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m4a" ContentType="audio/mp4"/>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ink/inkAction1.xml" ContentType="application/vnd.ms-office.inkAction+xml"/>
  <Override PartName="/ppt/ink/inkAction2.xml" ContentType="application/vnd.ms-office.inkAction+xml"/>
  <Override PartName="/ppt/ink/inkAction3.xml" ContentType="application/vnd.ms-office.inkAction+xml"/>
  <Override PartName="/ppt/notesSlides/notesSlide1.xml" ContentType="application/vnd.openxmlformats-officedocument.presentationml.notesSlide+xml"/>
  <Override PartName="/ppt/ink/inkAction4.xml" ContentType="application/vnd.ms-office.inkAction+xml"/>
  <Override PartName="/ppt/notesSlides/notesSlide2.xml" ContentType="application/vnd.openxmlformats-officedocument.presentationml.notesSlide+xml"/>
  <Override PartName="/ppt/ink/inkAction5.xml" ContentType="application/vnd.ms-office.inkAction+xml"/>
  <Override PartName="/ppt/notesSlides/notesSlide3.xml" ContentType="application/vnd.openxmlformats-officedocument.presentationml.notesSlide+xml"/>
  <Override PartName="/ppt/ink/inkAction6.xml" ContentType="application/vnd.ms-office.inkAction+xml"/>
  <Override PartName="/ppt/ink/inkAction7.xml" ContentType="application/vnd.ms-office.inkAction+xml"/>
  <Override PartName="/ppt/ink/inkAction8.xml" ContentType="application/vnd.ms-office.inkAction+xml"/>
  <Override PartName="/ppt/ink/inkAction9.xml" ContentType="application/vnd.ms-office.inkAction+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17T13:26:17.780"/>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FF00"/>
    </inkml:brush>
  </inkml:definitions>
  <iact:action type="add" startTime="210580">
    <iact:property name="dataType"/>
    <iact:actionData xml:id="d0">
      <inkml:trace xmlns:inkml="http://www.w3.org/2003/InkML" xml:id="stk0" contextRef="#ctx0" brushRef="#br0">19100 8508 0,'-25'0'223,"0"0"-215,-25 0 0,26-25 0,-1 25 0,-25-25 4,25 25-6,1 0-3,-26-24 4,25-1-2,0 25 5,1 0-2,-1-25 0,-50 0 25,51 0 5,-76-49-35,100 49 3,-49-74 32,-26 0 20,50 24-34,1 75-17,24-49 6,0 24 8,0 0-5,0-25-13,0 1 2,0-1 11,24-74 7,-24 50-4,0 49 0,25-49-16,0 24-1,-25 25 4,0 0 6,74-99 7,1 50 4,-25 24-2,24-24 0,-24 49-4,49-24-15,-50-1 3,51 25 11,24 0 5,-50-24 2,-24 49-2,-1 0-4,1 0-13,-1 0-2,-24 24 6,0-24 0,74 50 13,25 25 2,-99 24-2,0-50-4,25 51-13,-26-26-1,1-24 1,0-1 8,-25 1-7,25 49 10,-25-25 7,0-24 0,0-25-5,0 24-13,0 1-2,-25-25 4,25 0 5,-25 24 9,-24 26 2,24-1 1,0-24-4,25-25-1,-25 24-17,25 1 5,-25-25 10,1 24 6,-26 1-1,25-1-1,-25-24-3,1 25-11,-26-50-4,26 25 3,24 24 7,-49-24 9,-1 0 1,26-25-2,49 25-3,-50-25-12,25 24-3,0-24 5,1 0 1,-76 0 14,1 0 0,50 0-1,24 0-12,0 0 4,0 0 3,0 0-10,1-24-4,-1 24 5,25-25 6,-25 25 3</inkml:trace>
    </iact:actionData>
  </iact:action>
  <iact:action type="add" startTime="218245">
    <iact:property name="dataType"/>
    <iact:actionData xml:id="d1">
      <inkml:trace xmlns:inkml="http://www.w3.org/2003/InkML" xml:id="stk1" contextRef="#ctx0" brushRef="#br0">21208 7466 0,'74'0'202,"-24"-25"-195,49 1 0,0-1 1,1 25 0,-51 0-3,26 0 6,-26 0-7,1 0 5,-25 0-2,24 0 1,-24 0-2,0 0 2,49 0 30,-24 0 5</inkml:trace>
    </iact:actionData>
  </iact:action>
  <iact:action type="add" startTime="219966">
    <iact:property name="dataType"/>
    <iact:actionData xml:id="d2">
      <inkml:trace xmlns:inkml="http://www.w3.org/2003/InkML" xml:id="stk2" contextRef="#ctx0" brushRef="#br0">21258 7863 0,'49'0'208,"1"0"-201,24-25 1,-24 25-3,24 0 3,-24 0 0,-1 0-2,-24 0 4,0 0-5,25 0 4,-25 0-2,-1 0 8,1 0-7,0 0 13,0 0 3,0 0 6,49 0 30,-49 0-39,0 0 1,-1 0 1,1 0-3,0 0 19,0 0-16,0 0-3,-1 0-1,1 0 3,0 0-17</inkml:trace>
    </iact:actionData>
  </iact:action>
  <iact:action type="add" startTime="221261">
    <iact:property name="dataType"/>
    <iact:actionData xml:id="d3">
      <inkml:trace xmlns:inkml="http://www.w3.org/2003/InkML" xml:id="stk3" contextRef="#ctx0" brushRef="#br0">23118 7441 0</inkml:trace>
    </iact:actionData>
  </iact:action>
  <iact:action type="add" startTime="222132">
    <iact:property name="dataType"/>
    <iact:actionData xml:id="d4">
      <inkml:trace xmlns:inkml="http://www.w3.org/2003/InkML" xml:id="stk4" contextRef="#ctx0" brushRef="#br0">23614 7342 0,'0'-49'250,"0"24"-243,25-25 1,-25 25-2,25 1 2,-25-1 0,0 0-1,24 0 2,-24 0-3,50 25 9,-50-24-6,25 24-2,0 0-1,24-25 27,51 25 9,48 25-2,51 173 24,-199-173-57,25 0 6,-1 24 5,-24 1-14,0-25 5,0 24 0,0 1 14,0-1-3,-24 26 2,-1-50-5,-25 24-15,25-24 2,1 0 13,-51 24 5,26-24-1,-1 0 0,0-25-3,1 0 4,24 0 0,0 0 0,0-25-2,0 25 2,1-25-6,24 1-15,-25 24 4,0-25 13,0 25 2,0-25 2,1 25-2,24-25 41,-25 25-54,25-25 9,0-24 6,0 24-6,0-25-13,0 26 1,0-1 17,0 0 23,0 0-22,0-24 2,0 24-11,0-25 4,0-24 7</inkml:trace>
    </iact:actionData>
  </iact:action>
  <iact:action type="add" startTime="224133">
    <iact:property name="dataType"/>
    <iact:actionData xml:id="d5">
      <inkml:trace xmlns:inkml="http://www.w3.org/2003/InkML" xml:id="stk5" contextRef="#ctx0" brushRef="#br0">24705 7144 0,'0'49'190,"0"-24"-183,0 0 8,0 0-9,0 0 3,0-1 14,0 1 1,25-25 280,0 0-291,0 0-7,0 0 1,24 0 16,1 50 17,49 99 25,-99-75-44,0-49-5,0 24-14,0-24 4,0 0 8,0 0 8,-25 0 18,1-1-36,-51 1 14,-49 0 4,0 0 0,74-25-2,26 0 1,-1 0 1</inkml:trace>
    </iact:actionData>
  </iact:action>
  <iact:action type="add" startTime="226227">
    <iact:property name="dataType"/>
    <iact:actionData xml:id="d6">
      <inkml:trace xmlns:inkml="http://www.w3.org/2003/InkML" xml:id="stk6" contextRef="#ctx0" brushRef="#br0">24705 7094 0,'75'0'188,"-1"-25"-181,1 1-2,-26 24 4,1-25-1,-25 25-3,24 0 3,-24 0-1,0-25 2,0 25 5,0 0-7,-1 0 16,1 0-9</inkml:trace>
    </iact:actionData>
  </iact:action>
  <iact:action type="add" startTime="268896">
    <iact:property name="dataType"/>
    <iact:actionData xml:id="d7">
      <inkml:trace xmlns:inkml="http://www.w3.org/2003/InkML" xml:id="stk7" contextRef="#ctx0" brushRef="#br0">20836 8458 0,'0'25'200,"0"25"-193,0-25 0,0 49 3,0-49-5,0 24 2,25 1 0,-25-25-1,0 0 2,0 24 1,0 1-2,0-25 1,0-1-2,0 26 2,25 49 19,-25-74 13,24 174-38,-24-150 4,25 100 30,-25-99 25,25 49-58,-25-74 10</inkml:trace>
    </iact:actionData>
  </iact:action>
  <iact:action type="add" startTime="270756">
    <iact:property name="dataType"/>
    <iact:actionData xml:id="d8">
      <inkml:trace xmlns:inkml="http://www.w3.org/2003/InkML" xml:id="stk8" contextRef="#ctx0" brushRef="#br0">21382 8334 0,'0'50'231,"24"24"-225,1-49 3,-25 50-2,0-51-1,0 26 1,0 24 1,0-49 0,0 0-2,25 25 3,-25-26-3,0 1 1,0 0 2,0 25-3,25 24 25,-25 25 13,0-74-6,0 25-35,0-25 8,0 24 40,0-24-36,0 0 8,25 0 2,-1 24-4,1 50 1,0-49-2,0-25-16,-25 0 0,0-1 6,0 1 11,0 0 2,0 0-2,0 0 0,0-1 63,0 1-47</inkml:trace>
    </iact:actionData>
  </iact:action>
  <iact:action type="add" startTime="272721">
    <iact:property name="dataType"/>
    <iact:actionData xml:id="d9">
      <inkml:trace xmlns:inkml="http://www.w3.org/2003/InkML" xml:id="stk9" contextRef="#ctx0" brushRef="#br0">20910 9178 0,'25'0'253,"0"-25"-247,25 25 1,-26 0 0,1 0 2,25 0-3,-25 0 3,-1 0-3,1 0 3,25 0-3,-25 0 10,-1 0-10,1 0 1,25 0 19,24 0 17,75 0 18,-124 0-40,0 0 0</inkml:trace>
    </iact:actionData>
  </iact:action>
  <iact:action type="add" startTime="274729">
    <iact:property name="dataType"/>
    <iact:actionData xml:id="d10">
      <inkml:trace xmlns:inkml="http://www.w3.org/2003/InkML" xml:id="stk10" contextRef="#ctx0" brushRef="#br0">22101 9823 0,'0'-50'222,"-25"0"-214,25 26-1,0-1 0,0 0 1,0 0-1,0 0 0,0 1 1,0-1 0,0 0 0,0 0 7,0 0-9,0 1 18,0-1 27,0-50 11,25 75 26,0 0-75,0 0 9,-1 0 3,1 0-5,0 0 0,0 0 0,24 0-15,-24 0 17,0 25-1,0 0-5,0 0 3,-1 0 1,1-1 2,0-24 0,0 25-2,0 0 2,-1 0-4,1 24 3,-25-24 2,0 0-3,0 0 196,25-25-208,-25 25 16</inkml:trace>
    </iact:actionData>
  </iact:action>
  <iact:action type="add" startTime="277174">
    <iact:property name="dataType"/>
    <iact:actionData xml:id="d11">
      <inkml:trace xmlns:inkml="http://www.w3.org/2003/InkML" xml:id="stk11" contextRef="#ctx0" brushRef="#br0">22076 9649 0,'25'0'317,"0"0"-293,0 0-1,-1 0 27,1 0-42,0 0 14,0 0 3,0 0 9,-1 0 25,1 0-57,0 0 4,0 0 83,0 0-82,-1 0 15,1 0 1,0 0 6,0 0-14,0 0 8,-25-25 29,24 25-36,-24-25-2,50 1 2,-25-1 8,0 25 26</inkml:trace>
    </iact:actionData>
  </iact:action>
  <iact:action type="add" startTime="314825">
    <iact:property name="dataType"/>
    <iact:actionData xml:id="d12">
      <inkml:trace xmlns:inkml="http://www.w3.org/2003/InkML" xml:id="stk12" contextRef="#ctx0" brushRef="#br0">23093 9029 0</inkml:trace>
    </iact:actionData>
  </iact:action>
  <iact:action type="add" startTime="316055">
    <iact:property name="dataType"/>
    <iact:actionData xml:id="d13">
      <inkml:trace xmlns:inkml="http://www.w3.org/2003/InkML" xml:id="stk13" contextRef="#ctx0" brushRef="#br0">23093 9500 0</inkml:trace>
    </iact:actionData>
  </iact:action>
  <iact:action type="add" startTime="323741">
    <iact:property name="dataType"/>
    <iact:actionData xml:id="d14">
      <inkml:trace xmlns:inkml="http://www.w3.org/2003/InkML" xml:id="stk14" contextRef="#ctx0" brushRef="#br0">23837 9723 0,'0'-74'269,"0"24"-264,0 1 1,0-1 2,0 1 0,0-1-1,0 0 1,0-24-2,0 49 3,0 0-2,-25 1 0,1-100 24,-1-1 13,25 26 0,-25 74-41,25 1 2,0-125 47,0 124-31,0 0-3,0-24-14,0 24 2,0 0 6,0 0 10,0 0-1,0-24-1,0 24 9,0 0-6,25 25-9,-25-25 4,49 1 4,1-1-2,0-25-1,49 25 2,25 1 1,-25 24-1,-49 0 2,-1 0-8,1 24-10,0-24-3,-50 25 4,24 0 4,26 0 12,-25-25-18,-25 25 14,25-1 3,-1 1-1,1-25-3,-25 25-14,0 0 8,0 0-2,0 24 13,0 1 2,0-1-6,-25-24 0,25 0-14,-24-25-2,24 25 4,-25 0 9,0-25 2,0 24 6,-24 26-4,-1-25-1,0 24-14,1-24-1,24-25 2,0 0 6,-49 50 11,-25-25-1,49-1 1,25-24-5,-24 0-14,24 0 14,0 0 6,0 0-1,0 0 11,0 0 14</inkml:trace>
    </iact:actionData>
  </iact:action>
  <iact:action type="add" startTime="330528">
    <iact:property name="dataType"/>
    <iact:actionData xml:id="d15">
      <inkml:trace xmlns:inkml="http://www.w3.org/2003/InkML" xml:id="stk15" contextRef="#ctx0" brushRef="#br0">24309 9575 0,'0'24'680,"0"26"-665,0-25 1,0 0-2,0-1 10,0 1-18,0 0 15,0 0 17,0 0-15,0-1 35,49 150-55,-49-149 2,0 0 16,0 0 17</inkml:trace>
    </iact:actionData>
  </iact:action>
  <iact:action type="add" startTime="334167">
    <iact:property name="dataType"/>
    <iact:actionData xml:id="d16">
      <inkml:trace xmlns:inkml="http://www.w3.org/2003/InkML" xml:id="stk16" contextRef="#ctx0" brushRef="#br0">24854 8979 0,'50'0'222,"-25"0"-216,24 0 1,-24 0 2,25 0-2,-25 0-1,-1 0 3,1 0-1,25 0-2,-25 0 10,-1 0-8,1 0-1,50 0 25,24 0 11,-74 0 0,-1 0 15</inkml:trace>
    </iact:actionData>
  </iact:action>
  <iact:action type="add" startTime="335343">
    <iact:property name="dataType"/>
    <iact:actionData xml:id="d17">
      <inkml:trace xmlns:inkml="http://www.w3.org/2003/InkML" xml:id="stk17" contextRef="#ctx0" brushRef="#br0">24904 9277 0,'74'0'223,"-24"25"-216,0-25-1,-1 0 2,-24 0 0,25 0-2,-1 0 5,-24 0-7,0 0 4,24 0-1,-24 0 0,0 0 4,0 0-7,0 0 4,-1 0 15,1 0-8,50 0 24,-51 0-27,1 0 39</inkml:trace>
    </iact:actionData>
  </iact:action>
  <iact:action type="add" startTime="336944">
    <iact:property name="dataType"/>
    <iact:actionData xml:id="d18">
      <inkml:trace xmlns:inkml="http://www.w3.org/2003/InkML" xml:id="stk18" contextRef="#ctx0" brushRef="#br0">25276 8756 0,'0'50'222,"0"-26"-216,0 26 2,25 0 0,-25-1-2,0 1 2,0 0-1,0-1 2,0-24-2,0 49-1,0-24 4,0-25-4,0 124 27,0-25 10,0-25-2,0-74 20,0 74-59,0-74 3,0-1 32</inkml:trace>
    </iact:actionData>
  </iact:action>
  <iact:action type="add" startTime="338582">
    <iact:property name="dataType"/>
    <iact:actionData xml:id="d19">
      <inkml:trace xmlns:inkml="http://www.w3.org/2003/InkML" xml:id="stk19" contextRef="#ctx0" brushRef="#br0">26268 8086 0,'0'25'199,"0"50"-197,0-1 5,0-24 2,0-1-4,0 1 4,0-1-3,0 26 2,0-1-1,0-24 1,0-1-1,0 26-1,0 49 25,0-99 8,0 173-34,0-173-3,0 0 4,0 74 25,0-25 30,0-49-40,0 0 20,0 0-33,0 0 6,0-1 6,0 1 6,0 0-5,0 0-4,0 0 5,0-1 52,0 1-51</inkml:trace>
    </iact:actionData>
  </iact:action>
  <iact:action type="add" startTime="340515">
    <iact:property name="dataType"/>
    <iact:actionData xml:id="d20">
      <inkml:trace xmlns:inkml="http://www.w3.org/2003/InkML" xml:id="stk20" contextRef="#ctx0" brushRef="#br0">26243 7987 0,'25'0'240,"0"0"-234,25 0 1,-26 0-1,26 0 3,-25 0-3,24 0 1,-24 0 1,0 0-1,0 0 1,0 0-1,-1 0 0,76 0 26,-26 0 10,-24 0-5,24 25 26,-49 0-46,-25 49 4,0-49 0,0 0 0,0 24-2,0-24-3,-50 50-14,50-51 2,-49 76 11,-1-26 5,0-24 1,26-1-1,24-24-5,-50 0-12,25 0-1,0-1 2,1-24 6,-1 25 2,0 0-5,-25 0 15,1 0-4,24-1 0,-25-24-16,50 25-1,-24-25 4,-1 25 5,0 0 10,0-25 2,0 0-2,1 0 38</inkml:trace>
    </iact:actionData>
  </iact:action>
  <iact:action type="add" startTime="342376">
    <iact:property name="dataType"/>
    <iact:actionData xml:id="d21">
      <inkml:trace xmlns:inkml="http://www.w3.org/2003/InkML" xml:id="stk21" contextRef="#ctx0" brushRef="#br0">26665 9227 0,'25'0'232,"0"0"-220,-1 0-5,26 0 9,-25 0 6,0 0-2,-25 25 11,24 0-29,1 74 42,-50 124 16,1-198-56,-1 0 12,0 25 6,25-26 1,-25 1-6,0 0 4,1 25 1,-1-50 0,25 24-1,0 1-2,-50 0 1,25 0 2,1-25 1,48 0 96,1 0-114,25 0 15,-25-25-2,74 0-15,-74 25-1,24-25 6,-24 25 2,49-24 11,-49 24-15,0 0 11,0 0 3,25 0-3,-26 0-10,1 0 13,0 0 55</inkml:trace>
    </iact:actionData>
  </iact:action>
  <iact:action type="add" startTime="376256">
    <iact:property name="dataType"/>
    <iact:actionData xml:id="d22">
      <inkml:trace xmlns:inkml="http://www.w3.org/2003/InkML" xml:id="stk22" contextRef="#ctx0" brushRef="#br1">21010 10468 0,'0'24'208,"0"76"-200,24 24-2,-24-25 2,25-25-2,0-24 0,-25 173 27,0-24 10,0-175-5,25 150-33,-25-124-3,25-50 4,-25 124 47,0-100-33,0 1 0</inkml:trace>
    </iact:actionData>
  </iact:action>
  <iact:action type="add" startTime="377646">
    <iact:property name="dataType"/>
    <iact:actionData xml:id="d23">
      <inkml:trace xmlns:inkml="http://www.w3.org/2003/InkML" xml:id="stk23" contextRef="#ctx0" brushRef="#br1">21679 10542 0,'0'50'215,"0"-1"-209,0-24 3,0 49-3,0 1 3,0-1-3,0 1 3,25-26 0,-25 26-5,25-1 4,-25 1-1,0-1 0,0-24 1,25-1 0,0 75 24,-25-25 10,0 1-1,0-26 21,0-49 13</inkml:trace>
    </iact:actionData>
  </iact:action>
  <iact:action type="add" startTime="379166">
    <iact:property name="dataType"/>
    <iact:actionData xml:id="d24">
      <inkml:trace xmlns:inkml="http://www.w3.org/2003/InkML" xml:id="stk24" contextRef="#ctx0" brushRef="#br1">21010 11187 0,'49'0'261,"-24"0"-249,0 0-1,0 25-7,24-25 3,26 0 23,-75 25 8,124-25-36,-100 0 39,125 0-39,0 24 57,-124-24-37,0 0 1,0 0-3,-25 50 197</inkml:trace>
    </iact:actionData>
  </iact:action>
  <iact:action type="add" startTime="380972">
    <iact:property name="dataType"/>
    <iact:actionData xml:id="d25">
      <inkml:trace xmlns:inkml="http://www.w3.org/2003/InkML" xml:id="stk25" contextRef="#ctx0" brushRef="#br1">22200 11733 0,'0'-25'290,"25"0"-259,25 0-17,-26 25-2,-24-25-4,25 25-1,0 0 16,0 0-9,0 0 1,49 0 27,-24 0 20,-26 0-46,1 0-12,0 25 11,-25 0 2,0 0-9,0 24 15,0 1-3,0-25-6,0 49-6,0-49-6,0 0 13,0 24-13,-25-24 16,25 0-15,-25 0 3,1 0 10,-1-25 4,25 24-2,-25 1-14,-25 0 3,50 0 4,-74 0 11,49-25-2,0 0 3,-24 0-2,24 0-2,25-25 0,-25 0-14,0 0 13,1-24 5,-1-26-3,0 26 1,25 24-5,0 0-13,0 0 7,0 0 6,0 1 6,0-1 31,0 0-39,0 0-5,25 0 13,0 1 1,-25-1-3,24 25 23,-24-25-27</inkml:trace>
    </iact:actionData>
  </iact:action>
  <iact:action type="add" startTime="382978">
    <iact:property name="dataType"/>
    <iact:actionData xml:id="d26">
      <inkml:trace xmlns:inkml="http://www.w3.org/2003/InkML" xml:id="stk26" contextRef="#ctx0" brushRef="#br1">23019 10368 0</inkml:trace>
    </iact:actionData>
  </iact:action>
  <iact:action type="add" startTime="383801">
    <iact:property name="dataType"/>
    <iact:actionData xml:id="d27">
      <inkml:trace xmlns:inkml="http://www.w3.org/2003/InkML" xml:id="stk27" contextRef="#ctx0" brushRef="#br1">23019 10988 0</inkml:trace>
    </iact:actionData>
  </iact:action>
  <iact:action type="add" startTime="390104">
    <iact:property name="dataType"/>
    <iact:actionData xml:id="d28">
      <inkml:trace xmlns:inkml="http://www.w3.org/2003/InkML" xml:id="stk28" contextRef="#ctx0" brushRef="#br1">23912 10368 0,'0'25'235,"0"25"-227,0-25-1,0 49 1,0 0-2,0 26 1,0-1 1,0-25 1,0 25-3,0-24 2,0-26 0,0 1-2,0 0 1,0-1 1,0 26 26,-50 74 8,50-75 0,0-49 19,0 49-59</inkml:trace>
    </iact:actionData>
  </iact:action>
  <iact:action type="add" startTime="391761">
    <iact:property name="dataType"/>
    <iact:actionData xml:id="d29">
      <inkml:trace xmlns:inkml="http://www.w3.org/2003/InkML" xml:id="stk29" contextRef="#ctx0" brushRef="#br1">23887 10443 0,'25'0'228,"49"0"-220,-24 0 0,-1 0-2,1 0 3,0-25-3,-26 25 2,1 0 0,0 0-2,0 0 2,0 0 0,24 0 7,-24 0 0,0 0-1,0 0 10,24 50 21,-24-26-26,-25 1 5,0 0-4,0 0 18,0 0-36,0-1 20,0 1 0,0 0-4,0 25 3,0-1 0,-25-24 1,25 0 1,-25-25-22,25 25 4,0-1 8,-24-24 4,-1 25-14,25 0 1,-50 0 12,1 0 6,24-25 0,0 24-2,0-24-3,-24 25-14,-1-25 0,25 0 12,0 25-13,-74 0 19,74-25 1,1 0 0,-1 0-3,0 0 79</inkml:trace>
    </iact:actionData>
  </iact:action>
  <iact:action type="add" startTime="395677">
    <iact:property name="dataType"/>
    <iact:actionData xml:id="d30">
      <inkml:trace xmlns:inkml="http://www.w3.org/2003/InkML" xml:id="stk30" contextRef="#ctx0" brushRef="#br1">24408 11584 0,'0'74'201,"0"-49"-195,0 0 5,0 0-7,0 24 4,0-24 7,0 0-8,0 0 1,0-1 7,0 1-9,0 0 9,0 0 8,0 0-2</inkml:trace>
    </iact:actionData>
  </iact:action>
  <iact:action type="add" startTime="397255">
    <iact:property name="dataType"/>
    <iact:actionData xml:id="d31">
      <inkml:trace xmlns:inkml="http://www.w3.org/2003/InkML" xml:id="stk31" contextRef="#ctx0" brushRef="#br1">26268 10517 0,'0'50'216,"0"49"-211,0 0 4,0-24-2,0-1 4,25-24-8,-25-1 4,0 1 3,0-1-5,0-24 3,0 0 27,0 25-33,25 49 40,-25-25-1,25 26 20,-25-76-40,0 1 1,0 0 7,0 0-14,0 0 14,24-25-21,-24 74 16,50-24-3,-50 24 0,0-49-5,0 24-11,25 1-3,-25-25 3,0 0 6,0 24 2,0-24 9,0 0 16</inkml:trace>
    </iact:actionData>
  </iact:action>
  <iact:action type="add" startTime="399114">
    <iact:property name="dataType"/>
    <iact:actionData xml:id="d32">
      <inkml:trace xmlns:inkml="http://www.w3.org/2003/InkML" xml:id="stk32" contextRef="#ctx0" brushRef="#br1">26169 10468 0,'25'0'207,"0"0"-199,-1 0-2,26 0 4,-25 0-4,24 0 1,-24 0 1,25 0-2,-1 0 2,-24 0 1,0 0-3,0 0 2,24 0 7,-24 0-1,25 24 5,-25 1-9,-1 0 21,1 0 29,50 124-58,-51-149 3,-24 49 9,0-24 7,0 0-2,0 24 2,-24 26 2,-1-1-3,0-24 1,0-25 0,25-1-2,-49 1 3,-26 50 1,1-50-4,49-1-1,-25-24-15,26 25-1,-1-25 5,0 0 4,0 0 10,0 0 0,1 0-1,-1 0 42</inkml:trace>
    </iact:actionData>
  </iact:action>
  <iact:action type="add" startTime="401898">
    <iact:property name="dataType"/>
    <iact:actionData xml:id="d33">
      <inkml:trace xmlns:inkml="http://www.w3.org/2003/InkML" xml:id="stk33" contextRef="#ctx0" brushRef="#br1">26764 11857 0,'25'0'261,"0"0"-239,-25 24 59,0 1-57,25-25-18,-25 25 24,0 25 14,0-1-3,0-24 19,0 25-57,0-26 10,-25-24-5,25 25 11,25-25 280,-1 0-291,26 0-1,0 0 12,-1 0 1,-24 0 1,0 0 1,0 0 0</inkml:trace>
    </iact:actionData>
  </iact:action>
  <iact:action type="add" startTime="404534">
    <iact:property name="dataType"/>
    <iact:actionData xml:id="d34">
      <inkml:trace xmlns:inkml="http://www.w3.org/2003/InkML" xml:id="stk34" contextRef="#ctx0" brushRef="#br1">25846 11112 0,'-24'0'201,"-1"0"-195,0 0 3,-25 25 2,1-25-5,-1 0-1,-24 0 3,-1 0-1,1 0 0,24 0 1,1 25-2,-26-25 31,51 0 1,-26 0-36,25 0 121,-24 0-115,24 0 14,0 0 1</inkml:trace>
    </iact:actionData>
  </iact:action>
  <iact:action type="add" startTime="405786">
    <iact:property name="dataType"/>
    <iact:actionData xml:id="d35">
      <inkml:trace xmlns:inkml="http://www.w3.org/2003/InkML" xml:id="stk35" contextRef="#ctx0" brushRef="#br1">25995 11460 0,'-49'0'246,"24"0"-240,0 0 0,-25 25 3,1-25-3,24 0 3,-25 0-3,26 0 1,-26 0 2,0 0-3,26 0 2,-1 0-1,-25 24 1,-74-24 31,75 0-1,24 0 5,-25 0 19,1 0-42,-26 0 2,50 0-1,1 0 0,-26 0-2,25 0 272,0 0-267,1 0-1</inkml:trace>
    </iact:actionData>
  </iact:action>
  <iact:action type="add" startTime="426829">
    <iact:property name="dataType"/>
    <iact:actionData xml:id="d36">
      <inkml:trace xmlns:inkml="http://www.w3.org/2003/InkML" xml:id="stk36" contextRef="#ctx0" brushRef="#br1">16272 10096 0,'25'0'312,"-1"0"-299,1 0-5,0 0 6,0 0 2,0 24-9,0-24 6,-1 25-3,1-25-3,25 50 24,49 49 12,-49 25 0,-50-99 17,74 74-59,-49-74 16,0 0-13,-1-1 17,1 1 4,0-25-5,0 0-2,24 0 2,1 0 2,-25 0-6,24 0-13,-24 0 7,0 0 0,0 0-4,24 0 10,-24 0 6,0 0-3,0 0 1,24 0 1</inkml:trace>
    </iact:actionData>
  </iact:action>
  <iact:action type="add" startTime="428740">
    <iact:property name="dataType"/>
    <iact:actionData xml:id="d37">
      <inkml:trace xmlns:inkml="http://www.w3.org/2003/InkML" xml:id="stk37" contextRef="#ctx0" brushRef="#br1">17090 9847 0,'-24'0'167,"24"75"-157,-50-26-3,-24 100 17,49-124-16,-25 25 0,25 24-1,25-49 1,-49 0-1,49 49-1,-25-49 0,-74 99 26,-50 124 11,99-124-1,26-124-39,-1 0 1,25 74 52,0-49-36,0 0 231,-25-25-237,25 25-6,0 0 9</inkml:trace>
    </iact:actionData>
  </iact:action>
  <iact:action type="add" startTime="430828">
    <iact:property name="dataType"/>
    <iact:actionData xml:id="d38">
      <inkml:trace xmlns:inkml="http://www.w3.org/2003/InkML" xml:id="stk38" contextRef="#ctx0" brushRef="#br1">17338 9599 0,'25'0'245,"0"0"-230,0 0 8,0 0-3,-1 0 41,1 0-54,-25 25 6,0 25 34,0-1-25,-25-24 0,25 0-2,-24 0-3,24 0-10,-25-25 8,0 49 7,0-24 1,25 0-3,-25-25-3,25 25-12,0-1 32,0 1 8,-24-25 0,48 0 164,1 0-201,0 0 3,0 0 6,0 0-15,-1 0 9,1 0-1,0 0 12</inkml:trace>
    </iact:actionData>
  </iact:action>
  <iact:action type="add" startTime="440961">
    <iact:property name="dataType"/>
    <iact:actionData xml:id="d39">
      <inkml:trace xmlns:inkml="http://www.w3.org/2003/InkML" xml:id="stk39" contextRef="#ctx0" brushRef="#br1">17983 10468 0,'-24'0'286,"-1"0"-262,0 0 6,0 24 16,25 1-40,-25-25 9,25 50 45,0-25-23,0-1-31,0 1 47,0 0-32,0 0 3,0 24 51,25-49 96,0 0-151,0 0-14,0 0 18,-1 0 27,1 0-7,0 0-34,0 0 9,0 0 3,-1 0-6,1 0 105</inkml:trace>
    </iact:actionData>
  </iact:action>
  <iact:action type="add" startTime="443671">
    <iact:property name="dataType"/>
    <iact:actionData xml:id="d40">
      <inkml:trace xmlns:inkml="http://www.w3.org/2003/InkML" xml:id="stk40" contextRef="#ctx0" brushRef="#br1">18355 10542 0,'-24'0'325,"-1"0"-318,0 0 19,0 25 38,25 0-47,-25-1-13,1 1 13,24 0 7,0 25 19,0-26-22,0 1 20,0 0-22,24 0 5,1-25-4,0 0 0,25 0 0,-26 0 0,1 0 83,-25-25-96,0 0 15,0 0 39,0 1-40,0-1-4,0 0 4,0 0 0,0 0 23,0 1-26,25 48 240,0 1-251,-25 25 5,25-50 3,-25 25 2,24-1-15,-24 1 3,25-25 12,-25 25 4,25-25 0,0 0 54,-25 25-66,25-25 11,-25 25 31,0-1-40</inkml:trace>
    </iact:actionData>
  </iact:action>
  <iact:action type="add" startTime="446102">
    <iact:property name="dataType"/>
    <iact:actionData xml:id="d41">
      <inkml:trace xmlns:inkml="http://www.w3.org/2003/InkML" xml:id="stk41" contextRef="#ctx0" brushRef="#br1">18628 10120 0,'0'50'207,"0"-25"-198,0 0-4,25-1 10,-25 26-6,0-25-3,0 0 2,25 24-2,0-24 3,-25 0-4,0 24 5,49 175 27,1-125 6,-50-74-6,0 24-34,0-24 54</inkml:trace>
    </iact:actionData>
  </iact:action>
  <iact:action type="add" startTime="448145">
    <iact:property name="dataType"/>
    <iact:actionData xml:id="d42">
      <inkml:trace xmlns:inkml="http://www.w3.org/2003/InkML" xml:id="stk42" contextRef="#ctx0" brushRef="#br1">19000 10666 0,'0'25'332,"-24"-25"-308,-1 25 30,0-25-42,25 24-3,-25 1 4,25 0 12,0 25 20,0-1 15,0-24-39,25-25 35,0 0-40,0 0 6,-1 0 0,26 0 55,-25 0-49</inkml:trace>
    </iact:actionData>
  </iact:action>
  <iact:action type="add" startTime="449752">
    <iact:property name="dataType"/>
    <iact:actionData xml:id="d43">
      <inkml:trace xmlns:inkml="http://www.w3.org/2003/InkML" xml:id="stk43" contextRef="#ctx0" brushRef="#br1">19273 10914 0</inkml:trace>
    </iact:actionData>
  </iact:action>
  <iact:action type="add" startTime="466321">
    <iact:property name="dataType"/>
    <iact:actionData xml:id="d44">
      <inkml:trace xmlns:inkml="http://www.w3.org/2003/InkML" xml:id="stk44" contextRef="#ctx0" brushRef="#br1">11385 12526 0,'25'0'215,"25"0"-206,24 0 0,-49 0-3,0 0 2,0 0-1,-1 0 5,1 0-3,0 0 13,0 0-8,24 0 11,26 0 18,148-49 17,-198 49-53,49 0 8,-24 0 7,0 0-6,-26 0-13,26 0 0,-25 0 4,0 0 2,74-25 12,0 25 2,-25 0-3,-24 0 3,-25 0-7,49 0-14,-49 0 2,49 0 12,1 0 6,-1-25-1,-49 25-3,0 0-14,0 0-2,-1-25 5,26 25 3,49-24 10,-24 24 2,24-50 0,-74 50-5,99 0-13,-99 0-2,-1 0 5,26 0 2,74 0 13,-25 0-1,0 0 1,1 0-1,-51-25-18,1 25 1,-1 0 7,125-25 11,0 25-1,24 0 2,-99 0-4,-74 0 0,74 25-15,-49-25-2,0 0 3,-1 0 6,100 50 10,-25-50 0,-25 0-1,-49 0-1,24 0-17,-24 0-1,0 0 6,-26 25 4,76-25 11,-1 24-2,0 1 2,-25-25-2,100 50 1,-25-25-1,-50-25 1,50 0 0,-75 0 0,75 0 3,-124 0-7,25 0-15,-1 0 6,1 0 5,49 0 9,-25 0-1,-24 0-3,24 0-14,-24 0-2,25 0 3,-51 0 7,100 0 9,25 0 0,-50 0 2,-49 0-3,0 0-3,-26 0-15,1 0 1,0 0 4,0 0 4,0 0 8,-1 0 6,1 0-7,0 0 50,0 0-54,0 0-6,-1 0 8,1 0 5,0 0 2,0 0-5,0 0 2,-1-25 3,1 25-2,0 0-19,0 0 17,0 0 4,24 0-7,-24 0 7,0 0-1,0 0-3,-25-25 82</inkml:trace>
    </iact:actionData>
  </iact:action>
  <iact:action type="add" startTime="469981">
    <iact:property name="dataType"/>
    <iact:actionData xml:id="d45">
      <inkml:trace xmlns:inkml="http://www.w3.org/2003/InkML" xml:id="stk45" contextRef="#ctx0" brushRef="#br1">19645 12328 0,'-24'0'430,"-1"0"-418,0 0-3,-25 0-2,25 0 0,-24 0 12,24 0-7,0 0-4,-24 0 36,24 0-43,0 0 43,25 50 17,0-26-38,0 1-4,0 0 3,0 0-6,50-25-14,-26 25 4,1-25 10,0 24-12,25-24 13,-1 0 6,-24 0-3,0 0-3,0 0-5,0 0 21,-1 0-12,-24-24 59,0-1-73,0 0 10,0-49 4,-24 74-4,24-50-14,0 25-1,-25 0 5,0-24 7,25 24 4,-25-25 4,0-24-1,0 49 0,1 0-5,24 0-13,-25 25 0,25-24 13,0-1 6</inkml:trace>
    </iact:actionData>
  </iact:action>
  <iact:action type="add" startTime="472707">
    <iact:property name="dataType"/>
    <iact:actionData xml:id="d46">
      <inkml:trace xmlns:inkml="http://www.w3.org/2003/InkML" xml:id="stk46" contextRef="#ctx0" brushRef="#br1">19869 11782 0,'-25'0'379,"0"0"-334,0 0-9,0 0-7,1 0 11,-1 75 5,25-51-26,0 1 79,0 0-85,0 0 9,0 0 7,0-1 17,0 1-41,0 0 17,25-25-3,-1 25 15,1 0-11,-25-1-9,25-24-4,0 50 12,0 0-1,-25-25 0,24-25-5,26 49-12,-50-24 0,25-25 1,-25 25 6,0 0-5,25-25 8,-1 24 10,-24 1 93,25 0-51,0 0-44,-25 0-6,0-1 75,0 1-55,25-25 7</inkml:trace>
    </iact:actionData>
  </iact:action>
  <iact:action type="add" startTime="475242">
    <iact:property name="dataType"/>
    <iact:actionData xml:id="d47">
      <inkml:trace xmlns:inkml="http://www.w3.org/2003/InkML" xml:id="stk47" contextRef="#ctx0" brushRef="#br1">19943 12303 0,'25'-25'198,"0"25"-191,24 0 1,-24-24-2,0-1 2,0 25-1,-1 0 1,1 0 7,0 0 8,-25-25-16,25 25 6,0 0 4</inkml:trace>
    </iact:actionData>
  </iact:action>
  <iact:action type="add" startTime="477692">
    <iact:property name="dataType"/>
    <iact:actionData xml:id="d48">
      <inkml:trace xmlns:inkml="http://www.w3.org/2003/InkML" xml:id="stk48" contextRef="#ctx0" brushRef="#br1">20687 12650 0</inkml:trace>
    </iact:actionData>
  </iact:action>
  <iact:action type="add" startTime="478358">
    <iact:property name="dataType"/>
    <iact:actionData xml:id="d49">
      <inkml:trace xmlns:inkml="http://www.w3.org/2003/InkML" xml:id="stk49" contextRef="#ctx0" brushRef="#br1">20687 12650 0,'25'0'377,"0"0"-323,-25 25-47,25-25-1,-1 25 2,-24 0 5,0 0-6,25 49 27,0 75 9,-25-75-1,0-49 20,0 0-41,0-50 120,0 0-135,0-24 12,0-1 3,0 25 2,0 0-3,0 1-18,0-1 19,0 0 0,0 0 1,0 0-5,0 1 4,25 24 0,-25-25-3,25 0-15,-25 0 0,24 25 13,1-25 7,0 25-3,-25-24 8,25 24 28,0-25-34,-1 0-2,1 25 1,0 0 76,0 0-75,0 0 7</inkml:trace>
    </iact:actionData>
  </iact:action>
  <iact:action type="add" startTime="481179">
    <iact:property name="dataType"/>
    <iact:actionData xml:id="d50">
      <inkml:trace xmlns:inkml="http://www.w3.org/2003/InkML" xml:id="stk50" contextRef="#ctx0" brushRef="#br1">21332 12452 0,'0'50'222,"25"-50"-213,0 24-4,-25 1 4,24 0 6,-24 0-9,0 0 2,25-25-1,-25 49 2,25-49 5,-25 25-7,0 0 16,0 0-2,0 74 40,0-74-40,0-1 0,0 1-3,0 0 18,0 0-21,0 0 6,0-1 89,-25-24-86,-24 50-1,-1 0 0,25-26-2,0 1-1,25 0 0,-24 25 60</inkml:trace>
    </iact:actionData>
  </iact:action>
  <iact:action type="add" startTime="483075">
    <iact:property name="dataType"/>
    <iact:actionData xml:id="d51">
      <inkml:trace xmlns:inkml="http://www.w3.org/2003/InkML" xml:id="stk51" contextRef="#ctx0" brushRef="#br1">20315 12601 0,'-25'25'245,"25"-1"-237,0 1 4,0 25-4,0-25 7,0-1-8,0 1 4,0 25-6,0-25 1,0-1 1,0 1 2,0 25-2,0-1 25,0 1 13,25 0-7,25-26 26,-50 1-44,24 0 0,1-25 20,0 25-24,0-25 6,0 0 1,-1 25-11,1-25 11,0 0-13,25 0 13,-26 0-4,1 0 26</inkml:trace>
    </iact:actionData>
  </iact:action>
  <iact:action type="add" startTime="517048">
    <iact:property name="dataType"/>
    <iact:actionData xml:id="d52">
      <inkml:trace xmlns:inkml="http://www.w3.org/2003/InkML" xml:id="stk52" contextRef="#ctx0" brushRef="#br1">18256 11336 0,'-74'25'199,"-50"-1"-190,49 1-2,1 0 1,0 0-2,24-25 3,0 0-2,-24 25 1,24-25-1,1 0 0,-26 0 1,1 0-1,24 0-1,-148-25 26,-50-25 6,49-24 5,175 74-36,-274-174 46,199 75-32,-25 0 2,-25-1-2,99 26 1,25 24-4,-49-24-14,49 24-3,0 1 6,1-1 2,-51-148 13,50-1 0,25-49-2,0 149 1,25 49-4,0-24-15,0 24 11,0 50-5,49-99 15,0 25-4,1 49-1,49-25-14,-75 26-2,1-26 5,24 50 3,150-74 11,24 24 1,0 25 0,-75 25-2,-98 0-2,24 0-14,-25 0-2,1 0 4,-25 0 3,123 0 13,1 0 1,-25 0-3,-100 0-3,75 0-13,-74 0-2,-1 0 6,1 0 1,99 25 13,-25 0 0,-50 0-2,-49-1-2,50-24-15,-51 25 0,51 0 4,-26 0 5,-24 24 5,74 1-15,-74-25 5,50 49 6,49 75 9,-50-50 0,-24 0-5,24 1-12,-49-26-3,-25-24 6,50-1-1,-26 75 15,26 0 1,-50 0-3,0-99-3,-25 74-13,25-49-2,0 24 4,-25 1 5,-49 74 11,24-100-17,25 1 12,-49 49 5,24-24-3,1-51-2,-26 51-13,26-75-2,24 25 6,0-1 1,-99 1 14,25 25-2,49-50-2,1 25-1,-26-1-14,1 1-2,24-25 5,1 0 3,-100 0 11,99 0 2,25 0-4,1 0 0,-26 0-14,0 0-3,26 0 4,-51 0 3,1 0 11,-25 0 4,49-25-4,25 25-3,-24 0-13,-1-24-2,25-1 5,0 25 3,-24 0 10,24 0 3,0 0-1,0 0-1,25-25 37</inkml:trace>
    </iact:actionData>
  </iact:action>
  <iact:action type="add" startTime="521158">
    <iact:property name="dataType"/>
    <iact:actionData xml:id="d53">
      <inkml:trace xmlns:inkml="http://www.w3.org/2003/InkML" xml:id="stk53" contextRef="#ctx0" brushRef="#br1">13395 15776 0,'0'-25'244,"24"25"-242,26-25 11,-25 0-3,0 25-3,24 0-2,-24-24 3,0-1 0,0 25-2,24 0 9,-24 0 1,0 0-9,0 25 4,24-1 51,274 274-59,-299-248 3,26-1 8,-25 1 3,49-1-15,-49 1 2,0-25 2,0 24 4,74 76 11,25-26 3,-74-50-5,-50-24-1,74 25-14,-49-50-2,24 25 5,-24-1 4,124 26 9,-25-25 1,-50-25 1,-49 0-5,50 0-12,-51 0 2,1 0 4,50-25 10,-1-25 2,-24 1-2,-25 24 0,-1 0-2,1-24-16,-25 24 20,0 0 14,25 25-19</inkml:trace>
    </iact:actionData>
  </iact:action>
  <iact:action type="add" startTime="522780">
    <iact:property name="dataType"/>
    <iact:actionData xml:id="d54">
      <inkml:trace xmlns:inkml="http://www.w3.org/2003/InkML" xml:id="stk54" contextRef="#ctx0" brushRef="#br1">15255 15106 0,'-124'149'174,"-50"49"-169,25 1 4,1-1-3,48-49 2,51-25-3,-50-25 4,49 0-4,-25 1 3,26-1 1,-1 0-1,-49 0-2,74 1 3,-248 296 23,-74 26 11,298-298 0,24-124 14,25 50-55,0-25 19</inkml:trace>
    </iact:actionData>
  </iact:action>
  <iact:action type="add" startTime="524336">
    <iact:property name="dataType"/>
    <iact:actionData xml:id="d55">
      <inkml:trace xmlns:inkml="http://www.w3.org/2003/InkML" xml:id="stk55" contextRef="#ctx0" brushRef="#br1">15304 14238 0,'25'0'193,"0"-25"-184,25 0-1,-25 25 0,-1 0-2,76 0 30,-76 0 1,1 50-35,0-25 4,25 173 32,-50 75 22,-25-223-39,-50 24 0,26-49 1,49 0-4,-50-1-14,25-24-2,25 25 12,-24-25-9,-1 0 13,50 0 218,49 0-229,-24 0 2,24 0 13,-24 0-6,24 0-12,-49 0-3,0 0 6,-1 0 24,1 0-30,25 0 22,-1 0-3,-24 0 1,0 0-1</inkml:trace>
    </iact:actionData>
  </iact:action>
  <iact:action type="add" startTime="526196">
    <iact:property name="dataType"/>
    <iact:actionData xml:id="d56">
      <inkml:trace xmlns:inkml="http://www.w3.org/2003/InkML" xml:id="stk56" contextRef="#ctx0" brushRef="#br1">16148 16321 0,'-25'0'190,"0"25"-174,0-25-8,1 25 8,-26 0-10,25 0 1,0 0 0,-24-1 2,49 1-3,-25-25 5,0 50-4,0-25 5,25-1 10,-24 1 16,-26 74-36,50-74 3,0 99 50,0-99-33,0 25-1,74-26 2,-24 1-2,0 0-1,-26 0-3,1-25-15,0 25 2,25-25 12,24 0 6,-24 0 0,-26 0-1,1 0-3,0 0-14,0 0 3,0 0 17,-1 0 52,1 0-42,0 0-18,0-25-8,25 25 14,-26 0 7,1 0-16</inkml:trace>
    </iact:actionData>
  </iact:action>
  <iact:action type="add" startTime="527877">
    <iact:property name="dataType"/>
    <iact:actionData xml:id="d57">
      <inkml:trace xmlns:inkml="http://www.w3.org/2003/InkML" xml:id="stk57" contextRef="#ctx0" brushRef="#br1">16520 16371 0,'25'25'196,"0"25"-191,-1-26 2,-24 1-1,25 0 10,-25 0-1,25 0-8,0-25 1,-25 24 7,25 1 231,-25 0-233,24-25-6,1 25 23,0-25-8,0 0 401,-25-25-416,0 0-1,0 0 13,0 1-15,0-1 12,0 0 6,0 0 7,0 0 29,25 1-41,-1-26-14,-24 25 2,25-49 10,0-1 7,0 50-1,0 1-1</inkml:trace>
    </iact:actionData>
  </iact:action>
  <iact:action type="add" startTime="529876">
    <iact:property name="dataType"/>
    <iact:actionData xml:id="d58">
      <inkml:trace xmlns:inkml="http://www.w3.org/2003/InkML" xml:id="stk58" contextRef="#ctx0" brushRef="#br1">16966 17487 0,'-99'50'185,"-50"24"-178,1 26 0,-1-1 4,0 0-4,-50 0-3,-24 0 4,25 1-1,-50-26 1,0 0-1,74 1 4,-24-26-5,-75 1-1,-323 0 24,423-50 9,-398-50-34,447 25 0,-496-99 34,471 75 19,-396-175-53,495 175 1,-24-1 13,-26-49 2,76 49-6,-51-98-7,26 73-4,-1-49 2,0 50 5,26-150 11,24 1 1,74 25 0,0 49-1,-24 75-19,-25-1 3,24 26 6,100-200 10,50 26 1,73-25 0,-123 124-2,-49 25-3,73 0-12,-123 49-4,-1 0 5,51 1 5,73-100 11,75 0 1,-74 50-4,-75 49-1,75-24-14,-100 24-1,1 26 2,-26-1 6,150-74 9,-1 24 3,-74 26-2,-49 24-4,73-25-13,-73 25-2,24-24 5,0 24 3,100-25 11,-51 25 1,1 25 0,-25 0-2,-74 0-2,74 0-15,-74 0 1,24 25 2,-24-25 3,74 25 12,-50 0-15,50 24 12,-25-24 1,0 25-1,1-25-14,-51 24-3,1-24 6,0-25 3,98 124 11,1 0 1,-50 25-2,-24-75 2,-50-24-6,24 49-12,-24-24-1,-25 49 3,25 25 5,0 347 10,-75-149 3,-24-198-5,74-75-1,-100 125-13,76-125-4,24 0 5,-50 26 4,-24 148 11,-75 74 2,74-173-3,26-50 1,-1-49-2,-24 24 3,24 1-1,0-51 1,26 1 0,24 0-5,-25-25 5</inkml:trace>
    </iact:actionData>
  </iact:action>
  <iact:action type="add" startTime="548804">
    <iact:property name="dataType"/>
    <iact:actionData xml:id="d59">
      <inkml:trace xmlns:inkml="http://www.w3.org/2003/InkML" xml:id="stk59" contextRef="#ctx0" brushRef="#br1">25574 7218 0,'0'25'191,"0"0"-183,0 24-1,0-24 1,0 0 7,0 0-8,0 0 18,0-1 5,49-24 250,-24 0-274,0-49 1,99-26 10,50-24 6,74-25-2,-75 50 1,-98 24-6,73 1-11,-73 24-3,-26 25 4,1-50 4,24 25 12,-49 25 0,-25-25-6,25 25-12,0 0-2,0 0 18</inkml:trace>
    </iact:actionData>
  </iact:action>
  <iact:action type="add" startTime="551716">
    <iact:property name="dataType"/>
    <iact:actionData xml:id="d60">
      <inkml:trace xmlns:inkml="http://www.w3.org/2003/InkML" xml:id="stk60" contextRef="#ctx0" brushRef="#br1">20935 12452 0,'0'25'172,"25"24"-164,-25-24-2,25 25 2,0-25 4,-25-1-3,24-24 9,-24 25-10,0 0-5,0 0 20,25-25 52,0 0-66,0-25-4,0 0 2,198-223 51,-223 223-41,25 1-15,-1-26 4,1 25 10,50-74 5,-1 49 0,-49 25-4,0-24-12,24 49-4,-49-25 7,25 25 0,25-25 14,-25 0 1,24 25-3</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17T13:36:00.472"/>
    </inkml:context>
    <inkml:brush xml:id="br0">
      <inkml:brushProperty name="width" value="0.05292" units="cm"/>
      <inkml:brushProperty name="height" value="0.05292" units="cm"/>
      <inkml:brushProperty name="color" value="#FFFF00"/>
    </inkml:brush>
  </inkml:definitions>
  <iact:action type="add" startTime="2717">
    <iact:property name="dataType"/>
    <iact:actionData xml:id="d0">
      <inkml:trace xmlns:inkml="http://www.w3.org/2003/InkML" xml:id="stk0" contextRef="#ctx0" brushRef="#br0">8161 9996 0,'-75'0'208,"-49"0"-200,0 0-1,-198 0 17,173 0-15,75 0-1,-1 0 2,1 0-9,-1-25 6,1 25 0,0 0 1,-274 0 24,-98-49 11,123-1 2,249 50-42,24 0 1,-24 0 3,-298-99 36,223 49-19,0-24-2,75 24-4,-1-24 3,1-25-1,24 49 3,25-24-2,-24 49 1,49 0-6,0 0-7,0 1 4,25-76 10,74-73-2,25 73 0,-50 26-4,199-100-12,-124 100-3,0 0 6,0-1-1,248-74 15,-1 50 1,-148 50-3,-148 49-3,73-25-12,-73 25-3,-26 0 5,25 0 1,199-50 14,-224 50-15,125 0 7,-26 0 9,-73 0-6,48 0-13,-73 0-1,-1 25 3,1 0 4,123 0 10,50 99 1,-49 24 1,-75-48-1,-100-51-3,100 50-14,-99-49-2,25 0 4,-25-26 5,49 100 9,-49-24 4,-25-51-4,0-24-2,0 74-15,0-49-1,0-25 6,-25 49 1,-49 25 11,-1 25 3,-24-49-3,49-26-2,-74 26-14,75-26-1,24-49 3,-50 50 4,-73 24 9,-1-49 4,-25 25-2,50-25 2,99-1-21,-24 1 5,-26-25 2,-49 25 13,-25 0-1,50-25 0,-25 0 1,75 0-4,-51 0 2,26 0 1,24 0 3</inkml:trace>
    </iact:actionData>
  </iact:action>
  <iact:action type="add" startTime="14744">
    <iact:property name="dataType"/>
    <iact:actionData xml:id="d1">
      <inkml:trace xmlns:inkml="http://www.w3.org/2003/InkML" xml:id="stk1" contextRef="#ctx0" brushRef="#br0">9004 12452 0,'-74'0'207,"-26"0"-200,1 0 2,-50 0 12,75 0-15,-25 0-3,24 0 3,-49 25 1,0-25 0,25 0 1,0 25 0,0-25-2,-249 0 25,51 0 11,247 0-4,-272-25-35,247 25 3,-222 25 52,272-25-56,-25 0 5,25 0 2,-99 0 11,0 24 3,0-24-2,75 0-4,-51 0-12,76 0-4,-26 0 7,0 0 1,-98 0 11,48 0 1,1 0 2,50 0-2,-1 0-4,0-24-15,1 24 2,24 0 11,0-25-13,-49 0 18,49 25 4,-25 0-3,26-25-3,-51 0 3,25-49 0,-24 24 1,24-49-1,50 49-4,-24-24-13,24 49-2,-25 25 6,25-25 5,0 1-11,0-1 20,0 0 21,0 0-27,25-24 1,-1 24 4,26-50 1,49-24 0,-24 25-1,-1 49-4,1-25-13,-26 26-2,-24 24 6,0-25 1,24 0 12,75 0 2,-24 0-3,-76 25-3,76 0-13,-76-24-2,26 24 6,0 0 4,-1 0 4,26 0-14,-51-25 4,101 0 11,-1 25 2,-50 0-1,75-25-13,-50 0-3,-25 25 5,1 0 6,24-24 2,75 24-12,-75-25 3,99 25 7,26 0 11,-175 0-17,75 0 6,25 0 6,-75 0 0,125-50-17,-50 50 4,74 0 8,199 0 9,-1 0-2,-173 0-2,-148 25 0,73-25-17,-98 25 4,73-25 9,26 49 7,-75-24-1,-24-25-3,-50 25 4,-1 0-1,26 74 2,-25 124-3,-25-99 2,0-74-5,0 24-13,0-24-2,-25-25 4,0 24 3,-24 75 13,-26 0 1,26-24-3,-1-76-3,-25 51-13,51-26-2,-26-49 4,-24 25 7,49 25-10,-25-50 4,1 25 2,-100-1 13,0 1 0,124-25-1,0 0-4,1 0-16,-1 0 19,-25 0-14,1 0 10,-51-25 7,51 25-3,24 0-1,0 0-15,0 0 18,0 0 0,25-24-4,-24 24 18,-1 0-15,25-25-15,-50 25 11,1-25 6,24 25 5,0 0-16,0 0 21,0 0 48,-24 0-50,24-25-24,-49 0 8,-26 1 7,76-1-2,-1 25-1</inkml:trace>
    </iact:actionData>
  </iact:action>
  <iact:action type="add" startTime="47696">
    <iact:property name="dataType"/>
    <iact:actionData xml:id="d2">
      <inkml:trace xmlns:inkml="http://www.w3.org/2003/InkML" xml:id="stk2" contextRef="#ctx0" brushRef="#br0">15726 10864 0,'-25'25'200,"1"-25"-190,-51 50 6,50-25-12,-24-25 3,24 24 0,0 1 0,-24-25 0,-26 0 1,25 0 0,1 0-1,24 0 0,-25-25 1,-24 1-1,-25-26 20,0-173 14,99 24 3,173 1 16,-24 173-37,-25 25-1,-74 25-3,-1 25-1,26-1-16,-26-24 3,26 99 11,49 124 6,-25 50 0,-25-125-3,-74-98-1,0 74-13,0-75-3,0 0 4,0-24 5,-49 124 9,-26-1 3,51-123-19,-1-25 12,25 24 4,0-24 0,0 0 7</inkml:trace>
    </iact:actionData>
  </iact:action>
  <iact:action type="add" startTime="49890">
    <iact:property name="dataType"/>
    <iact:actionData xml:id="d3">
      <inkml:trace xmlns:inkml="http://www.w3.org/2003/InkML" xml:id="stk3" contextRef="#ctx0" brushRef="#br0">17066 9401 0,'-100'0'171,"1"0"-166,50 50 4,-26-26-3,1-24 5,24 50-7,25-50 5,-24 25-3,24 0 2,25-1 1,-25 1 0,0-25-5,-24 50 28,-1-1 10,25 26-1,25 148 22,0-198-45,0 25-14,0-1-2,0-24 12,25 0-13,0 74 21,-25-49 0,0-26 1,25-24 44,0 0-60,-1 0 0,150 0 13,-25-24 3,-100-1-6,100 25-12,-74-25-3,-51 0 4,51 25 4,74 0 10,-75 0 3,0 0-2,-49 25-4,25 0-13,-50 0-1,25-1 3,0 1 4,24 149 10,-49 74 1,-49-50 2,-1-99-2,50-74-3,-75 50-15,26-26 0,-1-24 3,25 25 3,-123 24 13,73-49 1,50-25-3,1 25-3,-51 0-14,50-25 0,1 0 3,-1 0 9,0 0 2</inkml:trace>
    </iact:actionData>
  </iact:action>
  <iact:action type="add" startTime="51527">
    <iact:property name="dataType"/>
    <iact:actionData xml:id="d4">
      <inkml:trace xmlns:inkml="http://www.w3.org/2003/InkML" xml:id="stk4" contextRef="#ctx0" brushRef="#br0">19050 9351 0,'0'75'179,"0"49"-173,0-50 2,-25 1-1,0-1 0,1 0 1,-1 1-1,0-1-1,0 1 6,0-26-8,1 26 5,24-1-3,-25-49 24,0 74-27,0 0 40</inkml:trace>
    </iact:actionData>
  </iact:action>
  <iact:action type="add" startTime="52498">
    <iact:property name="dataType"/>
    <iact:actionData xml:id="d5">
      <inkml:trace xmlns:inkml="http://www.w3.org/2003/InkML" xml:id="stk5" contextRef="#ctx0" brushRef="#br0">18504 9525 0</inkml:trace>
    </iact:actionData>
  </iact:action>
  <iact:action type="add" startTime="53240">
    <iact:property name="dataType"/>
    <iact:actionData xml:id="d6">
      <inkml:trace xmlns:inkml="http://www.w3.org/2003/InkML" xml:id="stk6" contextRef="#ctx0" brushRef="#br0">19472 9947 0</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17T13:36:59.846"/>
    </inkml:context>
    <inkml:brush xml:id="br0">
      <inkml:brushProperty name="width" value="0.05292" units="cm"/>
      <inkml:brushProperty name="height" value="0.05292" units="cm"/>
      <inkml:brushProperty name="color" value="#FFFF00"/>
    </inkml:brush>
    <inkml:brush xml:id="br1">
      <inkml:brushProperty name="width" value="0.05292" units="cm"/>
      <inkml:brushProperty name="height" value="0.05292" units="cm"/>
      <inkml:brushProperty name="color" value="#FF0000"/>
    </inkml:brush>
  </inkml:definitions>
  <iact:action type="add" startTime="3519">
    <iact:property name="dataType"/>
    <iact:actionData xml:id="d0">
      <inkml:trace xmlns:inkml="http://www.w3.org/2003/InkML" xml:id="stk0" contextRef="#ctx0" brushRef="#br0">7218 8012 0,'99'0'201,"50"0"-187,0 25-7,-50 0-1,50-25-4,-75 0 7,125 24 3,-50-24-4,-75 0 1,1 0 0,49 0-1,-50 25 0,323-25 20,347-25 13,-99 25 21,-447 0-41,174-49 3,-123 49-5,-175 0-1,124 0-15,-123-25 0,-1 25 4,1 0 2,123-25 12,50-25 2,0 26-2,-173 24-14,-26 0 4,1 0 8,24 0-17,-24 0 3,49 0 12,0 0 4,0 0 2,1-25-3,-51 25-3,75 0-13,-74 0-2,0 0 5,24 0 3,124 0 10,-74 0 2,-49 0 1,-50 0-7,49 0-12,-49 0-2,0 0 6,-1 0 1,76 0 12,48 0 0,-23 0 2,-76 0-7,50 0-12,-24 0-2,-26 0 5,26 0 3,98 0 11,-49 0 1,-49 0 0,-1 0-2,-49 0-5,49 0-11,-49 0 2,0 0-1,25 0 5,49 0 12,25 0 0,-25 25-1,-49-25-5,24 0-11,-24 0-4,-1 0 7,1 0 1,74 0 12,-25 0 0,-24 0 2,-51 0-7,51 0-11,-50 0-3,0-25 4,24 25 3,26 0 13,24 0-1,25 0 3,-50 0-5,-24 0-2,-1 0-15,-24 0 3,25 0 3,-25 0 0,74 0 14,0 0 1,-25 0-3,-24 25-3,49-25-12,-49 0-3,0 0 5,-1 0 1,150 0 13,-26 0 1,-24 0 1,-99 0-18,-1 0-2,-24 0 3,25 0 17,-1 0-19,-24 0 12,49 0-14,-49 0 3,75 0 12,48 0 6,-48 0-3,-26 0-5,50 0-8,-50 0-5,-24 0 11,0 0-12,98 0 21,-24 0 1,-99 0-2,0 0-4,0 0-12,25 0-3,-26 0 6,1 0 0,198 0 12,1 0 2,-76 0 1,-73 0-6,49 0-13,-50 0-3,1 0 7,-1-25 1,-24 25 11</inkml:trace>
    </iact:actionData>
  </iact:action>
  <iact:action type="add" startTime="6785">
    <iact:property name="dataType"/>
    <iact:actionData xml:id="d1">
      <inkml:trace xmlns:inkml="http://www.w3.org/2003/InkML" xml:id="stk1" contextRef="#ctx0" brushRef="#br0">19397 9302 0,'-124'0'217,"-49"0"-212,49 0 3,-25 0-2,25 0 5,-50 25-5,25-25 3,-49 24-2,24 1-1,-24-25 0,49 0 4,-25 25-5,25-25 5,25 0-5,0 0 2,-322 0 24,297 0-29,50 0 3,-348-74 27,-148 24 9,-199 25 20,521 25-40,-49 0 1,24 25 1,150-25-6,-76 0-12,75 25-4,25-25 6,-74 25 3,-348-1 10,75 1 1,273-25 1,49 0-4,-124 25-14,149-25-3,-25 0 7,50 0 2,-224 0 9,26 0 3,-1 0 0,100 25 1,123-25-8,-123 0-11,123 0-1,1 0 4,0 0 4,-1 0-6,-49 0 11,-74 0 5,49 0-1,74 0-1,-73 25-16,73-25-1,-24 24 5,25-24 3,-175 0 11,51 0 0,74 0 2,0 0-3,50 25-3,-26 0-15,51 0 3,-50-25 11,-50 25 5,74-1 2,1-24-3,49 25-3,-25 0-13,1-25-1,24 0 12,-25 0 7,26 0 0,24 25 29</inkml:trace>
    </iact:actionData>
  </iact:action>
  <iact:action type="add" startTime="11429">
    <iact:property name="dataType"/>
    <iact:actionData xml:id="d2">
      <inkml:trace xmlns:inkml="http://www.w3.org/2003/InkML" xml:id="stk2" contextRef="#ctx0" brushRef="#br0">9079 11038 0,'0'25'225,"0"49"-219,0 1 0,0-1 0,0 25 3,0 25-2,-25 50 0,25-50 1,-25 25-1,0-75 0,25 1 0,-50 173 25,26-75 13,24 26-6,0-1 25</inkml:trace>
    </iact:actionData>
  </iact:action>
  <iact:action type="add" startTime="12632">
    <iact:property name="dataType"/>
    <iact:actionData xml:id="d3">
      <inkml:trace xmlns:inkml="http://www.w3.org/2003/InkML" xml:id="stk3" contextRef="#ctx0" brushRef="#br0">9847 11038 0,'0'25'174,"0"24"-167,-24 26 1,24-1-2,0 1 2,0-1-1,0 1 1,-25 24-1,25-25 3,0-24-5,0 24 3,0-24 0,0-1-1,0 75 22,0-99 9,0 174-36,0-150 11,0 26 17,0-1 30,0-49-39,0 0 1,0 0 45,0 24-53,0-24-6,0 25 7,0 24 8,0-24-3,0-26-1,0 26 2,0 0-1,0-1 3,0-24-2,0 0 2,0 0-8</inkml:trace>
    </iact:actionData>
  </iact:action>
  <iact:action type="add" startTime="14176">
    <iact:property name="dataType"/>
    <iact:actionData xml:id="d4">
      <inkml:trace xmlns:inkml="http://www.w3.org/2003/InkML" xml:id="stk4" contextRef="#ctx0" brushRef="#br0">9054 12129 0,'49'0'192,"26"0"-184,-1-24-1,1 24 1,-26 0-2,1 0 2,-1 0-1,-24 0 0,25 0 1,-25 0 1,-1 0-3,1 0 2,0 0 7,0 0 7,0 0 16,74 24-34,-74-24-1,-1 0 3,51 25 45,-50-25-33,-1 0 4,1 0 6</inkml:trace>
    </iact:actionData>
  </iact:action>
  <iact:action type="add" startTime="15256">
    <iact:property name="dataType"/>
    <iact:actionData xml:id="d5">
      <inkml:trace xmlns:inkml="http://www.w3.org/2003/InkML" xml:id="stk5" contextRef="#ctx0" brushRef="#br0">10492 12725 0,'-24'25'251,"-1"-25"-244,0 0 1,0 24-1,0-24 8,1 25-8,-1 0 1,0-25 7,25 25-8,-25-25 8,0 25-7,25-1 16,-24 1-23,24 74 41,0-74 20,24 25-61,1-50 19,50 25 0,-26-25 3,-24 0-4,25-25 3,-26 0-1,1 0 1,0-24-2,0 24 0,-25 0 0,0 0 1,0-24 0,0 24 23,0 0-22,0 0 1,0 0-6,0 50 278,25 0-273,-25 0 0,0 0 0,24-1-7,1-24 6,-25 25-4,25-25-13,-25 25-1,0 0 18,0 0-5,0-1 7,0 1 15</inkml:trace>
    </iact:actionData>
  </iact:action>
  <iact:action type="add" startTime="17555">
    <iact:property name="dataType"/>
    <iact:actionData xml:id="d6">
      <inkml:trace xmlns:inkml="http://www.w3.org/2003/InkML" xml:id="stk6" contextRef="#ctx0" brushRef="#br0">11286 11807 0</inkml:trace>
    </iact:actionData>
  </iact:action>
  <iact:action type="add" startTime="18317">
    <iact:property name="dataType"/>
    <iact:actionData xml:id="d7">
      <inkml:trace xmlns:inkml="http://www.w3.org/2003/InkML" xml:id="stk7" contextRef="#ctx0" brushRef="#br0">11311 12030 0</inkml:trace>
    </iact:actionData>
  </iact:action>
  <iact:action type="add" startTime="19146">
    <iact:property name="dataType"/>
    <iact:actionData xml:id="d8">
      <inkml:trace xmlns:inkml="http://www.w3.org/2003/InkML" xml:id="stk8" contextRef="#ctx0" brushRef="#br0">12402 10790 0,'25'198'187,"0"51"-180,-25-51-1,25 0 1,0 75 0,-25 25 2,24-75-3,26 25 2,-50-49-1,0-100 0,0-50 1,0 1-1,0 24 25,0-49 11</inkml:trace>
    </iact:actionData>
  </iact:action>
  <iact:action type="add" startTime="20249">
    <iact:property name="dataType"/>
    <iact:actionData xml:id="d9">
      <inkml:trace xmlns:inkml="http://www.w3.org/2003/InkML" xml:id="stk9" contextRef="#ctx0" brushRef="#br0">12452 10790 0,'25'0'179,"24"0"-172,26 25-1,-26-25 2,1 25-2,-25-1 2,24-24-1,-49 50 2,25-25-3,0 24 2,0-24 1,0 25-3,-1-1 1,-24 26 0,0 99 19,-99 173 17,-99-174 19,173-148-58,-74 0 11,0 25 7,-1-26 0,51 1-1,-51 0-19,76-25 5,-1 0 5</inkml:trace>
    </iact:actionData>
  </iact:action>
  <iact:action type="add" startTime="21509">
    <iact:property name="dataType"/>
    <iact:actionData xml:id="d10">
      <inkml:trace xmlns:inkml="http://www.w3.org/2003/InkML" xml:id="stk10" contextRef="#ctx0" brushRef="#br0">13271 12700 0,'0'25'185,"0"24"-176,24 1-3,1 0 1,-25-26 2,0 1-3,0 25 1,0-25 9,0-1-8,0 150 30</inkml:trace>
    </iact:actionData>
  </iact:action>
  <iact:action type="add" startTime="22665">
    <iact:property name="dataType"/>
    <iact:actionData xml:id="d11">
      <inkml:trace xmlns:inkml="http://www.w3.org/2003/InkML" xml:id="stk11" contextRef="#ctx0" brushRef="#br0">13866 11361 0,'99'0'193,"0"0"-187,50 0 1,0 0 1,25 0 0,-1 0-1,373 49 23,-348 1 13</inkml:trace>
    </iact:actionData>
  </iact:action>
  <iact:action type="add" startTime="23568">
    <iact:property name="dataType"/>
    <iact:actionData xml:id="d12">
      <inkml:trace xmlns:inkml="http://www.w3.org/2003/InkML" xml:id="stk12" contextRef="#ctx0" brushRef="#br0">14114 11956 0,'99'0'180,"75"0"-176,24 0 6,348 49 27,-348 1 6,-173-50-5,124 0-36,-124 0 3,24 0 49</inkml:trace>
    </iact:actionData>
  </iact:action>
  <iact:action type="add" startTime="24574">
    <iact:property name="dataType"/>
    <iact:actionData xml:id="d13">
      <inkml:trace xmlns:inkml="http://www.w3.org/2003/InkML" xml:id="stk13" contextRef="#ctx0" brushRef="#br0">14684 10616 0,'0'174'165,"25"49"-159,-25-49 1,0-75 3,0 348 26,25 198 8,-25-447-5,0-24 25,0-150-47</inkml:trace>
    </iact:actionData>
  </iact:action>
  <iact:action type="add" startTime="26033">
    <iact:property name="dataType"/>
    <iact:actionData xml:id="d14">
      <inkml:trace xmlns:inkml="http://www.w3.org/2003/InkML" xml:id="stk14" contextRef="#ctx0" brushRef="#br0">16718 10567 0,'0'74'178,"0"75"-171,0 25 0,0-1-1,0 1 3,0-50-2,0-25 1,0-24 0,0-26-1,-24 1 1,-1 24-1,25 1 1,0-1-1,0 25 1,-25 273 24,25-24 10,0-249-2</inkml:trace>
    </iact:actionData>
  </iact:action>
  <iact:action type="add" startTime="27278">
    <iact:property name="dataType"/>
    <iact:actionData xml:id="d15">
      <inkml:trace xmlns:inkml="http://www.w3.org/2003/InkML" xml:id="stk15" contextRef="#ctx0" brushRef="#br0">16966 10344 0,'75'0'268,"49"-25"-262,0 25 2,0 0-2,-25 0 3,-24 0-3,-1 49 3,0-24-4,-24-25 4,24 50 1,-24-25-5,0 24 1,-1-24 3,1 25-3,74 74 28,-124-50-30,49 149 34,-123 25 4,24-223 19,-446 273-59,447-273 3,-26-25 10,26 0 3,-51 0-13,51 0-3,-1 0 4,1 0 3,-75-25 12,24 0 1,51 25-1,24-25-4,0 0-13</inkml:trace>
    </iact:actionData>
  </iact:action>
  <iact:action type="add" startTime="28678">
    <iact:property name="dataType"/>
    <iact:actionData xml:id="d16">
      <inkml:trace xmlns:inkml="http://www.w3.org/2003/InkML" xml:id="stk16" contextRef="#ctx0" brushRef="#br0">16917 12502 0,'49'0'201,"-24"24"-188,0 1-3,0-25-5,0 0 6,-25 25-8,24-25 6,1 0-3,-25 25 1,25-25 2,-25 25 6,25-25-9,0 24 3,-25 76 14,-50 123 21,-49 0 17,99-198-41,0 0 54,25-25-67,-1 25 0,51-25 9,49 49 7,-75-49-1,-24 0-2,0 0-1,0 0 2</inkml:trace>
    </iact:actionData>
  </iact:action>
  <iact:action type="add" startTime="34558">
    <iact:property name="dataType"/>
    <iact:actionData xml:id="d17">
      <inkml:trace xmlns:inkml="http://www.w3.org/2003/InkML" xml:id="stk17" contextRef="#ctx0" brushRef="#br1">9252 14908 0,'0'124'195,"0"49"-190,-25 1 3,25-50-2,0-25 3,0 0-3,-49 422 25,24 50 12,25-497-4,0 149-37,0-198 3,0 25 53</inkml:trace>
    </iact:actionData>
  </iact:action>
  <iact:action type="add" startTime="35772">
    <iact:property name="dataType"/>
    <iact:actionData xml:id="d18">
      <inkml:trace xmlns:inkml="http://www.w3.org/2003/InkML" xml:id="stk18" contextRef="#ctx0" brushRef="#br1">10244 14932 0,'0'100'203,"0"48"-198,0-48 3,0 73 10,0-98-13,0-1 1,0 1 4,0 49-6,0 0 4,0 24-1,0-24 0,0 298 31,0-372 1,0 123-36,0-148 6,0 25 23</inkml:trace>
    </iact:actionData>
  </iact:action>
  <iact:action type="add" startTime="37187">
    <iact:property name="dataType"/>
    <iact:actionData xml:id="d19">
      <inkml:trace xmlns:inkml="http://www.w3.org/2003/InkML" xml:id="stk19" contextRef="#ctx0" brushRef="#br1">9252 15999 0,'25'0'192,"25"0"-183,-26 0-3,26 0 2,-25 0-2,24 0 2,1 25-2,0-25 6,-1 0-9,1 0 5,-25 0 1,24 0-3,-24 25 2,0-25-1,74 0 24,-49 24 12,-26-24-4,51 25-37,-50 0 3,24-25 53,-24 0-40,0 0-7,0 0 1,0 0 8</inkml:trace>
    </iact:actionData>
  </iact:action>
  <iact:action type="add" startTime="38483">
    <iact:property name="dataType"/>
    <iact:actionData xml:id="d20">
      <inkml:trace xmlns:inkml="http://www.w3.org/2003/InkML" xml:id="stk20" contextRef="#ctx0" brushRef="#br1">11088 16520 0,'24'0'229,"1"0"-221,0 0-2,0 0 10,-25 25-9,25-25 0,-25 25 0,25-1 10,-1 26-12,-24-25 4,25 124 15,-25 24 20,0-98-1,-124-26 18,74-49-41,1 0 3,24 0-7,0-25-12,25 1-1,-25-26 11,25 25-8,-24-24 10,24-51 8,0 26-4,0 49-3,0 0-12,0 1 10,0-1 28,0 0-41,0 0 12,0 0-5,24 1 9,26-1 1,-25-25-17,0 50 9,-25-25-1,24 1 11,1 24 68</inkml:trace>
    </iact:actionData>
  </iact:action>
  <iact:action type="add" startTime="40098">
    <iact:property name="dataType"/>
    <iact:actionData xml:id="d21">
      <inkml:trace xmlns:inkml="http://www.w3.org/2003/InkML" xml:id="stk21" contextRef="#ctx0" brushRef="#br1">11534 15379 0</inkml:trace>
    </iact:actionData>
  </iact:action>
  <iact:action type="add" startTime="40815">
    <iact:property name="dataType"/>
    <iact:actionData xml:id="d22">
      <inkml:trace xmlns:inkml="http://www.w3.org/2003/InkML" xml:id="stk22" contextRef="#ctx0" brushRef="#br1">11584 15875 0</inkml:trace>
    </iact:actionData>
  </iact:action>
  <iact:action type="add" startTime="42008">
    <iact:property name="dataType"/>
    <iact:actionData xml:id="d23">
      <inkml:trace xmlns:inkml="http://www.w3.org/2003/InkML" xml:id="stk23" contextRef="#ctx0" brushRef="#br1">12576 14362 0,'25'149'170,"0"49"-163,-25-49-1,24-25 5,1 25-6,-25-50 4,0 0-4,25 50 3,0-25-1,-25 25 0,0-50 2,0-24 0,0-26 26,0 75-34,0 0 44,0-74-3,0-25 15,0 24-56</inkml:trace>
    </iact:actionData>
  </iact:action>
  <iact:action type="add" startTime="43191">
    <iact:property name="dataType"/>
    <iact:actionData xml:id="d24">
      <inkml:trace xmlns:inkml="http://www.w3.org/2003/InkML" xml:id="stk24" contextRef="#ctx0" brushRef="#br1">12626 14436 0,'74'0'188,"25"0"-183,-24 0 4,-26 25-3,26-25 2,49 75 29,-25-26 7,-74-24-6,0 223-36,-25-198 4,-149 322 51,149-323-40,-50-24-15,25 0 3,0 25 10,-74 24 7,0-49 1,49 0-3,1-25-2,-1 49-14,25-49-2,1 0 12,-1 25-13,-25 0 22,25-25-2,1 0 0</inkml:trace>
    </iact:actionData>
  </iact:action>
  <iact:action type="add" startTime="44510">
    <iact:property name="dataType"/>
    <iact:actionData xml:id="d25">
      <inkml:trace xmlns:inkml="http://www.w3.org/2003/InkML" xml:id="stk25" contextRef="#ctx0" brushRef="#br1">13494 16396 0,'0'25'202,"0"74"-178,0-74-21,0 24 6,0-24 6,0 25-8,0-25 7,0-1 8,0 1 11</inkml:trace>
    </iact:actionData>
  </iact:action>
  <iact:action type="add" startTime="45976">
    <iact:property name="dataType"/>
    <iact:actionData xml:id="d26">
      <inkml:trace xmlns:inkml="http://www.w3.org/2003/InkML" xml:id="stk26" contextRef="#ctx0" brushRef="#br1">16669 14486 0,'0'99'185,"0"0"-178,25 25 0,-25 25 1,24 25-1,-24-1 4,0 1-7,0-75 3,0 1 0,0-26 1,0-24-1,0-26 1,0 1 22,0 25-23,0 24 33,0-24 4,0-25 8</inkml:trace>
    </iact:actionData>
  </iact:action>
  <iact:action type="add" startTime="47242">
    <iact:property name="dataType"/>
    <iact:actionData xml:id="d27">
      <inkml:trace xmlns:inkml="http://www.w3.org/2003/InkML" xml:id="stk27" contextRef="#ctx0" brushRef="#br1">16768 14362 0,'50'0'179,"24"0"-173,25 0 2,-49 0-2,24 0 2,-24 0-1,-25 25 2,-1 0-1,1-25-3,0 24 4,0 1-3,0 25 5,-25-1-6,0 1 2,24 148 25,-123 100 12,-74-100-5,123-173 23,-223 124-59,224-149 9,24 0 3,0 0 9</inkml:trace>
    </iact:actionData>
  </iact:action>
  <iact:action type="add" startTime="48441">
    <iact:property name="dataType"/>
    <iact:actionData xml:id="d28">
      <inkml:trace xmlns:inkml="http://www.w3.org/2003/InkML" xml:id="stk28" contextRef="#ctx0" brushRef="#br1">17115 16049 0,'50'0'193,"-25"0"-185,-1 0-2,1 0 2,-25 24-1,50-24 0,-50 25 1,25 0-1,-1 25 1,-24-26 2,25 1-5,0 25 2,-25-25-1,0 74 29,-50 75 7,1-150 1,49 1 16,0 25-58,25-50 67,-1 0-63,1 0 6,99 0 10,0-25 1,-49 0-1,-50 25-3,-1 0-14,26 0-3,-25 0 20,0 0 1,-1 0 23</inkml:trace>
    </iact:actionData>
  </iact:action>
  <iact:action type="add" startTime="50739">
    <iact:property name="dataType"/>
    <iact:actionData xml:id="d29">
      <inkml:trace xmlns:inkml="http://www.w3.org/2003/InkML" xml:id="stk29" contextRef="#ctx0" brushRef="#br1">15478 15230 0,'-74'0'201,"-26"25"-194,1 0 0,50-25 0,-26 0 0,1 0 0,-249 24 26,-24-24 9,297 0 0</inkml:trace>
    </iact:actionData>
  </iact:action>
  <iact:action type="add" startTime="52159">
    <iact:property name="dataType"/>
    <iact:actionData xml:id="d30">
      <inkml:trace xmlns:inkml="http://www.w3.org/2003/InkML" xml:id="stk30" contextRef="#ctx0" brushRef="#br1">15577 15701 0,'-24'0'194,"-26"0"-188,0 25 1,1 0 0,-1-25 1,0 0-1,-24 0 1,0 25 0,-26 0 1,26-25-3,-50 0 1,50 0 0,-199 0 25,174 0 11,49 0-2,25 0 66</inkml:trace>
    </iact:actionData>
  </iact:action>
  <iact:action type="add" startTime="58564">
    <iact:property name="dataType"/>
    <iact:actionData xml:id="d31">
      <inkml:trace xmlns:inkml="http://www.w3.org/2003/InkML" xml:id="stk31" contextRef="#ctx0" brushRef="#br1">18132 17090 0,'-124'0'194,"-74"75"-189,-1-1 3,-24-24 1,25-1-3,-1 1 1,1-25 1,-25 24-1,-1-24 0,1 0 1,-968 124 29,-123-75 6,1115-74-5,-842 0-36,817 0 4,-1165-24 52,1191 24-41,-174-50-15,223 50 4,-124-50 8,-198 1 8,-50-1 1,248 50-4,174-25 0,-149 0-17,124 1 2,-174-51 12,-49 50 5,74-99 2,75-24-2,49-100 1,99 148-19,-24 1 1,24 25 6,0-100 10,26 75 2,24 24 0,0 51-7,49-125-8,-24 50-5,25-50 3,49 0 6,149-248 10,-74 223 1,49 1 0,-50 98-5,249-73 6,223 48-2,-99 51-1,-149 24 4,-149 25-4,-124-25-6,149 0-7,-100 1-4,1 24 2,-25-25 6,347-25 10,-50 0 0,-173 26 1,-174-1-5,100 25-12,-75 0-4,-25 0 4,50 0 6,297-50 10,-98 1 3,-224 49-20,99-50 12,-25 25 5,-49 0-3,74 1-14,-99 24-2,-24 0 4,24-25 4,223-25 11,75 1 0,-150 49 2,-172-25-7,48 25-12,-73-25-2,-1 25 4,1 0 5,123 0 9,-24 0 3,-1 0-2,-49 0-2,25 0 3,74 50-2,75 24 1,-75 0 2,-74-24-4,-99-25-1,74 49-14,-75-74-2,51 50 4,-51-25 5,100 24 9,-25 75 3,-49-49-1,-26-50-6,26 74-11,-26-74-3,-24 24 3,0-24 6,49 74 10,1 50 2,-26-25-3,-49-50-5,25 75-9,-25-99-5,0 0 6,0 24 4,-50 100 10,-24 49 1,0-50 0,-1-49-2,26-74-1,-26 49-15,26-49-2,-1 0 11,0-26-12,-99 76 20,25-26 3,75-24-3,-1-26-5,-24 1-11,24 0-3,1-25 4,24 0 4,-74 50 11,-1-26 1,26 1 0,49-25-1,0 0 1,1 0 16</inkml:trace>
    </iact:actionData>
  </iact:action>
  <iact:action type="add" startTime="61652">
    <iact:property name="dataType"/>
    <iact:actionData xml:id="d32">
      <inkml:trace xmlns:inkml="http://www.w3.org/2003/InkML" xml:id="stk32" contextRef="#ctx0" brushRef="#br1">19298 14932 0,'124'-49'187,"99"-26"-181,1-49 1,48 50 3,-24-25-5,-49-50 2,347-198 23,-398 247 7,621-693-34,-570 520 2,545-967 31,149-1439 27,-620 1860-43,74-247 3,-173 569-3,-100 274-3,75-323-11,-75 249-5,-24 24 7,0 75 3,-26 98 6,1-49-15,-25 100 4,25-26 10,0 26 6,-25 24-5,0 0-13,0-24 9,25 24 3,-1 25-6,1-99 10,0-75 2,25 25 0,-1 75-5,-24-75-13,25 50-2,-26 49 7,-24-24-2,50-50 14,0 49 2,-50 50-3,0 1 0,0-1 0,0-99-16,0 99-2,0-25 5,0 26 1,0-100 13,0 24 3,0 51-5,0-26-1,0-24-13,0 74-4,0-24 5,0-1 4,0-74 12,0-25 1,-25 100-1,25 24-6,-25-25-12,25 1 0,-25 24-1,25 0 8,-99 25 11,49 0-17,-148 322 11,-125 175 6,249-349-2,49-98-3,-24 0-14,49-26 2,-25-24 10,25 25 7,25-50 198,-1-24-212,1 24 0,25-49 7,-25 24 5,-1 50-3,26-50-15,-50-24 2,25 0 13,25-75 3,-26 25 5,-24 24-5,0 51-18,0 24 5,0 0 5,0-24 4,0-1-13,0 0 3,0-24 7,25-75 10,-25 75-1,25 49-5,25-99-13,-50 74-2,49 1 5,-24-26 2,0-98 12,0 24 0,24 74 1,-49 26-4,0-26-14,0 51-2,0-1 4,0-25 4,0-49 11,50 25 0,-1 24 3,1 25-5,-25 25-1,0-25-13,-1 25-3,-24-24 3,50-1 6,0 25 9,-1 0 3,1 149-3,-25-50-1,49 149-15,-49-124-2,-25-25 2,25 0 7,24 75 12,-49-149-16,25 49 5,-25-24 11,0-25-2,0-1-2,0 1 29,0 0-25,0 0-9,25 0 4,0 99-13,-25-100-3,0 51 3,0-50 5,0 49 11,0-49 1,25 0-1,-1-1-3,-24 100-15,25-99-2,-25 25 6,0-25 4,25 74 9,-25-74 2,0-1 1,-25-24 228,-24 0-245,24 0 5,0 0 10,0 0 1,0 0 0,0 0 22,1 0-28,-200 75 6,-123 24 0,174-74-1,148 0-4,-25-25-12,25 0 9,1 0 25,-1 0 3,0 0-4</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17T13:38:06.79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FF00"/>
    </inkml:brush>
  </inkml:definitions>
  <iact:action type="add" startTime="8434">
    <iact:property name="dataType"/>
    <iact:actionData xml:id="d0">
      <inkml:trace xmlns:inkml="http://www.w3.org/2003/InkML" xml:id="stk0" contextRef="#ctx0" brushRef="#br0">27087 3225 0,'49'0'288,"-24"0"-272,0 0-9,0 0-1,24 49 26,75 1 11,-99-25-28,0-1 10,74 76 35,-24-26-40,-26 25 4,26-24-4,-51-50-3,26-1-13,-25 26-2,0-50 13,-25 25-13,74 0 18,-49-1 8,24-24-14,-24 0 7,0 0-2,0 0 1,0 0 1,0 0-20,-1 0 24</inkml:trace>
    </iact:actionData>
  </iact:action>
  <iact:action type="add" startTime="9827">
    <iact:property name="dataType"/>
    <iact:actionData xml:id="d1">
      <inkml:trace xmlns:inkml="http://www.w3.org/2003/InkML" xml:id="stk1" contextRef="#ctx0" brushRef="#br0">27856 2753 0,'-25'25'192,"-25"99"-183,25-25-4,1 1 3,-1-26-2,0-24 2,0-1-1,25-24 1,-49 49-1,49-49 1,-25 0-1,25 25 0,0-26 1,-50 76 22,50-76 7,-74 175-35,49-174 5,-25 173 31,50-74 20</inkml:trace>
    </iact:actionData>
  </iact:action>
  <iact:action type="add" startTime="11250">
    <iact:property name="dataType"/>
    <iact:actionData xml:id="d2">
      <inkml:trace xmlns:inkml="http://www.w3.org/2003/InkML" xml:id="stk2" contextRef="#ctx0" brushRef="#br0">27806 2232 0,'50'-24'206,"-26"-1"-198,1 0-2,0 0 3,0 25 5,-25-25-7,25 25 1,-1 0 13,1 0 2,-25 25-1,25-25 17,25 174-37,-50-149 6,0 99 27,-25-25 24,0-50-38,0-24 4,75-25 71,0 0-92,148-74 21,-24 24-4,-150 25-5,26 1-15,-25-1 4,0 25 11,-1 0 7,1 0-1</inkml:trace>
    </iact:actionData>
  </iact:action>
  <iact:action type="add" startTime="12775">
    <iact:property name="dataType"/>
    <iact:actionData xml:id="d3">
      <inkml:trace xmlns:inkml="http://www.w3.org/2003/InkML" xml:id="stk3" contextRef="#ctx0" brushRef="#br0">28377 3497 0,'-25'50'214,"0"-50"-207,0 50 0,0-26 1,1 1-1,24 25 2,0-25-2,-25 0 0,0 24 0,25-24 0,0 0 0,0 24 1,0-24 8,0 0-10,0 0 17,0 24 21,25-49 15,148 75-57,-148-75 4,0 0 8,0 0 5,49 0-14,-49 0-4,25 0 5,-26-25 2,26 0 13,0 0 2,-26 25-1,1 0 45,0 0-29</inkml:trace>
    </iact:actionData>
  </iact:action>
  <iact:action type="add" startTime="14079">
    <iact:property name="dataType"/>
    <iact:actionData xml:id="d4">
      <inkml:trace xmlns:inkml="http://www.w3.org/2003/InkML" xml:id="stk4" contextRef="#ctx0" brushRef="#br0">28773 3646 0,'-24'0'250,"-1"25"-234,25 0-9,-25 0 1,25 0-1,-25-1 7,25 1-6,0 25 1,-25-50-4,1 25 2,24-1 2,0 1 22,24 25 8,26-50 3,74 0 20,-99 0-41,0 0 0,24 0-1,-49-50 3,0 1-5,0 24 3,0 0 1,0 0-1,-25-24 2,1 49-4,24-25-1,-25 25-12,25-25-4,-25 0 18,25 0-5,-25 0 9,25 50 236,25-25-256,0 50 3,24 0 11,-24-26 4,0 1 1,0-25-5,-25 25 5,0 0-6,25-25 48</inkml:trace>
    </iact:actionData>
  </iact:action>
  <iact:action type="add" startTime="16203">
    <iact:property name="dataType"/>
    <iact:actionData xml:id="d5">
      <inkml:trace xmlns:inkml="http://www.w3.org/2003/InkML" xml:id="stk5" contextRef="#ctx0" brushRef="#br0">28897 2927 0,'0'25'193,"0"0"-186,0-1 0,0 26 3,25-25-5,-25 0 3,0 24-1,50 26 23,-1-1 11,1 0 1,25 100 22,-75-149-47,0 24 3,0-24 3,0 0 214,0 0-229,0 0 15,24-25 28</inkml:trace>
    </iact:actionData>
  </iact:action>
  <iact:action type="add" startTime="18389">
    <iact:property name="dataType"/>
    <iact:actionData xml:id="d6">
      <inkml:trace xmlns:inkml="http://www.w3.org/2003/InkML" xml:id="stk6" contextRef="#ctx0" brushRef="#br0">29542 3125 0,'-24'25'243,"24"0"-235,0 0-2,-25 0 2,25 24 7,-25-49-7,25 25 0,0 0-1,0 0 8,0-1-7,0 1 16,0 0-3,0 25 24,50-26 14,-26 1-53,1-25 15,0 0-2,0 0 0,0 0-1,-1 0 4,1 0-2,25 0 3,-25 0-1,-1 0-7,26-49-10,-25 49 13,0 0 3</inkml:trace>
    </iact:actionData>
  </iact:action>
  <iact:action type="add" startTime="19684">
    <iact:property name="dataType"/>
    <iact:actionData xml:id="d7">
      <inkml:trace xmlns:inkml="http://www.w3.org/2003/InkML" xml:id="stk7" contextRef="#ctx0" brushRef="#br0">30113 3274 0</inkml:trace>
    </iact:actionData>
  </iact:action>
  <iact:action type="add" startTime="32928">
    <iact:property name="dataType"/>
    <iact:actionData xml:id="d8">
      <inkml:trace xmlns:inkml="http://www.w3.org/2003/InkML" xml:id="stk8" contextRef="#ctx0" brushRef="#br0">30535 12526 0,'-100'0'187,"1"0"-182,-50 25 2,0 0 0,25 25 1,-446 74 30,372-100-1,-695 125-35,769-149 2,-645 99 34,-248 75 23,868-124-41,124-25 4,0-25-4,25 24 11,0 1 59,0 0-69,0 25 3,0 49-3,75 25 1,-1 25-1,-49-75-5,99 224-13,-50-125 1,-24-24 3,-1 25 3,75 123 10,25 75 4,-50 50-3,-49-174-4,25 25 5,-51-149 0,26-49-1,-50-26 1,25-24-1,-25 0-4,0 0-11,0-1 12,25-24 89,-1 0-100,1 0 2,174-74 14,73-75-2,-98 50-5,248-124-11,-249 123-3,-24 26 2,0 24 8,322-123 7,-24 98 6,-75 51-5,-198-1-1,24-25 2,50 25 0,-74 1 0,-75 24 1,-74 0-3,-1 0 2,1 0 0,50 0 0,-51 0 1,1 0 14,0 0-30,-25-25 71,0 0-62,0 0-1,0-149 4,-174-198 2,1 0 2,49 124 0,49 149-2,26 25-2,-26-50-14,51 49-1,-1 26 2,0-1 5,-25-74 11,-24 0 3,24 25-4,26 49-2,-26-74-15,50 50 0,-25 24 2,25 0 7,-50-49 8,50 50 0,0 24 3,0-25-3,0 25-1,0 1 2,0-1 48,0 0-50,0 0 2,0 0 24,0 1 38,0-1-76,0 0 30,-24 25-26,24-25 50,0 0-52,-25 1 6,25-1 6,0 0 9,0 0 1,0 0 43</inkml:trace>
    </iact:actionData>
  </iact:action>
  <iact:action type="add" startTime="36290">
    <iact:property name="dataType"/>
    <iact:actionData xml:id="d9">
      <inkml:trace xmlns:inkml="http://www.w3.org/2003/InkML" xml:id="stk9" contextRef="#ctx0" brushRef="#br0">28476 13022 0,'0'100'176,"49"123"-173,51-25 5,-26 1-3,-24-26 2,-26-49 2,26 25-2,0-74 0,-1 24 0,1 25 1,-50-50 0,25 1-1,24-1 0,-24 25 2,74 224 26,-49-100 10,-50-198-8,50 74-34,-26-74 15,-24 25 26,0-26-24,0 1 1,25-25 280</inkml:trace>
    </iact:actionData>
  </iact:action>
  <iact:action type="add" startTime="38223">
    <iact:property name="dataType"/>
    <iact:actionData xml:id="d10">
      <inkml:trace xmlns:inkml="http://www.w3.org/2003/InkML" xml:id="stk10" contextRef="#ctx0" brushRef="#br0">26715 14883 0,'24'-25'170,"51"-25"-162,-1 26 0,1-51-2,74 1 0,-1 24 3,1-24 1,25 24-1,-1 1-6,-73 24 5,48-25-1,-73 50 0,-1-25 2,199-49 21,-149 24-27,0 1 0,0 24 3,224-74 22,98-25 13,-74 0 21,-248 124-42,-25 0 2,-24 0-1,-26 0 0,-24 0-4,50 0-12,-51 0-3,1 0 4,0 0 4,0 0 12,24 0 0,-24 0 0,25 0-5,-25 0 4,-1 0 1</inkml:trace>
    </iact:actionData>
  </iact:action>
  <iact:action type="add" startTime="42823">
    <iact:property name="dataType"/>
    <iact:actionData xml:id="d11">
      <inkml:trace xmlns:inkml="http://www.w3.org/2003/InkML" xml:id="stk11" contextRef="#ctx0" brushRef="#br0">25400 14039 0,'-25'0'193,"0"0"-192,-49 0 6,49 0 0,0 25 1,-24 0-3,24-25 5,0 0-4,-24 25 2,24-25 0,0 25-2,-25-1 2,26-24 0,-1 25-1,-25 0 23,0 49 14,1 100-4,98-25 24,-24-99-46,50-1 3,24 1-1,0-1 1,-49-49 3,-1 25-3,1-25-2,24 0 2,26-25-1,-26-24 4,-49 49-19,0 0 10,-1-25 4,1 25 2,0 0 0,0 0-1,-25-25 2,25 25 38</inkml:trace>
    </iact:actionData>
  </iact:action>
  <iact:action type="add" startTime="44370">
    <iact:property name="dataType"/>
    <iact:actionData xml:id="d12">
      <inkml:trace xmlns:inkml="http://www.w3.org/2003/InkML" xml:id="stk12" contextRef="#ctx0" brushRef="#br0">26169 14089 0,'-25'0'245,"0"0"-223,25 25-7,-24-25-8,-1 0 10,25 25-3,-25-25-8,-25 24 8,26 1 10,-1-25-3,0 25 24,-124 99 1,99-99-26</inkml:trace>
    </iact:actionData>
  </iact:action>
  <iact:action type="add" startTime="47421">
    <iact:property name="dataType"/>
    <iact:actionData xml:id="d13">
      <inkml:trace xmlns:inkml="http://www.w3.org/2003/InkML" xml:id="stk13" contextRef="#ctx0" brushRef="#br0">25822 13940 0,'0'25'251,"0"0"-197,0 0-33,24-1-6,-24 1 0,25 0 9,-25 49 19,25 1 17,-25-50-39,0-1 128,25-24-144,0 25 10,-25 0 2,25 0-14,-25 0 16,0 0 3,0-1 44,24 1-35,-24 0-24,25 25 15,0-26 1,-25 1-6,0 0-13,0 0 12,0 0 50</inkml:trace>
    </iact:actionData>
  </iact:action>
  <iact:action type="add" startTime="49614">
    <iact:property name="dataType"/>
    <iact:actionData xml:id="d14">
      <inkml:trace xmlns:inkml="http://www.w3.org/2003/InkML" xml:id="stk14" contextRef="#ctx0" brushRef="#br0">26045 15329 0,'-25'0'208,"0"0"-202,-24 25 2,-150 25 22,174-50-23,-24 25 1,-1-25-1,25 0 1,1 24 0,-1 1-1,-99 25 30,25 74 6,74-124-4,-25 99-37,25-99 57,1 74-55,24-49 12,24-25-10,1 25 12,74 25 3,75 24 1,-75-49-2,-49-25-1,24 49-16,-49-49 4,0 0 4,49 25 10,-24-25 1,0 0-1,-26 0-3,26 0-14,-25 0 0,0 0 1,-1 0 9,1 0 2,0 0 6,0 0 1,0 0-5,-1 0 3,1 0 0,0 0-1</inkml:trace>
    </iact:actionData>
  </iact:action>
  <iact:action type="add" startTime="51148">
    <iact:property name="dataType"/>
    <iact:actionData xml:id="d15">
      <inkml:trace xmlns:inkml="http://www.w3.org/2003/InkML" xml:id="stk15" contextRef="#ctx0" brushRef="#br0">26417 15825 0,'25'0'216,"24"-24"-211,1-1 2,0 0 1,-26 25-1,1 0 1,0-25-2,0 25 2,0 0-1,-1 0 16,1 0-1,0 0-8</inkml:trace>
    </iact:actionData>
  </iact:action>
  <iact:action type="add" startTime="52718">
    <iact:property name="dataType"/>
    <iact:actionData xml:id="d16">
      <inkml:trace xmlns:inkml="http://www.w3.org/2003/InkML" xml:id="stk16" contextRef="#ctx0" brushRef="#br0">26739 12055 0,'-24'0'191,"-1"25"-182,25 0-2,-25-1 9,25 1-10,-25-25 8,25 25-4,0 0-3,0 0 12,0 0 5,0-1-3,0 26 9,25 0-15,25-1 32,-26 1-27,1-50 2,0 0 1,0 25-3,24-25-3,-24 0-14,0 0 16,0 0 3,24 49 0,-49-24-3,25-25 0,0 25-14,0-25 4,-25 25-1,0 24 15,0 26-1,0-51-2,0 1-1,-50 0 2,25 0 0,1 0 3,-1-25 40,25 24-61,-25-24 2,25 25 8,-25 0 4,0 0 4,1-25 0</inkml:trace>
    </iact:actionData>
  </iact:action>
  <iact:action type="add" startTime="54687">
    <iact:property name="dataType"/>
    <iact:actionData xml:id="d17">
      <inkml:trace xmlns:inkml="http://www.w3.org/2003/InkML" xml:id="stk17" contextRef="#ctx0" brushRef="#br0">27583 12551 0,'-50'0'237,"1"25"-228,-1 0-2,25 0 2,-24-1-4,24-24 3,0 25-1,0-25 7,25 25-7,0 0 2,-25-25-2,1 0 1,-1 0 13,25 25-4,-50-25 25</inkml:trace>
    </iact:actionData>
  </iact:action>
  <iact:action type="add" startTime="56302">
    <iact:property name="dataType"/>
    <iact:actionData xml:id="d18">
      <inkml:trace xmlns:inkml="http://www.w3.org/2003/InkML" xml:id="stk18" contextRef="#ctx0" brushRef="#br0">27260 12502 0,'0'24'200,"25"1"-190,-25 0 3,0 0-7,0 0 13,0-1 0,25 1 4,-25 0-16,25 0 8,0 74 46,-25-74-38,24 0-3,-24-1 1,0 1 8,25-25 62,0 0-85</inkml:trace>
    </iact:actionData>
  </iact:action>
  <iact:action type="add" startTime="57710">
    <iact:property name="dataType"/>
    <iact:actionData xml:id="d19">
      <inkml:trace xmlns:inkml="http://www.w3.org/2003/InkML" xml:id="stk19" contextRef="#ctx0" brushRef="#br0">29046 11336 0,'0'25'206,"-25"24"-197,1-24-3,-1 0 1,0 24 2,0 1-2,25-25 1,-49 49-2,49-49 3,-25 0-2,25 24 0,0-24 7,0 0 12,0 74 17,0-74-29,25 0 13,24-25 34,-24 25-37,25-25-7,-1 0-14,-24 0-1,25 0 4,-25 0 4,74 0 11,0 49 1,0-24-1,-24 0 0,-51 24-2,1-24 2,25 0 0,-50 25 3,0-1-5,-25 1 1,-25 24 1,-24-24 0,49-25 1,-24 0 0,24-1-5,-74-24-13,49 25-2,0-25 4,26 25 6,-1-25-10,0 0 5,0 0 7,0 0 9</inkml:trace>
    </iact:actionData>
  </iact:action>
  <iact:action type="add" startTime="59516">
    <iact:property name="dataType"/>
    <iact:actionData xml:id="d20">
      <inkml:trace xmlns:inkml="http://www.w3.org/2003/InkML" xml:id="stk20" contextRef="#ctx0" brushRef="#br0">29939 12080 0,'25'0'171,"49"-25"-163,1 0-2,-26 25 2,1 0-1,-25-25 0,0 25 2,0-24-2,-1 24 0,1 0 15,0 0 2,0 0-15</inkml:trace>
    </iact:actionData>
  </iact:action>
  <iact:action type="add" startTime="63435">
    <iact:property name="dataType"/>
    <iact:actionData xml:id="d21">
      <inkml:trace xmlns:inkml="http://www.w3.org/2003/InkML" xml:id="stk21" contextRef="#ctx0" brushRef="#br0">29270 16718 0,'24'-24'223,"-24"-1"-217,25 25 1,-25-50 1,25 50 11,-25-25-15,25 25 11,0 0 66,-1 25-36,1 74-22,0 1-1,-25-51-6,0 75-12,0-49-2,0 24 4,0-25 4,0 149 11,0-49 3,0-124-5,0-1 0,0-24-16,0 0 4,0 0 17</inkml:trace>
    </iact:actionData>
  </iact:action>
  <iact:action type="add" startTime="64769">
    <iact:property name="dataType"/>
    <iact:actionData xml:id="d22">
      <inkml:trace xmlns:inkml="http://www.w3.org/2003/InkML" xml:id="stk22" contextRef="#ctx0" brushRef="#br0">29964 17090 0,'25'-24'193,"-25"-26"-185,49 50-2,-24-50 11,0 26-12,25 24 3,-26-50-2,1 25 5,50 25-5,-26-25 0,-24 1 1,149-1 25,-75 25 12,-74 0-42,0 0 4,24 49 25,1 175 33,-50-175-47,-25 75-14,25-99 0,-25 25 2,0-26 7,-24 26 7,24 0 4,-25-1 0,1-24-8,-26 0-11,26 0-1,24-25 2,0 0 6,-74 25 9,49-25 1,1 0 2,49-25 0,-25 25-8,25-25-9,-25 25-4,25-25 11,-25 0-12,0-74 20,1 0 2,24 74-1,0 0-4,0-24 4,0-1-1,0 25-15,24 25 9</inkml:trace>
    </iact:actionData>
  </iact:action>
  <iact:action type="add" startTime="66428">
    <iact:property name="dataType"/>
    <iact:actionData xml:id="d23">
      <inkml:trace xmlns:inkml="http://www.w3.org/2003/InkML" xml:id="stk23" contextRef="#ctx0" brushRef="#br0">31155 17165 0,'0'-75'208,"0"26"-202,0 24 2,0 0-2,0-24 2,24-1-1,1 25 1,0-24-1,0 24 9,0 0-10,-25 0 3,49 0-2,-24 1 1,74-1 22,-24-25 13,-26 50-5,75 0-36,-99 0 2,99 99 53,-74 1-37,-25-26 1,-1-24 2,1 24-2,-25 0 1,0-49-5,0 25-13,0-25 4,-25-1 2,-24 51 11,-1-26 2,1 1-2,24-25-3,0 0-14,-49-1 2,49-24 4,-50 25 11,-24-25 1,50 0 0,24 0-5,-25 0-13,25 0 11,1 0-7,-1 0 28,0-25 79,25 1-102,-25 24-6,25-25 8,0 0 5,0 0-1,0 0 2,0 1 16,0-1-31</inkml:trace>
    </iact:actionData>
  </iact:action>
  <iact:action type="add" startTime="79167">
    <iact:property name="dataType"/>
    <iact:actionData xml:id="d24">
      <inkml:trace xmlns:inkml="http://www.w3.org/2003/InkML" xml:id="stk24" contextRef="#ctx0" brushRef="#br0">26913 13618 0,'0'25'222,"25"-1"-214,-25 1 6,0 0 4,0 0-7,0 0 12,0-1 21,25-24 253,-1-74-290,26 24 3,0-49 11,-25 50 0,24 24 2,-49 0-1,0 0-5,25 0 46,0 1-61,0 24 19,-1-25-4,1 0-13,0 0 13,0 25 6,0 0-4</inkml:trace>
    </iact:actionData>
  </iact:action>
  <iact:action type="add" startTime="84664">
    <iact:property name="dataType"/>
    <iact:actionData xml:id="d25">
      <inkml:trace xmlns:inkml="http://www.w3.org/2003/InkML" xml:id="stk25" contextRef="#ctx0" brushRef="#br0">28997 13370 0,'0'49'258,"24"-49"-250,-24 25 6,25-25-3,0 25 2,-25 0-6,25-25 7,-25 25-7,25-25 217,0 0-203,-25-25-14,24 25 11,1-25-13,0 0 91,0 0-73,0-24-6,198-274 45,-223 298-44,25 1-13,-1-1 11,-24 0 5</inkml:trace>
    </iact:actionData>
  </iact:action>
  <iact:action type="add" startTime="96923">
    <iact:property name="dataType"/>
    <iact:actionData xml:id="d26">
      <inkml:trace xmlns:inkml="http://www.w3.org/2003/InkML" xml:id="stk26" contextRef="#ctx0" brushRef="#br0">27583 15404 0,'0'25'180,"0"24"-175,25 26 3,-25-26-2,24 1 2,-24-1 1,0 1-4,25-25 3,-25 0 0,0-1 0,0 1 8,0 0 4,25-25 77,0-25-90,0-24 9,24-51 6,-49 76-5,25-100-13,-25 99-1,25 0 1,-25-49 7,74-26 9,-49 75 2,0-24 2,-25 24-5,0 0-1,25 25 5,-25-25-2</inkml:trace>
    </iact:actionData>
  </iact:action>
  <iact:action type="add" startTime="99722">
    <iact:property name="dataType"/>
    <iact:actionData xml:id="d27">
      <inkml:trace xmlns:inkml="http://www.w3.org/2003/InkML" xml:id="stk27" contextRef="#ctx0" brushRef="#br0">29493 14858 0,'25'0'244,"-25"50"-236,24-50-1,1 24 4,-25 1-7,25-25 12,-25 25-9,0 0 7,25-25 82,0 0-66,-1 0-13,51-25 3,24-49 3,-74 49-2,0-25-3,49 1-13,-49 49-3,-25-25 3,49 0 4,-24-25 13,0 1 0,25-26 0,-26 51-5,-24-51-13,25 50-1,0 25 9,-25-24-4,0-1 13,0 0-5,0 0 7</inkml:trace>
    </iact:actionData>
  </iact:action>
  <iact:action type="add" startTime="104139">
    <iact:property name="dataType"/>
    <iact:actionData xml:id="d28">
      <inkml:trace xmlns:inkml="http://www.w3.org/2003/InkML" xml:id="stk28" contextRef="#ctx0" brushRef="#br0">32147 18033 0,'-50'0'221,"-24"0"-212,-25 25-3,-1-25 3,-24 49-4,25-49 6,-50 25-7,25 25 3,-49-25 1,-1 24 0,25-24-2,0 25 2,25-26-1,-24 1 1,48 25-1,-173-25 19,-49 24 17,223-49 0,49 0 17,25 0-1,1 0-53,-1 0 12,0 0 3,0 0 3,0 0-19,1 0 9,-1 0 4,-25 0-13,25 0-3,1 0 3,-1 0 5,-25 0 11,1 0 0,-26-74 2,50 24-2,0 25-4,1-74-12,24 50-3,0-1 4,-25-74 3,-25-248 12,25 49 3,1 125-5,-1 49 1,0-24 1,25 24-1,0 74 2,0 26-1,0 24-3,0 0-13,0 0 9,0 1 2,0-1 16,0 0-5,0-25-13,99 1 6,-49 24-2,173-74-15,-124 49 1,149 0 12,149-24 6,-174 49-1,-173 25-3,173-49-12,-148 49-5,-1 0 5,1 0 4,148 0 10,-50-25 3,-73 25-2,-51 0-5,75-50-11,-74 50-3,24 0 4,-24 0 4,148 0 11,-74 0 1,25 0 0,-74 0-2,-51 0-3,26 0-13,0 0-1,-26 25 12,1-25-14,50 0 20,-50 0 1,24 0-1,-24 0 1,-25 25 37,0 0-38,0-1-18,0 26 3,25-25 9,-25 49 3,0 25-17,0-24 4,0-1 0,0-24 5,0 124 12,0-1 0,-50-49-3,50-49 0,-25 123-14,25-99-2,0-49 1,0 24 7,-24 75 12,24-25-3,0-99 1,0 0-3,0 0-14,0-1 11,0 1 9,0 0-3,0 0 1,0 0 0,0-1-4,0 1 2,0 0 2,0 0 0,0 0 0</inkml:trace>
    </iact:actionData>
  </iact:action>
  <iact:action type="add" startTime="114263">
    <iact:property name="dataType"/>
    <iact:actionData xml:id="d29">
      <inkml:trace xmlns:inkml="http://www.w3.org/2003/InkML" xml:id="stk29" contextRef="#ctx0" brushRef="#br1">28228 16743 0,'-75'25'231,"1"0"-225,-1 0 1,-49 24 1,25-24-1,0 0 0,0 0 1,24-1-1,1 1-1,0-25 3,-1 25 0,1-25-2,-1 0 0,-24 25 0,-223 0 18,-174 24 19,-1-74 16,274-24-37,25-1-2,24 1 0,125 24-18,-1 0 1,-24 0 2,-1 0 2,-24-49 11,-100-174 0,-49-50 2,75 100 3,49 74-4,99 99-3,-49-74-12,49 49-3,25 25 5,-50-49 2,-24-124 13,-1-125-1,26 125 1,24 74-5,0-25-13,25 99-2,0 1 3,0-26 6,0-173 10,99-273 1,0 273-1,-49 124-3,74-50-14,-74 100-2,-1 0 5,1 24 2,74-74 11,25-25 3,49 0-1,1-24-2,-100 123-3,99-124-13,-74 100-1,0 24 5,-49-24 1,-1 0-3,75-1 9,25 1 7,-75 24-2,-49 25-2,98-49-13,-73 49-3,-1 0 3,25 1 5,149-51 11,-74 26 1,-50 24 1,-74 0-9,74 0-8,-25 25-4,25-25 6,-25 1 1,248-51 12,-148 50-1,-1 0 4,-74 1-4,-49-1-2,173 25-14,-124 0-2,0-25 5,-25 25 1,224 0 16,-51 0-5,-98 25 4,-100-25-6,75 25-13,-74-1-2,-1-24 6,0 0 0,150 50 11,-1-25 5,-74 0-2,-100 0-19,26-1 0,-50-24 4,24 25 0,100 25 12,25 24 1,-25 25 3,-50 1-3,25-26 0,0 75 0,-25-25 3,0 25-3,-49 0 5,-25-50-8,-1-25 1,-24 25-12,25-24-3,0-1 2,-25 25 3,0 224 13,0-50 2,0-100-1,0-73-1,0-76-3,0 76-14,0-51-2,-25 1 3,0-1 5,-49 150 12,-50-1 2,74-74-6,26-49-4,-26-26-6,50 1-4,-50-25 0,50 24 7,-24-49-7,-1 50 14,-50 49 4,1-49-2,49-25-3,-24 24-12,24 1 1,0-50 5,-49 74 12,24-24-3,-25 24 3,51-24-7,-51-1-12,26 1-2,24-25 4,-25 0 4,-49 49 12,0 25 0,0 1 0,24-51 0,50-24-7,-49 25-11,24-26 0,26 1 1,-1-25 5,-74 75 12,-1-26-2,26 1 3,24-50-6,-49 49-13,74-49-2,-24 0 4,-1 25 5,-74 25 7,0-1 6,0 1-1,99-50-19,0 25 9,-24-25 7,-1 25-16,1 24-1,24-49 2,0 25 5,-49 0 10,-26 25 4,51-50-5,24 24 0,-25-24-15,50 25-2,-25-25 4,25 25 4,-49-25 11,24 25 2,0-25 29,-24 25-39,-1 24 3,-99 26 8,75-51-4,49 1-3,0-25-13,25 25-2,0 0 4,-25-25 4,1 25 11,-1-1 1,-50 1 0,51 0-2,-1-25 1,0 0 99,0 0-45,25-25 53,0 0-115</inkml:trace>
    </iact:actionData>
  </iact:action>
  <iact:action type="add" startTime="139670">
    <iact:property name="dataType"/>
    <iact:actionData xml:id="d30">
      <inkml:trace xmlns:inkml="http://www.w3.org/2003/InkML" xml:id="stk30" contextRef="#ctx0" brushRef="#br1">28600 13444 0,'-25'0'236,"-25"0"-229,26 0 3,-1 0-4,-25 0 0,25 0 1,1 0 4,-26 25-7,0 0 4,1-25-1,-1 0 0,25 25 1,-24-25 0,24 24 29,-74-24-36,74 0 41,0 0-4,0 0 23,25 25-57,-25-25 16,1 0 0,-26 25 225,25-25-231,0 0 1,1 0 6,24 25 99,0 0-107,0-1-3,49 150 11,26 0 2,-26-75-2,-49-74-5,50 74-11,-50-74-2,25-1 2,-25 1 6,24 25 10,1-25 0,-25 0 0,0-1-2,0 1 45</inkml:trace>
    </iact:actionData>
  </iact:action>
  <iact:action type="add" startTime="142254">
    <iact:property name="dataType"/>
    <iact:actionData xml:id="d31">
      <inkml:trace xmlns:inkml="http://www.w3.org/2003/InkML" xml:id="stk31" contextRef="#ctx0" brushRef="#br1">29195 14883 0,'-25'0'222,"1"25"-215,-1-25 4,-25 0-7,25 24 4,-124 51 17,-247 49 18,222-75 0,149-49 16,-49 50-56,49-50 3,0 0 10,0 0 3,25 25 205,50 49-217,24 1 10,-24 49 4,0-50 1,-26-49 1,1 0-3,-25 0-1,0-1 3,25-24-3,0 50 5,0 24-3,-1-49-4,1 25 4,-25-25 0</inkml:trace>
    </iact:actionData>
  </iact:action>
  <iact:action type="add" startTime="144870">
    <iact:property name="dataType"/>
    <iact:actionData xml:id="d32">
      <inkml:trace xmlns:inkml="http://www.w3.org/2003/InkML" xml:id="stk32" contextRef="#ctx0" brushRef="#br1">30981 14610 0,'-25'0'184,"-24"0"-176,24 0-2,0 25 2,-25-25-1,26 0 1,-1 25-1,-25-25 2,-24 49-3,24-49 2,1 0-1,-1 25 2,25-25-3,0 25 2,-49 0 20,24-25 12,-49 49-37,74-49 7,0 0 20,1 0 32,24 75 194,24-26-248,1 1 2,0 49 8,0-74 1,-25 49-14,25-74-3,0 25 3,-25 0 5,0 0 10,0-1 2,0 1 61,0 0-21,0 0-4,24 0-17,-24 0-26,25-25-5,0 49 11,0-24 1,-25 25 1</inkml:trace>
    </iact:actionData>
  </iact:action>
  <iact:action type="add" startTime="147416">
    <iact:property name="dataType"/>
    <iact:actionData xml:id="d33">
      <inkml:trace xmlns:inkml="http://www.w3.org/2003/InkML" xml:id="stk33" contextRef="#ctx0" brushRef="#br1">30162 12948 0,'-24'0'200,"-1"0"-193,-25 50 3,25-26-5,1-24 2,-26 50 0,25-50 1,0 25-1,-24 0 1,24-25 0,-25 49-1,26-49 0,-1 25 1,-50 0 29,26-25 2,49 50 330,0-26-356,25 1 0,-25 0 9,0 0-1,0 0-1,0-1 17,0 1-31,24-25 14,-24 25-2,25 0-15,0-25 1,-25 49 12,25 26 8,0-26-3,-1-24-1,-24 0 11,0 0 5,0 0-14,25-1-1,-25 1-5,50 0 2,-50 0 3,0 0 0,0-1 1,25-24 76</inkml:trace>
    </iact:actionData>
  </iact:action>
  <iact:action type="add" startTime="149950">
    <iact:property name="dataType"/>
    <iact:actionData xml:id="d34">
      <inkml:trace xmlns:inkml="http://www.w3.org/2003/InkML" xml:id="stk34" contextRef="#ctx0" brushRef="#br1">11485 6722 0,'-149'0'178,"-99"0"-169,0 0-1,0 0 4,24 0-7,1-25-2,-25 25 4,74-25 2,26 25-3,-1 0 1,25 0 1,-25 0-2,25 0 2,-25 0 0,25 0 1,-397-49 20,149-50 12,322 99 20,-173-372-58,198 297 1,25-24 12,0 25 7,25 49-22,0-25 5,0 25 2,99-99 14,174-74-1,123-50 1,-173 124 0,-124 99-4,50-25-13,-50 26-4,-25 24 4,-24-25 5,272 0 11,0 25 1,-124 25 0,-74 0-5,99 24-13,-149-49-3,50 0 6,-25 25 5,224 25 7,-26 24 3,124-24 0,-222-26-3,-1 26 2,-25-25-2,26 24 3,-26 26 2,-74-26-5,-74-49-1,-1 25-13,1 0-2,-25 0 9,0 0 3,-1-1-6,-24 100 13,0-99-16,0 25 10,0 0 0,-49 49-11,24-50-4,-25 51 7,1-51 0,-274 174 14,-123 1-1,99-100 2,123-75-1,100 1-6,-25-25-12,75-25-2,0 25 6,-1-25 1,-222 0 11,73 0 2,100 0-1,75 0-3,-100-25-14,74 25-2,26-25 6,-1 25 0,-74 0 13,99 0 2,-24 0-3</inkml:trace>
    </iact:actionData>
  </iact:action>
  <iact:action type="add" startTime="152068">
    <iact:property name="dataType"/>
    <iact:actionData xml:id="d35">
      <inkml:trace xmlns:inkml="http://www.w3.org/2003/InkML" xml:id="stk35" contextRef="#ctx0" brushRef="#br1">11633 7888 0,'-99'0'170,"-74"25"-160,-1-1-3,50-24 5,-75 25-6,26 0-4,-1-25 6,-24 25-2,49 0 2,0-25-1,0 25 1,50-25-2,-50 0 3,25 0-3,-521 0 26,25-75 14,546 50-42,-150 0 29,-222-148 31,396 123-46,1-24 3,24-75-1,25-99 3,74 0-1,50 99-1,-49 124-4,98-124-12,-73 125-3,24-26 7,0 0-2,248-24 14,-25 49 2,-173 25-4,-75 0 0,124 0-15,-99 25-2,50-25 5,-1 25 2,348 24 10,-149 1 3,25-25 1,-74 0-2,-150-1-4,26 26-12,-125-50-3,1 0 6,-1 25 0,0 24-4,51-24 13,48 50 6,-123-26-3,-1-24-3,1 25-13,0-25 0,-26-1 1,26 1 6,24 50 9,-49-1 1,25-49 1,-50 0-4,25 24-14,-25-24-2,0 25 5,0-26 1,-25 76 15,-25-1-3,-74 25 2,25-50-1,25 1-4,-125 74-12,75-75-3,-25 0 7,0 26-3,-297 48 16,123-98 1,199-50-3,50 0-2,-75 0-14,75 0-2,-1 0 5,1 0 2,-100-50 12,26 26 2,98-1 0,25 25-11,0 0-3,1 0 11</inkml:trace>
    </iact:actionData>
  </iact:action>
  <iact:action type="add" startTime="155089">
    <iact:property name="dataType"/>
    <iact:actionData xml:id="d36">
      <inkml:trace xmlns:inkml="http://www.w3.org/2003/InkML" xml:id="stk36" contextRef="#ctx0" brushRef="#br1">4316 16718 0,'124'0'176,"149"0"-168,-25 0-1,74 25 1,-24 50-2,-50-51 3,0 1-2,-25 25 0,100-1 2,-25 1-4,-50-25 4,24 49-1,-24-49-1,546 99 23,446-50 15,-992-74-40,472 0 29,49 0 30,-670 0-47,75 0 5,-50 0-2,-50 0 2,-24 0 1,-26 0-2,1 0-2,25 0 1,-25 0 1,-1 0 0,1 0 2,0 0-5,0 0-14,-25-49-1,50 49 2,-50-25 4,49-124 12,1 25 0,-25-49 3,-25 98-3,0 50-6,0 1-10,0-1 10,0 0 9,0 0-2,0 0 37,-75 25-57,-74-24 20,-49 24-1,49 49 0,75-49-3,-100 25-14,100-25-2,-1 25 4,-24-25 4,-298 25 11,25-25 1,124 0-1,99 0 1,75 0-5,-100 0-13,100-25-2,-26 0 5,51 25 3,-100-50 10,50 26 3,74 24-1,0 0-4,0 0 3,-49 0-1,-25-25 1,0-25 3,74 50-11,0-25-6,0 25 10,-74 0-15,49-24 3,-99-1 10,-99 0 7,0 0 2,124 25-4,75 0-4,-26 0-11,26 0-3,-26 0 5,26-25 1,-150 25 13,-24 0 2,25 0-2,123 0-2,-123-25 2,49 25-1,-50 0 2,-49 0 0,75 0 0,74 0-5,-50 0-13,74 0-2,1 25 13,-1-25-13,-148 25 17,-74 74 4,24-49-1,173-50-5,-148 25-13,174-25-2,0 0 6,-1 0 0,-123 0 14,-1 0-1,1-25 1,99 0-4,74 25 2,-50-25-17,51 1 0,-26 24 5,25 0 0,-24-50 14,24 25 0,0 0-1</inkml:trace>
    </iact:actionData>
  </iact:action>
  <iact:action type="add" startTime="164964">
    <iact:property name="dataType"/>
    <iact:actionData xml:id="d37">
      <inkml:trace xmlns:inkml="http://www.w3.org/2003/InkML" xml:id="stk37" contextRef="#ctx0" brushRef="#br1">26665 14709 0,'174'-25'184,"-1"1"-175,-24-1-4,0 0 4,-50 0-3,25 0 2,-49 25-1,-26 0 0,26-24 2,-51 24-2,51-25 1,-1 0-2,224-49 26,124-75 11,-75 25-3,149-75 24,-347 150-46,74-26 4,-49 1-2,-26-1 2,-123 51-15,99 24 9,0-50 4,-74 50-3,99-50-12,-75 50-3,1 0 3,24-24 7,74-26 8,1-24 2,-75 49-1,-24 0 1,-50 25-6,99-25-14,-100 0 3,100 25 11,25-49 5,-74 24 2,-26 0-5,-24 0 4,25 0-3,-1-49 3,1-50 2,-50 25-3,0 49-5,0 1-12,-25-1-2,25 25 3,-25 25 5,-99-124 11,-49 25 4,49 49-5,74 26-3,-24-26-13,49 50-2,0 0 4,-49-25 4,-26 25 10,-49 0 2,1 0 0,73 50 0,26-25-6,-51 24-11,51-24-3,-1 25 4,25-26 5,-74 76 9,-50 24 2,1-75 0,48 1-4,-49-1-14,100-24-3,-26 0 6,51-25 3,-26 0 10,-49 50 3,-25-50-2,99 0-3,-74 24-15,49-24-1,1 25 5,-1 0 2,-74-25 13,-99 0-2,-1 0 3,100 0-2,75 0-3,-1 0-13,1 0-4,24 0 4,0 0 5,-49 0 13,24 0-16,0 0 7,-24 0 7,0 0 1,49 0-6,-50 0-13,50 0 0,-49 0 13,-50 0 6,25 0 0,49 0-3,1 0 1,-1 0-16,0 0-2,26 0 13,-26 0-14,-49 0 19,24 0 4,26 0-4,49 25-2,-75 0-13,51-25-4,-26 0 6,-25 24 2,-49 1 11,-24 25 2,-1 0 0,50-26-3,24 26 2,26-50 0,24 25 0,-50 24 1,51-49 0,24 25-20,-25-25 4,25 50 7,-25-50 3,0 49-13,0-24 2,25 25 10,-24-1 8,24-24-3,0 0-1,0 74 2,0 0 0,0-24 1,0-1 0,24-24-1,1-25-4,-25-1-14,25-24 1,-25 25 2,25 0 8,0-25 2,49 25 6,25 24 0,0-24-1,-49-25-4,49 50-14,-74-50 0,49 0 13,-24 0 6,0 0 1,24 0-4,-49 0-2,49 0-14,-49 0 1,50 0 13,-51 0-5,26-25-3,49 25 12,-24 0 1,-51 0-4,26 0-15,-25 25 0</inkml:trace>
    </iact:actionData>
  </iact:action>
  <iact:action type="add" startTime="169361">
    <iact:property name="dataType"/>
    <iact:actionData xml:id="d38">
      <inkml:trace xmlns:inkml="http://www.w3.org/2003/InkML" xml:id="stk38" contextRef="#ctx0" brushRef="#br1">27905 16966 0,'-25'-24'290,"25"-26"-283,-49 25-2,24 0 3,0-24 0,0 24-1,-74-149 26,25 50 9,24 25 2,50 74 15,-149-297-56,125 297 2,-26-49 11,-24-75 4,49 25-2,-50-25 4,26 50-2,-1-1 3,25 76-16,0-1 7,1 0 4,-26-49-14,25 24-2,0 0 3,1-24 7,-76-75 8,26-49 2,0 24-1,24 50 0,50 74-4,-25-24-12,-24 24-3,49 1 4,-25-1 3,0-74 13,0-25 1,25 75-3,-25 0-1,25-50-16,0 74-1,0-24 5,0-1 2,0-49 12,50 25 2,0 24-2,24 1-4,75-50 5,0 50 0,-50 49-3,0 0 5,-49 0-3,-1 0-4,26 25-13,-1-24-2,-24 24 6,-1-25 1,125 25 12,49 0 0,-99 0 1,-74 25-5,74-25-12,-74 24-2,-26 1 3,26-25 3,24 25 13,-24 0-2,0 0 4,-26-1-4,1 1-4,0 25-11,0-1 3,0-24 1,24 99 12,26 25 2,-51-50-2,-24-74-6,50 50-8,-50-26-5,25-24 4,-25 0 5,25 74 8,24 75 3,-24-26 1,25-24-5,-50 100 2,49-1 3,-24-49-1,0-125-16,0 1 8,-1 24 7,-24-49-3,25 49-14,-25-49-2,0 25 3,25-1 7,25 150 7,-25-25 4,-1-50-3,1-100-2,-25 76-12,25-51-4,0-24 3,-25 25 5,25 49 10,-25 0 3,0 0 1,0-24-6,0-51 0,0 51-15,0-1 0,0-24 4,0 0 3,0 198 9,-75-124 6,50-50-6,1-49-1,24 24-14,-25-24-2,0 0 33,0 0-33,-49 24 22,24-24-3,25-25-5,-49 50-12,49-50-2,0 25 11,0-1-6,1-24 10,-51 0 6,-49 0-3,50 0 1,49 0-4,-49 0-11,49 0-5,0 0 4,0 0 11,0 0 6,-24 0-6,-1-24 7,1 24-6,-1-25-13,50 0-2,-25 25 3,0 0 25,0 0-29,1 0 27,24-25-6,-25 25-7,0 0 3,0-25-14,0 25-2,25-24 3,-24-1 5,-1 25 12,0 0 0,0-25 7,25 0-7,-25 25-9,1-49 5,24 24-11,-25-25 7,0-24 5</inkml:trace>
    </iact:actionData>
  </iact:action>
  <iact:action type="add" startTime="173839">
    <iact:property name="dataType"/>
    <iact:actionData xml:id="d39">
      <inkml:trace xmlns:inkml="http://www.w3.org/2003/InkML" xml:id="stk39" contextRef="#ctx0" brushRef="#br1">32395 17587 0,'-50'49'200,"-49"-24"-193,0 0 0,-100 49 14,125-49-18,0-25 3,-1 50 4,1-50-5,-1 24 2,1 1 1,0-25-1,-274 25 31,26 0 5,247-25-5,-222 25-36,247-25 3,-248 74 50,224-74-33,49 0-1,-24 0 0,24 0 16,0 25-21,0-25-8,0 0 14,-49 25-2,-75 24 2,75-49 1,49 0-21,0 0 3,0 0 8,-24 0 6,24 0 4,0 0 121</inkml:trace>
    </iact:actionData>
  </iact:action>
  <iact:action type="add" startTime="179991">
    <iact:property name="dataType"/>
    <iact:actionData xml:id="d40">
      <inkml:trace xmlns:inkml="http://www.w3.org/2003/InkML" xml:id="stk40" contextRef="#ctx0" brushRef="#br1">28203 13915 0,'0'25'249,"0"0"-240,0 0 14,0 0-1,25-25 76,0 0-77,-1 0 9,1 0-1,0 0 30,99-100-57,-99 76 11,0-1 9,-1 0 1,-24 0 6,0 0 2,0 1 12</inkml:trace>
    </iact:actionData>
  </iact:action>
  <iact:action type="add" startTime="182988">
    <iact:property name="dataType"/>
    <iact:actionData xml:id="d41">
      <inkml:trace xmlns:inkml="http://www.w3.org/2003/InkML" xml:id="stk41" contextRef="#ctx0" brushRef="#br1">30038 13395 0,'0'24'208,"0"1"-186,0 0 0,25-25 222,0 0-229,0 0-1,0-25-8,-1 0 3,1 1 1,0-1 2,0 0 13,-25 0-20,25 0 32,0 1 22,49-101-57,-74 101 10,0-1 3,0 0 22</inkml:trace>
    </iact:actionData>
  </iact:action>
  <iact:action type="add" startTime="185053">
    <iact:property name="dataType"/>
    <iact:actionData xml:id="d42">
      <inkml:trace xmlns:inkml="http://www.w3.org/2003/InkML" xml:id="stk42" contextRef="#ctx0" brushRef="#br1">28649 15503 0,'25'25'266,"0"0"-241,0-25-21,-25 24 15,25-24-14,-1 0 39,1 0 52,0 0-80,0 0 13,-25-49-12,25 24-13,-25-25 12,49-49 7,-49 49-3,25 1-1,-25 24 1,0 0 2,0 0-1,0 1 65</inkml:trace>
    </iact:actionData>
  </iact:action>
  <iact:action type="add" startTime="187230">
    <iact:property name="dataType"/>
    <iact:actionData xml:id="d43">
      <inkml:trace xmlns:inkml="http://www.w3.org/2003/InkML" xml:id="stk43" contextRef="#ctx0" brushRef="#br1">30535 15180 0,'24'25'807,"-24"0"-792,25-25-8,-25 25 11,25 0 11,0-25 21,0 24-44,-25 1 3,24-25 40,1 0 13,-25-25-33,25 25-15,0-24 8,0-1-4,-25 0 25,24 0-21,1-24-5,0-1-12,0 25-3,0-24 10,-1 24 12,1 0-4,-25 0 4,0 0 42,25 25-43,0-49-8,0 24 7,-25 0-5,24 25-13,-24-25-2,0 1 41</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17T13:41:29.679"/>
    </inkml:context>
    <inkml:brush xml:id="br0">
      <inkml:brushProperty name="width" value="0.05292" units="cm"/>
      <inkml:brushProperty name="height" value="0.05292" units="cm"/>
      <inkml:brushProperty name="color" value="#FFFF00"/>
    </inkml:brush>
  </inkml:definitions>
  <iact:action type="add" startTime="2814">
    <iact:property name="dataType"/>
    <iact:actionData xml:id="d0">
      <inkml:trace xmlns:inkml="http://www.w3.org/2003/InkML" xml:id="stk0" contextRef="#ctx0" brushRef="#br0">7342 12328 0,'-74'50'178,"-125"98"-156,-74 26-1,75-75 1,74-74-4,-74 0-14,74 0-3,24-25 4,-73 0 12,-51 0 4,125-50-3,-322-198 32,222 99-27,50 50-2,75-25 1,49 49-6,-99-148-13,74 99 2,-24-149 11,24 125-11,50-26 12,0-99 4,0 25-4,75-99 6,74-50-4,49 99 2,100 25 2,-100 100-2,-99 74-3,75-75-13,-75 75-4,0-1 5,150-73 11,172-50 4,26 99 1,98 99-1,-272 25-2,75 49 1,-150 26 2,-24 24 1,-75 0-4,-50-49-2,26 74-15,-26-75 2,100 299 19,-74-1-1,-51-173-6,1 98-14,-25-172 3,0 148 20,0-174-1,-49 174-23,-51 124 22,51-198-1,-1-75-6,25 25-14,1-99 3,-26 74 13,-49 25 2,-25 25 0,25-50-1,-75 25 0,-25 25 4,26-25-1,98-49-4,-73-1 3,24 0-1,-25 1 2,25-26 0,74-24-5,-123 25-13,123-25-3,0-25 6,-49 24 8,49 1 2,1-25 3,24 0 3,0 0-1</inkml:trace>
    </iact:actionData>
  </iact:action>
  <iact:action type="add" startTime="9276">
    <iact:property name="dataType"/>
    <iact:actionData xml:id="d1">
      <inkml:trace xmlns:inkml="http://www.w3.org/2003/InkML" xml:id="stk1" contextRef="#ctx0" brushRef="#br0">31204 11311 0,'-198'0'170,"-50"0"-168,-25 25 4,50-25 2,-1 25-1,-1239 74 32,-100-99 0,770 0 2,24 0 21,694 0-41,26 0-1,-26 25 5,50-25-6,25 24 63,0 1-75,124 99 8,75 223 6,-75-198-4,49 149-15,-73-174 3,49 174 11,99 421 5,-100-173 1,-48-273 0,-51-149-4,50 272-14,-49-222-3,0-25 5,-26-25 4,51 149 10,-1-100 4,-24-98-2,-50-50-6,25 49-12,0-49-2,-25 0 11,0-1 9,0 1 3,24 0 11,1-25-15,0 0-14,0 0 11,74 0 2,75-25 1,-26-49 2,26-1-5,248-148-15,-174 99 0,-25 25 3,-25-50 4,497-149 10,-75 150 2,-149 73 1,-123 50-3,-175 1-2,125-1-14,-124 25-2,-75 0 4,0 0 5,75 0 9,-125 0 3,-24 0-4,0 0 0,0 0 4,-1 0 40,-24-25-9,0 0-41,0 0-7,0 1 4,-74-324 11,-50-98 0,50 198-3,-50-124-14,49 198-2,26 25 4,-1 0 4,-74-173 13,99 223-19,-24-50 15,-1 50 1,25 24-5,-49-49-10,49 50-3,-25 24 4,25 1 5,-24-100 9,24 50 3,0 24-3,25 50 10</inkml:trace>
    </iact:actionData>
  </iact:action>
  <iact:action type="add" startTime="12015">
    <iact:property name="dataType"/>
    <iact:actionData xml:id="d2">
      <inkml:trace xmlns:inkml="http://www.w3.org/2003/InkML" xml:id="stk2" contextRef="#ctx0" brushRef="#br0">28451 11485 0,'0'124'173,"99"49"-167,-24 75 0,24-49 1,-25-1 2,174 397 30,-49-24 3,-75-75 1,-75-397-41,-24-49 5,149 446 45,-100-322-29,-74-150-3,25 1-3,-25 0-15,0 0 10,0 0 10,25-1 97,-25 1-113,25-25 3</inkml:trace>
    </iact:actionData>
  </iact:action>
  <iact:action type="add" startTime="13718">
    <iact:property name="dataType"/>
    <iact:actionData xml:id="d3">
      <inkml:trace xmlns:inkml="http://www.w3.org/2003/InkML" xml:id="stk3" contextRef="#ctx0" brushRef="#br0">26343 13767 0,'99'-50'179,"74"0"-172,1 1 0,0 24-1,24 0 1,25-24 1,422-75 23,199-25 15,-75-25-8,-174 25 26,-521 149-46,75-25-14,-99 1-3,-25-1 4,24 25 6,50-25 10,1 0 2,48-24-3,-48 24 2,-51 0-3,1 25 1,24 0 1,26-25 3,-76 25-20,1 0 12,25-25-2,-1 25-6,1 0-5,-25-24 9,0 24-5,74-25 11,0-25 2,-25 50 4,-49 0-6,0 0 2,0 0 1</inkml:trace>
    </iact:actionData>
  </iact:action>
  <iact:action type="add" startTime="15621">
    <iact:property name="dataType"/>
    <iact:actionData xml:id="d4">
      <inkml:trace xmlns:inkml="http://www.w3.org/2003/InkML" xml:id="stk4" contextRef="#ctx0" brushRef="#br0">26367 12402 0,'0'-24'215,"50"-1"-208,0 0 3,-1 0-5,1 0 2,-1 25 0,26-24 1,-50 24-1,-1-25 1,1 25-2,0 0 2,0 0 0,0 0 19,24 0 12,26 25-37,-51-25 19,1 24 3,50 51 35,-50-26-39,-25 1 3,0-25-5,-25 24 4,-25 26-1,-49-50 1,-25 24-2,49-24 1,51-25-2,-51 25-15,50-25-1,1 0 3,-26 0 3,0 0 12,26 0-15,-1 0 10,0 0 5,-25 0 1,50-25-4,-24 0 3,-1 0 0,0 1 1,0-1-1,25-25-2,0 25 2,25-49 0,74-25-1</inkml:trace>
    </iact:actionData>
  </iact:action>
  <iact:action type="add" startTime="17501">
    <iact:property name="dataType"/>
    <iact:actionData xml:id="d5">
      <inkml:trace xmlns:inkml="http://www.w3.org/2003/InkML" xml:id="stk5" contextRef="#ctx0" brushRef="#br0">27682 12526 0,'0'50'207,"0"-25"-192,0 0-9,25 24 2,-25-24-1,0 25 1,25-26-1,-1 1 0,-24 25 0,25-1 10,0-49 0,-25 25-11,0 0 15,0 0 2,25-25 81,0 0-99,-1 0 12,26 0 5,24 0 1,-49 0-3,0 0-1,0-25 2,0 25-16,0-25-3,-25 0 3,24 25 5,1 0 10,0 0 2,0-24-3,0 24 2,-1 0 0</inkml:trace>
    </iact:actionData>
  </iact:action>
  <iact:action type="add" startTime="19813">
    <iact:property name="dataType"/>
    <iact:actionData xml:id="d6">
      <inkml:trace xmlns:inkml="http://www.w3.org/2003/InkML" xml:id="stk6" contextRef="#ctx0" brushRef="#br0">27756 12626 0,'25'0'248,"0"0"-241,25 0 9,-26 0-1,26 0-9,-25 0 10,0 0-10,-1 0 2,1 0 23,0 0 42</inkml:trace>
    </iact:actionData>
  </iact:action>
  <iact:action type="add" startTime="21188">
    <iact:property name="dataType"/>
    <iact:actionData xml:id="d7">
      <inkml:trace xmlns:inkml="http://www.w3.org/2003/InkML" xml:id="stk7" contextRef="#ctx0" brushRef="#br0">27583 12402 0,'49'-24'252,"-24"-1"-246,0 25 2,25 0-2,-26-25 2,1 25 2,25-25-3,-25 25 4,-1-25-3,1 1 1,0 24-3,25 0 10,-50-25-9,49 25 18,26 0 17,-1-50 20,-49 50-40</inkml:trace>
    </iact:actionData>
  </iact:action>
  <iact:action type="add" startTime="24096">
    <iact:property name="dataType"/>
    <iact:actionData xml:id="d8">
      <inkml:trace xmlns:inkml="http://www.w3.org/2003/InkML" xml:id="stk8" contextRef="#ctx0" brushRef="#br0">16024 10666 0,'0'-74'178,"0"-1"-156,0 1-2,124-174-18,-50 124 4,125-75 10,-1-24 8,-24 99-4,-50 50 3,74 49 32,-148 50-35,49 123 3,-25 51-3,-49-75 2,-25-25-1,0-49-2,-49 49-15,-1 25-2,0-50 4,-123 100 10,-224 99 7,174-149-3,123-75-3,-98 51-15,99-76 1,-50 26 16,25-25-1,0-25-3,50-75 7,24 1 0,25 49-4,-24-74-15,49 49-2,-25 50 6,25-24 4,0-26 9,0 0 1,0 26 2,0-1-4,99-50 1</inkml:trace>
    </iact:actionData>
  </iact:action>
  <iact:action type="add" startTime="25931">
    <iact:property name="dataType"/>
    <iact:actionData xml:id="d9">
      <inkml:trace xmlns:inkml="http://www.w3.org/2003/InkML" xml:id="stk9" contextRef="#ctx0" brushRef="#br0">20613 10691 0,'-75'0'171,"-148"25"-150,124-25 2,24 0 1,26-50-4,-50-24 3,49-1-5,50-74 2,124-173 25,-25 223-24,-49 74-15,49-25 10,25 25 4,-99 25-1,99 0-15,-75 0-3,26 0 5,-1 50 10,1 0 1,-1-1 2,-49-24 2,-25 0-5,25 25-11,-25-26-1,25 26 13,-50 124 3,-124 123 1,25-148 3</inkml:trace>
    </iact:actionData>
  </iact:action>
  <iact:action type="add" startTime="27286">
    <iact:property name="dataType"/>
    <iact:actionData xml:id="d10">
      <inkml:trace xmlns:inkml="http://www.w3.org/2003/InkML" xml:id="stk10" contextRef="#ctx0" brushRef="#br0">22374 9351 0,'-75'0'196,"-49"0"-193,75 0 16,-26 0-15,51-24-2,-1 24 19,-50-100-20,-24-123 20,50 74 1,49 50 0,0-50 0,198-99 29,-24 149-28,-1 49 0,50 26-1,-99 24-5,25 24 3,-74 1 2,-26 25 0,-49-25-16,0 198 11,0 74 3,-24-148-2,-76 99-15,51-173 0,-26 24 17,-98 25-19,-26 0 17,50-74 2,100-26-1,-75-24-16,99 0 3</inkml:trace>
    </iact:actionData>
  </iact:action>
  <iact:action type="add" startTime="28856">
    <iact:property name="dataType"/>
    <iact:actionData xml:id="d11">
      <inkml:trace xmlns:inkml="http://www.w3.org/2003/InkML" xml:id="stk11" contextRef="#ctx0" brushRef="#br0">18703 13271 0,'-25'-25'274,"-49"0"-252,24 0-2,-49-49-18,74 49 20,-25-50-21,1-49 22,49 0-3,148-223 35,-48 273-33,-75 49-17,99-25 16,-25 26 1,-25 24-4,100 24 2,-25 51-3,-1 49 5,-24 0-2,25 124 3,-124 25-1,-25-75-1,-49-123-4,-51 98-13,51-123-2,-1 49 3,-124 25 12,1-50 0,-50 1 2,123-75 3,26 0-4,0 0-13,49 0-3,-25 0 3,25-25 5,-24 0 12,-26-49 0,1-50 1,24 0-2,25 0 0,25 99-1,0-99-17,0 99 10,0-24-4</inkml:trace>
    </iact:actionData>
  </iact:action>
  <iact:action type="add" startTime="36946">
    <iact:property name="dataType"/>
    <iact:actionData xml:id="d12">
      <inkml:trace xmlns:inkml="http://www.w3.org/2003/InkML" xml:id="stk12" contextRef="#ctx0" brushRef="#br0">27012 13022 0,'25'25'208,"0"-25"-201,-25 25 0,25 0 7,-25 0-7,25-25 0,-25 24 9,24-24 43,1 0-43,0-49-10,149-323 20,-125 273-21,249-472 30,272-942 27,-545 1389-41,25 50 2,-50 49-4,0 0 3</inkml:trace>
    </iact:actionData>
  </iact:action>
  <iact:action type="add" startTime="42934">
    <iact:property name="dataType"/>
    <iact:actionData xml:id="d13">
      <inkml:trace xmlns:inkml="http://www.w3.org/2003/InkML" xml:id="stk13" contextRef="#ctx0" brushRef="#br0">29642 12278 0,'0'25'216,"24"25"-209,26-1-1,0 100 25,-26-149-25,-24 25 11,25-25 28,0 0-39,0-50 17,0-24-16,372-1042 37,-323 967-37,149-372 25,-49 50 32,-149 446-47,-1 25-13,-24-25-2</inkml:trace>
    </iact:actionData>
  </iact:action>
  <iact:action type="add" startTime="44443">
    <iact:property name="dataType"/>
    <iact:actionData xml:id="d14">
      <inkml:trace xmlns:inkml="http://www.w3.org/2003/InkML" xml:id="stk14" contextRef="#ctx0" brushRef="#br0">27533 15156 0,'25'24'178,"0"26"-168,24 24-4,-24-24 1,25 0-1,-25-25 6,24-1-8,-49 1 4,25-25-1,-25 25 0,25-25 8,0 0 8,-1 0-1,125-248 10,124-571 27,-248 695-55,25 0 12,-1 25 8,-24 74-8,-25-24-12,25 24-1,-25 0 16,0 0 3,0 0 23,25 25-30,-25-24-1,24 24-6,-24-25-7,25 25 12</inkml:trace>
    </iact:actionData>
  </iact:action>
  <iact:action type="add" startTime="46021">
    <iact:property name="dataType"/>
    <iact:actionData xml:id="d15">
      <inkml:trace xmlns:inkml="http://www.w3.org/2003/InkML" xml:id="stk15" contextRef="#ctx0" brushRef="#br0">30138 14015 0,'24'49'193,"26"26"-187,-25-26 2,0-24-1,-25 25 0,49-26 0,-49 1 1,25 0-1,0 0 1,0-25 8,0 25-10,-25 0 17,24-25 0,26 0 20,0 0-41,-50-25 3,173-223 26,100-397 31,-199 496-41,1 75 0,-26-1 1,-24 50-1,0 0-1,0-24 1,0 49-1</inkml:trace>
    </iact:actionData>
  </iact:action>
  <iact:action type="add" startTime="52542">
    <iact:property name="dataType"/>
    <iact:actionData xml:id="d16">
      <inkml:trace xmlns:inkml="http://www.w3.org/2003/InkML" xml:id="stk16" contextRef="#ctx0" brushRef="#br0">7119 11683 0,'-25'0'221,"0"25"-202,1 0 3,-1-1-1,25 1-2,0 0-7,0 0 7,0 0 4,25-1-1,123 1 23,-98-25-24,24 0-17,-49 0 0,0 0 18,0 0-4,0 0-17</inkml:trace>
    </iact:actionData>
  </iact:action>
  <iact:action type="add" startTime="53660">
    <iact:property name="dataType"/>
    <iact:actionData xml:id="d17">
      <inkml:trace xmlns:inkml="http://www.w3.org/2003/InkML" xml:id="stk17" contextRef="#ctx0" brushRef="#br0">7441 11633 0,'0'25'218,"0"25"-198,0-1 1,0-24 2,0 0-1,0 0-4,0 0 3,25-25 66,-25-25-13,0 0-54,0 0 3,0 0-5,0 1 1,0-1 42,0 0 13,0 0-53,25 0 0,-25 1-2,25-1-15,0 0-2,-25 0 3,0 0 18,0 1-14,0 48 109,24 26-96,-24 0-1,0-26 2,0 26-1,0-25 1,0 0 4,25-25-19,-25 24 1,25 1 10,-25 0 0,25 25-16,0-26 6,-1 1 13,-24-99 77,0-100-77,0 50 1,0 0-1,0 25-1,0 74 0,0 0-3,0 1-12,0-26-4,0 25 9,0 0-1,0-24 10,0 24-2,0 0 2,0 50 75,0 173-76,-49 199 1,49-198 1,0-125 2,0-49-1,0 0 1,0-1-8,25-24 6,24 25 1,-24-25 0,25 0-4,-26 0 4,1 0-2,0-25 2,0 1 0,0-1-4,-1 0-14,-24 0-2,25 25 2,-25-49 13,0 24 4,0 0 1,0 0 0,25 0-6,0 1 5,0-26-5,0-24-14,-1 74 4,1-25 16,-25 0-1,0 0 1,0 50 82,0 25-87,-99 98 4,24-48 0,75-76-3,-24 1 1,24 0 3,0 0 1,24-25-6,1 25-13,0-25-2,0 0 19,0 0 1,0 0-7,-1 0 6</inkml:trace>
    </iact:actionData>
  </iact:action>
  <iact:action type="add" startTime="56644">
    <iact:property name="dataType"/>
    <iact:actionData xml:id="d18">
      <inkml:trace xmlns:inkml="http://www.w3.org/2003/InkML" xml:id="stk18" contextRef="#ctx0" brushRef="#br0">8756 12204 0</inkml:trace>
    </iact:actionData>
  </iact:action>
  <iact:action type="add" startTime="57420">
    <iact:property name="dataType"/>
    <iact:actionData xml:id="d19">
      <inkml:trace xmlns:inkml="http://www.w3.org/2003/InkML" xml:id="stk19" contextRef="#ctx0" brushRef="#br0">3547 15875 0,'99'0'188,"100"0"-182,-26 0 1,-24 25 0,-50 0 0,323-1 31,-248-24 2,-125 0 1</inkml:trace>
    </iact:actionData>
  </iact:action>
  <iact:action type="add" startTime="58267">
    <iact:property name="dataType"/>
    <iact:actionData xml:id="d20">
      <inkml:trace xmlns:inkml="http://www.w3.org/2003/InkML" xml:id="stk20" contextRef="#ctx0" brushRef="#br0">3175 16842 0,'50'0'200,"98"0"-193,-24 0-2,-24 0 4,49 0-1,-50 0-2,273 0 20,198 0 16,-346 0 1,-200 0 19,51 0-61</inkml:trace>
    </iact:actionData>
  </iact:action>
  <iact:action type="add" startTime="60656">
    <iact:property name="dataType"/>
    <iact:actionData xml:id="d21">
      <inkml:trace xmlns:inkml="http://www.w3.org/2003/InkML" xml:id="stk21" contextRef="#ctx0" brushRef="#br0">7516 14610 0,'-25'25'193,"-49"49"-186,-26 1 0,26-26 0,0 26 0,-26-1 1,51-24-2,-50 24 5,49-49-6,0 49 2,-24 25 0,-25 50 2,24-49-2,-98 247 22,123-223 9,-24 149-37,74-249 6,49 200 29,422-51 25,-222-173-40,-101-24 2,-48-1-3,-76 0-2,1 0-13,0 0-4,-25 1 5,50-1 4,-50-74 10,0-26 4,-25 76-4,25 24-3,-50 0-12,25 0-3,-49 25 4,0-24 4,-75-1 10,0 25 2,124 0 1,-25 0-6,-24 25-13,24-1-2,26 1 5,-1-25 1,-50 25 15,26 0-2,-50 0 2,24-1-3,75 1-3,-49-25-13,24 0 6</inkml:trace>
    </iact:actionData>
  </iact:action>
  <iact:action type="add" startTime="62211">
    <iact:property name="dataType"/>
    <iact:actionData xml:id="d22">
      <inkml:trace xmlns:inkml="http://www.w3.org/2003/InkML" xml:id="stk22" contextRef="#ctx0" brushRef="#br0">7541 16173 0</inkml:trace>
    </iact:actionData>
  </iact:action>
  <iact:action type="add" startTime="62980">
    <iact:property name="dataType"/>
    <iact:actionData xml:id="d23">
      <inkml:trace xmlns:inkml="http://www.w3.org/2003/InkML" xml:id="stk23" contextRef="#ctx0" brushRef="#br0">8235 15230 0,'0'25'170,"0"0"-164,0-1 2,0 51 23,0-50-24,0 0 7,0-1 2,0 1-3,0 0 4,25-25 27,49 0-29,-24 0 43,645-174-55,-621 149 1,75 1 14,-75 24-12,1 0 4,73 0 12,-48 49-1,-26 125 0,-99 148 2,-49-148-3,-1-100-2,-73 75-14,73-74-2,-49-26 4,25 26 4,-323 24 12,100-99-1,198-25 0,49-24-4,26-26-12,24 25-2</inkml:trace>
    </iact:actionData>
  </iact:action>
  <iact:action type="add" startTime="64646">
    <iact:property name="dataType"/>
    <iact:actionData xml:id="d24">
      <inkml:trace xmlns:inkml="http://www.w3.org/2003/InkML" xml:id="stk24" contextRef="#ctx0" brushRef="#br0">8161 15280 0,'74'-25'191,"25"-25"-184,50 1 1,-25-1-1,0 0 1,0 26-1,-25-26 1,26-24-2,-1 24 2,0 0 2,24-24-5,26 24 1,0 1 3,-26-1-2,200-74 23,-199 75 13,-100 49-4,-24 0 19</inkml:trace>
    </iact:actionData>
  </iact:action>
  <iact:action type="add" startTime="65630">
    <iact:property name="dataType"/>
    <iact:actionData xml:id="d25">
      <inkml:trace xmlns:inkml="http://www.w3.org/2003/InkML" xml:id="stk25" contextRef="#ctx0" brushRef="#br0">10542 15999 0,'-25'50'199,"-24"49"-192,-26-25 2,26 25-3,-51 1 2,1 24-1,-25 0 2,0 0-2,25 25-1,24-50 4,-49 25-4,0-25 1,-347 248 24,-347-24 12,-1-224-2,-124-198 21,720 0-41,74 24-3,-74-24-16,124 0 2,-75-25 13,-24-100 5,24-24 0,125 50-2,-1 49-2,25-124-14,-24 149-2,49 25 3,-25 0 6,0-149 9,50-50 3,74 25 0,-25 124-7,75-123-11,-50 148-4,1 24 4,48-48 7,423-225 7,124 125 4,-423 174-19,175 0 13,74-26 5,-199 76-1,-148-1-5,223 25-13,-224 0 2,224 0 18,-25 25-1,-173-1 2,322 100-20,-397-99-2,-25 25 3,74 49 14,26 50 1,-1 49 0,50 125 4,-148-174-3,-26-75-5,-24 75-12,-26-75 0,26-24 2,-50-1 4,25 249 12,-50 49-1,-25-123 0,-24-76-3,-75 76-13,50-100-4,0 25 4,-25-25 7,-273 272 7,-25-73 2,25-125 3,174-98-3,99-51-19,0-24 4,-25 0 4,-297-50 12</inkml:trace>
    </iact:actionData>
  </iact:action>
  <iact:action type="add" startTime="68252">
    <iact:property name="dataType"/>
    <iact:actionData xml:id="d26">
      <inkml:trace xmlns:inkml="http://www.w3.org/2003/InkML" xml:id="stk26" contextRef="#ctx0" brushRef="#br0">7615 16148 0,'25'0'317,"-50"0"-214,0 0-56,0 0-19,25 25 275,0-1-280</inkml:trace>
    </iact:actionData>
  </iact:action>
  <iact:action type="add" startTime="71160">
    <iact:property name="dataType"/>
    <iact:actionData xml:id="d27">
      <inkml:trace xmlns:inkml="http://www.w3.org/2003/InkML" xml:id="stk27" contextRef="#ctx0" brushRef="#br0">5333 15106 0,'-124'-25'170,"-124"-49"-162,74-1-1,-49 1-1,99 24 2,-25-24 0,0 0-1,1-50 1,-1 0-1,-50-174 2,26 50-2,-1-25-1,-297-1265 25,123-397 14,175 695-7,123-149 26,50 1315-46,0-100-12,0 75-4,0-50 3,0 50 8,0 24 3,0-24-14,0 49 3,0-24 11,0-25 7,0 74-4,0 0-4,0 0-7,0 1-6,0-1 19,0 0 1,0 0-5,0 0 4,0 1-4,0-51-13,0-49-1,50 25 2,-25-50 5,-1-198 10,-24 74 4,0 199-19,25-50 12,-25 49 3,25 1-4,0-26-14,-25 26 2,0-75 12,25-24 7,-25 24-2,0 74 1,0 26-5,0-50-13,0 49 4,0 25 2,0-74 12,0 0 0,0 49-1,0 25-4,0-49-12,0 49-4,0-25 4,0 26 6,0-51 9,-75 50 3,-148 75-1,-25 223-4,-25 49 3,75-49 1,98-124-1,51-25 0,24-99 1,25 24-5,-25-24-12,0 0-3,25 0 4,0 24 2,-24 51 14,-1-26 0,0 25 0,0-24-5,25 24-12,-25-49-3,25-1 10,0-24 32,0-75 18,50 26-57,49-125 13,174-124 3,0-74 1,-149 173 0,-50 75-5,75-124-14,-99 148-1,49-49 4,0 0 5,224-149 10,-75 100 1,-174-1-1,-24 100 0,-50-1-3,25 1-14,-25 49-2,0-49 5,0 49 3,0-75 9,0 1 6,0 74-20,0 1 10,0-1 1,24-50-11,1 51-3,-25-26 6,0 25 0,25-24 13,25-1 3,-26 50-5,-24 25-4,75 74-8,-75-25-4,49 50 2,-24-49 5,50 223 10,-51-125 3,26-74-1,-50-49-5,25 49-13,-25-74-2,25 49 5,-25-49 3,49 50 11,-49-51-3,0 51-15,0-50 6,0 74 4,0-74 8,0 0-4,0-1-12,0 1-4,25 0 13,0 99 10,25 25-3,-50-75 0,0-24 0,0-25-18,0-1 11,0 1-6,0 25 8,24-1 5,-24-24 3,0 0-6,0 0 7,25 0 195,-25-1-204,25 1-8,-25 25 15,0 24-1,0-49-1,0 0 0,-50 0-4,-297 24 6,223-24-18,-273-25 11,-25 50 6,224-50-5,-50 0 5,-50 25-1,125-25 1,98 0 0,50 0-1,1 0-5,-1 0-14,0 0 10,0 0 17,0 0 29,1 0-43,-1 0 23,0 0-22,-124 24 6,25 1-4,0 0 4,75-25-1,24 0-1,0-25 4</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17T13:42:53.110"/>
    </inkml:context>
    <inkml:brush xml:id="br0">
      <inkml:brushProperty name="width" value="0.05292" units="cm"/>
      <inkml:brushProperty name="height" value="0.05292" units="cm"/>
      <inkml:brushProperty name="color" value="#FFFF00"/>
    </inkml:brush>
  </inkml:definitions>
  <iact:action type="add" startTime="7167">
    <iact:property name="dataType"/>
    <iact:actionData xml:id="d0">
      <inkml:trace xmlns:inkml="http://www.w3.org/2003/InkML" xml:id="stk0" contextRef="#ctx0" brushRef="#br0">3473 12278 0,'322'-49'155,"199"-26"-145,-199 50-7,150 1 6,49 24-2,-25-50 1,-149 25-2,-25 25 1,1 0 2,-25 0-3,-1 25 2,-24-25-1,397 0 24,-50-25 12,-570 25-3,98 0-36,-123 0 3,0 0 46,-25 25-35,0 0-12,0 0 11,-50 24 3,-49 199 1,-25 174 1,75-224-7,49 100-8,0-199-5,0 50 4,0-25 3,74 546 12,50-100 3,-25-272-4,-74-149 3,-25-75-7,25 50-11,0-49-4,-1-26 5,-24 1 4,0 74 10,0-99 2,0 0 1,-49-25 72,-26 0-87,1 0-1,-25-25 9,0 0 0,-199-25-11,75 26-4,-75-1 5,50 25 5,-695-25 12,546 25-18,-297 124 9,173-25 8,347-49-5,-123-1-13,148 1-2,0 0 5,75-26 2,-150 26 13,26 0 1,148-50-3,26 0-3,-51 0-12,50 0-3,1 0 12,-51 0 9,-98 24-2,-125-24 1,223 0-1,51 0-4,-1 0-12,0-24-3,0 24 11,0-50 10,25-148 0,0 49-1,25 74-5,50-197-14,-51 23-1,1 1 4,25 0 5,49-273 9,0 75 4,-99 49-3,-24 224-5,-26-76-11,0 150-3,25 0 4,-24 49 3,-75-148 14,25-50-3,74 149 2,25 49 0,-25 25-5,25 0-12,-25 1 11,25-1 6</inkml:trace>
    </iact:actionData>
  </iact:action>
  <iact:action type="add" startTime="9704">
    <iact:property name="dataType"/>
    <iact:actionData xml:id="d1">
      <inkml:trace xmlns:inkml="http://www.w3.org/2003/InkML" xml:id="stk1" contextRef="#ctx0" brushRef="#br0">5928 12179 0,'0'75'193,"25"49"-188,0 49 7,0 75-7,0-25 2,24 26 1,-24-76-2,0-74 1,-25-24 1,25-1-1,-25-24 1,0 24 0,49 25-1,26 298 23,-26 50 15,-24-398-8,0 150-32,-25-174 4,0 49 44,0-49 176,0 0-191,0-1-36,0 26 19,49 99-1,-49-50 2,0-74-4,0 99-13,0-99-3,0 0 3,0-1 5,0 1 11,0 25-1,0-25 3,0-1-1,0-48 53</inkml:trace>
    </iact:actionData>
  </iact:action>
  <iact:action type="add" startTime="11502">
    <iact:property name="dataType"/>
    <iact:actionData xml:id="d2">
      <inkml:trace xmlns:inkml="http://www.w3.org/2003/InkML" xml:id="stk2" contextRef="#ctx0" brushRef="#br0">3795 13990 0,'174'0'200,"74"-25"-194,25 0 2,-1 0-1,26 1 1,-75-1 0,-24 25-1,49-25 0,-25 25 0,-24 0 0,24 0 1,25-25-1,-50 25 1,-74 0-1,298 0 26,124 0 8,-472 0-2,397 0-37,-396 0 2,346 0 55,-371 0-41,74 25-14,-74-25-2,-1 25 3,26-25 6,-1 0 10,-24 0 1,-25 0-1,-1 0-2,1 0 96,0 0-93,0 0-16,-50 0 70</inkml:trace>
    </iact:actionData>
  </iact:action>
  <iact:action type="add" startTime="14973">
    <iact:property name="dataType"/>
    <iact:actionData xml:id="d3">
      <inkml:trace xmlns:inkml="http://www.w3.org/2003/InkML" xml:id="stk3" contextRef="#ctx0" brushRef="#br0">12725 12948 0,'-75'0'187,"-24"25"-181,25-25 1,24 25 1,-24-1-1,24-24 0,1 25 1,24-25-1,-25 0 2,-148 0 19,24-25 13,0-74 22,150 50-45,-1-26-15,0 26-1,25-1 4,-25 0 6,25-123 7,25-1 4,49 0-2,1 50-1,-50 100-2,49-51-13,-49 50-3,0-24 4,-1 24 4,51-49 11,49-50 0,-25 49 3,-49 50-8,49-49-12,-49 49-2,-1 0 11,1 1-12,-1-1 7,51 0 7,24 0 6,0 25 1,-75 0-1,1 25-3,-1 0-14,1 0-2,-25-1 6,24 26 1,26 24 10,-25 26 5,-1-26-4,-49-49-2,25 74-14,-25-49-2,0-1 5,0 50 2,-25 199 12,-49-99 0,-1-75 1,50-50 0,25-49-6,-24 0-9,-26-1-6,25 1 7,0 0-1,-123 49 13,-51 1 4,100-75-4,49 25-5,1-1-8,24-24-3,0 0 7,0 0 13,1 0-3</inkml:trace>
    </iact:actionData>
  </iact:action>
  <iact:action type="add" startTime="18251">
    <iact:property name="dataType"/>
    <iact:actionData xml:id="d4">
      <inkml:trace xmlns:inkml="http://www.w3.org/2003/InkML" xml:id="stk4" contextRef="#ctx0" brushRef="#br0">14585 12799 0,'-25'0'213,"25"-25"-202,-49 1-2,49-1 1,-25 0-1,0 25-7,0-50 3,1 26 4,-1-1 1,0-25-1,0 25-8,0-24 9,0 24-4,1 0 2,24-24-1,-50-26 22,50-49 15,0 99-35,0-124 43,50 50-30,24 25-2,-49 24-2,74-24-13,-74 49-3,25 0 5,-26 25 2,51-74 11,24 49 3,0 25-2,-24 0-1,-51 0-2,51 0-13,-50 25-3,-1-25 6,26 25 6,-25-25 1,0 24 7,-1 26-1,1-25-5,-25 24-11,25-24-2,-25 0 3,0 0 4,25 49 10,-25 1 3,0-1-2,-25-24-3,25-26 2,-25 1-19,25 0 6,-25 0 1,25 0-1,-74 24 15,24 51 0,1-51-3,24-24-1,-25 0-13,50 0-3,-49-1 5,49 1 2,-50 25 12,-24 24 1,49-74-2,0 25-2,-49-25-13,49 0-4,-25 25 7,1-25 1,-100 0 12,50 0 1,24-25-2,26-25-1,-1 26 3,25-51-2,0 50 1,1-24 3</inkml:trace>
    </iact:actionData>
  </iact:action>
  <iact:action type="add" startTime="21397">
    <iact:property name="dataType"/>
    <iact:actionData xml:id="d5">
      <inkml:trace xmlns:inkml="http://www.w3.org/2003/InkML" xml:id="stk5" contextRef="#ctx0" brushRef="#br0">2009 13370 0,'174'-25'192,"123"0"-186,-48-24 2,-51 49 2,-24-25-6,-1 25 5,-24 0-3,49-25 3,1 25-4,49 0 4,-25-25 1,-24 0-6,73 25 4,696-49 20,-621 49 12,745-25-38,-919 25 3,447 0 32,75 0 22,-596 0-37,-74 0 1,0 0-7,-1 0-10</inkml:trace>
    </iact:actionData>
  </iact:action>
  <iact:action type="add" startTime="23261">
    <iact:property name="dataType"/>
    <iact:actionData xml:id="d6">
      <inkml:trace xmlns:inkml="http://www.w3.org/2003/InkML" xml:id="stk6" contextRef="#ctx0" brushRef="#br0">2679 14957 0,'174'0'193,"98"-25"-186,26 25 1,25 0-1,24 0 0,695 0 25,-25 0 11,-546-49 2,-25-1 14,-371 50-54,24-25 12,25 25 5,-74 0-6,-1 0-12,1 0-1,-25 0 4,-1 0 2,51 0 11,-1 0 1,-49 0 2,0 0-2,0 0 1</inkml:trace>
    </iact:actionData>
  </iact:action>
  <iact:action type="add" startTime="25357">
    <iact:property name="dataType"/>
    <iact:actionData xml:id="d7">
      <inkml:trace xmlns:inkml="http://www.w3.org/2003/InkML" xml:id="stk7" contextRef="#ctx0" brushRef="#br0">14114 11162 0,'25'-50'222,"24"26"-210,-24-1-2,0 25-8,24-50 2,1 25 6,0 1 2,-1-1-6,-24 0-4,0 25 7,25-25-4,-26 25 9,51 0 24,-1 25 6,-49 0-6,0 74-36,-25-74 2,-50 99 55,50-99-43,-49 0-11,49-1 13,-25-24-17,0 25 19,25 0 3,25-25 79,24 0-90,51-25 0,24 0 9,-50 1-4,0 24-12,-24-25-3,0 25 6,-26-25 1,51 25 12,-50 0-16,-1 0 10,26 0 7,-25 0-3,0 0 59,-25-25-67</inkml:trace>
    </iact:actionData>
  </iact:action>
  <iact:action type="add" startTime="28162">
    <iact:property name="dataType"/>
    <iact:actionData xml:id="d8">
      <inkml:trace xmlns:inkml="http://www.w3.org/2003/InkML" xml:id="stk8" contextRef="#ctx0" brushRef="#br0">17066 12874 0,'-50'0'176,"25"-25"-168,0 0 1,1 25 3,-1 0-3,0-25-5,-25 0 8,26 1 1,-1 24-2,25-50-1,-50 50-8,50-25 5,-49-49 16,24 74 12,-25-124-32,25 99 2,-49-149 54,74 150-42,-50-26-12,50 25-3,0-25 10,25-49 12,25 0-1,-25 74-15,24-24 6,-24 24 4,0 0 1,99-25-14,-75 50-3,1-24 6,0 24-1,74-50 14,-75 50 2,1 0-2,-25 0-4,24 0-13,1 0 0,-50 25 1,25-25 5,24 49 9,26 1 5,-26 74-2,1-74-4,-50-1 0,25 50-14,-25-49 0,0 25 11,0 73 8,-50-48-2,0-26 2,1-49-8,-50 49-10,49-24-3,-24-25 6,24 24-1,-74-24 16,0 25-3,74-50 1,1 0-2,-1 0-14,1 0 11,24 0 6,0 0 1,0-50-1</inkml:trace>
    </iact:actionData>
  </iact:action>
  <iact:action type="add" startTime="30683">
    <iact:property name="dataType"/>
    <iact:actionData xml:id="d9">
      <inkml:trace xmlns:inkml="http://www.w3.org/2003/InkML" xml:id="stk9" contextRef="#ctx0" brushRef="#br0">4539 12824 0,'25'174'172,"0"247"-166,49-49 1,-49-99 0,0 99 1,49 124-1,-49 149 0,0-223 1,-25-124-1,25 24-1,24 100 4,-49-100-2,0 546 31,-24-570 4,24-248 0</inkml:trace>
    </iact:actionData>
  </iact:action>
  <iact:action type="add" startTime="31993">
    <iact:property name="dataType"/>
    <iact:actionData xml:id="d10">
      <inkml:trace xmlns:inkml="http://www.w3.org/2003/InkML" xml:id="stk10" contextRef="#ctx0" brushRef="#br0">7541 12774 0,'0'124'178,"24"75"-170,-24 24 0,25 100-3,0 123 4,-25 50-3,0-223 2,0 25-2,0-25 2,50 99-1,-26-25 5,-24-49-9,0-75 5,0 322 21,25-396 10,25 521-37,-50-596 2,0 50 33,0-99 25,25-25-46</inkml:trace>
    </iact:actionData>
  </iact:action>
  <iact:action type="add" startTime="33953">
    <iact:property name="dataType"/>
    <iact:actionData xml:id="d11">
      <inkml:trace xmlns:inkml="http://www.w3.org/2003/InkML" xml:id="stk11" contextRef="#ctx0" brushRef="#br0">16718 10939 0,'50'25'254,"-25"-1"-235,-25 1-3,25-25-7,-25 25-2,24 99 22,-24 0 15,0-99-7,-49 124-35,49-124 9,-50 49 43,50-49-42,25-25 96,25 0-87,-26 0-19,76 0 19,24-25 2,-25-25-3,-74 50-2,-1 0-13,26 0-3,-25 0 19,0 0 0,-1 0 28</inkml:trace>
    </iact:actionData>
  </iact:action>
  <iact:action type="add" startTime="42879">
    <iact:property name="dataType"/>
    <iact:actionData xml:id="d12">
      <inkml:trace xmlns:inkml="http://www.w3.org/2003/InkML" xml:id="stk12" contextRef="#ctx0" brushRef="#br0">14312 3870 0,'0'49'202,"0"26"-197,0-26 3,0 1 0,0-25-1,0 74 25,0-25 11,0-49-37,0 0 31,25-25 24</inkml:trace>
    </iact:actionData>
  </iact:action>
  <iact:action type="add" startTime="43922">
    <iact:property name="dataType"/>
    <iact:actionData xml:id="d13">
      <inkml:trace xmlns:inkml="http://www.w3.org/2003/InkML" xml:id="stk13" contextRef="#ctx0" brushRef="#br0">15081 3969 0,'0'25'194,"0"24"-188,0-24 2,-25 0 2,1 24-6,24-24 11,-25 0-8,0-25 8,25 25-7,-25 0 7,0-1 8,25 1-1</inkml:trace>
    </iact:actionData>
  </iact:action>
  <iact:action type="add" startTime="45026">
    <iact:property name="dataType"/>
    <iact:actionData xml:id="d14">
      <inkml:trace xmlns:inkml="http://www.w3.org/2003/InkML" xml:id="stk14" contextRef="#ctx0" brushRef="#br0">14833 3894 0,'0'25'325,"0"0"-303,0 0 8,0 0-5</inkml:trace>
    </iact:actionData>
  </iact:action>
  <iact:action type="add" startTime="45935">
    <iact:property name="dataType"/>
    <iact:actionData xml:id="d15">
      <inkml:trace xmlns:inkml="http://www.w3.org/2003/InkML" xml:id="stk15" contextRef="#ctx0" brushRef="#br0">14833 3994 0,'0'49'194,"25"-24"-188,25 0 1,123 173 34,-148-173-36,0 25 11,49-1 5,-49-24 1,0 0-2,0 0 0,-25-1 6,49-24-9</inkml:trace>
    </iact:actionData>
  </iact:action>
  <iact:action type="add" startTime="47771">
    <iact:property name="dataType"/>
    <iact:actionData xml:id="d16">
      <inkml:trace xmlns:inkml="http://www.w3.org/2003/InkML" xml:id="stk16" contextRef="#ctx0" brushRef="#br0">15900 3746 0,'0'49'210,"0"1"-205,0 24 2,0-24 2,0-1-3,0 1 0,0 24 3,0-24-1,0 0-2,0-26 2,0 1-1,0 0 4,0 0 24,0 0-33</inkml:trace>
    </iact:actionData>
  </iact:action>
  <iact:action type="add" startTime="48844">
    <iact:property name="dataType"/>
    <iact:actionData xml:id="d17">
      <inkml:trace xmlns:inkml="http://www.w3.org/2003/InkML" xml:id="stk17" contextRef="#ctx0" brushRef="#br0">17810 3820 0,'198'-50'171,"1"26"-165,-75-1 1,0 25 1,-50-25-1,-24 25 1,74-25 22,-75 25 8,26-25-37</inkml:trace>
    </iact:actionData>
  </iact:action>
  <iact:action type="add" startTime="50058">
    <iact:property name="dataType"/>
    <iact:actionData xml:id="d18">
      <inkml:trace xmlns:inkml="http://www.w3.org/2003/InkML" xml:id="stk18" contextRef="#ctx0" brushRef="#br0">17934 4142 0,'74'-24'186,"75"-1"-181,0 0 4,-25-25 1,0 26-6,-25-26 5,25 25-4,-49 0 4,-26 25-3,50-49 25,-49 24 7,-25 0 3</inkml:trace>
    </iact:actionData>
  </iact:action>
  <iact:action type="add" startTime="51272">
    <iact:property name="dataType"/>
    <iact:actionData xml:id="d19">
      <inkml:trace xmlns:inkml="http://www.w3.org/2003/InkML" xml:id="stk19" contextRef="#ctx0" brushRef="#br0">21779 1910 0,'49'-74'208,"-24"-1"-201,25 1-1,24-75 18,-74 124-17,25 0 2,0 25 28,-1 25-14,-24 0-11,124 570 44,-124-446-37,50 49-17,-50-123 4,25 74 9,-25-100-10,0 26 12,0 74 4,0-75 0,0-24-4,0-1-15,0-24 4,0 0 15</inkml:trace>
    </iact:actionData>
  </iact:action>
  <iact:action type="add" startTime="52782">
    <iact:property name="dataType"/>
    <iact:actionData xml:id="d20">
      <inkml:trace xmlns:inkml="http://www.w3.org/2003/InkML" xml:id="stk20" contextRef="#ctx0" brushRef="#br0">21456 4192 0,'-99'-50'178,"-25"-24"-170,49-25-1,-24 49-1,50 1 1,-1-26 1,-49 1-1,0-50 1,-1-100-1,26 51 1,-1-1 0,26-24-2,24 49 32,-25-298-37,174-222 42,-74 545-4,124-248-37,-149 347 2,743-471 56,-544 446-58,-51 0 3,-24 1 5,347-50 12,25 49-2,-198 50 2,-150 0-1,-98 25-3,49 24-14,-75 1-2,51 0 4,-26 49 5,348 645 9,-174-173 2,-149-150 2,-99-148-5,0-174-2,-50 149-12,1-148-3,-1 24 5,-24-50 2,-174 199 13,-149 49-2,74-98 2,150-100-4,-125 49-14,174-98-2,0-26 3,25 1 6,-199 49 9,-173-74 2,123-25 1,175-50-6,-26-49 7,150 74-22,-1 0 5,1-24 3,-75-26 12,99 26-2</inkml:trace>
    </iact:actionData>
  </iact:action>
  <iact:action type="add" startTime="58659">
    <iact:property name="dataType"/>
    <iact:actionData xml:id="d21">
      <inkml:trace xmlns:inkml="http://www.w3.org/2003/InkML" xml:id="stk21" contextRef="#ctx0" brushRef="#br0">20637 3597 0,'-148'-25'180,"-100"-50"-175,74-49 3,25 100 0,-24-51-2,-1 26 1,25-26 0,-25 26 2,1-51-2,-26 26 0,51 0 0,-1-1 1,-471-545 30,148-25 1,26 248 3,123 149 19,249 174-40,0 24 1,49 25 1,0 50 44,25 0-60,0 0-1,-50 74 18,50-25-4,0-24-5,0 74-8,0-50-5,0 1 4,0-1 4,0 125 10,0-100 3,0-74-1,0 0-4,0-1 2,0-48 45,0-26-59,0-25 10,0 26 0,0-100-11,0 75-3,0 24 12,0 0-12,25-98 19,-25-26 1,0 75 0,0 74-5,0-25-12,0 26 1,0-1 17,50 25 214,-1 0-230,1 25 9,24-25 7,-49 0-5,25 24 2,49 1 2,-49-25-1,-26 0 1,1 0-1,0 0-3</inkml:trace>
    </iact:actionData>
  </iact:action>
  <iact:action type="add" startTime="77774">
    <iact:property name="dataType"/>
    <iact:actionData xml:id="d22">
      <inkml:trace xmlns:inkml="http://www.w3.org/2003/InkML" xml:id="stk22" contextRef="#ctx0" brushRef="#br0">24978 12626 0,'25'0'185,"25"0"-178,-1 0 2,26 0-3,-26 0 3,1 0-1,-25 0-3,0 0 2,-1 0 1,1 0-1,-25 24 0,25 1 2,-25 0 5,25 99 10,-50 248 21,-124-25 14,124-322-38,25 25 1,0-25-2,0-50 190,25-25-204,-25 1 7,50-26 7,24 1 1,-24-1 1,24 1-1,-74 49 1,25 0-4,0 25-13,0-25 10,-1-24 8,26-1-2,-25 1 2,0 24-3,-1 0-4,1 0-10,-25 0 17,25 25 8,-25-24 12,0-1-36,0 0 23,0 0-16,50-24 5,24-1 1,-74 25-6,25 0-8,0 1 1,-25-1 5,25 0 9,-25 0 7,24 25-8,-24-25-5,25 1 4,0 24 3,25-25-2,-26 25 2,1 0 1,25 0 5,-25 0-18,24 0 11,1 0 3,-25 0-4,-1 0-2,1 25 4,0-1-2,-25 1-13,25-25 9,-25 25 5,0 0 23,0 0-27,0-1 4,0 26 1,0-25-2,0 0 2,0-1-2,0 26 1,0-25 0,0 0 22</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17T13:44:17.346"/>
    </inkml:context>
    <inkml:brush xml:id="br0">
      <inkml:brushProperty name="width" value="0.05292" units="cm"/>
      <inkml:brushProperty name="height" value="0.05292" units="cm"/>
      <inkml:brushProperty name="color" value="#FFFF00"/>
    </inkml:brush>
    <inkml:brush xml:id="br1">
      <inkml:brushProperty name="width" value="0.08819" units="cm"/>
      <inkml:brushProperty name="height" value="0.35278" units="cm"/>
      <inkml:brushProperty name="color" value="#FFFF00"/>
      <inkml:brushProperty name="tip" value="rectangle"/>
      <inkml:brushProperty name="rasterOp" value="maskPen"/>
    </inkml:brush>
  </inkml:definitions>
  <iact:action type="add" startTime="7283">
    <iact:property name="dataType"/>
    <iact:actionData xml:id="d0">
      <inkml:trace xmlns:inkml="http://www.w3.org/2003/InkML" xml:id="stk0" contextRef="#ctx0" brushRef="#br0">3944 2282 0,'74'0'193,"100"0"-179,-50 0-12,50 0 5,-1 0 1,-74 0-1,-24 0 0,-1 0 1,-24 0 0,24 0-3,-24 0 3,0 0 0,322 50 27,-298-50 4,373 99-36,-398-99 1,1 25 5,198 24 21,298 1 28,-398-25-36,76-25 0,-76 0-1,-73 0-6,49 0-6,-50 0-7,-49 0 3,49 0 5,125-25 11,123-25 0,1 25 2,-174 1-3,-75-1-3,75 0-15,-75 25 2,1-25 10,-1 25-12,100-49 20,-50 24-1,-99 25 1,-1 0-5,1 0-13,0-25 16,0 0 0,24 0-13,1-24 8,-25 24 6,24 0 0,-24 0-3,25-74 4,-1 25-1,-24-25 2,0 49-3,-25 0-3,0-49-12,0 49-4,0 1 7,-25-26 0,-24-148 15,-75 0-2,49 124 2,50 49-7,-49-24-12,49 24-2,0 25 5,1 1 2,-51-26 12,-98 0 0,-1 50 1,75 0-5,-100 0-12,125 0-3,-1 0 4,1 0 4,-149 0 11,-50 0 1,-50 0-1,125 25 1,99-25-6,-50 0-11,75 0-3,-1 0 6,1 0 0,-125 0 12,1 0 3,74 0-1,74 0-5,-49 0-13,25-25-2,-50 1 4,24 24 3,-98 0 13,49 0 0,0 0 1,75-25-3,-1 25-3,-49 0-13,75 0-1,-1 0 4,1 0 2,-51 0 10,-48 0 5,48 25-2,26-1-6,-25 26-11,24-25-4,26 0 7,24-1 1,-74 51 11,-25-1 5,74-49-5,0 0-2,26 0-14,-1-1 3,0-24 7,0 25 2,-24 0-9,49 25-2,-50-26 6,25 1-7,-24 25 13,-1-1 4,25-24-4,0 25-14,1-50 0,-1 25 4,0-1 3,0 26 10,-24 0 2,49-26 0,-25 1-7,25 25-7,-25-25-7,0-25 5,25 24 8,0 1 9,0 0-8,0 0 6,0 0 0,0 24-2,0 26-14,25-26-3,0 1 6,0 0-1,49 74 15,-24-50 0,24-24-2,-49-50-3,49 49-13,-49-24-1,0 0 4,-25 0 3,74-1 10,25 26 3,-49-50-2,0 0-5,-1 0-12,1 0-2,24 0 7,-49 0-1,49 0 11</inkml:trace>
    </iact:actionData>
  </iact:action>
  <iact:action type="add" startTime="13946">
    <iact:property name="dataType"/>
    <iact:actionData xml:id="d1">
      <inkml:trace xmlns:inkml="http://www.w3.org/2003/InkML" xml:id="stk1" contextRef="#ctx0" brushRef="#br0">893 8806 0,'0'-25'201,"25"25"-195,0-25 12,-25 0-13,49 25 2,-24 0 10,0 0-12,0 0 11,-1 25 4,51 74 20,322 447 21,-248-372-40,-1-50-1,-48-50 4,-26 0-4,-49-49-3,49 25-12,-49-50-3,25 25 4,-26-25 4,76 0 10,24 0 3,-25 0-2,-25 0-2,-24 0 2,0 0 0</inkml:trace>
    </iact:actionData>
  </iact:action>
  <iact:action type="add" startTime="15560">
    <iact:property name="dataType"/>
    <iact:actionData xml:id="d2">
      <inkml:trace xmlns:inkml="http://www.w3.org/2003/InkML" xml:id="stk2" contextRef="#ctx0" brushRef="#br0">2208 8558 0,'-50'24'184,"0"26"-176,1 0 1,-1-1-3,-24 50-1,-1-24 6,26 24-6,-50 50 3,49-75-2,-25 50 2,26-49 0,-1 24 0,1-49-1,-51 198 22,-24-75 16,100-148-8,-51 74-35,50-99 5,-24 75 48</inkml:trace>
    </iact:actionData>
  </iact:action>
  <iact:action type="add" startTime="16899">
    <iact:property name="dataType"/>
    <iact:actionData xml:id="d3">
      <inkml:trace xmlns:inkml="http://www.w3.org/2003/InkML" xml:id="stk3" contextRef="#ctx0" brushRef="#br0">2406 7689 0,'25'25'231,"0"0"-224,-25 25 1,0-26-1,24 1-1,-24 50 2,0-51-1,0 1 0,0 0 3,0 0-1,0 0-6,0 0 5,0 49 23,-24 25 8,-1-24 3,-50-26 19,125-49 25,-25 0-70,24 0-11,1 0 12,24 0 5,-49 0 1,0 0 0,0 0-4</inkml:trace>
    </iact:actionData>
  </iact:action>
  <iact:action type="add" startTime="18580">
    <iact:property name="dataType"/>
    <iact:actionData xml:id="d4">
      <inkml:trace xmlns:inkml="http://www.w3.org/2003/InkML" xml:id="stk4" contextRef="#ctx0" brushRef="#br0">3150 9500 0,'-25'25'200,"1"0"-193,-1-25 0,25 25 1,0-1-1,-25 1-1,0 0 11,25 25-11,0-26 2,-25 1-2,1 25 4,24-25-5,0-1 4,0 76 21,0-76 14,24-24-7,125 0-34,-124 0 2,372-148 48</inkml:trace>
    </iact:actionData>
  </iact:action>
  <iact:action type="add" startTime="19658">
    <iact:property name="dataType"/>
    <iact:actionData xml:id="d5">
      <inkml:trace xmlns:inkml="http://www.w3.org/2003/InkML" xml:id="stk5" contextRef="#ctx0" brushRef="#br0">3870 9426 0,'-25'25'172,"0"-1"-165,0-24 0,0 50-1,1-25 6,-1 0-9,25 24 6,-50-24-2,50 0 1,-25 24-2,0-49 2,25 25 1,0 0-3,-24 25 24,24 24 10,0-49 3,173-25 17,-98 0-39,-75-25-15,25 0 8,-1 0 9,1 1-2,-25-1-4,0-25-13,0 1-1,0 24 3,0 0 3,0 0 12,0-24 3,25 49 41,0 24-41,0 1-9,-1 25 5,1-50-5,0 49-8,-25-24-4,25-25 2,-25 25 24,25-25-28,-1 0 22,26 0-1,-25-25 0,-25-24-3,0-1-2,0-74-15,0 50 4,-25-75 9,0-25 8,-24 75-3,49 74-2,-25-49-14,25 49-1,0 0 2,-25 0 5,25-24 11,0 24 1,0 0 0,0 75 89,0-1-103,0 1-2,0 49 12,50 100 3,-50-75 0,49 24 2,-49-98-2,25-50-7,0 50-6,-25-26-7,25-24 5,-25 25 9,24-25 23,1 0 12,-25-25-38,75-74 10,-51 74-18,1-49 11,50 0 9,-26-1-3,-24 50-5,-25 1-12,25 24-2,0-25 12,-25 0-7,24 25 126,-24-25-125,25 25 7,-25-25-6,25 25 11,-50 0 99,0 25-96,1 0-1,24 0-15,-25 49 7,25 50 10,0-74-18,0-25 9,0-1 1,0 51-11,0-50-2,25-1 2,-25 1 10,0 0 8,24 0 37,26-25-45,24 0 6,1 0 2,-25 0-1,-26 0 0,26 0-4,0-25 2,-26 25 2,1 0 87</inkml:trace>
    </iact:actionData>
  </iact:action>
  <iact:action type="add" startTime="22598">
    <iact:property name="dataType"/>
    <iact:actionData xml:id="d6">
      <inkml:trace xmlns:inkml="http://www.w3.org/2003/InkML" xml:id="stk6" contextRef="#ctx0" brushRef="#br0">5283 9550 0</inkml:trace>
    </iact:actionData>
  </iact:action>
  <iact:action type="add" startTime="24752">
    <iact:property name="dataType"/>
    <iact:actionData xml:id="d7">
      <inkml:trace xmlns:inkml="http://www.w3.org/2003/InkML" xml:id="stk7" contextRef="#ctx0" brushRef="#br0">28153 8384 0,'25'0'244,"0"-25"-237,0 0 1,24 1-1,26-1 0,-26 25 1,1 0-1,-25 0 1,0 0-1,-1 0 0,1 0 0,25 0 2,-25 0 6,24 25 8,-24-1 14,198 150-32,-148-75-3,49 50 5,744 620 47,-744-670-38,74 0 5,-49-49 0,25-25 1,-25-25 1,-100 0-4,1-50-1,49-24-14,-74 49-2,0-25 5,-1 50 2,1-24 13</inkml:trace>
    </iact:actionData>
  </iact:action>
  <iact:action type="add" startTime="26047">
    <iact:property name="dataType"/>
    <iact:actionData xml:id="d8">
      <inkml:trace xmlns:inkml="http://www.w3.org/2003/InkML" xml:id="stk8" contextRef="#ctx0" brushRef="#br0">30138 8012 0,'-50'99'187,"-24"50"-182,-1-25 2,26-50 0,-1-24 2,0 49-3,-173 224 26,-50 421 12,149-397-4,0 25 24,124-347-44,0 0 1</inkml:trace>
    </iact:actionData>
  </iact:action>
  <iact:action type="add" startTime="27313">
    <iact:property name="dataType"/>
    <iact:actionData xml:id="d9">
      <inkml:trace xmlns:inkml="http://www.w3.org/2003/InkML" xml:id="stk9" contextRef="#ctx0" brushRef="#br0">30088 6871 0,'25'-25'216,"24"0"-209,26 25-1,-50 0 4,24 0-6,51 0 34,-51 0 1,-24 0-37,0 0 3,-25 25 22,0 25-18,-50 148 52,25-148-39,-24 49-1,49-74 0,0 0 0,25-25 108,-1 0-123,26 0 4,74-25 10,0-25 4,-50 50-3,-49-25-8,50 1-5,-51 24-5,1 0 1,0 0 7,0 0 10,0 0-1,-1 0 4,1 0-4</inkml:trace>
    </iact:actionData>
  </iact:action>
  <iact:action type="add" startTime="29096">
    <iact:property name="dataType"/>
    <iact:actionData xml:id="d10">
      <inkml:trace xmlns:inkml="http://www.w3.org/2003/InkML" xml:id="stk10" contextRef="#ctx0" brushRef="#br0">31601 9723 0,'-25'0'201,"25"25"-194,-49-25 1,49 25-1,-25 0 0,0-25-1,0 74 24,-24 125 15,49-150-8,49 125-34,-24-149 8,99 24 39,-25-49-27,-49 0-6,49-24-14,-74 24 2,49-75 10,-24 50 7,-25 25-1,0-24-7,-1 24-7,1 0 1</inkml:trace>
    </iact:actionData>
  </iact:action>
  <iact:action type="add" startTime="30888">
    <iact:property name="dataType"/>
    <iact:actionData xml:id="d11">
      <inkml:trace xmlns:inkml="http://www.w3.org/2003/InkML" xml:id="stk11" contextRef="#ctx0" brushRef="#br0">32023 9599 0,'25'0'217,"74"50"-213,-25-25 4,-24 0 0,24-1-2,-24 1 3,0-25-4,-1 25 5,-24 0-4,25-25 3,-26 0-3,1 25 1,0-25 0,25 24 22,-1-24 11,-24 0 3,-25-24 53,0-26-87,0-49 10,0 24-2,-50-73-14,26 73 2,-1-74 11,25-24 6,0 98 0,0 50-2,0 1-1</inkml:trace>
    </iact:actionData>
  </iact:action>
  <iact:action type="add" startTime="42642">
    <iact:property name="dataType"/>
    <iact:actionData xml:id="d12">
      <inkml:trace xmlns:inkml="http://www.w3.org/2003/InkML" xml:id="stk12" contextRef="#ctx0" brushRef="#br1">6648 12129 0,'24'0'187,"26"0"-179,0 25-1,-1-25-1,1 25 2,0-25-1,-26 0 0,51 0 1,-26 0 0,26 0-2,-50 0 2,-1 0 1,1 0-4,99 0 25,50 0 14,-25 0-3,148 0 22,-247 0-47,0 0-11,-26 0-3,26 0 12,-25 0-12,24 0 19,26 0 3,-1 0-5,1 0 1,-51 0-2,51 0-15,-26 0 1,75 0 12,100 0 6,-51 0-1,-49 0 1,-24 0 1,-51 0-8,50 0-13,-24 0 4,24 0 9,75 0 8,-50-50-2,0 50 0,-25 0 2,-49 0-8,24 0-7,-24 0-3,24 0-2,-24 0 5,24 0 0,50 0 3,0 0 9,-99 0-1,74 0-17,-49 0 4,-1 0 9,26 0 6,-26 0 2,-24 0-15,0 0 10,0 0 6,0 0 57,-1 0-72,-24 25 1,25-25 4,50 25 6,-51-25 3,1 0-3,-25 25 1,50-25-2,-50 25-15,25-25-2,-1 0 35,1 0-36</inkml:trace>
    </iact:actionData>
  </iact:action>
  <iact:action type="add" startTime="45285">
    <iact:property name="dataType"/>
    <iact:actionData xml:id="d13">
      <inkml:trace xmlns:inkml="http://www.w3.org/2003/InkML" xml:id="stk13" contextRef="#ctx0" brushRef="#br1">12601 12179 0,'99'0'186,"99"0"-179,-49 0 1,25 0-1,0 0 3,98 25 2,-172-25-6,-1 0 3,0 0-3,-25 0 1,1 0 2,-1 0-3,199 0 27,50 0 10,-274 0-37,75 0 30,174 0 24,-174 0-37,0 0-1,-25 0-4,0 0 2,1 0 2,-26 0-1,25 0 3,-49 0-4,-25 0-1,24 0-16,-24 0-1,25 0 10,-26 0 4,1 0-8,0 0 16,0 0-4,24 0-2,1 0 3,0 0 0,-25 0 1,-1 0 1,26 0-2,-25 0-19,0 0 5,-1 0 6,1 0 4,0 0 3,0 0 3,0 0 36,-1 0-15,1 0-35,0 0 4,0 0 8,0 0-2,-1 0-14,1 0 16</inkml:trace>
    </iact:actionData>
  </iact:action>
  <iact:action type="add" startTime="47928">
    <iact:property name="dataType"/>
    <iact:actionData xml:id="d14">
      <inkml:trace xmlns:inkml="http://www.w3.org/2003/InkML" xml:id="stk14" contextRef="#ctx0" brushRef="#br1">17438 12378 0,'24'0'221,"26"0"-211,0 0 2,-1 24-1,1-24-7,0 25-2,-1-25 5,26 0 0,-26 0 6,1 0-1,24 0-9,-24 25-1,-1-25 5,26 0 0,49 0 7,248 74 47,-198-49-39,-50-25 1,-50 0-7,50 0-12,-74 0-2,24 0 5,-49 0 2,124 0 11,24 0 3,26 0-2,-50-25 0,-100 1-4,75 24-11,-74 0-4,-1-25 3,26 25 5,123-50 11,-74 25 1,0 25 0,-99-24-6,74-1-11,-49 25-3,-25 0 6,24-25 0,75-25 13,-24 26 1,-26 24 0,-24 0-1,-26 0-2,1 0 2,0 0 1,0 0 95,0 0-110,-1 0 15,26 0-1,-25 0-1,0 0-1,24 0 3</inkml:trace>
    </iact:actionData>
  </iact:action>
  <iact:action type="add" startTime="52885">
    <iact:property name="dataType"/>
    <iact:actionData xml:id="d15">
      <inkml:trace xmlns:inkml="http://www.w3.org/2003/InkML" xml:id="stk15" contextRef="#ctx0" brushRef="#br1">25549 12328 0,'-25'0'201,"0"0"-193,-24 0 0,-26 0 0,50 0-2,-49 0 2,0 0 0,-1 0-2,-49-25 1,25 25 2,0 0-3,-50-25 2,74 1-1,-24 24 0,-198-50 31,247 25-1,-124 25-35,125 0 3,-100 0 34,-99 0 20,149 0-38,24 0 4,1 0-4,49 0-1,0 0-3,-24 0-13,24 0 3,0 0 3,-49 0 12,49 0 1,0 0-1,25 25 73,0 0-72,25-25-16,24 49 9,125 51 6,-25-1 0,-100-50 0,1-49-4,-50 25 2,25-25-15,0 0-3,-1 0 5,1 0 1,74 0 14,50 0 0,-49 0-1,-26-25-7,100 1-7,-50 24-4,-25 0 3,0-25 3,75 25 12,-50 0 2,-50 0-2,-49 0-7,49 0-6,-49 0-6,0 0 3,0 0 5,49 0 11,1 0 0,24 0 2,-50 0-3,-24 0-3,50 0-14,-51 0 0,1 0 5,0 0 2,25 0 11,-26 0 1,1 0 1,0 0-3,0 0-4,0 0 6,-1 0-1,1-25 2,0 0-2,0 25-3,0 0 3,-1 0 1,-24-25 17,0 1-10,0-26-15,0-49 8,-49-1-1,24 51 0,0 49-3,25-25-15,0 0 6,0 0 13,-25 1-13,1 24 26,-1 0-20,0 0 0,0 0 2,-24-25-11,-1 25-4,25-25 5,0 25 0,-49 0 15,49 0 0,0 0 0,1 0-2,-1 0 34,0 0-46,-49 25 13,-1-25 1,50 49-6,-99-49-13,75 25 1,-26 0 12,1-25 4,49 0 5,0 0-9,0 0 8,1 0-7,-1 0-14,-50 0 1,-49 0 12,0-25 7,25 0-2,0 25 0,74 0-19,-24-24 4,-1 24 4,-124 0 12,50 0-2,75 0 2,24 0 0,0 0-6,-99 0-14,74 0 2,-24 24 12,-50-24 6,25 0 1,74 0-2,0 0-3,-49 25-14,49-25 4,0 0 2,-74 25 10,0 25 2,49-26 0,25-24-10,-24 0-2,24 0-8,0 0 4,0 25 2,-49-25 13,24 0 2,25 0-2,25 25 67,0 0-49,0 0-19,25-25-1,0 25 1,0-1 2,0 1 0,-1-25-4,1 0 4,0 25-2,25 0 2,-26-25 1,1 0-2,0 0 23,0 0-28,0 0 6,-25 25 51,25-25-66,-1 24 18,1 1-5,0-25 2,0 0-8,0 0 9,24 0 0,26 0-1,24 0-1,-25 0 1,-49 0-5,49 0-15,-49 0 3,25 0 10,49 0 7,0 0-1,-24 0-1,-51 0-2,26 0-12,0 0-4,-26 0 5,1 0 2,75 0 11,-26 0 4,25 0-6,-24 0 1,49 0-15,-75 0-2,1 0 5,-1 0 2,51 0 12,-1 0 2,-50 0-2,-24 0-4,25 0-12,-1 0-3,-24 0 3,0 0 5,0 0 11,0 0-14,0 0 13,-1 0-3,1 0 3,0 0-5,0 0-7,0 0-6,-1 0 17,1 0 5,0 0 15,0 0-20,0 0-2,24 0-15,1 0 3,-1 0 10,1 0 7,-25 0 2,0 0-2,-1 0-7,1 0 87,0 0-86,0 0-8,0 0 13,-1 0 2,1 0-1,0 0-18,0 0 123,-25-25-118,0 1 13,0-1 75,0 0 20,0 0-73,0 0 68,0 1-84,0-1-5,0 0-5,-25 25 69,0 0-73,0 0 14,1 0 32,-1 0 15,0 0-40,0 0-11,0 0 7,1 0 26</inkml:trace>
    </iact:actionData>
  </iact:action>
</iact:actions>
</file>

<file path=ppt/ink/inkAction8.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17T13:45:25.691"/>
    </inkml:context>
    <inkml:brush xml:id="br0">
      <inkml:brushProperty name="width" value="0.08819" units="cm"/>
      <inkml:brushProperty name="height" value="0.35278" units="cm"/>
      <inkml:brushProperty name="color" value="#FF0000"/>
      <inkml:brushProperty name="tip" value="rectangle"/>
      <inkml:brushProperty name="rasterOp" value="maskPen"/>
    </inkml:brush>
    <inkml:brush xml:id="br1">
      <inkml:brushProperty name="width" value="0.05292" units="cm"/>
      <inkml:brushProperty name="height" value="0.05292" units="cm"/>
      <inkml:brushProperty name="color" value="#FFFF00"/>
    </inkml:brush>
    <inkml:brush xml:id="br2">
      <inkml:brushProperty name="width" value="0.05292" units="cm"/>
      <inkml:brushProperty name="height" value="0.05292" units="cm"/>
      <inkml:brushProperty name="color" value="#92D050"/>
    </inkml:brush>
    <inkml:brush xml:id="br3">
      <inkml:brushProperty name="width" value="0.05292" units="cm"/>
      <inkml:brushProperty name="height" value="0.05292" units="cm"/>
      <inkml:brushProperty name="color" value="#FF0000"/>
    </inkml:brush>
  </inkml:definitions>
  <iact:action type="add" startTime="40639">
    <iact:property name="dataType"/>
    <iact:actionData xml:id="d0">
      <inkml:trace xmlns:inkml="http://www.w3.org/2003/InkML" xml:id="stk0" contextRef="#ctx0" brushRef="#br0">6276 10294 0,'24'0'236,"1"0"-227,0 0 3,0 0 4,24 0 1,-24 0-9,0 0-4,25-25 5,-26 0-3,1 25 2,25 0-1,-1 0 24,75 0 7,-24-24 25,-75 24-45,-1 0-12,26 0 10,0 0 7,-26 0-2,1 0 0,25 0-2,-25 0 2,-1 0-1,1 0 2,0 0-1</inkml:trace>
    </iact:actionData>
  </iact:action>
  <iact:action type="add" startTime="43140">
    <iact:property name="dataType"/>
    <iact:actionData xml:id="d1">
      <inkml:trace xmlns:inkml="http://www.w3.org/2003/InkML" xml:id="stk1" contextRef="#ctx0" brushRef="#br0">9327 10145 0,'24'0'191,"26"0"-182,0 0-3,-26-25 3,26 25-2,24 0 1,-24 0-2,0-24 3,-26-1-3,51 25 5,-26 0-7,1 0 2,0 0 2,-26 0 0,76 0 23,-1 0 7,-25 0 4,1 0 20</inkml:trace>
    </iact:actionData>
  </iact:action>
  <iact:action type="add" startTime="45043">
    <iact:property name="dataType"/>
    <iact:actionData xml:id="d2">
      <inkml:trace xmlns:inkml="http://www.w3.org/2003/InkML" xml:id="stk2" contextRef="#ctx0" brushRef="#br0">12502 10170 0,'24'0'193,"51"0"-186,-1 0-1,1 0 0,-1 0 3,0 0-3,1 0 3,-50 0-3,24 0 3,-24 0-3,25 0 3,-26 0-2,1 0 6,25 0 11,24 0 20,-49 0-37</inkml:trace>
    </iact:actionData>
  </iact:action>
  <iact:action type="add" startTime="48677">
    <iact:property name="dataType"/>
    <iact:actionData xml:id="d3">
      <inkml:trace xmlns:inkml="http://www.w3.org/2003/InkML" xml:id="stk3" contextRef="#ctx0" brushRef="#br0">15379 10220 0,'50'0'164,"74"0"-157,-75 0 1,1 0-3,-25 0 4,-1 0-3,1 0 2,0 0 1,0 0 6,0 0 6,-1 0 1,1 0-8,0 0 1,25 0 22,74 0-35,-100 0 11,150-75 40</inkml:trace>
    </iact:actionData>
  </iact:action>
  <iact:action type="add" startTime="50268">
    <iact:property name="dataType"/>
    <iact:actionData xml:id="d4">
      <inkml:trace xmlns:inkml="http://www.w3.org/2003/InkML" xml:id="stk4" contextRef="#ctx0" brushRef="#br0">18380 10220 0,'50'0'192,"49"0"-184,50 0-1,-75 0 1,26 0-1,-26 0 0,-24 0 0,-1 0 1,1 0 3,-1-25-7,1 25 3,-25-25 0,0 25 1,49 0 24,0-25 11,-24 25-2,-50-25 28</inkml:trace>
    </iact:actionData>
  </iact:action>
  <iact:action type="add" startTime="51851">
    <iact:property name="dataType"/>
    <iact:actionData xml:id="d5">
      <inkml:trace xmlns:inkml="http://www.w3.org/2003/InkML" xml:id="stk5" contextRef="#ctx0" brushRef="#br0">21010 10120 0,'49'0'202,"75"0"-194,-49 0-3,24 0 3,-25 0-2,-24 0 3,123 0 26,-148 0 4,50 0-37,-50 0 10,24 0 18,-24 0 96,0 0-111,0 0-7,49 0 9,-24 0 3,-26 0 3,1 0-18,0 0 18,0 0-11</inkml:trace>
    </iact:actionData>
  </iact:action>
  <iact:action type="add" startTime="54538">
    <iact:property name="dataType"/>
    <iact:actionData xml:id="d6">
      <inkml:trace xmlns:inkml="http://www.w3.org/2003/InkML" xml:id="stk6" contextRef="#ctx0" brushRef="#br0">24309 10220 0,'49'0'195,"50"0"-189,1-25 1,-26 25 1,-24 0-1,24-25 0,-49 25 2,0 0-3,-1 0 3,26 0 4,-25 0 6,0 0-16,0 0 22,24 0 19</inkml:trace>
    </iact:actionData>
  </iact:action>
  <iact:action type="add" startTime="56131">
    <iact:property name="dataType"/>
    <iact:actionData xml:id="d7">
      <inkml:trace xmlns:inkml="http://www.w3.org/2003/InkML" xml:id="stk7" contextRef="#ctx0" brushRef="#br0">27707 10319 0,'49'0'260,"-24"-25"-251,0 25-2,25 0-1,-1 0 1,1 0 2,-25-25-1,24 0-3,26 25 3,-50 0-1,24-24 0,1 24-1,-25 0 4,24 0-4,50-25 27,1 25 9,-51 0 2,-24 0 15</inkml:trace>
    </iact:actionData>
  </iact:action>
  <iact:action type="add" startTime="63823">
    <iact:property name="dataType"/>
    <iact:actionData xml:id="d8">
      <inkml:trace xmlns:inkml="http://www.w3.org/2003/InkML" xml:id="stk8" contextRef="#ctx0" brushRef="#br0">25202 10170 0,'-25'0'221,"0"0"-213,0 0 6,-24 0 2,-1 0 5,25 0-3,-49 0-14,24 0-2,25 0 4,-24 0 4,-26 0 12,26 0-1,-1 0 1,0 0-2,26 0-2,-1 0-14,0 0-2,0 0 4,0 0 3,-49 0 13,24 0 2,26 0-8,-1 0 6,0 0-1,0 0-1,-24 0 3,24 0-1,50-25 444,-1 25-458,26 0-1,0-25 0,-1-24 1,-24 49 1,25 0-4,-26-25 4,1 25-3,25-25 2,-25 25-2,-1 0 1,-24-25 1,100 0 21,-76 25 10,150-24-36,-149 24 2,25 0 32,24 0 23,-49 0 49,0 0-87,-1 0-7,1 0 7,0 0 1,0 0 5,0 0-18,-1 0 20,-24 24 34,25-24-49,-25 25 23,0 0-18,0 0 65,0 0-66,0 0 72</inkml:trace>
    </iact:actionData>
  </iact:action>
  <iact:action type="add" startTime="72232">
    <iact:property name="dataType"/>
    <iact:actionData xml:id="d9">
      <inkml:trace xmlns:inkml="http://www.w3.org/2003/InkML" xml:id="stk9" contextRef="#ctx0" brushRef="#br0">22299 10195 0,'-24'0'194,"-51"-25"-186,1 25-2,49 0 2,-25 0 0,1 0 0,-1 0-2,1 0 0,-1 0 2,0 0 0,1 0-1,24-25 0,-149 0 29,125 25 2,-100 0-36,124 0 2,-49 0 37,-50 0 16,74 0-33,25 0-2,0 0-3,1 0-1,-26 50 4,0-50 2,26 0-4,48 0 609,1 0-605</inkml:trace>
    </iact:actionData>
  </iact:action>
  <iact:action type="add" startTime="82049">
    <iact:property name="dataType"/>
    <iact:actionData xml:id="d10">
      <inkml:trace xmlns:inkml="http://www.w3.org/2003/InkML" xml:id="stk10" contextRef="#ctx0" brushRef="#br1">21952 10542 0,'-99'0'177,"-50"0"-167,50 0-2,0 0-1,24 0-3,26 0 4,-75 0 20,99 0 10,-124-50-35,124 26 4,-148-200 30,123 26 23,50 173-47,0 0-6,0-49 16,0 49-7,50-49-11,-26 49-3,1-25 4,0 1 4,124-100 11,124 0 2,-1 50-2,-23 74-4,-150 25 4,74 25-17,-49 24-2,-49-24 4,-1-25 4,125 99 10,-50-74 5,-125 0-5,1-25-3,25 25-13,-25 0 12,-1-1 7,1 1 0,-25 0-3,0 25-1,-25 74 1,-74 0 3,-50 25-1,-49-1-2,-1 1 4,125-99-19,24-1 7,1-24 6,-75 25-15,99-50 3,-99 74 10,-75-24 4,75-25 1,75-25-2,-75 24-16,74-24-1,1 0 3,24 0 6,-124 0 11,25-49-1,0-26 0,50 51-1,24-1-1,0-25-15,1 25-2,24-24 4,-25-1 6,-24-99 8,49 25 3,0 100-4,25-1 0,0 0-16,0 0 5,25 0 4,49-124 8,50-24 2,-24 24 0,-75 99-6,49-49-12,-24 74-2,-26-24 5,51 24 3,173-99 11,-124 99-16,124-24 12,50 24 5,-150 50-2,-98-25-3,24 24-13,-49-24-2,0 0 14,49 25 7,1 25-2,-1-25 0,-49 24-3,49-24-14,-49 0-2,0 24 4,0-24 5,49 74 9,-24 1 2,0-26-2,-1 25 3,-49-49-7,0-25-14,0-1 4,0 51 9,-74 99 6,-26-26 2,51-123-4,24 0 1</inkml:trace>
    </iact:actionData>
  </iact:action>
  <iact:action type="add" startTime="84833">
    <iact:property name="dataType"/>
    <iact:actionData xml:id="d11">
      <inkml:trace xmlns:inkml="http://www.w3.org/2003/InkML" xml:id="stk11" contextRef="#ctx0" brushRef="#br1">22920 8979 0,'24'149'184,"1"198"-177,50 75 2,-51-124-3,1-50 1,-25-50 2,25 1-2,0-1-1,-25 25 2,25-49 0,-1 0-1,-24-26 1,0-48 1,0-1-4,-24 248 26,-51 372 13,50-570-7,25 298-34,0-398 1,0 671 55,0-571-41,0 49-14,0-124-2,0 1 3,0-26 6,0 100 9,0-25 2,0-25 1,0-24-10,0 148-5,0-124-6,0 25 3,0-49 8,0-1-10,0 1 3,0-26 4,-49 100 12,24 0 0,0-50-2,0-24-2,1 24-14,24-74-1,-25 49 1,0-24 8,-49 123 9,-1-24 0,25-75 0,50-49-4,-24 0-13,-1 25-2,0-26 19,-25 1 1,1 25-5,24-50 5,25 25-6,-25-1-12,25 1 4,-25-25 4,-74 0 9,-50 0 1,-49 0-1,99 0 0,24 0-4,-74-25-15,75 25 2,-50-24 12,-25-26 6,50-24 2,49 24-20,26 25 11,-26-24 2,-49-75-13,49 49-2,25 26 4,1-1 5,-51-24 9,26-26 4,-26-48-4,25 48 0,50 26-1,-49-50-15,24 49-3,0-24 6,0-25 2,-74-173 13,74 98 1,1 100-2,-1 24-4,25-24-14,0 25-1,0-1 3,0-24 7,-25-174 9,-25 50 1,50 124 0,0 49-6,0-24-10,0 24-5,0-24 4,0 24 6,-24-198 10,-1-25 0,-25 50 3,25 74-6,25 75 1,0-50-14,-24 49-4,24 51 6,0-51 1,-50-74 16,25-74-4,-24-99 1,-1 98 0,50 150-4,0-100-14,0 100 1,0-75 12,0-49 4,0 49 4,0 99-8,0-123-10,0 98-5,0 26 4,0-26 6,25-49 10,0 25 0,24 25 2,-24 24-2,0 0-5,0 26-11,-25-1-3,49-25 3,-49 25 5,75-74 12,-26-75 0,1 100 0,-25 24-4,-25-24-15,49 49-1,-49-24 13,25 24-14,49-99 20,1 25 2,-75 49-18,49 0 12,-24 26 3,-25-26-3,75-24-14,-75 49 0,49 0 3,-49-50 5,75-73 11,24-26-1,-25 75 0,-49 49-4,25-24-11,-25 24-5,24 25 4,-24-24 6,149-50 9,49-1 3,-25 51-1,-49 24-4,74 0 3,-49 25-2,24 0 5,-74 25-3,-49 0-1,-50 0-1,0-25-15,-1 24-2,26 1 11,0 50 11,-1 49-1,26-25-2,-75-25-4,24-24-13,1-1-2,-25-24 4,0 0 4,50 49 10,-50-24 2,25 24 0,-25-49-1,24 25-2,1 24 2,-25 26 0,0-1 1,0-50 0,0-24-2,0 0 0</inkml:trace>
    </iact:actionData>
  </iact:action>
  <iact:action type="add" startTime="97372">
    <iact:property name="dataType"/>
    <iact:actionData xml:id="d12">
      <inkml:trace xmlns:inkml="http://www.w3.org/2003/InkML" xml:id="stk12" contextRef="#ctx0" brushRef="#br2">5184 11162 0,'-49'25'200,"49"0"-193,-25 0 0,0-1 0,0-24 1,-24 50-1,24-25 8,0 0-7,0-1-1,-24-24 1,24 50 0,-124 0 24,74-26 10,-73-24 1,48 0 18,76 0-40,-1-24 1,0 24-5,25-25-15,-25 25 2,25-25 11,-25 0 8,-24 0 0,49 1-18,0-26 12,0 25 2,0 0-3,0 1-13,0-1 2,25-50 10,49-123 8,-49 74-3,24 74-2,-24-49-13,25 25-3,-50 49 11,49-25 10,26 1-1,24-26 2,-25 50-6,-49 25-1,50-49-13,-50 49 0,49 0 11,-24 0 6,-1 0 1,1 0 0,-25 0-4,-1 25-15,1-25-1,0 24 4,-25 1 3,25 0 14,24 74 0,1-24-4,-50-26-1,25 75-13,-25-74-3,0-1 3,0 1 9,0-25-12,0 0 4,0-1 4,0 1 12,0 0-1,0 0 0,0 0-3,0-1-13,0 1 16,-25-25-5,0 50 8,0-25-3,1 0-4,-26-1 5,25 1-2,0 0 1,1-25 2,-1 0-1,0 0-4,-25 0 3</inkml:trace>
    </iact:actionData>
  </iact:action>
  <iact:action type="add" startTime="101968">
    <iact:property name="dataType"/>
    <iact:actionData xml:id="d13">
      <inkml:trace xmlns:inkml="http://www.w3.org/2003/InkML" xml:id="stk13" contextRef="#ctx0" brushRef="#br2">5011 11385 0,'49'0'202,"75"0"-195,-25 0 3,1 0-5,-26 0 2,0 0 0,1 0 1,-1 0-1,-24 0 1,-1 0-2,1 0 1,25 0 2,222 25 29,50-25 4,-198 0 1,-124 0 18,397 0-59,-373 0 2,1 0 13,24 0 4,-49 0-19,25 0 12,24 0-12,149 0 19,-74-49 1,-25 24-2,-49 0 3,-50 0-7,49 25-13,-49 0 1,74 0 12,50-25 6,-50 1-1,0 24 1,-74-25-6,99 25-11,-99 0-3,24 0 3,-24 0 6,124-25 10,-50 25 1,-24 0 0,-26 0-5,26 0-13,-50 0-2,24 0 4,-24 0 4,74 0 11,25-50 2,50 50-2,-50-25 0,-75 25-3,76 0-14,-76 0-2,26 0 3,-1 0 6,75 0 9,-100 0-14,51 0 11,48 0 3,-98 0-1,74 0-15,-74 0-2,24 0 2,-24 0 8,123 0 7,-49 0 3,25 0 1,-50 0-3,-74 0-3,74 0-12,-24 0-2,-26 0 2,26 0 6,123 0 10,1 0-1,-75 25 3,-75 0-6,75-25-12,-99 0-2,0 0 2,25 0 4,24 0 13,124 0 0,-98 0-1,-76 0-4,76 0-13,-51 0-2,-24 0 4,25-25 5,123 25 9,-49 0 2,-24 0 2,-26 0-4,-24 0-18,-1 0 3,1 0 6,148 25 10,-24 0 0,0 0 2,-50 0-3,-75-25-3,26 0-12,-26 0-3,1 0 4,-25 0 5,74 0 9,-50 0 3,-24 0-3,0 0-2,0 0-14,0 0-2,-1 0 4,1 0 4,25 0 11,49 0 0,0 0 2,1 0-2,-51 24-4,50-24-13,-74 0-2,25 0 3,-1 25 5,100-25 13,25 0-1,-25 0-1,-75 0-4,25 0-13,-24 0-2,-50 0 3,24 0 7,100 0 8,-99 0-15,24 0 12,75 0 6,-75 0-3,-24 0-3,49 0-12,-49 0-4,-26 0 5,1 0 5,124 0 9,-25 0 3,-25 0-2,-74 0-4,99 0-13,-49 0-1,-1 0 1,0 0 9,-24-25 5,124 1-15,-125 24 15,50 0-16,1 0 21,-51 0-8,26 0-9,-26 0-5,1 0 5,0 0 5,49 0 9,0 0 1,0 0 2,-24 0-1,-51 0-5,51 0-13,-50 0-3,-1 0 5,1 0 5,74 0 10,26 0 2,-51 0-2,-24 0-5,24-25-11</inkml:trace>
    </iact:actionData>
  </iact:action>
  <iact:action type="add" startTime="105693">
    <iact:property name="dataType"/>
    <iact:actionData xml:id="d14">
      <inkml:trace xmlns:inkml="http://www.w3.org/2003/InkML" xml:id="stk14" contextRef="#ctx0" brushRef="#br2">19794 11237 0,'50'0'192,"24"0"-182,25 0-5,1 0 3,24 0-2,-50 0 2,25 24 3,-24 1-7,-1-25 3,-24 0 0,-1 0 2,-24 0-2,74 0 25,-74 0-20,50 0 19,-51 0 9,224 0 25,-173 0-46,-1 0-1,25 0 5,-49 0-3,0 0 3,-1 0-3,-24 0 1,0 0-3,24 0-13,-24 0 2,0 0 4,25 0 10,24 0 1,-24 0-2,-1 0-5,1 0-7,-25 0-7,24 0 5,-24 0 4,74 0 12,-49 0 0,24 0-2,-49 0-3,50 0-12,-51 0 2,1 0 4,25 0 10,-1 0 2,-24-25-2,0 1 0,0 24-4,0-25-14,-1 25 16,1-25 3,-25-25 0,0 25 15,25 25-31,0-74 12,0-25 3,0 49 2,-25 25-3,0-24-1,0 24 1,0 0 68,0 0-67,0 1-5,-25-1 7,0 25-11,25-25-3,0 0 13,-25 0-4,-49 1 3,-1-1-1,26 0 4,-1 25-3,-24 0 0,49 0-5,-25 0-11,-24 0-3,49 0 4,-25 0 10,26 0-1,-1 0 9,0 0-4,0 0-3,-49 0-13,49 0 4,0 0 1,-49 0 12,24 0 2,1 0-1,24 0-5,-25 25-13,-24 0-2,49-1 3,-25-24 7,-24 0 7,24 0 5,1 0-2,-1 25-2,25-25-17,-24 25 4,-1 0 2,-49 24 12,0 26-1,74-50 3,0-25-2,25 24-3,-25 1-14,0 0 4,25 0 1,-49 24 14,24-24-1,25 0-1,0 0-2,-25 0 1,25-1 1,0 26 0,0-25 2,0 0-4,0 0 0,0-1-15,0 1 18,0 0 2,0 0-4,25 0-4,0-1 3,0-24 2,-1 0 1,1 0-16,0 0 8,25 0 8,-1 0-4,-24 0 4,0 0-1,0 0 0</inkml:trace>
    </iact:actionData>
  </iact:action>
  <iact:action type="add" startTime="111082">
    <iact:property name="dataType"/>
    <iact:actionData xml:id="d15">
      <inkml:trace xmlns:inkml="http://www.w3.org/2003/InkML" xml:id="stk15" contextRef="#ctx0" brushRef="#br2">8136 3621 0,'-25'0'199,"0"0"-188,-24 0-2,24 0-2,0 25 0,0 0 0,0-25 7,1 25-8,-1-25 2,0 25 0,0-25-2,-49 49 24,24 26 14,1-26-4,49 26 25,24-50-58,-24-1 6,25-24 3,74 25-14,-24 0 3,74-25 11,24 50 6,-73-26 0,-76-24-2,1 0 2,0 0-3,0 0 1</inkml:trace>
    </iact:actionData>
  </iact:action>
  <iact:action type="add" startTime="112347">
    <iact:property name="dataType"/>
    <iact:actionData xml:id="d16">
      <inkml:trace xmlns:inkml="http://www.w3.org/2003/InkML" xml:id="stk16" contextRef="#ctx0" brushRef="#br2">8409 3845 0,'25'25'244,"-25"-1"-235,24 26 4,26-25 1,-50 0-4,25-1-3,49 26 16,25 24 16,-24-24 25,-50-50 10,-1 0-45,-24-25-21,0 0 6,25 25 3,0-49-12,-25-1-4,0 1 8,25-1-1,0-24 12,-1 24 1,-24 25 1,0 0 1,0 1-16,0-1 47,0 0-12,0 0-22,0 0-2,25-24-16,-25 24 9,0 0 4,0 0 7,25 25-1</inkml:trace>
    </iact:actionData>
  </iact:action>
  <iact:action type="add" startTime="113843">
    <iact:property name="dataType"/>
    <iact:actionData xml:id="d17">
      <inkml:trace xmlns:inkml="http://www.w3.org/2003/InkML" xml:id="stk17" contextRef="#ctx0" brushRef="#br2">9773 2604 0,'99'0'187,"25"0"-183,25 0 5,0 0-3,49 0 3,50 0-2,-49 0 1,-50 0-2,0 0 1,-50 0 1,-50 0-1,1 0 2,-25 0-3,24 0 24,-24 0 10</inkml:trace>
    </iact:actionData>
  </iact:action>
  <iact:action type="add" startTime="115197">
    <iact:property name="dataType"/>
    <iact:actionData xml:id="d18">
      <inkml:trace xmlns:inkml="http://www.w3.org/2003/InkML" xml:id="stk18" contextRef="#ctx0" brushRef="#br2">10046 2977 0,'124'0'185,"124"-25"-177,-25 25-2,0 0 2,-49 0-1,-75 0 1,-24 0-1,-1 0 1,-24 0-1,-1 0 2,-24 0-4,25 0 11,-25 0-1,-1 0-1,26 0 29,-25 0-40,0 0 27</inkml:trace>
    </iact:actionData>
  </iact:action>
  <iact:action type="add" startTime="118062">
    <iact:property name="dataType"/>
    <iact:actionData xml:id="d19">
      <inkml:trace xmlns:inkml="http://www.w3.org/2003/InkML" xml:id="stk19" contextRef="#ctx0" brushRef="#br2">13370 2009 0,'25'0'185,"24"0"-177,-24 0-2,25 25 2,-26-25 0,26 25 28,-25 0 1,-25 198-33,0-174 0,-25 224 34,-273 0 22,274-248-40,-1 0 2,50-25 45,-1 0-60,26 0 2,124 0 13,-1 25 0,-148-25-1,25 0-4,-26 49-12,1-49-3,0 0 4,-25 25 3,25 0 13,-25 24 1,0 51-4,0-51-1,-75 100-14,26-50-2,-26 25 4,1-49 5,-100 98 9,75-98 3,74-50-3,1-25-2,-26 0-14,25 0 3,0 0 17,0 0 7,25-25-4</inkml:trace>
    </iact:actionData>
  </iact:action>
  <iact:action type="add" startTime="119549">
    <iact:property name="dataType"/>
    <iact:actionData xml:id="d20">
      <inkml:trace xmlns:inkml="http://www.w3.org/2003/InkML" xml:id="stk20" contextRef="#ctx0" brushRef="#br2">14461 3770 0,'25'0'252,"-25"25"-216,0 0-11,-50 0-19,26-25 1,-1 25 0,-75-1 25,100-73 12,0-1-2,25 50 20,0 0-49</inkml:trace>
    </iact:actionData>
  </iact:action>
  <iact:action type="add" startTime="121963">
    <iact:property name="dataType"/>
    <iact:actionData xml:id="d21">
      <inkml:trace xmlns:inkml="http://www.w3.org/2003/InkML" xml:id="stk21" contextRef="#ctx0" brushRef="#br2">15577 2406 0,'-24'0'178,"-26"50"-171,-24-26-1,24 26 3,25 24-3,-49 1 1,24-50 2,0 49-3,26-49 2,-1 25-2,25-1 4,-50-24-4,25 25 5,25-26-4,0 26-2,0 99 20,149 24 18,719-148 18,-644 0-40,-51 25 0,-24 74 2,-99 25-3,-25-100-4,-25 75-10,0-74-4,0-1 3,0 26 5,-75 24 11,1 0 2,-25-74 1,49 0-21,0-25 0,1 0 2,24-25 12,0 0-7,-49-124 10,-1-24 2,26-75 1,24 148-4,25 26-1,0 0-14,0 24-2,0-24 3,0 24 6,0-124 10,0 1 2,0 49-3,0 99-3,-50-49-12,50 49-3,0 0 12,0 0 1,-25 0 0,25-24-1,-24 24 8,24 0-3,0 0 3,0 0-2</inkml:trace>
    </iact:actionData>
  </iact:action>
  <iact:action type="add" startTime="123598">
    <iact:property name="dataType"/>
    <iact:actionData xml:id="d22">
      <inkml:trace xmlns:inkml="http://www.w3.org/2003/InkML" xml:id="stk22" contextRef="#ctx0" brushRef="#br2">17115 2406 0,'50'124'178,"-1"50"-172,1-50 6,-25-25-9,24 0 30,-24 25-29,0-74 34,25-1-35,-50-24 0,74-25 37,-24 0 17,371-124-55,-346 75 3,-26 24 12,1 0 4,-25 0 0,0-24-2,-25 24 0</inkml:trace>
    </iact:actionData>
  </iact:action>
  <iact:action type="add" startTime="124878">
    <iact:property name="dataType"/>
    <iact:actionData xml:id="d23">
      <inkml:trace xmlns:inkml="http://www.w3.org/2003/InkML" xml:id="stk23" contextRef="#ctx0" brushRef="#br2">17959 2580 0,'0'49'127,"24"1"-120,1 24 0,0 1 1,0-1-1,0 25 1,-1-24-2,1-26 2,25 26-1,-50-26 1,25 26-1,-25-50 0,24-1 0,1 51 26,-25-50 8,0-1 4,0 1 15</inkml:trace>
    </iact:actionData>
  </iact:action>
  <iact:action type="add" startTime="126047">
    <iact:property name="dataType"/>
    <iact:actionData xml:id="d24">
      <inkml:trace xmlns:inkml="http://www.w3.org/2003/InkML" xml:id="stk24" contextRef="#ctx0" brushRef="#br2">19124 2183 0,'25'74'150,"25"100"-144,-1 49 1,1-24 1,0-26 1,-1-24-3,1 25 1,-1-26 0,1 51 0,0-50 1,-1-25-1,-24-25 1,25 75 25,-50-125 9</inkml:trace>
    </iact:actionData>
  </iact:action>
  <iact:action type="add" startTime="132031">
    <iact:property name="dataType"/>
    <iact:actionData xml:id="d25">
      <inkml:trace xmlns:inkml="http://www.w3.org/2003/InkML" xml:id="stk25" contextRef="#ctx0" brushRef="#br2">21134 2530 0,'24'25'199,"26"0"-192,0 24 1,24 1-1,25 49-1,-49-74 3,24 49-2,-49-74 0,0 50 0,0-50 1,-1 25-1,1-25 8,-25 25-7,25-25 6,0 0 40,49-199 11,-49 174-49,-25-24-14,25 49 3,-25-50 10,0 25 6,0 0 3,0 1-3,0-1-2,0 0 0,25 25 85</inkml:trace>
    </iact:actionData>
  </iact:action>
  <iact:action type="add" startTime="133339">
    <iact:property name="dataType"/>
    <iact:actionData xml:id="d26">
      <inkml:trace xmlns:inkml="http://www.w3.org/2003/InkML" xml:id="stk26" contextRef="#ctx0" brushRef="#br2">22423 2208 0,'0'24'216,"-24"-24"-209,-1 50 0,0-25 17,25 0-19,-25-25 11,25 24-9,0 1-1,-25-25 3,25 25 0,0 0 3,0 0 4,0-1-1,0 1 24,25 25 25,25-50-46,-1 0-14,-24 0-2,25 0 3,-25 0 5,49 0 10,-24 0 4,-26 25-3,1-25-3,-25 99 4,0 50-2,-49-50 1,-1 0 2,0-49-3,26-50-2,-1 49-14,0-24-1,0-25 2,0 25 6,-24 0 9,24-25-14,0 25 11,0-25 4,1 0-3</inkml:trace>
    </iact:actionData>
  </iact:action>
  <iact:action type="add" startTime="135059">
    <iact:property name="dataType"/>
    <iact:actionData xml:id="d27">
      <inkml:trace xmlns:inkml="http://www.w3.org/2003/InkML" xml:id="stk27" contextRef="#ctx0" brushRef="#br2">22994 2828 0</inkml:trace>
    </iact:actionData>
  </iact:action>
  <iact:action type="add" startTime="137189">
    <iact:property name="dataType"/>
    <iact:actionData xml:id="d28">
      <inkml:trace xmlns:inkml="http://www.w3.org/2003/InkML" xml:id="stk28" contextRef="#ctx0" brushRef="#br2">25276 1166 0,'-50'49'195,"1"1"-190,-26 49 3,-24 25-1,0-25 0,24 1 2,26-26-1,-1 25-1,1-49-1,24 0 2,0-26-1,-25 51 1,26-26-2,-51 125 24,26-75 9,-26 596-37,75-621 2,50 174 34,-25-223-32,198 149 49,-50-150-33,26-24-2,-50 0 2,-100 0-5,51-49-12,-76 49-3,1 0 3,-25-25 5,75-99 11,-51-99 1,-48 74 1,-1 75-4,0 74-1,-25-75-13,1 50-4,-1 1 6,25-26 2,-74 0 13,25 26 1,24-1-2,25 25-5,-24 0-12,-1 0-1,25 0 10,0 0-6,1 0 10,-26 25 4,-74 24 1,25 1-2,49-25-1,1-25-15,-1 0-2,25 0 13,0 0 7,1 0 1</inkml:trace>
    </iact:actionData>
  </iact:action>
  <iact:action type="add" startTime="138892">
    <iact:property name="dataType"/>
    <iact:actionData xml:id="d29">
      <inkml:trace xmlns:inkml="http://www.w3.org/2003/InkML" xml:id="stk29" contextRef="#ctx0" brushRef="#br2">25946 2629 0</inkml:trace>
    </iact:actionData>
  </iact:action>
  <iact:action type="add" startTime="139832">
    <iact:property name="dataType"/>
    <iact:actionData xml:id="d30">
      <inkml:trace xmlns:inkml="http://www.w3.org/2003/InkML" xml:id="stk30" contextRef="#ctx0" brushRef="#br2">25946 2629 0,'25'0'303,"-1"25"-279,-24 25-11,0-25 3,0-1-10,0 1 10,0 0-2,0 0 9,-24-25 43,24-25-15</inkml:trace>
    </iact:actionData>
  </iact:action>
  <iact:action type="add" startTime="141113">
    <iact:property name="dataType"/>
    <iact:actionData xml:id="d31">
      <inkml:trace xmlns:inkml="http://www.w3.org/2003/InkML" xml:id="stk31" contextRef="#ctx0" brushRef="#br2">26690 1910 0,'0'50'177,"25"-26"-171,-25 1 2,0 25 0,24-25 2,1-1-6,-25 1 4,0 0 9,0 0-12,25-25 47,0 0-44,0 0-1,347-25 47,-199 25-33,-73 0 1,-51 0-5,1 50-12,-1-50-4,-49 24 5,25 1 4,0 223 11,-50-24 0,-49-51 3,49-123-19,-49-25 9,49 49 4,-74 0-13,-1-74-2,76 50 2,-1-50 4,-74 25 13,24-25-1,50 0 1,0 0-4,1-25-14,24 0 4,-25 25 2,0-25 10</inkml:trace>
    </iact:actionData>
  </iact:action>
  <iact:action type="add" startTime="142993">
    <iact:property name="dataType"/>
    <iact:actionData xml:id="d32">
      <inkml:trace xmlns:inkml="http://www.w3.org/2003/InkML" xml:id="stk32" contextRef="#ctx0" brushRef="#br2">26591 1736 0,'124'-24'179,"99"-1"-173,0-25 1,-49 0 1,-50 26 2,25-1-5,-1 0 3,-24 0-1,25 0 1,-49-24 1,24 24-3,-50-25 1,0 26-1,150-100 26,-150 74 13,-24 50-8,-26 0 22</inkml:trace>
    </iact:actionData>
  </iact:action>
  <iact:action type="add" startTime="150581">
    <iact:property name="dataType"/>
    <iact:actionData xml:id="d33">
      <inkml:trace xmlns:inkml="http://www.w3.org/2003/InkML" xml:id="stk33" contextRef="#ctx0" brushRef="#br2">25648 4291 0,'-149'0'165,"-74"25"-160,99-25 2,0 0 1,-25 0-1,75 0 1,-1 0-1,1 0 2,-1-25-3,-24 0 24,-50-74 9,-99-124-35,199 173-1,24 1 3,-174-175 25,-73-371 29,197 298-38,50 98-1,1 25 2,24 50-3,0 50-4,24-75-14,26 50 3,24-99 11,50-150 6,0 125 1,-49 124-3,-25 49-2,98-74-14,-48 25-1,48 0 1,1 24 8,447-173 8,272 75 1,-397 148 0,-248 25-3,273 74-13,-223-24-3,-74-1 4,24 26 4,248 49 10,25 25 2,-74-50 2,-273-25-5,-100-74-2,51 75-11,-76-26-4,1-24 11,50 50-12,73 222 21,-73 26 0,-50-50 0,-25-75-2,0-49-3,-50 124-14,0-124 2,-49 74 9,-25 0 11,-25-74-6,50-100-1,-124 150-14,99-125-1,0 1 1,-25-1 6,-273 149 12,-24-49 1,322-149-18,-124 24 10,-25-24 6,99-25-5,-123 0-10,148 0-4,50 0 4,-1 0 4,-148 25 10,75-25 3,49 0-2,49 0-3,-74 0-14,100 0-2,-50 0 4,-25 0 5,-100-25 9,125 25 2,25 0 1,74-25-2</inkml:trace>
    </iact:actionData>
  </iact:action>
  <iact:action type="add" startTime="155194">
    <iact:property name="dataType"/>
    <iact:actionData xml:id="d34">
      <inkml:trace xmlns:inkml="http://www.w3.org/2003/InkML" xml:id="stk34" contextRef="#ctx0" brushRef="#br2">15751 4688 0,'-198'0'125,"-100"-50"-119,-25 26 4,-49-76-5,0 76 2,-297-76 19,-125-73 17,397-125 0,323 199 16,-26-968-57,200 943 3,24-49 12,49-51-1,75-222-12,-124 247-2,-25 51 4,-24 24 5,347-224 8,247 51 4,-173 123 0,-198 100-2,-149 49-5,248-50-12,-199 51-1,-74-1 2,50 25 6,396 49 10,-371-24-15,222 74 11,-98-49 3,-199 0-3,149-1-11,-124 1-4,-1 0 3,1-26 5,199 175 10,-76 24 1,-48-25 3,-125-24-4,-50-124-2,26 99-14,-26-100-2,-24 1 4,-25-1 3,75 175 13,-26-1 0,1-74-1,-50-75-4,0 125-12,0-125-3,0 0 3,-25 1 5,-24 173 12,-76 49 1,76-148-2,-1-49-4,-49 48-12,49-98-4,-49 24 14,-25 26-14,-198 148 20,-1-75 1,-148-24-1,173-124 0,125 24-18,24-49 2,25 25 6,-223 0 10,-75-25 0,-99 25 3,273-25-5,124 0-1,-75 0-14,75 0-2,25 0 4,25 0 5,-100 0 9,75-25 1,49 25 3,26-50-5</inkml:trace>
    </iact:actionData>
  </iact:action>
  <iact:action type="add" startTime="157658">
    <iact:property name="dataType"/>
    <iact:actionData xml:id="d35">
      <inkml:trace xmlns:inkml="http://www.w3.org/2003/InkML" xml:id="stk35" contextRef="#ctx0" brushRef="#br2">28972 4465 0,'25'25'192,"-1"24"-183,1-24-4,-25 25 4,25-26-2,0 1 1,0 0 21,-25 0 9,0 0-36,25-25 9,24-25 20,546-794 30,-223 422-40,1 50 2,-125 74-3,-149 174-2,25-50-14,-99 100-2,24-26 3,-24 50 6,74-49 9,-74 49 2,-25 0 1</inkml:trace>
    </iact:actionData>
  </iact:action>
  <iact:action type="add" startTime="189692">
    <iact:property name="dataType"/>
    <iact:actionData xml:id="d36">
      <inkml:trace xmlns:inkml="http://www.w3.org/2003/InkML" xml:id="stk36" contextRef="#ctx0" brushRef="#br3">27732 719 0,'-50'100'179,"-49"-1"-173,0 25 1,-1 0-1,26-25 3,-670 819 29,297-372 6,398-497-6,-274 224-37,274-223 5,-125 74 51,174-100-39,-25-24-14,0 0 12,1 50 8,-51 24-2,26 26-1,-1-51 0,25 1-4,-24-1-15,24 26 3,-50-25 10,1 24 6,49-24 1,0-50 0,25 24-5,-24 1-4,24 0-4,-25 25 13,0-26-1,0-24-20,25 25 21,-25-25-4,25 25-15</inkml:trace>
    </iact:actionData>
  </iact:action>
  <iact:action type="add" startTime="191491">
    <iact:property name="dataType"/>
    <iact:actionData xml:id="d37">
      <inkml:trace xmlns:inkml="http://www.w3.org/2003/InkML" xml:id="stk37" contextRef="#ctx0" brushRef="#br3">23961 1910 0,'248'0'184,"100"25"-176,24 49-1,-25 1-1,75 24 2,49 25-1,-173 0 1,-50-50-3,24 25 4,-48 1-1,-51-26-1,1 50 0,-25-74 1,148 74 23,-222-99 4,123 74-32,-173-74 3,25-25 33</inkml:trace>
    </iact:actionData>
  </iact:action>
  <iact:action type="add" startTime="193362">
    <iact:property name="dataType"/>
    <iact:actionData xml:id="d38">
      <inkml:trace xmlns:inkml="http://www.w3.org/2003/InkML" xml:id="stk38" contextRef="#ctx0" brushRef="#br3">30361 1215 0,'0'-49'192,"0"-1"-184,0 1 0,0 24-2,0 0 1,0-25 1,0 26 7,0-1 8,0 50 66,25 24-82,-25-24 37,74 198-43,-74-173 20,25-1-3,-25-24-13,25 25-4,-25-25 4,25 24 6,-1 100 9,26 50 6,-25-150-20,-25 26 7,0-26 1,25 75-7,-1-99-5,-24 0 13,0 0-12,0-1 15,0 1 8,0 0-9</inkml:trace>
    </iact:actionData>
  </iact:action>
  <iact:action type="add" startTime="194591">
    <iact:property name="dataType"/>
    <iact:actionData xml:id="d39">
      <inkml:trace xmlns:inkml="http://www.w3.org/2003/InkML" xml:id="stk39" contextRef="#ctx0" brushRef="#br3">31130 1687 0</inkml:trace>
    </iact:actionData>
  </iact:action>
  <iact:action type="add" startTime="195708">
    <iact:property name="dataType"/>
    <iact:actionData xml:id="d40">
      <inkml:trace xmlns:inkml="http://www.w3.org/2003/InkML" xml:id="stk40" contextRef="#ctx0" brushRef="#br3">31328 819 0,'0'74'327,"0"0"-320,0 26 0,0-26 0,0 0 3,0 1-6,0 74 30,50-75 8,49 0-2,149-24 23,-223-50-46,25 0-12,-26 0 3,1 0 6,0 0 8,0 0-7,24 0 10,-24-25-5,0 0 2,-25 1-20,25 24 3,-25-25 11,-25 0 14,0 25-23,-49-25 15,-1 0-4,1 25-14,49 0-2,0 0 10,1 0 13,-26 0-5,-24 0 3,49 0-3,0 0-2,0 0-15,0 0 7,1 0 64</inkml:trace>
    </iact:actionData>
  </iact:action>
  <iact:action type="add" startTime="212180">
    <iact:property name="dataType"/>
    <iact:actionData xml:id="d41">
      <inkml:trace xmlns:inkml="http://www.w3.org/2003/InkML" xml:id="stk41" contextRef="#ctx0" brushRef="#br3">29741 3001 0,'49'25'200,"100"74"-192,0 25-3,0-24 4,0-1-3,0 0 1,-1 0 2,1-49-3,-25 24 3,-25 1-2,1-50 0,-1 24 2,-25 26-3,274 98 25,-76 1 12,-197-125-2,-50-49 18</inkml:trace>
    </iact:actionData>
  </iact:action>
  <iact:action type="add" startTime="214666">
    <iact:property name="dataType"/>
    <iact:actionData xml:id="d42">
      <inkml:trace xmlns:inkml="http://www.w3.org/2003/InkML" xml:id="stk42" contextRef="#ctx0" brushRef="#br3">29170 4986 0,'25'-75'195,"50"-24"-190,-1-25 1,-49 25 1,49-25 2,-24 49-2,-1 1 0,-24 0 2,25-1-2,-25 1-1,24-1 4,-24 1-4,25 24 1,98-123 24,26-26 12,-149 150-4,124-51-35,-149 76-2,25 24 12,24-75 32,-24 75-11,-25-25-27,74-49 10,75-75 2,-50 50 1,-74 49-3,50-24-14,-26 24-2,-24 26 4,0-1 4,24-25 10,1 25 3,-50 0-2,25 25-3,0-49-15,-1 49 96,-24-25-4,25 25-88,-25-25 8,25 25-2,0-25 7,0 1 2,-1-1-2,1 25 84</inkml:trace>
    </iact:actionData>
  </iact:action>
</iact:actions>
</file>

<file path=ppt/ink/inkAction9.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3-17T13:49:20.623"/>
    </inkml:context>
    <inkml:brush xml:id="br0">
      <inkml:brushProperty name="width" value="0.05292" units="cm"/>
      <inkml:brushProperty name="height" value="0.05292" units="cm"/>
      <inkml:brushProperty name="color" value="#FF0000"/>
    </inkml:brush>
  </inkml:definitions>
  <iact:action type="add" startTime="4675">
    <iact:property name="dataType"/>
    <iact:actionData xml:id="d0">
      <inkml:trace xmlns:inkml="http://www.w3.org/2003/InkML" xml:id="stk0" contextRef="#ctx0" brushRef="#br0">13519 3894 0,'173'0'170,"125"0"-163,-75 0 2,50 0-3,25 0 2,-26 0-2,1 0 3,-49 0-2,-51 0 1,-24 0-1,-25 0-1,0 0 2,25 0-1,372-24 22,-298-1 9,819 25-36,-844 0 4,646 0 31,569 25 24,-1289-25-56,149 0 11,199 0 6,-200 24-2,-98-24-3,49 0-12,-99 0-3,-24 0 5,-26 0 1,248-49 14,-24-50 1,-99 49-2,-125 25-5,25-25-11,-49 26-3,-1 24 5,-24-25 2,50 0 12,-1-25 1,-49 50 0,-25-24-8,25 24-6,-25-50-6,24 50 3,-24-25 5,50-74 11,-25 0 0,-25 49 1,0-24 0,0 49-6,0-25-10,0 1-5,0 24 6,0-25 2,0-98 13,0 98-15,0-25 7,0-24 8,0 50-5,-25-26-13,25 26-2,-25 24 13,25 0-13,-74-74 19,-1 0 2,-49-1-2,50 1-2,-25 25-1,0-1-13,-1-24-3,51 74 4,-26-49 4,-148-100 11,74 50 1,25 50 0,50 49-5,-75 0-13,75 0-2,-26 25 4,-24-24 4,-149-1 10,-74 25 4,74 0-3,149 0-8,-149-25-6,125 25-5,48 0 4,26-25 4,-273 25 12,-50 50 0,-99-1-1,297-24-1,51-25-2,-26 50-15,50-25 0,0-1 3,-50 26 4,-272 49 12,98-99 1,150 0-2,74 0-5,-174 0-11,174 0-3,-24 0 3,23 0 7,-147 0 8,73 0 2,50 0-1,50 0-5,-74 25-10,73-25-4,1 25 4,25 0 4,-224 49 10,50 0 2,99-24 3,0 0-6,75-25-3,-149 49-10,148-74-4,1 25 4,-1 0 3,-73-1 13,48 26 0,51-50-1,24 0-5,0 0-12,0 25 13,1-25-14,-26 25 17,25-1-13,-24-24 8,-1 0 7,25 0-3,0 0 2,-24 50 0,24-50 2,0 0-3,0 25 1,0-25-3,25 25-14,-24-1-2,-1 26 5,25-25 2,-50 74 12,25-49 1,25 24-1,0-49-4,0 74-13,0-49-2,0-1 6,0 1 4,0-25 5,0 49-15,25-49 3,-25 49 12,0-24 3,0 0-1,0-1 2,25-24-1,0 0 1,-25 0 2,0-1-2,0 1-14,25-25 6,-1 50 7,26-25 0,49 49 5,-49-49-5,-25 0-6,24-1-8,-24 1-3,0-25 10,-25 25-6,50 0 10,-1 0 6,26 24-2,-51-49-5,51 50-11,-50-50-3,24 25 5,-24-1 3,0-24 8,49 50-16,-49-50 5,0 25 6,24 0 12,-24 0-4,-25-1-4,25 1 5,0 0-2,-25 0 31,25-25 14,-25 25 26,24-25-83,1 24 6,50 1 8,-1 25 0,-24-25-1,-1-1-2</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93F7A6-C97C-4F74-8C1D-C385484D651E}" type="datetimeFigureOut">
              <a:rPr lang="en-US" smtClean="0"/>
              <a:t>17-Mar-20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D47E94-1C3F-4756-9670-0400BAAB16BF}" type="slidenum">
              <a:rPr lang="en-US" smtClean="0"/>
              <a:t>‹#›</a:t>
            </a:fld>
            <a:endParaRPr lang="en-US"/>
          </a:p>
        </p:txBody>
      </p:sp>
    </p:spTree>
    <p:extLst>
      <p:ext uri="{BB962C8B-B14F-4D97-AF65-F5344CB8AC3E}">
        <p14:creationId xmlns:p14="http://schemas.microsoft.com/office/powerpoint/2010/main" val="3225976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0EC80E4-7EC0-4043-B720-00B3A0121E25}" type="slidenum">
              <a:rPr lang="ar-SA" altLang="ar-SA" smtClean="0"/>
              <a:pPr/>
              <a:t>6</a:t>
            </a:fld>
            <a:endParaRPr lang="en-US" altLang="ar-SA"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r>
              <a:rPr lang="en-US" altLang="ar-SA" smtClean="0"/>
              <a:t>Mean difference between pairs of values</a:t>
            </a:r>
          </a:p>
        </p:txBody>
      </p:sp>
    </p:spTree>
    <p:extLst>
      <p:ext uri="{BB962C8B-B14F-4D97-AF65-F5344CB8AC3E}">
        <p14:creationId xmlns:p14="http://schemas.microsoft.com/office/powerpoint/2010/main" val="2741725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E81957E-1CD8-4CB7-AB41-47DEAAD477F5}" type="slidenum">
              <a:rPr lang="ar-SA" altLang="ar-SA" smtClean="0"/>
              <a:pPr/>
              <a:t>7</a:t>
            </a:fld>
            <a:endParaRPr lang="en-US" altLang="ar-SA"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en-US" altLang="ar-SA" smtClean="0"/>
              <a:t>Mean difference between pairs of values</a:t>
            </a:r>
          </a:p>
        </p:txBody>
      </p:sp>
    </p:spTree>
    <p:extLst>
      <p:ext uri="{BB962C8B-B14F-4D97-AF65-F5344CB8AC3E}">
        <p14:creationId xmlns:p14="http://schemas.microsoft.com/office/powerpoint/2010/main" val="2826551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20F515E-6139-4996-BD4B-78A3A4C7C8C5}" type="slidenum">
              <a:rPr lang="ar-SA" altLang="ar-SA" smtClean="0"/>
              <a:pPr/>
              <a:t>8</a:t>
            </a:fld>
            <a:endParaRPr lang="en-US" altLang="ar-SA"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r>
              <a:rPr lang="en-US" altLang="ar-SA" smtClean="0"/>
              <a:t>Mean difference between pairs of values</a:t>
            </a:r>
          </a:p>
        </p:txBody>
      </p:sp>
    </p:spTree>
    <p:extLst>
      <p:ext uri="{BB962C8B-B14F-4D97-AF65-F5344CB8AC3E}">
        <p14:creationId xmlns:p14="http://schemas.microsoft.com/office/powerpoint/2010/main" val="3078689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6BFE34A-5C2D-4FDF-B5B1-CD5D2FFA0540}" type="datetimeFigureOut">
              <a:rPr lang="en-US" smtClean="0"/>
              <a:t>17-Mar-20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1702203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BFE34A-5C2D-4FDF-B5B1-CD5D2FFA0540}" type="datetimeFigureOut">
              <a:rPr lang="en-US" smtClean="0"/>
              <a:t>17-Mar-20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2540314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76BFE34A-5C2D-4FDF-B5B1-CD5D2FFA0540}" type="datetimeFigureOut">
              <a:rPr lang="en-US" smtClean="0"/>
              <a:t>17-Mar-20</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DCB7720-1C90-4DA0-AE9C-0969CEE70966}" type="slidenum">
              <a:rPr lang="en-US" smtClean="0"/>
              <a:t>‹#›</a:t>
            </a:fld>
            <a:endParaRPr lang="en-US"/>
          </a:p>
        </p:txBody>
      </p:sp>
    </p:spTree>
    <p:extLst>
      <p:ext uri="{BB962C8B-B14F-4D97-AF65-F5344CB8AC3E}">
        <p14:creationId xmlns:p14="http://schemas.microsoft.com/office/powerpoint/2010/main" val="259057738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BFE34A-5C2D-4FDF-B5B1-CD5D2FFA0540}" type="datetimeFigureOut">
              <a:rPr lang="en-US" smtClean="0"/>
              <a:t>17-Mar-20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2413300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FE34A-5C2D-4FDF-B5B1-CD5D2FFA0540}" type="datetimeFigureOut">
              <a:rPr lang="en-US" smtClean="0"/>
              <a:t>17-Mar-20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48698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6BFE34A-5C2D-4FDF-B5B1-CD5D2FFA0540}" type="datetimeFigureOut">
              <a:rPr lang="en-US" smtClean="0"/>
              <a:t>17-Mar-20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2278580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BFE34A-5C2D-4FDF-B5B1-CD5D2FFA0540}" type="datetimeFigureOut">
              <a:rPr lang="en-US" smtClean="0"/>
              <a:t>17-Mar-20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2693251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BFE34A-5C2D-4FDF-B5B1-CD5D2FFA0540}" type="datetimeFigureOut">
              <a:rPr lang="en-US" smtClean="0"/>
              <a:t>17-Mar-20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387279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BFE34A-5C2D-4FDF-B5B1-CD5D2FFA0540}" type="datetimeFigureOut">
              <a:rPr lang="en-US" smtClean="0"/>
              <a:t>17-Mar-20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2183552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BFE34A-5C2D-4FDF-B5B1-CD5D2FFA0540}" type="datetimeFigureOut">
              <a:rPr lang="en-US" smtClean="0"/>
              <a:t>17-Mar-20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2188773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76BFE34A-5C2D-4FDF-B5B1-CD5D2FFA0540}" type="datetimeFigureOut">
              <a:rPr lang="en-US" smtClean="0"/>
              <a:t>17-Mar-20</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BDCB7720-1C90-4DA0-AE9C-0969CEE70966}" type="slidenum">
              <a:rPr lang="en-US" smtClean="0"/>
              <a:t>‹#›</a:t>
            </a:fld>
            <a:endParaRPr lang="en-US"/>
          </a:p>
        </p:txBody>
      </p:sp>
    </p:spTree>
    <p:extLst>
      <p:ext uri="{BB962C8B-B14F-4D97-AF65-F5344CB8AC3E}">
        <p14:creationId xmlns:p14="http://schemas.microsoft.com/office/powerpoint/2010/main" val="3913902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Rectangle 69"/>
          <p:cNvSpPr>
            <a:spLocks noGrp="1" noChangeArrowheads="1"/>
          </p:cNvSpPr>
          <p:nvPr>
            <p:ph type="dt" sz="half" idx="10"/>
          </p:nvPr>
        </p:nvSpPr>
        <p:spPr>
          <a:ln/>
        </p:spPr>
        <p:txBody>
          <a:bodyPr/>
          <a:lstStyle>
            <a:lvl1pPr>
              <a:defRPr/>
            </a:lvl1pPr>
          </a:lstStyle>
          <a:p>
            <a:pPr>
              <a:defRPr/>
            </a:pPr>
            <a:endParaRPr lang="en-US" altLang="ar-SA"/>
          </a:p>
        </p:txBody>
      </p:sp>
      <p:sp>
        <p:nvSpPr>
          <p:cNvPr id="6" name="Rectangle 70"/>
          <p:cNvSpPr>
            <a:spLocks noGrp="1" noChangeArrowheads="1"/>
          </p:cNvSpPr>
          <p:nvPr>
            <p:ph type="ftr" sz="quarter" idx="11"/>
          </p:nvPr>
        </p:nvSpPr>
        <p:spPr>
          <a:ln/>
        </p:spPr>
        <p:txBody>
          <a:bodyPr/>
          <a:lstStyle>
            <a:lvl1pPr>
              <a:defRPr/>
            </a:lvl1pPr>
          </a:lstStyle>
          <a:p>
            <a:pPr>
              <a:defRPr/>
            </a:pPr>
            <a:endParaRPr lang="en-US" altLang="ar-SA"/>
          </a:p>
        </p:txBody>
      </p:sp>
      <p:sp>
        <p:nvSpPr>
          <p:cNvPr id="7" name="Rectangle 71"/>
          <p:cNvSpPr>
            <a:spLocks noGrp="1" noChangeArrowheads="1"/>
          </p:cNvSpPr>
          <p:nvPr>
            <p:ph type="sldNum" sz="quarter" idx="12"/>
          </p:nvPr>
        </p:nvSpPr>
        <p:spPr>
          <a:ln/>
        </p:spPr>
        <p:txBody>
          <a:bodyPr/>
          <a:lstStyle>
            <a:lvl1pPr>
              <a:defRPr/>
            </a:lvl1pPr>
          </a:lstStyle>
          <a:p>
            <a:pPr>
              <a:defRPr/>
            </a:pPr>
            <a:fld id="{C56CE72A-C257-4C11-BFBE-114B7C9AA0F4}" type="slidenum">
              <a:rPr lang="ar-SA" altLang="ar-SA"/>
              <a:pPr>
                <a:defRPr/>
              </a:pPr>
              <a:t>‹#›</a:t>
            </a:fld>
            <a:endParaRPr lang="en-US" altLang="ar-SA"/>
          </a:p>
        </p:txBody>
      </p:sp>
    </p:spTree>
    <p:extLst>
      <p:ext uri="{BB962C8B-B14F-4D97-AF65-F5344CB8AC3E}">
        <p14:creationId xmlns:p14="http://schemas.microsoft.com/office/powerpoint/2010/main" val="2887563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76BFE34A-5C2D-4FDF-B5B1-CD5D2FFA0540}" type="datetimeFigureOut">
              <a:rPr lang="en-US" smtClean="0"/>
              <a:t>17-Mar-20</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BDCB7720-1C90-4DA0-AE9C-0969CEE70966}" type="slidenum">
              <a:rPr lang="en-US" smtClean="0"/>
              <a:t>‹#›</a:t>
            </a:fld>
            <a:endParaRPr lang="en-US"/>
          </a:p>
        </p:txBody>
      </p:sp>
    </p:spTree>
    <p:extLst>
      <p:ext uri="{BB962C8B-B14F-4D97-AF65-F5344CB8AC3E}">
        <p14:creationId xmlns:p14="http://schemas.microsoft.com/office/powerpoint/2010/main" val="2625178897"/>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7" Type="http://schemas.openxmlformats.org/officeDocument/2006/relationships/image" Target="../media/image2.pn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3.png"/><Relationship Id="rId5" Type="http://schemas.microsoft.com/office/2011/relationships/inkAction" Target="../ink/inkAction1.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4.png"/><Relationship Id="rId4" Type="http://schemas.microsoft.com/office/2011/relationships/inkAction" Target="../ink/inkAction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5.png"/><Relationship Id="rId4" Type="http://schemas.microsoft.com/office/2011/relationships/inkAction" Target="../ink/inkAction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png"/><Relationship Id="rId5" Type="http://schemas.microsoft.com/office/2011/relationships/inkAction" Target="../ink/inkAction4.xml"/><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8" Type="http://schemas.microsoft.com/office/2011/relationships/inkAction" Target="../ink/inkAction5.xml"/><Relationship Id="rId3" Type="http://schemas.openxmlformats.org/officeDocument/2006/relationships/audio" Target="../media/media7.m4a"/><Relationship Id="rId7" Type="http://schemas.openxmlformats.org/officeDocument/2006/relationships/image" Target="../media/image7.wmf"/><Relationship Id="rId2" Type="http://schemas.microsoft.com/office/2007/relationships/media" Target="../media/media7.m4a"/><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2.xml"/><Relationship Id="rId10" Type="http://schemas.openxmlformats.org/officeDocument/2006/relationships/image" Target="../media/image2.png"/><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8.m4a"/><Relationship Id="rId7" Type="http://schemas.openxmlformats.org/officeDocument/2006/relationships/image" Target="../media/image7.wmf"/><Relationship Id="rId2" Type="http://schemas.microsoft.com/office/2007/relationships/media" Target="../media/media8.m4a"/><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9.png"/><Relationship Id="rId4" Type="http://schemas.microsoft.com/office/2011/relationships/inkAction" Target="../ink/inkAction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0.png"/><Relationship Id="rId4" Type="http://schemas.microsoft.com/office/2011/relationships/inkAction" Target="../ink/inkAction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2.png"/><Relationship Id="rId5" Type="http://schemas.microsoft.com/office/2011/relationships/inkAction" Target="../ink/inkAction8.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microsoft.com/office/2011/relationships/inkAction" Target="../ink/inkAction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Chi-Square</a:t>
            </a:r>
            <a:endParaRPr lang="en-US" dirty="0"/>
          </a:p>
        </p:txBody>
      </p:sp>
      <p:sp>
        <p:nvSpPr>
          <p:cNvPr id="3" name="Subtitle 2"/>
          <p:cNvSpPr>
            <a:spLocks noGrp="1"/>
          </p:cNvSpPr>
          <p:nvPr>
            <p:ph type="subTitle" idx="1"/>
          </p:nvPr>
        </p:nvSpPr>
        <p:spPr/>
        <p:txBody>
          <a:bodyPr/>
          <a:lstStyle/>
          <a:p>
            <a:r>
              <a:rPr lang="en-US" dirty="0" smtClean="0"/>
              <a:t>Dr. Hamza </a:t>
            </a:r>
            <a:r>
              <a:rPr lang="en-US" dirty="0" err="1" smtClean="0"/>
              <a:t>Alduraidi</a:t>
            </a:r>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96080894"/>
      </p:ext>
    </p:extLst>
  </p:cSld>
  <p:clrMapOvr>
    <a:masterClrMapping/>
  </p:clrMapOvr>
  <mc:AlternateContent xmlns:mc="http://schemas.openxmlformats.org/markup-compatibility/2006">
    <mc:Choice xmlns:p14="http://schemas.microsoft.com/office/powerpoint/2010/main" Requires="p14">
      <p:transition spd="slow" p14:dur="2000" advTm="25690"/>
    </mc:Choice>
    <mc:Fallback>
      <p:transition spd="slow" advTm="25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US" altLang="ar-SA" smtClean="0"/>
              <a:t>Steps in Test of Hypothesis</a:t>
            </a:r>
          </a:p>
        </p:txBody>
      </p:sp>
      <p:sp>
        <p:nvSpPr>
          <p:cNvPr id="59395" name="Rectangle 3"/>
          <p:cNvSpPr>
            <a:spLocks noGrp="1" noChangeArrowheads="1"/>
          </p:cNvSpPr>
          <p:nvPr>
            <p:ph idx="1"/>
          </p:nvPr>
        </p:nvSpPr>
        <p:spPr/>
        <p:txBody>
          <a:bodyPr/>
          <a:lstStyle/>
          <a:p>
            <a:pPr marL="495300" indent="-495300">
              <a:lnSpc>
                <a:spcPct val="80000"/>
              </a:lnSpc>
              <a:buFontTx/>
              <a:buAutoNum type="arabicPeriod"/>
              <a:defRPr/>
            </a:pPr>
            <a:r>
              <a:rPr lang="en-US" altLang="ar-SA" sz="2800" dirty="0"/>
              <a:t>Determine the appropriate test </a:t>
            </a:r>
          </a:p>
          <a:p>
            <a:pPr marL="495300" indent="-495300">
              <a:lnSpc>
                <a:spcPct val="80000"/>
              </a:lnSpc>
              <a:buFontTx/>
              <a:buAutoNum type="arabicPeriod"/>
              <a:defRPr/>
            </a:pPr>
            <a:r>
              <a:rPr lang="en-US" altLang="ar-SA" sz="2800" dirty="0"/>
              <a:t>Establish the level of significance:</a:t>
            </a:r>
            <a:r>
              <a:rPr lang="el-GR" altLang="ar-SA" sz="2800" dirty="0"/>
              <a:t>α</a:t>
            </a:r>
          </a:p>
          <a:p>
            <a:pPr marL="495300" indent="-495300">
              <a:lnSpc>
                <a:spcPct val="80000"/>
              </a:lnSpc>
              <a:buFontTx/>
              <a:buAutoNum type="arabicPeriod"/>
              <a:defRPr/>
            </a:pPr>
            <a:r>
              <a:rPr lang="en-US" altLang="ar-SA" sz="2800" dirty="0"/>
              <a:t>Formulate the statistical hypothesis</a:t>
            </a:r>
          </a:p>
          <a:p>
            <a:pPr marL="495300" indent="-495300">
              <a:lnSpc>
                <a:spcPct val="80000"/>
              </a:lnSpc>
              <a:buFontTx/>
              <a:buAutoNum type="arabicPeriod"/>
              <a:defRPr/>
            </a:pPr>
            <a:r>
              <a:rPr lang="en-US" altLang="ar-SA" sz="2800" dirty="0"/>
              <a:t>Calculate the test statistic</a:t>
            </a:r>
          </a:p>
          <a:p>
            <a:pPr marL="495300" indent="-495300">
              <a:lnSpc>
                <a:spcPct val="80000"/>
              </a:lnSpc>
              <a:buFontTx/>
              <a:buAutoNum type="arabicPeriod"/>
              <a:defRPr/>
            </a:pPr>
            <a:r>
              <a:rPr lang="en-US" altLang="ar-SA" sz="2800" dirty="0"/>
              <a:t>Determine the degree of freedom</a:t>
            </a:r>
          </a:p>
          <a:p>
            <a:pPr marL="495300" indent="-495300">
              <a:lnSpc>
                <a:spcPct val="80000"/>
              </a:lnSpc>
              <a:buFontTx/>
              <a:buAutoNum type="arabicPeriod"/>
              <a:defRPr/>
            </a:pPr>
            <a:r>
              <a:rPr lang="en-US" altLang="ar-SA" sz="2800" dirty="0"/>
              <a:t>Compare computed test statistic against a tabled/critical value</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4" name="Ink 3"/>
              <p14:cNvContentPartPr/>
              <p14:nvPr>
                <p:extLst>
                  <p:ext uri="{42D2F446-02D8-4167-A562-619A0277C38B}">
                    <p15:isNarration xmlns:p15="http://schemas.microsoft.com/office/powerpoint/2012/main" val="1"/>
                  </p:ext>
                </p:extLst>
              </p14:nvPr>
            </p14:nvContentPartPr>
            <p14:xfrm>
              <a:off x="4045320" y="2437920"/>
              <a:ext cx="5742000" cy="4250880"/>
            </p14:xfrm>
          </p:contentPart>
        </mc:Choice>
        <mc:Fallback>
          <p:pic>
            <p:nvPicPr>
              <p:cNvPr id="4" name="Ink 3"/>
              <p:cNvPicPr>
                <a:picLocks noGrp="1" noRot="1" noChangeAspect="1" noMove="1" noResize="1" noEditPoints="1" noAdjustHandles="1" noChangeArrowheads="1" noChangeShapeType="1"/>
              </p:cNvPicPr>
              <p:nvPr/>
            </p:nvPicPr>
            <p:blipFill>
              <a:blip r:embed="rId6"/>
              <a:stretch>
                <a:fillRect/>
              </a:stretch>
            </p:blipFill>
            <p:spPr>
              <a:xfrm>
                <a:off x="4035960" y="2428560"/>
                <a:ext cx="5760720" cy="4269600"/>
              </a:xfrm>
              <a:prstGeom prst="rect">
                <a:avLst/>
              </a:prstGeom>
            </p:spPr>
          </p:pic>
        </mc:Fallback>
      </mc:AlternateContent>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136386429"/>
      </p:ext>
    </p:extLst>
  </p:cSld>
  <p:clrMapOvr>
    <a:masterClrMapping/>
  </p:clrMapOvr>
  <mc:AlternateContent xmlns:mc="http://schemas.openxmlformats.org/markup-compatibility/2006">
    <mc:Choice xmlns:p14="http://schemas.microsoft.com/office/powerpoint/2010/main" Requires="p14">
      <p:transition spd="slow" p14:dur="2000" advTm="558741"/>
    </mc:Choice>
    <mc:Fallback>
      <p:transition spd="slow" advTm="558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59"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md type="call" cmd="playFrom(0.0)">
                                      <p:cBhvr>
                                        <p:cTn id="9" dur="1" fill="hold"/>
                                        <p:tgtEl>
                                          <p:spTgt spid="4"/>
                                        </p:tgtEl>
                                      </p:cBhvr>
                                    </p:cmd>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59395">
                                            <p:txEl>
                                              <p:pRg st="0" end="0"/>
                                            </p:txEl>
                                          </p:spTgt>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59395">
                                            <p:txEl>
                                              <p:pRg st="1" end="1"/>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59395">
                                            <p:txEl>
                                              <p:pRg st="2" end="2"/>
                                            </p:txEl>
                                          </p:spTgt>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59395">
                                            <p:txEl>
                                              <p:pRg st="3" end="3"/>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59395">
                                            <p:txEl>
                                              <p:pRg st="4" end="4"/>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593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4" fill="hold" display="0">
                  <p:stCondLst>
                    <p:cond delay="indefinite"/>
                  </p:stCondLst>
                  <p:endCondLst>
                    <p:cond evt="onStopAudio" delay="0">
                      <p:tgtEl>
                        <p:sldTgt/>
                      </p:tgtEl>
                    </p:cond>
                  </p:endCondLst>
                </p:cTn>
                <p:tgtEl>
                  <p:spTgt spid="5"/>
                </p:tgtEl>
              </p:cMediaNode>
            </p:audio>
          </p:childTnLst>
        </p:cTn>
      </p:par>
    </p:tnLst>
    <p:bldLst>
      <p:bldP spid="5939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2209800" y="533400"/>
            <a:ext cx="8371114" cy="1143000"/>
          </a:xfrm>
        </p:spPr>
        <p:txBody>
          <a:bodyPr/>
          <a:lstStyle/>
          <a:p>
            <a:pPr eaLnBrk="1" hangingPunct="1">
              <a:defRPr/>
            </a:pPr>
            <a:r>
              <a:rPr lang="en-US" altLang="ar-SA" dirty="0"/>
              <a:t>1.  Determine Appropriate Test</a:t>
            </a:r>
          </a:p>
        </p:txBody>
      </p:sp>
      <p:sp>
        <p:nvSpPr>
          <p:cNvPr id="60419" name="Rectangle 3"/>
          <p:cNvSpPr>
            <a:spLocks noGrp="1" noChangeArrowheads="1"/>
          </p:cNvSpPr>
          <p:nvPr>
            <p:ph idx="1"/>
          </p:nvPr>
        </p:nvSpPr>
        <p:spPr>
          <a:xfrm>
            <a:off x="1539239" y="2057400"/>
            <a:ext cx="8558349" cy="4800600"/>
          </a:xfrm>
        </p:spPr>
        <p:txBody>
          <a:bodyPr>
            <a:normAutofit lnSpcReduction="10000"/>
          </a:bodyPr>
          <a:lstStyle/>
          <a:p>
            <a:pPr algn="l" rtl="0" eaLnBrk="1" hangingPunct="1">
              <a:lnSpc>
                <a:spcPct val="80000"/>
              </a:lnSpc>
              <a:defRPr/>
            </a:pPr>
            <a:r>
              <a:rPr lang="en-US" altLang="ar-SA" sz="2800"/>
              <a:t>Chi Square is used when both variables are measured on a nominal scale.</a:t>
            </a:r>
          </a:p>
          <a:p>
            <a:pPr algn="l" rtl="0" eaLnBrk="1" hangingPunct="1">
              <a:lnSpc>
                <a:spcPct val="80000"/>
              </a:lnSpc>
              <a:defRPr/>
            </a:pPr>
            <a:r>
              <a:rPr lang="en-US" altLang="ar-SA" sz="2800"/>
              <a:t>It can be applied to interval or ratio data that have been categorized into a small number of groups.</a:t>
            </a:r>
          </a:p>
          <a:p>
            <a:pPr algn="l" rtl="0" eaLnBrk="1" hangingPunct="1">
              <a:lnSpc>
                <a:spcPct val="80000"/>
              </a:lnSpc>
              <a:defRPr/>
            </a:pPr>
            <a:r>
              <a:rPr lang="en-US" altLang="ar-SA" sz="2800"/>
              <a:t>It assumes that the observations are randomly sampled from the population.</a:t>
            </a:r>
          </a:p>
          <a:p>
            <a:pPr algn="l" rtl="0" eaLnBrk="1" hangingPunct="1">
              <a:lnSpc>
                <a:spcPct val="80000"/>
              </a:lnSpc>
              <a:defRPr/>
            </a:pPr>
            <a:r>
              <a:rPr lang="en-US" altLang="ar-SA" sz="2800"/>
              <a:t>All observations are independent (an individual can appear only once in a table and there are no overlapping categories).</a:t>
            </a:r>
          </a:p>
          <a:p>
            <a:pPr algn="l" rtl="0" eaLnBrk="1" hangingPunct="1">
              <a:lnSpc>
                <a:spcPct val="80000"/>
              </a:lnSpc>
              <a:defRPr/>
            </a:pPr>
            <a:r>
              <a:rPr lang="en-US" altLang="ar-SA" sz="2800"/>
              <a:t>It does not make any assumptions about the shape of the distribution nor about the homogeneity of variances.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63801119"/>
      </p:ext>
    </p:extLst>
  </p:cSld>
  <p:clrMapOvr>
    <a:masterClrMapping/>
  </p:clrMapOvr>
  <mc:AlternateContent xmlns:mc="http://schemas.openxmlformats.org/markup-compatibility/2006">
    <mc:Choice xmlns:p14="http://schemas.microsoft.com/office/powerpoint/2010/main" Requires="p14">
      <p:transition spd="slow" p14:dur="2000" advTm="23950"/>
    </mc:Choice>
    <mc:Fallback>
      <p:transition spd="slow" advTm="23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US" altLang="ar-SA" smtClean="0"/>
              <a:t>2. Establish Level of Significance</a:t>
            </a:r>
          </a:p>
        </p:txBody>
      </p:sp>
      <p:sp>
        <p:nvSpPr>
          <p:cNvPr id="61443" name="Rectangle 3"/>
          <p:cNvSpPr>
            <a:spLocks noGrp="1" noChangeArrowheads="1"/>
          </p:cNvSpPr>
          <p:nvPr>
            <p:ph idx="1"/>
          </p:nvPr>
        </p:nvSpPr>
        <p:spPr/>
        <p:txBody>
          <a:bodyPr>
            <a:normAutofit/>
          </a:bodyPr>
          <a:lstStyle/>
          <a:p>
            <a:pPr algn="l" rtl="0" eaLnBrk="1" hangingPunct="1">
              <a:defRPr/>
            </a:pPr>
            <a:r>
              <a:rPr lang="el-GR" altLang="ar-SA" sz="3200" dirty="0" smtClean="0"/>
              <a:t>α</a:t>
            </a:r>
            <a:r>
              <a:rPr lang="en-US" altLang="ar-SA" sz="3200" dirty="0" smtClean="0"/>
              <a:t> is a predetermined value</a:t>
            </a:r>
            <a:endParaRPr lang="el-GR" altLang="ar-SA" sz="3200" dirty="0" smtClean="0"/>
          </a:p>
          <a:p>
            <a:pPr algn="l" rtl="0" eaLnBrk="1" hangingPunct="1">
              <a:defRPr/>
            </a:pPr>
            <a:r>
              <a:rPr lang="en-US" altLang="ar-SA" sz="3200" dirty="0" smtClean="0"/>
              <a:t>The convention</a:t>
            </a:r>
          </a:p>
          <a:p>
            <a:pPr lvl="2" algn="l" rtl="0" eaLnBrk="1" hangingPunct="1">
              <a:defRPr/>
            </a:pPr>
            <a:r>
              <a:rPr lang="el-GR" altLang="ar-SA" sz="2800" dirty="0" smtClean="0"/>
              <a:t>α</a:t>
            </a:r>
            <a:r>
              <a:rPr lang="en-US" altLang="ar-SA" sz="2800" dirty="0" smtClean="0"/>
              <a:t> = .05</a:t>
            </a:r>
          </a:p>
          <a:p>
            <a:pPr lvl="2" algn="l" rtl="0" eaLnBrk="1" hangingPunct="1">
              <a:defRPr/>
            </a:pPr>
            <a:r>
              <a:rPr lang="el-GR" altLang="ar-SA" sz="2800" dirty="0" smtClean="0"/>
              <a:t>α</a:t>
            </a:r>
            <a:r>
              <a:rPr lang="en-US" altLang="ar-SA" sz="2800" dirty="0" smtClean="0"/>
              <a:t> = .01 </a:t>
            </a:r>
          </a:p>
          <a:p>
            <a:pPr lvl="2" algn="l" rtl="0" eaLnBrk="1" hangingPunct="1">
              <a:defRPr/>
            </a:pPr>
            <a:r>
              <a:rPr lang="el-GR" altLang="ar-SA" sz="2800" dirty="0" smtClean="0"/>
              <a:t>α</a:t>
            </a:r>
            <a:r>
              <a:rPr lang="en-US" altLang="ar-SA" sz="2800" dirty="0" smtClean="0"/>
              <a:t> = .001</a:t>
            </a:r>
            <a:endParaRPr lang="el-GR" altLang="ar-SA" sz="2800" dirty="0" smtClean="0"/>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1652040" y="2875320"/>
              <a:ext cx="5358240" cy="168804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1642680" y="2865960"/>
                <a:ext cx="5376960" cy="170676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65705184"/>
      </p:ext>
    </p:extLst>
  </p:cSld>
  <p:clrMapOvr>
    <a:masterClrMapping/>
  </p:clrMapOvr>
  <mc:AlternateContent xmlns:mc="http://schemas.openxmlformats.org/markup-compatibility/2006">
    <mc:Choice xmlns:p14="http://schemas.microsoft.com/office/powerpoint/2010/main" Requires="p14">
      <p:transition spd="slow" p14:dur="2000" advTm="59375"/>
    </mc:Choice>
    <mc:Fallback>
      <p:transition spd="slow" advTm="593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2209799" y="762000"/>
            <a:ext cx="9572897" cy="1143000"/>
          </a:xfrm>
        </p:spPr>
        <p:txBody>
          <a:bodyPr>
            <a:normAutofit fontScale="90000"/>
          </a:bodyPr>
          <a:lstStyle/>
          <a:p>
            <a:pPr eaLnBrk="1" hangingPunct="1">
              <a:defRPr/>
            </a:pPr>
            <a:r>
              <a:rPr lang="en-US" altLang="ar-SA" dirty="0" smtClean="0"/>
              <a:t>3. Determine The Hypothesis:</a:t>
            </a:r>
            <a:br>
              <a:rPr lang="en-US" altLang="ar-SA" dirty="0" smtClean="0"/>
            </a:br>
            <a:r>
              <a:rPr lang="en-US" altLang="ar-SA" dirty="0" smtClean="0"/>
              <a:t>Whether There is an Association or Not</a:t>
            </a:r>
          </a:p>
        </p:txBody>
      </p:sp>
      <p:sp>
        <p:nvSpPr>
          <p:cNvPr id="62467" name="Rectangle 3"/>
          <p:cNvSpPr>
            <a:spLocks noGrp="1" noChangeArrowheads="1"/>
          </p:cNvSpPr>
          <p:nvPr>
            <p:ph idx="1"/>
          </p:nvPr>
        </p:nvSpPr>
        <p:spPr>
          <a:xfrm>
            <a:off x="2209800" y="2438400"/>
            <a:ext cx="7772400" cy="4114800"/>
          </a:xfrm>
        </p:spPr>
        <p:txBody>
          <a:bodyPr/>
          <a:lstStyle/>
          <a:p>
            <a:pPr algn="l" rtl="0" eaLnBrk="1" hangingPunct="1">
              <a:defRPr/>
            </a:pPr>
            <a:r>
              <a:rPr lang="en-US" altLang="ar-SA" sz="2400" dirty="0" smtClean="0"/>
              <a:t>H</a:t>
            </a:r>
            <a:r>
              <a:rPr lang="en-US" altLang="ar-SA" sz="2400" baseline="-25000" dirty="0" smtClean="0"/>
              <a:t>o</a:t>
            </a:r>
            <a:r>
              <a:rPr lang="en-US" altLang="ar-SA" sz="2400" dirty="0" smtClean="0"/>
              <a:t> : The two variables are independent</a:t>
            </a:r>
          </a:p>
          <a:p>
            <a:pPr algn="l" rtl="0" eaLnBrk="1" hangingPunct="1">
              <a:defRPr/>
            </a:pPr>
            <a:r>
              <a:rPr lang="en-US" altLang="ar-SA" sz="2400" dirty="0" smtClean="0"/>
              <a:t>H</a:t>
            </a:r>
            <a:r>
              <a:rPr lang="en-US" altLang="ar-SA" sz="2400" baseline="-25000" dirty="0" smtClean="0"/>
              <a:t>a</a:t>
            </a:r>
            <a:r>
              <a:rPr lang="en-US" altLang="ar-SA" sz="2400" dirty="0" smtClean="0"/>
              <a:t> : The two variables are associated</a:t>
            </a:r>
          </a:p>
          <a:p>
            <a:pPr algn="l" rtl="0" eaLnBrk="1" hangingPunct="1">
              <a:buFont typeface="Wingdings" panose="05000000000000000000" pitchFamily="2" charset="2"/>
              <a:buNone/>
              <a:defRPr/>
            </a:pPr>
            <a:endParaRPr lang="en-US" altLang="ar-SA" dirty="0" smtClean="0"/>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2348640" y="196560"/>
              <a:ext cx="7027920" cy="618840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2339280" y="187200"/>
                <a:ext cx="7046640" cy="620712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94312383"/>
      </p:ext>
    </p:extLst>
  </p:cSld>
  <p:clrMapOvr>
    <a:masterClrMapping/>
  </p:clrMapOvr>
  <mc:AlternateContent xmlns:mc="http://schemas.openxmlformats.org/markup-compatibility/2006">
    <mc:Choice xmlns:p14="http://schemas.microsoft.com/office/powerpoint/2010/main" Requires="p14">
      <p:transition spd="slow" p14:dur="2000" advTm="66955"/>
    </mc:Choice>
    <mc:Fallback>
      <p:transition spd="slow" advTm="669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altLang="ar-SA" smtClean="0"/>
              <a:t>4. Calculating Test Statistics</a:t>
            </a:r>
          </a:p>
        </p:txBody>
      </p:sp>
      <p:sp>
        <p:nvSpPr>
          <p:cNvPr id="63491" name="Rectangle 3"/>
          <p:cNvSpPr>
            <a:spLocks noGrp="1" noChangeArrowheads="1"/>
          </p:cNvSpPr>
          <p:nvPr>
            <p:ph idx="1"/>
          </p:nvPr>
        </p:nvSpPr>
        <p:spPr/>
        <p:txBody>
          <a:bodyPr>
            <a:normAutofit/>
          </a:bodyPr>
          <a:lstStyle/>
          <a:p>
            <a:pPr algn="l" rtl="0" eaLnBrk="1" hangingPunct="1">
              <a:lnSpc>
                <a:spcPct val="80000"/>
              </a:lnSpc>
              <a:defRPr/>
            </a:pPr>
            <a:r>
              <a:rPr lang="en-US" altLang="ar-SA" sz="2800" dirty="0"/>
              <a:t>Contrasts </a:t>
            </a:r>
            <a:r>
              <a:rPr lang="en-US" altLang="ar-SA" sz="2800" u="sng" dirty="0"/>
              <a:t>observed</a:t>
            </a:r>
            <a:r>
              <a:rPr lang="en-US" altLang="ar-SA" sz="2800" dirty="0"/>
              <a:t> frequencies in each cell of a contingency table with </a:t>
            </a:r>
            <a:r>
              <a:rPr lang="en-US" altLang="ar-SA" sz="2800" u="sng" dirty="0"/>
              <a:t>expected</a:t>
            </a:r>
            <a:r>
              <a:rPr lang="en-US" altLang="ar-SA" sz="2800" dirty="0"/>
              <a:t> frequencies.</a:t>
            </a:r>
          </a:p>
          <a:p>
            <a:pPr algn="l" rtl="0" eaLnBrk="1" hangingPunct="1">
              <a:lnSpc>
                <a:spcPct val="80000"/>
              </a:lnSpc>
              <a:defRPr/>
            </a:pPr>
            <a:r>
              <a:rPr lang="en-US" altLang="ar-SA" sz="2800" dirty="0"/>
              <a:t>The expected frequencies represent the number of cases that would be found in each cell if the null hypothesis were true ( i.e. the nominal variables are unrelated).</a:t>
            </a:r>
          </a:p>
          <a:p>
            <a:pPr algn="l" rtl="0" eaLnBrk="1" hangingPunct="1">
              <a:lnSpc>
                <a:spcPct val="80000"/>
              </a:lnSpc>
              <a:defRPr/>
            </a:pPr>
            <a:r>
              <a:rPr lang="en-US" altLang="ar-SA" sz="2800" dirty="0"/>
              <a:t>Expected frequency of two unrelated events is  product of the row and column frequency divided by number of cases.</a:t>
            </a:r>
          </a:p>
          <a:p>
            <a:pPr lvl="1" algn="l" rtl="0" eaLnBrk="1" hangingPunct="1">
              <a:lnSpc>
                <a:spcPct val="80000"/>
              </a:lnSpc>
              <a:buFont typeface="Wingdings" panose="05000000000000000000" pitchFamily="2" charset="2"/>
              <a:buNone/>
              <a:defRPr/>
            </a:pPr>
            <a:r>
              <a:rPr lang="en-US" altLang="ar-SA" sz="2400" dirty="0"/>
              <a:t>			</a:t>
            </a:r>
            <a:r>
              <a:rPr lang="en-US" altLang="ar-SA" dirty="0" smtClean="0"/>
              <a:t>F</a:t>
            </a:r>
            <a:r>
              <a:rPr lang="en-US" altLang="ar-SA" baseline="-25000" dirty="0" smtClean="0"/>
              <a:t>e</a:t>
            </a:r>
            <a:r>
              <a:rPr lang="en-US" altLang="ar-SA" dirty="0" smtClean="0"/>
              <a:t>= F</a:t>
            </a:r>
            <a:r>
              <a:rPr lang="en-US" altLang="ar-SA" baseline="-25000" dirty="0" smtClean="0"/>
              <a:t>r </a:t>
            </a:r>
            <a:r>
              <a:rPr lang="en-US" altLang="ar-SA" dirty="0" smtClean="0"/>
              <a:t>F</a:t>
            </a:r>
            <a:r>
              <a:rPr lang="en-US" altLang="ar-SA" baseline="-25000" dirty="0" smtClean="0"/>
              <a:t>c </a:t>
            </a:r>
            <a:r>
              <a:rPr lang="en-US" altLang="ar-SA" dirty="0" smtClean="0"/>
              <a:t>/ N</a:t>
            </a:r>
          </a:p>
          <a:p>
            <a:pPr lvl="1" algn="l" rtl="0" eaLnBrk="1" hangingPunct="1">
              <a:lnSpc>
                <a:spcPct val="80000"/>
              </a:lnSpc>
              <a:buFont typeface="Wingdings" panose="05000000000000000000" pitchFamily="2" charset="2"/>
              <a:buNone/>
              <a:defRPr/>
            </a:pPr>
            <a:endParaRPr lang="en-US" altLang="ar-SA" dirty="0" smtClean="0"/>
          </a:p>
          <a:p>
            <a:pPr algn="l" rtl="0" eaLnBrk="1" hangingPunct="1">
              <a:lnSpc>
                <a:spcPct val="80000"/>
              </a:lnSpc>
              <a:defRPr/>
            </a:pPr>
            <a:endParaRPr lang="en-US" altLang="ar-SA" sz="2800" dirty="0"/>
          </a:p>
        </p:txBody>
      </p:sp>
      <p:grpSp>
        <p:nvGrpSpPr>
          <p:cNvPr id="17412" name="Group 4"/>
          <p:cNvGrpSpPr>
            <a:grpSpLocks/>
          </p:cNvGrpSpPr>
          <p:nvPr/>
        </p:nvGrpSpPr>
        <p:grpSpPr bwMode="auto">
          <a:xfrm>
            <a:off x="1202919" y="5313362"/>
            <a:ext cx="7261225" cy="1544638"/>
            <a:chOff x="336" y="1958"/>
            <a:chExt cx="4574" cy="973"/>
          </a:xfrm>
        </p:grpSpPr>
        <p:sp>
          <p:nvSpPr>
            <p:cNvPr id="17413" name="AutoShape 5"/>
            <p:cNvSpPr>
              <a:spLocks noChangeArrowheads="1"/>
            </p:cNvSpPr>
            <p:nvPr/>
          </p:nvSpPr>
          <p:spPr bwMode="auto">
            <a:xfrm>
              <a:off x="336" y="2095"/>
              <a:ext cx="4464" cy="836"/>
            </a:xfrm>
            <a:prstGeom prst="roundRect">
              <a:avLst>
                <a:gd name="adj" fmla="val 16667"/>
              </a:avLst>
            </a:prstGeom>
            <a:solidFill>
              <a:schemeClr val="accent2"/>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hlink"/>
                </a:buClr>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ar-SA" altLang="ar-SA" sz="1800"/>
            </a:p>
          </p:txBody>
        </p:sp>
        <p:sp>
          <p:nvSpPr>
            <p:cNvPr id="17414" name="AutoShape 6"/>
            <p:cNvSpPr>
              <a:spLocks noChangeArrowheads="1"/>
            </p:cNvSpPr>
            <p:nvPr/>
          </p:nvSpPr>
          <p:spPr bwMode="auto">
            <a:xfrm>
              <a:off x="446" y="1958"/>
              <a:ext cx="4464" cy="836"/>
            </a:xfrm>
            <a:prstGeom prst="roundRect">
              <a:avLst>
                <a:gd name="adj" fmla="val 16667"/>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hlink"/>
                </a:buClr>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ar-SA" altLang="ar-SA" sz="1800"/>
            </a:p>
          </p:txBody>
        </p:sp>
        <p:sp>
          <p:nvSpPr>
            <p:cNvPr id="17415" name="Text Box 7"/>
            <p:cNvSpPr txBox="1">
              <a:spLocks noChangeArrowheads="1"/>
            </p:cNvSpPr>
            <p:nvPr/>
          </p:nvSpPr>
          <p:spPr bwMode="auto">
            <a:xfrm>
              <a:off x="489" y="2064"/>
              <a:ext cx="426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r" rtl="1">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hlink"/>
                </a:buClr>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9pPr>
            </a:lstStyle>
            <a:p>
              <a:pPr algn="l" rtl="0" eaLnBrk="1" hangingPunct="1">
                <a:spcBef>
                  <a:spcPct val="0"/>
                </a:spcBef>
                <a:buClrTx/>
                <a:buSzTx/>
                <a:buFontTx/>
                <a:buNone/>
              </a:pPr>
              <a:r>
                <a:rPr lang="en-GB" altLang="ar-SA" sz="2400">
                  <a:latin typeface="Comic Sans MS" panose="030F0702030302020204" pitchFamily="66" charset="0"/>
                </a:rPr>
                <a:t>Expected frequency = row total x column total</a:t>
              </a:r>
            </a:p>
          </p:txBody>
        </p:sp>
        <p:sp>
          <p:nvSpPr>
            <p:cNvPr id="17416" name="Text Box 8"/>
            <p:cNvSpPr txBox="1">
              <a:spLocks noChangeArrowheads="1"/>
            </p:cNvSpPr>
            <p:nvPr/>
          </p:nvSpPr>
          <p:spPr bwMode="auto">
            <a:xfrm>
              <a:off x="2952" y="2382"/>
              <a:ext cx="11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r" rtl="1">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hlink"/>
                </a:buClr>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9pPr>
            </a:lstStyle>
            <a:p>
              <a:pPr algn="l" rtl="0" eaLnBrk="1" hangingPunct="1">
                <a:spcBef>
                  <a:spcPct val="0"/>
                </a:spcBef>
                <a:buClrTx/>
                <a:buSzTx/>
                <a:buFontTx/>
                <a:buNone/>
              </a:pPr>
              <a:r>
                <a:rPr lang="en-GB" altLang="ar-SA" sz="2400">
                  <a:latin typeface="Comic Sans MS" panose="030F0702030302020204" pitchFamily="66" charset="0"/>
                </a:rPr>
                <a:t>Grand total</a:t>
              </a:r>
            </a:p>
          </p:txBody>
        </p:sp>
        <p:sp>
          <p:nvSpPr>
            <p:cNvPr id="17417" name="Line 9"/>
            <p:cNvSpPr>
              <a:spLocks noChangeShapeType="1"/>
            </p:cNvSpPr>
            <p:nvPr/>
          </p:nvSpPr>
          <p:spPr bwMode="auto">
            <a:xfrm>
              <a:off x="2534" y="2362"/>
              <a:ext cx="21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2" name="Ink 1"/>
              <p14:cNvContentPartPr/>
              <p14:nvPr>
                <p:extLst>
                  <p:ext uri="{42D2F446-02D8-4167-A562-619A0277C38B}">
                    <p15:isNarration xmlns:p15="http://schemas.microsoft.com/office/powerpoint/2012/main" val="1"/>
                  </p:ext>
                </p:extLst>
              </p14:nvPr>
            </p14:nvContentPartPr>
            <p14:xfrm>
              <a:off x="1187640" y="758880"/>
              <a:ext cx="10483920" cy="5902920"/>
            </p14:xfrm>
          </p:contentPart>
        </mc:Choice>
        <mc:Fallback>
          <p:pic>
            <p:nvPicPr>
              <p:cNvPr id="2" name="Ink 1"/>
              <p:cNvPicPr>
                <a:picLocks noGrp="1" noRot="1" noChangeAspect="1" noMove="1" noResize="1" noEditPoints="1" noAdjustHandles="1" noChangeArrowheads="1" noChangeShapeType="1"/>
              </p:cNvPicPr>
              <p:nvPr/>
            </p:nvPicPr>
            <p:blipFill>
              <a:blip r:embed="rId6"/>
              <a:stretch>
                <a:fillRect/>
              </a:stretch>
            </p:blipFill>
            <p:spPr>
              <a:xfrm>
                <a:off x="1178280" y="749520"/>
                <a:ext cx="10502640" cy="592164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72735859"/>
      </p:ext>
    </p:extLst>
  </p:cSld>
  <p:clrMapOvr>
    <a:masterClrMapping/>
  </p:clrMapOvr>
  <mc:AlternateContent xmlns:mc="http://schemas.openxmlformats.org/markup-compatibility/2006">
    <mc:Choice xmlns:p14="http://schemas.microsoft.com/office/powerpoint/2010/main" Requires="p14">
      <p:transition spd="slow" p14:dur="2000" advTm="202881"/>
    </mc:Choice>
    <mc:Fallback>
      <p:transition spd="slow" advTm="2028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altLang="ar-SA" smtClean="0"/>
              <a:t>4. Calculating Test Statistics</a:t>
            </a:r>
          </a:p>
        </p:txBody>
      </p:sp>
      <p:sp>
        <p:nvSpPr>
          <p:cNvPr id="19459" name="WordArt 3"/>
          <p:cNvSpPr>
            <a:spLocks noChangeArrowheads="1" noChangeShapeType="1" noTextEdit="1"/>
          </p:cNvSpPr>
          <p:nvPr/>
        </p:nvSpPr>
        <p:spPr bwMode="auto">
          <a:xfrm>
            <a:off x="8771709" y="335611"/>
            <a:ext cx="2533650" cy="1457325"/>
          </a:xfrm>
          <a:prstGeom prst="rect">
            <a:avLst/>
          </a:prstGeom>
        </p:spPr>
        <p:txBody>
          <a:bodyPr wrap="none" fromWordArt="1">
            <a:prstTxWarp prst="textSlantUp">
              <a:avLst>
                <a:gd name="adj" fmla="val 55556"/>
              </a:avLst>
            </a:prstTxWarp>
          </a:bodyPr>
          <a:lstStyle/>
          <a:p>
            <a:pPr algn="ctr"/>
            <a:r>
              <a:rPr lang="en-US" sz="3600" kern="10" dirty="0">
                <a:ln w="9525">
                  <a:solidFill>
                    <a:srgbClr val="000000"/>
                  </a:solidFill>
                  <a:round/>
                  <a:headEnd/>
                  <a:tailEnd/>
                </a:ln>
                <a:solidFill>
                  <a:srgbClr val="FF3300"/>
                </a:solidFill>
                <a:latin typeface="Arial Black" panose="020B0A04020102020204" pitchFamily="34" charset="0"/>
              </a:rPr>
              <a:t>Continued</a:t>
            </a:r>
          </a:p>
        </p:txBody>
      </p:sp>
      <p:graphicFrame>
        <p:nvGraphicFramePr>
          <p:cNvPr id="19460" name="Object 4"/>
          <p:cNvGraphicFramePr>
            <a:graphicFrameLocks noChangeAspect="1"/>
          </p:cNvGraphicFramePr>
          <p:nvPr/>
        </p:nvGraphicFramePr>
        <p:xfrm>
          <a:off x="1957389" y="2800350"/>
          <a:ext cx="6675437" cy="2165350"/>
        </p:xfrm>
        <a:graphic>
          <a:graphicData uri="http://schemas.openxmlformats.org/presentationml/2006/ole">
            <mc:AlternateContent xmlns:mc="http://schemas.openxmlformats.org/markup-compatibility/2006">
              <mc:Choice xmlns:v="urn:schemas-microsoft-com:vml" Requires="v">
                <p:oleObj spid="_x0000_s1030" name="Equation" r:id="rId6" imgW="1307532" imgH="482391" progId="Equation.3">
                  <p:embed/>
                </p:oleObj>
              </mc:Choice>
              <mc:Fallback>
                <p:oleObj name="Equation" r:id="rId6" imgW="1307532" imgH="482391" progId="Equation.3">
                  <p:embed/>
                  <p:pic>
                    <p:nvPicPr>
                      <p:cNvPr id="1946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7389" y="2800350"/>
                        <a:ext cx="6675437" cy="2165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xmlns:iact="http://schemas.microsoft.com/office/powerpoint/2014/inkAction" Requires="p14 iact">
          <p:contentPart p14:bwMode="auto" r:id="rId8">
            <p14:nvContentPartPr>
              <p14:cNvPr id="2" name="Ink 1"/>
              <p14:cNvContentPartPr/>
              <p14:nvPr>
                <p:extLst>
                  <p:ext uri="{42D2F446-02D8-4167-A562-619A0277C38B}">
                    <p15:isNarration xmlns:p15="http://schemas.microsoft.com/office/powerpoint/2012/main" val="1"/>
                  </p:ext>
                </p:extLst>
              </p14:nvPr>
            </p14:nvContentPartPr>
            <p14:xfrm>
              <a:off x="276840" y="776880"/>
              <a:ext cx="11314080" cy="5715360"/>
            </p14:xfrm>
          </p:contentPart>
        </mc:Choice>
        <mc:Fallback>
          <p:pic>
            <p:nvPicPr>
              <p:cNvPr id="2" name="Ink 1"/>
              <p:cNvPicPr>
                <a:picLocks noGrp="1" noRot="1" noChangeAspect="1" noMove="1" noResize="1" noEditPoints="1" noAdjustHandles="1" noChangeArrowheads="1" noChangeShapeType="1"/>
              </p:cNvPicPr>
              <p:nvPr/>
            </p:nvPicPr>
            <p:blipFill>
              <a:blip r:embed="rId9"/>
              <a:stretch>
                <a:fillRect/>
              </a:stretch>
            </p:blipFill>
            <p:spPr>
              <a:xfrm>
                <a:off x="267480" y="767520"/>
                <a:ext cx="11332800" cy="5734080"/>
              </a:xfrm>
              <a:prstGeom prst="rect">
                <a:avLst/>
              </a:prstGeom>
            </p:spPr>
          </p:pic>
        </mc:Fallback>
      </mc:AlternateContent>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20716879"/>
      </p:ext>
    </p:extLst>
  </p:cSld>
  <p:clrMapOvr>
    <a:masterClrMapping/>
  </p:clrMapOvr>
  <mc:AlternateContent xmlns:mc="http://schemas.openxmlformats.org/markup-compatibility/2006">
    <mc:Choice xmlns:p14="http://schemas.microsoft.com/office/powerpoint/2010/main" Requires="p14">
      <p:transition spd="slow" p14:dur="2000" advTm="77603"/>
    </mc:Choice>
    <mc:Fallback>
      <p:transition spd="slow" advTm="77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en-US" altLang="ar-SA" smtClean="0"/>
              <a:t>4. Calculating Test Statistics</a:t>
            </a:r>
          </a:p>
        </p:txBody>
      </p:sp>
      <p:sp>
        <p:nvSpPr>
          <p:cNvPr id="21507" name="WordArt 3"/>
          <p:cNvSpPr>
            <a:spLocks noChangeArrowheads="1" noChangeShapeType="1" noTextEdit="1"/>
          </p:cNvSpPr>
          <p:nvPr/>
        </p:nvSpPr>
        <p:spPr bwMode="auto">
          <a:xfrm>
            <a:off x="9091748" y="335611"/>
            <a:ext cx="2533650" cy="1457325"/>
          </a:xfrm>
          <a:prstGeom prst="rect">
            <a:avLst/>
          </a:prstGeom>
        </p:spPr>
        <p:txBody>
          <a:bodyPr wrap="none" fromWordArt="1">
            <a:prstTxWarp prst="textSlantUp">
              <a:avLst>
                <a:gd name="adj" fmla="val 55556"/>
              </a:avLst>
            </a:prstTxWarp>
          </a:bodyPr>
          <a:lstStyle/>
          <a:p>
            <a:pPr algn="ctr"/>
            <a:r>
              <a:rPr lang="en-US" sz="3600" kern="10" dirty="0">
                <a:ln w="9525">
                  <a:solidFill>
                    <a:srgbClr val="000000"/>
                  </a:solidFill>
                  <a:round/>
                  <a:headEnd/>
                  <a:tailEnd/>
                </a:ln>
                <a:solidFill>
                  <a:srgbClr val="FF3300"/>
                </a:solidFill>
                <a:latin typeface="Arial Black" panose="020B0A04020102020204" pitchFamily="34" charset="0"/>
              </a:rPr>
              <a:t>Continued</a:t>
            </a:r>
          </a:p>
        </p:txBody>
      </p:sp>
      <p:graphicFrame>
        <p:nvGraphicFramePr>
          <p:cNvPr id="21508" name="Object 4"/>
          <p:cNvGraphicFramePr>
            <a:graphicFrameLocks noChangeAspect="1"/>
          </p:cNvGraphicFramePr>
          <p:nvPr/>
        </p:nvGraphicFramePr>
        <p:xfrm>
          <a:off x="1957389" y="2800350"/>
          <a:ext cx="6675437" cy="2165350"/>
        </p:xfrm>
        <a:graphic>
          <a:graphicData uri="http://schemas.openxmlformats.org/presentationml/2006/ole">
            <mc:AlternateContent xmlns:mc="http://schemas.openxmlformats.org/markup-compatibility/2006">
              <mc:Choice xmlns:v="urn:schemas-microsoft-com:vml" Requires="v">
                <p:oleObj spid="_x0000_s2054" name="Equation" r:id="rId6" imgW="1307532" imgH="482391" progId="Equation.3">
                  <p:embed/>
                </p:oleObj>
              </mc:Choice>
              <mc:Fallback>
                <p:oleObj name="Equation" r:id="rId6" imgW="1307532" imgH="482391" progId="Equation.3">
                  <p:embed/>
                  <p:pic>
                    <p:nvPicPr>
                      <p:cNvPr id="2150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7389" y="2800350"/>
                        <a:ext cx="6675437" cy="2165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09" name="AutoShape 5"/>
          <p:cNvSpPr>
            <a:spLocks noChangeArrowheads="1"/>
          </p:cNvSpPr>
          <p:nvPr/>
        </p:nvSpPr>
        <p:spPr bwMode="auto">
          <a:xfrm rot="2341972">
            <a:off x="3200400" y="1524000"/>
            <a:ext cx="2514600" cy="14478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hlink"/>
              </a:buClr>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9pPr>
          </a:lstStyle>
          <a:p>
            <a:pPr algn="ctr" rtl="0">
              <a:spcBef>
                <a:spcPct val="0"/>
              </a:spcBef>
              <a:buClrTx/>
              <a:buSzTx/>
              <a:buFontTx/>
              <a:buNone/>
            </a:pPr>
            <a:r>
              <a:rPr lang="en-US" altLang="ar-SA" sz="1800">
                <a:latin typeface="Times New Roman" panose="02020603050405020304" pitchFamily="18" charset="0"/>
              </a:rPr>
              <a:t>Observed</a:t>
            </a:r>
          </a:p>
          <a:p>
            <a:pPr algn="ctr" rtl="0">
              <a:spcBef>
                <a:spcPct val="0"/>
              </a:spcBef>
              <a:buClrTx/>
              <a:buSzTx/>
              <a:buFontTx/>
              <a:buNone/>
            </a:pPr>
            <a:r>
              <a:rPr lang="en-US" altLang="ar-SA" sz="1800">
                <a:latin typeface="Times New Roman" panose="02020603050405020304" pitchFamily="18" charset="0"/>
              </a:rPr>
              <a:t>frequencies</a:t>
            </a:r>
          </a:p>
        </p:txBody>
      </p:sp>
      <p:sp>
        <p:nvSpPr>
          <p:cNvPr id="21510" name="AutoShape 6"/>
          <p:cNvSpPr>
            <a:spLocks noChangeArrowheads="1"/>
          </p:cNvSpPr>
          <p:nvPr/>
        </p:nvSpPr>
        <p:spPr bwMode="auto">
          <a:xfrm rot="18273614">
            <a:off x="4495800" y="5105400"/>
            <a:ext cx="2514600" cy="14478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hlink"/>
              </a:buClr>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9pPr>
          </a:lstStyle>
          <a:p>
            <a:pPr algn="ctr" rtl="0">
              <a:spcBef>
                <a:spcPct val="0"/>
              </a:spcBef>
              <a:buClrTx/>
              <a:buSzTx/>
              <a:buFontTx/>
              <a:buNone/>
            </a:pPr>
            <a:r>
              <a:rPr lang="en-US" altLang="ar-SA" sz="1800">
                <a:latin typeface="Times New Roman" panose="02020603050405020304" pitchFamily="18" charset="0"/>
              </a:rPr>
              <a:t>Expected </a:t>
            </a:r>
            <a:br>
              <a:rPr lang="en-US" altLang="ar-SA" sz="1800">
                <a:latin typeface="Times New Roman" panose="02020603050405020304" pitchFamily="18" charset="0"/>
              </a:rPr>
            </a:br>
            <a:r>
              <a:rPr lang="en-US" altLang="ar-SA" sz="1800">
                <a:latin typeface="Times New Roman" panose="02020603050405020304" pitchFamily="18" charset="0"/>
              </a:rPr>
              <a:t>frequency</a:t>
            </a:r>
          </a:p>
        </p:txBody>
      </p:sp>
      <p:sp>
        <p:nvSpPr>
          <p:cNvPr id="21511" name="AutoShape 7"/>
          <p:cNvSpPr>
            <a:spLocks noChangeArrowheads="1"/>
          </p:cNvSpPr>
          <p:nvPr/>
        </p:nvSpPr>
        <p:spPr bwMode="auto">
          <a:xfrm rot="14014125" flipV="1">
            <a:off x="6972300" y="4076700"/>
            <a:ext cx="2514600" cy="15240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r" rtl="1">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hlink"/>
              </a:buClr>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9pPr>
          </a:lstStyle>
          <a:p>
            <a:pPr algn="ctr" rtl="0">
              <a:spcBef>
                <a:spcPct val="0"/>
              </a:spcBef>
              <a:buClrTx/>
              <a:buSzTx/>
              <a:buFontTx/>
              <a:buNone/>
            </a:pPr>
            <a:r>
              <a:rPr lang="en-US" altLang="ar-SA" sz="1800">
                <a:latin typeface="Times New Roman" panose="02020603050405020304" pitchFamily="18" charset="0"/>
              </a:rPr>
              <a:t>Expected </a:t>
            </a:r>
            <a:br>
              <a:rPr lang="en-US" altLang="ar-SA" sz="1800">
                <a:latin typeface="Times New Roman" panose="02020603050405020304" pitchFamily="18" charset="0"/>
              </a:rPr>
            </a:br>
            <a:r>
              <a:rPr lang="en-US" altLang="ar-SA" sz="1800">
                <a:latin typeface="Times New Roman" panose="02020603050405020304" pitchFamily="18" charset="0"/>
              </a:rPr>
              <a:t>frequency</a:t>
            </a: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83226802"/>
      </p:ext>
    </p:extLst>
  </p:cSld>
  <p:clrMapOvr>
    <a:masterClrMapping/>
  </p:clrMapOvr>
  <mc:AlternateContent xmlns:mc="http://schemas.openxmlformats.org/markup-compatibility/2006">
    <mc:Choice xmlns:p14="http://schemas.microsoft.com/office/powerpoint/2010/main" Requires="p14">
      <p:transition spd="slow" p14:dur="2000" advTm="5824"/>
    </mc:Choice>
    <mc:Fallback>
      <p:transition spd="slow" advTm="58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ctrTitle"/>
          </p:nvPr>
        </p:nvSpPr>
        <p:spPr>
          <a:xfrm>
            <a:off x="404948" y="2120588"/>
            <a:ext cx="11471565" cy="1739347"/>
          </a:xfrm>
        </p:spPr>
        <p:txBody>
          <a:bodyPr/>
          <a:lstStyle/>
          <a:p>
            <a:pPr eaLnBrk="1" hangingPunct="1">
              <a:defRPr/>
            </a:pPr>
            <a:r>
              <a:rPr lang="en-US" altLang="ar-SA" dirty="0" smtClean="0"/>
              <a:t>5. Determine Degrees of Freedom</a:t>
            </a:r>
          </a:p>
        </p:txBody>
      </p:sp>
      <p:sp>
        <p:nvSpPr>
          <p:cNvPr id="70659" name="Rectangle 3"/>
          <p:cNvSpPr>
            <a:spLocks noGrp="1" noChangeArrowheads="1"/>
          </p:cNvSpPr>
          <p:nvPr>
            <p:ph type="subTitle" idx="1"/>
          </p:nvPr>
        </p:nvSpPr>
        <p:spPr>
          <a:xfrm>
            <a:off x="2238103" y="4152308"/>
            <a:ext cx="6400800" cy="1752600"/>
          </a:xfrm>
        </p:spPr>
        <p:txBody>
          <a:bodyPr>
            <a:normAutofit/>
          </a:bodyPr>
          <a:lstStyle/>
          <a:p>
            <a:pPr eaLnBrk="1" hangingPunct="1">
              <a:defRPr/>
            </a:pPr>
            <a:r>
              <a:rPr lang="en-US" altLang="ar-SA" sz="3200" b="1" i="1" dirty="0" err="1" smtClean="0"/>
              <a:t>df</a:t>
            </a:r>
            <a:r>
              <a:rPr lang="en-US" altLang="ar-SA" sz="3200" b="1" i="1" dirty="0" smtClean="0"/>
              <a:t> </a:t>
            </a:r>
            <a:r>
              <a:rPr lang="en-US" altLang="ar-SA" sz="3200" b="1" dirty="0" smtClean="0"/>
              <a:t>= </a:t>
            </a:r>
            <a:r>
              <a:rPr lang="en-US" altLang="ar-SA" sz="3200" b="1" dirty="0" smtClean="0">
                <a:cs typeface="Times New Roman" panose="02020603050405020304" pitchFamily="18" charset="0"/>
              </a:rPr>
              <a:t>(R-1)(C-1) </a:t>
            </a:r>
          </a:p>
        </p:txBody>
      </p:sp>
      <p:sp>
        <p:nvSpPr>
          <p:cNvPr id="23556" name="AutoShape 4"/>
          <p:cNvSpPr>
            <a:spLocks noChangeArrowheads="1"/>
          </p:cNvSpPr>
          <p:nvPr/>
        </p:nvSpPr>
        <p:spPr bwMode="auto">
          <a:xfrm rot="13188843">
            <a:off x="6270783" y="4127827"/>
            <a:ext cx="2362200" cy="2455863"/>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nchor="ctr"/>
          <a:lstStyle>
            <a:lvl1pPr algn="r" rtl="1">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hlink"/>
              </a:buClr>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9pPr>
          </a:lstStyle>
          <a:p>
            <a:pPr algn="ctr" rtl="0">
              <a:spcBef>
                <a:spcPct val="0"/>
              </a:spcBef>
              <a:buClrTx/>
              <a:buSzTx/>
              <a:buFontTx/>
              <a:buNone/>
            </a:pPr>
            <a:r>
              <a:rPr lang="en-US" altLang="ar-SA" sz="1800" dirty="0">
                <a:latin typeface="Times New Roman" panose="02020603050405020304" pitchFamily="18" charset="0"/>
              </a:rPr>
              <a:t>Number of levels in column variable</a:t>
            </a:r>
          </a:p>
        </p:txBody>
      </p:sp>
      <p:sp>
        <p:nvSpPr>
          <p:cNvPr id="23557" name="AutoShape 5"/>
          <p:cNvSpPr>
            <a:spLocks noChangeArrowheads="1"/>
          </p:cNvSpPr>
          <p:nvPr/>
        </p:nvSpPr>
        <p:spPr bwMode="auto">
          <a:xfrm rot="14263367">
            <a:off x="4509837" y="4850845"/>
            <a:ext cx="2363788" cy="175260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nchor="ctr"/>
          <a:lstStyle>
            <a:lvl1pPr algn="r" rtl="1">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lr>
                <a:schemeClr val="accent2"/>
              </a:buClr>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lr>
                <a:schemeClr val="hlink"/>
              </a:buClr>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lr>
                <a:schemeClr val="hlink"/>
              </a:buClr>
              <a:buChar char="•"/>
              <a:defRPr sz="2000">
                <a:solidFill>
                  <a:schemeClr val="tx1"/>
                </a:solidFill>
                <a:latin typeface="Arial" panose="020B0604020202020204" pitchFamily="34" charset="0"/>
                <a:cs typeface="Arial" panose="020B0604020202020204" pitchFamily="34" charset="0"/>
              </a:defRPr>
            </a:lvl9pPr>
          </a:lstStyle>
          <a:p>
            <a:pPr algn="ctr" rtl="0">
              <a:spcBef>
                <a:spcPct val="0"/>
              </a:spcBef>
              <a:buClrTx/>
              <a:buSzTx/>
              <a:buFontTx/>
              <a:buNone/>
            </a:pPr>
            <a:r>
              <a:rPr lang="en-US" altLang="ar-SA" sz="1800" dirty="0">
                <a:latin typeface="Times New Roman" panose="02020603050405020304" pitchFamily="18" charset="0"/>
              </a:rPr>
              <a:t>Number of levels in row variable</a:t>
            </a: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723240" y="89280"/>
              <a:ext cx="8796240" cy="659952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713880" y="79920"/>
                <a:ext cx="8814960" cy="661824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86609195"/>
      </p:ext>
    </p:extLst>
  </p:cSld>
  <p:clrMapOvr>
    <a:masterClrMapping/>
  </p:clrMapOvr>
  <mc:AlternateContent xmlns:mc="http://schemas.openxmlformats.org/markup-compatibility/2006">
    <mc:Choice xmlns:p14="http://schemas.microsoft.com/office/powerpoint/2010/main" Requires="p14">
      <p:transition spd="slow" p14:dur="2000" advTm="84236"/>
    </mc:Choice>
    <mc:Fallback>
      <p:transition spd="slow" advTm="84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a:bodyPr>
          <a:lstStyle/>
          <a:p>
            <a:pPr marL="762000" indent="-762000">
              <a:defRPr/>
            </a:pPr>
            <a:r>
              <a:rPr lang="en-US" altLang="ar-SA" sz="4000"/>
              <a:t>6. Compare computed test statistic against a tabled/critical value</a:t>
            </a:r>
          </a:p>
        </p:txBody>
      </p:sp>
      <p:sp>
        <p:nvSpPr>
          <p:cNvPr id="71683" name="Rectangle 3"/>
          <p:cNvSpPr>
            <a:spLocks noGrp="1" noChangeArrowheads="1"/>
          </p:cNvSpPr>
          <p:nvPr>
            <p:ph type="body" sz="half" idx="1"/>
          </p:nvPr>
        </p:nvSpPr>
        <p:spPr>
          <a:xfrm>
            <a:off x="1942011" y="2214154"/>
            <a:ext cx="7848600" cy="4114800"/>
          </a:xfrm>
        </p:spPr>
        <p:style>
          <a:lnRef idx="2">
            <a:schemeClr val="accent2"/>
          </a:lnRef>
          <a:fillRef idx="1">
            <a:schemeClr val="lt1"/>
          </a:fillRef>
          <a:effectRef idx="0">
            <a:schemeClr val="accent2"/>
          </a:effectRef>
          <a:fontRef idx="minor">
            <a:schemeClr val="dk1"/>
          </a:fontRef>
        </p:style>
        <p:txBody>
          <a:bodyPr>
            <a:normAutofit/>
          </a:bodyPr>
          <a:lstStyle/>
          <a:p>
            <a:pPr algn="l" rtl="0" eaLnBrk="1" hangingPunct="1">
              <a:defRPr/>
            </a:pPr>
            <a:r>
              <a:rPr lang="en-US" altLang="ar-SA" sz="2400" dirty="0" smtClean="0"/>
              <a:t>The computed value of the Pearson chi- square statistic is compared with the critical value to determine if the computed value is </a:t>
            </a:r>
            <a:r>
              <a:rPr lang="en-US" altLang="ar-SA" sz="2400" i="1" dirty="0" smtClean="0"/>
              <a:t>improbable</a:t>
            </a:r>
            <a:endParaRPr lang="en-US" altLang="ar-SA" sz="2400" dirty="0" smtClean="0"/>
          </a:p>
          <a:p>
            <a:pPr algn="l" rtl="0" eaLnBrk="1" hangingPunct="1">
              <a:defRPr/>
            </a:pPr>
            <a:r>
              <a:rPr lang="en-US" altLang="ar-SA" sz="2400" dirty="0" smtClean="0"/>
              <a:t>The critical tabled values are based on sampling distributions of the Pearson chi-square statistic</a:t>
            </a:r>
          </a:p>
          <a:p>
            <a:pPr algn="l" rtl="0" eaLnBrk="1" hangingPunct="1">
              <a:defRPr/>
            </a:pPr>
            <a:r>
              <a:rPr lang="en-US" altLang="ar-SA" sz="2400" b="1" dirty="0" smtClean="0"/>
              <a:t>If calculated </a:t>
            </a:r>
            <a:r>
              <a:rPr lang="en-US" altLang="ar-SA" sz="2400" b="1" dirty="0" smtClean="0">
                <a:sym typeface="Symbol" panose="05050102010706020507" pitchFamily="18" charset="2"/>
              </a:rPr>
              <a:t></a:t>
            </a:r>
            <a:r>
              <a:rPr lang="en-US" altLang="ar-SA" sz="2400" b="1" baseline="30000" dirty="0" smtClean="0">
                <a:sym typeface="Symbol" panose="05050102010706020507" pitchFamily="18" charset="2"/>
              </a:rPr>
              <a:t>2</a:t>
            </a:r>
            <a:r>
              <a:rPr lang="en-US" altLang="ar-SA" sz="2400" b="1" dirty="0" smtClean="0"/>
              <a:t> is greater than </a:t>
            </a:r>
            <a:r>
              <a:rPr lang="en-US" altLang="ar-SA" sz="2400" b="1" dirty="0" smtClean="0">
                <a:sym typeface="Symbol" panose="05050102010706020507" pitchFamily="18" charset="2"/>
              </a:rPr>
              <a:t></a:t>
            </a:r>
            <a:r>
              <a:rPr lang="en-US" altLang="ar-SA" sz="2400" b="1" baseline="30000" dirty="0" smtClean="0"/>
              <a:t>2</a:t>
            </a:r>
            <a:r>
              <a:rPr lang="en-US" altLang="ar-SA" sz="2400" b="1" dirty="0" smtClean="0"/>
              <a:t> table value, reject  H</a:t>
            </a:r>
            <a:r>
              <a:rPr lang="en-US" altLang="ar-SA" sz="2400" b="1" baseline="-25000" dirty="0" smtClean="0"/>
              <a:t>o</a:t>
            </a: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321480" y="196560"/>
              <a:ext cx="11475000" cy="432216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312120" y="187200"/>
                <a:ext cx="11493720" cy="439488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01943484"/>
      </p:ext>
    </p:extLst>
  </p:cSld>
  <p:clrMapOvr>
    <a:masterClrMapping/>
  </p:clrMapOvr>
  <mc:AlternateContent xmlns:mc="http://schemas.openxmlformats.org/markup-compatibility/2006">
    <mc:Choice xmlns:p14="http://schemas.microsoft.com/office/powerpoint/2010/main" Requires="p14">
      <p:transition spd="slow" p14:dur="2000" advTm="68344"/>
    </mc:Choice>
    <mc:Fallback>
      <p:transition spd="slow" advTm="68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7813"/>
            <a:ext cx="8229600" cy="1282700"/>
          </a:xfrm>
        </p:spPr>
        <p:txBody>
          <a:bodyPr>
            <a:normAutofit/>
          </a:bodyPr>
          <a:lstStyle/>
          <a:p>
            <a:pPr>
              <a:defRPr/>
            </a:pPr>
            <a:r>
              <a:rPr lang="en-US" altLang="ar-SA" sz="8000" dirty="0">
                <a:sym typeface="Symbol" panose="05050102010706020507" pitchFamily="18" charset="2"/>
              </a:rPr>
              <a:t></a:t>
            </a:r>
            <a:r>
              <a:rPr lang="en-US" altLang="ar-SA" sz="8000" baseline="30000" dirty="0">
                <a:sym typeface="Symbol" panose="05050102010706020507" pitchFamily="18" charset="2"/>
              </a:rPr>
              <a:t>2</a:t>
            </a:r>
            <a:r>
              <a:rPr lang="en-US" altLang="ar-SA" baseline="30000" dirty="0" smtClean="0">
                <a:sym typeface="Symbol" panose="05050102010706020507" pitchFamily="18" charset="2"/>
              </a:rPr>
              <a:t> </a:t>
            </a:r>
            <a:r>
              <a:rPr lang="en-US" altLang="ar-SA" baseline="-25000" dirty="0" smtClean="0">
                <a:sym typeface="Symbol" panose="05050102010706020507" pitchFamily="18" charset="2"/>
              </a:rPr>
              <a:t> </a:t>
            </a:r>
            <a:endParaRPr lang="en-CA" baseline="-25000" dirty="0">
              <a:solidFill>
                <a:schemeClr val="tx2">
                  <a:satMod val="130000"/>
                </a:schemeClr>
              </a:solidFill>
            </a:endParaRPr>
          </a:p>
        </p:txBody>
      </p:sp>
      <p:pic>
        <p:nvPicPr>
          <p:cNvPr id="25603" name="Picture 2" descr="https://onlinecourses.science.psu.edu/stat414/sites/onlinecourses.science.psu.edu.stat414/files/lesson16/ChiSquareTableR10.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6107" y="2514599"/>
            <a:ext cx="9503813" cy="3762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a:off x="8283575" y="3081339"/>
            <a:ext cx="20638" cy="15700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3" name="Ink 2"/>
              <p14:cNvContentPartPr/>
              <p14:nvPr>
                <p:extLst>
                  <p:ext uri="{42D2F446-02D8-4167-A562-619A0277C38B}">
                    <p15:isNarration xmlns:p15="http://schemas.microsoft.com/office/powerpoint/2012/main" val="1"/>
                  </p:ext>
                </p:extLst>
              </p14:nvPr>
            </p14:nvContentPartPr>
            <p14:xfrm>
              <a:off x="1518120" y="53640"/>
              <a:ext cx="10019520" cy="6242040"/>
            </p14:xfrm>
          </p:contentPart>
        </mc:Choice>
        <mc:Fallback>
          <p:pic>
            <p:nvPicPr>
              <p:cNvPr id="3" name="Ink 2"/>
              <p:cNvPicPr>
                <a:picLocks noGrp="1" noRot="1" noChangeAspect="1" noMove="1" noResize="1" noEditPoints="1" noAdjustHandles="1" noChangeArrowheads="1" noChangeShapeType="1"/>
              </p:cNvPicPr>
              <p:nvPr/>
            </p:nvPicPr>
            <p:blipFill>
              <a:blip r:embed="rId6"/>
              <a:stretch>
                <a:fillRect/>
              </a:stretch>
            </p:blipFill>
            <p:spPr>
              <a:xfrm>
                <a:off x="1508760" y="44280"/>
                <a:ext cx="10038240" cy="6260760"/>
              </a:xfrm>
              <a:prstGeom prst="rect">
                <a:avLst/>
              </a:prstGeom>
            </p:spPr>
          </p:pic>
        </mc:Fallback>
      </mc:AlternateContent>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21509412"/>
      </p:ext>
    </p:extLst>
  </p:cSld>
  <p:clrMapOvr>
    <a:masterClrMapping/>
  </p:clrMapOvr>
  <mc:AlternateContent xmlns:mc="http://schemas.openxmlformats.org/markup-compatibility/2006">
    <mc:Choice xmlns:p14="http://schemas.microsoft.com/office/powerpoint/2010/main" Requires="p14">
      <p:transition spd="slow" p14:dur="2000" advTm="234394"/>
    </mc:Choice>
    <mc:Fallback>
      <p:transition spd="slow" advTm="234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59"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md type="call" cmd="playFrom(0.0)">
                                      <p:cBhvr>
                                        <p:cTn id="9"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defRPr/>
            </a:pPr>
            <a:r>
              <a:rPr lang="en-US" altLang="ar-SA" smtClean="0"/>
              <a:t>Decision and Interpretation</a:t>
            </a:r>
          </a:p>
        </p:txBody>
      </p:sp>
      <p:sp>
        <p:nvSpPr>
          <p:cNvPr id="121859" name="Rectangle 3"/>
          <p:cNvSpPr>
            <a:spLocks noGrp="1" noChangeArrowheads="1"/>
          </p:cNvSpPr>
          <p:nvPr>
            <p:ph idx="1"/>
          </p:nvPr>
        </p:nvSpPr>
        <p:spPr/>
        <p:txBody>
          <a:bodyPr>
            <a:normAutofit/>
          </a:bodyPr>
          <a:lstStyle/>
          <a:p>
            <a:pPr algn="l" rtl="0" eaLnBrk="1" hangingPunct="1">
              <a:defRPr/>
            </a:pPr>
            <a:r>
              <a:rPr lang="en-US" altLang="ar-SA" sz="2800"/>
              <a:t>If the probability of the test statistic is less than or equal to the probability of the alpha error rate, we reject the null hypothesis and conclude that our data supports the research hypothesis.  We conclude that there is a relationship between the variables.</a:t>
            </a:r>
          </a:p>
          <a:p>
            <a:pPr algn="l" rtl="0" eaLnBrk="1" hangingPunct="1">
              <a:defRPr/>
            </a:pPr>
            <a:r>
              <a:rPr lang="en-US" altLang="ar-SA" sz="2800"/>
              <a:t>If the probability of the test statistic is greater than the probability of the alpha error rate, we fail to reject the null hypothesis.  We conclude that there is no relationship between the variables, i.e. they are independent.  </a:t>
            </a: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2" name="Ink 1"/>
              <p14:cNvContentPartPr/>
              <p14:nvPr>
                <p:extLst>
                  <p:ext uri="{42D2F446-02D8-4167-A562-619A0277C38B}">
                    <p15:isNarration xmlns:p15="http://schemas.microsoft.com/office/powerpoint/2012/main" val="1"/>
                  </p:ext>
                </p:extLst>
              </p14:nvPr>
            </p14:nvContentPartPr>
            <p14:xfrm>
              <a:off x="4643280" y="357120"/>
              <a:ext cx="3911760" cy="1089720"/>
            </p14:xfrm>
          </p:contentPart>
        </mc:Choice>
        <mc:Fallback>
          <p:pic>
            <p:nvPicPr>
              <p:cNvPr id="2" name="Ink 1"/>
              <p:cNvPicPr>
                <a:picLocks noGrp="1" noRot="1" noChangeAspect="1" noMove="1" noResize="1" noEditPoints="1" noAdjustHandles="1" noChangeArrowheads="1" noChangeShapeType="1"/>
              </p:cNvPicPr>
              <p:nvPr/>
            </p:nvPicPr>
            <p:blipFill>
              <a:blip r:embed="rId5"/>
              <a:stretch>
                <a:fillRect/>
              </a:stretch>
            </p:blipFill>
            <p:spPr>
              <a:xfrm>
                <a:off x="4633920" y="347760"/>
                <a:ext cx="3930480" cy="1108440"/>
              </a:xfrm>
              <a:prstGeom prst="rect">
                <a:avLst/>
              </a:prstGeom>
            </p:spPr>
          </p:pic>
        </mc:Fallback>
      </mc:AlternateContent>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99366244"/>
      </p:ext>
    </p:extLst>
  </p:cSld>
  <p:clrMapOvr>
    <a:masterClrMapping/>
  </p:clrMapOvr>
  <p:transition advTm="82459">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6.9|69.4|67.3|160|38.8|41.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39</TotalTime>
  <Words>474</Words>
  <Application>Microsoft Office PowerPoint</Application>
  <PresentationFormat>Widescreen</PresentationFormat>
  <Paragraphs>57</Paragraphs>
  <Slides>12</Slides>
  <Notes>3</Notes>
  <HiddenSlides>0</HiddenSlides>
  <MMClips>12</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3" baseType="lpstr">
      <vt:lpstr>Arial</vt:lpstr>
      <vt:lpstr>Arial Black</vt:lpstr>
      <vt:lpstr>Calibri</vt:lpstr>
      <vt:lpstr>Comic Sans MS</vt:lpstr>
      <vt:lpstr>Corbel</vt:lpstr>
      <vt:lpstr>Symbol</vt:lpstr>
      <vt:lpstr>Tahoma</vt:lpstr>
      <vt:lpstr>Times New Roman</vt:lpstr>
      <vt:lpstr>Wingdings</vt:lpstr>
      <vt:lpstr>Banded</vt:lpstr>
      <vt:lpstr>Equation</vt:lpstr>
      <vt:lpstr>Chi-Square</vt:lpstr>
      <vt:lpstr>Steps in Test of Hypothesis</vt:lpstr>
      <vt:lpstr>1.  Determine Appropriate Test</vt:lpstr>
      <vt:lpstr>2. Establish Level of Significance</vt:lpstr>
      <vt:lpstr>3. Determine The Hypothesis: Whether There is an Association or Not</vt:lpstr>
      <vt:lpstr>4. Calculating Test Statistics</vt:lpstr>
      <vt:lpstr>4. Calculating Test Statistics</vt:lpstr>
      <vt:lpstr>4. Calculating Test Statistics</vt:lpstr>
      <vt:lpstr>5. Determine Degrees of Freedom</vt:lpstr>
      <vt:lpstr>6. Compare computed test statistic against a tabled/critical value</vt:lpstr>
      <vt:lpstr>2  </vt:lpstr>
      <vt:lpstr>Decision and Interpretation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Chi-Square</dc:title>
  <dc:creator>Windows User</dc:creator>
  <cp:lastModifiedBy>Windows User</cp:lastModifiedBy>
  <cp:revision>3</cp:revision>
  <dcterms:created xsi:type="dcterms:W3CDTF">2020-03-17T13:11:45Z</dcterms:created>
  <dcterms:modified xsi:type="dcterms:W3CDTF">2020-03-17T13:51:24Z</dcterms:modified>
</cp:coreProperties>
</file>