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Action1.xml" ContentType="application/vnd.ms-office.inkAction+xml"/>
  <Override PartName="/ppt/notesSlides/notesSlide5.xml" ContentType="application/vnd.openxmlformats-officedocument.presentationml.notesSlide+xml"/>
  <Override PartName="/ppt/ink/inkAction2.xml" ContentType="application/vnd.ms-office.inkAction+xml"/>
  <Override PartName="/ppt/notesSlides/notesSlide6.xml" ContentType="application/vnd.openxmlformats-officedocument.presentationml.notesSlide+xml"/>
  <Override PartName="/ppt/ink/inkAction3.xml" ContentType="application/vnd.ms-office.inkAction+xml"/>
  <Override PartName="/ppt/ink/inkAction4.xml" ContentType="application/vnd.ms-office.inkAction+xml"/>
  <Override PartName="/ppt/notesSlides/notesSlide7.xml" ContentType="application/vnd.openxmlformats-officedocument.presentationml.notesSlide+xml"/>
  <Override PartName="/ppt/ink/inkAction5.xml" ContentType="application/vnd.ms-office.inkAction+xml"/>
  <Override PartName="/ppt/ink/inkAction6.xml" ContentType="application/vnd.ms-office.inkAction+xml"/>
  <Override PartName="/ppt/ink/inkAction7.xml" ContentType="application/vnd.ms-office.inkAction+xml"/>
  <Override PartName="/ppt/ink/inkAction8.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8" r:id="rId3"/>
    <p:sldId id="259" r:id="rId4"/>
    <p:sldId id="260" r:id="rId5"/>
    <p:sldId id="261" r:id="rId6"/>
    <p:sldId id="262" r:id="rId7"/>
    <p:sldId id="263" r:id="rId8"/>
    <p:sldId id="278" r:id="rId9"/>
    <p:sldId id="264" r:id="rId10"/>
    <p:sldId id="274" r:id="rId11"/>
    <p:sldId id="275" r:id="rId12"/>
    <p:sldId id="276"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png"/></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4:58:46.673"/>
    </inkml:context>
    <inkml:brush xml:id="br0">
      <inkml:brushProperty name="width" value="0.05292" units="cm"/>
      <inkml:brushProperty name="height" value="0.05292" units="cm"/>
      <inkml:brushProperty name="color" value="#FF0000"/>
    </inkml:brush>
  </inkml:definitions>
  <iact:action type="add" startTime="43732">
    <iact:property name="dataType"/>
    <iact:actionData xml:id="d0">
      <inkml:trace xmlns:inkml="http://www.w3.org/2003/InkML" xml:id="stk0" contextRef="#ctx0" brushRef="#br0">23912 17090 0,'-100'25'161,"-98"50"-154,-25-1 0,0-24 1,-1-26 0,26 1-2,74 0 1,-50 0 2,1-25-1,-1 0 0,50 0-1,25 0 0,-50 0 2,74 0-3,-98 0 17,-1-75 11,149 75 11,-247-272-42,197 123 10,50 99-8,-123-148 12,-1-75-1,-50-99-1,125 124-9,-1 49 6,1-24 3,-50-99-11,50 98 1,-26-24 2,1-322 11,25 24 1,49 323-4,-49-323-13,49 323 3,0 0 4,-25-249 10,25 249-7,1 0-7,24-50-3,0-25 2,0 1 5,49-249 7,51-49 2,-76 247-5,51-123-9,-50 298 2,-1-1 4,76-124 5,-51-123 4,1 222-3,-1-98-14,-49 148 4,25-25 2,0 0 8,-25 26 3,25 98-5,0-74-12,-1 50 4,-24 24 3,0-24 8,0-26 1,25 51-3,50-26-12,-1 1 2,50-1 3,149-73 9,25 73 1,-150 26-2,100-51-13,-124 51 2,-49 24 10,-1 0-13,1 0 4,-1 1 2,-24-1 4,-1 0 2,100-25-12,-50 26 7,1-1-2,123-25 12,-124 25-5,149-24-10,-149 24 0,-24 0 5,74-49 8,-50 24 1,-74 25-2,49-49-13,-49 49 2,24-25 3,1 26 12,0-26-8,-1 50-8,-24-25-2,49 0 4,-24 25 0,74-24 11,0 24-1,0 24 1,-74 1 0,49-25-15,-49 25 3,-1 0 4,26 74 10,-26 0-7,1 50-8,49 198 5,-74-223-3,49 174 11,-24-25 3,-1-75-6,-24 150-11,0-175 1,-25-49 6,50 199 6,-25-125 3,-25-49-5,0 124-12,0-149 6,0 25-2,-25 148 12,0-173-4,25 25-9,-25-50 1,25-24-4,0-1 4,-50 50 1,50-49 2,-49 98 8,24-49-1,25 75-13,-50-50 4,26-1 1,-26 100 9,25 1-1,0-51 0,1 174-13,-1-174 9,0 1-10,0 148 14,0-24 3,25-150-4,0 199-12,-24-223 2,-1 74 3,25 125 10,-50-1-1,50-124-1,-49 199-14,24-224 3,0 1 4,-49 123 8,-1-49 2,50-174-5,-49 174-12,24-124 3,1-75 5,-26 125 7,50-125-3,1-24-10,-26 74 2,25-50 3,0 25 8,-24-24 2,24-1-5,25-24-11,-25 24 4,0-74-1,25 75 12,-24 49 0,-1-99-3,25 74-12,0-50 3,0 1 1,0 0 9,0 49 3,0-74-4,0 49-12,0-49 10,0 24 5,0-24-1,0 0 7,0 0-2,0 0-16,0-1 17,-25-24 59</inkml:trace>
    </iact:actionData>
  </iact:action>
  <iact:action type="add" startTime="49660">
    <iact:property name="dataType"/>
    <iact:actionData xml:id="d1">
      <inkml:trace xmlns:inkml="http://www.w3.org/2003/InkML" xml:id="stk1" contextRef="#ctx0" brushRef="#br0">18132 8880 0,'-25'0'237,"-49"0"-230,24 0 0,26 0 1,-26 0-2,0 0 2,-24 0-2,0 25 1,24 0 1,25-25 0,-24 0 2,-1 0-2,-49 24 12,-50 1 11,0 0 18,124-25-32,0 0 3</inkml:trace>
    </iact:actionData>
  </iact:action>
  <iact:action type="add" startTime="51619">
    <iact:property name="dataType"/>
    <iact:actionData xml:id="d2">
      <inkml:trace xmlns:inkml="http://www.w3.org/2003/InkML" xml:id="stk2" contextRef="#ctx0" brushRef="#br0">13494 8930 0,'-75'0'184,"-49"24"-176,25-24 0,0 0-1,0 0 1,24 0-2,-24 0 3,25 0-4,-1 0 4,1 0-2,24 0 1,1 0 0,-1 0-1,-49 0 16,24 0 12,51 0-4</inkml:trace>
    </iact:actionData>
  </iact:action>
  <iact:action type="add" startTime="53246">
    <iact:property name="dataType"/>
    <iact:actionData xml:id="d3">
      <inkml:trace xmlns:inkml="http://www.w3.org/2003/InkML" xml:id="stk3" contextRef="#ctx0" brushRef="#br0">21704 8954 0,'-50'0'192,"-24"-24"-184,24-1-1,-49 25 7,74 0-5,-24-25-1,24 25 4,0 0-5,0 0 7,25-25 4,-49 0 13,-26-74 18,75 74-33,0 1 3,0-1-5,0-25-12,0 25 12,0-24 4,0 24-8,0 0-1,0-24 7,25 24-1,0-25 4,-25 1-7,25 24-8,-25 0-1,25-25 10,-1 26 3,1-1 2,0 0-3,0-25-12,0 50 4,-1-49-1,1 24 11,25-25 2,-25 50-4,24-25-13,-24 25 11,-25-49 5,25 49 1,24-25-2,-24 0 2,0 25-4,0-25 0,0 25-1,24-24-12,-24 24 15,25 0 0,-1 0 0,26 0-1,-1 24 0,25 51 2,-74-26-3,74 26-13,-74-50 3,25 24 4,-1 1 13,-49 0-19,50-26 1,-25 1 6,0 50 4,-1-1 1,1-24 1,-25-1 2,0-24-1,0 0-2,0 0 3,0-1-6,0 1-6,0 0 15,-25-25-11,-24 25 9,49 0-5,-50-25-10,25 24 0,1-24 19,-1 25-20,-25 0 14,1 0 1,24-25-3,-50 49 1,1-49 3,49 25-4,-49 0-12,49-25 1,0 0 5,0 25 8,-24-25 2,24 0-4,0 0 1</inkml:trace>
    </iact:actionData>
  </iact:action>
  <iact:action type="add" startTime="56330">
    <iact:property name="dataType"/>
    <iact:actionData xml:id="d4">
      <inkml:trace xmlns:inkml="http://www.w3.org/2003/InkML" xml:id="stk4" contextRef="#ctx0" brushRef="#br0">8855 8657 0,'-25'0'191,"-49"25"-182,0-25-2,-1 0 7,26 0-8,-26 0-4,50 0 6,-24 0-1,-1-25 0,1 0 2,-1 0-2,-49-99 17,-25-74 5,99-25 21,75 123-33,-50 51-12,49-1 7,-24 25 4,25-24-13,-26-1 1,26 25 5,49-24 8,50 24 0,-75 25-1,125 0-13,-125 0 2,50 0 3,100 74 9,-76 1 2,-48-1-5,48 25-12,-73-24 3,-26-50 5,75 99 9,-74-100-6,24 76-8,1 24 0,-1-25 4,-24 25 8,24 25 0,-74-100-2,25 50-11,-25-74 0,0 25 6,-49 49 5,24 0 4,0-74-4,-99 25-13,74-1 5,1-49 0,-100 25 10,0-25 2,75 0-6,-50 0-10,49 0 4,26 0 1,-51-49 9,-24-26 2,100 75-4,-76-74-12,75 24 2</inkml:trace>
    </iact:actionData>
  </iact:action>
  <iact:action type="add" startTime="58061">
    <iact:property name="dataType"/>
    <iact:actionData xml:id="d5">
      <inkml:trace xmlns:inkml="http://www.w3.org/2003/InkML" xml:id="stk5" contextRef="#ctx0" brushRef="#br0">9004 10492 0,'-174'-24'215,"100"24"-207,0-25 1,24 0-3,25 25 0,-24 0 1,49-25 1,-25 25-1,-25-49 17,-24-100 12,74 0-6,74-99 20,-49 223-34,-25-25 4,50 50-7,-26-24-9,1-1 1,0 25 3,0-25 9,49 0 2,-24 0-5,49 25-12,-74-24 6,24-1-1,51 25 9,24 0 4,-50 0-6,1 0 2,24 25 4,-74-25-6,99 49-11,-50 1 3,-24-1 3,-1 1-4,26 0 5,24 49 9,-74-50-4,24 51-13,-24-51 4,0-24 3,-25 99 7,0-49 2,0-26-3,-25 1-12,-25-1 3,26-24 2,-125 25 9,25 49 1,74-74-3,-99 24-13,100-49 3,-1 0 5,-24 25 10,-1-25-13,51 0 1,-1 0-6,0 0 2,-25 0 6,-24-25 6</inkml:trace>
    </iact:actionData>
  </iact:action>
  <iact:action type="add" startTime="59704">
    <iact:property name="dataType"/>
    <iact:actionData xml:id="d6">
      <inkml:trace xmlns:inkml="http://www.w3.org/2003/InkML" xml:id="stk6" contextRef="#ctx0" brushRef="#br0">9302 12129 0,'-75'0'184,"-49"0"-177,50 0-1,-1 0 2,1-24 0,24 24-1,1 0 2,-26 0-2,51-25 0,-51 25 2,26-25-3,-75-25 18,0-49 11,49-25-4,50-173 19,50 222-34,25 1 0,-25 49 0,-1 0-12,51-49 1,-50 74 5,49-50 6,25 0 2,-49 26-1,24-1-15,1 0 4,-51 25-1,51 0 3,-1 25 2,75 24 9,-50 26-5,75 49-12,-75-25 4,-24-24 3,73 98 8,26 1 1,-149-75-2,74 50-13,-74 0 1,0 0 5,-25 74 7,-50-25 3,25-123-2</inkml:trace>
    </iact:actionData>
  </iact:action>
  <iact:action type="add" startTime="61515">
    <iact:property name="dataType"/>
    <iact:actionData xml:id="d7">
      <inkml:trace xmlns:inkml="http://www.w3.org/2003/InkML" xml:id="stk7" contextRef="#ctx0" brushRef="#br0">22622 9872 0,'49'124'146,"26"149"-137,24 0-3,-24-25 1,-26-25 3,1 25-1,123 620 10,-24 224 13,-124-894-26,74 596 38,-74-595-28,0-26 2,-25-98-3,0 73-13,0-73 5,0-26 1,0 75 8,-25 0 3,0-49-6,25 49-10,-25-50 3,1 1 5,-26 74 3,-24-25 4,74-100-1,-75 100-15,75-99 2,-25 0 5,-49 49 8,0 1 2,24-26-4,-49-24-12,24 25 2,26-50 3,-75 25 11,74-25-7,0 24-7,-49 1 1,50-25 2,-26 0 9,1 0 3,49 0-8,0 25-8,0-25 2,1 0 2,-26 0 10,25 0 0,0 0-3,1 0-13,-1 0 5,0 0 2,0 0 9,0 50 486,1-50-496,-26 25-1,25-1 1,0-24 0,-24 0-2,24 25-1,0 0 2,-49-25 2,49 0-2,-25 0 0,-123-50 16,49-49 11,74 49 12,-99-123-44,149 148 2,-49 0 11,49 0-1,-50-24-11,25 49 2,25-25 3,-25-25 9,-24 1 1,49-1-2,-25 1-15,0-1 7,0 0-1,25-49 9,-24 0 3,24 25-4,0-51-12,0 51 2,0 49 3,0-49 9,0 24 1,0 25-2,0-49-14,0 49 11,0 0-11,-25-49 14,0-75 5,25 100-15,0-26 0,-25-49 11,25 0 1,0 74-4,0-98-11,0 73 4,0 26 1,0-75 8,-25 0 3,25 49-4,-25-74-13,25 75 5,0-50 0,0-174 10,0 1 1,0 173-2,0-75-13,0 100 0,0 25 7,0-75 7,0-75 1,0 125-4,-24-174-11,24 125 3,-25 73 3,0-74 9,25 100-5,0-1-9,0-24 3,0 49 2,0-74 6,0 24 4,0 50-5,0-99-11,0 100 3,0-26 2,50-49 10,-26 49 1,-24 1-5,25-1-12,0 0 3,-25 26 4,25-1 7,-25-25 5,25 50-19,-25-49 3,25 24 16,-25 0-19,24 0 17,-24 0-6,50-49-9,-25 49 2,0-25 10,-1 26-8,-24-51 14,50 50-17,-50 1 5,50-51-3,-26 26-1,1-51 12,25 26 0,-50 0-2,25 24-14,-1 0 2,-24 26 5,25-26 8,0 0 1,-25 26-3,25-26-12,-25 25 1,25 0 5,-1-24 9,-24 24-1,25-25-1,0 1-14,0 24 5,0 0 1,-1-49 8,26 49 0,-25-25-13,0 25-1,-1 1 4,26-26 1,24-24 10,1-1 2,-50 50-5,49-24-12,-49-1 5,25 50 0,-1-49 10,26-1 2,-51 25-17,51 0 3,-50 1 4,74 24 7,25 0-1,-75 0 6,-24 0-7,50 0-12,-51 0 4,1 0 2,50 24 9,-26 51 1,1-50-3,24 74-13,-49 0 4,25-25 3,-1 75 9,-24 0-10,25-50 2,-1 149 2,-49-124-10,25 50 15,0 0 1,-25-100-3,0 75-12,0-75 1,25 25 6,0 100 6,-1 24 2,1-99-3,0 75-12,0-75 3,-25-50 2,25 75 8,-1 25 3,1-75-5,-25 50-12,25-50 4,0 25 4,24 49 7,-24-73-1,0 48-13,-25-73 9,25 24-9,0 25 12,-1 50 4,-24-75-17,25 50 6,-25-25-1,50 198 7,-25 1 2,-1 148 4,-24-198-6,0 248-10,0-298 0,0-49 5,0-1 6</inkml:trace>
    </iact:actionData>
  </iact:action>
  <iact:action type="add" startTime="67176">
    <iact:property name="dataType"/>
    <iact:actionData xml:id="d8">
      <inkml:trace xmlns:inkml="http://www.w3.org/2003/InkML" xml:id="stk8" contextRef="#ctx0" brushRef="#br0">21779 17165 0,'-50'-25'191,"0"0"-182,1 25-3,-1-25 3,0-24-2,-98-50 17,-26-125 11,100 1-6,74-124 23,0 248-36,0 24 3,0 26-5,0-1-12,24 0 6,-24 26-2,50-26 12,24-24 0,-24 24-2,74 25-15,-50-24 5,-49 49 3,99-25 10,-74 25-5,24 0-12,-24 0 6,-25 0 0,74 49 8,-74-24-11,24 25 6,26 99 6,-50-75-2,24 100-13,1-50 6,-50-50 0,25 125 9,-25-125-7,0 25-1,0 75-2,0-100 0,-50 75 10,50-75 1,0-24-3,-50 24-12,50-49 3,0 0 2,-24 0 9,-26 24 1,25-49-3,-49 75-13,49-75 3,0 0 4,-49 49 8,-25-49 2,74 0-5,-124 0-12,74 0 6,1-24-1,-75-1 10,-49-124 2,49 50-5,50 0 2,0-75 2,24 75-2,1-50-13,49 99 1,-25-24 6,50-50 7,-25 0 1,25 49-3,0-73-13,0 73 3,0 1 4,0-1-3,0 26 5,50-75 7,-25 74-3,24-49-12,-24 49 3,25 26 2,24-51 12,-49 25-8,0 26-9,25-1-1,-1 0 3,1 0 5,99 0 5,-1 1 2,-73 24-2,49 0-11,-50 24 3,-24 1 0,99 25 10,-50 24 1,-49-24-4,49 24-11,-50 1 4,1-26 1,49 100 9,-74-99-2,0-1-11,24 26-1,-24-1 1,-25-24 4,25 99 8,0-1 2,-25-73-5,0-1-9,0-24-2,-25 0 4,25 24 1,-25 75 9,-24-50 3,24-49-10,0-1-1,0-24-6,0 0 3,1 24 3,-26-24 7,0 50 5,26-75-6,-76 74-11,26-74 2,24 25 4,-74 24-3</inkml:trace>
    </iact:actionData>
  </iact:action>
  <iact:action type="add" startTime="69620">
    <iact:property name="dataType"/>
    <iact:actionData xml:id="d9">
      <inkml:trace xmlns:inkml="http://www.w3.org/2003/InkML" xml:id="stk9" contextRef="#ctx0" brushRef="#br0">27508 15553 0,'0'24'213,"0"26"-207,0 24 2,0-24 3,25 0-7,-25 24 3,25 75 15,-25-100 8,25 100-28,-25-124 44,25 25-45</inkml:trace>
    </iact:actionData>
  </iact:action>
  <iact:action type="add" startTime="70578">
    <iact:property name="dataType"/>
    <iact:actionData xml:id="d10">
      <inkml:trace xmlns:inkml="http://www.w3.org/2003/InkML" xml:id="stk10" contextRef="#ctx0" brushRef="#br0">27360 15627 0,'24'0'212,"26"-25"-205,24 0 0,-24 25 1,24 0-1,-49 0 0,0 0 1,0 0-1,24 0 1,-24 0 1,0 0-4,25 0 2,-26 0 3,1 0 4,0 0-1,0 0 17,49 50-29,-49-25 6,74 49 38,-74-24-31,25-25-12,-25-1 2,-25 1 7,24 50 8,-24-51-3,25 51-14,-25-50 3,0 24 3,0 26 9,-25 24 1,25-50-3,-74 26-12,74-25 2,-25-50 5,25 49 9,-25-24-7,1-25-8,24 25-2,-25-25 11,0 49 3,0-49 2,0 25-2,0-25-14,1 25 5,-1-25 0,0 0 9,0 0 3,0 0-2,1 0-15,-1 0 25,0 0 8,-25 0-13,26 0 4,-1-25-22,0 0 12,-25 25-13,26-24 2,-1 24 2,0-25 10,0 25 2</inkml:trace>
    </iact:actionData>
  </iact:action>
  <iact:action type="add" startTime="72228">
    <iact:property name="dataType"/>
    <iact:actionData xml:id="d11">
      <inkml:trace xmlns:inkml="http://www.w3.org/2003/InkML" xml:id="stk11" contextRef="#ctx0" brushRef="#br0">27236 15453 0,'49'-49'191,"100"24"-185,-50 25 2,0-50-1,-24 50 1,-1-25-1,50 1 15,-99 24 7,25 0-26,-26 0 10,1 0 22</inkml:trace>
    </iact:actionData>
  </iact:action>
  <iact:action type="add" startTime="73764">
    <iact:property name="dataType"/>
    <iact:actionData xml:id="d12">
      <inkml:trace xmlns:inkml="http://www.w3.org/2003/InkML" xml:id="stk12" contextRef="#ctx0" brushRef="#br0">22547 18554 0,'-24'0'221,"-76"25"-213,26 0 1,-25 24-4,0 1 4,24-25-4,1-25 4,24 49-3,1-24 4,-1-25-4,-24 25 5,49 0-4,-75-1 13,-73 1 15,-100-124 12,174 49-28,49 26-3,-49-51-14,49 26 4,26 24 1,-51-50 10,1 1 2,49 24-17,-25 1 5,25-1-1,1-99 10,-1 50 0,25-50 3,0 100-4,25-75-12,-25 74 1,24 25 5,26-74 10,-25 74-5,49-49-11,-24 24 3,24 0 3,174-74 7,-49 50 2,-75 49-1,124-24-14,-149 24 2,25 25 5,99 0 4,1 0 5,-100 0-4,0 25-12,-75-25 2,26 49 3,74 1 9,-1 49 1,-48-49-3,48 74-14,-98-50 7,0-24 0,49 99 10,-50-100-10,-24 26 2,0-26-8,-25 26 4,0-26 0,0 50 11,-50 1 1,1-51-3,-100 100-13,50-75 5,0 1 1,-174 74 8,25-25 3,124-75-16,24-24 4,1 0-2,-25 25 11,25-50 1,49 0 2,26 0-12</inkml:trace>
    </iact:actionData>
  </iact:action>
  <iact:action type="add" startTime="75798">
    <iact:property name="dataType"/>
    <iact:actionData xml:id="d13">
      <inkml:trace xmlns:inkml="http://www.w3.org/2003/InkML" xml:id="stk13" contextRef="#ctx0" brushRef="#br0">26243 18281 0,'-24'0'169,"-1"25"-163,0 24 1,-25-24 1,26 25 0,-26-1-2,25 1 2,0-25-1,1 25 0,24-26 2,-25 1-3,0 0 2,25 0 16,0 0-11,0-1 12,149 51 25,-100-75-36,1 25 4,-25-1 0,0-24 0,-1 0-4,1 25 28,-25 0-19,0 25-10,0-26-5,0 1 6,-25-25 1,-24 0-11,24 0 7,0 0-4,0 0 7,1 0 3</inkml:trace>
    </iact:actionData>
  </iact:action>
  <iact:action type="add" startTime="77343">
    <iact:property name="dataType"/>
    <iact:actionData xml:id="d14">
      <inkml:trace xmlns:inkml="http://www.w3.org/2003/InkML" xml:id="stk14" contextRef="#ctx0" brushRef="#br0">26566 18380 0,'0'50'191,"25"24"-183,-25-24-2,0 0 4,24 24-4,1-24 0,-25-1 2,0 1-1,25-1 2,-25-24-3,0 0 0,25 0 3,0 49 20,-1-74 15</inkml:trace>
    </iact:actionData>
  </iact:action>
  <iact:action type="add" startTime="78338">
    <iact:property name="dataType"/>
    <iact:actionData xml:id="d15">
      <inkml:trace xmlns:inkml="http://www.w3.org/2003/InkML" xml:id="stk15" contextRef="#ctx0" brushRef="#br0">26516 18207 0,'0'-25'248,"25"0"-240,25 25 1,-1-25-1,1 25-2,24-25 1,1 1 1,-1 24-1,75 24 14,-99 1 9,173 50-26,-198-26 0,148 299 41,-123-224-30,-25-75-9,-25 1 5,0 24 8,0-24-6,0-1-10,-25-24 2,0-25 9,0 0 2,0 0-4,1 0-8,-26 0 2,25 0 4,-49 0 3,24 0 7,1 0-6,-1 0-11,0 0 4,1 0 2,-1 0 7,-24 0 2,49-25-4,-25 25-11,25-24 4</inkml:trace>
    </iact:actionData>
  </iact:action>
  <iact:action type="add" startTime="80054">
    <iact:property name="dataType"/>
    <iact:actionData xml:id="d16">
      <inkml:trace xmlns:inkml="http://www.w3.org/2003/InkML" xml:id="stk16" contextRef="#ctx0" brushRef="#br0">27880 18430 0,'50'49'222,"-50"26"-217,0-50 4,25 0-1,-25 24-4,25-24 5,-25 0 6,0 0-1,0-1 9</inkml:trace>
    </iact:actionData>
  </iact:action>
  <iact:action type="add" startTime="81260">
    <iact:property name="dataType"/>
    <iact:actionData xml:id="d17">
      <inkml:trace xmlns:inkml="http://www.w3.org/2003/InkML" xml:id="stk17" contextRef="#ctx0" brushRef="#br0">27856 18380 0,'49'0'271,"-24"0"-256,0 0 0,0 0 5,-1 0-12,1 0 8,0 0 6,0 0-1,0 0-13,0 0 31,-1 0-19,1 0 55,0 0-69,0 0 15,-25 25-6,25-25-6,-25 25 7,24-25 1,1 25-1,0-1 1,-25 26 0,0-25 1,0 25-2,0-1-14,0-24 11,0 0-7,0 0 9,0-1-2,0 26-10,0-25 4,0 0 8,0-1-4,0 1 6,0 0 5,0 0 0,-25-25-14,0 0 4,-24 49 6,-1-49-2,1 25 2,-1-25 1,25 0-6,0 0-11,0 0 20,1 0-9,-1-25 2,0 1 7,25-1 30,0 0-30,0 0-7,0 0 360,0 1-369,0-1 3,0 0-3,0 0 10,0 0 5,0 1-14,0-1 15</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0:12.207"/>
    </inkml:context>
    <inkml:brush xml:id="br0">
      <inkml:brushProperty name="width" value="0.05292" units="cm"/>
      <inkml:brushProperty name="height" value="0.05292" units="cm"/>
      <inkml:brushProperty name="color" value="#FF0000"/>
    </inkml:brush>
  </inkml:definitions>
  <iact:action type="add" startTime="8954">
    <iact:property name="dataType"/>
    <iact:actionData xml:id="d0">
      <inkml:trace xmlns:inkml="http://www.w3.org/2003/InkML" xml:id="stk0" contextRef="#ctx0" brushRef="#br0">15032 7218 0,'-50'0'183,"-74"25"-175,-25 25 0,25-26 0,25 26 1,-50-25-1,50 0 1,24-1-1,1 1-6,-25 25 6,24-50-3,1 0 3,0 25 0,-1-25 1,1 0-1,-125 0 13,150 0-14,-100 0 16,-198-149 27,247 74-33,1 26 0,74-1-1,-49-24-14,49 49 6,25 0-2,-49-24 12,-1-75 0,50 99-4,-25-75-12,0 26 6,25 0-1,0-50 10,25-100 2,25 51-5,-1 49 2,26 25 1,-50 24 1,49 1-16,-24-1 6,-1 50-3,75-74 13,50 25 0,-50 24-2,50 1-15,-50 24 5,-50 25 2,75 0 9,0 0 3,-75 0-7,75 25-10,-75-1 3,25 1 3,75 99 11,-99-99-6,49 99-12,-75-74 4,1 24 2,49 25 8,-49 25 4,-26-74-6,26 49-11,-25-74 4,0 25 0,-25 49 10,49-25 0,-49-24-1,0-1-13,0-24 2,0 0 2,0 0 12,0 0-8,0-1-3,-25 1-6,25 0 3,0 0 1,-24 24 11,-26 1 0,0 0 1,-24 24-3,0-24 3,-1-1-3,50 1 4,1-25-4,-26-25-13,50 25 3,-25-25 4,-24 24 8,-1-24 3,25 25-7</inkml:trace>
    </iact:actionData>
  </iact:action>
  <iact:action type="add" startTime="15940">
    <iact:property name="dataType"/>
    <iact:actionData xml:id="d1">
      <inkml:trace xmlns:inkml="http://www.w3.org/2003/InkML" xml:id="stk1" contextRef="#ctx0" brushRef="#br0">20687 8508 0,'-25'0'279,"0"25"-270,-24-25 6,24 25-7,0-25 1,-74 0 13,-99 0 12,-75 0 19,198 0-48,1-25-3,24 25 5,26 0 6,-26-25-5,0 25-2,1 0-4,24-25 6,0 0 2,-49 25 1,49 0-4,-25-24 8,-24-1 3,-50 0 1,74 0-5,-24 0 2,-1 25 2,51-24-4,-1 24-10,-74 0 5,49-25-3,-24 25 10,-26 0 1,1-25 4,49 25-8,1 0 4,-1 0-1,25 0 1,-49 0-15,49 0 6,-24 0 6,24 0-5,-50 0 10,51 0-4,-51 0-14,50 0 7,-24 0 1,-26 0 5,26 0 5,24 0-5,-49 0-12,49 0 7,-25 25-1,25-25 8,1 0 0,-1 0-13,0 25 5,0-25 4,-25 0-1,26 24 5,-1-24 0,0 0-12,0 25 1,0-25 3,1 0 9,-26 0 2,50 25-5,-50-25-12,26 0 5,-1 25 3,-25-25 5,1 0 5,24 0 0,0 0 17,0 25-13,0-1-9,1-24 5,-1 0-4</inkml:trace>
    </iact:actionData>
  </iact:action>
  <iact:action type="add" startTime="33830">
    <iact:property name="dataType"/>
    <iact:actionData xml:id="d2">
      <inkml:trace xmlns:inkml="http://www.w3.org/2003/InkML" xml:id="stk2" contextRef="#ctx0" brushRef="#br0">7020 10815 0,'-25'0'191,"-25"0"-181,1-25-4,-1 25 1,0-25 21,-74-49-26,0-50 29,0-174 19,100 199-33,-26-25 0,50 74 0,-25-99-15,25 100 3,-25-1 3,25-24 8,0 49 2,0-25 2,0 26-7,50-26 4,49-24 2,-24 24-3,98 0-13,-98 50 0,-26-24 5,75-1 13,-74 25-10,0 0-7,-26 0-2,1 0 3,0 0 3,49 25 7,1-1 2,-1 51 2,-49-50-5,99 123-11,-99-98 4,49 24 1,25 50 8,1 25 3,-51-74-5,-24-26 4,0 51-1,-25-51-1,0 50-13,0-49 2,0 0 3,0 24 10,-50 50 0,25-99-3,-49 49-12,49-49 1,-24 25 5,-1-26 7,0 26 4,26-25-6,-51 0-12,50 24 4,1-49 3,-51 25 7,-49 0 4,25 24-5,-25-24 1,25-25 0,-25 0 3,24 0-5,51-25 4</inkml:trace>
    </iact:actionData>
  </iact:action>
  <iact:action type="add" startTime="37174">
    <iact:property name="dataType"/>
    <iact:actionData xml:id="d3">
      <inkml:trace xmlns:inkml="http://www.w3.org/2003/InkML" xml:id="stk3" contextRef="#ctx0" brushRef="#br0">8285 16768 0,'-25'0'204,"-74"-25"-203,0 25 15,74-25-10,-50-24 9,1-1 2,24 1-3,1-1 1,-26-24 3,75 49 22,-74-124-35,49 124-4,25 0 5,0-24 5,-50-26 4,50 1-1,0-50 5,0 99-4,0-74-12,25 74 2,-25 0 4,0-49 6,25 24 2,25 1 3,-26-26-19,1 75 4,25-49 2,24-26 9,-24 25 3,-1 26-3,26-26-14,-50 25 3,0 0 10,24 25 1,1-24-11,-1 24-3,-24-25 5,0 25 8,25 0-1,-1 0-12,-24 0 3,49 0 10,1 0 3,-1 0 1,1 0-2,-51 0-12,51 49 9,-26 1 2,1 24 1,24 51 5,-49-51-6,25 50-6,-25-99-2,-25 74 9,0 25 0,0-50 0,0 26-14,0-26 2,0 25 11,-25 50 0,0-74-1,25-1 0,-25-24 0,25 24 4,-25-49-5,25 0-12,-24 24 3,24-24 12,-25 0-4,0-25 1,0 49-11,0-49 2,-49 75 11,0-26-1,-1-24 0,-24 25 1,0-1 4,49-49-6,-24 0 2,24 0-1,1 0 0,-51 0 1,76 0-12,-76 0 12,51-24-1,-1 24 2,0-50 0,26 50-2,-1 0-12,0 0 16,25-25 35,-25 0-34,0 1-6,25-1-6,-24-25 8,24 25-1,-50 1 0,50-26 3,0 25-1,0 0-2,-25-24-13,25 24 14,0 0 0,0 0 3,0 1-5,0-1 19</inkml:trace>
    </iact:actionData>
  </iact:action>
  <iact:action type="add" startTime="39684">
    <iact:property name="dataType"/>
    <iact:actionData xml:id="d4">
      <inkml:trace xmlns:inkml="http://www.w3.org/2003/InkML" xml:id="stk4" contextRef="#ctx0" brushRef="#br0">10319 12675 0,'-25'0'225,"-49"25"-209,-26-25-6,26 25-6,-25 24-2,-1-24 4,-48 0 2,-76 25 7,26-50 0,49 0 0,-25 0-1,1 0 1,-199-75 29,248 26-27,49-26 2,51 26-5,-51-1-12,50 0 4,-24 1 2,-1-26 8,0 1 2,26-50-1,-1 0-2,25-50 3,0-74-3,74-124 4,26 174-4,-1 98 2,99-48 2,-74 73-3,199-49-13,-199 75 0,248-1 15,-25 0-4,-74 50 1,-50 25 0,-148-25-10,98 25 12,1 25-2,24-1 0,25 50-1,1 25 1,-26-24 2,-99-26-1,25 25-14,-24-49 3,-51 49 7,75 0 6,-49 1-3,-1-1-12,-49-25 1,24 25 11,-24-24-7,-25-1-5,25 1 1,0 123 11,-25 1 0,-25-51 0,-49-24 1,-1 0 3,50-49-6,-173 49-9,74-25 0,-25-25 8,-173 51 2,74-51 8,173-74-10,-24 50-9,25-50 2,49 0 6,-50 24 4,-49 1 3,50-25-2,-25 0-14,24 0 4,26 0 8,-1 0-1,-74 0-10,99 0 3,0 0 3,-49-25 6,49 1-11,-24-1 8,-1 25 3,25-25 0,-24 25-11,24-25 10,0 0 3</inkml:trace>
    </iact:actionData>
  </iact:action>
  <iact:action type="add" startTime="43201">
    <iact:property name="dataType"/>
    <iact:actionData xml:id="d5">
      <inkml:trace xmlns:inkml="http://www.w3.org/2003/InkML" xml:id="stk5" contextRef="#ctx0" brushRef="#br0">14238 11460 0,'0'25'237,"-25"-1"-221,25 1-1,0 25-2,0-25 2,0-1 1,0 1-2,0 0 1,0 0 13,50-25 311,-26 0-323,51 0 1,-25 0 10,-26 0-14,1 0 9,0 0 0,0 0-15,-25-25 38,25 0-29,-25 0 14,0 1 37,0-1-39,0 0-27,0 0 13,0 0 5,0 1 11,0-1-7,-25 25 29,0 0-37,0 0 1,0 0 4,1 0 3,-1 0-8,0 0 6,0 0-5,0 0-8,-24 0 9,24 0 2,-25 0-5,25 0 9,1 0-12,-1 0 7</inkml:trace>
    </iact:actionData>
  </iact:action>
  <iact:action type="add" startTime="54921">
    <iact:property name="dataType"/>
    <iact:actionData xml:id="d6">
      <inkml:trace xmlns:inkml="http://www.w3.org/2003/InkML" xml:id="stk6" contextRef="#ctx0" brushRef="#br0">17661 13295 0,'-25'0'190,"-49"0"-174,24 0-2,25 0 1,-24 0 0,-1 0 1,25 0-1,0 0 13,1 0 69,-1 0-70,0-24-26,0-1 20,0 0 4,25-25-11,-49 25 0,-1-24 2,25-26 0,1 1 3,-1 49-6,0 0-10,25-24 2,-25 49 5,25-50 10,-25 50-6,1-25-11,24 1 9,0-1 10,0 0-8,0 0 4,0 0-4,0-24 4,0 24 0,0 0-2,0-24 4,24 24 2,-24 0-14,50 0 8,-25-24-1,24-1 1,51 0 4,-51 50-6,-24-24 2,0-1 1,24 0 2,1 25-4,49 0 2,-49 0 1,-25 0-4,49 50-11,-49-50 3,0 0 5,24 24 4,51 1 4,-76 0-5,26 25 3,0-26-2,-26 26 4,1 0-6,0 49-10,0-50 3,-25 26 3,0 24 11,0-49-5,0 24-12,0-24 3,0-1 8,0-24 0,0 25 1,0-26 0,0 1 7,-25-25-8,25 25 2,-50 0-2,26 0-11,-26 0 2,25-1 10,0-24-6,-24 25-4,-1-25-3,25 0 4,-24 25 4,-1-25 3,-24 0 1,24 0 4,-49 0 3,49-50-8,-24 1 4,-1-1-1,-24-24 3</inkml:trace>
    </iact:actionData>
  </iact:action>
  <iact:action type="add" startTime="62143">
    <iact:property name="dataType"/>
    <iact:actionData xml:id="d7">
      <inkml:trace xmlns:inkml="http://www.w3.org/2003/InkML" xml:id="stk7" contextRef="#ctx0" brushRef="#br0">20563 12452 0,'-50'0'194,"1"0"-188,-26 0 6,-49 0-10,50 0 2,0 0 7,-75 0 3,99 0 0,1 0-2,-75 0-9,74 0 14,0 0-16,-24 0 12,-1 0 8,-123 0 13,148 0 11,-148-25-43,148 0 4,26 25 5,-51-49 5,-24 24 4,49 0-6,-24 0 1,24 1 6,1-1-7,-1-25 2,25 25 1,-24-24 1,49 24-4,-25 25-12,25-25 12,-25 0-8,25 0 25,0-49-31,0-50 16,25 0 0,49 0 0,26-25 2,-1 50-3,-25-25 2,1 25 2,-51 49-6,76-24-10,-76 49 3,76-50 9,-1 1 3,0 49-4,0-24 1,25 49 1,25 0 1,-50 0 0,100 74-15,-125-74 2,100 99 14,-25-24-3,-1 24-2,-48-25 1,-1 1 1,-25-1 1,26 25 3,-51-49-4,26 24-13,-26 1 2,-24-50 8,49 49 3,-24 25 3,-25-74-2,0 49-13,-1-49 2,1 0 2,-25 0 10,25 24 2,-25-24-5,0 50-11,0-51 10,-25 26-12,25-25 16,-74 74 2,-25-24-4,-1-26 2,1 1 2,25-50-4,-50 49-12,74-49 1,-74 0 12,50 0-2,-1 0 0,26 0 1,-26 0 1,1 0 1,24-24 1,1 24-2,-1-25-13,0 25 2,1-25 10,24 25-2,0-25 2,0 25-1</inkml:trace>
    </iact:actionData>
  </iact:action>
  <iact:action type="add" startTime="66310">
    <iact:property name="dataType"/>
    <iact:actionData xml:id="d8">
      <inkml:trace xmlns:inkml="http://www.w3.org/2003/InkML" xml:id="stk8" contextRef="#ctx0" brushRef="#br0">11361 15652 0,'-75'0'192,"-49"0"-178,-25 0 2,25 0-1,-25 0 0,1 0 2,73 0-1,-24 0-13,25 0 3,-1 0 8,1-50 2,24 25 18,25 25-18,-24-49-13,24-1 8,0 25-3,-25-49 10,-24-1-3,49-24 0,-24 0 3,24 49-4,0-49-11,0 74 3,0-24 7,25-1 1,-24-49-11,24 49 2,0 1 10,0-1-1,0-24-12,0-1 3,0 26 8,24-26 1,1-74 6,50 50 0,-75 50-18,24-1 4,26 25 5,0-99 4,-1 50-1,100-50 12,-25 74-1,0-24-8,-74 74 0,74-25-14,-25 25 2,99 0 9,-74 0 2,-24 50-2,-1-1 1,-25 1 0,1-1 6,-26-24-9,-24-25-8,0 25-2,0 0 3,0 0 9,24-25 0,-24 49-11,0-24 1,0-25 7,24 74 17,-24-49-5,49 50-20,-49-51 0,25 26 3,-50-25 6,49 49 5,-49-49-2,50 49-13,-50-24 4,0 0 9,25-1 0,0 1-13,-25 0 3,0 49 10,0 0 1,0-25 0,0-49-12,0 50 13,-25-26-1,0 1-1,25-1 2,-25-24-1,0 0-13,25 25 2,-24-26 8,-1 1 3,0 25-13,0-25 1,0-1 9,1 1 2,-1 25-12,0-25 4,0 0 3,-24 24 6,24-24-1,-25 0 3,25 0-3,1 24-12,-1-49 7,25 25-1,-50-25 6,50 25 2,-49 24 2,24-49-3,0 50 1,-25-50 1,50 25-3,-49-25-13,24 25 4,0-1 9,-25-24 1,26 25 0,-1 0-1,0 0 0,0 0 2,-24-25 1</inkml:trace>
    </iact:actionData>
  </iact:action>
  <iact:action type="add" startTime="79355">
    <iact:property name="dataType"/>
    <iact:actionData xml:id="d9">
      <inkml:trace xmlns:inkml="http://www.w3.org/2003/InkML" xml:id="stk9" contextRef="#ctx0" brushRef="#br0">21506 17587 0,'-50'0'177,"-124"49"-161,75 1 0,-50-25-1,75-25 1,-174 49-13,149-49 3,-249 0 32,274 0-23,-50 0-13,50 0 3,-26 0 9,1-49 3,25 24-3,-1-25 2,26 25-1,-26-24 3,1-1-4,-25 0-11,49 26 2,0-26 7,-74-24 7,75-1-4,-26-24 0,1-25 0,49-25 1,-49 0 0,49-148 2,25 98 2,0 50-4,50-148-13,-26 123 2,26 25 5,24-124 2,-24 149-6,0 25 3,24-99 8,50-50 3,-74 124-5,74-75-13,-75 125 3,75-100 10,-24 50 2,24 25-1,223-75 10,-50 125-3,-148 49-9,25 74 0,99 25 4,-50 1-2,-149-26 0,100 75-14,-75-75 3,1 25 19,-1 1-10,50 123-11,-75-49 2,0-26 10,-24 76-1,0 73-11,-26-197 1,-24 148 12,0-75 0,0 75-1,0-25 0,-49 1 1,24-51 3,0-49-4,0 0-13,-24-74 2,-1 74 13,-24 25-3,-25 74 3,74-148-12,-74 98 10,24-24 2,1-25 2,49-74-4,-50 49-13,26-74 2,-50 49 13,-100 0-2,75-74-9,-149 0 10</inkml:trace>
    </iact:actionData>
  </iact:action>
  <iact:action type="add" startTime="81378">
    <iact:property name="dataType"/>
    <iact:actionData xml:id="d10">
      <inkml:trace xmlns:inkml="http://www.w3.org/2003/InkML" xml:id="stk10" contextRef="#ctx0" brushRef="#br0">25276 16446 0,'-74'0'179,"-174"24"-164,-100 26-1,51-25 4,123 0-4,-74-1-11,173 1 13,1-25-16,-224 50 36,249-50-21,-26 0 2,1 25 2,24-25-5,-24 0-12,49 24 3,-24-24 8,-1 0 3,-24 25-13,49-25 3,-25 0 9,1 0 1,24 0-1,0 0 14,0 0 43,25-74-57,-25-50 0,0-25 0,25 50-10,0 24 10,-24-49 0,24-74-13,0 74 3,0 25 7,0-75 6,0 75-4,-25-50-10,25 74 0,0 1 11,0 24 0,0-49-13,0 50 4,0-26 9,0-24 1,0 49 1,0 26-1,0-1-14,0 0 5,0 0 19,25 0 7,49 1-17,75 24 1,74 0 1,-74 24-4,173 51-11,-123-50 2,-1-1 7,224 51 5,-248-75-1,123 49-14,-173-49 3,0 0 9,0 0 2,75 0-13,-125 0 2,75 25 9,0-25 2,-75 0 0,-24 0 3,-25 0-13,0 0 4,-1 0 11,1 0-1,0 0 13,-25 50 2,0-25-19,0-1-2,-25 100-12,25-49 4,-25-1 2,-24 75 8,-26 273 3,26-174-4,49-50 2,0-74-1,0-24 3,0-51-5,0-24 4,0 0 0</inkml:trace>
    </iact:actionData>
  </iact:action>
  <iact:action type="add" startTime="85478">
    <iact:property name="dataType"/>
    <iact:actionData xml:id="d11">
      <inkml:trace xmlns:inkml="http://www.w3.org/2003/InkML" xml:id="stk11" contextRef="#ctx0" brushRef="#br0">25003 14833 0,'124'-223'162,"298"-571"-148,124-198 2,24-50 1,-223 348-2,-123 247-11,321-1537 48,-495 1711-38,24-273-11,-74 323 2,25-25 4,-25-273 8,0 298 1,-25-224-15,0 323 2,25-24 3,0-51 8,0-74 3,-24 174-4,-1-124-13,25 148 2,0-24 7,0-50 4,-25 25 5,25 50-6,-50-100-11,50 100 2,-24-1 3,24-73 13,0 48-18,-25 26 1,0-25 5,25-50 5,0 50 3,0-1 1,0 51-2,0-50-14,0 49 4,0 25 1,0-74 10,0 0-1,0 0 4,0 49-7,0-24 4,0 49 2,0 0-4,-25 25-12,0 0 2,25 25 3,-49 49 9,24 25 3,-25-74-7,1 74-10,49-74 2,-50 0 5,25 49 10,-24-49-6,24 99-12,25-99 4,0 49 2,-25 1 8,25-1 4,0-49-7,0 0-10,0 0 11</inkml:trace>
    </iact:actionData>
  </iact:action>
  <iact:action type="add" startTime="87628">
    <iact:property name="dataType"/>
    <iact:actionData xml:id="d12">
      <inkml:trace xmlns:inkml="http://www.w3.org/2003/InkML" xml:id="stk12" contextRef="#ctx0" brushRef="#br0">27583 2927 0,'25'0'222,"-1"0"-215,1 0-1,0 25 5,0 0-7,0-1 4,-1-24-1,1 25 3,0 0-7,0 0 7,-25 0-4,49-25 3,-49 24-3,75 1 19,-1 0 5,-49 0-25,50 49 26,-1 1 17,-49-75-33,0 0-7,-1 0 15,-24 24 27,25-24 10,-25 25-42,25-25-14,0 25 20,0-25-9</inkml:trace>
    </iact:actionData>
  </iact:action>
  <iact:action type="add" startTime="89351">
    <iact:property name="dataType"/>
    <iact:actionData xml:id="d13">
      <inkml:trace xmlns:inkml="http://www.w3.org/2003/InkML" xml:id="stk13" contextRef="#ctx0" brushRef="#br0">14089 5234 0,'-25'-75'259,"-24"-73"-253,-26-1 2,26 49 0,-1-24 0,-99-223 15,-99-124 7,-99-596 19,272 844-32,26 74 0,24 50 0,-25-50-15,50 100 3,-24-1 3,24-24 10,-50 24-3,50 25 3,-25-49-15,25 49 3,-25-25 0,25-24 12,-24 49 0,24 0-3,0 0-13,0 1 19,0 48 44,-25 1-57,25 25 0,0 99 7,0-75 1,0 1-1,-25-51 1,25 51 3,0-50-3,0-1-1,0 1 7,0 0 13,0 0-13,0 0 3,0-1-12,0-48 98,0-1-105,50-99 10</inkml:trace>
    </iact:actionData>
  </iact:action>
  <iact:action type="add" startTime="91125">
    <iact:property name="dataType"/>
    <iact:actionData xml:id="d14">
      <inkml:trace xmlns:inkml="http://www.w3.org/2003/InkML" xml:id="stk14" contextRef="#ctx0" brushRef="#br0">12824 1637 0,'50'75'191,"49"-1"-183,-25 25-2,1-24 2,-1 24 0,-24-50-1,-25 1 1,24 0 0,-24-26 0,0 1-1,0 25 7,-1-50-6,1 25 13,0-25 11,0 0 17</inkml:trace>
    </iact:actionData>
  </iact:action>
  <iact:action type="add" startTime="92693">
    <iact:property name="dataType"/>
    <iact:actionData xml:id="d15">
      <inkml:trace xmlns:inkml="http://www.w3.org/2003/InkML" xml:id="stk15" contextRef="#ctx0" brushRef="#br0">20985 11559 0,'0'-149'201,"49"-49"-194,-24-1-2,25-49 4,-50 25-2,49-75 1,-49-24-2,25-100 0,-25-49 2,0 0-1,0 123 2,-74-24-2,-1-25 1,1 25-2,-249-496 18,224 620-17,-347-471 19,347 545 22,-199-421-46,248 545 2,26-24 10,-26 49 0,0-74-12,25 49 5,-24 25-1,-26-99 11,-49 25 1,100 74-1,-26-24-14,25 24 1,0 0 5,1 0 8,-1 1 3,25-1-5,25 50 360,-25-1-358,24 1-12,1 0 17,0-25-2,-25 25 106</inkml:trace>
    </iact:actionData>
  </iact:action>
  <iact:action type="add" startTime="95080">
    <iact:property name="dataType"/>
    <iact:actionData xml:id="d16">
      <inkml:trace xmlns:inkml="http://www.w3.org/2003/InkML" xml:id="stk16" contextRef="#ctx0" brushRef="#br0">19794 8607 0,'-198'0'133,"-50"0"-121,-25 0-1,-25-25-7,0 25-2,26-24 5,-200 24 7,299 0 0,-1 0-2,50 0-8,-124-25 4,99 0 5,75 25 2,-75-25-9,75 0-4,49 1 6,-99-26 6,49-24 8,75 49 24,-124-273-42,124 248-1,0-24 3,0 24 3,75-123 4,74-26 2,24 1 1,-24 49 4,-25 50-6,198-50-11,-148 99 2,25 26 5,247-1 6,-24 25 3,-174 49-4,99 51 0,0-1 3,-223-49-1,100 49-15,-100-50 4,-75-49 1,75 75 11,0-50-2,-99-1 2,74 26-16,-74-25 3,0 0 4,24-1 8,1 1 2,-50 0-6,25 49-11,-25-24 6,0-25-1,0 49 9,0 25 4,0-49-7,-50 49-11,25-49 7,25-25-1,-74 49 8,24-24 0,-49 24-13,0-49 4,-25 25 2,-99 24 6,49-49 4,50-25-5,0 0-11,99 0 4,-24 25 2</inkml:trace>
    </iact:actionData>
  </iact:action>
  <iact:action type="add" startTime="96706">
    <iact:property name="dataType"/>
    <iact:actionData xml:id="d17">
      <inkml:trace xmlns:inkml="http://www.w3.org/2003/InkML" xml:id="stk17" contextRef="#ctx0" brushRef="#br0">18182 6846 0,'-25'-50'184,"-25"-24"-175,1 24-2,-1 1-2,-24-50 2,-1 24 3,-24-24-4,25 0 1,-25-25 1,-1-25-2,1-50 2,0 51-1,0-1 1,-1 0 2,-197-322 17,198 297-26,-1 0 5,-148-396 17,-248-422 28,397 793-37,25 100 3,24-25 2,0 99-3,26-99-13,-26 99 0,50-24 5,-74-50 10,49 24 1,0 50-6,25 1-10,-25-1 4,25 0 15,0 0 2,0 0-12,0 50 204,0 25-196,0-25-5,-25 24 340,25-24-349,-25 25 1,25-26 5,0 1-2,0 0-2,0 0 4,0 24-2,0-24-4,0 74 18,0-24 13,0-50-24,0-50 118,0 0-122,0-25 1,0-74 10,0 75-7,50-100-11,-50 99 11,0 1-12,0-75 16,0 0 2,0 74-5,0-74-11,0 99 2,0 0 4,0-24 7,0 24 3,25 25 70,0 0-65,0 0-11,-1 0-5,1 25 7,50 24 5,-51-49-17,26 25 1,-25 0 5,49 25 7,1-1-2,-51 1 2,26-25 3,0 24-3,-26-49 1,1 25 2,0-25-4</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1:53.331"/>
    </inkml:context>
    <inkml:brush xml:id="br0">
      <inkml:brushProperty name="width" value="0.05292" units="cm"/>
      <inkml:brushProperty name="height" value="0.05292" units="cm"/>
      <inkml:brushProperty name="color" value="#FF0000"/>
    </inkml:brush>
  </inkml:definitions>
  <iact:action type="add" startTime="3252">
    <iact:property name="dataType"/>
    <iact:actionData xml:id="d0">
      <inkml:trace xmlns:inkml="http://www.w3.org/2003/InkML" xml:id="stk0" contextRef="#ctx0" brushRef="#br0">5383 8930 0,'-25'0'186,"-25"0"-178,1 24 0,-26-24-2,26 0 2,-1 0 4,0 0-5,26 0-6,-26 0 9,-24 0 2,49 0 19,-99-49-27,74 49-1,25 0 4,-49-75 30,24 26-22,1-1 4,24 25-7,0 1-8,0-26-2,25 25 4,-25 0 0,25-49 11,0 0 1,0-1-4,0 50-9,50-24-4,-25-50 11,49-25 6,1-25-2,49 25 2,-50 49-3,-24 1 1,24 24 2,75-24 1,-75 49-5,50 25 2,0 0 3,-74 0-3,74 50-14,-99-26 3,24 1 3,51 25 13,-51-1-10,1-24-7,-25 25-2,0-25 4,24 24 1,26 50 8,-26 26 2,-24-76 0,-25 1-2,50-1-14,-50 1 4,0-25 11,0 0-4,0 24 6,-50 1-2,0-1 1,1 26-1,-75-1 2,49 1-2,1-51 0,-1 26 2,51-25-3,-51-25-14,50 25 5,-24-25 3,-26 24 9,-24 1-1,74 0-2,-49-25-14,24 0 5,26 0 6,-26 0 4,-49 0 1,24 0-2,26 0 2,24 0 0,-25 0 2</inkml:trace>
    </iact:actionData>
  </iact:action>
  <iact:action type="add" startTime="9002">
    <iact:property name="dataType"/>
    <iact:actionData xml:id="d1">
      <inkml:trace xmlns:inkml="http://www.w3.org/2003/InkML" xml:id="stk1" contextRef="#ctx0" brushRef="#br0">6573 8781 0,'50'0'243,"-1"25"-236,26-1-1,-26-24 3,26 0-3,-25 0 1,24 0 3,0 0-4,-24 0 2,24 0-1,-24 0 0,0 0-1,-1 0 13,174 0 15,1 0 16,-200 0-34,100 0-14,-99 0 5,25 0-1,24 0 11,50 0 2,-99 0-4,25 0-13,-1 0 5,1 0 0,0 0 10,49 0 2,-25 0-4,-24 0 5,-1 0-11,-24 0-3,0 0-3,25 0 3,-26 0 0,51 0 10,24 0 0,-24 0 3,-51 0-3,51 0-15,-50 0 7,24 0-1,26 0 10,-26 0 1,1 0-3,-1 0-13,1 0 4,-25 0 2,24 0 9,-24 0-1,25 0-12,-25 0 11,24 0 0,-24 0 2,25 0 1,-26 0-3,1 0 8,0 0 94</inkml:trace>
    </iact:actionData>
  </iact:action>
  <iact:action type="add" startTime="12070">
    <iact:property name="dataType"/>
    <iact:actionData xml:id="d2">
      <inkml:trace xmlns:inkml="http://www.w3.org/2003/InkML" xml:id="stk2" contextRef="#ctx0" brushRef="#br0">9897 8830 0,'50'0'192,"-1"0"-183,75 0 4,-74 0-3,24 0 3,-24 0-4,24-24-5,1 24-1,-50 0 11,24 0-13,50 0 11,-74 0-2,99 0 39,-99 0-32,0 0 3,0 0-3,-25-25 46,0 0-63,0 0 16,0-74 4,0 49-8,-25 1-7,0-1-3,0-24 2,25-1 6,-49-24 4,49 25 3,-50-50 2,50 49-4,-50 1 1,50-1 2,0 51-2,0-26-14,0 25 3,0 0 17,0 1 1,0-1-6,-74 25 230,0 0-235,-50 0 0,49 0-2,-148 0 9,99 0-3,25 0-2,-1-25 4,-98 25 0,99-25-3,-25 25 2,0 0 0,74 0-1,-49 0-13,74 0 4,-25-25 5,-24 1-3,49 24-6,0 0 1,-24 0 8,-1 0 5,-24 0-14,49-25 4,-99 25 5,50 0-1,-50 0 8,74 0-5,-74-25-12,74 25 5,1-25 2,-51 25 6,51 0 5,-1-25-7,1 25-11,-1 0 7,25 0-2,-74 0 12,49 0-17,1 0 4,-1 0 3,-24-24 5,-50-1 3,49 25 2,26 0-4,-50 0-13,49 0 3,25 0 4,-49 0 7,24 0 3,25 0-4,-24 0-14,24 0 14,0 0 2,0 0 1,0 0-2,1 0 27,-1 0-19,0 0-5,0 0-3,0 0 0,1 49 4,24-24-2,-25 0-6,25 0 3,-25 0-14,25-1 7,-25 1-2,25 50 12,0-1 0,0-24-3,0 24-12,0-49 4,0 0-1,0 49 11,0-49-13,0 25 12,0-26-3,0 26-11,0 0 5,0-26 2,0 51 10,0-50-5,0 24-11,0-24 4,0 0-1,0 24 11,0 26 2,0-50-4,25 49-12,0-49 4,-25 0-2,25-1 13,-1 51 0,1-26-2,-25-24-1,0 0 3,0 0 0,0 0-3</inkml:trace>
    </iact:actionData>
  </iact:action>
  <iact:action type="add" startTime="26748">
    <iact:property name="dataType"/>
    <iact:actionData xml:id="d3">
      <inkml:trace xmlns:inkml="http://www.w3.org/2003/InkML" xml:id="stk3" contextRef="#ctx0" brushRef="#br0">11857 8954 0,'-50'0'204,"-24"-24"-196,-1 24-1,26 0 1,-26 0-1,26 0 1,-1 0-1,0 0 2,26 0 2,-51-25 1,50 0-1,-24 25-1,24 0-6,0-25 2,0 25 6,-74-25 32,74 25-28,25-24 8,0-1 18,0 0-21,0 0-6,0-24 1,0-26-1,25 26 1,0-1 4,-25 0-7,25 26-10,-25-26 5,0 25 7,0 0-3,24 1 2,1-1-12,-25 0 4,0 0 9,0 0-5,0 1 12,0-1 0,0 0-2,0 0 62,25 25 19,-25-25-89,25 1 1,-25-26 1,50 25-1,-50-25 9,24 50-11,-24-24-7,0-1-2,25 25 6,-25-50 0,25 25 5,0 1 9,-25-1-9,0 0 47,25 0-39,-1 25 40,-24-49-46,50 49-2,-25-25 0,24 25 2,51 0-13,-76 0 6,26 0 0,49 0 11,-74 0-11,25 0 1,-26 0-7,26 0 2,-25 0 4,0 0 1,49 0 4,-49 0 0,0 0-5,49 0 1,1 0-1,-26 0 5,-24 0 1,49 25-11,-49-25 2,0 0 8,0 0-2,0 0-6,-1 0-3,1 0 5,0 0 16,0 0-4,0 0 7,-1 0-11,1 24 86,0 1-79,-25 0-12,25 0 13,-25 24-20,25-24 7,-25 25-2,24-1 3,-24-24 1,0 25 4,0 0-13,0-26 5,0 1 6,0 0-5,0 49 10,0-49-5,0 0-12,0 0 6,0 0-1,0-1 9,0 1 4,0 0-7,-24 0-11,24 0 11,-25-1-3,25 26 2,-25-25 3,25 0-13,-25-1 6,0 1 0,25 25 7,-24-25 0,-26 24 5,25-24-6,-24 0 4,-1 0-1,25-1-1,-24 1-1,24-25 2,-25 25 2,25 0-3,-24 0-1,24-25 2,0 0 2,0 0-3,0 0-8,1 0 13,-1 0 14,0 0-34,-25 0 16,26 0-1,-1 0 2,0 0-16,-25 0 7,26 0 5,-1 0 0,0 0-1,0 0 1,0 0-13,1 0 12,-1 0-3,0 0 10,0 0 25</inkml:trace>
    </iact:actionData>
  </iact:action>
  <iact:action type="add" startTime="30996">
    <iact:property name="dataType"/>
    <iact:actionData xml:id="d4">
      <inkml:trace xmlns:inkml="http://www.w3.org/2003/InkML" xml:id="stk4" contextRef="#ctx0" brushRef="#br0">13965 8508 0,'-25'50'228,"0"-50"-220,-24 24-1,24 1 1,-25 0 0,26 0 2,-1-25-2,0 25 3,0-25-4,25 24 2,-74-24 17,24 0-1,-74 0 27,99 0-37,-24 0 4,24 0-5,-25-24-11,26 24 11,-26-25 3,25 0 0,0 0 0,0 25-14,1-25 2,-1 1 17,0-1 1,0 25-8,25-25-2,-25 0 5,1 25-1,24-49-1,-50 24-13,50 0 2,0 0 6,-25 0 5,25 1 0,-25-26-14,1 50 6,24-25 2,0 0 2,0 1-11,0-1 11,0-25-3,0 25 5,24-49 0,26-1 2,24 1 4,-49 49-5,50-24-9,-51-1-3,26 25 12,-50 0 0,25 25-2,0-24 2,24-1 2,1 25 3,-25 0-10,0 0-6,-1 0 0,1 0 0,25 0 5,-25 0-4,-1 0 5,51 0 9,-50 0-8,-25 25-5,49-1 1,-24 1-1,25 25 10,-26-25 3,1 24-4,0-24-11,0 0 2,-25 0 8,25-1-4,-1 26 9,1 0-1,-25-25-6,0 24 6,0-24-2,0 0-12,0 0 4,0-1-3,0 1 12,0 0-1,0 0 2,0 0-4,0-1 31,0 1-21,0 0-3,0 25 11,-25-1-19,1-49 4,-1 25 3,0 0-5,25 0-2</inkml:trace>
    </iact:actionData>
  </iact:action>
  <iact:action type="add" startTime="33439">
    <iact:property name="dataType"/>
    <iact:actionData xml:id="d5">
      <inkml:trace xmlns:inkml="http://www.w3.org/2003/InkML" xml:id="stk5" contextRef="#ctx0" brushRef="#br0">13568 7516 0,'-25'-75'215,"-24"-98"-206,-1 24 2,1-99-2,-1 25-4,0-1-2,1 26 5,-1-75 0,-124-322 4,100 248-5,-25 74 7,49-25-6,-24 0-6,-25 1 5,49-1 7,0-49 15,-222-546-26,197 670 2,-223-745 40,274 819-29,-1 75 4,25 49-6,0 0-12,0 1 3,0-1 18,0 0-1,-25 25 47,0 50-66,25-1 7,-25 75 5,25 50 1,-24-50 3,-1-75-6,25 75-10,0-49 2,0-1 4,0-24 8,0 24 3,0-49-4,0 0-1,0 0 1,0 0 4,0-100 193,0 50-207,0 1 9,0-1-13,0 0 5,0 0 5,0 0 3,0 0 9,0 1-2,0-1 183,25 0-198,-25-25 0,0 1 5,24-1 5,26-74-14,-50 99 3,0-24 2,25-1 9,-25 1 1,0 24-2,0 0 5,0 0-8,0 0 5,0 1 11,0-1 103,25 0-123,-25 0 3,0 0 4,24-24-14,-24 24 11,0 0 5,0 0 1,0 1-4,0-1 5,0-25-8,0-24 6,0-1-2,0 26 0,0-26 2,0 50-4,0 1-10,0-51 2,25 75 2,0 25 8,25 25 1,-1 74 2,26-25-4,-51-25 1,26 26 3,-25-51-3,25 50-13,-26-74 1,-24 25 4,50-25 11,-25-1-16,0 1 4,24 25 8,-24-25 7,0-1 0</inkml:trace>
    </iact:actionData>
  </iact:action>
  <iact:action type="add" startTime="42612">
    <iact:property name="dataType"/>
    <iact:actionData xml:id="d6">
      <inkml:trace xmlns:inkml="http://www.w3.org/2003/InkML" xml:id="stk6" contextRef="#ctx0" brushRef="#br0">18678 7689 0,'0'50'161,"0"24"-154,0 1 0,-50 99 12,26-75-15,-1 25 3,25-50 0,0 1 1,-25-26-1,25 26-1,-25-26 3,0 50 10,25 100 15,0-125 17,0-49-39,0 0-2,0 0-2,50-25 86,-25 0-86,0 0-2,-1 0 2,26 0 10,0 0-3,24 0 4,0 0-4,-49 0 2,0 0 2,0 0-4,0 0-13,-1 0 3,1 0 3,25-25 10,-1 0 0,26 0-3,24-24-12</inkml:trace>
    </iact:actionData>
  </iact:action>
  <iact:action type="add" startTime="44143">
    <iact:property name="dataType"/>
    <iact:actionData xml:id="d7">
      <inkml:trace xmlns:inkml="http://www.w3.org/2003/InkML" xml:id="stk7" contextRef="#ctx0" brushRef="#br0">18157 8285 0,'25'0'176,"49"-25"-170,50 0 1,-49 25 1,-1 0-1,1-25 1,-26 25 0,1 0-1,-1-24 0,1 24 2,0 0-2,-26 0-1,76 0 18,-26 0 11,-49 0-6,24 0-26,-24 0 20,0 0 4</inkml:trace>
    </iact:actionData>
  </iact:action>
  <iact:action type="add" startTime="45158">
    <iact:property name="dataType"/>
    <iact:actionData xml:id="d8">
      <inkml:trace xmlns:inkml="http://www.w3.org/2003/InkML" xml:id="stk8" contextRef="#ctx0" brushRef="#br0">19993 8657 0,'-25'25'197,"0"-25"-187,-25 24-1,26-24 6,-1 0 0,25 25 14,0 25-7,0-25-9,0 49 26,0-49-20,0 0-2,25-25 63,-1 0-59,1 0-13,0 0 15,0 0 8,0 0-12,-1 0-3,1 0-14,0 0 18,0 0 2,24 0 2</inkml:trace>
    </iact:actionData>
  </iact:action>
  <iact:action type="add" startTime="47220">
    <iact:property name="dataType"/>
    <iact:actionData xml:id="d9">
      <inkml:trace xmlns:inkml="http://www.w3.org/2003/InkML" xml:id="stk9" contextRef="#ctx0" brushRef="#br0">20315 8607 0,'0'50'192,"25"-25"-186,24-1 4,-49 1-4,25 0 0,0 0 2,0-25 2,-25 25-5,25-1 11,-1 1 6,1-25-16,0 0 52,0 0 120,-25-25-170,25 1 1,-25-26 6,24 0 2,-24 26 0,0-26-15,25 50 13,0-50-1,-25 26 7,0-1-6</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2:47.472"/>
    </inkml:context>
    <inkml:brush xml:id="br0">
      <inkml:brushProperty name="width" value="0.05292" units="cm"/>
      <inkml:brushProperty name="height" value="0.05292" units="cm"/>
      <inkml:brushProperty name="color" value="#FF0000"/>
    </inkml:brush>
  </inkml:definitions>
  <iact:action type="add" startTime="3232">
    <iact:property name="dataType"/>
    <iact:actionData xml:id="d0">
      <inkml:trace xmlns:inkml="http://www.w3.org/2003/InkML" xml:id="stk0" contextRef="#ctx0" brushRef="#br0">16520 7218 0,'-25'0'192,"0"0"-177,1 0-8,-1 0 0,0 0 1,0 0 7,0 0-9,0 0 2,1 0 8,-51 0 19,50 0 10,-99 0-42,100 0 1,-1 0 8,-50-25 7,51 25-5,-1 0 3,-25 0 2,25 0-4,-24 0-14,24-24 14,-25 24 1,26-25 4,-1 0-6,-25 25-12,50-25 3,-25 25 11,25-25-6,-24 1 9,-1 24-5,25-25-12,-25 25 3,25-25 9,-25 25-1,25-50 6,0 26-3,0-1-11,0 0 9,0 0 0,0-25 2,0 1-14,25 24 3,-25-25 9,25 26-3,0-1 8,-1 0-3,26-25-13,-50 26 1,50-1 4,-26 0 10,1 0 0,25 0-16,-25 1 3,24 24 4,1-25 7,24 0 3,-49 0-4,49 25-13,-49 0 3,0 0 4,49 0 7,-24 0 2,-25 0-1,24 0-15,1 0 12,0 0 2,24 0 3,-49 0-4,49 0-13,-49 0 11,25 0 4,24 0 2,-74 25-5,50-25-12,-25 0 3,-25 25 5,49-25 8,-24 0-2,0 25-12,0-1 1,-1-24 4,1 25 3,0 0 11,25 0-6,-50 0-4,24-1 5,1 1-1,-25 0-1,25 0-14,0 0 12,-25-1 3,25 26 0,-25 0-1,0-26 1,0 1 0,0 25 2,0 0-5,0-26 3,0 1 1,0 0-1,0 0-3,0 0 4,0-1-2,0 1 1,-25-25-15,25 25 4,-25-25 1,0 25 11,-24 0 1,24 24-5,-25-24-12,1-25 3,24 25 4,-50-25 11,51 25-5,-51-1-13,50-24 4,1 25 4,-26-25-5,25 0 4,0 0 9,1 0-4,-26 0-10,25 0 17,0 0 2,1 0 12,-1 0-26,0 0 6,0 0 17,0 0-19</inkml:trace>
    </iact:actionData>
  </iact:action>
  <iact:action type="add" startTime="8527">
    <iact:property name="dataType"/>
    <iact:actionData xml:id="d1">
      <inkml:trace xmlns:inkml="http://www.w3.org/2003/InkML" xml:id="stk1" contextRef="#ctx0" brushRef="#br0">11212 9203 0,'-25'0'195,"0"0"-186,0 0 15,0 0-13,25 24-2,-24-24-1,-1 0-2,0 0 17,0 0-1,0 0 0,1 0-4,-76-24 32,76 24-29,24-25-10,-25 0 7,0 0-3,25 0 22,0 1-6,0-1-15,0 0 47,0 0-41,0 0 0,25 25-7,-25-25-3,0 1 4,25 24-14,-25-25 4,24 25 2,1-25 8,0 0 19,0 0-33,24 25 12,-24 0 6,0 0 11,0 0 29,0 0-44,-1 0 4,-24-24-12,25 24 6,25 0 2,-25 0 11,0 0-12,-1 0 0,1 0-6,0 0 23,0 0-23,0 0 17,-1 0-11,-24 24 4,0 1-5,0 0 3,0 0 0,25-25 2,-25 25-5,0-1-6,0 1 1,0 0 11,0 0 2,0 0 0,0 0-7,0-1 8,0 1-2,0 0 4,0 0-5,0 0 62,-25-1-61,1-24-6,-1 0-1,0 25-11,0 0 2,0-25 5,1 0 9,-1 0 2,0 0-11</inkml:trace>
    </iact:actionData>
  </iact:action>
  <iact:action type="add" startTime="12509">
    <iact:property name="dataType"/>
    <iact:actionData xml:id="d2">
      <inkml:trace xmlns:inkml="http://www.w3.org/2003/InkML" xml:id="stk2" contextRef="#ctx0" brushRef="#br0">11385 9327 0,'50'0'242,"0"0"-235,-26 0 0,26 0 4,24 0-6,-49 0 2,25 0 0,-1 0 1,-24 0-2,50 0 2,98 0 17,75 0 11,-49 0-5,-150 0-27,224-25 41,-198 25-29,-1-25 3,-49 25-3,74 0-13,-49-25 0,-26 25 6,51-25 8,-25 25 3,-1 0-6,1-24-12,-1 24 3,-24 0 5,25-25 6,24 25 3,-49 0-5,25 0-11,-26 0 1,26 0 6,0 0 7,-1 0 0,-24 0-15,25 0 4,-26 0 3,26 0 7,49 0 1,-49 0 2,24 0-16,25 0 7,1 0 7,-1 0 2,-49 0-4,24 0-13,-49 0 3,24 0 4,1 0 8,24 0 3,-49 0-7,50 0-10,-51 0 3,1 0 3,0 0-3,25 0 3,49 0 12,-50 0-8,26 0 4,-50 0 2,24 0-5,1 0-11,0 0 2,-26 0 3,26 0 11,-25 0-5,0 0-10,-1 0-3,26 0 5,-25 0 2,24 0 7,1 0 2,0 0 1,-26 0-2,26 0-13,-25 0 1,0 0 5,24 25 7,1-25 5,-50 24-9,49-24-9,-24 0 2,0 0 5,25 25 9,-26-25-5,1 0-12,0 0 5,0 0 2,24 25 7,1-25 0,0 0 5,-1 25-9,-24-25 6,0 0 0,0 0-2,0 0 4,-1 0 3,1 0 0,0 0-7,0 0 0,0 0 2,-1 0-2,1-25 1,25 25 3,-25-25-5,-1 25-13,1-25 2,0 25 11,-25-24-5,25-1 10,0 25-6,-25-25-11,24 25 0,1 0 20,0 0-16,0 0 17,-25-25 12,0 0 31,0 1-16,0-1-30,0 0 1,0 0-7,0 0-3,-50-24 7,50 24-3,0 0 4,0 0 11,0 0-17,-25 25 2,25-24 3,-24-1 4,-1 25-9,25-25-2,-25 0 6,0 0-1,0 25 12,1 0-25,-1-24 9,0 24-10,-25 0 14,26 0-2,-26 0 0,25 0 5,0 0-7,-24 0-9,-1 0 1,25 0 4,1 0 8,-76 0 3,75 0-7,-24 24 3,-1-24 2,25 0-2,1 25-13,-1 0 2,0-25 4,-25 0 5,26 25 0,-1-25-8,0 0 11,0 0 5,0 0-1,25 25 70,-24-25-86,24 24 4,-25 26 11,25 0-3,0-26-4,0 1 4,0 0 2,0 0 4,0 0-15,0 0 10,0-1 0,0 26-1,0 0-2,0-26 1,0 1 3,0 0 10,-25-50 184,25 0-190,0-49-23,0 0 16,0 24 1,-25-25 1,25 51-4,0-51-12,0 50 3,-25 1 6,25-51 7,-24 50-3,24-99-13,-25 100 4,25-1 3,0-99 8,0 49-2,-25-73 4,25-1-4,0 49 2,0 26 1,0 24-3,-25-24-13,25 49 3,0-24 4,0 24 9,0 0-3,0 0-10,0 0-3,0 1 3,0-1 1,0 0 8,0 0 8,0 0-6,0 1-1,0-1 2,0 0 2,-25-25-2,25 26-2,0-1 1,0 0 3,0 0-3,0 0 80,0 1-38,-24-1-43,24 0-3,0 0 10,0 0 1,0 1-17,0-1 25</inkml:trace>
    </iact:actionData>
  </iact:action>
  <iact:action type="add" startTime="23897">
    <iact:property name="dataType"/>
    <iact:actionData xml:id="d3">
      <inkml:trace xmlns:inkml="http://www.w3.org/2003/InkML" xml:id="stk3" contextRef="#ctx0" brushRef="#br0">23440 1141 0,'-24'74'167,"-1"-24"-158,25 0-2,-25 24 0,25-24 3,0-1-6,-25 1 5,25-1-3,0-24 2,0 0-2,0 25 2,0-1 8,0-24-2,0 0-7,0 0 8,0 24 23,0-24-18,0 25-3,0-25 3,25-1 3,0 1 0,24 0-8,1-25 2,49 0-2,-49 0 3,24 0-17,-24 0 6,24 0 2,-24 0 8,-25 0 3,24 0-8,-24 0-9,0 0 15,0 0 12,0 0 2</inkml:trace>
    </iact:actionData>
  </iact:action>
  <iact:action type="add" startTime="25501">
    <iact:property name="dataType"/>
    <iact:actionData xml:id="d4">
      <inkml:trace xmlns:inkml="http://www.w3.org/2003/InkML" xml:id="stk4" contextRef="#ctx0" brushRef="#br0">23267 1687 0,'25'0'192,"24"-50"-186,26 50 2,-51-25 0,51 25-1,-50 0 0,49-25 12,-24 25 15,24-24 17,-24 24-36,-1-25 1,75 0 0</inkml:trace>
    </iact:actionData>
  </iact:action>
  <iact:action type="add" startTime="26457">
    <iact:property name="dataType"/>
    <iact:actionData xml:id="d5">
      <inkml:trace xmlns:inkml="http://www.w3.org/2003/InkML" xml:id="stk5" contextRef="#ctx0" brushRef="#br0">24606 1736 0,'0'25'190,"-49"-25"-181,24 50 5,0-50-7,0 25 2,25-1-2,0 1-1,-25-25 3,1 25-2,24 0-1,0 0 1,-25-1 12,25 100 16,0-49 14,25-75-33,-1 25-13,1-25 3,-25 24 1,75-24 10,-26 0 1,1 0-3,24-49-12,-24 24 2,24 0 3,1-24 7</inkml:trace>
    </iact:actionData>
  </iact:action>
  <iact:action type="add" startTime="27607">
    <iact:property name="dataType"/>
    <iact:actionData xml:id="d6">
      <inkml:trace xmlns:inkml="http://www.w3.org/2003/InkML" xml:id="stk6" contextRef="#ctx0" brushRef="#br0">25102 1612 0,'-24'50'212,"-1"-25"-205,0 24 1,0 1 0,25 0-2,0-1 3,-25 1-2,1-1-1,24 1 2,0-25 0,0 0-2,0 24 2,0-24-1,0 25 9,0-26 22,0 1-32,24-25 45,1 0-44,0 0 0,0-74 11,0-1-5,-25 26 5,24-1 0,1 1-15,-25 24 2,25 25 2,-25-75 10,0 26-1,0-1 2,0 25-2,0 1 1,0-1 2,25 25 202,0 25-215,-25-1 3,0 1 3,24-25 5,-24 25-15,25-25 4,0 0 22,0 0-12,0 0 6,-25-25-14,49-49 9,-49-1 2,25 50-5,0-49-11,-25 49 4,25 0 0,-1-99 10,1 100-2,-25-26-10,0-49 0,0 74 4,0-49 7,0 24 2,0 25-1,0-24-15,0 24 2,0 0 5,0 0 7,0 0 4,0 1-5,0-1 6,0 0-8,0 50 62,0 24-67,0 26-2,0 49 4,0 124 6,0-124 4,0-50-6,0-24-10,0 24 0,0-49 4,0 25 8,0-25 4,0-1-5,0 1-13,25-25 2,-25 25 6,25-25 6,0 0 3,-1 25-1,1-25-4,0 25 2,25-1 3,-26-24 3,1 0-2,0 0-11,0 0 21,24-49-14,1-1 4,-50 25-5,25-24-13,25 24 3,-50 0 9,24 0-3,1-24 6,-25 24 8,0 0-4,0 50 215,0 0-221,0 24 0,0-24-1,0 0-6,0 0 9,0 0 2,25-25 12,0 0-11,0 0-5,24 0 2,-24 0-3,0 0 2,0 0 3,-1 0 49</inkml:trace>
    </iact:actionData>
  </iact:action>
  <iact:action type="add" startTime="30454">
    <iact:property name="dataType"/>
    <iact:actionData xml:id="d7">
      <inkml:trace xmlns:inkml="http://www.w3.org/2003/InkML" xml:id="stk7" contextRef="#ctx0" brushRef="#br0">26640 1587 0</inkml:trace>
    </iact:actionData>
  </iact:action>
  <iact:action type="add" startTime="32406">
    <iact:property name="dataType"/>
    <iact:actionData xml:id="d8">
      <inkml:trace xmlns:inkml="http://www.w3.org/2003/InkML" xml:id="stk8" contextRef="#ctx0" brushRef="#br0">17264 9351 0,'-99'0'171,"0"50"-167,-50 0 4,25-26-1,0 26 2,-25-25-3,25 0 2,-25-1-1,25-24 0,-50 25 1,26-25-1,24 0-1,-100 0 26,125-25-3,-25 1-26,99-1 0,-49-25 28,24-148 19,50 148-36,0-49-11,0 74 4,25-24 0,0-26 9,24 1 2,-24 49-2,25-50-13,-25 26 1,24-1 4,100-74 11,50-25-2,-51 100-1,76-26-14,-76 51 2,-24-1 5,25 25-3,-25 0 5,100 25 8,-150-25-4,100 24-13,-100-24 3,-24 25 3,49 0 9,25 0 3,-25 24-4,0 26-1,-24-50 5,-26-1-6,26 26-13,-50-25 5,24 0 3,-24 24 8,25-24 2,-26 0-5,1 24-11,0 1 1,-25-25 7,0 49 5,0 75 1,-50-99-1,-49 74-13,0-50 1,25 1 5,-199 73 8,-25 1 2,199-99-5,-100 49-12,125-99 3,0 25 5,-75 24 8,74-49-2,1 0-14,24 0 4,25 0 2,-49-24 9,24-1 0,26 0 2</inkml:trace>
    </iact:actionData>
  </iact:action>
  <iact:action type="add" startTime="34827">
    <iact:property name="dataType"/>
    <iact:actionData xml:id="d9">
      <inkml:trace xmlns:inkml="http://www.w3.org/2003/InkML" xml:id="stk9" contextRef="#ctx0" brushRef="#br0">27508 1513 0,'25'0'251,"0"0"-235,0 0 3,0 0-11,-1 0-1,1 0 7,0 0 3,0 0-10,0 0 15</inkml:trace>
    </iact:actionData>
  </iact:action>
  <iact:action type="add" startTime="35945">
    <iact:property name="dataType"/>
    <iact:actionData xml:id="d10">
      <inkml:trace xmlns:inkml="http://www.w3.org/2003/InkML" xml:id="stk10" contextRef="#ctx0" brushRef="#br0">27434 1761 0,'25'0'235,"24"0"-227,1 0-2,-25 0 2,0 0-1,24 0 3,-24 0 5,0 0 5,0 0-5</inkml:trace>
    </iact:actionData>
  </iact:action>
  <iact:action type="add" startTime="36968">
    <iact:property name="dataType"/>
    <iact:actionData xml:id="d11">
      <inkml:trace xmlns:inkml="http://www.w3.org/2003/InkML" xml:id="stk11" contextRef="#ctx0" brushRef="#br0">28377 992 0,'24'-25'221,"1"1"-212,0 24-2,25-25 0,-26 25-1,1-25 3,25 25-3,-25 0 10,-1 0-9,1 0 1,25 0 13,-25 0 15,-1 0-7,1 50-26,0-1 2,-25 249 41,0-224-32,-25 1-12,0-26 4,25 1 4,-24-1 7,24 1 0,-25 0-15,25-1 4,0-24 7,0 0 2,0 0-4,0 0 8,25-25 216,-1 0-220,1 0 1,0 0 6,25 0 21,-26 0-24,1 0-1,0-25-3,25 0 0,-26 25 5,1 0-4,25 0 1,-25 0-13,0 0 11,24 0 0,-24-25 0,0 25 17,0 0-14,-1 0 1</inkml:trace>
    </iact:actionData>
  </iact:action>
  <iact:action type="add" startTime="38794">
    <iact:property name="dataType"/>
    <iact:actionData xml:id="d12">
      <inkml:trace xmlns:inkml="http://www.w3.org/2003/InkML" xml:id="stk12" contextRef="#ctx0" brushRef="#br0">29716 1463 0</inkml:trace>
    </iact:actionData>
  </iact:action>
  <iact:action type="add" startTime="40635">
    <iact:property name="dataType"/>
    <iact:actionData xml:id="d13">
      <inkml:trace xmlns:inkml="http://www.w3.org/2003/InkML" xml:id="stk13" contextRef="#ctx0" brushRef="#br0">30287 595 0,'0'25'222,"0"25"-217,0-25 2,0 24 3,0-24-2,0 0-4,0 0 4,0 24 5,0-24 5,0 0-5,0 0 12,0-1 9,24-24 68,26-24-86,-25 24-9,24-50 2,51 25 7,-26-24 3,-49 49-3,49-25-14,-49 25 10,25 0 5,-1 49 3,1 1-5,-25 99 1,-1-25 0,-24 49 3,-24-49-3,-1-49 0,-25-26 1,1 1 0,24 0 0,-25-25-2,1-1 4,24-24-4,-50 25-13,51-25 4,-1 0 2,0 0 11,0 0-2</inkml:trace>
    </iact:actionData>
  </iact:action>
  <iact:action type="add" startTime="42820">
    <iact:property name="dataType"/>
    <iact:actionData xml:id="d14">
      <inkml:trace xmlns:inkml="http://www.w3.org/2003/InkML" xml:id="stk14" contextRef="#ctx0" brushRef="#br0">30287 496 0,'49'-50'192,"26"26"-186,-26-1 3,26 0-3,-26 0 2,-24 25-1,0-25 0,0 25 1,-1 0 13,1 0-6,0 0 9,0 0 7</inkml:trace>
    </iact:actionData>
  </iact:action>
  <iact:action type="add" startTime="50741">
    <iact:property name="dataType"/>
    <iact:actionData xml:id="d15">
      <inkml:trace xmlns:inkml="http://www.w3.org/2003/InkML" xml:id="stk15" contextRef="#ctx0" brushRef="#br0">24581 8830 0,'0'100'163,"25"49"-159,0-25 5,25 24-3,-26 26 2,1-25-1,25 49 12,-1 75 14,-49-198 19,25-75 36,25-25-73,0-50-7,24-24-3,149-223 13,124-224-4,100-124 2,-50 124 0,-174 199 4,224-372-19,-274 471 4,-49 25 2,99-50 10,-74 74 3,-124 150-6,49-75-13,-24 99 5,-50 0 4,50-25 7,-26 26 2,-24-1-5,25 0 3</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4:20.153"/>
    </inkml:context>
    <inkml:brush xml:id="br0">
      <inkml:brushProperty name="width" value="0.05292" units="cm"/>
      <inkml:brushProperty name="height" value="0.05292" units="cm"/>
      <inkml:brushProperty name="color" value="#FF0000"/>
    </inkml:brush>
  </inkml:definitions>
  <iact:action type="add" startTime="10355">
    <iact:property name="dataType"/>
    <iact:actionData xml:id="d0">
      <inkml:trace xmlns:inkml="http://www.w3.org/2003/InkML" xml:id="stk0" contextRef="#ctx0" brushRef="#br0">19918 10368 0,'75'0'173,"-1"0"-168,50 0 2,-50 0-1,26 0 2,98 0 20,-124 0 3,125 0-29,-149 0 2,123 0 27,-148 25 13,173-25-41,-173 0 2,0 0 7,0 0 5,49 0-15,-49 0 4,0 0 1,24 0 10,26 0 1,-26 0 0,1 0-4,25 0 3,-1 0 2,-49 0-5,24 0-12,1 0 3,-25 0 4,24 0 8,26 0 1,-50 0-3,49 0-12,-49 0 2,0 0 5,49 0 5,25 0 5,-49 0-6,24 0 3,1 0 3,-51 0-14,1 0 2,0 0 8,25 0 1,-1-25 2,1 25-2,-25 0-3,24 0 2,1 0 4,0 0-4,-26 0-1,26 0 5,-25 0-8,24 0-8,-24 0 9,25-24 4,-1 24-1,-24 0 4,0 0-6,25 0 3,-1 0 0,-24 0 0,0 0-15,24 0 11,-24 0 8,0 0 10,0 0-29,-25-25 12,25 25 2,-1 0 3,1 0-2,0 0 3,0 0-8,0 0 5,-1 0 4,-24-25-10,25 25 8,0 0-5,0 0-6</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4:35.615"/>
    </inkml:context>
    <inkml:brush xml:id="br0">
      <inkml:brushProperty name="width" value="0.05292" units="cm"/>
      <inkml:brushProperty name="height" value="0.05292" units="cm"/>
      <inkml:brushProperty name="color" value="#FF0000"/>
    </inkml:brush>
  </inkml:definitions>
  <iact:action type="add" startTime="3978">
    <iact:property name="dataType"/>
    <iact:actionData xml:id="d0">
      <inkml:trace xmlns:inkml="http://www.w3.org/2003/InkML" xml:id="stk0" contextRef="#ctx0" brushRef="#br0">13990 9723 0,'-25'0'237,"-74"25"-221,24-25-11,26 25 3,-1-25-1,-24 0 2,24 0-3,-24 0 1,-50 0 24,-50 0 4,149 0-6,-99-25-25,75 0 0,-150-49 41,150 24-29,-1 26 0,0-1 3,26 25-5,-1-25-11,0 0 9,0 25-10,25-49 15,-25 24 1,1 0-2,24 0 0,0 0 3,0 1-6,0-26-10,49 25 3,-24 0 9,25-24-5,24 24 6,75-25 3,-50 26-4,-25-1 2,26 25 3,-51 0-5,51 0-13,-26 0 4,0 0 1,50 25 10,25 24 2,-74-49-5,24 25-12,-74 0 3,24-25 5,1 0 6,-1 0 3,-24 0-4,0 0-14,0 0 4,0 0 9,-1 0 3,1 0 4,0 0-13,0 0 13,0 0 11,-1 0-11,1 25-7,0-25 17,-25 24-16,0 1 5,0 0 11,0 25-26,0-26 10,0 1-1,0 0 0,0 0-11,0 24 3,0-24 4,-25 50 5,-24-1 4,24-49-4,0 0-13,-25 24 3,26-24 4,-100 0 9,24 24 0,76-24-3,-51-25-12,50 25 2,-24 0 3,-1-25 11,25 0-3,-24 0 1,24 0 11,25-25-5</inkml:trace>
    </iact:actionData>
  </iact:action>
  <iact:action type="add" startTime="6047">
    <iact:property name="dataType"/>
    <iact:actionData xml:id="d1">
      <inkml:trace xmlns:inkml="http://www.w3.org/2003/InkML" xml:id="stk1" contextRef="#ctx0" brushRef="#br0">14610 10418 0,'-248'25'193,"149"0"-185,-1-25-3,-48 24 3,-1 1 0,50-25 0,-1 25-3,1-25 4,25 0 0,-1 0-4,1 0 3,-149 0 17,-25-25 9,74-24-1,-49-75 15,173 74-31,1 0 2,49 26-5,-25-26-12,0 25 12,25 0-7,0 1 4,0-26 0,0 25-3,0 0-6,25-24 3,0-26 2,49 26 9,25-26 4,-74 1-17,49 49 1,1-25 4,49 1 8,-25 24 1,-25-25-1,-24 50 1,74-24-15,-49 24 2,-26 0 5,75 0 9,0 24 0,-49 1-3,98 25-12,-123-25 1,-1-1 5,51 26 9,24-25 0,-100 24-4,100-24-11,-74 0 2,0 0 5,49 0 6,0-1 4,-24 1-5,-26 0 0,1 0 7,-1 24-8,1-24 7,-50 0-13,25 0-5,-25 0 1,0 24 7,25 26 8,-25-1-2,-50-24-2,0 24 3,1-49-2,-100 49-14,99-74 3,1 25 7,-1 25-9,-24-50 3,24 0 2,0 25 7,1-25 0,-50 0-13,24 0 4,50 0 2,-24 0 11,-1 0-2</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4:51.321"/>
    </inkml:context>
    <inkml:brush xml:id="br0">
      <inkml:brushProperty name="width" value="0.05292" units="cm"/>
      <inkml:brushProperty name="height" value="0.05292" units="cm"/>
      <inkml:brushProperty name="color" value="#FF0000"/>
    </inkml:brush>
  </inkml:definitions>
  <iact:action type="add" startTime="3190">
    <iact:property name="dataType"/>
    <iact:actionData xml:id="d0">
      <inkml:trace xmlns:inkml="http://www.w3.org/2003/InkML" xml:id="stk0" contextRef="#ctx0" brushRef="#br0">18207 12477 0,'-25'0'214,"0"0"-208,0 0 1,0 25 1,1-25-1,-1 0 0,0 0 9,0 0-9,0 0 0,1 0 0,-1 0 16,0 0-9,0 0 10,-99 0 28,99 0-37,1-25 0,-1 25 5,-25-25-6,25 25-12,25-25 3,-24 25 4,-26-49 9,25 24 1,25 0-5,-25 0-11,0-24 0,1 24 7,24-50 8,-25 50 0,0-24-16,0-1 10,0 25 5,25 1 3,0-1-6,0 0-7,0-25 8,0 26-1,0-1 9,0 0-15,25 0 8,0 0 4,0 25-13,0-24 2,24-1 6,-24 0 0,25 25 4,-50-25-3,49 25-14,-24-25 3,0 25 3,25-24 10,-26 24-2,26 0 2,0 0-16,-26 0 3,26 0 3,0 0 9,-26 0 2,26 0-4,-25 0-13,0 0 11,-1 0 8,1 0 2,-25 24-8,25-24-6,0 25 7,0-25 3,-1 25-6,26 25-5,-25-26 7,-25 1-1,25 0 3,24 25-15,-49-26 2,25 1 4,0 50 9,-25-1 2,25-49-3,-1 24-15,-24-24 6,25 0 0,-25 25 14,0-1-19,0-24 10,0 25 4,0-25-1,0-1 7,0 1-8,0 0 3,0 0 17,0 0-4,-25-25-23,1 24 4,-51 1 5,50 0 1,-49-25-14,74 25 3,-50-25 0,26 25 12,-1-25 1,0 0-2</inkml:trace>
    </iact:actionData>
  </iact:action>
  <iact:action type="add" startTime="7179">
    <iact:property name="dataType"/>
    <iact:actionData xml:id="d1">
      <inkml:trace xmlns:inkml="http://www.w3.org/2003/InkML" xml:id="stk1" contextRef="#ctx0" brushRef="#br0">30237 7913 0,'0'24'184,"0"51"-177,-25-1 0,-25 1 4,50-26-8,-24 1 5,-26 24 0,50-49 2,-25 0-6,0 25 5,1-1 5,-1-49-3,0 50 23,-49-1 16,49-49-35,0 0-12,-25 0 2,50-24 9,-24 24-3,-1-25 7,0 0-2,25 0 0,-25 0 1,25 1 1,0-1-2,25 25 96,0 0-106,0 0 7,24 0-6,-24 0 5,74 25 8,0-1-6,-24 1 0,-1 0 5,-49 0-1,0-25-5,0 0-9,24 0 1,-24 0 10,0 0 0,0 0 5,0 0 2,-1 0-6,1 0-2</inkml:trace>
    </iact:actionData>
  </iact:action>
  <iact:action type="add" startTime="8681">
    <iact:property name="dataType"/>
    <iact:actionData xml:id="d2">
      <inkml:trace xmlns:inkml="http://www.w3.org/2003/InkML" xml:id="stk2" contextRef="#ctx0" brushRef="#br0">30807 8285 0,'50'-25'243,"-25"0"-235,0 25-2,24 0 2,1-25-1,-1-24 0,-24 24 1</inkml:trace>
    </iact:actionData>
  </iact:action>
  <iact:action type="add" startTime="9667">
    <iact:property name="dataType"/>
    <iact:actionData xml:id="d3">
      <inkml:trace xmlns:inkml="http://www.w3.org/2003/InkML" xml:id="stk3" contextRef="#ctx0" brushRef="#br0">30783 8136 0,'0'-25'213,"24"25"-202,1-49-6,25 24 1,-25 0 4,-1 25-5,26-50 2,-25 25 1,24 25 0,-24-49-2,0 49 19,99-75-24,-99 75 31</inkml:trace>
    </iact:actionData>
  </iact:action>
  <iact:action type="add" startTime="10654">
    <iact:property name="dataType"/>
    <iact:actionData xml:id="d4">
      <inkml:trace xmlns:inkml="http://www.w3.org/2003/InkML" xml:id="stk4" contextRef="#ctx0" brushRef="#br0">31626 7838 0</inkml:trace>
    </iact:actionData>
  </iact:action>
  <iact:action type="add" startTime="11420">
    <iact:property name="dataType"/>
    <iact:actionData xml:id="d5">
      <inkml:trace xmlns:inkml="http://www.w3.org/2003/InkML" xml:id="stk5" contextRef="#ctx0" brushRef="#br0">32048 7541 0,'0'-25'206,"0"0"-200,0 0 3,24 0 13,-24 1-7,25-1-9,0 0 3,0 0-3,24 25 2,-24-25-2,75 1 21,-26 24 6,0 49 3,1 75 10,-75-99-28,0 0-2,0 0-14,0-1 20,0 1-12,0 0 10,0 0 0,-25 0 3,0-25-9,0 0 2,1 0-7,-26 0 6,25 0 0,-24 0 4,49-25-4,-25 25-13,0-25 3,0 25 5,25-25 6,-25 0 3</inkml:trace>
    </iact:actionData>
  </iact:action>
  <iact:action type="add" startTime="12804">
    <iact:property name="dataType"/>
    <iact:actionData xml:id="d6">
      <inkml:trace xmlns:inkml="http://www.w3.org/2003/InkML" xml:id="stk6" contextRef="#ctx0" brushRef="#br0">32693 7094 0,'0'25'219,"49"25"-203,-49-1-9,25-24-1,-25 0 8,0 0-4,0-1 12,25-24 74,0 0-82,24-24 1,1-1 2,-25-25 2,24 25-5,1 1-11,-25 24 12,-1-25-1,26 25 7,-25 0-7,0 0-7,-1 25 8,1-1-5,-25 26 10,25-25-6,0 49-10,-25-49 1,0 25 18,0-26-16,0 1 7,0 0-1,0 0-12,0 0 15,-50-25-2,50 24-8,-25 1 10,1 0 13,-1-25-14,0 0-9,0 0 16</inkml:trace>
    </iact:actionData>
  </iact:action>
  <iact:action type="add" startTime="14549">
    <iact:property name="dataType"/>
    <iact:actionData xml:id="d7">
      <inkml:trace xmlns:inkml="http://www.w3.org/2003/InkML" xml:id="stk7" contextRef="#ctx0" brushRef="#br0">32717 7020 0,'25'-25'191,"50"-49"-184,-26-1 1,26 25-2,-1-24 1,0-25 1,-24 49-1,74-49 4,25 0-7,0-25 5</inkml:trace>
    </iact:actionData>
  </iact:action>
  <iact:action type="add" startTime="22005">
    <iact:property name="dataType"/>
    <iact:actionData xml:id="d8">
      <inkml:trace xmlns:inkml="http://www.w3.org/2003/InkML" xml:id="stk8" contextRef="#ctx0" brushRef="#br0">22572 12849 0,'-49'0'164,"-75"0"-158,24 0 1,-48 0 1,24 0-1,0 0-1,-25 0 4,49 0-5,-48 0 4,48 0-1,1 0-1,-74 0 14,73-50 8,-197-99-25,272 100-1,-74-50 28,24-25 17,100 74-29,-25 25-7,50-24-10,-26 24 4,26 0 4,74-74 7,-25 74 2,75-25-18,-75 1 6,25 49-1,124-25 11,-24 25 2,-125 0-3,50 0-14,-75 0 2,0 25 4,50-1 10,-24 1-1,-51 0-1,50 0-13,-49 0 2,0-1 3,-1-24 13,1 25-14,-50 0 1,25-25-6,0 25 13,-1 0 4,-24 0 3,25-25-12,-25 24 4,0 1 1,0 25 3,-25-25 1,-24-1-5,24 1 7,0-25-7,25 25 1,-50-25-13,50 25 2,-24-25 7,24 25 4,-25-25 4</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5:05:15.339"/>
    </inkml:context>
    <inkml:brush xml:id="br0">
      <inkml:brushProperty name="width" value="0.05292" units="cm"/>
      <inkml:brushProperty name="height" value="0.05292" units="cm"/>
      <inkml:brushProperty name="color" value="#FF0000"/>
    </inkml:brush>
  </inkml:definitions>
  <iact:action type="add" startTime="3273">
    <iact:property name="dataType"/>
    <iact:actionData xml:id="d0">
      <inkml:trace xmlns:inkml="http://www.w3.org/2003/InkML" xml:id="stk0" contextRef="#ctx0" brushRef="#br0">23192 3249 0,'-99'0'172,"-74"0"-167,73 0 7,1 0-6,25 0 0,-1 0 1,1 0-1,-1 0 1,1 0 1,0 0-1,-1 0 2,26 0-4,-26 0 3,26-24 0,-100-1 15,50-25 12,74 50-5,-50-49-28,50 24 4,-49-50 39,74 51-31,-25-26 3,25 0 2,0 1-5,75-50-12,-51 49 6,26 0-2,74-49 11,50-50 1,-75 75-2,-25 49 1,1-25 1,-50 26-3,99-1-13,-100 0 5,51 0 0,49 25 11,25-25-1,-75 1-1,50 24-13,-49 0 2,-26 0 3,75 0 8,99 24 5,-148-24-12,-1 25-5,75 25 12,-25-50 3,-74 49-4,49-24-12,-25 25 4,-24-50 0,49 74 9,-24-24 4,-51-50-5,51 74-13,-75-49 6,25 0-2,24 49 11,-24-24-1,-25-25 1,25 0-14,-25 24 3,0-24 1,-25 49 14,0-49-9,0 0-7,-74 25-2,50-1 1,-26-24 4,1 25-2,-25-26 2,-25 51 9,-25-26 2,74-24-5,-49 0-12,50-25 4,24 0 3,-49 25 8,25 0-1,-50-25-14,74 0 4,25 0 2,-74-25 10,25 25-1,49 0 0,-50-25-15,51 0 4,-26 25 1,0 0 11</inkml:trace>
    </iact:actionData>
  </iact:action>
  <iact:action type="add" startTime="14315">
    <iact:property name="dataType"/>
    <iact:actionData xml:id="d1">
      <inkml:trace xmlns:inkml="http://www.w3.org/2003/InkML" xml:id="stk1" contextRef="#ctx0" brushRef="#br0">19670 4093 0,'-49'0'192,"-200"49"-175,-48 26-4,-75-1 3,198-24-11,-198 24 10,-99 25 9,-125-24 3,398-75-5,-248 49-19,321-49 1,-371 0 20,-49 0-2,222 0-8,50 0 4,100 0 0,-125-24-15,100 24 1,-1 0 6,-247-50 6,-26 0 1,224 26-1,-297-51-14,346 75 3,-173-49 17,174 49 1,-472-50-21,447 50 5,-323 0 15,50 0 0,-75 0 0,249 0-7,49-25-1,0 0 1,-24-24-1,98 24 1,1 0 0,-25-24 5,148 49-17,1 0 3,-75-25 9,-50 0-1,51-25 2,24 1-1,-50-26-1,50-24 1,0 0 2,25 24 1,74 51-3,-25-51-13,25 50 5,1-49 8,-1 0 0,25-26-1,0-24 2,49-24-2,75-100 5,-49 99-5,123-149-11,-98 199 3,-1-25 6,-50 25 2,51 49-10,-76-49-2,76 49 3,-51 1 10,50-51 0,150-49-12,-101 50 2,224-50 10,-124 1 0,-49 48 0,24-24 0,50 0 0,99 0 0,75 25 1,-75 25-2,49 24 2,-222 25-3,-1 0-9,1 1-2,-1-1 4,149-25 9,25 25 0,-173 1-6,198-1 7,173-25 4,-272 50-4,74 0-1,25 0 2,-199 0 1,149 25-16,1 49 10,49 1 6,-50-1 1,-173-24-4,123 24-13,-198-24 4,149-25 9,-24 49 0,-1 1-1,-49-51 2,49 51-2,-25-1 3,-123-74 0,73 75-14,-98-51 2,25-24 7,73 75 5,-73-75-2,74 99-12,-100-99 2,1 50 9,-1-26 0,51 26-11,-51 0 1,-24-26 8,99 51 3,-25 49 0,-24-50-1,-1 26 6,-24-51-18,-25 1 2,24 49 12,1-25 0,-1 26-1,1-26 1,-50 25-2,25 0 2,0-24-2,-1-1 4,1-49-2,-25 25-13,0-1 2,0 1 9,0 24 1,0-24 0,0 49 1,0-24-1,0-1-1,0-24 6,0-1-6,0-24-11,0 0 1,0 0 9,0-1 1,0 26 5,0-25-1,0 0-14,0-1-1,0 1 1,0 0 13,0 25-1,0-1-2,0-24 1,0 25 0,-25-1-1,25 26 0,-24-26 1,-1-24 1,25 25-12,-25-50 2,25 25 5,-25 24 3,25-24 1,-49 49 2,24-49 1,0 25-3,0-25-13,0-1 3,-24 26 9,24 0 2,0-26-1,0 1 1,-24 25-1,24-1 3,0-49 3,0 25-18,0-25 2,25 25 15,-24-25 1,-1 0-9</inkml:trace>
    </iact:actionData>
  </iact:action>
  <iact:action type="add" startTime="18806">
    <iact:property name="dataType"/>
    <iact:actionData xml:id="d2">
      <inkml:trace xmlns:inkml="http://www.w3.org/2003/InkML" xml:id="stk2" contextRef="#ctx0" brushRef="#br0">8508 3274 0,'-99'0'185,"-75"0"-170,50 0 0,25 0 2,49 0-11,1 0 9,-1 0 1,25 0 1,-24-25-1,49 1-14,-25 24 3,0-25 33,25-25-24,-25 25-11,0 1 3,25-51 8,0-24 2,50 25-1,0-26-1,24 1 1,75 0 2,74 0 1,-148 49 0,-1 25-3,0 25 3,-49 0-3,50 0-13,-26 0 4,1 25 9,24 25 0,-49-1 0,25 26 0,24-1-1,-74-24 4,25-50-4,-25 49-10,0-24 3,0 0 2,0 0 6,-25 24 3,0-49-2,-24 50-13,-1-25 5,0 24 5,1-24 4,24-25-3,0 25 2</inkml:trace>
    </iact:actionData>
  </iact:action>
  <iact:action type="add" startTime="20227">
    <iact:property name="dataType"/>
    <iact:actionData xml:id="d3">
      <inkml:trace xmlns:inkml="http://www.w3.org/2003/InkML" xml:id="stk3" contextRef="#ctx0" brushRef="#br0">9723 3101 0,'25'0'176,"99"24"-159,0-24-2,50 25 2,24 0-2,-24-25-2,24 0 3,-74 0-2,-49 25 0,123-25 30,-148 0-32,-25 0-4,24 0 8,-24 0-2,25 0 3</inkml:trace>
    </iact:actionData>
  </iact:action>
  <iact:action type="add" startTime="21384">
    <iact:property name="dataType"/>
    <iact:actionData xml:id="d4">
      <inkml:trace xmlns:inkml="http://www.w3.org/2003/InkML" xml:id="stk4" contextRef="#ctx0" brushRef="#br0">12675 3150 0,'50'0'183,"99"-49"-169,-1 49 1,1 0 1,-25 0 1,0 0-3,-49 0-1,123 0 32,-123-25-28,-51 25 0,51-25-15,-26 25 3,-24 0 9,0-25 4,0 25-17,0 0 11,-1 0 10,1-25-8</inkml:trace>
    </iact:actionData>
  </iact:action>
  <iact:action type="add" startTime="22457">
    <iact:property name="dataType"/>
    <iact:actionData xml:id="d5">
      <inkml:trace xmlns:inkml="http://www.w3.org/2003/InkML" xml:id="stk5" contextRef="#ctx0" brushRef="#br0">14908 3175 0,'74'0'177,"124"25"-162,150 49 0,-75-24 0,-25-25 0,-25 24 0,-99-49 1,-25 0-3,174 0 34,-149 0-28,-99 0-4,24 0-13,1 0 2,0 0 12,24 0-1,-24 0 1,-26 0-2,1 0 17,0 0-28,0 0 13</inkml:trace>
    </iact:actionData>
  </iact:action>
  <iact:action type="add" startTime="24195">
    <iact:property name="dataType"/>
    <iact:actionData xml:id="d6">
      <inkml:trace xmlns:inkml="http://www.w3.org/2003/InkML" xml:id="stk6" contextRef="#ctx0" brushRef="#br0">8161 4118 0,'-75'0'205,"-98"-25"-190,49 0 0,24 0 1,26 0-1,24 1 1,26-26-1,-26-49-1,25-25 3,0 49 28,50-297-42,0 323 3,25-1 9,24-24 1,0 24-2,26-24 1,-1 49 1,0 0 1,-49 25-4,-25 0-9,24 0-2,1 0 4,24 0 9,25 25 1,50 0-1,-25 24 4,-49-24-5,49 49-12,-50-24 3,25 24 14,-49 1-2,0-50-4,-26-1-9,1 26-2,0-25 2,-25 24 11,25-24-2,0 0-10,-25 0 3,24 0 4,-24 24 3,0 1 4,-49 0 0,24-26-1,-99 51-13,74-26 2,1-24 4,-100 50 8,25-26 0,49-24-2,-73 0-14,73 0 6,26-25 2,-75 0 13,74 0-20,25 0 3,-24-25 11,24 25-1</inkml:trace>
    </iact:actionData>
  </iact:action>
  <iact:action type="add" startTime="25712">
    <iact:property name="dataType"/>
    <iact:actionData xml:id="d7">
      <inkml:trace xmlns:inkml="http://www.w3.org/2003/InkML" xml:id="stk7" contextRef="#ctx0" brushRef="#br0">9475 4093 0,'50'0'236,"24"-50"-235,26 25 14,-1 25-1,50-49 1,0 24 0,-25 25 3,74-50-16,-124 26 14,50-1-10,-24 0-3,-26 0 0,124 25 14,51-74 12,-150 74-13,-50-25 3,1 25-4,-25 0-13,0 0 4,-1 0 8,1 0 7,0 0 3,0-25-7</inkml:trace>
    </iact:actionData>
  </iact:action>
  <iact:action type="add" startTime="26785">
    <iact:property name="dataType"/>
    <iact:actionData xml:id="d8">
      <inkml:trace xmlns:inkml="http://www.w3.org/2003/InkML" xml:id="stk8" contextRef="#ctx0" brushRef="#br0">12229 3870 0,'74'0'191,"224"-50"-174,49 50-2,-149 0 5,-123 0-5,74 0-13,-124 0 4,74 0 10,-50 0-2,-24 0 0,0 0 7,0 0 16,0 0 192,49 0-213,25 0-2,0 0 0,-24 0 2,-50 0-1,-1 0-1,1 0 1,0 0 2,0 0 2,0 0-2,-1 0-6,1 0 4</inkml:trace>
    </iact:actionData>
  </iact:action>
  <iact:action type="add" startTime="28184">
    <iact:property name="dataType"/>
    <iact:actionData xml:id="d9">
      <inkml:trace xmlns:inkml="http://www.w3.org/2003/InkML" xml:id="stk9" contextRef="#ctx0" brushRef="#br0">15131 3845 0,'99'0'180,"174"-50"-166,0 25 3,-199 25-4,25 0-9,-24 0-2,24 0 4,99 0 8,-24 25 2,-50-25-1,0 50 0,50-25 27,-149-25-28,49 0-12,-49 0 11,0 0-5,-1 0 8,1 0 0,25 0-1,-25 0 14,-1 0 21</inkml:trace>
    </iact:actionData>
  </iact:action>
  <iact:action type="add" startTime="31151">
    <iact:property name="dataType"/>
    <iact:actionData xml:id="d10">
      <inkml:trace xmlns:inkml="http://www.w3.org/2003/InkML" xml:id="stk10" contextRef="#ctx0" brushRef="#br0">17041 7714 0,'-174'25'206,"-868"248"-205,25-25 20,-148 0 4,98-25-3,-372-74 1,-74-124-1,372-199 0,-74-49 7,396 99-8,125 50 0,74-26 4,396 51-22,-197-26 20,297 51 0,-248-101-21,297 101 2,-198-100 19,25 24-1,99-24-6,50 25 1,-50-25 1,100 50-1,-1 49-2,50-49 5,0 49-5,50-74-9,-1 24-5,75-24 7,224-124 8,173-25 3,-249 124-3,299-25-13,-249 50 1,-24 24 4,297-24 9,1-25 3,-323 74-7,322-24-11,-322 49 12,-25-25-12,173-24 14,200 24 3,-225 26-5,1-1 3,-25 0 2,-198 0-5,223 0-11,-199 25 2,26 0 10,-26 0-13,0 0 3,-24 0 6,99 0 3,99-24-2,-50 24 5,50-25-1,-74 25 3,-149 0-5,173-25-11,-173 25 2,124 0 11,-149 0-2,25 0 0,25 0-12,-100 0 2,25 0 7,100 0 5,-1 0 3,-49 0-5,25 0-11,-75 0 1,25 25 8,25 0 1,24-1 4,100 1 1,-50 25-3,-49-25 3,0-1 0,-75 1-3,50-25-13,-75 25 3,-24 0 5,49 0 10,-49-25-6,49 24-11,-74 1 1,24 0 9,26 0-2,-51 0-7,1-1-1,25 1 3,-25 0 2,49 74 9,0 1-3,-49-26 1,0 25-14,0 124 15,-25-123 3,0 24-17,0-75 4,-50 1 8,50-25-4,-25 24-6,1-24-2,-51 49 5,26-49 6,-1 25 1,-124 49-12,75-74 3,0 25 6,-50 24 2,75-74 1,-1 25 1,-123 0-12,123-1 2,-24-24 8,50 25 3,-1-25-3,-24 0-11,49 25 3,-25-25 6,-74 0 5,-25 25 0,100-25 1,-75 0-13,74 0 0,0 25 10,1-1-2,-1-24-8,25 0-2,1 0 3,-26 0 9,25 0 1,0 0-1,1 0 0,-1 0 3</inkml:trace>
    </iact:actionData>
  </iact:action>
  <iact:action type="add" startTime="37974">
    <iact:property name="dataType"/>
    <iact:actionData xml:id="d11">
      <inkml:trace xmlns:inkml="http://www.w3.org/2003/InkML" xml:id="stk11" contextRef="#ctx0" brushRef="#br0">12849 7020 0,'-25'25'191,"-74"24"-176,-25-24 1,25 0-1,-1-25-1,26 0 0,-25 0 0,74 0 1,-25 0-4,25 0-6,1 0-3,-26 0 2,-24-50 29,24 25-13,25 25-6,0-24 3,25-1 2,-24 25-5,-1-25 1,0 0 2,25 0-4,-25 1-6,25-1 10,-49-50-3,49 50 4,0-49 0,0 49-5,0-49-11,0 24 4,0 25 4,24-99 9,-24 100-16,25-1 2,-25-25 5,50 1 4,-1-1 2,1-24 3,-50 49-5,50 0-11,-26 0 2,-24 0 6,50-24 4,0 24 3,-26 0-2,26 0-14,-25-24 2,25 49 10,-26-25-2,1 25-8,25-25-1,-25 25 3,-1 0 7,26-25-2,24 0-6,-49 25-3,0 0 3,74 0 9,-74 0 1,0 0-1,49 0-12,-24 0 12,-25 0 1,-1 0-1,1 25 0,0-25 2,-25 25 1,25-25 0,0 25 2,-1 0-6,1-25 6,0 25-2,0-1-3,-25 1 4,25 0-2,-1 0-11,-24 24 9,25-24 2,-25 25-1,0-25 4,0-1-5,0 26-12,0-25 12,0 24 8,0-24-8,0 0 2,0 0-14,0 0 2,0-1 8,0 1 3,0 0 3,0 0-1,0 24-3,0-24 3,0 0 3,0 0 0,0 0 3,0-1-9,-25-24 1,25 25-7,-24-25 9,24 25 2,-25-25-4,25 50-13,0-26 74,-25-24-74,25 25 14,-25-25-1,0 25-13,1-25 26,24 25 87,-25-25-114,25 25 22,-25-25-22,0 25 33,0-25-32,25 24 13,-24-24 2,24 25 218,-25-25-216,25 25-16,-25-25 9,0 25-5,0 0 15,25-1-6,-24-24-9,-1 0 14,0 0 16,25 25-29,-25-25 7,-24 50 0,24-50 3,-25 25 0,25-25-4,1 0-11,-1 0 2,25 24 4,-25-24 8,0 0-1,0 0 2,1 0-4,-1 0 3,0 0 61,0 0-56,0 0-15,1 0 3,-1 0 6,-25 0 1,25 0 0,0 0 0,1 0-14,-1 0 21,0-24-3,-25-1 3,50 0-9,-24 25-3,24-25-10,-25 25 5,0 0 2,25-25 8,-25 1 1,0-1-1,1 0-2,-1 25 2,0-25 1,25-24-4,-25 24-10,0 0 7,25 0-3,-24-49 6,24 49 1,0-25-1,0 1 3,-50 24-1,50-50 5,0 26-7,0-1 3,0 25 1,0 1-3,0-1-13,0 0 11,0 0 9,0 0 9,0 1-15,0-1-11,0-25 9,25 1 1,-25 24 0,0 0 2,0 0 1,0-24-1,25 24 3,-1 0 2,1 0-6,-25 0-2,25 25-4,-25-24 7,25 24 2,-25-25-5,25 25-12,-25-25 4,24 0 4,1 25 6,0-25 1,0 0-2,0 1 3,-1-1-2,1 25 0,-25-25-13,25 25 1,0-25 12,0 25-5,-25-25 5,24 25 2,1-24-16,0 24 11,0 0 5,25 0 0,-26 0-3,1 0-13,0 0 6,0 0 4,0 0 1,-1 0 12,1 0-18,0 0 21,0 0-4,0 0-5,-1 0 58,1 0-58,0 0 5,0 0-2,0 0-8,-1 0 1,1 0 7,0 0 0,0 0 7,0 0-21,-1 0 36,-24 24-28,25-24 60,-25 25-75,25-25 15,0 25 1,-25 0 64,25 0-65,-25-1 57,0 1-51,0 0 12,24 0-3,-24 0-10,0 0 2,25-25-9,-25 24-5,0 1 8,0 0 16,0 0-10,0 0-1,0-1-7,0 1 3,0 0 23,25 0-18,-25 0-9,0-1 8,0 1-1,0 0 47,0 0-53,0 0-2,0-1 17,0 1 66,0 0-82,0 0 1,0 0 2,0-1 3,0 1-9,0 0-2,0 0 103,0 0-89,0-1-9,0 1 1,0 0 1,0 0 5,0 0-12,0-1 7,0 1 2,0 25-2,0-25 2,0 24 0,0-24 4,0 0 1,0 0 14,-25 0-8,25-1-14,-49 26 2,24-25-3,-25 24 0,25 1 0,-24-50-1,24 25 3,0 0-13,-24-25 1,-1 49 11,-24-24-1,49 0 2,-25 0-2,1-25 4,49 24-12,-25-24 8,0 0-1,0 0-11,0 0 3,1 0 6,-26 0 3,25 0 5,-25 0-4,1 0-13,24 0 11,0-24 6,-49-1-1,24 25-2,25-25-1,1 0 5,-1 0-4,0 1-2,25-1 3,-25 0 3,25 0-6,-49 0-12,49 1 3,0-1 5,-25-25 7,0-24 1,25 49-4,-50-50-11,50 51 1,0-1 8,0-50 6,0 26-5,0-26-9,0 26 0,0 24 6,0-49 5,0 49 3,0-25-1,0 25-2,0 1 3,0-1-7,0 0-3,25-25 7,0 1 2,0-1-2,0 25 5,-25 1-7,49-26-10,1 50 2,-25-25 5,74-24 6,50 24 2,-125 0-4,76 25-12,-51 0 4,-24 0 4,25 0 7,24 0 2,-49 0-6,49 0-11,-49 0 3,0 0 5,0 0 7,24 0 0,-24 0-15,0 0 12,0 0-6,24 0 17,-24 0-15,0 0 4,0 0 1,0 0-1,-1 0 3,1 0-2,50 0 1,-51 25 1,26 0 1,0-1-4,-1-24 5,-24 25-14,0-25 10,0 50 0,-25-25-1,49 24 4,-49-24-4,50 74 5,-25-24-4,0-26 1,-25 1 4,0-1-4,0-24 0,0 25 0,0-1 2,0 1-2,0-25 0,0 24 0,-25 1 4,0-25-6,25 24 4,-25-24 0,0-25-5,25 50-11,-24-25 5,-1-25 2,0 49 9,-25 1-1,1-25-1,-26 24-14,50-24 3,1 0 9,-51 0 0,26 24-12,24-49 3,0 50 6,-49-50 2,24 25 4,0 0-12,26-25 5,-51 0 10,26 0-6,24 0 1</inkml:trace>
    </iact:actionData>
  </iact:action>
  <iact:action type="add" startTime="46697">
    <iact:property name="dataType"/>
    <iact:actionData xml:id="d12">
      <inkml:trace xmlns:inkml="http://www.w3.org/2003/InkML" xml:id="stk12" contextRef="#ctx0" brushRef="#br0">15230 7268 0,'-50'0'190,"-24"0"-173,0 0-3,-26 0-13,76 0 4,-1 0 5,-50 0 5,26 0-2,-1 0 4,-74-50 33,124 25-35,-49 1 2,24-1 2,25 0-3,-25 25-3,25-25-11,-25 25 17,25-25-3,-25-24-14,25-1 3,0 25 4,0-74 10,0 49-8,0 1-6,0-1-3,0 25 5,0 1 2,0-26 5,25 25 1,0-24 4,-25 24-4,25-25-13,0 50 4,-25-25 3,49-24 8,75-26 1,-49 51-5,73-51-10,-73 75 2,-1-25 5,100-24 9,-100 49-6,-24-25-9,0 25-2,-26 0 2,76 0 12,-26 0-2,0 0 0,-49 0 2,25 0-1,-1 25 2,26-25-1,-50 25 1,49-1-15,-24 1 11,-26-25-5,-24 25 3,50-25 7,-25 25-4,24 24-12,-24-24 10,0 0-3,-25 0 6,25-25-4,-25 25-7,25-1 2,-25 1 9,0 0-5,0 0 7,0 0-1,0 24-14,0 1 4,0-25 4,-25 24 6,-25 1 2,25-25-2,-24 24-14,24 1 4,0-50 3,0 74 6,-49-49 4,49 25-5,-24-25-12,49-1 3,-25 1 6,-25 25 5,1-25 3,-1-1-4,25-24 1,-24 25 1,-1-25 2,25 25-6,-49 0-11,49-25 3,0 25 6,-24-25 6,-1 0 0,25 24-16,-25-24 4,26 0 5,-26 0 6,0 0 3,26 0-4,-26 0-13,25 0 9,0 0 0,-24 0 2,24 0 2,0 0 0,0 0 1,1 0 1,-1 0 32</inkml:trace>
    </iact:actionData>
  </iact:action>
  <iact:action type="add" startTime="50680">
    <iact:property name="dataType"/>
    <iact:actionData xml:id="d13">
      <inkml:trace xmlns:inkml="http://www.w3.org/2003/InkML" xml:id="stk13" contextRef="#ctx0" brushRef="#br0">17983 6995 0,'-24'0'277,"-26"0"-260,25 0-3,-24 0 0,24 0 3,-25 0-4,25 0 2,1 0 0,-1 0 3,0 0 14,0 0-28,0 0 28,-24 0-10,24 0-7,0 0 7,0 0 1,0 0 80,1 0-81,-1 0 0,0 0 0,0 0-8,0 0 113,1 0-54,-1 0-58,0-25-2,-25 0-11,26 25 4,24-24 4,-25-1 2,0 25 4,25-25-2,-25 25-11,25-25 9,-25 25 4,25-25-4,-24 0 6,24 1 9,0-1 36,-25 25-59,25-25 9,0 0-2,0 0 0,0 1 28,0-1-17,0 0-8,25 25 0,-1-25 2,1 0 1,0 1-1,0-1 3,24 0-5,-24 0 2,0 25 4,-25-25-6,25 25-12,-25-24 4,25 24 9,-1 0 7,1 0 1,0 0-17,-25-25 3,25 0 8,0 0 2,-1 0-4,1 25 1,25-24 1,-25 24 2,0-25-6,24 25-11,1-25 3,-25 25 4,-1 0 9,51-25 2,-50 0-6,24 25 3,-24 0 2,0 0-5,24 0-10,-24 0 7,0 0 5,0 0-14,0 0 17,-1 0-5,26 0-12,-25 0 5,0 0 1,24 0 9,1 0 2,-25 0-5,24 0-12,-24 0 2,0 0 6,49 25 8,-24-25 1,-25 25-17,0 0 10,-1-25-5,1 0 8,0 25-2,0-25-11,0 24 3,-25 1 5,24-25 4,1 25 3,-25 0 2,25-25-4,0 25-13,0-1 11,-25 1 2,0 0-1,0 0-6,0 24 6,0-24 3,0 25 0,0-25 15,0-1-25,0 1 4,0 0 8,0 0 11,0 0-15,-50-1 3,0 51 2,1-50-6,-1 0 3,1-25 3,49 24-8,-50-24-9,25 25 2,0 0 4,0-25 9,-24 25 3,24-25-16,0 0 8,0 25 2,1-25-1,-26 0 4,25 24-4,-24-24 2,24 25 2,0-25-1,-25 0-16,50 25 4,-49-25 6,24 0 4,0 0 3,0 0 1,1 0-6,-1 0 80,-25 0-92,-49 0 14,74 0 0,-24 0-4,24 0-7,-25 0-2,25 0 3,-24 0 10,24 0 0</inkml:trace>
    </iact:actionData>
  </iact:action>
  <iact:action type="add" startTime="55764">
    <iact:property name="dataType"/>
    <iact:actionData xml:id="d14">
      <inkml:trace xmlns:inkml="http://www.w3.org/2003/InkML" xml:id="stk14" contextRef="#ctx0" brushRef="#br0">22671 6474 0,'-99'0'178,"-25"0"-172,-74 0 3,74 0-3,-25 0 2,-198 50 21,272-26 0,-272 26-26,297-50 2,-98 50 25,73-26 15,-198 26-40,248-50-3,1 0 3,-26 0 2,25 0 11,0 0 1,50-25 108,0 25-120,0-25 6,24 1 2,1-26-13,0 25 4,-25 0 3,49 1 7,-24-1 3,-1 0-3,-24 0-1,25 0 1,-26 1 3,1 24-5,-25-25-12,25 25 4,0 0 18,-75 0 204,50 49-222,-49-24 2,-1 0 5,50 0 4,-25 0-4,-24-1-11,49 1 3,-25-25 7,0 25 3,0 0 5,0-25-6,25 25 14,-24-25-13,24 24-6,-25-24 5,0 50 4,0-50 0,25 25-5,-25-25 84,0 0-53,25 25-37,-24-25 12,-1 24-15,25 1 12,-25-25-2,0 0 3,0 0 17,50 0 211,-25 25-241,50-25 5,-25 0 5,-1 0-3,1 0 7,0 0-2,0 0 0,0 0 4,0 0 53,-1 0-66,1 25 17,0 0-3,-25 0-13,50-25 6,24 24 2,-24 1 2,-1 0 0,-24-25-3,0 0 7,0 0 9</inkml:trace>
    </iact:actionData>
  </iact:action>
  <iact:action type="add" startTime="61314">
    <iact:property name="dataType"/>
    <iact:actionData xml:id="d15">
      <inkml:trace xmlns:inkml="http://www.w3.org/2003/InkML" xml:id="stk15" contextRef="#ctx0" brushRef="#br0">2580 11162 0,'0'25'193,"0"25"-187,0 24 0,0-49 2,0 0 1,0 24-3,0-24 9,0 0 7,0 0 2,49-25 41,274-75-50,222-123 0,26-26 4,-249 76-2,224-150-15,-323 199 4,100-149 15,-174 149 1,272-174-20,-272 223 3,124-124 19,-149 125-1,-74 49-3,-26 0 2,1-25 23,0 25-24</inkml:trace>
    </iact:actionData>
  </iact:action>
  <iact:action type="add" startTime="64296">
    <iact:property name="dataType"/>
    <iact:actionData xml:id="d16">
      <inkml:trace xmlns:inkml="http://www.w3.org/2003/InkML" xml:id="stk16" contextRef="#ctx0" brushRef="#br0">24234 12998 0,'-25'24'197,"-123"150"-172,-1-25-4,25-25 0,74-99-14,0 0 1,26-1 2,-26 1-6,0 0 4,-49 25 18,74-26-21,-24-24 1,24 25 12,-99 0 17,-74-25 10,49 0-25,99 0-5,-24 0 0,-1 0 5,26 0-4,-100 0-14,74-25 3,-24-24 3,-99-51 9,49-24 1,50 75-3,-50-50-13,99-1 3,-24 51 4,-50-150 9,-75-98 3,26-249 2,98-99 2,75 521-3,0-298-20,25 298 3,0-149 14,0-74 7,24 198-4,100-198-19,-99 198 1,272-297 20,-148 272-19,297-223 13,472-124 10,-522 372-6,497-123-20,-620 197 5,570 1 14,-248 49 2,100 25-3,-522 25-12,199 49 8,-75-24 1,-148-1 1,198 51-15,-198-26 1,371 174 19,-173 25 0,-49 0-1,-25-50-1,-100 50 2,-24 74-1,-50 100 0,-50-100 1,-24 75-3,-50-26 2,0 51 1,-25-1-2,-50-98 4,51-224-20,-51 99 17,-74 25 1,25-50 0,-24-49-1,-51 50-1,-99 49 1,75-99-7,-74 49 0,48-74 6,125-50-8,-74 1-11,49-26 4,50 1 3,-199 49 7,25-24 3,125-50-4,-100 49-13,148-49 11,-48 0-12,-150-1 15,-74 1 3,198 0-4,-99 0-13,199-25 4,-25 0 3,-75 0 7,-24 0 4,49 0-6,-25 0-11,75-25 1,25 25 5,-100-25 11,99 25-5,-73-49-12,73 49 2,1-25 3,-75-25 9,0 1 2,100 49-17,-26-25 4,1-25 1,-50 25 8,0-24 2,0-1 0,99 25 0,-74-24-15,49 24 3,25 25 4,-49-50 7,-1 1 3,51 49-5,-51-50-11,50 50 3,-24-25 2,-1-24 12,25 49-8,1-25-7,-26 0-2,25 0 1,0 0 3,-49-24 9,0 24 2,49 0-3,-75-24-11,76 24 1,-26 0 3,-24-49 9,-1-1-1,-24-49 3,25 25-4,74 49 0</inkml:trace>
    </iact:actionData>
  </iact:action>
  <iact:action type="add" startTime="67593">
    <iact:property name="dataType"/>
    <iact:actionData xml:id="d17">
      <inkml:trace xmlns:inkml="http://www.w3.org/2003/InkML" xml:id="stk17" contextRef="#ctx0" brushRef="#br0">23118 11807 0,'-50'0'191,"-148"0"-168,49-50-1,75 26 0,-1-51-1,26 50 2,24-24-2,0-1 3,-25-99 5,50 50-8,25-50 2,25 50-2,49-25 2,0 0 0,50 50-1,-50 24-1,-49 50-14,0-25 11,24 25 3,25 0 0,0 25 2,-24 49-2,24 26 0,0 24 1,-49 24 3,24-23-5,-49-26 4,0-50-3,-25 1 0,0 0 3,0-1-3,0 26 1,-25-26-1,-49 26 2,24-51-2,-24 51 2,-26-50-2,-48 24 2,-1-49 0,74 0-2,26 0-16,24 0 6,-49 0 4,24-25-2,-24 25 3,-1-24-1,50-1 0,0 0-1,1 25 2</inkml:trace>
    </iact:actionData>
  </iact:action>
  <iact:action type="add" startTime="76411">
    <iact:property name="dataType"/>
    <iact:actionData xml:id="d18">
      <inkml:trace xmlns:inkml="http://www.w3.org/2003/InkML" xml:id="stk18" contextRef="#ctx0" brushRef="#br0">26591 12402 0,'-25'0'192,"-74"25"-170,49-25 0,25 0-17,0 0 18,1 0-4,-26 0 2,-24 0 1,-50 0 13,99-25-13,0-24 2,-25 49-3,26-25 1,24 0 13,0 0-13,0 1-7,0-1 16,0 0-27,0-25 14,0 1 3,0-1-1,0 25-5,0 0-3,0 1-8,0-1-2,0 0 10,0 0-1,49 0 15,-49 1-6,25-1-16,-25 0-2,25 25 10,24-25 4,1-24 5,24 24 4,26-25-4,-26 50 0,0 0-1,-49 0 0,0 0-3,0 0-14,0 0 8,-1 0-1,1 0 18,0 0-6,-25 25-14,25 0 13,0 0-3,-1 74 1,1-50 3,0 1-5,-25 0-14,0-26-1,0 1 5,0 0 11,0 25 2,0-1-1,0-24 0,0 0 2,0 25-3,0-26 4,0 1-19,-25 0 17,25 0 0,-25-25-19,25 25 3,-24-1 18,-1-24-4,-50 25-14,75 0-2,-49-25 3,-26 25 11,-24 0 5,50-1-3,-1-24-15,0 0-1,26 0 5,-51 0 8</inkml:trace>
    </iact:actionData>
  </iact:action>
  <iact:action type="add" startTime="80961">
    <iact:property name="dataType"/>
    <iact:actionData xml:id="d19">
      <inkml:trace xmlns:inkml="http://www.w3.org/2003/InkML" xml:id="stk19" contextRef="#ctx0" brushRef="#br0">28476 6300 0,'-25'0'300,"0"25"-292,-24-25 6,49 25-6,-25-25-1,25 25 7,-25-25-4,25 25-4,-25-1 23,25 26-27,0 49 32,25-74 11,25 49-41,-26-74 1,-24 25 8,25-25 3,0 0-1,0 0 0,0 0 12,-25-25 62,0 1-78,0-51-3,-50 1 11,25 24-6,-24 1-11,49 24 3,-25 25 6,0-50 8,25 25-5,-25 1-11,25-1 2,-25 0 5,1 0 6,24 0 3,-25 25-4,25-24-13,-25 24 12,25-25 2,-50 0 3,50 0-4,0 0 1</inkml:trace>
    </iact:actionData>
  </iact:action>
  <iact:action type="add" startTime="82777">
    <iact:property name="dataType"/>
    <iact:actionData xml:id="d20">
      <inkml:trace xmlns:inkml="http://www.w3.org/2003/InkML" xml:id="stk20" contextRef="#ctx0" brushRef="#br0">28525 5680 0,'-24'0'273,"24"25"-259,0 0 2,0 0-1,0-1-8,0 1-1,0 0 17,0 0-8,0 0 0,0 0 16,99 99-27,-99-75-2,25-24 4,49 124 33,-49-124-24,0-1 1,-1 1 3,-24 0-4,25-25 1,-25 25 1,50 0 1,-25-1-2,-25 1 0,24 0 11,-24 0-20,25-25 10,0 25-1,0-1 2,-25 1-1</inkml:trace>
    </iact:actionData>
  </iact:action>
  <iact:action type="add" startTime="84315">
    <iact:property name="dataType"/>
    <iact:actionData xml:id="d21">
      <inkml:trace xmlns:inkml="http://www.w3.org/2003/InkML" xml:id="stk21" contextRef="#ctx0" brushRef="#br0">28674 6226 0,'0'-25'192,"25"-24"-185,0 24 8,0 0-7,-25 0 0,24 25 0,-24-25 5,25 1-7,0-1 18,0 25-18,-25-25 31</inkml:trace>
    </iact:actionData>
  </iact:action>
  <iact:action type="add" startTime="85258">
    <iact:property name="dataType"/>
    <iact:actionData xml:id="d22">
      <inkml:trace xmlns:inkml="http://www.w3.org/2003/InkML" xml:id="stk22" contextRef="#ctx0" brushRef="#br0">29195 6127 0,'25'-75'214,"0"26"-208,-25 24 1,0 0 1,25-24-1,-1 24 8,-24 0 0,0 0 0,25 25 0</inkml:trace>
    </iact:actionData>
  </iact:action>
  <iact:action type="add" startTime="86325">
    <iact:property name="dataType"/>
    <iact:actionData xml:id="d23">
      <inkml:trace xmlns:inkml="http://www.w3.org/2003/InkML" xml:id="stk23" contextRef="#ctx0" brushRef="#br0">29021 5879 0,'0'-25'214,"25"-25"-206,0 25-3,-25 1 3,0-1-1,25 0 0,0 0 2,-25-24 6,25 49-9,-25-25 10,24 25-10</inkml:trace>
    </iact:actionData>
  </iact:action>
  <iact:action type="add" startTime="87281">
    <iact:property name="dataType"/>
    <iact:actionData xml:id="d24">
      <inkml:trace xmlns:inkml="http://www.w3.org/2003/InkML" xml:id="stk24" contextRef="#ctx0" brushRef="#br0">29914 5606 0,'-24'-25'199,"-51"-49"-192,1 24 0,-50 0 2,49-24-4,-24 24 4,25 1-3,-25-26 1,74 51 2,-25-26-2,1 25 0,-1 0 4,25 1-8,-25-26 5,26 25 9,-26-24 19,50-1 14,25 50 2,0 0-38,49 0-5,1 0-3,98 25 10,26 0 2,-51-25 0,-98 24-2,49 1-14,-24 0 10,24 0 5,-25 0 3,-49-25-4,0 0 0,0 0 1,-1 0 2,-24-25 63,0 0-70,0 0 4,-24-24-2,-1 24 0,25 0-5,-75-50 6,1 1 4,24 24-3,1-24-13,-1 24 10,1 1 4,-1-1 3,25 50-7,-24-49-11,24 24 17,0 25-8,25-25 10,0 0 52</inkml:trace>
    </iact:actionData>
  </iact:action>
  <iact:action type="add" startTime="89210">
    <iact:property name="dataType"/>
    <iact:actionData xml:id="d25">
      <inkml:trace xmlns:inkml="http://www.w3.org/2003/InkML" xml:id="stk25" contextRef="#ctx0" brushRef="#br0">30386 4812 0,'25'0'198,"-1"50"-189,26-25-1,-25 24-3,24-24 2,-24 0 2,0-25-3,-25 49 6,25-49-10,-25 25 13,25-25-5,-1 25 12,-48-25 36,-76-25-36,51-24-6,-26-1 1,26 25 2,24-24-17,0 24 3,0 0 3,-24-25 8,24-24 3,25 49-4,-50-49-12,50 49 1,0 0 5,-25-25 8,25 26 2,0-1-4,0 0 7,0 0-11,0 0 6,25 1 0,25 24-2,-25-25 4,0 0-3,-1 25-14,1 0 3,25 0 9,-25 0 8,-25 25-7,24-25-4,-24 25 3,0 24 1,0 1 6,0-25-7,0-1 3,0 1-1,0 0 3,0 0-5,-24 0-12,-1-1 18,0-24-9,25 25 8</inkml:trace>
    </iact:actionData>
  </iact:action>
  <iact:action type="add" startTime="90844">
    <iact:property name="dataType"/>
    <iact:actionData xml:id="d26">
      <inkml:trace xmlns:inkml="http://www.w3.org/2003/InkML" xml:id="stk26" contextRef="#ctx0" brushRef="#br0">30609 3820 0,'0'-25'192,"25"-24"-186,0-1 2,-25 0-1,24 25 8,-24 1 0,25 24-9,-25-25 3</inkml:trace>
    </iact:actionData>
  </iact:action>
  <iact:action type="add" startTime="91676">
    <iact:property name="dataType"/>
    <iact:actionData xml:id="d27">
      <inkml:trace xmlns:inkml="http://www.w3.org/2003/InkML" xml:id="stk27" contextRef="#ctx0" brushRef="#br0">30907 2927 0,'99'74'198,"0"26"-190,50 73-2,-25-24 2,0 0-1,0-25 0,25 74 10,49 26 20,-148-175 11,-25-49-34,-25 25 4</inkml:trace>
    </iact:actionData>
  </iact:action>
  <iact:action type="add" startTime="93856">
    <iact:property name="dataType"/>
    <iact:actionData xml:id="d28">
      <inkml:trace xmlns:inkml="http://www.w3.org/2003/InkML" xml:id="stk28" contextRef="#ctx0" brushRef="#br0">13022 7268 0,'-74'0'191,"-75"74"-176,25-49 0,-49 49-1,-51-74 2,51 0-2,-26 0 1,50-24 0,100-1-11,-1 0 11,1-25 26,-175-173-37,200 149-2,-26 24 3,50-24 6,-25-75 1,25 0 5,0-25 0,50 75 0,148-174-16,-99 149 7,100-99 6,-75 74 2,-25 25-3,50 25 1,-25 25 2,174-1 1,24 50 1,-74 25-3,124 75-12,-223-1 1,-25 1 6,99 98 7,25 100 1,-148-99-3,-26-1 1,-49-24 2,0-74-2,-25 49-13,0-75 9,0 26-10,-75 49 15,1 0 3,-1-25-7,-173 75-10,99-75 1,-24-25 7,-125 75 5,75-50 3,124-74-17,24-25 3,-247 99 26,-25-74 0,98-25-10,26-50 1,99-24-2,25-25 3,-50-298 8,174-74-10,25 198-2,-1 149-12,-24 49-6,-25 26 6,25-26 1,24-24 10,1 25-6,24-50 6,26 24 1,-26 51-4,199-100-12,-149 99 2,0 1 9,-25 24-3,149-25-6,-149 50-1,50 0 7,25 0 1,24 50 5,-49 24 4,-50 26-8,50 73-11,-74-49 4,24 0 5,-25 50 5,-49-50-13,0-50 13,0 1-4,-25 98-9,0-98 11,0-1-13,-75 75 15,-74 0 3,75-50-5,-174 100-12,99-150 5,50-24 2,-174 74 8,199-74-3,-199 25-10,99-50 2,-223-25 20,75-124 6,272 50-4</inkml:trace>
    </iact:actionData>
  </iact:action>
  <iact:action type="add" startTime="99125">
    <iact:property name="dataType"/>
    <iact:actionData xml:id="d29">
      <inkml:trace xmlns:inkml="http://www.w3.org/2003/InkML" xml:id="stk29" contextRef="#ctx0" brushRef="#br0">30882 7119 0,'0'25'161,"-25"24"-153,0 1-1,0-25 0,1-25 2,24 25-3,-25-1 5,0-24-8,0 0 5,0 25-1,1 0 1,-76-25 16,-24-74 6,25-174 6,50-75 13,49 273-34,0 1-13,24-26 3,-24 26 4,50-26 8,0 51 1,-26-1-2,100 25-13,-49 0 1,-1 0 5,50 49 9,-74 1-4,24 0-10,-24 24-1,49 50 1,-49-25 6,49 50-6,-74 0 5,74 173 9,-49-222-1,-1 98-14,-24-124 19,-25 50-21,25 25 20,-25 0 0,0-50-6,0-24 0,0-50 3,0-1-1,0 1-1</inkml:trace>
    </iact:actionData>
  </iact:action>
  <iact:action type="add" startTime="101208">
    <iact:property name="dataType"/>
    <iact:actionData xml:id="d30">
      <inkml:trace xmlns:inkml="http://www.w3.org/2003/InkML" xml:id="stk30" contextRef="#ctx0" brushRef="#br0">26615 13791 0,'0'-24'176,"0"-51"-169,-49 1-1,49 49 2,0 0-1,-25-24 1,25 24 1,-25 0-4,25 0 3,0 0-1,0 1 2,-25-76 15,25 1 10,0 49-2,-24-49 17,24 74-33,0 1 2,0-1 27,-25 50 282,25 24-305,-25 1 2,0 24-2,25-49-2,0 0 2,0 0 16,0 0-25,-25-25 4,25 24 2,-24-24-5,24 25-11,0 0 3,0-50 244,0 0-235,0 1-8,0-1 0,0 0 8,0-25 1,0 25-1,0 1 5,0-1 10,0 0-29,0 0 13,0-24 5,0 24 5,0 0-22,24 25 300,1 0-281,0 0 1,0 0 0,0 0 0,-25 25 0,24 0 0,1-1 0,0 1 0,0 0 2,-25 0-19,25 0 16,-1-25-5,1 24-7,0-24 5,0 0 7,-25 25 207</inkml:trace>
    </iact:actionData>
  </iact:action>
  <iact:action type="add" startTime="112800">
    <iact:property name="dataType"/>
    <iact:actionData xml:id="d31">
      <inkml:trace xmlns:inkml="http://www.w3.org/2003/InkML" xml:id="stk31" contextRef="#ctx0" brushRef="#br0">27434 12105 0,'-50'-25'192,"-98"-50"-169,-1 1-2,25 24 1,49-24-2,75 49-7,-49 0-11,49 1 5,-25 24 0,25-50 9,-75-49 29,75 0-23,25-1 1,0 51-18,0-1 14,0 1 3,24-26 3,-24 50-3,49-24-20,-49 24 21,25 0-22,24 0 22,-24-24-2,24 49-7,-24 0 1,-25 0-1,24 24 1,26 1 4,-50-25-3,24 25-14,-24 25 3,49-1 18,1 26 0,24-1-2,-49 1 2,-1-26-1,-24 1 0,0 24 1,0-24-1,-25-1-2,0-24 2,0 25 2,0-25-18,0 24 12,-25 1 5,25-25-1,-25 24-19,0-24 4,0 25 10,1-26 3,-1 51 2,-74-26 1,24 26-3,1-50 4,-1 0-2,26-1 1,-26 26-2,51-50 2,-1 0-2,-25 0 3,25 0-4,1 0 2,-1 0 1</inkml:trace>
    </iact:actionData>
  </iact:action>
  <iact:action type="add" startTime="118151">
    <iact:property name="dataType"/>
    <iact:actionData xml:id="d32">
      <inkml:trace xmlns:inkml="http://www.w3.org/2003/InkML" xml:id="stk32" contextRef="#ctx0" brushRef="#br0">28129 9922 0,'0'25'191,"-75"173"-169,50-99 1,-24 1 0,24-76-2,-25 1 0,1 25 1,-26-50 8,26 0-8,-1 0 0,0 0 1,26-25-2,-1 0 1,25 0 1,-25-24-2,25 24 2,0 0-1,0-24 2,0 24-5,0 0 20,0 0-20,25 0-4,24 25 2,-24-24 0,25 24 1,24 0-3,-24 0 4,49 24 1,0 51 2,25-1 0,-74 1 0,0-51-1,-1 1 1,1 0 1,-25-25-1,-1 0-1,1 0 1</inkml:trace>
    </iact:actionData>
  </iact:action>
  <iact:action type="add" startTime="121500">
    <iact:property name="dataType"/>
    <iact:actionData xml:id="d33">
      <inkml:trace xmlns:inkml="http://www.w3.org/2003/InkML" xml:id="stk33" contextRef="#ctx0" brushRef="#br0">27980 13097 0,'0'25'183,"0"24"-173,0-24-5,24 25 3,1-1-2,0 1 3,0 0-1,-25-1-2,0-24 3,25 49-3,0-24 1,-25-25 1,24 74 18,1-49 7</inkml:trace>
    </iact:actionData>
  </iact:action>
  <iact:action type="add" startTime="122684">
    <iact:property name="dataType"/>
    <iact:actionData xml:id="d34">
      <inkml:trace xmlns:inkml="http://www.w3.org/2003/InkML" xml:id="stk34" contextRef="#ctx0" brushRef="#br0">27955 12948 0,'25'0'243,"-1"0"-221,1 0 0,50 0-19,-50 0 2,-1 0 17,1 0 0,0 0-20,0 0 3,0 0 17,-1 0-1,26 25 13,-25 0-13,-25 24 1,0-24-2,0 25 3,0-26-1,0 1-13,0 0 9,0 0-1,-25-25-3,25 25-12,-25-25 3,0 0 4,25 25 7,-24-1 4,-1 1-3,0-25 18,0 0 53,0 0-60,1 25 334,-1-25-340,0 0-15,0 0 15</inkml:trace>
    </iact:actionData>
  </iact:action>
  <iact:action type="add" startTime="134299">
    <iact:property name="dataType"/>
    <iact:actionData xml:id="d35">
      <inkml:trace xmlns:inkml="http://www.w3.org/2003/InkML" xml:id="stk35" contextRef="#ctx0" brushRef="#br0">29443 12254 0,'-49'0'184,"-75"24"-161,74 1-1,-24-25 0,49 0 0,-25 0 2,25 25-4,-24-25 2,-51 25 17,76-25-18,-1 0 0,50 0 237,24 0-237,-24 0 2,25 0 1,-1 0-4,1 0 0,-25 0 21,99 0-40,-75 0 8,-24 0 2,25 0 10,24 0 1,-49 0 1,25 0-2,-26 0 2,1 0-1,0 0-1,0 0 0,-50 0 186,-49 0-184,-1 0-1,26 0 1,-1 0-2,-24 0 2,24 0 0,25 0 4,0 0 208,1 0-213,-1 0 1,0 0 18</inkml:trace>
    </iact:actionData>
  </iact:action>
  <iact:action type="add" startTime="146525">
    <iact:property name="dataType"/>
    <iact:actionData xml:id="d36">
      <inkml:trace xmlns:inkml="http://www.w3.org/2003/InkML" xml:id="stk36" contextRef="#ctx0" brushRef="#br0">5209 14784 0,'25'0'191,"0"0"-182,49 0-3,-24 0 3,24 0-2,0 0 0,1 0 0,-1 0 2,1 0-2,-1 0 0,1 0 1,73 0 19,-98 0-25,-25 0 4,124 0 18,24 0 9,-123 0 14,347 74-45,-323-49 4,1-25 4,24 25 8,-25-25-3,25 0-13,-49 0 3,-25 0 3,74 24 9,25-24 2,-74 0-5,74 25-11,-75-25 3,1 0 3,74 0 11,-74 0-5,98 0-13,-98 0 2,24 0 4,26 25 11,-1-25-2,-25 25-1,75-25-14,-75 0 3,1 0 3,74 0 9,24 0 3,-98 0-6,74 0-12,-100 0 4,1 0 3,24 0 7,-24 0-1,-1 0-10,26 0-3,-26 0 2,1-25 6,24 25-3,26 0 5,-1 0-1,-25 0-6,26 0-4,-1 0 6,-25 0 2,50 0 3,25 0 5,0 0 2,-75 0-4,75 0-12,-50 0 1,-24 0 4,98 0 9,51-25 2,-150 25-5,100 0-12,-100 0 6,0 0 1,75 0 5,25 0 6,-50 0-7,50 0-10,-100 0 5,0 0-1,100 0 9,49-49 4,50-26-6,124 26 3,74-26-1,-247 50 2,98-24-16,-173 24 4,0 0 1,49 25 10,1 0 2,-125 0-4,124 0-12,-123 0 3,24 0 1,99 0 11,1 0 0,-125 0-4,125 25-12,-100 0 5,0 0 2,50-25 10,-25 24-4,25-24-13,-100 25 6,26 0-3,-1-25 12,50 25 0,-74 0 2,49-1-17,-49-24 2,24 25 4,25 0 9,-24 0 1,-1-25-1,25 25-15,-24-25 2,-50 0 5,99 0 8,-50 0 2,-49 0-6,49 0-11,-49 0 4,0 0 3,0 0 11,24 0-6,26 0-10,-1 0 1,1-25 3,73 0 8,1-25 0,75 26 3,-76-1-3,-24 0 0,25 0 3,-74 25-3,73-25-14,-98 1 3,0 24 2,74 0 10,0-25 3,-100 25-6,101 0-12,-101 0 6,26 0 0,24 0 7,26 0 5,-76 0-6,76 0-12,-76 0 5,1 0-1,0 0 10</inkml:trace>
    </iact:actionData>
  </iact:action>
  <iact:action type="add" startTime="153091">
    <iact:property name="dataType"/>
    <iact:actionData xml:id="d37">
      <inkml:trace xmlns:inkml="http://www.w3.org/2003/InkML" xml:id="stk37" contextRef="#ctx0" brushRef="#br0">8657 15974 0,'25'0'251,"-1"0"-243,26 0-3,24 0 4,-24 0-1,0 0 0,24 0-3,-24 0 4,-1 0-3,1 0 2,0 0-2,49 0 17,25 0 8,149 0 20,-199 0-35,25 0 3,-74 0-4,99 0-13,-99 0 5,0 0 0,49 0 8,1 0 5,-51 0-5,26 0-12,-25 0 3,0 0 0,24 0 13,-24 0-2,0 0-2,0 0-12,-1 0 17,1 0 2</inkml:trace>
    </iact:actionData>
  </iact:action>
  <iact:action type="add" startTime="154709">
    <iact:property name="dataType"/>
    <iact:actionData xml:id="d38">
      <inkml:trace xmlns:inkml="http://www.w3.org/2003/InkML" xml:id="stk38" contextRef="#ctx0" brushRef="#br0">9847 15925 0,'-24'0'177,"-1"0"-169,-25 0 0,25 0 5,1 0 3,-51 0-9,50 0-5,-24-25 5,-1 0 14,-49-49 32,49 24-40,26-49 6,24 49-6,-25 1-8,25-1-2,0 0 1,0 1 3,0-51 9,0 51 2,0-1-4,0 25-9,0 1-2,0-1 1,0-25 3,0 25 8,25-49 3,-1 24 1,1 26-5,0-26 2,0 25 7,0 0-5,-25 1-8,49 24 10,-49-25-18,25 25 6,0 0 1,0-25 3,24 25 4,1 0 0,-25 0 3,-1 25-5,26 24-13,-25-24 7,0 25 0,49 74 8,0 25 4,-24-25-6,-50-50 2,0 25 2,0 25 2,0-49-7,0-26 8,0-24-6,0 25 1,0-25 4,-25-25-3,25 24-4,-25-24 0,25 25-11,0 0 13,0 0 22,-24-25-23,-1 25 3,0-1 5,0 1-7,0 0-1,-24-25 6,24 25-18,0-25 13,0 25 0,1-25-2</inkml:trace>
    </iact:actionData>
  </iact:action>
  <iact:action type="add" startTime="156586">
    <iact:property name="dataType"/>
    <iact:actionData xml:id="d39">
      <inkml:trace xmlns:inkml="http://www.w3.org/2003/InkML" xml:id="stk39" contextRef="#ctx0" brushRef="#br0">11708 15900 0,'-50'0'220,"25"0"-208,1 0 0,-1 0-5,0 0 0,0 0 15,0 0-13,50 0 423,25 0-429,-25 0 2,24 0 2,26 0 2,-1 0 0,-24 0-1,-1 0 2,26 0-2,-26 0-7,1 0 7,-25 0-1,24 0 2,1 0 5,198 0 35,-223-25-33,49 25-14,1 0 5,-26-25-1,1 0 11,24 1 2,-24 24-4,49 0-13,-74 0 5,24 0-1,26 0 11,-1 0 3,-24 0-6,0 0 3,-26 0-1,1 0 4,0 0-6,0 0 2</inkml:trace>
    </iact:actionData>
  </iact:action>
  <iact:action type="add" startTime="160274">
    <iact:property name="dataType"/>
    <iact:actionData xml:id="d40">
      <inkml:trace xmlns:inkml="http://www.w3.org/2003/InkML" xml:id="stk40" contextRef="#ctx0" brushRef="#br0">11534 15677 0,'-25'0'184,"1"0"-175,-1 0 4,-25 0-7,25 24-4,1 1 6,-26-25-1,25 0 2,-24 0 3,24 0-4,-75 0 15,26 0 12,-25 0 12,74 0-31,0 0 2,0 0-3,25-25 2,-24 25 1,-1 0 29,25-24-38,-25-1 2,25 0 10,0 0-17,0 0 1,0 1 10,0-26-7,25 25 6,0-24 1,-1 24 1,1-25 4,25 25-5,-25 0 0,-1 1 3,1 24 0,0-25-3,0 25-12,24-25 3,-49 0 1,25 25 11,0 0 0,0 0-5,0 0-9,0 0 3,-1 0 6,1 0 4,0 0-2,25 0-2,-26 0 3,1 25 1,0-25-1,0 25-14,0 0 28,-25-1-15,24-24-7,1 25 6,0 0 2,-25 0 2,25 25-9,-25-26-1,0 1 12,0 0-2,0 0 3,0 0 3,0-1-5,0 1-5,0 0 31,0 0-21,-25 0 5,0-1-6,0-24-10,25 25 0,-24-25-5,-1 25 6,0-25 1,0 0-3,0 0-7,-24 0 10,24 0 0,0 0 1,0 0 3,1 0 3,-1 0-1,0 0-6,0 0-1</inkml:trace>
    </iact:actionData>
  </iact:action>
  <iact:action type="add" startTime="162880">
    <iact:property name="dataType"/>
    <iact:actionData xml:id="d41">
      <inkml:trace xmlns:inkml="http://www.w3.org/2003/InkML" xml:id="stk41" contextRef="#ctx0" brushRef="#br0">14213 15974 0,'25'0'176,"99"0"-167,25 25-2,198 0 10,-223 0-9,25-25 1,-50 24-6,0 1 5,-24-25-3,-1 0 2,1 0 1,-1 0-1,0 0 1,249 0 15,123 0 8,174 0 18,-471 0-33,0 0 1,-75 0 0,51 0-15,-51 0 7,-24 0-4,24 0 12,0 0 2,-24-25-4,-25 1 1,24-26 0,1-99 3,-25 75-4,0-125-13,-25 100 7,0-25-4,-25 0 12,0 25 3,0 49-7,-24-49-10,24 49 3,25 1 2,-75-1 10,26 1-1,-1-1-14,1 25 3,24 0 1,-50 1 9,1-26 3,24 25-3,1 0-1,-1 25 1,0 0 4,26 0-6,-100 0-11,49 0 3,1 0 1,-125 50 15,51-25-14,48 0 0,-24 24-6,50-24 2,-50 0 4,-75 49 8,-98 25 2,148-74-2,-124 50-14,174-75 5,-50 24 1,-74 26 9,124 0-4,24-26-9,-49 1-1,0 0 5,-74 0-2,-100 24 8,75-24 3,24 25 2,125-50-5,-75 0-11,100 25 5,-1-25-3,-99 0 13,25 0 1,74 0-5,1 0-11,24 0 3,0 0 3,0 0 8,1 0-2,-1 0-7,0 0 1,25 25 80,0-1-82,25 1 0,24 0 9,1 25-2,0-1 3,-1-24 2,-24 25-5,49-26-11,-49 1 5,0 0-2,99 25 11,99 24 3,-148-49-15,-1 0 5,25-1 4,-24-24 3,-1 25 3,-24-25-5,-25 0 1,24 0 2,26 0-1,-1 0-3,25 0 3,-24-25 1,-26 1-1,51-1-16</inkml:trace>
    </iact:actionData>
  </iact:action>
  <iact:action type="add" startTime="167347">
    <iact:property name="dataType"/>
    <iact:actionData xml:id="d42">
      <inkml:trace xmlns:inkml="http://www.w3.org/2003/InkML" xml:id="stk42" contextRef="#ctx0" brushRef="#br0">19596 15280 0,'-25'0'168,"-25"24"-160,25-24-2,-24 0 2,-1 25-1,1 0 3,24-25-2,-25 50-4,25-25 6,-24-25-2,24 24-4,0 1 4,-49-25-1,24 50 16,1-50 6,-26 49-26,50-49 8,50 50 228,74-25-234,-49 24 5,74 26 8,-99-75-3,0 25-11,-1-1 1,1-24 18,0 0-10,0 0-6</inkml:trace>
    </iact:actionData>
  </iact:action>
  <iact:action type="add" startTime="168686">
    <iact:property name="dataType"/>
    <iact:actionData xml:id="d43">
      <inkml:trace xmlns:inkml="http://www.w3.org/2003/InkML" xml:id="stk43" contextRef="#ctx0" brushRef="#br0">21357 15304 0,'0'25'205,"-75"25"-197,26 0-1,-1-1 1,25 1-1,-24-1 1,24 1-1,0-25 0,-24 24 1,24-24-1,0 0 0,0 25 1,0-26 0,1-24-1,-51 50 15,50-25 8,-124 49-27,125-74 1,-175 25 43,174-25-34,-24 0 4,24 0 1,0-25-3,0 0-9,1 1 16,24-1 2,0 0-23,0 0 13,0-24 3,24 24-1,-24 0 1,75-25-14,-50 26 2,49 24 3,-24-25 8,-1 0 5,-24 25-19,0-25 3,0 25 3,-1 0 8,26 0-1,-25 0 4,0 0-5,49 0-10,-49 0 2,25 25 1,24 0 11,-24 0-1,24 24-13,-24-49 0,-26 0 4,51 25 9,-26 0-1,1-25 2,-25 49-16,24-49 3,-24 0 3,25 25 10,-1 0 0,-24-25-1,0 0-3,0 0 4,0 0 0,-25 25 20</inkml:trace>
    </iact:actionData>
  </iact:action>
  <iact:action type="add" startTime="170990">
    <iact:property name="dataType"/>
    <iact:actionData xml:id="d44">
      <inkml:trace xmlns:inkml="http://www.w3.org/2003/InkML" xml:id="stk44" contextRef="#ctx0" brushRef="#br0">6623 17462 0,'-149'0'191,"0"0"-183,0-24 0,1-1-1,24 0 0,24 0 0,1 0 0,25 1 2,24-1-2,0 0 0,-24 0 1,49 0 0,0 1-3,-49-51 19,24-173 14,50 199-31,0-100 13,199-149 32,-100 248-37,-25-24 2,75 0 1,-99 49-2,99-25-15,-100 25 5,26 25 3,74-24 6,24 24 5,-98 0-4,24 24-1,0 26 2,25 0 1,-49-1-2,-26 1-1,1 24 5,-25-49-6,24 74-11,-24-24 4,0-26-1,0 75 15,-1-74-12,-24 0-3,0 24-4,0-24 7,0-1-5,-24 26 14,-51 49-3,26-25 3,-1-50-2,-24 26-14,49-50 4,-25 24 1,0 1 14,1 0-18,-1-26 3,1 26 0,-1 24 10,-24-49 0,-1 25 0,-24-1 4,25-24-8,-26 0-10,26 0 14,24-25-15,-49 0 17,74 0-2,1 0-13</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1CC82-6882-4526-A44F-38F25CD72194}" type="datetimeFigureOut">
              <a:rPr lang="en-US" smtClean="0"/>
              <a:t>22-Mar-20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C6C5B8-37D0-414B-B214-3979107F744E}" type="slidenum">
              <a:rPr lang="en-US" smtClean="0"/>
              <a:t>‹#›</a:t>
            </a:fld>
            <a:endParaRPr lang="en-US"/>
          </a:p>
        </p:txBody>
      </p:sp>
    </p:spTree>
    <p:extLst>
      <p:ext uri="{BB962C8B-B14F-4D97-AF65-F5344CB8AC3E}">
        <p14:creationId xmlns:p14="http://schemas.microsoft.com/office/powerpoint/2010/main" val="129551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0B1EFB63-2598-4E3D-B1AF-63DCCF8C38E2}" type="slidenum">
              <a:rPr lang="ar-SA" altLang="ar-SA">
                <a:latin typeface="Arial" panose="020B0604020202020204" pitchFamily="34" charset="0"/>
              </a:rPr>
              <a:pPr/>
              <a:t>2</a:t>
            </a:fld>
            <a:endParaRPr lang="en-US" altLang="ar-SA">
              <a:latin typeface="Arial" panose="020B0604020202020204" pitchFamily="34" charset="0"/>
            </a:endParaRPr>
          </a:p>
        </p:txBody>
      </p:sp>
      <p:sp>
        <p:nvSpPr>
          <p:cNvPr id="57347" name="Rectangle 2"/>
          <p:cNvSpPr>
            <a:spLocks noGrp="1" noRot="1" noChangeAspect="1" noChangeArrowheads="1" noTextEdit="1"/>
          </p:cNvSpPr>
          <p:nvPr>
            <p:ph type="sldImg"/>
          </p:nvPr>
        </p:nvSpPr>
        <p:spPr>
          <a:xfrm>
            <a:off x="393700" y="682625"/>
            <a:ext cx="6072188" cy="3416300"/>
          </a:xfrm>
          <a:ln/>
        </p:spPr>
      </p:sp>
      <p:sp>
        <p:nvSpPr>
          <p:cNvPr id="57348"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We use this when we have measures on the same people in both conditions (or other dependency in the data).  Usually there are individual differences among people that are relatively enduring.  For example, suppose we tested the same people on the psychomotor test twice.  Some people would be very good at it.  Others would be relatively poor at it.  The dependent</a:t>
            </a:r>
            <a:r>
              <a:rPr lang="en-US" altLang="ar-SA" i="1" smtClean="0">
                <a:cs typeface="Times New Roman" panose="02020603050405020304" pitchFamily="18" charset="0"/>
              </a:rPr>
              <a:t> t</a:t>
            </a:r>
            <a:r>
              <a:rPr lang="en-US" altLang="ar-SA" smtClean="0">
                <a:cs typeface="Times New Roman" panose="02020603050405020304" pitchFamily="18" charset="0"/>
              </a:rPr>
              <a:t> allows us to take these individual differences into account.  The scores on the variable in one treatment will be correlated with the scores on the other treatment.</a:t>
            </a:r>
          </a:p>
          <a:p>
            <a:pPr eaLnBrk="1" hangingPunct="1"/>
            <a:r>
              <a:rPr lang="en-US" altLang="ar-SA" smtClean="0">
                <a:cs typeface="Times New Roman" panose="02020603050405020304" pitchFamily="18" charset="0"/>
              </a:rPr>
              <a:t>If the observations are positively correlated (most people score either high on both or low on both) and if there is a difference in means, we are more likely to show it with the dependent t-test than with the independent samples t-test. [Emphasize this point, they need to know it for their homework.]</a:t>
            </a:r>
          </a:p>
          <a:p>
            <a:pPr eaLnBrk="1" hangingPunct="1"/>
            <a:endParaRPr lang="en-US" altLang="ar-SA" smtClean="0"/>
          </a:p>
        </p:txBody>
      </p:sp>
    </p:spTree>
    <p:extLst>
      <p:ext uri="{BB962C8B-B14F-4D97-AF65-F5344CB8AC3E}">
        <p14:creationId xmlns:p14="http://schemas.microsoft.com/office/powerpoint/2010/main" val="2124339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B27B52D4-7338-4278-B40F-66F083B4E848}" type="slidenum">
              <a:rPr lang="ar-SA" altLang="ar-SA">
                <a:latin typeface="Arial" panose="020B0604020202020204" pitchFamily="34" charset="0"/>
              </a:rPr>
              <a:pPr/>
              <a:t>3</a:t>
            </a:fld>
            <a:endParaRPr lang="en-US" altLang="ar-SA">
              <a:latin typeface="Arial" panose="020B0604020202020204" pitchFamily="34" charset="0"/>
            </a:endParaRPr>
          </a:p>
        </p:txBody>
      </p:sp>
      <p:sp>
        <p:nvSpPr>
          <p:cNvPr id="58371" name="Rectangle 2"/>
          <p:cNvSpPr>
            <a:spLocks noGrp="1" noRot="1" noChangeAspect="1" noChangeArrowheads="1" noTextEdit="1"/>
          </p:cNvSpPr>
          <p:nvPr>
            <p:ph type="sldImg"/>
          </p:nvPr>
        </p:nvSpPr>
        <p:spPr>
          <a:xfrm>
            <a:off x="393700" y="682625"/>
            <a:ext cx="6072188" cy="3416300"/>
          </a:xfrm>
          <a:ln/>
        </p:spPr>
      </p:sp>
      <p:sp>
        <p:nvSpPr>
          <p:cNvPr id="58372"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We are still dealing with the Sampling Distribution of the Difference between the means. Our subscript is different here, but says basically the same thing. We are looking at the MEAN DIFFERENCE SCORE. The subscript for the independent samples t said we were looking at the DIFFERENCE BETWEEN THE MEANS.</a:t>
            </a:r>
          </a:p>
          <a:p>
            <a:pPr eaLnBrk="1" hangingPunct="1"/>
            <a:endParaRPr lang="en-US" altLang="ar-SA" smtClean="0">
              <a:cs typeface="Times New Roman" panose="02020603050405020304" pitchFamily="18" charset="0"/>
            </a:endParaRPr>
          </a:p>
        </p:txBody>
      </p:sp>
    </p:spTree>
    <p:extLst>
      <p:ext uri="{BB962C8B-B14F-4D97-AF65-F5344CB8AC3E}">
        <p14:creationId xmlns:p14="http://schemas.microsoft.com/office/powerpoint/2010/main" val="1780240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30A0A72-993A-48CC-8FCA-1C7C0BC0F266}" type="slidenum">
              <a:rPr lang="ar-SA" altLang="ar-SA">
                <a:latin typeface="Arial" panose="020B0604020202020204" pitchFamily="34" charset="0"/>
              </a:rPr>
              <a:pPr/>
              <a:t>4</a:t>
            </a:fld>
            <a:endParaRPr lang="en-US" altLang="ar-SA">
              <a:latin typeface="Arial" panose="020B0604020202020204" pitchFamily="34" charset="0"/>
            </a:endParaRPr>
          </a:p>
        </p:txBody>
      </p:sp>
      <p:sp>
        <p:nvSpPr>
          <p:cNvPr id="59395" name="Rectangle 2"/>
          <p:cNvSpPr>
            <a:spLocks noGrp="1" noRot="1" noChangeAspect="1" noChangeArrowheads="1" noTextEdit="1"/>
          </p:cNvSpPr>
          <p:nvPr>
            <p:ph type="sldImg"/>
          </p:nvPr>
        </p:nvSpPr>
        <p:spPr>
          <a:xfrm>
            <a:off x="393700" y="682625"/>
            <a:ext cx="6072188" cy="3416300"/>
          </a:xfrm>
          <a:ln/>
        </p:spPr>
      </p:sp>
      <p:sp>
        <p:nvSpPr>
          <p:cNvPr id="59396"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t>In this formula, we just put the formula for Se</a:t>
            </a:r>
            <a:r>
              <a:rPr lang="en-US" altLang="ar-SA" baseline="-25000" smtClean="0"/>
              <a:t>diff </a:t>
            </a:r>
            <a:r>
              <a:rPr lang="en-US" altLang="ar-SA" smtClean="0"/>
              <a:t>in the denominator instead of having you calculate it separately. [this is the formula that appears on the “Guide to Statistics” sheet they can download.</a:t>
            </a:r>
            <a:endParaRPr lang="en-US" altLang="ar-SA" baseline="-25000" smtClean="0"/>
          </a:p>
        </p:txBody>
      </p:sp>
    </p:spTree>
    <p:extLst>
      <p:ext uri="{BB962C8B-B14F-4D97-AF65-F5344CB8AC3E}">
        <p14:creationId xmlns:p14="http://schemas.microsoft.com/office/powerpoint/2010/main" val="2963842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035A255F-B30C-43D1-A8A9-76BFB8D8736D}" type="slidenum">
              <a:rPr lang="ar-SA" altLang="ar-SA">
                <a:latin typeface="Arial" panose="020B0604020202020204" pitchFamily="34" charset="0"/>
              </a:rPr>
              <a:pPr/>
              <a:t>5</a:t>
            </a:fld>
            <a:endParaRPr lang="en-US" altLang="ar-SA">
              <a:latin typeface="Arial" panose="020B0604020202020204" pitchFamily="34" charset="0"/>
            </a:endParaRPr>
          </a:p>
        </p:txBody>
      </p:sp>
      <p:sp>
        <p:nvSpPr>
          <p:cNvPr id="60419" name="Rectangle 2"/>
          <p:cNvSpPr>
            <a:spLocks noGrp="1" noRot="1" noChangeAspect="1" noChangeArrowheads="1" noTextEdit="1"/>
          </p:cNvSpPr>
          <p:nvPr>
            <p:ph type="sldImg"/>
          </p:nvPr>
        </p:nvSpPr>
        <p:spPr>
          <a:xfrm>
            <a:off x="393700" y="682625"/>
            <a:ext cx="6072188" cy="3416300"/>
          </a:xfrm>
          <a:ln/>
        </p:spPr>
      </p:sp>
      <p:sp>
        <p:nvSpPr>
          <p:cNvPr id="60420"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Suppose that we are testing Painfree, a drug to replace aspirin.  Five people are selected to test the drug.  On day one, ½ get painfree, and the other get a placebo.  Then all put their hands into icewater until it hurts so bad they have to pull their hands from the water.  We record how long it takes.  The next day, they come back and take the other treatment.  (Counterbalancing &amp; double blind.)</a:t>
            </a:r>
            <a:r>
              <a:rPr lang="en-US" altLang="ar-SA" smtClean="0"/>
              <a:t> </a:t>
            </a:r>
          </a:p>
          <a:p>
            <a:pPr eaLnBrk="1" hangingPunct="1"/>
            <a:endParaRPr lang="en-US" altLang="ar-SA" smtClean="0"/>
          </a:p>
        </p:txBody>
      </p:sp>
    </p:spTree>
    <p:extLst>
      <p:ext uri="{BB962C8B-B14F-4D97-AF65-F5344CB8AC3E}">
        <p14:creationId xmlns:p14="http://schemas.microsoft.com/office/powerpoint/2010/main" val="4058727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129F2A79-7150-49D4-9257-1F255B1DD36D}" type="slidenum">
              <a:rPr lang="ar-SA" altLang="ar-SA">
                <a:latin typeface="Arial" panose="020B0604020202020204" pitchFamily="34" charset="0"/>
              </a:rPr>
              <a:pPr/>
              <a:t>6</a:t>
            </a:fld>
            <a:endParaRPr lang="en-US" altLang="ar-SA">
              <a:latin typeface="Arial" panose="020B0604020202020204" pitchFamily="34" charset="0"/>
            </a:endParaRPr>
          </a:p>
        </p:txBody>
      </p:sp>
      <p:sp>
        <p:nvSpPr>
          <p:cNvPr id="61443" name="Rectangle 2"/>
          <p:cNvSpPr>
            <a:spLocks noGrp="1" noRot="1" noChangeAspect="1" noChangeArrowheads="1" noTextEdit="1"/>
          </p:cNvSpPr>
          <p:nvPr>
            <p:ph type="sldImg"/>
          </p:nvPr>
        </p:nvSpPr>
        <p:spPr>
          <a:xfrm>
            <a:off x="393700" y="682625"/>
            <a:ext cx="6072188" cy="3416300"/>
          </a:xfrm>
          <a:ln/>
        </p:spPr>
      </p:sp>
      <p:sp>
        <p:nvSpPr>
          <p:cNvPr id="61444"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 1.      Set alpha = .05, two tailed (just a difference, not a prediction of greater or less than).  </a:t>
            </a:r>
          </a:p>
          <a:p>
            <a:pPr eaLnBrk="1" hangingPunct="1"/>
            <a:r>
              <a:rPr lang="en-US" altLang="ar-SA" smtClean="0">
                <a:cs typeface="Times New Roman" panose="02020603050405020304" pitchFamily="18" charset="0"/>
              </a:rPr>
              <a:t>2.      Null Hypothesis:     .  This is the same as     .  This says that there is no difference between the pain killer and the placebo in the population.   The alternative hypothesis is that the pain killer does have an effect, or </a:t>
            </a:r>
          </a:p>
          <a:p>
            <a:pPr eaLnBrk="1" hangingPunct="1"/>
            <a:r>
              <a:rPr lang="en-US" altLang="ar-SA" smtClean="0">
                <a:cs typeface="Times New Roman" panose="02020603050405020304" pitchFamily="18" charset="0"/>
              </a:rPr>
              <a:t>3.      Calculate the test statistic (see slide).</a:t>
            </a:r>
          </a:p>
          <a:p>
            <a:pPr eaLnBrk="1" hangingPunct="1"/>
            <a:r>
              <a:rPr lang="en-US" altLang="ar-SA" smtClean="0">
                <a:cs typeface="Times New Roman" panose="02020603050405020304" pitchFamily="18" charset="0"/>
              </a:rPr>
              <a:t> </a:t>
            </a:r>
          </a:p>
          <a:p>
            <a:pPr eaLnBrk="1" hangingPunct="1"/>
            <a:endParaRPr lang="en-US" altLang="ar-SA" smtClean="0"/>
          </a:p>
        </p:txBody>
      </p:sp>
    </p:spTree>
    <p:extLst>
      <p:ext uri="{BB962C8B-B14F-4D97-AF65-F5344CB8AC3E}">
        <p14:creationId xmlns:p14="http://schemas.microsoft.com/office/powerpoint/2010/main" val="3365894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AE886CBC-FCD6-43E5-80F1-7DD82E49EEFA}" type="slidenum">
              <a:rPr lang="ar-SA" altLang="ar-SA">
                <a:latin typeface="Arial" panose="020B0604020202020204" pitchFamily="34" charset="0"/>
              </a:rPr>
              <a:pPr/>
              <a:t>7</a:t>
            </a:fld>
            <a:endParaRPr lang="en-US" altLang="ar-SA">
              <a:latin typeface="Arial" panose="020B0604020202020204" pitchFamily="34" charset="0"/>
            </a:endParaRPr>
          </a:p>
        </p:txBody>
      </p:sp>
      <p:sp>
        <p:nvSpPr>
          <p:cNvPr id="62467" name="Rectangle 2"/>
          <p:cNvSpPr>
            <a:spLocks noGrp="1" noRot="1" noChangeAspect="1" noChangeArrowheads="1" noTextEdit="1"/>
          </p:cNvSpPr>
          <p:nvPr>
            <p:ph type="sldImg"/>
          </p:nvPr>
        </p:nvSpPr>
        <p:spPr>
          <a:xfrm>
            <a:off x="393700" y="682625"/>
            <a:ext cx="6072188" cy="3416300"/>
          </a:xfrm>
          <a:ln/>
        </p:spPr>
      </p:sp>
      <p:sp>
        <p:nvSpPr>
          <p:cNvPr id="62468"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4. Determine the critical value of the statistic.  We look this up in a table.  Alpha is .05, t is 2-tailed and our df are N-1, where N is the number of </a:t>
            </a:r>
            <a:r>
              <a:rPr lang="en-US" altLang="ar-SA" b="1" smtClean="0">
                <a:cs typeface="Times New Roman" panose="02020603050405020304" pitchFamily="18" charset="0"/>
              </a:rPr>
              <a:t>pairs</a:t>
            </a:r>
            <a:r>
              <a:rPr lang="en-US" altLang="ar-SA" smtClean="0">
                <a:cs typeface="Times New Roman" panose="02020603050405020304" pitchFamily="18" charset="0"/>
              </a:rPr>
              <a:t>.  In this case df = 5-1 = 4. The critical value is 2.776.</a:t>
            </a:r>
          </a:p>
          <a:p>
            <a:pPr eaLnBrk="1" hangingPunct="1"/>
            <a:r>
              <a:rPr lang="en-US" altLang="ar-SA" smtClean="0">
                <a:cs typeface="Times New Roman" panose="02020603050405020304" pitchFamily="18" charset="0"/>
              </a:rPr>
              <a:t>5. State the decision rule.  If the absolute value of the test statistic is larger than the critical value, reject the null hypothesis.  If |2.75| &gt; 2.776, reject the null.</a:t>
            </a:r>
          </a:p>
          <a:p>
            <a:pPr eaLnBrk="1" hangingPunct="1"/>
            <a:r>
              <a:rPr lang="en-US" altLang="ar-SA" smtClean="0">
                <a:cs typeface="Times New Roman" panose="02020603050405020304" pitchFamily="18" charset="0"/>
              </a:rPr>
              <a:t>6.      Conclusion. he population means are not (quite) different.  The result is not significant at p &lt; .05.</a:t>
            </a:r>
          </a:p>
          <a:p>
            <a:pPr eaLnBrk="1" hangingPunct="1"/>
            <a:r>
              <a:rPr lang="en-US" altLang="ar-SA" smtClean="0">
                <a:cs typeface="Times New Roman" panose="02020603050405020304" pitchFamily="18" charset="0"/>
              </a:rPr>
              <a:t> </a:t>
            </a:r>
          </a:p>
          <a:p>
            <a:pPr eaLnBrk="1" hangingPunct="1"/>
            <a:endParaRPr lang="en-US" altLang="ar-SA" smtClean="0"/>
          </a:p>
        </p:txBody>
      </p:sp>
    </p:spTree>
    <p:extLst>
      <p:ext uri="{BB962C8B-B14F-4D97-AF65-F5344CB8AC3E}">
        <p14:creationId xmlns:p14="http://schemas.microsoft.com/office/powerpoint/2010/main" val="3891095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E5418EB2-BE60-46DA-B1AB-FBDCC29243C1}" type="slidenum">
              <a:rPr lang="ar-SA" altLang="ar-SA">
                <a:latin typeface="Arial" panose="020B0604020202020204" pitchFamily="34" charset="0"/>
              </a:rPr>
              <a:pPr/>
              <a:t>9</a:t>
            </a:fld>
            <a:endParaRPr lang="en-US" altLang="ar-SA">
              <a:latin typeface="Arial" panose="020B0604020202020204" pitchFamily="34" charset="0"/>
            </a:endParaRPr>
          </a:p>
        </p:txBody>
      </p:sp>
      <p:sp>
        <p:nvSpPr>
          <p:cNvPr id="63491" name="Rectangle 2"/>
          <p:cNvSpPr>
            <a:spLocks noGrp="1" noRot="1" noChangeAspect="1" noChangeArrowheads="1" noTextEdit="1"/>
          </p:cNvSpPr>
          <p:nvPr>
            <p:ph type="sldImg"/>
          </p:nvPr>
        </p:nvSpPr>
        <p:spPr>
          <a:xfrm>
            <a:off x="393700" y="682625"/>
            <a:ext cx="6072188" cy="3416300"/>
          </a:xfrm>
          <a:ln/>
        </p:spPr>
      </p:sp>
      <p:sp>
        <p:nvSpPr>
          <p:cNvPr id="63492"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t>Point out that the data for an independent t-test and dependent t-test must be entered differently in SPSS.</a:t>
            </a:r>
          </a:p>
          <a:p>
            <a:pPr eaLnBrk="1" hangingPunct="1"/>
            <a:r>
              <a:rPr lang="en-US" altLang="ar-SA" smtClean="0"/>
              <a:t>[They should choose “painfree” and “placebo” to put in the paired variables box.]</a:t>
            </a:r>
          </a:p>
        </p:txBody>
      </p:sp>
    </p:spTree>
    <p:extLst>
      <p:ext uri="{BB962C8B-B14F-4D97-AF65-F5344CB8AC3E}">
        <p14:creationId xmlns:p14="http://schemas.microsoft.com/office/powerpoint/2010/main" val="1491213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62DC3A-668F-4545-86C8-427B8597F3E7}" type="datetimeFigureOut">
              <a:rPr lang="en-US" smtClean="0"/>
              <a:t>22-Mar-20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D732EC-EC74-4D28-9241-11E74C45444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337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62DC3A-668F-4545-86C8-427B8597F3E7}" type="datetimeFigureOut">
              <a:rPr lang="en-US" smtClean="0"/>
              <a:t>22-Mar-20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2463297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962DC3A-668F-4545-86C8-427B8597F3E7}" type="datetimeFigureOut">
              <a:rPr lang="en-US" smtClean="0"/>
              <a:t>22-Mar-20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D732EC-EC74-4D28-9241-11E74C45444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85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62DC3A-668F-4545-86C8-427B8597F3E7}" type="datetimeFigureOut">
              <a:rPr lang="en-US" smtClean="0"/>
              <a:t>22-Mar-20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61773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62DC3A-668F-4545-86C8-427B8597F3E7}" type="datetimeFigureOut">
              <a:rPr lang="en-US" smtClean="0"/>
              <a:t>22-Mar-20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340567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62DC3A-668F-4545-86C8-427B8597F3E7}" type="datetimeFigureOut">
              <a:rPr lang="en-US" smtClean="0"/>
              <a:t>22-Mar-20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361037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962DC3A-668F-4545-86C8-427B8597F3E7}" type="datetimeFigureOut">
              <a:rPr lang="en-US" smtClean="0"/>
              <a:t>22-Mar-20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580008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962DC3A-668F-4545-86C8-427B8597F3E7}" type="datetimeFigureOut">
              <a:rPr lang="en-US" smtClean="0"/>
              <a:t>22-Mar-20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ED732EC-EC74-4D28-9241-11E74C454442}" type="slidenum">
              <a:rPr lang="en-US" smtClean="0"/>
              <a:t>‹#›</a:t>
            </a:fld>
            <a:endParaRPr lang="en-US"/>
          </a:p>
        </p:txBody>
      </p:sp>
    </p:spTree>
    <p:extLst>
      <p:ext uri="{BB962C8B-B14F-4D97-AF65-F5344CB8AC3E}">
        <p14:creationId xmlns:p14="http://schemas.microsoft.com/office/powerpoint/2010/main" val="993880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962DC3A-668F-4545-86C8-427B8597F3E7}" type="datetimeFigureOut">
              <a:rPr lang="en-US" smtClean="0"/>
              <a:t>22-Mar-20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3120499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62DC3A-668F-4545-86C8-427B8597F3E7}" type="datetimeFigureOut">
              <a:rPr lang="en-US" smtClean="0"/>
              <a:t>22-Mar-20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3300274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62DC3A-668F-4545-86C8-427B8597F3E7}" type="datetimeFigureOut">
              <a:rPr lang="en-US" smtClean="0"/>
              <a:t>22-Mar-20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D732EC-EC74-4D28-9241-11E74C454442}" type="slidenum">
              <a:rPr lang="en-US" smtClean="0"/>
              <a:t>‹#›</a:t>
            </a:fld>
            <a:endParaRPr lang="en-US"/>
          </a:p>
        </p:txBody>
      </p:sp>
    </p:spTree>
    <p:extLst>
      <p:ext uri="{BB962C8B-B14F-4D97-AF65-F5344CB8AC3E}">
        <p14:creationId xmlns:p14="http://schemas.microsoft.com/office/powerpoint/2010/main" val="209246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90552" y="103188"/>
            <a:ext cx="10991849" cy="1314450"/>
          </a:xfrm>
        </p:spPr>
        <p:txBody>
          <a:bodyPr/>
          <a:lstStyle/>
          <a:p>
            <a:r>
              <a:rPr lang="en-US" smtClean="0"/>
              <a:t>Click to edit Master title style</a:t>
            </a:r>
            <a:endParaRPr lang="ar-SA"/>
          </a:p>
        </p:txBody>
      </p:sp>
      <p:sp>
        <p:nvSpPr>
          <p:cNvPr id="3" name="Content Placeholder 2"/>
          <p:cNvSpPr>
            <a:spLocks noGrp="1"/>
          </p:cNvSpPr>
          <p:nvPr>
            <p:ph sz="half" idx="1"/>
          </p:nvPr>
        </p:nvSpPr>
        <p:spPr>
          <a:xfrm>
            <a:off x="609600" y="1600201"/>
            <a:ext cx="5384800" cy="44561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quarter" idx="2"/>
          </p:nvPr>
        </p:nvSpPr>
        <p:spPr>
          <a:xfrm>
            <a:off x="6197600" y="1600201"/>
            <a:ext cx="5384800" cy="2151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Content Placeholder 4"/>
          <p:cNvSpPr>
            <a:spLocks noGrp="1"/>
          </p:cNvSpPr>
          <p:nvPr>
            <p:ph sz="quarter" idx="3"/>
          </p:nvPr>
        </p:nvSpPr>
        <p:spPr>
          <a:xfrm>
            <a:off x="6197600" y="3903663"/>
            <a:ext cx="5384800" cy="2152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Rectangle 47"/>
          <p:cNvSpPr>
            <a:spLocks noGrp="1" noChangeArrowheads="1"/>
          </p:cNvSpPr>
          <p:nvPr>
            <p:ph type="dt" sz="half" idx="10"/>
          </p:nvPr>
        </p:nvSpPr>
        <p:spPr>
          <a:ln/>
        </p:spPr>
        <p:txBody>
          <a:bodyPr/>
          <a:lstStyle>
            <a:lvl1pPr>
              <a:defRPr/>
            </a:lvl1pPr>
          </a:lstStyle>
          <a:p>
            <a:pPr>
              <a:defRPr/>
            </a:pPr>
            <a:endParaRPr lang="en-US" altLang="ar-SA"/>
          </a:p>
        </p:txBody>
      </p:sp>
      <p:sp>
        <p:nvSpPr>
          <p:cNvPr id="7" name="Rectangle 48"/>
          <p:cNvSpPr>
            <a:spLocks noGrp="1" noChangeArrowheads="1"/>
          </p:cNvSpPr>
          <p:nvPr>
            <p:ph type="ftr" sz="quarter" idx="11"/>
          </p:nvPr>
        </p:nvSpPr>
        <p:spPr>
          <a:ln/>
        </p:spPr>
        <p:txBody>
          <a:bodyPr/>
          <a:lstStyle>
            <a:lvl1pPr>
              <a:defRPr/>
            </a:lvl1pPr>
          </a:lstStyle>
          <a:p>
            <a:pPr>
              <a:defRPr/>
            </a:pPr>
            <a:endParaRPr lang="en-US" altLang="ar-SA"/>
          </a:p>
        </p:txBody>
      </p:sp>
      <p:sp>
        <p:nvSpPr>
          <p:cNvPr id="8" name="Rectangle 49"/>
          <p:cNvSpPr>
            <a:spLocks noGrp="1" noChangeArrowheads="1"/>
          </p:cNvSpPr>
          <p:nvPr>
            <p:ph type="sldNum" sz="quarter" idx="12"/>
          </p:nvPr>
        </p:nvSpPr>
        <p:spPr>
          <a:ln/>
        </p:spPr>
        <p:txBody>
          <a:bodyPr/>
          <a:lstStyle>
            <a:lvl1pPr>
              <a:defRPr/>
            </a:lvl1pPr>
          </a:lstStyle>
          <a:p>
            <a:fld id="{13950A81-C060-4DA0-A123-BAE118F820BA}" type="slidenum">
              <a:rPr lang="ar-SA" altLang="ar-SA"/>
              <a:pPr/>
              <a:t>‹#›</a:t>
            </a:fld>
            <a:endParaRPr lang="en-US" altLang="ar-SA"/>
          </a:p>
        </p:txBody>
      </p:sp>
    </p:spTree>
    <p:extLst>
      <p:ext uri="{BB962C8B-B14F-4D97-AF65-F5344CB8AC3E}">
        <p14:creationId xmlns:p14="http://schemas.microsoft.com/office/powerpoint/2010/main" val="962667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962DC3A-668F-4545-86C8-427B8597F3E7}" type="datetimeFigureOut">
              <a:rPr lang="en-US" smtClean="0"/>
              <a:t>22-Mar-20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ED732EC-EC74-4D28-9241-11E74C454442}"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4686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audio" Target="../media/media3.m4a"/><Relationship Id="rId7" Type="http://schemas.openxmlformats.org/officeDocument/2006/relationships/image" Target="../media/image2.wmf"/><Relationship Id="rId2" Type="http://schemas.microsoft.com/office/2007/relationships/media" Target="../media/media3.m4a"/><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10"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image" Target="../media/image3.wmf"/></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4.m4a"/><Relationship Id="rId7" Type="http://schemas.openxmlformats.org/officeDocument/2006/relationships/image" Target="../media/image4.wmf"/><Relationship Id="rId2" Type="http://schemas.microsoft.com/office/2007/relationships/media" Target="../media/media4.m4a"/><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microsoft.com/office/2011/relationships/inkAction" Target="../ink/inkAction1.xm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audio" Target="../media/media6.m4a"/><Relationship Id="rId7" Type="http://schemas.openxmlformats.org/officeDocument/2006/relationships/image" Target="../media/image6.wmf"/><Relationship Id="rId12" Type="http://schemas.openxmlformats.org/officeDocument/2006/relationships/image" Target="../media/image1.png"/><Relationship Id="rId2" Type="http://schemas.microsoft.com/office/2007/relationships/media" Target="../media/media6.m4a"/><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8.png"/><Relationship Id="rId5" Type="http://schemas.openxmlformats.org/officeDocument/2006/relationships/notesSlide" Target="../notesSlides/notesSlide5.xml"/><Relationship Id="rId10" Type="http://schemas.microsoft.com/office/2011/relationships/inkAction" Target="../ink/inkAction2.xml"/><Relationship Id="rId4" Type="http://schemas.openxmlformats.org/officeDocument/2006/relationships/slideLayout" Target="../slideLayouts/slideLayout6.xml"/><Relationship Id="rId9"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microsoft.com/office/2011/relationships/inkAction" Target="../ink/inkAction3.xm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microsoft.com/office/2011/relationships/inkAction" Target="../ink/inkAction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media10.m4a"/><Relationship Id="rId7" Type="http://schemas.microsoft.com/office/2011/relationships/inkAction" Target="../ink/inkAction5.xml"/><Relationship Id="rId2" Type="http://schemas.microsoft.com/office/2007/relationships/media" Target="../media/media10.m4a"/><Relationship Id="rId1" Type="http://schemas.openxmlformats.org/officeDocument/2006/relationships/vmlDrawing" Target="../drawings/vmlDrawing4.vml"/><Relationship Id="rId6" Type="http://schemas.openxmlformats.org/officeDocument/2006/relationships/image" Target="../media/image12.png"/><Relationship Id="rId5" Type="http://schemas.openxmlformats.org/officeDocument/2006/relationships/oleObject" Target="../embeddings/oleObject6.bin"/><Relationship Id="rId4" Type="http://schemas.openxmlformats.org/officeDocument/2006/relationships/slideLayout" Target="../slideLayouts/slideLayout2.xm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11.m4a"/><Relationship Id="rId7" Type="http://schemas.microsoft.com/office/2011/relationships/inkAction" Target="../ink/inkAction6.xml"/><Relationship Id="rId2" Type="http://schemas.microsoft.com/office/2007/relationships/media" Target="../media/media11.m4a"/><Relationship Id="rId1" Type="http://schemas.openxmlformats.org/officeDocument/2006/relationships/vmlDrawing" Target="../drawings/vmlDrawing5.vml"/><Relationship Id="rId6" Type="http://schemas.openxmlformats.org/officeDocument/2006/relationships/image" Target="../media/image14.png"/><Relationship Id="rId5" Type="http://schemas.openxmlformats.org/officeDocument/2006/relationships/oleObject" Target="../embeddings/oleObject7.bin"/><Relationship Id="rId4" Type="http://schemas.openxmlformats.org/officeDocument/2006/relationships/slideLayout" Target="../slideLayouts/slideLayout2.xm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12.m4a"/><Relationship Id="rId7" Type="http://schemas.microsoft.com/office/2011/relationships/inkAction" Target="../ink/inkAction7.xml"/><Relationship Id="rId2" Type="http://schemas.microsoft.com/office/2007/relationships/media" Target="../media/media12.m4a"/><Relationship Id="rId1" Type="http://schemas.openxmlformats.org/officeDocument/2006/relationships/vmlDrawing" Target="../drawings/vmlDrawing6.vml"/><Relationship Id="rId6" Type="http://schemas.openxmlformats.org/officeDocument/2006/relationships/image" Target="../media/image16.png"/><Relationship Id="rId5"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2.xml"/><Relationship Id="rId7" Type="http://schemas.microsoft.com/office/2011/relationships/inkAction" Target="../ink/inkAction8.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ar-SA" dirty="0" smtClean="0"/>
              <a:t>Dependent (paired) Sample t-tests</a:t>
            </a:r>
            <a:endParaRPr lang="en-US" dirty="0"/>
          </a:p>
        </p:txBody>
      </p:sp>
      <p:sp>
        <p:nvSpPr>
          <p:cNvPr id="3" name="Subtitle 2"/>
          <p:cNvSpPr>
            <a:spLocks noGrp="1"/>
          </p:cNvSpPr>
          <p:nvPr>
            <p:ph type="subTitle" idx="1"/>
          </p:nvPr>
        </p:nvSpPr>
        <p:spPr/>
        <p:txBody>
          <a:bodyPr/>
          <a:lstStyle/>
          <a:p>
            <a:r>
              <a:rPr lang="en-US" dirty="0" smtClean="0"/>
              <a:t>Dr. Hamza </a:t>
            </a:r>
            <a:r>
              <a:rPr lang="en-US" dirty="0" err="1" smtClean="0"/>
              <a:t>Alduraidi</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0647283"/>
      </p:ext>
    </p:extLst>
  </p:cSld>
  <p:clrMapOvr>
    <a:masterClrMapping/>
  </p:clrMapOvr>
  <mc:AlternateContent xmlns:mc="http://schemas.openxmlformats.org/markup-compatibility/2006">
    <mc:Choice xmlns:p14="http://schemas.microsoft.com/office/powerpoint/2010/main" Requires="p14">
      <p:transition spd="slow" p14:dur="2000" advTm="25055"/>
    </mc:Choice>
    <mc:Fallback>
      <p:transition spd="slow" advTm="25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966914" y="717550"/>
            <a:ext cx="8243887" cy="700088"/>
          </a:xfrm>
        </p:spPr>
        <p:txBody>
          <a:bodyPr>
            <a:normAutofit fontScale="90000"/>
          </a:bodyPr>
          <a:lstStyle/>
          <a:p>
            <a:pPr eaLnBrk="1" hangingPunct="1">
              <a:defRPr/>
            </a:pPr>
            <a:r>
              <a:rPr lang="en-US" altLang="ar-SA" smtClean="0"/>
              <a:t>Dependent Samples </a:t>
            </a:r>
            <a:r>
              <a:rPr lang="en-US" altLang="ar-SA" i="1" smtClean="0"/>
              <a:t>t</a:t>
            </a:r>
            <a:r>
              <a:rPr lang="en-US" altLang="ar-SA" smtClean="0"/>
              <a:t>-test</a:t>
            </a:r>
          </a:p>
        </p:txBody>
      </p:sp>
      <p:sp>
        <p:nvSpPr>
          <p:cNvPr id="57347" name="Rectangle 3"/>
          <p:cNvSpPr>
            <a:spLocks noGrp="1" noChangeArrowheads="1"/>
          </p:cNvSpPr>
          <p:nvPr>
            <p:ph idx="1"/>
          </p:nvPr>
        </p:nvSpPr>
        <p:spPr/>
        <p:txBody>
          <a:bodyPr>
            <a:normAutofit/>
          </a:bodyPr>
          <a:lstStyle/>
          <a:p>
            <a:pPr algn="l" rtl="0" eaLnBrk="1" hangingPunct="1"/>
            <a:r>
              <a:rPr lang="en-US" altLang="ar-SA" sz="2800"/>
              <a:t>Used when we have dependent samples </a:t>
            </a:r>
            <a:r>
              <a:rPr lang="en-US" altLang="ar-SA" sz="2800">
                <a:latin typeface="Arial" panose="020B0604020202020204" pitchFamily="34" charset="0"/>
              </a:rPr>
              <a:t>–</a:t>
            </a:r>
            <a:r>
              <a:rPr lang="en-US" altLang="ar-SA" sz="2800"/>
              <a:t> matched, paired or tied somehow</a:t>
            </a:r>
          </a:p>
          <a:p>
            <a:pPr lvl="1" algn="l" rtl="0" eaLnBrk="1" hangingPunct="1"/>
            <a:r>
              <a:rPr lang="en-US" altLang="ar-SA" sz="2400"/>
              <a:t>Repeated measures</a:t>
            </a:r>
          </a:p>
          <a:p>
            <a:pPr lvl="1" algn="l" rtl="0" eaLnBrk="1" hangingPunct="1"/>
            <a:r>
              <a:rPr lang="en-US" altLang="ar-SA" sz="2400"/>
              <a:t>Brother &amp; sister, husband &amp; wife</a:t>
            </a:r>
          </a:p>
          <a:p>
            <a:pPr lvl="1" algn="l" rtl="0" eaLnBrk="1" hangingPunct="1"/>
            <a:r>
              <a:rPr lang="en-US" altLang="ar-SA" sz="2400"/>
              <a:t>Left hand, right hand, etc.</a:t>
            </a:r>
          </a:p>
          <a:p>
            <a:pPr algn="l" rtl="0" eaLnBrk="1" hangingPunct="1"/>
            <a:r>
              <a:rPr lang="en-US" altLang="ar-SA" sz="2800"/>
              <a:t>Useful to control individual differences.  Can result in more powerful test than independent samples </a:t>
            </a:r>
            <a:r>
              <a:rPr lang="en-US" altLang="ar-SA" sz="2800" i="1"/>
              <a:t>t</a:t>
            </a:r>
            <a:r>
              <a:rPr lang="en-US" altLang="ar-SA" sz="2800"/>
              <a:t>-test.</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80011676"/>
      </p:ext>
    </p:extLst>
  </p:cSld>
  <p:clrMapOvr>
    <a:masterClrMapping/>
  </p:clrMapOvr>
  <mc:AlternateContent xmlns:mc="http://schemas.openxmlformats.org/markup-compatibility/2006">
    <mc:Choice xmlns:p14="http://schemas.microsoft.com/office/powerpoint/2010/main" Requires="p14">
      <p:transition spd="slow" p14:dur="2000" advTm="77511"/>
    </mc:Choice>
    <mc:Fallback>
      <p:transition spd="slow" advTm="77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7347">
                                            <p:txEl>
                                              <p:pRg st="0" end="0"/>
                                            </p:txEl>
                                          </p:spTgt>
                                        </p:tgtEl>
                                        <p:attrNameLst>
                                          <p:attrName>style.visibility</p:attrName>
                                        </p:attrNameLst>
                                      </p:cBhvr>
                                      <p:to>
                                        <p:strVal val="visible"/>
                                      </p:to>
                                    </p:set>
                                    <p:anim calcmode="lin" valueType="num">
                                      <p:cBhvr additive="base">
                                        <p:cTn id="11" dur="500" fill="hold"/>
                                        <p:tgtEl>
                                          <p:spTgt spid="57347">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7347">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7347">
                                            <p:txEl>
                                              <p:pRg st="1" end="1"/>
                                            </p:txEl>
                                          </p:spTgt>
                                        </p:tgtEl>
                                        <p:attrNameLst>
                                          <p:attrName>style.visibility</p:attrName>
                                        </p:attrNameLst>
                                      </p:cBhvr>
                                      <p:to>
                                        <p:strVal val="visible"/>
                                      </p:to>
                                    </p:set>
                                    <p:anim calcmode="lin" valueType="num">
                                      <p:cBhvr additive="base">
                                        <p:cTn id="15" dur="500" fill="hold"/>
                                        <p:tgtEl>
                                          <p:spTgt spid="57347">
                                            <p:txEl>
                                              <p:pRg st="1" end="1"/>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7347">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 calcmode="lin" valueType="num">
                                      <p:cBhvr additive="base">
                                        <p:cTn id="19" dur="500" fill="hold"/>
                                        <p:tgtEl>
                                          <p:spTgt spid="573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7347">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7347">
                                            <p:txEl>
                                              <p:pRg st="3" end="3"/>
                                            </p:txEl>
                                          </p:spTgt>
                                        </p:tgtEl>
                                        <p:attrNameLst>
                                          <p:attrName>style.visibility</p:attrName>
                                        </p:attrNameLst>
                                      </p:cBhvr>
                                      <p:to>
                                        <p:strVal val="visible"/>
                                      </p:to>
                                    </p:set>
                                    <p:anim calcmode="lin" valueType="num">
                                      <p:cBhvr additive="base">
                                        <p:cTn id="23" dur="500" fill="hold"/>
                                        <p:tgtEl>
                                          <p:spTgt spid="5734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73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7347">
                                            <p:txEl>
                                              <p:pRg st="4" end="4"/>
                                            </p:txEl>
                                          </p:spTgt>
                                        </p:tgtEl>
                                        <p:attrNameLst>
                                          <p:attrName>style.visibility</p:attrName>
                                        </p:attrNameLst>
                                      </p:cBhvr>
                                      <p:to>
                                        <p:strVal val="visible"/>
                                      </p:to>
                                    </p:set>
                                    <p:anim calcmode="lin" valueType="num">
                                      <p:cBhvr additive="base">
                                        <p:cTn id="29" dur="500" fill="hold"/>
                                        <p:tgtEl>
                                          <p:spTgt spid="57347">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734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
                </p:tgtEl>
              </p:cMediaNode>
            </p:audio>
          </p:childTnLst>
        </p:cTn>
      </p:par>
    </p:tnLst>
    <p:bldLst>
      <p:bldP spid="573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66914" y="717550"/>
            <a:ext cx="8243887" cy="700088"/>
          </a:xfrm>
        </p:spPr>
        <p:txBody>
          <a:bodyPr>
            <a:normAutofit fontScale="90000"/>
          </a:bodyPr>
          <a:lstStyle/>
          <a:p>
            <a:pPr eaLnBrk="1" hangingPunct="1">
              <a:defRPr/>
            </a:pPr>
            <a:r>
              <a:rPr lang="en-US" altLang="ar-SA" smtClean="0"/>
              <a:t>Dependent Samples </a:t>
            </a:r>
            <a:r>
              <a:rPr lang="en-US" altLang="ar-SA" i="1" smtClean="0"/>
              <a:t>t</a:t>
            </a:r>
          </a:p>
        </p:txBody>
      </p:sp>
      <p:sp>
        <p:nvSpPr>
          <p:cNvPr id="24579" name="Text Box 3"/>
          <p:cNvSpPr txBox="1">
            <a:spLocks noChangeArrowheads="1"/>
          </p:cNvSpPr>
          <p:nvPr/>
        </p:nvSpPr>
        <p:spPr bwMode="auto">
          <a:xfrm>
            <a:off x="2270125" y="1860550"/>
            <a:ext cx="1728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2400"/>
              <a:t>Formulas:</a:t>
            </a:r>
          </a:p>
        </p:txBody>
      </p:sp>
      <p:graphicFrame>
        <p:nvGraphicFramePr>
          <p:cNvPr id="24580" name="Object 4"/>
          <p:cNvGraphicFramePr>
            <a:graphicFrameLocks noChangeAspect="1"/>
          </p:cNvGraphicFramePr>
          <p:nvPr/>
        </p:nvGraphicFramePr>
        <p:xfrm>
          <a:off x="4235451" y="1874838"/>
          <a:ext cx="2220913" cy="1395412"/>
        </p:xfrm>
        <a:graphic>
          <a:graphicData uri="http://schemas.openxmlformats.org/presentationml/2006/ole">
            <mc:AlternateContent xmlns:mc="http://schemas.openxmlformats.org/markup-compatibility/2006">
              <mc:Choice xmlns:v="urn:schemas-microsoft-com:vml" Requires="v">
                <p:oleObj spid="_x0000_s1038" name="Equation" r:id="rId6" imgW="749300" imgH="469900" progId="Equation.3">
                  <p:embed/>
                </p:oleObj>
              </mc:Choice>
              <mc:Fallback>
                <p:oleObj name="Equation" r:id="rId6" imgW="749300" imgH="469900" progId="Equation.3">
                  <p:embed/>
                  <p:pic>
                    <p:nvPicPr>
                      <p:cNvPr id="245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5451" y="1874838"/>
                        <a:ext cx="2220913" cy="1395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1" name="Text Box 5"/>
          <p:cNvSpPr txBox="1">
            <a:spLocks noChangeArrowheads="1"/>
          </p:cNvSpPr>
          <p:nvPr/>
        </p:nvSpPr>
        <p:spPr bwMode="auto">
          <a:xfrm>
            <a:off x="1981201" y="3124200"/>
            <a:ext cx="8245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2400" i="1"/>
              <a:t>t</a:t>
            </a:r>
            <a:r>
              <a:rPr lang="en-US" altLang="ar-SA" sz="2400"/>
              <a:t> is the difference in means over a standard error.</a:t>
            </a:r>
          </a:p>
        </p:txBody>
      </p:sp>
      <p:graphicFrame>
        <p:nvGraphicFramePr>
          <p:cNvPr id="24582" name="Object 6"/>
          <p:cNvGraphicFramePr>
            <a:graphicFrameLocks noChangeAspect="1"/>
          </p:cNvGraphicFramePr>
          <p:nvPr/>
        </p:nvGraphicFramePr>
        <p:xfrm>
          <a:off x="4378326" y="3589338"/>
          <a:ext cx="2403475" cy="1166812"/>
        </p:xfrm>
        <a:graphic>
          <a:graphicData uri="http://schemas.openxmlformats.org/presentationml/2006/ole">
            <mc:AlternateContent xmlns:mc="http://schemas.openxmlformats.org/markup-compatibility/2006">
              <mc:Choice xmlns:v="urn:schemas-microsoft-com:vml" Requires="v">
                <p:oleObj spid="_x0000_s1039" name="Equation" r:id="rId8" imgW="965200" imgH="469900" progId="Equation.3">
                  <p:embed/>
                </p:oleObj>
              </mc:Choice>
              <mc:Fallback>
                <p:oleObj name="Equation" r:id="rId8" imgW="965200" imgH="469900" progId="Equation.3">
                  <p:embed/>
                  <p:pic>
                    <p:nvPicPr>
                      <p:cNvPr id="2458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78326" y="3589338"/>
                        <a:ext cx="2403475" cy="116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3" name="Text Box 7"/>
          <p:cNvSpPr txBox="1">
            <a:spLocks noChangeArrowheads="1"/>
          </p:cNvSpPr>
          <p:nvPr/>
        </p:nvSpPr>
        <p:spPr bwMode="auto">
          <a:xfrm>
            <a:off x="2041526" y="4756150"/>
            <a:ext cx="816927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2400"/>
              <a:t>The standard error is found by finding the difference between each pair of observations.  The standard deviation of these difference is SD</a:t>
            </a:r>
            <a:r>
              <a:rPr lang="en-US" altLang="ar-SA" sz="2400" baseline="-25000"/>
              <a:t>D</a:t>
            </a:r>
            <a:r>
              <a:rPr lang="en-US" altLang="ar-SA" sz="2400"/>
              <a:t>.  Divide SD</a:t>
            </a:r>
            <a:r>
              <a:rPr lang="en-US" altLang="ar-SA" sz="2400" baseline="-25000"/>
              <a:t>D</a:t>
            </a:r>
            <a:r>
              <a:rPr lang="en-US" altLang="ar-SA" sz="2400"/>
              <a:t> by sqrt (number of pairs) to get SE</a:t>
            </a:r>
            <a:r>
              <a:rPr lang="en-US" altLang="ar-SA" sz="2400" baseline="-25000"/>
              <a:t>diff</a:t>
            </a:r>
            <a:r>
              <a:rPr lang="en-US" altLang="ar-SA" sz="2400"/>
              <a:t>.</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2349513"/>
      </p:ext>
    </p:extLst>
  </p:cSld>
  <p:clrMapOvr>
    <a:masterClrMapping/>
  </p:clrMapOvr>
  <mc:AlternateContent xmlns:mc="http://schemas.openxmlformats.org/markup-compatibility/2006">
    <mc:Choice xmlns:p14="http://schemas.microsoft.com/office/powerpoint/2010/main" Requires="p14">
      <p:transition spd="slow" p14:dur="2000" advTm="79194"/>
    </mc:Choice>
    <mc:Fallback>
      <p:transition spd="slow" advTm="79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altLang="ar-SA" smtClean="0"/>
              <a:t>Another way to write the formula</a:t>
            </a:r>
          </a:p>
        </p:txBody>
      </p:sp>
      <p:graphicFrame>
        <p:nvGraphicFramePr>
          <p:cNvPr id="25603" name="Object 3"/>
          <p:cNvGraphicFramePr>
            <a:graphicFrameLocks noGrp="1" noChangeAspect="1"/>
          </p:cNvGraphicFramePr>
          <p:nvPr>
            <p:ph idx="1"/>
            <p:extLst>
              <p:ext uri="{D42A27DB-BD31-4B8C-83A1-F6EECF244321}">
                <p14:modId xmlns:p14="http://schemas.microsoft.com/office/powerpoint/2010/main" val="469334546"/>
              </p:ext>
            </p:extLst>
          </p:nvPr>
        </p:nvGraphicFramePr>
        <p:xfrm>
          <a:off x="3879668" y="2555680"/>
          <a:ext cx="3409405" cy="1975905"/>
        </p:xfrm>
        <a:graphic>
          <a:graphicData uri="http://schemas.openxmlformats.org/presentationml/2006/ole">
            <mc:AlternateContent xmlns:mc="http://schemas.openxmlformats.org/markup-compatibility/2006">
              <mc:Choice xmlns:v="urn:schemas-microsoft-com:vml" Requires="v">
                <p:oleObj spid="_x0000_s2056" name="Equation" r:id="rId6" imgW="1117600" imgH="647700" progId="Equation.3">
                  <p:embed/>
                </p:oleObj>
              </mc:Choice>
              <mc:Fallback>
                <p:oleObj name="Equation" r:id="rId6" imgW="1117600" imgH="647700" progId="Equation.3">
                  <p:embed/>
                  <p:pic>
                    <p:nvPicPr>
                      <p:cNvPr id="256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79668" y="2555680"/>
                        <a:ext cx="3409405" cy="1975905"/>
                      </a:xfrm>
                      <a:prstGeom prst="rect">
                        <a:avLst/>
                      </a:prstGeom>
                      <a:noFill/>
                      <a:ln>
                        <a:noFill/>
                      </a:ln>
                      <a:effectLst/>
                      <a:extLst/>
                    </p:spPr>
                  </p:pic>
                </p:oleObj>
              </mc:Fallback>
            </mc:AlternateContent>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7209640"/>
      </p:ext>
    </p:extLst>
  </p:cSld>
  <p:clrMapOvr>
    <a:masterClrMapping/>
  </p:clrMapOvr>
  <mc:AlternateContent xmlns:mc="http://schemas.openxmlformats.org/markup-compatibility/2006">
    <mc:Choice xmlns:p14="http://schemas.microsoft.com/office/powerpoint/2010/main" Requires="p14">
      <p:transition spd="slow" p14:dur="2000" advTm="17262"/>
    </mc:Choice>
    <mc:Fallback>
      <p:transition spd="slow" advTm="17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altLang="ar-SA" smtClean="0"/>
              <a:t>Dependent Samples </a:t>
            </a:r>
            <a:r>
              <a:rPr lang="en-US" altLang="ar-SA" i="1" smtClean="0"/>
              <a:t>t</a:t>
            </a:r>
            <a:r>
              <a:rPr lang="en-US" altLang="ar-SA" smtClean="0"/>
              <a:t> example</a:t>
            </a:r>
          </a:p>
        </p:txBody>
      </p:sp>
      <p:graphicFrame>
        <p:nvGraphicFramePr>
          <p:cNvPr id="63491" name="Group 3"/>
          <p:cNvGraphicFramePr>
            <a:graphicFrameLocks noGrp="1"/>
          </p:cNvGraphicFramePr>
          <p:nvPr/>
        </p:nvGraphicFramePr>
        <p:xfrm>
          <a:off x="3048000" y="1797051"/>
          <a:ext cx="6096000" cy="5070476"/>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005966">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Person</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Painfree (time in sec)</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Placebo</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Difference</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51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60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55</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09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2</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35</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20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15</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09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3</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70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60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10</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09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4</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45</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1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60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60</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0</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09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M</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55</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48</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7</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6"/>
                  </a:ext>
                </a:extLst>
              </a:tr>
              <a:tr h="58109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SD</a:t>
                      </a:r>
                    </a:p>
                  </a:txBody>
                  <a:tcPr marT="45726" marB="45726"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13.23</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16.81</a:t>
                      </a:r>
                    </a:p>
                  </a:txBody>
                  <a:tcPr marT="45726" marB="45726"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 latinLnBrk="0" hangingPunct="1">
                        <a:lnSpc>
                          <a:spcPct val="100000"/>
                        </a:lnSpc>
                        <a:spcBef>
                          <a:spcPct val="20000"/>
                        </a:spcBef>
                        <a:spcAft>
                          <a:spcPct val="0"/>
                        </a:spcAft>
                        <a:buClrTx/>
                        <a:buSzTx/>
                        <a:buFontTx/>
                        <a:buNone/>
                        <a:tabLst/>
                      </a:pPr>
                      <a:r>
                        <a:rPr kumimoji="0" lang="en-US" altLang="ar-S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5.70</a:t>
                      </a:r>
                    </a:p>
                  </a:txBody>
                  <a:tcPr marT="45726" marB="45726"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7"/>
                  </a:ext>
                </a:extLst>
              </a:tr>
            </a:tbl>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2884320" y="1527120"/>
              <a:ext cx="7313760" cy="532224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2874960" y="1517760"/>
                <a:ext cx="7332480" cy="534096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26264279"/>
      </p:ext>
    </p:extLst>
  </p:cSld>
  <p:clrMapOvr>
    <a:masterClrMapping/>
  </p:clrMapOvr>
  <mc:AlternateContent xmlns:mc="http://schemas.openxmlformats.org/markup-compatibility/2006">
    <mc:Choice xmlns:p14="http://schemas.microsoft.com/office/powerpoint/2010/main" Requires="p14">
      <p:transition spd="slow" p14:dur="2000" advTm="85536"/>
    </mc:Choice>
    <mc:Fallback>
      <p:transition spd="slow" advTm="85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altLang="ar-SA" smtClean="0"/>
              <a:t>Dependent Samples </a:t>
            </a:r>
            <a:r>
              <a:rPr lang="en-US" altLang="ar-SA" i="1" smtClean="0"/>
              <a:t>t</a:t>
            </a:r>
            <a:r>
              <a:rPr lang="en-US" altLang="ar-SA" smtClean="0"/>
              <a:t> Example (2)</a:t>
            </a:r>
          </a:p>
        </p:txBody>
      </p:sp>
      <p:graphicFrame>
        <p:nvGraphicFramePr>
          <p:cNvPr id="27651" name="Object 3"/>
          <p:cNvGraphicFramePr>
            <a:graphicFrameLocks noChangeAspect="1"/>
          </p:cNvGraphicFramePr>
          <p:nvPr/>
        </p:nvGraphicFramePr>
        <p:xfrm>
          <a:off x="3124200" y="3733800"/>
          <a:ext cx="4370388" cy="1189038"/>
        </p:xfrm>
        <a:graphic>
          <a:graphicData uri="http://schemas.openxmlformats.org/presentationml/2006/ole">
            <mc:AlternateContent xmlns:mc="http://schemas.openxmlformats.org/markup-compatibility/2006">
              <mc:Choice xmlns:v="urn:schemas-microsoft-com:vml" Requires="v">
                <p:oleObj spid="_x0000_s3086" name="Equation" r:id="rId6" imgW="1815312" imgH="495085" progId="Equation.3">
                  <p:embed/>
                </p:oleObj>
              </mc:Choice>
              <mc:Fallback>
                <p:oleObj name="Equation" r:id="rId6" imgW="1815312" imgH="495085" progId="Equation.3">
                  <p:embed/>
                  <p:pic>
                    <p:nvPicPr>
                      <p:cNvPr id="2765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733800"/>
                        <a:ext cx="4370388" cy="1189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52" name="Object 4"/>
          <p:cNvGraphicFramePr>
            <a:graphicFrameLocks noChangeAspect="1"/>
          </p:cNvGraphicFramePr>
          <p:nvPr/>
        </p:nvGraphicFramePr>
        <p:xfrm>
          <a:off x="2819400" y="5005389"/>
          <a:ext cx="6400800" cy="1457325"/>
        </p:xfrm>
        <a:graphic>
          <a:graphicData uri="http://schemas.openxmlformats.org/presentationml/2006/ole">
            <mc:AlternateContent xmlns:mc="http://schemas.openxmlformats.org/markup-compatibility/2006">
              <mc:Choice xmlns:v="urn:schemas-microsoft-com:vml" Requires="v">
                <p:oleObj spid="_x0000_s3087" name="Equation" r:id="rId8" imgW="2070100" imgH="469900" progId="Equation.3">
                  <p:embed/>
                </p:oleObj>
              </mc:Choice>
              <mc:Fallback>
                <p:oleObj name="Equation" r:id="rId8" imgW="2070100" imgH="469900" progId="Equation.3">
                  <p:embed/>
                  <p:pic>
                    <p:nvPicPr>
                      <p:cNvPr id="2765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9400" y="5005389"/>
                        <a:ext cx="6400800" cy="145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3" name="Text Box 5"/>
          <p:cNvSpPr txBox="1">
            <a:spLocks noChangeArrowheads="1"/>
          </p:cNvSpPr>
          <p:nvPr/>
        </p:nvSpPr>
        <p:spPr bwMode="auto">
          <a:xfrm>
            <a:off x="2286001" y="2133600"/>
            <a:ext cx="740727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buFontTx/>
              <a:buAutoNum type="arabicPeriod"/>
            </a:pPr>
            <a:r>
              <a:rPr lang="en-US" altLang="ar-SA" sz="2400"/>
              <a:t>Set alpha = .05</a:t>
            </a:r>
          </a:p>
          <a:p>
            <a:pPr eaLnBrk="1" hangingPunct="1">
              <a:buFontTx/>
              <a:buAutoNum type="arabicPeriod"/>
            </a:pPr>
            <a:r>
              <a:rPr lang="en-US" altLang="ar-SA" sz="2400"/>
              <a:t>Null hypothesis: </a:t>
            </a:r>
            <a:r>
              <a:rPr lang="en-US" altLang="ar-SA" sz="2800"/>
              <a:t>H</a:t>
            </a:r>
            <a:r>
              <a:rPr lang="en-US" altLang="ar-SA" sz="2800" baseline="-25000"/>
              <a:t>0</a:t>
            </a:r>
            <a:r>
              <a:rPr lang="en-US" altLang="ar-SA" sz="2800"/>
              <a:t>: </a:t>
            </a:r>
            <a:r>
              <a:rPr lang="en-US" altLang="ar-SA" sz="2800">
                <a:sym typeface="Symbol" panose="05050102010706020507" pitchFamily="18" charset="2"/>
              </a:rPr>
              <a:t></a:t>
            </a:r>
            <a:r>
              <a:rPr lang="en-US" altLang="ar-SA" sz="2800" baseline="-25000">
                <a:sym typeface="Symbol" panose="05050102010706020507" pitchFamily="18" charset="2"/>
              </a:rPr>
              <a:t>1</a:t>
            </a:r>
            <a:r>
              <a:rPr lang="en-US" altLang="ar-SA" sz="2800">
                <a:sym typeface="Symbol" panose="05050102010706020507" pitchFamily="18" charset="2"/>
              </a:rPr>
              <a:t> = </a:t>
            </a:r>
            <a:r>
              <a:rPr lang="en-US" altLang="ar-SA" sz="2800" baseline="-25000">
                <a:sym typeface="Symbol" panose="05050102010706020507" pitchFamily="18" charset="2"/>
              </a:rPr>
              <a:t>2</a:t>
            </a:r>
            <a:r>
              <a:rPr lang="en-US" altLang="ar-SA" sz="2800">
                <a:sym typeface="Symbol" panose="05050102010706020507" pitchFamily="18" charset="2"/>
              </a:rPr>
              <a:t>.  Alternative is H</a:t>
            </a:r>
            <a:r>
              <a:rPr lang="en-US" altLang="ar-SA" sz="2800" baseline="-25000">
                <a:sym typeface="Symbol" panose="05050102010706020507" pitchFamily="18" charset="2"/>
              </a:rPr>
              <a:t>1</a:t>
            </a:r>
            <a:r>
              <a:rPr lang="en-US" altLang="ar-SA" sz="2800">
                <a:sym typeface="Symbol" panose="05050102010706020507" pitchFamily="18" charset="2"/>
              </a:rPr>
              <a:t>: </a:t>
            </a:r>
            <a:r>
              <a:rPr lang="en-US" altLang="ar-SA" sz="2800" baseline="-25000">
                <a:sym typeface="Symbol" panose="05050102010706020507" pitchFamily="18" charset="2"/>
              </a:rPr>
              <a:t>1</a:t>
            </a:r>
            <a:r>
              <a:rPr lang="en-US" altLang="ar-SA" sz="2800">
                <a:sym typeface="Symbol" panose="05050102010706020507" pitchFamily="18" charset="2"/>
              </a:rPr>
              <a:t>  </a:t>
            </a:r>
            <a:r>
              <a:rPr lang="en-US" altLang="ar-SA" sz="2800" baseline="-25000">
                <a:sym typeface="Symbol" panose="05050102010706020507" pitchFamily="18" charset="2"/>
              </a:rPr>
              <a:t>2</a:t>
            </a:r>
            <a:r>
              <a:rPr lang="en-US" altLang="ar-SA" sz="3200" baseline="-25000">
                <a:sym typeface="Symbol" panose="05050102010706020507" pitchFamily="18" charset="2"/>
              </a:rPr>
              <a:t>.</a:t>
            </a:r>
            <a:r>
              <a:rPr lang="en-US" altLang="ar-SA" sz="2400"/>
              <a:t> </a:t>
            </a:r>
          </a:p>
          <a:p>
            <a:pPr eaLnBrk="1" hangingPunct="1">
              <a:buFontTx/>
              <a:buAutoNum type="arabicPeriod"/>
            </a:pPr>
            <a:r>
              <a:rPr lang="en-US" altLang="ar-SA" sz="2400"/>
              <a:t>Calculate the test statistic:</a:t>
            </a:r>
          </a:p>
        </p:txBody>
      </p:sp>
      <mc:AlternateContent xmlns:mc="http://schemas.openxmlformats.org/markup-compatibility/2006">
        <mc:Choice xmlns:p14="http://schemas.microsoft.com/office/powerpoint/2010/main" xmlns:iact="http://schemas.microsoft.com/office/powerpoint/2014/inkAction" Requires="p14 iact">
          <p:contentPart p14:bwMode="auto" r:id="rId10">
            <p14:nvContentPartPr>
              <p14:cNvPr id="2" name="Ink 1"/>
              <p14:cNvContentPartPr/>
              <p14:nvPr>
                <p:extLst>
                  <p:ext uri="{42D2F446-02D8-4167-A562-619A0277C38B}">
                    <p15:isNarration xmlns:p15="http://schemas.microsoft.com/office/powerpoint/2012/main" val="1"/>
                  </p:ext>
                </p:extLst>
              </p14:nvPr>
            </p14:nvContentPartPr>
            <p14:xfrm>
              <a:off x="2268000" y="544680"/>
              <a:ext cx="7948080" cy="6063480"/>
            </p14:xfrm>
          </p:contentPart>
        </mc:Choice>
        <mc:Fallback>
          <p:pic>
            <p:nvPicPr>
              <p:cNvPr id="2" name="Ink 1"/>
              <p:cNvPicPr>
                <a:picLocks noGrp="1" noRot="1" noChangeAspect="1" noMove="1" noResize="1" noEditPoints="1" noAdjustHandles="1" noChangeArrowheads="1" noChangeShapeType="1"/>
              </p:cNvPicPr>
              <p:nvPr/>
            </p:nvPicPr>
            <p:blipFill>
              <a:blip r:embed="rId11"/>
              <a:stretch>
                <a:fillRect/>
              </a:stretch>
            </p:blipFill>
            <p:spPr>
              <a:xfrm>
                <a:off x="2258640" y="535320"/>
                <a:ext cx="7966800" cy="608220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98553536"/>
      </p:ext>
    </p:extLst>
  </p:cSld>
  <p:clrMapOvr>
    <a:masterClrMapping/>
  </p:clrMapOvr>
  <mc:AlternateContent xmlns:mc="http://schemas.openxmlformats.org/markup-compatibility/2006">
    <mc:Choice xmlns:p14="http://schemas.microsoft.com/office/powerpoint/2010/main" Requires="p14">
      <p:transition spd="slow" p14:dur="2000" advTm="101124"/>
    </mc:Choice>
    <mc:Fallback>
      <p:transition spd="slow" advTm="101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altLang="ar-SA" smtClean="0"/>
              <a:t>Dependent Samples t Example (3)</a:t>
            </a:r>
          </a:p>
        </p:txBody>
      </p:sp>
      <p:sp>
        <p:nvSpPr>
          <p:cNvPr id="28675" name="Rectangle 3"/>
          <p:cNvSpPr>
            <a:spLocks noGrp="1" noChangeArrowheads="1"/>
          </p:cNvSpPr>
          <p:nvPr>
            <p:ph idx="1"/>
          </p:nvPr>
        </p:nvSpPr>
        <p:spPr/>
        <p:txBody>
          <a:bodyPr>
            <a:normAutofit/>
          </a:bodyPr>
          <a:lstStyle/>
          <a:p>
            <a:pPr marL="609600" indent="-609600">
              <a:spcBef>
                <a:spcPct val="10000"/>
              </a:spcBef>
              <a:buFont typeface="Wingdings" panose="05000000000000000000" pitchFamily="2" charset="2"/>
              <a:buAutoNum type="arabicPeriod" startAt="4"/>
            </a:pPr>
            <a:r>
              <a:rPr lang="en-US" altLang="ar-SA" sz="2800"/>
              <a:t>Determine the critical value of t.  </a:t>
            </a:r>
          </a:p>
          <a:p>
            <a:pPr marL="609600" indent="-609600">
              <a:spcBef>
                <a:spcPct val="10000"/>
              </a:spcBef>
              <a:buNone/>
            </a:pPr>
            <a:r>
              <a:rPr lang="en-US" altLang="ar-SA" sz="2800"/>
              <a:t>	Alpha =.05, tails=2 </a:t>
            </a:r>
          </a:p>
          <a:p>
            <a:pPr marL="609600" indent="-609600">
              <a:spcBef>
                <a:spcPct val="10000"/>
              </a:spcBef>
              <a:buNone/>
            </a:pPr>
            <a:r>
              <a:rPr lang="en-US" altLang="ar-SA" sz="2800"/>
              <a:t>	df = N(pairs)-1 =5-1=4.  </a:t>
            </a:r>
          </a:p>
          <a:p>
            <a:pPr marL="609600" indent="-609600">
              <a:spcBef>
                <a:spcPct val="10000"/>
              </a:spcBef>
              <a:buNone/>
            </a:pPr>
            <a:r>
              <a:rPr lang="en-US" altLang="ar-SA" sz="2800"/>
              <a:t>	Critical value is 2.776</a:t>
            </a:r>
          </a:p>
          <a:p>
            <a:pPr marL="609600" indent="-609600">
              <a:spcBef>
                <a:spcPct val="10000"/>
              </a:spcBef>
              <a:buNone/>
            </a:pPr>
            <a:endParaRPr lang="en-US" altLang="ar-SA" sz="800"/>
          </a:p>
          <a:p>
            <a:pPr marL="609600" indent="-609600">
              <a:spcBef>
                <a:spcPct val="10000"/>
              </a:spcBef>
              <a:buFont typeface="Wingdings" panose="05000000000000000000" pitchFamily="2" charset="2"/>
              <a:buAutoNum type="arabicPeriod" startAt="5"/>
            </a:pPr>
            <a:r>
              <a:rPr lang="en-US" altLang="ar-SA" sz="2800"/>
              <a:t>Decision rule:  is absolute value of sample value larger than critical value?</a:t>
            </a:r>
          </a:p>
          <a:p>
            <a:pPr marL="609600" indent="-609600">
              <a:spcBef>
                <a:spcPct val="10000"/>
              </a:spcBef>
              <a:buFont typeface="Wingdings" panose="05000000000000000000" pitchFamily="2" charset="2"/>
              <a:buAutoNum type="arabicPeriod" startAt="5"/>
            </a:pPr>
            <a:endParaRPr lang="en-US" altLang="ar-SA" sz="800"/>
          </a:p>
          <a:p>
            <a:pPr marL="609600" indent="-609600">
              <a:spcBef>
                <a:spcPct val="10000"/>
              </a:spcBef>
              <a:buFont typeface="Wingdings" panose="05000000000000000000" pitchFamily="2" charset="2"/>
              <a:buAutoNum type="arabicPeriod" startAt="5"/>
            </a:pPr>
            <a:r>
              <a:rPr lang="en-US" altLang="ar-SA" sz="2800"/>
              <a:t>Conclusion.  Not (quite) significant.  Painfree does </a:t>
            </a:r>
            <a:r>
              <a:rPr lang="en-US" altLang="ar-SA" sz="2800" u="sng"/>
              <a:t>not</a:t>
            </a:r>
            <a:r>
              <a:rPr lang="en-US" altLang="ar-SA" sz="2800"/>
              <a:t> have an effect.</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1580400" y="80280"/>
              <a:ext cx="5867280" cy="317952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1571040" y="70920"/>
                <a:ext cx="5886000" cy="31982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64056719"/>
      </p:ext>
    </p:extLst>
  </p:cSld>
  <p:clrMapOvr>
    <a:masterClrMapping/>
  </p:clrMapOvr>
  <mc:AlternateContent xmlns:mc="http://schemas.openxmlformats.org/markup-compatibility/2006">
    <mc:Choice xmlns:p14="http://schemas.microsoft.com/office/powerpoint/2010/main" Requires="p14">
      <p:transition spd="slow" p14:dur="2000" advTm="54138"/>
    </mc:Choice>
    <mc:Fallback>
      <p:transition spd="slow" advTm="54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275" y="221162"/>
            <a:ext cx="53213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6" name="Ink 5"/>
              <p14:cNvContentPartPr/>
              <p14:nvPr>
                <p:extLst>
                  <p:ext uri="{42D2F446-02D8-4167-A562-619A0277C38B}">
                    <p15:isNarration xmlns:p15="http://schemas.microsoft.com/office/powerpoint/2012/main" val="1"/>
                  </p:ext>
                </p:extLst>
              </p14:nvPr>
            </p14:nvContentPartPr>
            <p14:xfrm>
              <a:off x="3884400" y="115920"/>
              <a:ext cx="7251120" cy="3563640"/>
            </p14:xfrm>
          </p:contentPart>
        </mc:Choice>
        <mc:Fallback>
          <p:pic>
            <p:nvPicPr>
              <p:cNvPr id="6" name="Ink 5"/>
              <p:cNvPicPr>
                <a:picLocks noGrp="1" noRot="1" noChangeAspect="1" noMove="1" noResize="1" noEditPoints="1" noAdjustHandles="1" noChangeArrowheads="1" noChangeShapeType="1"/>
              </p:cNvPicPr>
              <p:nvPr/>
            </p:nvPicPr>
            <p:blipFill>
              <a:blip r:embed="rId6"/>
              <a:stretch>
                <a:fillRect/>
              </a:stretch>
            </p:blipFill>
            <p:spPr>
              <a:xfrm>
                <a:off x="3875040" y="106560"/>
                <a:ext cx="7269840" cy="3582360"/>
              </a:xfrm>
              <a:prstGeom prst="rect">
                <a:avLst/>
              </a:prstGeom>
            </p:spPr>
          </p:pic>
        </mc:Fallback>
      </mc:AlternateContent>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24329492"/>
      </p:ext>
    </p:extLst>
  </p:cSld>
  <p:clrMapOvr>
    <a:masterClrMapping/>
  </p:clrMapOvr>
  <mc:AlternateContent xmlns:mc="http://schemas.openxmlformats.org/markup-compatibility/2006">
    <mc:Choice xmlns:p14="http://schemas.microsoft.com/office/powerpoint/2010/main" Requires="p14">
      <p:transition spd="slow" p14:dur="2000" advTm="78508"/>
    </mc:Choice>
    <mc:Fallback>
      <p:transition spd="slow" advTm="78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5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altLang="ar-SA" smtClean="0"/>
              <a:t>Using SPSS for dependent t-test</a:t>
            </a:r>
          </a:p>
        </p:txBody>
      </p:sp>
      <p:sp>
        <p:nvSpPr>
          <p:cNvPr id="29699" name="Rectangle 3"/>
          <p:cNvSpPr>
            <a:spLocks noGrp="1" noChangeArrowheads="1"/>
          </p:cNvSpPr>
          <p:nvPr>
            <p:ph idx="1"/>
          </p:nvPr>
        </p:nvSpPr>
        <p:spPr/>
        <p:txBody>
          <a:bodyPr/>
          <a:lstStyle/>
          <a:p>
            <a:pPr algn="l" rtl="0" eaLnBrk="1" hangingPunct="1">
              <a:spcBef>
                <a:spcPct val="10000"/>
              </a:spcBef>
            </a:pPr>
            <a:r>
              <a:rPr lang="en-US" altLang="ar-SA" sz="2800"/>
              <a:t>Open SPSS</a:t>
            </a:r>
          </a:p>
          <a:p>
            <a:pPr algn="l" rtl="0" eaLnBrk="1" hangingPunct="1">
              <a:spcBef>
                <a:spcPct val="10000"/>
              </a:spcBef>
            </a:pPr>
            <a:r>
              <a:rPr lang="en-US" altLang="ar-SA" sz="2800"/>
              <a:t>Open file </a:t>
            </a:r>
            <a:r>
              <a:rPr lang="en-US" altLang="ar-SA" sz="2800">
                <a:latin typeface="Arial" panose="020B0604020202020204" pitchFamily="34" charset="0"/>
              </a:rPr>
              <a:t>“</a:t>
            </a:r>
            <a:r>
              <a:rPr lang="en-US" altLang="ar-SA" sz="2800"/>
              <a:t>SPSS Examples</a:t>
            </a:r>
            <a:r>
              <a:rPr lang="en-US" altLang="ar-SA" sz="2800">
                <a:latin typeface="Arial" panose="020B0604020202020204" pitchFamily="34" charset="0"/>
              </a:rPr>
              <a:t>”</a:t>
            </a:r>
            <a:r>
              <a:rPr lang="en-US" altLang="ar-SA" sz="2800"/>
              <a:t> (same as before)</a:t>
            </a:r>
          </a:p>
          <a:p>
            <a:pPr algn="l" rtl="0" eaLnBrk="1" hangingPunct="1">
              <a:spcBef>
                <a:spcPct val="10000"/>
              </a:spcBef>
            </a:pPr>
            <a:r>
              <a:rPr lang="en-US" altLang="ar-SA" sz="2800"/>
              <a:t>Go to:</a:t>
            </a:r>
          </a:p>
          <a:p>
            <a:pPr lvl="1" algn="l" rtl="0" eaLnBrk="1" hangingPunct="1">
              <a:spcBef>
                <a:spcPct val="10000"/>
              </a:spcBef>
            </a:pPr>
            <a:r>
              <a:rPr lang="en-US" altLang="ar-SA" smtClean="0">
                <a:latin typeface="Arial" panose="020B0604020202020204" pitchFamily="34" charset="0"/>
              </a:rPr>
              <a:t>“</a:t>
            </a:r>
            <a:r>
              <a:rPr lang="en-US" altLang="ar-SA" smtClean="0"/>
              <a:t>Analyze</a:t>
            </a:r>
            <a:r>
              <a:rPr lang="en-US" altLang="ar-SA" smtClean="0">
                <a:latin typeface="Arial" panose="020B0604020202020204" pitchFamily="34" charset="0"/>
              </a:rPr>
              <a:t>”</a:t>
            </a:r>
            <a:r>
              <a:rPr lang="en-US" altLang="ar-SA" smtClean="0"/>
              <a:t> then </a:t>
            </a:r>
            <a:r>
              <a:rPr lang="en-US" altLang="ar-SA" smtClean="0">
                <a:latin typeface="Arial" panose="020B0604020202020204" pitchFamily="34" charset="0"/>
              </a:rPr>
              <a:t>“</a:t>
            </a:r>
            <a:r>
              <a:rPr lang="en-US" altLang="ar-SA" smtClean="0"/>
              <a:t>Compare Means</a:t>
            </a:r>
            <a:r>
              <a:rPr lang="en-US" altLang="ar-SA" smtClean="0">
                <a:latin typeface="Arial" panose="020B0604020202020204" pitchFamily="34" charset="0"/>
              </a:rPr>
              <a:t>”</a:t>
            </a:r>
            <a:endParaRPr lang="en-US" altLang="ar-SA" smtClean="0"/>
          </a:p>
          <a:p>
            <a:pPr lvl="1" algn="l" rtl="0" eaLnBrk="1" hangingPunct="1">
              <a:spcBef>
                <a:spcPct val="10000"/>
              </a:spcBef>
            </a:pPr>
            <a:r>
              <a:rPr lang="en-US" altLang="ar-SA" smtClean="0"/>
              <a:t>Choose </a:t>
            </a:r>
            <a:r>
              <a:rPr lang="en-US" altLang="ar-SA" smtClean="0">
                <a:latin typeface="Arial" panose="020B0604020202020204" pitchFamily="34" charset="0"/>
              </a:rPr>
              <a:t>“</a:t>
            </a:r>
            <a:r>
              <a:rPr lang="en-US" altLang="ar-SA" smtClean="0"/>
              <a:t>Paired samples t-test</a:t>
            </a:r>
            <a:r>
              <a:rPr lang="en-US" altLang="ar-SA" smtClean="0">
                <a:latin typeface="Arial" panose="020B0604020202020204" pitchFamily="34" charset="0"/>
              </a:rPr>
              <a:t>”</a:t>
            </a:r>
            <a:endParaRPr lang="en-US" altLang="ar-SA" smtClean="0"/>
          </a:p>
          <a:p>
            <a:pPr lvl="1" algn="l" rtl="0" eaLnBrk="1" hangingPunct="1">
              <a:spcBef>
                <a:spcPct val="10000"/>
              </a:spcBef>
            </a:pPr>
            <a:r>
              <a:rPr lang="en-US" altLang="ar-SA" smtClean="0"/>
              <a:t>Choose the two IV conditions you are comparing. Put in </a:t>
            </a:r>
            <a:r>
              <a:rPr lang="en-US" altLang="ar-SA" smtClean="0">
                <a:latin typeface="Arial" panose="020B0604020202020204" pitchFamily="34" charset="0"/>
              </a:rPr>
              <a:t>“</a:t>
            </a:r>
            <a:r>
              <a:rPr lang="en-US" altLang="ar-SA" smtClean="0"/>
              <a:t>paired variables box.</a:t>
            </a:r>
            <a:r>
              <a:rPr lang="en-US" altLang="ar-SA" smtClean="0">
                <a:latin typeface="Arial" panose="020B0604020202020204" pitchFamily="34" charset="0"/>
              </a:rPr>
              <a:t>”</a:t>
            </a:r>
            <a:endParaRPr lang="en-US" altLang="ar-SA" smtClean="0"/>
          </a:p>
          <a:p>
            <a:pPr algn="l" rtl="0" eaLnBrk="1" hangingPunct="1"/>
            <a:endParaRPr lang="en-US" altLang="ar-SA" sz="280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9268104"/>
      </p:ext>
    </p:extLst>
  </p:cSld>
  <p:clrMapOvr>
    <a:masterClrMapping/>
  </p:clrMapOvr>
  <mc:AlternateContent xmlns:mc="http://schemas.openxmlformats.org/markup-compatibility/2006">
    <mc:Choice xmlns:p14="http://schemas.microsoft.com/office/powerpoint/2010/main" Requires="p14">
      <p:transition spd="slow" p14:dur="2000" advTm="14171"/>
    </mc:Choice>
    <mc:Fallback>
      <p:transition spd="slow" advTm="14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en-US" altLang="ar-SA" sz="3200"/>
              <a:t>Dependent or Paired t-Test: Select Paired-Samples</a:t>
            </a:r>
          </a:p>
        </p:txBody>
      </p:sp>
      <p:graphicFrame>
        <p:nvGraphicFramePr>
          <p:cNvPr id="39939" name="Object 3"/>
          <p:cNvGraphicFramePr>
            <a:graphicFrameLocks noGrp="1" noChangeAspect="1"/>
          </p:cNvGraphicFramePr>
          <p:nvPr>
            <p:ph idx="1"/>
          </p:nvPr>
        </p:nvGraphicFramePr>
        <p:xfrm>
          <a:off x="2668588" y="1846263"/>
          <a:ext cx="6915150" cy="4022725"/>
        </p:xfrm>
        <a:graphic>
          <a:graphicData uri="http://schemas.openxmlformats.org/presentationml/2006/ole">
            <mc:AlternateContent xmlns:mc="http://schemas.openxmlformats.org/markup-compatibility/2006">
              <mc:Choice xmlns:v="urn:schemas-microsoft-com:vml" Requires="v">
                <p:oleObj spid="_x0000_s9224" name="Image" r:id="rId5" imgW="6920635" imgH="4025397" progId="Photoshop.Image.7">
                  <p:embed/>
                </p:oleObj>
              </mc:Choice>
              <mc:Fallback>
                <p:oleObj name="Image" r:id="rId5" imgW="6920635" imgH="4025397" progId="Photoshop.Image.7">
                  <p:embed/>
                  <p:pic>
                    <p:nvPicPr>
                      <p:cNvPr id="3993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8588" y="1846263"/>
                        <a:ext cx="6915150"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7170480" y="3705840"/>
              <a:ext cx="1429200" cy="3600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7161120" y="3696480"/>
                <a:ext cx="1447920" cy="5472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66369186"/>
      </p:ext>
    </p:extLst>
  </p:cSld>
  <p:clrMapOvr>
    <a:masterClrMapping/>
  </p:clrMapOvr>
  <mc:AlternateContent xmlns:mc="http://schemas.openxmlformats.org/markup-compatibility/2006">
    <mc:Choice xmlns:p14="http://schemas.microsoft.com/office/powerpoint/2010/main" Requires="p14">
      <p:transition spd="slow" p14:dur="2000" advTm="15462"/>
    </mc:Choice>
    <mc:Fallback>
      <p:transition spd="slow" advTm="15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r>
              <a:rPr lang="en-US" altLang="ar-SA" sz="3200"/>
              <a:t>Dependent or Paired t-Test: Select Variables</a:t>
            </a:r>
          </a:p>
        </p:txBody>
      </p:sp>
      <p:graphicFrame>
        <p:nvGraphicFramePr>
          <p:cNvPr id="40963" name="Object 3"/>
          <p:cNvGraphicFramePr>
            <a:graphicFrameLocks noGrp="1" noChangeAspect="1"/>
          </p:cNvGraphicFramePr>
          <p:nvPr>
            <p:ph idx="1"/>
          </p:nvPr>
        </p:nvGraphicFramePr>
        <p:xfrm>
          <a:off x="2058988" y="1846263"/>
          <a:ext cx="8134350" cy="4022725"/>
        </p:xfrm>
        <a:graphic>
          <a:graphicData uri="http://schemas.openxmlformats.org/presentationml/2006/ole">
            <mc:AlternateContent xmlns:mc="http://schemas.openxmlformats.org/markup-compatibility/2006">
              <mc:Choice xmlns:v="urn:schemas-microsoft-com:vml" Requires="v">
                <p:oleObj spid="_x0000_s10248" name="Image" r:id="rId5" imgW="9092063" imgH="4495238" progId="Photoshop.Image.7">
                  <p:embed/>
                </p:oleObj>
              </mc:Choice>
              <mc:Fallback>
                <p:oleObj name="Image" r:id="rId5" imgW="9092063" imgH="4495238" progId="Photoshop.Image.7">
                  <p:embed/>
                  <p:pic>
                    <p:nvPicPr>
                      <p:cNvPr id="4096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8988" y="1846263"/>
                        <a:ext cx="8134350"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4438080" y="3259440"/>
              <a:ext cx="929160" cy="55404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4428720" y="3250080"/>
                <a:ext cx="947880" cy="57276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66050425"/>
      </p:ext>
    </p:extLst>
  </p:cSld>
  <p:clrMapOvr>
    <a:masterClrMapping/>
  </p:clrMapOvr>
  <mc:AlternateContent xmlns:mc="http://schemas.openxmlformats.org/markup-compatibility/2006">
    <mc:Choice xmlns:p14="http://schemas.microsoft.com/office/powerpoint/2010/main" Requires="p14">
      <p:transition spd="slow" p14:dur="2000" advTm="15706"/>
    </mc:Choice>
    <mc:Fallback>
      <p:transition spd="slow" advTm="15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altLang="ar-SA" sz="3200"/>
              <a:t>Dependent or Paired t-Test: Options</a:t>
            </a:r>
          </a:p>
        </p:txBody>
      </p:sp>
      <p:graphicFrame>
        <p:nvGraphicFramePr>
          <p:cNvPr id="41987" name="Object 3"/>
          <p:cNvGraphicFramePr>
            <a:graphicFrameLocks noGrp="1" noChangeAspect="1"/>
          </p:cNvGraphicFramePr>
          <p:nvPr>
            <p:ph idx="1"/>
          </p:nvPr>
        </p:nvGraphicFramePr>
        <p:xfrm>
          <a:off x="2052638" y="1846263"/>
          <a:ext cx="8147050" cy="4022725"/>
        </p:xfrm>
        <a:graphic>
          <a:graphicData uri="http://schemas.openxmlformats.org/presentationml/2006/ole">
            <mc:AlternateContent xmlns:mc="http://schemas.openxmlformats.org/markup-compatibility/2006">
              <mc:Choice xmlns:v="urn:schemas-microsoft-com:vml" Requires="v">
                <p:oleObj spid="_x0000_s11272" name="Image" r:id="rId5" imgW="9028571" imgH="4457143" progId="Photoshop.Image.7">
                  <p:embed/>
                </p:oleObj>
              </mc:Choice>
              <mc:Fallback>
                <p:oleObj name="Image" r:id="rId5" imgW="9028571" imgH="4457143" progId="Photoshop.Image.7">
                  <p:embed/>
                  <p:pic>
                    <p:nvPicPr>
                      <p:cNvPr id="4198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2638" y="1846263"/>
                        <a:ext cx="8147050"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6241680" y="2250360"/>
              <a:ext cx="5840640" cy="237564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6232320" y="2241000"/>
                <a:ext cx="5859360" cy="239436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76387006"/>
      </p:ext>
    </p:extLst>
  </p:cSld>
  <p:clrMapOvr>
    <a:masterClrMapping/>
  </p:clrMapOvr>
  <mc:AlternateContent xmlns:mc="http://schemas.openxmlformats.org/markup-compatibility/2006">
    <mc:Choice xmlns:p14="http://schemas.microsoft.com/office/powerpoint/2010/main" Requires="p14">
      <p:transition spd="slow" p14:dur="2000" advTm="24017"/>
    </mc:Choice>
    <mc:Fallback>
      <p:transition spd="slow" advTm="24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7848600" y="0"/>
            <a:ext cx="2819400" cy="1143000"/>
          </a:xfrm>
        </p:spPr>
        <p:txBody>
          <a:bodyPr/>
          <a:lstStyle/>
          <a:p>
            <a:pPr eaLnBrk="1" hangingPunct="1">
              <a:defRPr/>
            </a:pPr>
            <a:r>
              <a:rPr lang="en-US" altLang="ar-SA" sz="2000"/>
              <a:t>Dependent or Paired t-Test: Output</a:t>
            </a:r>
          </a:p>
        </p:txBody>
      </p:sp>
      <p:pic>
        <p:nvPicPr>
          <p:cNvPr id="43011" name="Picture 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057400" y="161926"/>
            <a:ext cx="5257800" cy="14128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2" name="Picture 4"/>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1981200" y="1600201"/>
            <a:ext cx="5029200" cy="10826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3" name="Picture 5"/>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1524000" y="2743201"/>
            <a:ext cx="9753600" cy="19018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4" name="Text Box 6"/>
          <p:cNvSpPr txBox="1">
            <a:spLocks noChangeArrowheads="1"/>
          </p:cNvSpPr>
          <p:nvPr/>
        </p:nvSpPr>
        <p:spPr bwMode="auto">
          <a:xfrm>
            <a:off x="800100" y="4762500"/>
            <a:ext cx="7772400" cy="1562100"/>
          </a:xfrm>
          <a:prstGeom prst="rect">
            <a:avLst/>
          </a:prstGeom>
          <a:noFill/>
          <a:ln w="9525" algn="ctr">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a:spcBef>
                <a:spcPct val="50000"/>
              </a:spcBef>
            </a:pPr>
            <a:r>
              <a:rPr lang="en-US" altLang="ar-SA" sz="2400">
                <a:latin typeface="Arial" panose="020B0604020202020204" pitchFamily="34" charset="0"/>
              </a:rPr>
              <a:t>Is there a difference between pre &amp; post?</a:t>
            </a:r>
          </a:p>
          <a:p>
            <a:pPr algn="ctr">
              <a:spcBef>
                <a:spcPct val="50000"/>
              </a:spcBef>
            </a:pPr>
            <a:r>
              <a:rPr lang="en-US" altLang="ar-SA" sz="2400">
                <a:latin typeface="Arial" panose="020B0604020202020204" pitchFamily="34" charset="0"/>
              </a:rPr>
              <a:t>t(9) = -4.881, p = .001</a:t>
            </a:r>
          </a:p>
          <a:p>
            <a:pPr algn="ctr">
              <a:spcBef>
                <a:spcPct val="50000"/>
              </a:spcBef>
            </a:pPr>
            <a:r>
              <a:rPr lang="en-US" altLang="ar-SA" sz="2400">
                <a:latin typeface="Arial" panose="020B0604020202020204" pitchFamily="34" charset="0"/>
              </a:rPr>
              <a:t>Yes, 4.7 is significantly different  from 6.2</a:t>
            </a:r>
          </a:p>
        </p:txBody>
      </p:sp>
      <p:sp>
        <p:nvSpPr>
          <p:cNvPr id="43015" name="Rectangle 7"/>
          <p:cNvSpPr>
            <a:spLocks noChangeArrowheads="1"/>
          </p:cNvSpPr>
          <p:nvPr/>
        </p:nvSpPr>
        <p:spPr bwMode="auto">
          <a:xfrm>
            <a:off x="8001000" y="3962400"/>
            <a:ext cx="2667000" cy="533400"/>
          </a:xfrm>
          <a:prstGeom prst="rect">
            <a:avLst/>
          </a:prstGeom>
          <a:solidFill>
            <a:schemeClr val="accent1">
              <a:alpha val="21960"/>
            </a:schemeClr>
          </a:solidFill>
          <a:ln w="381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endParaRPr lang="ar-JO" altLang="en-US"/>
          </a:p>
        </p:txBody>
      </p:sp>
      <p:sp>
        <p:nvSpPr>
          <p:cNvPr id="43016" name="Line 8"/>
          <p:cNvSpPr>
            <a:spLocks noChangeShapeType="1"/>
          </p:cNvSpPr>
          <p:nvPr/>
        </p:nvSpPr>
        <p:spPr bwMode="auto">
          <a:xfrm flipV="1">
            <a:off x="7696200" y="4572000"/>
            <a:ext cx="457200" cy="3810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928800" y="35640"/>
              <a:ext cx="10608840" cy="642096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919440" y="26280"/>
                <a:ext cx="10627560" cy="643968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21333400"/>
      </p:ext>
    </p:extLst>
  </p:cSld>
  <p:clrMapOvr>
    <a:masterClrMapping/>
  </p:clrMapOvr>
  <mc:AlternateContent xmlns:mc="http://schemas.openxmlformats.org/markup-compatibility/2006">
    <mc:Choice xmlns:p14="http://schemas.microsoft.com/office/powerpoint/2010/main" Requires="p14">
      <p:transition spd="slow" p14:dur="2000" advTm="193373"/>
    </mc:Choice>
    <mc:Fallback>
      <p:transition spd="slow" advTm="193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8.4|16.7"/>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127</TotalTime>
  <Words>795</Words>
  <Application>Microsoft Office PowerPoint</Application>
  <PresentationFormat>Widescreen</PresentationFormat>
  <Paragraphs>95</Paragraphs>
  <Slides>13</Slides>
  <Notes>7</Notes>
  <HiddenSlides>0</HiddenSlides>
  <MMClips>13</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3" baseType="lpstr">
      <vt:lpstr>Arial</vt:lpstr>
      <vt:lpstr>Calibri</vt:lpstr>
      <vt:lpstr>Calibri Light</vt:lpstr>
      <vt:lpstr>Symbol</vt:lpstr>
      <vt:lpstr>Times New Roman</vt:lpstr>
      <vt:lpstr>Verdana</vt:lpstr>
      <vt:lpstr>Wingdings</vt:lpstr>
      <vt:lpstr>Retrospect</vt:lpstr>
      <vt:lpstr>Equation</vt:lpstr>
      <vt:lpstr>Image</vt:lpstr>
      <vt:lpstr>Dependent (paired) Sample t-tests</vt:lpstr>
      <vt:lpstr>Dependent Samples t-test</vt:lpstr>
      <vt:lpstr>Dependent Samples t</vt:lpstr>
      <vt:lpstr>Another way to write the formula</vt:lpstr>
      <vt:lpstr>Dependent Samples t example</vt:lpstr>
      <vt:lpstr>Dependent Samples t Example (2)</vt:lpstr>
      <vt:lpstr>Dependent Samples t Example (3)</vt:lpstr>
      <vt:lpstr>PowerPoint Presentation</vt:lpstr>
      <vt:lpstr>Using SPSS for dependent t-test</vt:lpstr>
      <vt:lpstr>Dependent or Paired t-Test: Select Paired-Samples</vt:lpstr>
      <vt:lpstr>Dependent or Paired t-Test: Select Variables</vt:lpstr>
      <vt:lpstr>Dependent or Paired t-Test: Options</vt:lpstr>
      <vt:lpstr>Dependent or Paired t-Test: Output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6</cp:revision>
  <dcterms:created xsi:type="dcterms:W3CDTF">2020-03-22T13:00:53Z</dcterms:created>
  <dcterms:modified xsi:type="dcterms:W3CDTF">2020-03-22T15:10:01Z</dcterms:modified>
</cp:coreProperties>
</file>