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54" r:id="rId3"/>
    <p:sldId id="355" r:id="rId4"/>
    <p:sldId id="356" r:id="rId5"/>
    <p:sldId id="357" r:id="rId6"/>
    <p:sldId id="358" r:id="rId7"/>
    <p:sldId id="364" r:id="rId8"/>
    <p:sldId id="365" r:id="rId9"/>
    <p:sldId id="366" r:id="rId10"/>
    <p:sldId id="367" r:id="rId11"/>
    <p:sldId id="368" r:id="rId12"/>
    <p:sldId id="369" r:id="rId13"/>
    <p:sldId id="373" r:id="rId14"/>
    <p:sldId id="374" r:id="rId15"/>
    <p:sldId id="433" r:id="rId16"/>
    <p:sldId id="434" r:id="rId17"/>
    <p:sldId id="435" r:id="rId18"/>
    <p:sldId id="436" r:id="rId19"/>
    <p:sldId id="437" r:id="rId20"/>
    <p:sldId id="438" r:id="rId21"/>
    <p:sldId id="470" r:id="rId22"/>
    <p:sldId id="439" r:id="rId23"/>
    <p:sldId id="442" r:id="rId24"/>
    <p:sldId id="443" r:id="rId25"/>
    <p:sldId id="444" r:id="rId26"/>
    <p:sldId id="445" r:id="rId27"/>
    <p:sldId id="446" r:id="rId28"/>
    <p:sldId id="448" r:id="rId29"/>
    <p:sldId id="469" r:id="rId30"/>
  </p:sldIdLst>
  <p:sldSz cx="9144000" cy="6858000" type="screen4x3"/>
  <p:notesSz cx="6858000" cy="9144000"/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9D7"/>
    <a:srgbClr val="8B643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183" autoAdjust="0"/>
    <p:restoredTop sz="94660"/>
  </p:normalViewPr>
  <p:slideViewPr>
    <p:cSldViewPr>
      <p:cViewPr varScale="1">
        <p:scale>
          <a:sx n="69" d="100"/>
          <a:sy n="69" d="100"/>
        </p:scale>
        <p:origin x="1326" y="72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handoutMaster" Target="handoutMasters/handout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49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>
            <a:lvl1pPr algn="l" rtl="0"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438" y="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>
            <a:lvl1pPr algn="r" rtl="0"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49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>
            <a:lvl1pPr algn="l" rtl="0"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kern="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438" y="8686800"/>
            <a:ext cx="2976562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numCol="1" anchor="b" anchorCtr="0" compatLnSpc="1">
            <a:prstTxWarp prst="textNoShape">
              <a:avLst/>
            </a:prstTxWarp>
          </a:bodyPr>
          <a:lstStyle>
            <a:lvl1pPr algn="r" rtl="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8C08019C-BFA1-4501-83A1-7667D6D31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099" name="Notes Placeholder 2"/>
          <p:cNvSpPr txBox="1"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50"/>
      </a:spcBef>
      <a:spcAft>
        <a:spcPct val="0"/>
      </a:spcAft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en-US" sz="1200">
        <a:solidFill>
          <a:srgbClr val="000000"/>
        </a:solidFill>
        <a:latin typeface="Times New Roman" pitchFamily="18"/>
        <a:cs typeface="Tahoma" pitchFamily="2"/>
      </a:defRPr>
    </a:lvl1pPr>
    <a:lvl2pPr marL="742950" indent="-28575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rgbClr val="4F81BD"/>
          </a:solidFill>
          <a:ln w="25402">
            <a:solidFill>
              <a:srgbClr val="385D8A"/>
            </a:solidFill>
            <a:miter lim="800000"/>
            <a:headEnd/>
            <a:tailEnd/>
          </a:ln>
        </p:spPr>
      </p:sp>
      <p:sp>
        <p:nvSpPr>
          <p:cNvPr id="7171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hangingPunct="1"/>
            <a:endParaRPr lang="ar-SA" altLang="ar-SA">
              <a:latin typeface="Times New Roman" panose="02020603050405020304" pitchFamily="18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8BED13-2494-43B2-8D7E-22716B843C05}" type="slidenum">
              <a:rPr lang="en-US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4" name="Rectangle 3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/>
            <a:endParaRPr altLang="en-US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755FD-CA21-41F1-B2FC-53D15C39F79D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7458682"/>
      </p:ext>
    </p:extLst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06CAB-732C-4BB7-9210-D5876FCA1AE5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5778357"/>
      </p:ext>
    </p:extLst>
  </p:cSld>
  <p:clrMapOvr>
    <a:masterClrMapping/>
  </p:clrMapOvr>
  <p:transition spd="slow">
    <p:pull dir="r"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/>
          <a:lstStyle>
            <a:lvl1pPr algn="r">
              <a:defRPr sz="4000" cap="all"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6E6C7-20BE-4FDC-8BAE-152BF4301D7E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7084519"/>
      </p:ext>
    </p:extLst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9C071-86FB-4374-85A1-885649C9CA6B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3744817"/>
      </p:ext>
    </p:extLst>
  </p:cSld>
  <p:clrMapOvr>
    <a:masterClrMapping/>
  </p:clrMapOvr>
  <p:transition spd="slow">
    <p:pull dir="r"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35EDE-3BA5-4FE1-9FA4-E9537CF23694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2253945"/>
      </p:ext>
    </p:extLst>
  </p:cSld>
  <p:clrMapOvr>
    <a:masterClrMapping/>
  </p:clrMapOvr>
  <p:transition spd="slow">
    <p:pull dir="r"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D9C26-F1E7-446A-B679-CF95DE93A79B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4586213"/>
      </p:ext>
    </p:extLst>
  </p:cSld>
  <p:clrMapOvr>
    <a:masterClrMapping/>
  </p:clrMapOvr>
  <p:transition spd="slow">
    <p:pull dir="r"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1AD24-BFDA-4531-B503-3FD6474D87CA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103236"/>
      </p:ext>
    </p:extLst>
  </p:cSld>
  <p:clrMapOvr>
    <a:masterClrMapping/>
  </p:clrMapOvr>
  <p:transition spd="slow">
    <p:pull dir="r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/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ABDCD-A709-4CCD-8760-90B9A329B521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3078976"/>
      </p:ext>
    </p:extLst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/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lang="ar-SA" sz="3200"/>
            </a:lvl1pPr>
          </a:lstStyle>
          <a:p>
            <a:pPr lvl="0"/>
            <a:endParaRPr lang="ar-SA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tabLst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D7312-DD8F-4C96-A068-698E8C91053D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9955051"/>
      </p:ext>
    </p:extLst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F1822-B3BC-4274-9997-E5CBAFE35799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301131"/>
      </p:ext>
    </p:extLst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1604964"/>
            <a:ext cx="2057400" cy="45259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1604964"/>
            <a:ext cx="6019796" cy="45259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4458-47A5-44A8-9729-D16F58A3BC78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3111357"/>
      </p:ext>
    </p:extLst>
  </p:cSld>
  <p:clrMapOvr>
    <a:masterClrMapping/>
  </p:clrMapOvr>
  <p:transition spd="slow">
    <p:pull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Rectangle 69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/>
            </a:lvl1pPr>
          </a:lstStyle>
          <a:p>
            <a:pPr>
              <a:defRPr/>
            </a:pPr>
            <a:fld id="{EE91FD37-BC61-4233-BF98-160DC93F2D41}" type="datetime1">
              <a:rPr lang="ar-SA"/>
              <a:pPr>
                <a:defRPr/>
              </a:pPr>
              <a:t>30/03/1445</a:t>
            </a:fld>
            <a:endParaRPr/>
          </a:p>
        </p:txBody>
      </p:sp>
      <p:sp>
        <p:nvSpPr>
          <p:cNvPr id="6" name="Rectangle 70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Mahmoud Alhussami, D.Sc., Ph.D</a:t>
            </a:r>
          </a:p>
        </p:txBody>
      </p:sp>
      <p:sp>
        <p:nvSpPr>
          <p:cNvPr id="7" name="Rectangle 71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771779D-E821-491A-A167-EC564A40245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67025"/>
      </p:ext>
    </p:extLst>
  </p:cSld>
  <p:clrMapOvr>
    <a:masterClrMapping/>
  </p:clrMapOvr>
  <p:transition spd="slow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 txBox="1">
            <a:spLocks noGrp="1"/>
          </p:cNvSpPr>
          <p:nvPr>
            <p:ph type="title"/>
          </p:nvPr>
        </p:nvSpPr>
        <p:spPr bwMode="auto">
          <a:xfrm>
            <a:off x="685800" y="2057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ar-SA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8580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6798" rIns="90004" bIns="46798" anchor="t" anchorCtr="0" compatLnSpc="1"/>
          <a:lstStyle>
            <a:lvl1pPr marL="0" marR="0" lvl="0" indent="0" algn="r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ar-SA" sz="1400" b="0" i="0" u="none" strike="noStrike" kern="1200" cap="none" spc="0" baseline="0">
                <a:solidFill>
                  <a:srgbClr val="FFFF99"/>
                </a:solidFill>
                <a:uFillTx/>
                <a:latin typeface="Trebuchet MS" pitchFamily="34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9DA84286-8C21-4631-B654-A3C69F8C53CE}" type="datetime4">
              <a:rPr lang="en-US"/>
              <a:pPr>
                <a:defRPr/>
              </a:pPr>
              <a:t>October 14, 2023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6798" rIns="90004" bIns="46798" anchor="t" anchorCtr="1" compatLnSpc="1"/>
          <a:lstStyle>
            <a:lvl1pPr marL="0" marR="0" lvl="0" indent="0" algn="ctr" defTabSz="914400" rtl="0" eaLnBrk="1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FFFF99"/>
                </a:solidFill>
                <a:uFillTx/>
                <a:latin typeface="Trebuchet MS" pitchFamily="34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30" name="Text Placeholder 5"/>
          <p:cNvSpPr txBox="1">
            <a:spLocks noGrp="1"/>
          </p:cNvSpPr>
          <p:nvPr>
            <p:ph type="body" idx="1"/>
          </p:nvPr>
        </p:nvSpPr>
        <p:spPr bwMode="auto">
          <a:xfrm>
            <a:off x="457200" y="160496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/>
              <a:t>Click to edit Master text styles</a:t>
            </a:r>
          </a:p>
          <a:p>
            <a:pPr lvl="1"/>
            <a:r>
              <a:rPr lang="en-US" altLang="ar-SA"/>
              <a:t>Second level</a:t>
            </a:r>
          </a:p>
          <a:p>
            <a:pPr lvl="2"/>
            <a:r>
              <a:rPr lang="en-US" altLang="ar-SA"/>
              <a:t>Third level</a:t>
            </a:r>
          </a:p>
          <a:p>
            <a:pPr lvl="3"/>
            <a:r>
              <a:rPr lang="en-US" altLang="ar-SA"/>
              <a:t>Fourth level</a:t>
            </a:r>
          </a:p>
          <a:p>
            <a:pPr lvl="4"/>
            <a:r>
              <a:rPr lang="en-US" altLang="ar-SA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p:transition spd="slow"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3000" b="1" kern="1200">
          <a:solidFill>
            <a:srgbClr val="FFFF66"/>
          </a:solidFill>
          <a:latin typeface="Trebuchet MS" pitchFamily="34"/>
          <a:cs typeface="Tahoma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5pPr>
      <a:lvl6pPr marL="457200" algn="l" rtl="0" eaLnBrk="0" fontAlgn="base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6pPr>
      <a:lvl7pPr marL="914400" algn="l" rtl="0" eaLnBrk="0" fontAlgn="base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7pPr>
      <a:lvl8pPr marL="1371600" algn="l" rtl="0" eaLnBrk="0" fontAlgn="base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8pPr>
      <a:lvl9pPr marL="1828800" algn="l" rtl="0" eaLnBrk="0" fontAlgn="base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3000" b="1">
          <a:solidFill>
            <a:srgbClr val="FFFF66"/>
          </a:solidFill>
          <a:latin typeface="Trebuchet MS" pitchFamily="34" charset="0"/>
          <a:cs typeface="Tahoma" pitchFamily="34" charset="0"/>
        </a:defRPr>
      </a:lvl9pPr>
    </p:titleStyle>
    <p:bodyStyle>
      <a:lvl1pPr marL="341313" indent="-341313" algn="l" rtl="0" eaLnBrk="0" fontAlgn="base" hangingPunct="0">
        <a:spcBef>
          <a:spcPts val="625"/>
        </a:spcBef>
        <a:spcAft>
          <a:spcPct val="0"/>
        </a:spcAft>
        <a:buClr>
          <a:srgbClr val="FFFFCC"/>
        </a:buClr>
        <a:buSzPct val="100000"/>
        <a:buFont typeface="Trebuchet MS" panose="020B0603020202020204" pitchFamily="34" charset="0"/>
        <a:buChar char="•"/>
        <a:tabLst>
          <a:tab pos="912813" algn="l"/>
          <a:tab pos="1827213" algn="l"/>
          <a:tab pos="2741613" algn="l"/>
          <a:tab pos="3656013" algn="l"/>
          <a:tab pos="4570413" algn="l"/>
          <a:tab pos="5484813" algn="l"/>
          <a:tab pos="6399213" algn="l"/>
          <a:tab pos="7313613" algn="l"/>
          <a:tab pos="8228013" algn="l"/>
          <a:tab pos="9142413" algn="l"/>
          <a:tab pos="10056813" algn="l"/>
        </a:tabLst>
        <a:defRPr lang="en-US" sz="2500" kern="1200">
          <a:solidFill>
            <a:srgbClr val="FFFF99"/>
          </a:solidFill>
          <a:latin typeface="Trebuchet MS" pitchFamily="34"/>
          <a:ea typeface="Lucida Sans Unicode" pitchFamily="2"/>
          <a:cs typeface="Tahoma" pitchFamily="2"/>
        </a:defRPr>
      </a:lvl1pPr>
      <a:lvl2pPr marL="741363" lvl="1" indent="-284163" algn="l" rtl="0" eaLnBrk="0" fontAlgn="base" hangingPunct="0">
        <a:spcBef>
          <a:spcPts val="550"/>
        </a:spcBef>
        <a:spcAft>
          <a:spcPct val="0"/>
        </a:spcAft>
        <a:buClr>
          <a:srgbClr val="FFFFCC"/>
        </a:buClr>
        <a:buSzPct val="100000"/>
        <a:buFont typeface="Trebuchet MS" panose="020B0603020202020204" pitchFamily="34" charset="0"/>
        <a:buChar char="•"/>
        <a:tabLst>
          <a:tab pos="912813" algn="l"/>
          <a:tab pos="1827213" algn="l"/>
          <a:tab pos="2741613" algn="l"/>
          <a:tab pos="3656013" algn="l"/>
          <a:tab pos="4570413" algn="l"/>
          <a:tab pos="5484813" algn="l"/>
          <a:tab pos="6399213" algn="l"/>
          <a:tab pos="7313613" algn="l"/>
          <a:tab pos="8228013" algn="l"/>
          <a:tab pos="9142413" algn="l"/>
          <a:tab pos="10056813" algn="l"/>
        </a:tabLst>
        <a:defRPr lang="en-US" sz="2200" kern="1200">
          <a:solidFill>
            <a:srgbClr val="FFFF99"/>
          </a:solidFill>
          <a:latin typeface="Trebuchet MS" pitchFamily="34"/>
          <a:ea typeface="Lucida Sans Unicode" pitchFamily="2"/>
          <a:cs typeface="Tahoma" pitchFamily="2"/>
        </a:defRPr>
      </a:lvl2pPr>
      <a:lvl3pPr marL="1143000" lvl="2" indent="-228600" algn="l" rtl="0" eaLnBrk="0" fontAlgn="base" hangingPunct="0">
        <a:spcBef>
          <a:spcPts val="500"/>
        </a:spcBef>
        <a:spcAft>
          <a:spcPct val="0"/>
        </a:spcAft>
        <a:buClr>
          <a:srgbClr val="FFFFCC"/>
        </a:buClr>
        <a:buSzPct val="60000"/>
        <a:buFont typeface="Trebuchet MS" panose="020B0603020202020204" pitchFamily="34" charset="0"/>
        <a:buChar char="•"/>
        <a:tabLst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Trebuchet MS" pitchFamily="34"/>
          <a:ea typeface="Lucida Sans Unicode" pitchFamily="2"/>
          <a:cs typeface="Tahoma" pitchFamily="2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Char char="–"/>
        <a:tabLst>
          <a:tab pos="16002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Clr>
          <a:srgbClr val="FFFF99"/>
        </a:buClr>
        <a:buSzPct val="100000"/>
        <a:buFont typeface="Comic Sans MS" panose="030F0702030302020204" pitchFamily="66" charset="0"/>
        <a:buChar char="»"/>
        <a:tabLst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Clr>
          <a:srgbClr val="FFFF99"/>
        </a:buClr>
        <a:buSzPct val="100000"/>
        <a:buFont typeface="Comic Sans MS" pitchFamily="66" charset="0"/>
        <a:buChar char="»"/>
        <a:tabLst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Clr>
          <a:srgbClr val="FFFF99"/>
        </a:buClr>
        <a:buSzPct val="100000"/>
        <a:buFont typeface="Comic Sans MS" pitchFamily="66" charset="0"/>
        <a:buChar char="»"/>
        <a:tabLst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Clr>
          <a:srgbClr val="FFFF99"/>
        </a:buClr>
        <a:buSzPct val="100000"/>
        <a:buFont typeface="Comic Sans MS" pitchFamily="66" charset="0"/>
        <a:buChar char="»"/>
        <a:tabLst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Clr>
          <a:srgbClr val="FFFF99"/>
        </a:buClr>
        <a:buSzPct val="100000"/>
        <a:buFont typeface="Comic Sans MS" pitchFamily="66" charset="0"/>
        <a:buChar char="»"/>
        <a:tabLst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en-US" sz="2000" kern="1200">
          <a:solidFill>
            <a:srgbClr val="FFFF99"/>
          </a:solidFill>
          <a:latin typeface="Comic Sans MS" pitchFamily="66"/>
          <a:ea typeface="Lucida Sans Unicode" pitchFamily="2"/>
          <a:cs typeface="Tahoma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1.m4a" /><Relationship Id="rId1" Type="http://schemas.microsoft.com/office/2007/relationships/media" Target="../media/media1.m4a" /><Relationship Id="rId5" Type="http://schemas.openxmlformats.org/officeDocument/2006/relationships/image" Target="../media/image2.png" /><Relationship Id="rId4" Type="http://schemas.openxmlformats.org/officeDocument/2006/relationships/notesSlide" Target="../notesSlides/notesSlide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2.m4a" /><Relationship Id="rId1" Type="http://schemas.microsoft.com/office/2007/relationships/media" Target="../media/media2.m4a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3.m4a" /><Relationship Id="rId1" Type="http://schemas.microsoft.com/office/2007/relationships/media" Target="../media/media3.m4a" /><Relationship Id="rId5" Type="http://schemas.openxmlformats.org/officeDocument/2006/relationships/image" Target="../media/image2.png" /><Relationship Id="rId4" Type="http://schemas.openxmlformats.org/officeDocument/2006/relationships/notesSlide" Target="../notesSlides/notesSlide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4.m4a" /><Relationship Id="rId1" Type="http://schemas.microsoft.com/office/2007/relationships/media" Target="../media/media4.m4a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5.m4a" /><Relationship Id="rId1" Type="http://schemas.microsoft.com/office/2007/relationships/media" Target="../media/media5.m4a" /><Relationship Id="rId4" Type="http://schemas.openxmlformats.org/officeDocument/2006/relationships/image" Target="../media/image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6.m4a" /><Relationship Id="rId1" Type="http://schemas.microsoft.com/office/2007/relationships/media" Target="../media/media6.m4a" /><Relationship Id="rId4" Type="http://schemas.openxmlformats.org/officeDocument/2006/relationships/image" Target="../media/image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7.m4a" /><Relationship Id="rId1" Type="http://schemas.microsoft.com/office/2007/relationships/media" Target="../media/media7.m4a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8.m4a" /><Relationship Id="rId1" Type="http://schemas.microsoft.com/office/2007/relationships/media" Target="../media/media8.m4a" /><Relationship Id="rId4" Type="http://schemas.openxmlformats.org/officeDocument/2006/relationships/image" Target="../media/image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9.m4a" /><Relationship Id="rId1" Type="http://schemas.microsoft.com/office/2007/relationships/media" Target="../media/media9.m4a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0.m4a" /><Relationship Id="rId1" Type="http://schemas.microsoft.com/office/2007/relationships/media" Target="../media/media10.m4a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1.m4a" /><Relationship Id="rId1" Type="http://schemas.microsoft.com/office/2007/relationships/media" Target="../media/media11.m4a" /><Relationship Id="rId4" Type="http://schemas.openxmlformats.org/officeDocument/2006/relationships/image" Target="../media/image2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2.m4a" /><Relationship Id="rId1" Type="http://schemas.microsoft.com/office/2007/relationships/media" Target="../media/media12.m4a" /><Relationship Id="rId4" Type="http://schemas.openxmlformats.org/officeDocument/2006/relationships/image" Target="../media/image2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3.m4a" /><Relationship Id="rId1" Type="http://schemas.microsoft.com/office/2007/relationships/media" Target="../media/media13.m4a" /><Relationship Id="rId4" Type="http://schemas.openxmlformats.org/officeDocument/2006/relationships/image" Target="../media/image2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4.m4a" /><Relationship Id="rId1" Type="http://schemas.microsoft.com/office/2007/relationships/media" Target="../media/media14.m4a" /><Relationship Id="rId4" Type="http://schemas.openxmlformats.org/officeDocument/2006/relationships/image" Target="../media/image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5.m4a" /><Relationship Id="rId1" Type="http://schemas.microsoft.com/office/2007/relationships/media" Target="../media/media15.m4a" /><Relationship Id="rId4" Type="http://schemas.openxmlformats.org/officeDocument/2006/relationships/image" Target="../media/image2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 /><Relationship Id="rId2" Type="http://schemas.microsoft.com/office/2007/relationships/media" Target="../media/media16.m4a" /><Relationship Id="rId1" Type="http://schemas.openxmlformats.org/officeDocument/2006/relationships/tags" Target="../tags/tag1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 /><Relationship Id="rId2" Type="http://schemas.microsoft.com/office/2007/relationships/media" Target="../media/media17.m4a" /><Relationship Id="rId1" Type="http://schemas.openxmlformats.org/officeDocument/2006/relationships/tags" Target="../tags/tag2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18.m4a" /><Relationship Id="rId1" Type="http://schemas.microsoft.com/office/2007/relationships/media" Target="../media/media18.m4a" /><Relationship Id="rId5" Type="http://schemas.openxmlformats.org/officeDocument/2006/relationships/image" Target="../media/image2.png" /><Relationship Id="rId4" Type="http://schemas.openxmlformats.org/officeDocument/2006/relationships/image" Target="../media/image3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 /><Relationship Id="rId2" Type="http://schemas.microsoft.com/office/2007/relationships/media" Target="../media/media19.m4a" /><Relationship Id="rId1" Type="http://schemas.openxmlformats.org/officeDocument/2006/relationships/tags" Target="../tags/tag3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 /><Relationship Id="rId2" Type="http://schemas.microsoft.com/office/2007/relationships/media" Target="../media/media20.m4a" /><Relationship Id="rId1" Type="http://schemas.openxmlformats.org/officeDocument/2006/relationships/tags" Target="../tags/tag4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 /><Relationship Id="rId2" Type="http://schemas.microsoft.com/office/2007/relationships/media" Target="../media/media21.m4a" /><Relationship Id="rId1" Type="http://schemas.openxmlformats.org/officeDocument/2006/relationships/tags" Target="../tags/tag5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 /><Relationship Id="rId2" Type="http://schemas.microsoft.com/office/2007/relationships/media" Target="../media/media22.m4a" /><Relationship Id="rId1" Type="http://schemas.openxmlformats.org/officeDocument/2006/relationships/tags" Target="../tags/tag6.xml" /><Relationship Id="rId5" Type="http://schemas.openxmlformats.org/officeDocument/2006/relationships/image" Target="../media/image2.png" /><Relationship Id="rId4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3.m4a" /><Relationship Id="rId1" Type="http://schemas.microsoft.com/office/2007/relationships/media" Target="../media/media23.m4a" /><Relationship Id="rId4" Type="http://schemas.openxmlformats.org/officeDocument/2006/relationships/image" Target="../media/image2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4.m4a" /><Relationship Id="rId1" Type="http://schemas.microsoft.com/office/2007/relationships/media" Target="../media/media24.m4a" /><Relationship Id="rId4" Type="http://schemas.openxmlformats.org/officeDocument/2006/relationships/image" Target="../media/image2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5.m4a" /><Relationship Id="rId1" Type="http://schemas.microsoft.com/office/2007/relationships/media" Target="../media/media25.m4a" /><Relationship Id="rId4" Type="http://schemas.openxmlformats.org/officeDocument/2006/relationships/image" Target="../media/image2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6.m4a" /><Relationship Id="rId1" Type="http://schemas.microsoft.com/office/2007/relationships/media" Target="../media/media26.m4a" /><Relationship Id="rId4" Type="http://schemas.openxmlformats.org/officeDocument/2006/relationships/image" Target="../media/image2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7.m4a" /><Relationship Id="rId1" Type="http://schemas.microsoft.com/office/2007/relationships/media" Target="../media/media27.m4a" /><Relationship Id="rId4" Type="http://schemas.openxmlformats.org/officeDocument/2006/relationships/image" Target="../media/image2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8.m4a" /><Relationship Id="rId1" Type="http://schemas.microsoft.com/office/2007/relationships/media" Target="../media/media28.m4a" /><Relationship Id="rId4" Type="http://schemas.openxmlformats.org/officeDocument/2006/relationships/image" Target="../media/image2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audio" Target="../media/media29.m4a" /><Relationship Id="rId1" Type="http://schemas.microsoft.com/office/2007/relationships/media" Target="../media/media29.m4a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>
            <a:spLocks noGrp="1"/>
          </p:cNvSpPr>
          <p:nvPr>
            <p:ph type="title" idx="4294967295"/>
          </p:nvPr>
        </p:nvSpPr>
        <p:spPr>
          <a:xfrm>
            <a:off x="250825" y="908050"/>
            <a:ext cx="8569325" cy="2449513"/>
          </a:xfrm>
          <a:gradFill rotWithShape="0">
            <a:gsLst>
              <a:gs pos="0">
                <a:srgbClr val="9B2D2A"/>
              </a:gs>
              <a:gs pos="100000">
                <a:srgbClr val="CB3D3A"/>
              </a:gs>
            </a:gsLst>
            <a:lin ang="16200000"/>
          </a:gradFill>
          <a:ln w="9528">
            <a:solidFill>
              <a:srgbClr val="FFFF00"/>
            </a:solidFill>
            <a:miter lim="800000"/>
            <a:headEnd/>
            <a:tailEnd/>
          </a:ln>
          <a:effectLst>
            <a:outerShdw dist="12701" dir="5400000" algn="tl" rotWithShape="0">
              <a:srgbClr val="000000"/>
            </a:outerShdw>
          </a:effectLst>
        </p:spPr>
        <p:txBody>
          <a:bodyPr anchorCtr="1"/>
          <a:lstStyle/>
          <a:p>
            <a:pPr algn="ctr" eaLnBrk="1" hangingPunct="1"/>
            <a:br>
              <a:rPr altLang="ar-SA" sz="3600"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altLang="ar-SA" sz="8800">
                <a:latin typeface="Trebuchet MS" panose="020B0603020202020204" pitchFamily="34" charset="0"/>
                <a:cs typeface="Tahoma" panose="020B0604030504040204" pitchFamily="34" charset="0"/>
              </a:rPr>
              <a:t>BIOSTATISTICS</a:t>
            </a:r>
            <a:endParaRPr altLang="ar-SA" sz="8800">
              <a:solidFill>
                <a:srgbClr val="FFFF00"/>
              </a:solidFill>
              <a:latin typeface="Calibri" panose="020F0502020204030204" pitchFamily="34" charset="0"/>
              <a:cs typeface="Tahoma" panose="020B0604030504040204" pitchFamily="34" charset="0"/>
            </a:endParaRPr>
          </a:p>
        </p:txBody>
      </p:sp>
      <p:sp>
        <p:nvSpPr>
          <p:cNvPr id="614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395288" y="3500438"/>
            <a:ext cx="8280400" cy="2233612"/>
          </a:xfrm>
          <a:gradFill rotWithShape="0">
            <a:gsLst>
              <a:gs pos="0">
                <a:srgbClr val="FFA2A1"/>
              </a:gs>
              <a:gs pos="100000">
                <a:srgbClr val="FFBEBD"/>
              </a:gs>
            </a:gsLst>
            <a:lin ang="16200000"/>
          </a:gradFill>
          <a:ln w="9528">
            <a:solidFill>
              <a:srgbClr val="FFFF00"/>
            </a:solidFill>
            <a:miter lim="800000"/>
            <a:headEnd/>
            <a:tailEnd/>
          </a:ln>
          <a:effectLst>
            <a:outerShdw dist="12701" dir="5400000" algn="tl" rotWithShape="0">
              <a:srgbClr val="000000"/>
            </a:outerShdw>
          </a:effectLst>
        </p:spPr>
        <p:txBody>
          <a:bodyPr anchor="ctr" anchorCtr="1"/>
          <a:lstStyle/>
          <a:p>
            <a:pPr marL="0" indent="0" algn="ctr" eaLnBrk="1" hangingPunct="1">
              <a:buFont typeface="Trebuchet MS" panose="020B0603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altLang="ar-SA" sz="3600">
              <a:solidFill>
                <a:srgbClr val="FFC000"/>
              </a:solidFill>
              <a:latin typeface="Calibri" panose="020F050202020403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marL="0" indent="0" algn="ctr" eaLnBrk="1" hangingPunct="1">
              <a:buFont typeface="Trebuchet MS" panose="020B0603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altLang="ar-SA" sz="4000" b="1">
                <a:solidFill>
                  <a:srgbClr val="000000"/>
                </a:solidFill>
                <a:latin typeface="Bodoni MT" panose="02070603080606020203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Dr. Hamza Aduraidi</a:t>
            </a:r>
            <a:endParaRPr lang="ar-SA" altLang="ar-SA" sz="4000" b="1">
              <a:solidFill>
                <a:srgbClr val="002060"/>
              </a:solidFill>
              <a:latin typeface="Blackadder ITC" panose="04020505051007020D02" pitchFamily="82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2172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>
            <a:spLocks noGrp="1"/>
          </p:cNvSpPr>
          <p:nvPr>
            <p:ph type="title"/>
          </p:nvPr>
        </p:nvSpPr>
        <p:spPr>
          <a:xfrm>
            <a:off x="755650" y="765175"/>
            <a:ext cx="7772400" cy="1143000"/>
          </a:xfrm>
        </p:spPr>
        <p:txBody>
          <a:bodyPr/>
          <a:lstStyle/>
          <a:p>
            <a:pPr algn="ctr"/>
            <a:r>
              <a:rPr altLang="ar-SA" sz="9600" dirty="0">
                <a:latin typeface="Trebuchet MS" panose="020B0603020202020204" pitchFamily="34" charset="0"/>
                <a:cs typeface="Tahoma" panose="020B0604030504040204" pitchFamily="34" charset="0"/>
              </a:rPr>
              <a:t>Unit One</a:t>
            </a:r>
            <a:endParaRPr lang="ar-SA" altLang="ar-SA" sz="9600" dirty="0">
              <a:latin typeface="Trebuchet MS" panose="020B0603020202020204" pitchFamily="34" charset="0"/>
              <a:cs typeface="Tahoma" panose="020B0604030504040204" pitchFamily="34" charset="0"/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523875" y="3244850"/>
            <a:ext cx="8096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600" dirty="0">
                <a:solidFill>
                  <a:srgbClr val="FFC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1054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755650" y="115888"/>
            <a:ext cx="7772400" cy="1143000"/>
          </a:xfrm>
        </p:spPr>
        <p:txBody>
          <a:bodyPr/>
          <a:lstStyle/>
          <a:p>
            <a:pPr algn="ctr" eaLnBrk="1" hangingPunct="1"/>
            <a:r>
              <a:rPr altLang="en-US" sz="6000">
                <a:latin typeface="Trebuchet MS" panose="020B0603020202020204" pitchFamily="34" charset="0"/>
                <a:cs typeface="Tahoma" panose="020B0604030504040204" pitchFamily="34" charset="0"/>
              </a:rPr>
              <a:t>Biostatistics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7338"/>
            <a:ext cx="8534400" cy="4754562"/>
          </a:xfrm>
        </p:spPr>
        <p:txBody>
          <a:bodyPr/>
          <a:lstStyle/>
          <a:p>
            <a:pPr eaLnBrk="1" hangingPunct="1">
              <a:defRPr/>
            </a:pPr>
            <a:r>
              <a:rPr altLang="en-US" sz="3200" b="1" dirty="0">
                <a:solidFill>
                  <a:schemeClr val="bg1"/>
                </a:solidFill>
              </a:rPr>
              <a:t>It </a:t>
            </a:r>
            <a:r>
              <a:rPr altLang="en-US" sz="3200" dirty="0">
                <a:solidFill>
                  <a:schemeClr val="bg1"/>
                </a:solidFill>
              </a:rPr>
              <a:t>can be defined as the application of the mathematical tools used in statistics to the fields of biological sciences and medicine. </a:t>
            </a:r>
          </a:p>
          <a:p>
            <a:pPr eaLnBrk="1" hangingPunct="1">
              <a:defRPr/>
            </a:pPr>
            <a:r>
              <a:rPr altLang="en-US" sz="3200" dirty="0">
                <a:solidFill>
                  <a:schemeClr val="bg1"/>
                </a:solidFill>
              </a:rPr>
              <a:t>It is a growing field with applications in many areas of biology including epidemiology, medical sciences, health sciences, educational research and environmental sciences.</a:t>
            </a:r>
          </a:p>
          <a:p>
            <a:pPr marL="0" indent="0" eaLnBrk="1" hangingPunct="1">
              <a:buFontTx/>
              <a:buNone/>
              <a:defRPr/>
            </a:pPr>
            <a:endParaRPr altLang="en-US" dirty="0"/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8C347B-BDBC-43E1-AA43-A531744BA756}" type="slidenum"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83774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606" x="7823200" y="5018088"/>
          <p14:tracePt t="15117" x="7786688" y="5018088"/>
          <p14:tracePt t="15125" x="7742238" y="5010150"/>
          <p14:tracePt t="15139" x="7554913" y="4983163"/>
          <p14:tracePt t="15157" x="7358063" y="4946650"/>
          <p14:tracePt t="15175" x="7099300" y="4894263"/>
          <p14:tracePt t="15189" x="6884988" y="4857750"/>
          <p14:tracePt t="15206" x="6670675" y="4822825"/>
          <p14:tracePt t="15223" x="6500813" y="4803775"/>
          <p14:tracePt t="15256" x="6037263" y="4751388"/>
          <p14:tracePt t="15291" x="5670550" y="4679950"/>
          <p14:tracePt t="15322" x="5491163" y="4625975"/>
          <p14:tracePt t="15339" x="5446713" y="4598988"/>
          <p14:tracePt t="15358" x="5394325" y="4562475"/>
          <p14:tracePt t="15372" x="5375275" y="4537075"/>
          <p14:tracePt t="15389" x="5348288" y="4510088"/>
          <p14:tracePt t="15406" x="5322888" y="4483100"/>
          <p14:tracePt t="15424" x="5313363" y="4456113"/>
          <p14:tracePt t="15706" x="5295900" y="4384675"/>
          <p14:tracePt t="15718" x="5259388" y="4187825"/>
          <p14:tracePt t="15726" x="5241925" y="4089400"/>
          <p14:tracePt t="15739" x="5205413" y="3983038"/>
          <p14:tracePt t="15755" x="5143500" y="3714750"/>
          <p14:tracePt t="15772" x="5108575" y="3598863"/>
          <p14:tracePt t="15792" x="5054600" y="3419475"/>
          <p14:tracePt t="15807" x="5027613" y="3322638"/>
          <p14:tracePt t="15822" x="5000625" y="3187700"/>
          <p14:tracePt t="15839" x="4973638" y="3071813"/>
          <p14:tracePt t="15858" x="4956175" y="2901950"/>
          <p14:tracePt t="15873" x="4946650" y="2795588"/>
          <p14:tracePt t="15890" x="4946650" y="2687638"/>
          <p14:tracePt t="15906" x="4946650" y="2571750"/>
          <p14:tracePt t="15925" x="4973638" y="2438400"/>
          <p14:tracePt t="15941" x="4991100" y="2357438"/>
          <p14:tracePt t="15956" x="5010150" y="2286000"/>
          <p14:tracePt t="15973" x="5037138" y="2224088"/>
          <p14:tracePt t="15991" x="5045075" y="2152650"/>
          <p14:tracePt t="16006" x="5054600" y="2133600"/>
          <p14:tracePt t="16023" x="5062538" y="2108200"/>
          <p14:tracePt t="16039" x="5072063" y="2098675"/>
          <p14:tracePt t="16057" x="5072063" y="2062163"/>
          <p14:tracePt t="16073" x="5072063" y="2036763"/>
          <p14:tracePt t="16091" x="5072063" y="2009775"/>
          <p14:tracePt t="16109" x="5072063" y="1955800"/>
          <p14:tracePt t="16123" x="5072063" y="1911350"/>
          <p14:tracePt t="16139" x="5062538" y="1857375"/>
          <p14:tracePt t="16156" x="5027613" y="1768475"/>
          <p14:tracePt t="16175" x="4973638" y="1643063"/>
          <p14:tracePt t="16189" x="4929188" y="1571625"/>
          <p14:tracePt t="16206" x="4894263" y="1536700"/>
          <p14:tracePt t="16223" x="4830763" y="1482725"/>
          <p14:tracePt t="16241" x="4732338" y="1438275"/>
          <p14:tracePt t="16256" x="4660900" y="1428750"/>
          <p14:tracePt t="16273" x="4616450" y="1419225"/>
          <p14:tracePt t="16290" x="4572000" y="1419225"/>
          <p14:tracePt t="16308" x="4527550" y="1419225"/>
          <p14:tracePt t="16323" x="4518025" y="1419225"/>
          <p14:tracePt t="16339" x="4510088" y="1428750"/>
          <p14:tracePt t="16906" x="4554538" y="1419225"/>
          <p14:tracePt t="16918" x="4759325" y="1366838"/>
          <p14:tracePt t="16932" x="4956175" y="1303338"/>
          <p14:tracePt t="16939" x="5027613" y="1285875"/>
          <p14:tracePt t="16956" x="5160963" y="1250950"/>
          <p14:tracePt t="16973" x="5295900" y="1223963"/>
          <p14:tracePt t="16991" x="5446713" y="1196975"/>
          <p14:tracePt t="17023" x="5537200" y="1196975"/>
          <p14:tracePt t="17057" x="5599113" y="1196975"/>
          <p14:tracePt t="17090" x="5643563" y="1214438"/>
          <p14:tracePt t="17109" x="5697538" y="1223963"/>
          <p14:tracePt t="17124" x="5741988" y="1241425"/>
          <p14:tracePt t="17141" x="5786438" y="1241425"/>
          <p14:tracePt t="17157" x="5840413" y="1250950"/>
          <p14:tracePt t="17176" x="5911850" y="1250950"/>
          <p14:tracePt t="17190" x="5946775" y="1250950"/>
          <p14:tracePt t="17206" x="5991225" y="1250950"/>
          <p14:tracePt t="17223" x="6037263" y="1250950"/>
          <p14:tracePt t="17242" x="6143625" y="1250950"/>
          <p14:tracePt t="17257" x="6215063" y="1250950"/>
          <p14:tracePt t="17274" x="6286500" y="1241425"/>
          <p14:tracePt t="17290" x="6340475" y="1241425"/>
          <p14:tracePt t="17308" x="6411913" y="1241425"/>
          <p14:tracePt t="17323" x="6438900" y="1241425"/>
          <p14:tracePt t="17340" x="6473825" y="1241425"/>
          <p14:tracePt t="17357" x="6491288" y="1241425"/>
          <p14:tracePt t="17375" x="6527800" y="1241425"/>
          <p14:tracePt t="17390" x="6537325" y="1241425"/>
          <p14:tracePt t="17407" x="6545263" y="1231900"/>
          <p14:tracePt t="18001" x="6510338" y="1231900"/>
          <p14:tracePt t="18008" x="6456363" y="1214438"/>
          <p14:tracePt t="18024" x="6357938" y="1204913"/>
          <p14:tracePt t="18040" x="6286500" y="1204913"/>
          <p14:tracePt t="18073" x="6045200" y="1187450"/>
          <p14:tracePt t="18107" x="5776913" y="1169988"/>
          <p14:tracePt t="18140" x="5483225" y="1133475"/>
          <p14:tracePt t="18157" x="5384800" y="1133475"/>
          <p14:tracePt t="18176" x="5259388" y="1116013"/>
          <p14:tracePt t="18191" x="5197475" y="1108075"/>
          <p14:tracePt t="18207" x="5126038" y="1098550"/>
          <p14:tracePt t="18224" x="5054600" y="1081088"/>
          <p14:tracePt t="18242" x="4983163" y="1071563"/>
          <p14:tracePt t="18257" x="4946650" y="1054100"/>
          <p14:tracePt t="18273" x="4911725" y="1054100"/>
          <p14:tracePt t="18290" x="4867275" y="1044575"/>
          <p14:tracePt t="18309" x="4795838" y="1036638"/>
          <p14:tracePt t="18323" x="4759325" y="1036638"/>
          <p14:tracePt t="18340" x="4714875" y="1036638"/>
          <p14:tracePt t="18357" x="4670425" y="1036638"/>
          <p14:tracePt t="18375" x="4616450" y="1027113"/>
          <p14:tracePt t="18390" x="4589463" y="1017588"/>
          <p14:tracePt t="18407" x="4572000" y="1017588"/>
          <p14:tracePt t="18424" x="4562475" y="1017588"/>
          <p14:tracePt t="18429" x="4554538" y="1017588"/>
          <p14:tracePt t="18450" x="4545013" y="1017588"/>
          <p14:tracePt t="18458" x="4537075" y="1017588"/>
          <p14:tracePt t="18906" x="4545013" y="1017588"/>
          <p14:tracePt t="18914" x="4554538" y="1017588"/>
          <p14:tracePt t="18926" x="4581525" y="1036638"/>
          <p14:tracePt t="18941" x="4598988" y="1044575"/>
          <p14:tracePt t="18957" x="4625975" y="1054100"/>
          <p14:tracePt t="18975" x="4652963" y="1071563"/>
          <p14:tracePt t="18993" x="4714875" y="1081088"/>
          <p14:tracePt t="19024" x="4813300" y="1108075"/>
          <p14:tracePt t="19060" x="4911725" y="1133475"/>
          <p14:tracePt t="19090" x="4991100" y="1152525"/>
          <p14:tracePt t="19107" x="5037138" y="1160463"/>
          <p14:tracePt t="19126" x="5116513" y="1169988"/>
          <p14:tracePt t="19140" x="5170488" y="1169988"/>
          <p14:tracePt t="19158" x="5224463" y="1179513"/>
          <p14:tracePt t="19174" x="5276850" y="1179513"/>
          <p14:tracePt t="19192" x="5340350" y="1187450"/>
          <p14:tracePt t="19207" x="5367338" y="1187450"/>
          <p14:tracePt t="19224" x="5402263" y="1187450"/>
          <p14:tracePt t="19240" x="5429250" y="1187450"/>
          <p14:tracePt t="19244" x="5446713" y="1187450"/>
          <p14:tracePt t="19258" x="5491163" y="1187450"/>
          <p14:tracePt t="19274" x="5537200" y="1204913"/>
          <p14:tracePt t="19290" x="5581650" y="1204913"/>
          <p14:tracePt t="19311" x="5661025" y="1214438"/>
          <p14:tracePt t="19324" x="5715000" y="1214438"/>
          <p14:tracePt t="19340" x="5759450" y="1214438"/>
          <p14:tracePt t="19357" x="5803900" y="1214438"/>
          <p14:tracePt t="19376" x="5867400" y="1214438"/>
          <p14:tracePt t="19390" x="5902325" y="1214438"/>
          <p14:tracePt t="19407" x="5946775" y="1214438"/>
          <p14:tracePt t="19424" x="5983288" y="1214438"/>
          <p14:tracePt t="19441" x="6045200" y="1214438"/>
          <p14:tracePt t="19457" x="6081713" y="1214438"/>
          <p14:tracePt t="19474" x="6116638" y="1214438"/>
          <p14:tracePt t="19493" x="6153150" y="1204913"/>
          <p14:tracePt t="19507" x="6180138" y="1204913"/>
          <p14:tracePt t="19524" x="6188075" y="1204913"/>
          <p14:tracePt t="19540" x="6197600" y="1204913"/>
          <p14:tracePt t="19560" x="6215063" y="1204913"/>
          <p14:tracePt t="19574" x="6224588" y="1204913"/>
          <p14:tracePt t="19591" x="6232525" y="1204913"/>
          <p14:tracePt t="19612" x="6242050" y="1204913"/>
          <p14:tracePt t="22218" x="6251575" y="1204913"/>
          <p14:tracePt t="22232" x="6259513" y="1204913"/>
          <p14:tracePt t="22247" x="6269038" y="1204913"/>
          <p14:tracePt t="22254" x="6276975" y="1204913"/>
          <p14:tracePt t="22261" x="6286500" y="1204913"/>
          <p14:tracePt t="22275" x="6296025" y="1204913"/>
          <p14:tracePt t="22292" x="6313488" y="1204913"/>
          <p14:tracePt t="22310" x="6340475" y="1204913"/>
          <p14:tracePt t="22341" x="6367463" y="1204913"/>
          <p14:tracePt t="22377" x="6402388" y="1204913"/>
          <p14:tracePt t="22408" x="6429375" y="1204913"/>
          <p14:tracePt t="22425" x="6438900" y="1204913"/>
          <p14:tracePt t="22444" x="6446838" y="1204913"/>
          <p14:tracePt t="22458" x="6465888" y="1204913"/>
          <p14:tracePt t="22492" x="6473825" y="1204913"/>
          <p14:tracePt t="22511" x="6483350" y="1204913"/>
          <p14:tracePt t="22528" x="6491288" y="1204913"/>
          <p14:tracePt t="22542" x="6500813" y="1204913"/>
          <p14:tracePt t="22562" x="6510338" y="1204913"/>
          <p14:tracePt t="22585" x="6518275" y="1204913"/>
          <p14:tracePt t="22608" x="6527800" y="1204913"/>
          <p14:tracePt t="22615" x="6537325" y="1204913"/>
          <p14:tracePt t="22636" x="6545263" y="1204913"/>
          <p14:tracePt t="22660" x="6554788" y="1204913"/>
          <p14:tracePt t="22681" x="6562725" y="1204913"/>
          <p14:tracePt t="22695" x="6572250" y="120491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11188" y="44450"/>
            <a:ext cx="7772400" cy="1143000"/>
          </a:xfrm>
        </p:spPr>
        <p:txBody>
          <a:bodyPr/>
          <a:lstStyle/>
          <a:p>
            <a:pPr algn="ctr" eaLnBrk="1" hangingPunct="1"/>
            <a:r>
              <a:rPr altLang="en-US" sz="4800">
                <a:latin typeface="Trebuchet MS" panose="020B0603020202020204" pitchFamily="34" charset="0"/>
                <a:cs typeface="Tahoma" panose="020B0604030504040204" pitchFamily="34" charset="0"/>
              </a:rPr>
              <a:t>Concerns of Biostatistics</a:t>
            </a:r>
          </a:p>
        </p:txBody>
      </p:sp>
      <p:sp>
        <p:nvSpPr>
          <p:cNvPr id="1126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229600" cy="4525962"/>
          </a:xfrm>
        </p:spPr>
        <p:txBody>
          <a:bodyPr/>
          <a:lstStyle/>
          <a:p>
            <a:pPr eaLnBrk="1" hangingPunct="1"/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Biostatistics is concerned with</a:t>
            </a:r>
            <a:b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</a:br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collection, organization, summarization, and analysis of data.</a:t>
            </a:r>
          </a:p>
          <a:p>
            <a:pPr eaLnBrk="1" hangingPunct="1"/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We seek to draw inferences about a body of data when only a part of the data is observed. </a:t>
            </a: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1AF792-018B-4E31-B65A-76353A202D50}" type="slidenum"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71885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617" x="6465888" y="1204913"/>
          <p14:tracePt t="8625" x="6259513" y="1214438"/>
          <p14:tracePt t="8638" x="5822950" y="1295400"/>
          <p14:tracePt t="8653" x="5510213" y="1357313"/>
          <p14:tracePt t="8670" x="4537075" y="1679575"/>
          <p14:tracePt t="8686" x="3875088" y="1901825"/>
          <p14:tracePt t="8705" x="3152775" y="2160588"/>
          <p14:tracePt t="8719" x="2776538" y="2295525"/>
          <p14:tracePt t="8753" x="2322513" y="2438400"/>
          <p14:tracePt t="8786" x="2071688" y="2473325"/>
          <p14:tracePt t="8819" x="1990725" y="2473325"/>
          <p14:tracePt t="8838" x="1973263" y="2473325"/>
          <p14:tracePt t="8853" x="1965325" y="2473325"/>
          <p14:tracePt t="8890" x="1955800" y="2482850"/>
          <p14:tracePt t="8903" x="1946275" y="2490788"/>
          <p14:tracePt t="8922" x="1938338" y="2500313"/>
          <p14:tracePt t="8936" x="1928813" y="2509838"/>
          <p14:tracePt t="8955" x="1893888" y="2527300"/>
          <p14:tracePt t="8970" x="1857375" y="2554288"/>
          <p14:tracePt t="8986" x="1803400" y="2571750"/>
          <p14:tracePt t="9003" x="1724025" y="2608263"/>
          <p14:tracePt t="9022" x="1571625" y="2652713"/>
          <p14:tracePt t="9037" x="1490663" y="2670175"/>
          <p14:tracePt t="9053" x="1428750" y="2687638"/>
          <p14:tracePt t="9070" x="1393825" y="2687638"/>
          <p14:tracePt t="9089" x="1322388" y="2687638"/>
          <p14:tracePt t="9103" x="1303338" y="2687638"/>
          <p14:tracePt t="9119" x="1276350" y="2687638"/>
          <p14:tracePt t="9136" x="1258888" y="2679700"/>
          <p14:tracePt t="9156" x="1204913" y="2670175"/>
          <p14:tracePt t="9169" x="1169988" y="2660650"/>
          <p14:tracePt t="9186" x="1152525" y="2660650"/>
          <p14:tracePt t="9203" x="1125538" y="2660650"/>
          <p14:tracePt t="9221" x="1098550" y="2660650"/>
          <p14:tracePt t="9236" x="1081088" y="2660650"/>
          <p14:tracePt t="9253" x="1062038" y="2660650"/>
          <p14:tracePt t="9270" x="1044575" y="2660650"/>
          <p14:tracePt t="9288" x="1027113" y="2660650"/>
          <p14:tracePt t="9303" x="1017588" y="2660650"/>
          <p14:tracePt t="9321" x="1009650" y="2660650"/>
          <p14:tracePt t="9371" x="1009650" y="2652713"/>
          <p14:tracePt t="9379" x="1017588" y="2643188"/>
          <p14:tracePt t="9387" x="1062038" y="2633663"/>
          <p14:tracePt t="9405" x="1241425" y="2616200"/>
          <p14:tracePt t="9419" x="1446213" y="2598738"/>
          <p14:tracePt t="9437" x="1679575" y="2589213"/>
          <p14:tracePt t="9453" x="1893888" y="2571750"/>
          <p14:tracePt t="9472" x="2187575" y="2536825"/>
          <p14:tracePt t="9487" x="2357438" y="2517775"/>
          <p14:tracePt t="9503" x="2473325" y="2509838"/>
          <p14:tracePt t="9520" x="2598738" y="2500313"/>
          <p14:tracePt t="9538" x="2741613" y="2500313"/>
          <p14:tracePt t="9554" x="2840038" y="2500313"/>
          <p14:tracePt t="9570" x="2928938" y="2500313"/>
          <p14:tracePt t="9586" x="2990850" y="2500313"/>
          <p14:tracePt t="9604" x="3054350" y="2509838"/>
          <p14:tracePt t="9620" x="3098800" y="2517775"/>
          <p14:tracePt t="9637" x="3116263" y="2527300"/>
          <p14:tracePt t="9656" x="3143250" y="2527300"/>
          <p14:tracePt t="9686" x="3152775" y="2527300"/>
          <p14:tracePt t="9703" x="3160713" y="2527300"/>
          <p14:tracePt t="9722" x="3170238" y="2527300"/>
          <p14:tracePt t="10091" x="3179763" y="2527300"/>
          <p14:tracePt t="10100" x="3187700" y="2527300"/>
          <p14:tracePt t="10109" x="3197225" y="2536825"/>
          <p14:tracePt t="10120" x="3224213" y="2544763"/>
          <p14:tracePt t="10137" x="3251200" y="2544763"/>
          <p14:tracePt t="10153" x="3268663" y="2562225"/>
          <p14:tracePt t="10171" x="3303588" y="2571750"/>
          <p14:tracePt t="10204" x="3357563" y="2581275"/>
          <p14:tracePt t="10238" x="3402013" y="2598738"/>
          <p14:tracePt t="10270" x="3429000" y="2608263"/>
          <p14:tracePt t="10287" x="3438525" y="2608263"/>
          <p14:tracePt t="10305" x="3455988" y="2608263"/>
          <p14:tracePt t="10320" x="3473450" y="2616200"/>
          <p14:tracePt t="10337" x="3490913" y="2616200"/>
          <p14:tracePt t="10356" x="3527425" y="2625725"/>
          <p14:tracePt t="10371" x="3562350" y="2625725"/>
          <p14:tracePt t="10387" x="3598863" y="2633663"/>
          <p14:tracePt t="10403" x="3643313" y="2633663"/>
          <p14:tracePt t="10423" x="3724275" y="2633663"/>
          <p14:tracePt t="10438" x="3768725" y="2633663"/>
          <p14:tracePt t="10454" x="3813175" y="2633663"/>
          <p14:tracePt t="10470" x="3857625" y="2633663"/>
          <p14:tracePt t="10488" x="3911600" y="2633663"/>
          <p14:tracePt t="10503" x="3938588" y="2633663"/>
          <p14:tracePt t="10520" x="3973513" y="2633663"/>
          <p14:tracePt t="10538" x="4010025" y="2633663"/>
          <p14:tracePt t="10555" x="4071938" y="2643188"/>
          <p14:tracePt t="10570" x="4116388" y="2643188"/>
          <p14:tracePt t="10587" x="4160838" y="2643188"/>
          <p14:tracePt t="10605" x="4232275" y="2643188"/>
          <p14:tracePt t="10621" x="4286250" y="2643188"/>
          <p14:tracePt t="10637" x="4330700" y="2643188"/>
          <p14:tracePt t="10653" x="4367213" y="2643188"/>
          <p14:tracePt t="10673" x="4438650" y="2652713"/>
          <p14:tracePt t="10687" x="4465638" y="2652713"/>
          <p14:tracePt t="10704" x="4554538" y="2652713"/>
          <p14:tracePt t="10720" x="4608513" y="2652713"/>
          <p14:tracePt t="10739" x="4705350" y="2652713"/>
          <p14:tracePt t="10754" x="4776788" y="2652713"/>
          <p14:tracePt t="10770" x="4840288" y="2633663"/>
          <p14:tracePt t="10787" x="4919663" y="2625725"/>
          <p14:tracePt t="10806" x="5027613" y="2616200"/>
          <p14:tracePt t="10820" x="5089525" y="2608263"/>
          <p14:tracePt t="10837" x="5160963" y="2589213"/>
          <p14:tracePt t="10853" x="5214938" y="2581275"/>
          <p14:tracePt t="10872" x="5286375" y="2571750"/>
          <p14:tracePt t="10887" x="5330825" y="2562225"/>
          <p14:tracePt t="10904" x="5384800" y="2554288"/>
          <p14:tracePt t="10920" x="5446713" y="2554288"/>
          <p14:tracePt t="10925" x="5491163" y="2544763"/>
          <p14:tracePt t="10937" x="5554663" y="2536825"/>
          <p14:tracePt t="10954" x="5626100" y="2527300"/>
          <p14:tracePt t="10971" x="5680075" y="2517775"/>
          <p14:tracePt t="10989" x="5732463" y="2517775"/>
          <p14:tracePt t="11005" x="5768975" y="2517775"/>
          <p14:tracePt t="11020" x="5795963" y="2517775"/>
          <p14:tracePt t="11037" x="5822950" y="2509838"/>
          <p14:tracePt t="11058" x="5840413" y="2509838"/>
          <p14:tracePt t="11070" x="5848350" y="2509838"/>
          <p14:tracePt t="11087" x="5857875" y="2509838"/>
          <p14:tracePt t="11103" x="5867400" y="2509838"/>
          <p14:tracePt t="11213" x="5848350" y="2527300"/>
          <p14:tracePt t="11221" x="5830888" y="2544763"/>
          <p14:tracePt t="11237" x="5741988" y="2598738"/>
          <p14:tracePt t="11255" x="5581650" y="2679700"/>
          <p14:tracePt t="11271" x="5473700" y="2724150"/>
          <p14:tracePt t="11287" x="5384800" y="2759075"/>
          <p14:tracePt t="11306" x="5251450" y="2803525"/>
          <p14:tracePt t="11321" x="5143500" y="2830513"/>
          <p14:tracePt t="11337" x="5072063" y="2847975"/>
          <p14:tracePt t="11354" x="4991100" y="2857500"/>
          <p14:tracePt t="11373" x="4884738" y="2894013"/>
          <p14:tracePt t="11387" x="4803775" y="2919413"/>
          <p14:tracePt t="11403" x="4697413" y="2938463"/>
          <p14:tracePt t="11420" x="4581525" y="2946400"/>
          <p14:tracePt t="11426" x="4537075" y="2946400"/>
          <p14:tracePt t="11438" x="4456113" y="2965450"/>
          <p14:tracePt t="11453" x="4402138" y="2973388"/>
          <p14:tracePt t="11470" x="4348163" y="2982913"/>
          <p14:tracePt t="11488" x="4295775" y="2990850"/>
          <p14:tracePt t="11506" x="4197350" y="3000375"/>
          <p14:tracePt t="11520" x="4098925" y="3000375"/>
          <p14:tracePt t="11537" x="4000500" y="3000375"/>
          <p14:tracePt t="11556" x="3884613" y="3000375"/>
          <p14:tracePt t="11571" x="3822700" y="3000375"/>
          <p14:tracePt t="11587" x="3741738" y="3000375"/>
          <p14:tracePt t="11604" x="3643313" y="3000375"/>
          <p14:tracePt t="11623" x="3490913" y="3000375"/>
          <p14:tracePt t="11637" x="3394075" y="3009900"/>
          <p14:tracePt t="11654" x="3295650" y="3027363"/>
          <p14:tracePt t="11671" x="3187700" y="3044825"/>
          <p14:tracePt t="11689" x="3017838" y="3081338"/>
          <p14:tracePt t="11704" x="2911475" y="3108325"/>
          <p14:tracePt t="11722" x="2822575" y="3125788"/>
          <p14:tracePt t="11737" x="2732088" y="3143250"/>
          <p14:tracePt t="11756" x="2598738" y="3179763"/>
          <p14:tracePt t="11771" x="2509838" y="3187700"/>
          <p14:tracePt t="11787" x="2411413" y="3205163"/>
          <p14:tracePt t="11804" x="2322513" y="3205163"/>
          <p14:tracePt t="11822" x="2224088" y="3205163"/>
          <p14:tracePt t="11837" x="2152650" y="3205163"/>
          <p14:tracePt t="11854" x="2071688" y="3205163"/>
          <p14:tracePt t="11873" x="1973263" y="3205163"/>
          <p14:tracePt t="11888" x="1938338" y="3205163"/>
          <p14:tracePt t="11904" x="1839913" y="3205163"/>
          <p14:tracePt t="11920" x="1776413" y="3205163"/>
          <p14:tracePt t="11927" x="1751013" y="3205163"/>
          <p14:tracePt t="11939" x="1679575" y="3205163"/>
          <p14:tracePt t="11954" x="1625600" y="3205163"/>
          <p14:tracePt t="11971" x="1554163" y="3205163"/>
          <p14:tracePt t="11987" x="1490663" y="3205163"/>
          <p14:tracePt t="12006" x="1428750" y="3205163"/>
          <p14:tracePt t="12021" x="1393825" y="3205163"/>
          <p14:tracePt t="12037" x="1374775" y="3205163"/>
          <p14:tracePt t="12057" x="1339850" y="3205163"/>
          <p14:tracePt t="12087" x="1330325" y="3205163"/>
          <p14:tracePt t="12105" x="1322388" y="3205163"/>
          <p14:tracePt t="12198" x="1366838" y="3197225"/>
          <p14:tracePt t="12206" x="1455738" y="3179763"/>
          <p14:tracePt t="12221" x="1652588" y="3143250"/>
          <p14:tracePt t="12238" x="1857375" y="3125788"/>
          <p14:tracePt t="12257" x="2170113" y="3108325"/>
          <p14:tracePt t="12271" x="2322513" y="3108325"/>
          <p14:tracePt t="12288" x="2500313" y="3108325"/>
          <p14:tracePt t="12304" x="2687638" y="3108325"/>
          <p14:tracePt t="12323" x="2901950" y="3108325"/>
          <p14:tracePt t="12338" x="3017838" y="3116263"/>
          <p14:tracePt t="12355" x="3125788" y="3143250"/>
          <p14:tracePt t="12371" x="3214688" y="3152775"/>
          <p14:tracePt t="12388" x="3322638" y="3170238"/>
          <p14:tracePt t="12404" x="3367088" y="3187700"/>
          <p14:tracePt t="12421" x="3402013" y="3187700"/>
          <p14:tracePt t="12426" x="3419475" y="3187700"/>
          <p14:tracePt t="12437" x="3446463" y="3187700"/>
          <p14:tracePt t="12455" x="3500438" y="3197225"/>
          <p14:tracePt t="12471" x="3536950" y="3197225"/>
          <p14:tracePt t="12487" x="3581400" y="3197225"/>
          <p14:tracePt t="12506" x="3625850" y="3197225"/>
          <p14:tracePt t="12521" x="3652838" y="3197225"/>
          <p14:tracePt t="12537" x="3670300" y="3197225"/>
          <p14:tracePt t="12573" x="3679825" y="3197225"/>
          <p14:tracePt t="12587" x="3687763" y="3197225"/>
          <p14:tracePt t="13539" x="3714750" y="3197225"/>
          <p14:tracePt t="13546" x="3741738" y="3197225"/>
          <p14:tracePt t="13555" x="3776663" y="3197225"/>
          <p14:tracePt t="13588" x="3919538" y="3197225"/>
          <p14:tracePt t="13621" x="4000500" y="3205163"/>
          <p14:tracePt t="13656" x="4133850" y="3224213"/>
          <p14:tracePt t="13671" x="4214813" y="3224213"/>
          <p14:tracePt t="13688" x="4295775" y="3224213"/>
          <p14:tracePt t="13707" x="4394200" y="3224213"/>
          <p14:tracePt t="13721" x="4465638" y="3224213"/>
          <p14:tracePt t="13738" x="4554538" y="3224213"/>
          <p14:tracePt t="13755" x="4660900" y="3224213"/>
          <p14:tracePt t="13773" x="4803775" y="3232150"/>
          <p14:tracePt t="13788" x="4884738" y="3232150"/>
          <p14:tracePt t="13805" x="4956175" y="3232150"/>
          <p14:tracePt t="13822" x="5027613" y="3232150"/>
          <p14:tracePt t="13839" x="5180013" y="3232150"/>
          <p14:tracePt t="13854" x="5276850" y="3224213"/>
          <p14:tracePt t="13872" x="5348288" y="3224213"/>
          <p14:tracePt t="13888" x="5411788" y="3214688"/>
          <p14:tracePt t="13906" x="5483225" y="3214688"/>
          <p14:tracePt t="13921" x="5527675" y="3214688"/>
          <p14:tracePt t="13938" x="5572125" y="3214688"/>
          <p14:tracePt t="13958" x="5626100" y="3214688"/>
          <p14:tracePt t="13972" x="5653088" y="3214688"/>
          <p14:tracePt t="13988" x="5705475" y="3214688"/>
          <p14:tracePt t="14005" x="5751513" y="3214688"/>
          <p14:tracePt t="14023" x="5813425" y="3214688"/>
          <p14:tracePt t="14038" x="5840413" y="3214688"/>
          <p14:tracePt t="14055" x="5884863" y="3214688"/>
          <p14:tracePt t="14072" x="5911850" y="3214688"/>
          <p14:tracePt t="14090" x="5973763" y="3214688"/>
          <p14:tracePt t="14104" x="6027738" y="3205163"/>
          <p14:tracePt t="14122" x="6081713" y="3197225"/>
          <p14:tracePt t="14138" x="6116638" y="3197225"/>
          <p14:tracePt t="14156" x="6180138" y="3197225"/>
          <p14:tracePt t="14172" x="6205538" y="3197225"/>
          <p14:tracePt t="14189" x="6215063" y="3197225"/>
          <p14:tracePt t="14207" x="6224588" y="3197225"/>
          <p14:tracePt t="14222" x="6232525" y="3197225"/>
          <p14:tracePt t="14275" x="6215063" y="3197225"/>
          <p14:tracePt t="14283" x="6205538" y="3197225"/>
          <p14:tracePt t="14290" x="6188075" y="3197225"/>
          <p14:tracePt t="14305" x="6153150" y="3205163"/>
          <p14:tracePt t="14321" x="6089650" y="3214688"/>
          <p14:tracePt t="14340" x="6000750" y="3232150"/>
          <p14:tracePt t="14355" x="5911850" y="3241675"/>
          <p14:tracePt t="14372" x="5830888" y="3251200"/>
          <p14:tracePt t="14388" x="5759450" y="3251200"/>
          <p14:tracePt t="14406" x="5670550" y="3251200"/>
          <p14:tracePt t="14422" x="5626100" y="3241675"/>
          <p14:tracePt t="14428" x="5608638" y="3241675"/>
          <p14:tracePt t="14438" x="5589588" y="3241675"/>
          <p14:tracePt t="14455" x="5554663" y="3232150"/>
          <p14:tracePt t="14472" x="5491163" y="3205163"/>
          <p14:tracePt t="14488" x="5446713" y="3187700"/>
          <p14:tracePt t="14505" x="5402263" y="3160713"/>
          <p14:tracePt t="14524" x="5367338" y="3143250"/>
          <p14:tracePt t="14538" x="5348288" y="3125788"/>
          <p14:tracePt t="14555" x="5330825" y="3098800"/>
          <p14:tracePt t="14571" x="5313363" y="3062288"/>
          <p14:tracePt t="14592" x="5303838" y="3027363"/>
          <p14:tracePt t="14606" x="5303838" y="2982913"/>
          <p14:tracePt t="14622" x="5322888" y="2938463"/>
          <p14:tracePt t="14638" x="5367338" y="2874963"/>
          <p14:tracePt t="14656" x="5491163" y="2776538"/>
          <p14:tracePt t="14671" x="5661025" y="2697163"/>
          <p14:tracePt t="14688" x="5848350" y="2652713"/>
          <p14:tracePt t="14706" x="5983288" y="2616200"/>
          <p14:tracePt t="14722" x="6215063" y="2598738"/>
          <p14:tracePt t="14738" x="6357938" y="2598738"/>
          <p14:tracePt t="14755" x="6473825" y="2598738"/>
          <p14:tracePt t="14774" x="6589713" y="2598738"/>
          <p14:tracePt t="14789" x="6643688" y="2608263"/>
          <p14:tracePt t="14805" x="6697663" y="2625725"/>
          <p14:tracePt t="14822" x="6751638" y="2633663"/>
          <p14:tracePt t="14840" x="6813550" y="2660650"/>
          <p14:tracePt t="14855" x="6840538" y="2687638"/>
          <p14:tracePt t="14872" x="6858000" y="2714625"/>
          <p14:tracePt t="14888" x="6875463" y="2751138"/>
          <p14:tracePt t="14906" x="6884988" y="2803525"/>
          <p14:tracePt t="14923" x="6867525" y="2840038"/>
          <p14:tracePt t="14940" x="6840538" y="2901950"/>
          <p14:tracePt t="14955" x="6769100" y="2965450"/>
          <p14:tracePt t="14973" x="6626225" y="3071813"/>
          <p14:tracePt t="14989" x="6456363" y="3133725"/>
          <p14:tracePt t="15006" x="6313488" y="3179763"/>
          <p14:tracePt t="15024" x="6161088" y="3197225"/>
          <p14:tracePt t="15039" x="6099175" y="3197225"/>
          <p14:tracePt t="15055" x="5894388" y="3214688"/>
          <p14:tracePt t="15072" x="5751513" y="3214688"/>
          <p14:tracePt t="15091" x="5599113" y="3205163"/>
          <p14:tracePt t="15105" x="5500688" y="3197225"/>
          <p14:tracePt t="15122" x="5394325" y="3170238"/>
          <p14:tracePt t="15138" x="5276850" y="3133725"/>
          <p14:tracePt t="15158" x="5143500" y="3089275"/>
          <p14:tracePt t="15172" x="5089525" y="3071813"/>
          <p14:tracePt t="15189" x="5054600" y="3054350"/>
          <p14:tracePt t="15208" x="5027613" y="3027363"/>
          <p14:tracePt t="15224" x="5018088" y="3000375"/>
          <p14:tracePt t="15238" x="5018088" y="2946400"/>
          <p14:tracePt t="15255" x="5027613" y="2884488"/>
          <p14:tracePt t="15273" x="5089525" y="2803525"/>
          <p14:tracePt t="15289" x="5303838" y="2660650"/>
          <p14:tracePt t="15305" x="5465763" y="2598738"/>
          <p14:tracePt t="15323" x="5661025" y="2554288"/>
          <p14:tracePt t="15341" x="5911850" y="2536825"/>
          <p14:tracePt t="15356" x="6027738" y="2544763"/>
          <p14:tracePt t="15372" x="6170613" y="2571750"/>
          <p14:tracePt t="15388" x="6296025" y="2608263"/>
          <p14:tracePt t="15408" x="6429375" y="2679700"/>
          <p14:tracePt t="15423" x="6491288" y="2714625"/>
          <p14:tracePt t="15440" x="6537325" y="2741613"/>
          <p14:tracePt t="15456" x="6562725" y="2768600"/>
          <p14:tracePt t="15474" x="6599238" y="2813050"/>
          <p14:tracePt t="15489" x="6616700" y="2830513"/>
          <p14:tracePt t="15506" x="6626225" y="2847975"/>
          <p14:tracePt t="15522" x="6626225" y="2884488"/>
          <p14:tracePt t="15540" x="6616700" y="2928938"/>
          <p14:tracePt t="15555" x="6572250" y="2982913"/>
          <p14:tracePt t="15572" x="6500813" y="3054350"/>
          <p14:tracePt t="15591" x="6348413" y="3133725"/>
          <p14:tracePt t="15606" x="6269038" y="3170238"/>
          <p14:tracePt t="15622" x="6170613" y="3197225"/>
          <p14:tracePt t="15638" x="6037263" y="3214688"/>
          <p14:tracePt t="15659" x="5813425" y="3205163"/>
          <p14:tracePt t="15672" x="5724525" y="3170238"/>
          <p14:tracePt t="15689" x="5653088" y="3152775"/>
          <p14:tracePt t="15705" x="5608638" y="3133725"/>
          <p14:tracePt t="15724" x="5554663" y="3108325"/>
          <p14:tracePt t="15739" x="5518150" y="3089275"/>
          <p14:tracePt t="15755" x="5473700" y="3062288"/>
          <p14:tracePt t="15773" x="5438775" y="3036888"/>
          <p14:tracePt t="15791" x="5394325" y="3000375"/>
          <p14:tracePt t="15805" x="5367338" y="2973388"/>
          <p14:tracePt t="15822" x="5340350" y="2938463"/>
          <p14:tracePt t="15841" x="5322888" y="2894013"/>
          <p14:tracePt t="15856" x="5313363" y="2867025"/>
          <p14:tracePt t="15872" x="5303838" y="2847975"/>
          <p14:tracePt t="15889" x="5295900" y="2830513"/>
          <p14:tracePt t="15908" x="5295900" y="2813050"/>
          <p14:tracePt t="15939" x="5295900" y="2803525"/>
          <p14:tracePt t="15956" x="5295900" y="2795588"/>
          <p14:tracePt t="17375" x="5295900" y="2786063"/>
          <p14:tracePt t="17411" x="5295900" y="2776538"/>
          <p14:tracePt t="17513" x="5295900" y="2768600"/>
          <p14:tracePt t="17551" x="5295900" y="2759075"/>
          <p14:tracePt t="17573" x="5295900" y="2751138"/>
          <p14:tracePt t="17581" x="5286375" y="2751138"/>
          <p14:tracePt t="17607" x="5276850" y="2741613"/>
          <p14:tracePt t="17639" x="5276850" y="2724150"/>
          <p14:tracePt t="17656" x="5276850" y="2714625"/>
          <p14:tracePt t="18023" x="5268913" y="2714625"/>
          <p14:tracePt t="18034" x="5268913" y="2705100"/>
          <p14:tracePt t="18051" x="5259388" y="2697163"/>
          <p14:tracePt t="25958" x="5276850" y="2776538"/>
          <p14:tracePt t="25966" x="5295900" y="2822575"/>
          <p14:tracePt t="25978" x="5295900" y="2955925"/>
          <p14:tracePt t="25993" x="5276850" y="3054350"/>
          <p14:tracePt t="25998" x="5276850" y="3108325"/>
          <p14:tracePt t="26009" x="5259388" y="3152775"/>
          <p14:tracePt t="26028" x="5224463" y="3286125"/>
          <p14:tracePt t="26043" x="5205413" y="3330575"/>
          <p14:tracePt t="26076" x="5160963" y="3527425"/>
          <p14:tracePt t="26109" x="5133975" y="3660775"/>
          <p14:tracePt t="26143" x="5116513" y="3732213"/>
          <p14:tracePt t="26161" x="5089525" y="3776663"/>
          <p14:tracePt t="26176" x="5062538" y="3803650"/>
          <p14:tracePt t="26193" x="5018088" y="3830638"/>
          <p14:tracePt t="26212" x="4973638" y="3857625"/>
          <p14:tracePt t="26227" x="4857750" y="3911600"/>
          <p14:tracePt t="26242" x="4786313" y="3938588"/>
          <p14:tracePt t="26260" x="4724400" y="3946525"/>
          <p14:tracePt t="26278" x="4660900" y="3983038"/>
          <p14:tracePt t="26293" x="4616450" y="3990975"/>
          <p14:tracePt t="26309" x="4572000" y="4000500"/>
          <p14:tracePt t="26326" x="4537075" y="4010025"/>
          <p14:tracePt t="26345" x="4491038" y="4027488"/>
          <p14:tracePt t="26360" x="4465638" y="4027488"/>
          <p14:tracePt t="26376" x="4446588" y="4044950"/>
          <p14:tracePt t="26393" x="4429125" y="4062413"/>
          <p14:tracePt t="26411" x="4394200" y="4089400"/>
          <p14:tracePt t="26426" x="4367213" y="4116388"/>
          <p14:tracePt t="26443" x="4340225" y="4143375"/>
          <p14:tracePt t="26459" x="4330700" y="4152900"/>
          <p14:tracePt t="26477" x="4303713" y="4170363"/>
          <p14:tracePt t="26492" x="4286250" y="4187825"/>
          <p14:tracePt t="26509" x="4259263" y="4205288"/>
          <p14:tracePt t="26526" x="4232275" y="4224338"/>
          <p14:tracePt t="26543" x="4179888" y="4251325"/>
          <p14:tracePt t="26559" x="4133850" y="4251325"/>
          <p14:tracePt t="26576" x="4089400" y="4259263"/>
          <p14:tracePt t="26595" x="4037013" y="4276725"/>
          <p14:tracePt t="26610" x="4010025" y="4286250"/>
          <p14:tracePt t="26626" x="3965575" y="4286250"/>
          <p14:tracePt t="26643" x="3919538" y="4295775"/>
          <p14:tracePt t="26662" x="3867150" y="4295775"/>
          <p14:tracePt t="26676" x="3813175" y="4295775"/>
          <p14:tracePt t="26693" x="3705225" y="4313238"/>
          <p14:tracePt t="26710" x="3598863" y="4322763"/>
          <p14:tracePt t="26727" x="3500438" y="4348163"/>
          <p14:tracePt t="26743" x="3367088" y="4384675"/>
          <p14:tracePt t="26760" x="3295650" y="4402138"/>
          <p14:tracePt t="26776" x="3224213" y="4411663"/>
          <p14:tracePt t="26794" x="3152775" y="4429125"/>
          <p14:tracePt t="26809" x="3116263" y="4429125"/>
          <p14:tracePt t="26826" x="3098800" y="4438650"/>
          <p14:tracePt t="26845" x="3081338" y="4446588"/>
          <p14:tracePt t="26861" x="3071813" y="4446588"/>
          <p14:tracePt t="26893" x="3071813" y="4456113"/>
          <p14:tracePt t="26913" x="3089275" y="4491038"/>
          <p14:tracePt t="26927" x="3152775" y="4527550"/>
          <p14:tracePt t="26943" x="3259138" y="4581525"/>
          <p14:tracePt t="26960" x="3394075" y="4616450"/>
          <p14:tracePt t="26978" x="3625850" y="4660900"/>
          <p14:tracePt t="26993" x="3732213" y="4670425"/>
          <p14:tracePt t="27010" x="3857625" y="4670425"/>
          <p14:tracePt t="27028" x="4081463" y="4670425"/>
          <p14:tracePt t="27045" x="4224338" y="4670425"/>
          <p14:tracePt t="27060" x="4330700" y="4670425"/>
          <p14:tracePt t="27076" x="4429125" y="4670425"/>
          <p14:tracePt t="27094" x="4527550" y="4670425"/>
          <p14:tracePt t="27110" x="4670425" y="4670425"/>
          <p14:tracePt t="27126" x="4768850" y="4670425"/>
          <p14:tracePt t="27143" x="4857750" y="4679950"/>
          <p14:tracePt t="27162" x="5000625" y="4687888"/>
          <p14:tracePt t="27177" x="5108575" y="4705350"/>
          <p14:tracePt t="27193" x="5197475" y="4705350"/>
          <p14:tracePt t="27210" x="5276850" y="4705350"/>
          <p14:tracePt t="27228" x="5357813" y="4705350"/>
          <p14:tracePt t="27243" x="5429250" y="4697413"/>
          <p14:tracePt t="27260" x="5527675" y="4679950"/>
          <p14:tracePt t="27277" x="5626100" y="4670425"/>
          <p14:tracePt t="27295" x="5768975" y="4643438"/>
          <p14:tracePt t="27310" x="5867400" y="4625975"/>
          <p14:tracePt t="27327" x="5973763" y="4625975"/>
          <p14:tracePt t="27346" x="6180138" y="4625975"/>
          <p14:tracePt t="27361" x="6303963" y="4625975"/>
          <p14:tracePt t="27376" x="6384925" y="4625975"/>
          <p14:tracePt t="27393" x="6465888" y="4625975"/>
          <p14:tracePt t="27413" x="6554788" y="4625975"/>
          <p14:tracePt t="27427" x="6589713" y="4625975"/>
          <p14:tracePt t="27443" x="6670675" y="4625975"/>
          <p14:tracePt t="27460" x="6724650" y="4625975"/>
          <p14:tracePt t="27477" x="6804025" y="4625975"/>
          <p14:tracePt t="27493" x="6858000" y="4625975"/>
          <p14:tracePt t="27510" x="6911975" y="4625975"/>
          <p14:tracePt t="27526" x="6965950" y="4616450"/>
          <p14:tracePt t="27545" x="7045325" y="4616450"/>
          <p14:tracePt t="27560" x="7081838" y="4616450"/>
          <p14:tracePt t="27577" x="7116763" y="4616450"/>
          <p14:tracePt t="27596" x="7170738" y="4616450"/>
          <p14:tracePt t="27611" x="7197725" y="4616450"/>
          <p14:tracePt t="27627" x="7205663" y="4616450"/>
          <p14:tracePt t="27644" x="7215188" y="4616450"/>
          <p14:tracePt t="27663" x="7224713" y="4616450"/>
          <p14:tracePt t="27677" x="7232650" y="4616450"/>
          <p14:tracePt t="27710" x="7215188" y="4608513"/>
          <p14:tracePt t="27728" x="7153275" y="4572000"/>
          <p14:tracePt t="27744" x="7108825" y="4545013"/>
          <p14:tracePt t="27760" x="7054850" y="4527550"/>
          <p14:tracePt t="27776" x="7010400" y="4500563"/>
          <p14:tracePt t="27796" x="6902450" y="4483100"/>
          <p14:tracePt t="27810" x="6831013" y="4465638"/>
          <p14:tracePt t="27826" x="6742113" y="4446588"/>
          <p14:tracePt t="27843" x="6670675" y="4438650"/>
          <p14:tracePt t="27861" x="6589713" y="4419600"/>
          <p14:tracePt t="27876" x="6545263" y="4419600"/>
          <p14:tracePt t="27894" x="6491288" y="4419600"/>
          <p14:tracePt t="27913" x="6394450" y="4419600"/>
          <p14:tracePt t="27927" x="6303963" y="4411663"/>
          <p14:tracePt t="27943" x="6215063" y="4402138"/>
          <p14:tracePt t="27960" x="6134100" y="4394200"/>
          <p14:tracePt t="27979" x="5991225" y="4394200"/>
          <p14:tracePt t="27994" x="5902325" y="4394200"/>
          <p14:tracePt t="28010" x="5803900" y="4394200"/>
          <p14:tracePt t="28027" x="5705475" y="4394200"/>
          <p14:tracePt t="28046" x="5589588" y="4375150"/>
          <p14:tracePt t="28060" x="5491163" y="4375150"/>
          <p14:tracePt t="28077" x="5357813" y="4367213"/>
          <p14:tracePt t="28097" x="5170488" y="4367213"/>
          <p14:tracePt t="28112" x="5062538" y="4367213"/>
          <p14:tracePt t="28126" x="4973638" y="4367213"/>
          <p14:tracePt t="28143" x="4875213" y="4367213"/>
          <p14:tracePt t="28163" x="4732338" y="4367213"/>
          <p14:tracePt t="28178" x="4660900" y="4367213"/>
          <p14:tracePt t="28193" x="4608513" y="4367213"/>
          <p14:tracePt t="28210" x="4562475" y="4367213"/>
          <p14:tracePt t="28229" x="4473575" y="4367213"/>
          <p14:tracePt t="28243" x="4402138" y="4367213"/>
          <p14:tracePt t="28260" x="4330700" y="4367213"/>
          <p14:tracePt t="28277" x="4268788" y="4367213"/>
          <p14:tracePt t="28296" x="4187825" y="4367213"/>
          <p14:tracePt t="28310" x="4143375" y="4367213"/>
          <p14:tracePt t="28327" x="4108450" y="4357688"/>
          <p14:tracePt t="28344" x="4081463" y="4357688"/>
          <p14:tracePt t="28361" x="4071938" y="4357688"/>
          <p14:tracePt t="28377" x="4062413" y="4357688"/>
          <p14:tracePt t="28394" x="4054475" y="4357688"/>
          <p14:tracePt t="28473" x="4071938" y="4367213"/>
          <p14:tracePt t="28482" x="4098925" y="4367213"/>
          <p14:tracePt t="28494" x="4197350" y="4402138"/>
          <p14:tracePt t="28510" x="4322763" y="4438650"/>
          <p14:tracePt t="28527" x="4429125" y="4465638"/>
          <p14:tracePt t="28545" x="4598988" y="4473575"/>
          <p14:tracePt t="28560" x="4759325" y="4473575"/>
          <p14:tracePt t="28577" x="4875213" y="4473575"/>
          <p14:tracePt t="28593" x="4983163" y="4465638"/>
          <p14:tracePt t="28612" x="5108575" y="4456113"/>
          <p14:tracePt t="28627" x="5197475" y="4446588"/>
          <p14:tracePt t="28643" x="5268913" y="4429125"/>
          <p14:tracePt t="28661" x="5340350" y="4419600"/>
          <p14:tracePt t="28677" x="5411788" y="4419600"/>
          <p14:tracePt t="28694" x="5446713" y="4419600"/>
          <p14:tracePt t="28710" x="5473700" y="4419600"/>
          <p14:tracePt t="28727" x="5510213" y="4419600"/>
          <p14:tracePt t="28744" x="5554663" y="4419600"/>
          <p14:tracePt t="28760" x="5599113" y="4419600"/>
          <p14:tracePt t="28777" x="5634038" y="4419600"/>
          <p14:tracePt t="28796" x="5697538" y="4429125"/>
          <p14:tracePt t="28811" x="5741988" y="4446588"/>
          <p14:tracePt t="28827" x="5776913" y="4446588"/>
          <p14:tracePt t="28844" x="5813425" y="4446588"/>
          <p14:tracePt t="28862" x="5867400" y="4446588"/>
          <p14:tracePt t="28877" x="5894388" y="4446588"/>
          <p14:tracePt t="28894" x="5929313" y="4446588"/>
          <p14:tracePt t="28910" x="5965825" y="4446588"/>
          <p14:tracePt t="28928" x="6054725" y="4446588"/>
          <p14:tracePt t="28944" x="6116638" y="4446588"/>
          <p14:tracePt t="28960" x="6170613" y="4446588"/>
          <p14:tracePt t="28977" x="6224588" y="4446588"/>
          <p14:tracePt t="28995" x="6303963" y="4446588"/>
          <p14:tracePt t="29010" x="6357938" y="4456113"/>
          <p14:tracePt t="29027" x="6394450" y="4465638"/>
          <p14:tracePt t="29046" x="6465888" y="4473575"/>
          <p14:tracePt t="29061" x="6491288" y="4473575"/>
          <p14:tracePt t="29077" x="6518275" y="4473575"/>
          <p14:tracePt t="29094" x="6554788" y="4473575"/>
          <p14:tracePt t="29112" x="6589713" y="4473575"/>
          <p14:tracePt t="29127" x="6608763" y="4465638"/>
          <p14:tracePt t="29144" x="6616700" y="4465638"/>
          <p14:tracePt t="29160" x="6643688" y="4456113"/>
          <p14:tracePt t="29179" x="6670675" y="4446588"/>
          <p14:tracePt t="29194" x="6680200" y="4446588"/>
          <p14:tracePt t="29211" x="6697663" y="4438650"/>
          <p14:tracePt t="29227" x="6715125" y="4438650"/>
          <p14:tracePt t="29244" x="6732588" y="4438650"/>
          <p14:tracePt t="29260" x="6751638" y="4419600"/>
          <p14:tracePt t="29277" x="6769100" y="4419600"/>
          <p14:tracePt t="29296" x="6786563" y="4411663"/>
          <p14:tracePt t="29328" x="6804025" y="4402138"/>
          <p14:tracePt t="29344" x="6813550" y="4394200"/>
          <p14:tracePt t="29363" x="6823075" y="4384675"/>
          <p14:tracePt t="29377" x="6831013" y="4384675"/>
          <p14:tracePt t="29394" x="6840538" y="4375150"/>
          <p14:tracePt t="29428" x="6848475" y="4340225"/>
          <p14:tracePt t="29444" x="6848475" y="4303713"/>
          <p14:tracePt t="29460" x="6848475" y="4276725"/>
          <p14:tracePt t="29477" x="6848475" y="4259263"/>
          <p14:tracePt t="29495" x="6848475" y="4241800"/>
          <p14:tracePt t="29520" x="6848475" y="4232275"/>
          <p14:tracePt t="29540" x="6848475" y="4224338"/>
          <p14:tracePt t="29549" x="6848475" y="4214813"/>
          <p14:tracePt t="29560" x="6848475" y="4187825"/>
          <p14:tracePt t="29577" x="6831013" y="4160838"/>
          <p14:tracePt t="29594" x="6831013" y="4143375"/>
          <p14:tracePt t="29613" x="6804025" y="4116388"/>
          <p14:tracePt t="29627" x="6777038" y="4089400"/>
          <p14:tracePt t="29644" x="6751638" y="4062413"/>
          <p14:tracePt t="29661" x="6705600" y="4037013"/>
          <p14:tracePt t="29677" x="6670675" y="4010025"/>
          <p14:tracePt t="29694" x="6608763" y="3983038"/>
          <p14:tracePt t="29711" x="6562725" y="3973513"/>
          <p14:tracePt t="29728" x="6518275" y="3956050"/>
          <p14:tracePt t="29746" x="6446838" y="3938588"/>
          <p14:tracePt t="29760" x="6402388" y="3929063"/>
          <p14:tracePt t="29777" x="6348413" y="3919538"/>
          <p14:tracePt t="29796" x="6197600" y="3884613"/>
          <p14:tracePt t="29811" x="6153150" y="3884613"/>
          <p14:tracePt t="29828" x="6018213" y="3867150"/>
          <p14:tracePt t="29844" x="5938838" y="3857625"/>
          <p14:tracePt t="29863" x="5803900" y="3840163"/>
          <p14:tracePt t="29878" x="5688013" y="3840163"/>
          <p14:tracePt t="29894" x="5572125" y="3840163"/>
          <p14:tracePt t="29911" x="5483225" y="3840163"/>
          <p14:tracePt t="29930" x="5375275" y="3840163"/>
          <p14:tracePt t="29944" x="5276850" y="3840163"/>
          <p14:tracePt t="29961" x="5160963" y="3848100"/>
          <p14:tracePt t="29977" x="5045075" y="3848100"/>
          <p14:tracePt t="29996" x="4946650" y="3848100"/>
          <p14:tracePt t="30010" x="4894263" y="3848100"/>
          <p14:tracePt t="30027" x="4848225" y="3857625"/>
          <p14:tracePt t="30046" x="4795838" y="3857625"/>
          <p14:tracePt t="30061" x="4714875" y="3875088"/>
          <p14:tracePt t="30078" x="4598988" y="3894138"/>
          <p14:tracePt t="30095" x="4537075" y="3894138"/>
          <p14:tracePt t="30114" x="4473575" y="3902075"/>
          <p14:tracePt t="30128" x="4438650" y="3902075"/>
          <p14:tracePt t="30144" x="4402138" y="3902075"/>
          <p14:tracePt t="30161" x="4384675" y="3902075"/>
          <p14:tracePt t="30178" x="4367213" y="3902075"/>
          <p14:tracePt t="30194" x="4357688" y="3902075"/>
          <p14:tracePt t="30211" x="4348163" y="3902075"/>
          <p14:tracePt t="30227" x="4348163" y="3911600"/>
          <p14:tracePt t="30245" x="4330700" y="3919538"/>
          <p14:tracePt t="30261" x="4322763" y="3938588"/>
          <p14:tracePt t="30277" x="4313238" y="3956050"/>
          <p14:tracePt t="30294" x="4295775" y="4000500"/>
          <p14:tracePt t="30312" x="4276725" y="4054475"/>
          <p14:tracePt t="30328" x="4268788" y="4089400"/>
          <p14:tracePt t="30344" x="4268788" y="4116388"/>
          <p14:tracePt t="30363" x="4268788" y="4179888"/>
          <p14:tracePt t="30378" x="4276725" y="4205288"/>
          <p14:tracePt t="30394" x="4286250" y="4241800"/>
          <p14:tracePt t="30411" x="4303713" y="4268788"/>
          <p14:tracePt t="30430" x="4313238" y="4303713"/>
          <p14:tracePt t="30444" x="4322763" y="4322763"/>
          <p14:tracePt t="30461" x="4330700" y="4348163"/>
          <p14:tracePt t="30477" x="4340225" y="4357688"/>
          <p14:tracePt t="30495" x="4357688" y="4394200"/>
          <p14:tracePt t="30511" x="4375150" y="4419600"/>
          <p14:tracePt t="30528" x="4394200" y="4438650"/>
          <p14:tracePt t="30544" x="4411663" y="4456113"/>
          <p14:tracePt t="30562" x="4438650" y="4483100"/>
          <p14:tracePt t="30578" x="4456113" y="4500563"/>
          <p14:tracePt t="30594" x="4491038" y="4510088"/>
          <p14:tracePt t="30613" x="4545013" y="4537075"/>
          <p14:tracePt t="30628" x="4572000" y="4554538"/>
          <p14:tracePt t="30644" x="4616450" y="4562475"/>
          <p14:tracePt t="30661" x="4652963" y="4572000"/>
          <p14:tracePt t="30680" x="4714875" y="4581525"/>
          <p14:tracePt t="30695" x="4776788" y="4581525"/>
          <p14:tracePt t="30711" x="4848225" y="4581525"/>
          <p14:tracePt t="30728" x="4938713" y="4581525"/>
          <p14:tracePt t="30746" x="5062538" y="4581525"/>
          <p14:tracePt t="30761" x="5116513" y="4581525"/>
          <p14:tracePt t="30778" x="5187950" y="4572000"/>
          <p14:tracePt t="30795" x="5295900" y="4554538"/>
          <p14:tracePt t="30811" x="5394325" y="4537075"/>
          <p14:tracePt t="30828" x="5537200" y="4510088"/>
          <p14:tracePt t="30844" x="5608638" y="4500563"/>
          <p14:tracePt t="30864" x="5705475" y="4500563"/>
          <p14:tracePt t="30878" x="5795963" y="4500563"/>
          <p14:tracePt t="30894" x="5867400" y="4500563"/>
          <p14:tracePt t="30911" x="5956300" y="4491038"/>
          <p14:tracePt t="30930" x="6054725" y="4491038"/>
          <p14:tracePt t="30945" x="6099175" y="4491038"/>
          <p14:tracePt t="30961" x="6134100" y="4491038"/>
          <p14:tracePt t="30978" x="6180138" y="4491038"/>
          <p14:tracePt t="30997" x="6251575" y="4491038"/>
          <p14:tracePt t="31011" x="6303963" y="4483100"/>
          <p14:tracePt t="31028" x="6348413" y="4473575"/>
          <p14:tracePt t="31045" x="6394450" y="4465638"/>
          <p14:tracePt t="31062" x="6456363" y="4456113"/>
          <p14:tracePt t="31079" x="6500813" y="4446588"/>
          <p14:tracePt t="31095" x="6527800" y="4438650"/>
          <p14:tracePt t="31114" x="6599238" y="4429125"/>
          <p14:tracePt t="31129" x="6634163" y="4429125"/>
          <p14:tracePt t="31144" x="6670675" y="4429125"/>
          <p14:tracePt t="31161" x="6705600" y="4429125"/>
          <p14:tracePt t="31180" x="6751638" y="4429125"/>
          <p14:tracePt t="31195" x="6777038" y="4419600"/>
          <p14:tracePt t="31211" x="6796088" y="4419600"/>
          <p14:tracePt t="31228" x="6804025" y="4419600"/>
          <p14:tracePt t="31246" x="6823075" y="4419600"/>
          <p14:tracePt t="31261" x="6831013" y="4419600"/>
          <p14:tracePt t="31278" x="6840538" y="4419600"/>
          <p14:tracePt t="31313" x="6858000" y="4419600"/>
          <p14:tracePt t="31366" x="6867525" y="4419600"/>
          <p14:tracePt t="31389" x="6875463" y="4419600"/>
          <p14:tracePt t="31400" x="6875463" y="4411663"/>
          <p14:tracePt t="31411" x="6884988" y="4411663"/>
          <p14:tracePt t="31431" x="6902450" y="4402138"/>
          <p14:tracePt t="31446" x="6919913" y="4394200"/>
          <p14:tracePt t="31462" x="6929438" y="4384675"/>
          <p14:tracePt t="31480" x="6938963" y="4375150"/>
          <p14:tracePt t="31497" x="6946900" y="4367213"/>
          <p14:tracePt t="31511" x="6956425" y="4367213"/>
          <p14:tracePt t="31528" x="6965950" y="4357688"/>
          <p14:tracePt t="31566" x="6965950" y="4348163"/>
          <p14:tracePt t="31586" x="6965950" y="4340225"/>
          <p14:tracePt t="31616" x="6965950" y="4330700"/>
          <p14:tracePt t="31626" x="6965950" y="4322763"/>
          <p14:tracePt t="31636" x="6965950" y="4286250"/>
          <p14:tracePt t="31645" x="6965950" y="4268788"/>
          <p14:tracePt t="31661" x="6946900" y="4232275"/>
          <p14:tracePt t="31681" x="6938963" y="4197350"/>
          <p14:tracePt t="31695" x="6929438" y="4160838"/>
          <p14:tracePt t="31711" x="6919913" y="4133850"/>
          <p14:tracePt t="31728" x="6911975" y="4108450"/>
          <p14:tracePt t="31747" x="6894513" y="4054475"/>
          <p14:tracePt t="31761" x="6884988" y="4037013"/>
          <p14:tracePt t="31778" x="6884988" y="4017963"/>
          <p14:tracePt t="31795" x="6884988" y="4010025"/>
          <p14:tracePt t="31814" x="6884988" y="4000500"/>
          <p14:tracePt t="31846" x="6875463" y="3990975"/>
          <p14:tracePt t="31865" x="6867525" y="3983038"/>
          <p14:tracePt t="31879" x="6858000" y="3973513"/>
          <p14:tracePt t="31895" x="6848475" y="3965575"/>
          <p14:tracePt t="31930" x="6840538" y="3946525"/>
          <p14:tracePt t="31945" x="6831013" y="3938588"/>
          <p14:tracePt t="31961" x="6804025" y="3938588"/>
          <p14:tracePt t="31978" x="6796088" y="3938588"/>
          <p14:tracePt t="31996" x="6759575" y="3938588"/>
          <p14:tracePt t="32011" x="6732588" y="3938588"/>
          <p14:tracePt t="32028" x="6697663" y="3938588"/>
          <p14:tracePt t="32045" x="6670675" y="3938588"/>
          <p14:tracePt t="32063" x="6608763" y="3938588"/>
          <p14:tracePt t="32078" x="6554788" y="3938588"/>
          <p14:tracePt t="32095" x="6500813" y="3938588"/>
          <p14:tracePt t="32112" x="6429375" y="3938588"/>
          <p14:tracePt t="32129" x="6340475" y="3938588"/>
          <p14:tracePt t="32145" x="6286500" y="3938588"/>
          <p14:tracePt t="32162" x="6242050" y="3938588"/>
          <p14:tracePt t="32180" x="6161088" y="3938588"/>
          <p14:tracePt t="32195" x="6126163" y="3938588"/>
          <p14:tracePt t="32212" x="5991225" y="3938588"/>
          <p14:tracePt t="32228" x="5919788" y="3938588"/>
          <p14:tracePt t="32247" x="5813425" y="3938588"/>
          <p14:tracePt t="32261" x="5732463" y="3938588"/>
          <p14:tracePt t="32278" x="5634038" y="3938588"/>
          <p14:tracePt t="32295" x="5518150" y="3938588"/>
          <p14:tracePt t="32314" x="5375275" y="3938588"/>
          <p14:tracePt t="32328" x="5330825" y="3938588"/>
          <p14:tracePt t="32345" x="5268913" y="3938588"/>
          <p14:tracePt t="32362" x="5197475" y="3938588"/>
          <p14:tracePt t="32379" x="5054600" y="3938588"/>
          <p14:tracePt t="32395" x="4983163" y="3938588"/>
          <p14:tracePt t="32412" x="4929188" y="3938588"/>
          <p14:tracePt t="32430" x="4857750" y="3929063"/>
          <p14:tracePt t="32445" x="4813300" y="3929063"/>
          <p14:tracePt t="32462" x="4776788" y="3929063"/>
          <p14:tracePt t="32478" x="4732338" y="3929063"/>
          <p14:tracePt t="32497" x="4670425" y="3911600"/>
          <p14:tracePt t="32511" x="4625975" y="3911600"/>
          <p14:tracePt t="32528" x="4589463" y="3911600"/>
          <p14:tracePt t="32545" x="4554538" y="3911600"/>
          <p14:tracePt t="32563" x="4510088" y="3911600"/>
          <p14:tracePt t="32578" x="4491038" y="3911600"/>
          <p14:tracePt t="32595" x="4465638" y="3902075"/>
          <p14:tracePt t="32612" x="4446588" y="3902075"/>
          <p14:tracePt t="32630" x="4419600" y="3902075"/>
          <p14:tracePt t="32645" x="4402138" y="3902075"/>
          <p14:tracePt t="32662" x="4384675" y="3894138"/>
          <p14:tracePt t="32680" x="4367213" y="3894138"/>
          <p14:tracePt t="32712" x="4357688" y="3894138"/>
          <p14:tracePt t="32794" x="4357688" y="3902075"/>
          <p14:tracePt t="32802" x="4357688" y="3919538"/>
          <p14:tracePt t="32813" x="4357688" y="3938588"/>
          <p14:tracePt t="32829" x="4375150" y="3983038"/>
          <p14:tracePt t="32846" x="4384675" y="4000500"/>
          <p14:tracePt t="32862" x="4384675" y="4027488"/>
          <p14:tracePt t="32881" x="4411663" y="4081463"/>
          <p14:tracePt t="32895" x="4429125" y="4116388"/>
          <p14:tracePt t="32912" x="4438650" y="4152900"/>
          <p14:tracePt t="32929" x="4456113" y="4187825"/>
          <p14:tracePt t="32945" x="4473575" y="4214813"/>
          <p14:tracePt t="32962" x="4491038" y="4232275"/>
          <p14:tracePt t="32978" x="4491038" y="4251325"/>
          <p14:tracePt t="32997" x="4500563" y="4268788"/>
          <p14:tracePt t="33012" x="4518025" y="4286250"/>
          <p14:tracePt t="33028" x="4527550" y="4303713"/>
          <p14:tracePt t="33045" x="4545013" y="4322763"/>
          <p14:tracePt t="33065" x="4572000" y="4357688"/>
          <p14:tracePt t="33079" x="4581525" y="4367213"/>
          <p14:tracePt t="33096" x="4598988" y="4384675"/>
          <p14:tracePt t="33112" x="4616450" y="4402138"/>
          <p14:tracePt t="33130" x="4625975" y="4419600"/>
          <p14:tracePt t="33145" x="4633913" y="4429125"/>
          <p14:tracePt t="33162" x="4633913" y="4438650"/>
          <p14:tracePt t="33181" x="4652963" y="4446588"/>
          <p14:tracePt t="33214" x="4660900" y="4446588"/>
          <p14:tracePt t="33228" x="4660900" y="4456113"/>
          <p14:tracePt t="33248" x="4670425" y="4465638"/>
          <p14:tracePt t="33265" x="4679950" y="4473575"/>
          <p14:tracePt t="33279" x="4697413" y="4473575"/>
          <p14:tracePt t="33295" x="4705350" y="4483100"/>
          <p14:tracePt t="33314" x="4741863" y="4483100"/>
          <p14:tracePt t="33329" x="4768850" y="4491038"/>
          <p14:tracePt t="33346" x="4803775" y="4510088"/>
          <p14:tracePt t="33362" x="4848225" y="4510088"/>
          <p14:tracePt t="33380" x="4929188" y="4518025"/>
          <p14:tracePt t="33395" x="4973638" y="4518025"/>
          <p14:tracePt t="33412" x="5010150" y="4518025"/>
          <p14:tracePt t="33432" x="5045075" y="4518025"/>
          <p14:tracePt t="33447" x="5072063" y="4518025"/>
          <p14:tracePt t="33462" x="5116513" y="4527550"/>
          <p14:tracePt t="33479" x="5153025" y="4527550"/>
          <p14:tracePt t="33499" x="5232400" y="4537075"/>
          <p14:tracePt t="33514" x="5286375" y="4537075"/>
          <p14:tracePt t="33529" x="5340350" y="4537075"/>
          <p14:tracePt t="33545" x="5394325" y="4537075"/>
          <p14:tracePt t="33565" x="5446713" y="4537075"/>
          <p14:tracePt t="33579" x="5483225" y="4537075"/>
          <p14:tracePt t="33595" x="5518150" y="4537075"/>
          <p14:tracePt t="33612" x="5554663" y="4537075"/>
          <p14:tracePt t="33630" x="5626100" y="4537075"/>
          <p14:tracePt t="33646" x="5680075" y="4537075"/>
          <p14:tracePt t="33662" x="5732463" y="4537075"/>
          <p14:tracePt t="33679" x="5786438" y="4537075"/>
          <p14:tracePt t="33696" x="5848350" y="4537075"/>
          <p14:tracePt t="33712" x="5884863" y="4537075"/>
          <p14:tracePt t="33729" x="5919788" y="4537075"/>
          <p14:tracePt t="33748" x="5973763" y="4537075"/>
          <p14:tracePt t="33762" x="5991225" y="4537075"/>
          <p14:tracePt t="33779" x="6045200" y="4537075"/>
          <p14:tracePt t="33795" x="6089650" y="4537075"/>
          <p14:tracePt t="33815" x="6126163" y="4537075"/>
          <p14:tracePt t="33829" x="6143625" y="4537075"/>
          <p14:tracePt t="33846" x="6170613" y="4537075"/>
          <p14:tracePt t="33863" x="6188075" y="4537075"/>
          <p14:tracePt t="33880" x="6215063" y="4537075"/>
          <p14:tracePt t="33896" x="6224588" y="4537075"/>
          <p14:tracePt t="33913" x="6232525" y="4537075"/>
          <p14:tracePt t="33930" x="6251575" y="4537075"/>
          <p14:tracePt t="33946" x="6259513" y="4537075"/>
          <p14:tracePt t="33962" x="6269038" y="4537075"/>
          <p14:tracePt t="33979" x="6276975" y="4537075"/>
          <p14:tracePt t="33997" x="6286500" y="4537075"/>
          <p14:tracePt t="34015" x="6296025" y="4537075"/>
          <p14:tracePt t="34037" x="6303963" y="4537075"/>
          <p14:tracePt t="68345" x="6286500" y="4465638"/>
          <p14:tracePt t="68392" x="6197600" y="3956050"/>
          <p14:tracePt t="68409" x="6180138" y="3768725"/>
          <p14:tracePt t="68426" x="6161088" y="3465513"/>
          <p14:tracePt t="68445" x="6143625" y="3009900"/>
          <p14:tracePt t="68458" x="6170613" y="2697163"/>
          <p14:tracePt t="68475" x="6197600" y="2455863"/>
          <p14:tracePt t="68493" x="6242050" y="2251075"/>
          <p14:tracePt t="68526" x="6323013" y="1901825"/>
          <p14:tracePt t="68559" x="6367463" y="1812925"/>
          <p14:tracePt t="68592" x="6384925" y="1795463"/>
          <p14:tracePt t="68852" x="6483350" y="1731963"/>
          <p14:tracePt t="68860" x="6608763" y="1652588"/>
          <p14:tracePt t="68875" x="6867525" y="1509713"/>
          <p14:tracePt t="68895" x="7180263" y="1357313"/>
          <p14:tracePt t="68909" x="7348538" y="1276350"/>
          <p14:tracePt t="68926" x="7500938" y="1241425"/>
          <p14:tracePt t="68945" x="7599363" y="1214438"/>
          <p14:tracePt t="68959" x="7661275" y="1214438"/>
          <p14:tracePt t="68975" x="7688263" y="1204913"/>
          <p14:tracePt t="68992" x="7715250" y="1204913"/>
          <p14:tracePt t="69011" x="7751763" y="1204913"/>
          <p14:tracePt t="69026" x="7777163" y="1204913"/>
          <p14:tracePt t="69042" x="7796213" y="1204913"/>
          <p14:tracePt t="69059" x="7813675" y="1196975"/>
          <p14:tracePt t="69078" x="7840663" y="1187450"/>
          <p14:tracePt t="69109" x="7867650" y="1169988"/>
          <p14:tracePt t="69125" x="7875588" y="1169988"/>
          <p14:tracePt t="69143" x="7894638" y="1169988"/>
          <p14:tracePt t="69159" x="7902575" y="1169988"/>
          <p14:tracePt t="69176" x="7902575" y="1160463"/>
          <p14:tracePt t="69193" x="7912100" y="1160463"/>
          <p14:tracePt t="69211" x="7929563" y="1133475"/>
          <p14:tracePt t="69225" x="7947025" y="1116013"/>
          <p14:tracePt t="69243" x="7956550" y="1098550"/>
          <p14:tracePt t="69248" x="7966075" y="1089025"/>
          <p14:tracePt t="69262" x="7966075" y="1071563"/>
          <p14:tracePt t="69277" x="7974013" y="1071563"/>
          <p14:tracePt t="69292" x="7974013" y="1054100"/>
          <p14:tracePt t="69309" x="7966075" y="1044575"/>
          <p14:tracePt t="69327" x="7840663" y="1017588"/>
          <p14:tracePt t="69343" x="7732713" y="1017588"/>
          <p14:tracePt t="69360" x="7562850" y="1027113"/>
          <p14:tracePt t="69375" x="7358063" y="1062038"/>
          <p14:tracePt t="69395" x="7072313" y="1116013"/>
          <p14:tracePt t="69409" x="6858000" y="1143000"/>
          <p14:tracePt t="69426" x="6653213" y="1143000"/>
          <p14:tracePt t="69443" x="6510338" y="1143000"/>
          <p14:tracePt t="69460" x="6303963" y="1125538"/>
          <p14:tracePt t="69476" x="6205538" y="1098550"/>
          <p14:tracePt t="69493" x="6099175" y="1081088"/>
          <p14:tracePt t="69512" x="5991225" y="1054100"/>
          <p14:tracePt t="69527" x="5938838" y="1036638"/>
          <p14:tracePt t="69542" x="5902325" y="1036638"/>
          <p14:tracePt t="69559" x="5848350" y="1027113"/>
          <p14:tracePt t="69578" x="5724525" y="1027113"/>
          <p14:tracePt t="69593" x="5688013" y="1027113"/>
          <p14:tracePt t="69610" x="5562600" y="1036638"/>
          <p14:tracePt t="69626" x="5500688" y="1044575"/>
          <p14:tracePt t="69645" x="5394325" y="1062038"/>
          <p14:tracePt t="69659" x="5322888" y="1081088"/>
          <p14:tracePt t="69676" x="5241925" y="1089025"/>
          <p14:tracePt t="69693" x="5180013" y="1089025"/>
          <p14:tracePt t="69713" x="5108575" y="1089025"/>
          <p14:tracePt t="69726" x="5072063" y="1089025"/>
          <p14:tracePt t="69742" x="5037138" y="1089025"/>
          <p14:tracePt t="69747" x="5027613" y="1089025"/>
          <p14:tracePt t="69759" x="5010150" y="1081088"/>
          <p14:tracePt t="69778" x="4973638" y="1081088"/>
          <p14:tracePt t="69793" x="4956175" y="1071563"/>
          <p14:tracePt t="69809" x="4929188" y="1062038"/>
          <p14:tracePt t="69826" x="4911725" y="1062038"/>
          <p14:tracePt t="69844" x="4857750" y="1062038"/>
          <p14:tracePt t="69860" x="4822825" y="1054100"/>
          <p14:tracePt t="69876" x="4786313" y="1054100"/>
          <p14:tracePt t="69896" x="4741863" y="1036638"/>
          <p14:tracePt t="69910" x="4724400" y="1036638"/>
          <p14:tracePt t="69926" x="4697413" y="1027113"/>
          <p14:tracePt t="69942" x="4679950" y="1027113"/>
          <p14:tracePt t="69962" x="4670425" y="1027113"/>
          <p14:tracePt t="69976" x="4660900" y="1027113"/>
          <p14:tracePt t="69993" x="4652963" y="1027113"/>
          <p14:tracePt t="70073" x="4660900" y="1027113"/>
          <p14:tracePt t="70081" x="4670425" y="1027113"/>
          <p14:tracePt t="70094" x="4724400" y="1054100"/>
          <p14:tracePt t="70109" x="4786313" y="1089025"/>
          <p14:tracePt t="70126" x="4867275" y="1108075"/>
          <p14:tracePt t="70145" x="4991100" y="1152525"/>
          <p14:tracePt t="70160" x="5116513" y="1169988"/>
          <p14:tracePt t="70176" x="5251450" y="1187450"/>
          <p14:tracePt t="70193" x="5375275" y="1196975"/>
          <p14:tracePt t="70212" x="5581650" y="1196975"/>
          <p14:tracePt t="70226" x="5661025" y="1196975"/>
          <p14:tracePt t="70243" x="5884863" y="1196975"/>
          <p14:tracePt t="70248" x="5956300" y="1196975"/>
          <p14:tracePt t="70259" x="6027738" y="1196975"/>
          <p14:tracePt t="70278" x="6251575" y="1179513"/>
          <p14:tracePt t="70292" x="6402388" y="1160463"/>
          <p14:tracePt t="70310" x="6554788" y="1152525"/>
          <p14:tracePt t="70326" x="6661150" y="1143000"/>
          <p14:tracePt t="70345" x="6848475" y="1143000"/>
          <p14:tracePt t="70359" x="6965950" y="1143000"/>
          <p14:tracePt t="70377" x="7062788" y="1143000"/>
          <p14:tracePt t="70395" x="7143750" y="1143000"/>
          <p14:tracePt t="70411" x="7277100" y="1143000"/>
          <p14:tracePt t="70426" x="7367588" y="1143000"/>
          <p14:tracePt t="70443" x="7439025" y="1133475"/>
          <p14:tracePt t="70462" x="7545388" y="1116013"/>
          <p14:tracePt t="70477" x="7589838" y="1116013"/>
          <p14:tracePt t="70493" x="7643813" y="1116013"/>
          <p14:tracePt t="70510" x="7697788" y="1116013"/>
          <p14:tracePt t="70528" x="7777163" y="1108075"/>
          <p14:tracePt t="70543" x="7831138" y="1108075"/>
          <p14:tracePt t="70559" x="7875588" y="1098550"/>
          <p14:tracePt t="70576" x="7920038" y="1098550"/>
          <p14:tracePt t="70595" x="7974013" y="1098550"/>
          <p14:tracePt t="70609" x="7991475" y="1098550"/>
          <p14:tracePt t="70627" x="8001000" y="1098550"/>
          <p14:tracePt t="70644" x="8010525" y="1098550"/>
          <p14:tracePt t="70661" x="8018463" y="1098550"/>
          <p14:tracePt t="70676" x="8027988" y="1098550"/>
          <p14:tracePt t="70744" x="8027988" y="108902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44500" y="44450"/>
            <a:ext cx="7772400" cy="1143000"/>
          </a:xfrm>
        </p:spPr>
        <p:txBody>
          <a:bodyPr/>
          <a:lstStyle/>
          <a:p>
            <a:pPr algn="ctr"/>
            <a:r>
              <a:rPr altLang="ar-SA" sz="4800">
                <a:latin typeface="Trebuchet MS" panose="020B0603020202020204" pitchFamily="34" charset="0"/>
                <a:cs typeface="Tahoma" panose="020B0604030504040204" pitchFamily="34" charset="0"/>
              </a:rPr>
              <a:t>Purposes of Statistics</a:t>
            </a:r>
          </a:p>
        </p:txBody>
      </p:sp>
      <p:sp>
        <p:nvSpPr>
          <p:cNvPr id="1229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8229600" cy="4525963"/>
          </a:xfrm>
        </p:spPr>
        <p:txBody>
          <a:bodyPr/>
          <a:lstStyle/>
          <a:p>
            <a:r>
              <a:rPr altLang="ar-SA" sz="32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To describe and summarize information thereby reducing it to smaller, more meaningful sets of data. </a:t>
            </a:r>
          </a:p>
          <a:p>
            <a:r>
              <a:rPr altLang="ar-SA" sz="32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To make predictions or to generalize about occurrences based on observations.</a:t>
            </a:r>
          </a:p>
          <a:p>
            <a:r>
              <a:rPr altLang="ar-SA" sz="32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To identify associations, relationships or differences between the sets of observations.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42946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240" x="8010525" y="1116013"/>
          <p14:tracePt t="8247" x="7983538" y="1160463"/>
          <p14:tracePt t="8254" x="7956550" y="1204913"/>
          <p14:tracePt t="8269" x="7885113" y="1285875"/>
          <p14:tracePt t="8286" x="7823200" y="1357313"/>
          <p14:tracePt t="8304" x="7732713" y="1446213"/>
          <p14:tracePt t="8319" x="7653338" y="1509713"/>
          <p14:tracePt t="8355" x="7466013" y="1598613"/>
          <p14:tracePt t="8386" x="7304088" y="1679575"/>
          <p14:tracePt t="8422" x="7188200" y="1731963"/>
          <p14:tracePt t="8437" x="7126288" y="1758950"/>
          <p14:tracePt t="8452" x="7072313" y="1785938"/>
          <p14:tracePt t="8469" x="7000875" y="1803400"/>
          <p14:tracePt t="8488" x="6919913" y="1830388"/>
          <p14:tracePt t="8503" x="6875463" y="1857375"/>
          <p14:tracePt t="8519" x="6848475" y="1857375"/>
          <p14:tracePt t="8536" x="6823075" y="1866900"/>
          <p14:tracePt t="8554" x="6769100" y="1874838"/>
          <p14:tracePt t="8569" x="6724650" y="1874838"/>
          <p14:tracePt t="8586" x="6643688" y="1884363"/>
          <p14:tracePt t="8605" x="6491288" y="1893888"/>
          <p14:tracePt t="8621" x="6384925" y="1893888"/>
          <p14:tracePt t="8636" x="6296025" y="1901825"/>
          <p14:tracePt t="8653" x="6153150" y="1911350"/>
          <p14:tracePt t="8669" x="5983288" y="1919288"/>
          <p14:tracePt t="8687" x="5795963" y="1919288"/>
          <p14:tracePt t="8703" x="5670550" y="1919288"/>
          <p14:tracePt t="8719" x="5527675" y="1919288"/>
          <p14:tracePt t="8739" x="5357813" y="1919288"/>
          <p14:tracePt t="8753" x="5286375" y="1919288"/>
          <p14:tracePt t="8769" x="5241925" y="1911350"/>
          <p14:tracePt t="8786" x="5205413" y="1911350"/>
          <p14:tracePt t="8804" x="5170488" y="1911350"/>
          <p14:tracePt t="8819" x="5133975" y="1911350"/>
          <p14:tracePt t="8836" x="5099050" y="1911350"/>
          <p14:tracePt t="8855" x="5037138" y="1911350"/>
          <p14:tracePt t="8871" x="4983163" y="1911350"/>
          <p14:tracePt t="8886" x="4938713" y="1911350"/>
          <p14:tracePt t="8903" x="4902200" y="1911350"/>
          <p14:tracePt t="8909" x="4894263" y="1911350"/>
          <p14:tracePt t="8920" x="4875213" y="1911350"/>
          <p14:tracePt t="8937" x="4830763" y="1911350"/>
          <p14:tracePt t="8953" x="4803775" y="1911350"/>
          <p14:tracePt t="8969" x="4786313" y="1893888"/>
          <p14:tracePt t="8988" x="4751388" y="1893888"/>
          <p14:tracePt t="9003" x="4724400" y="1893888"/>
          <p14:tracePt t="9019" x="4705350" y="1893888"/>
          <p14:tracePt t="9036" x="4679950" y="1893888"/>
          <p14:tracePt t="9056" x="4660900" y="1893888"/>
          <p14:tracePt t="9069" x="4652963" y="1893888"/>
          <p14:tracePt t="9086" x="4633913" y="1893888"/>
          <p14:tracePt t="9120" x="4625975" y="1893888"/>
          <p14:tracePt t="10272" x="4608513" y="1893888"/>
          <p14:tracePt t="10283" x="4554538" y="1893888"/>
          <p14:tracePt t="10293" x="4510088" y="1893888"/>
          <p14:tracePt t="10305" x="4429125" y="1893888"/>
          <p14:tracePt t="10320" x="4375150" y="1893888"/>
          <p14:tracePt t="10337" x="4295775" y="1901825"/>
          <p14:tracePt t="10353" x="4179888" y="1911350"/>
          <p14:tracePt t="10387" x="3911600" y="1938338"/>
          <p14:tracePt t="10420" x="3732213" y="1938338"/>
          <p14:tracePt t="10426" x="3697288" y="1938338"/>
          <p14:tracePt t="10453" x="3509963" y="1928813"/>
          <p14:tracePt t="10470" x="3429000" y="1911350"/>
          <p14:tracePt t="10489" x="3340100" y="1901825"/>
          <p14:tracePt t="10505" x="3276600" y="1901825"/>
          <p14:tracePt t="10520" x="3205163" y="1884363"/>
          <p14:tracePt t="10537" x="3143250" y="1874838"/>
          <p14:tracePt t="10557" x="3062288" y="1866900"/>
          <p14:tracePt t="10570" x="3009900" y="1857375"/>
          <p14:tracePt t="10587" x="2955925" y="1857375"/>
          <p14:tracePt t="10603" x="2919413" y="1847850"/>
          <p14:tracePt t="10623" x="2847975" y="1847850"/>
          <p14:tracePt t="10637" x="2795588" y="1847850"/>
          <p14:tracePt t="10653" x="2741613" y="1847850"/>
          <p14:tracePt t="10670" x="2697163" y="1847850"/>
          <p14:tracePt t="10687" x="2633663" y="1847850"/>
          <p14:tracePt t="10703" x="2598738" y="1847850"/>
          <p14:tracePt t="10720" x="2571750" y="1847850"/>
          <p14:tracePt t="10737" x="2544763" y="1847850"/>
          <p14:tracePt t="10753" x="2517775" y="1857375"/>
          <p14:tracePt t="10770" x="2509838" y="1857375"/>
          <p14:tracePt t="10787" x="2490788" y="1857375"/>
          <p14:tracePt t="10806" x="2473325" y="1857375"/>
          <p14:tracePt t="10820" x="2455863" y="1866900"/>
          <p14:tracePt t="10837" x="2446338" y="1866900"/>
          <p14:tracePt t="10854" x="2428875" y="1866900"/>
          <p14:tracePt t="10873" x="2393950" y="1884363"/>
          <p14:tracePt t="10888" x="2347913" y="1884363"/>
          <p14:tracePt t="10904" x="2312988" y="1893888"/>
          <p14:tracePt t="10909" x="2286000" y="1901825"/>
          <p14:tracePt t="10923" x="2251075" y="1911350"/>
          <p14:tracePt t="10939" x="2197100" y="1911350"/>
          <p14:tracePt t="10954" x="2152650" y="1911350"/>
          <p14:tracePt t="10971" x="2125663" y="1919288"/>
          <p14:tracePt t="10987" x="2089150" y="1919288"/>
          <p14:tracePt t="11005" x="2044700" y="1928813"/>
          <p14:tracePt t="11021" x="2000250" y="1928813"/>
          <p14:tracePt t="11037" x="1946275" y="1928813"/>
          <p14:tracePt t="11056" x="1866900" y="1928813"/>
          <p14:tracePt t="11071" x="1830388" y="1928813"/>
          <p14:tracePt t="11087" x="1785938" y="1928813"/>
          <p14:tracePt t="11103" x="1741488" y="1928813"/>
          <p14:tracePt t="11122" x="1697038" y="1938338"/>
          <p14:tracePt t="11138" x="1679575" y="1938338"/>
          <p14:tracePt t="11153" x="1643063" y="1938338"/>
          <p14:tracePt t="11170" x="1608138" y="1938338"/>
          <p14:tracePt t="11189" x="1554163" y="1938338"/>
          <p14:tracePt t="11203" x="1527175" y="1938338"/>
          <p14:tracePt t="11220" x="1490663" y="1938338"/>
          <p14:tracePt t="11237" x="1465263" y="1938338"/>
          <p14:tracePt t="11255" x="1419225" y="1938338"/>
          <p14:tracePt t="11270" x="1401763" y="1938338"/>
          <p14:tracePt t="11287" x="1374775" y="1928813"/>
          <p14:tracePt t="11306" x="1347788" y="1911350"/>
          <p14:tracePt t="11321" x="1339850" y="1893888"/>
          <p14:tracePt t="11337" x="1322388" y="1874838"/>
          <p14:tracePt t="11353" x="1303338" y="1830388"/>
          <p14:tracePt t="11373" x="1285875" y="1776413"/>
          <p14:tracePt t="11388" x="1276350" y="1741488"/>
          <p14:tracePt t="11404" x="1276350" y="1724025"/>
          <p14:tracePt t="11421" x="1285875" y="1687513"/>
          <p14:tracePt t="11426" x="1285875" y="1670050"/>
          <p14:tracePt t="11438" x="1312863" y="1633538"/>
          <p14:tracePt t="11453" x="1339850" y="1589088"/>
          <p14:tracePt t="11471" x="1366838" y="1544638"/>
          <p14:tracePt t="11487" x="1393825" y="1509713"/>
          <p14:tracePt t="11506" x="1428750" y="1455738"/>
          <p14:tracePt t="11520" x="1473200" y="1411288"/>
          <p14:tracePt t="11537" x="1517650" y="1374775"/>
          <p14:tracePt t="11556" x="1608138" y="1330325"/>
          <p14:tracePt t="11570" x="1652588" y="1322388"/>
          <p14:tracePt t="11587" x="1768475" y="1295400"/>
          <p14:tracePt t="11604" x="1847850" y="1295400"/>
          <p14:tracePt t="11623" x="1973263" y="1295400"/>
          <p14:tracePt t="11637" x="2081213" y="1295400"/>
          <p14:tracePt t="11654" x="2205038" y="1295400"/>
          <p14:tracePt t="11670" x="2347913" y="1303338"/>
          <p14:tracePt t="11689" x="2554288" y="1322388"/>
          <p14:tracePt t="11704" x="2679700" y="1330325"/>
          <p14:tracePt t="11720" x="2795588" y="1339850"/>
          <p14:tracePt t="11738" x="2911475" y="1357313"/>
          <p14:tracePt t="11755" x="3044825" y="1393825"/>
          <p14:tracePt t="11770" x="3108325" y="1419225"/>
          <p14:tracePt t="11787" x="3160713" y="1438275"/>
          <p14:tracePt t="11807" x="3205163" y="1465263"/>
          <p14:tracePt t="11821" x="3214688" y="1482725"/>
          <p14:tracePt t="11837" x="3241675" y="1509713"/>
          <p14:tracePt t="11854" x="3251200" y="1536700"/>
          <p14:tracePt t="11873" x="3259138" y="1581150"/>
          <p14:tracePt t="11887" x="3259138" y="1616075"/>
          <p14:tracePt t="11904" x="3259138" y="1670050"/>
          <p14:tracePt t="11920" x="3241675" y="1714500"/>
          <p14:tracePt t="11940" x="3205163" y="1803400"/>
          <p14:tracePt t="11954" x="3170238" y="1839913"/>
          <p14:tracePt t="11971" x="3133725" y="1884363"/>
          <p14:tracePt t="11987" x="3062288" y="1928813"/>
          <p14:tracePt t="12006" x="2965450" y="1973263"/>
          <p14:tracePt t="12021" x="2911475" y="2000250"/>
          <p14:tracePt t="12038" x="2867025" y="2027238"/>
          <p14:tracePt t="12058" x="2795588" y="2044700"/>
          <p14:tracePt t="12071" x="2768600" y="2054225"/>
          <p14:tracePt t="12087" x="2679700" y="2062163"/>
          <p14:tracePt t="12104" x="2616200" y="2071688"/>
          <p14:tracePt t="12125" x="2517775" y="2089150"/>
          <p14:tracePt t="12138" x="2465388" y="2089150"/>
          <p14:tracePt t="12154" x="2411413" y="2089150"/>
          <p14:tracePt t="12170" x="2357438" y="2089150"/>
          <p14:tracePt t="12190" x="2276475" y="2089150"/>
          <p14:tracePt t="12204" x="2224088" y="2089150"/>
          <p14:tracePt t="12221" x="2170113" y="2089150"/>
          <p14:tracePt t="12238" x="2116138" y="2089150"/>
          <p14:tracePt t="12256" x="2054225" y="2081213"/>
          <p14:tracePt t="12271" x="2017713" y="2071688"/>
          <p14:tracePt t="12288" x="1982788" y="2062163"/>
          <p14:tracePt t="12304" x="1965325" y="2054225"/>
          <p14:tracePt t="12323" x="1919288" y="2044700"/>
          <p14:tracePt t="12337" x="1884363" y="2036763"/>
          <p14:tracePt t="12354" x="1857375" y="2017713"/>
          <p14:tracePt t="12374" x="1822450" y="2009775"/>
          <p14:tracePt t="12388" x="1803400" y="2000250"/>
          <p14:tracePt t="12404" x="1776413" y="1973263"/>
          <p14:tracePt t="12421" x="1751013" y="1955800"/>
          <p14:tracePt t="12440" x="1714500" y="1938338"/>
          <p14:tracePt t="12447" x="1704975" y="1938338"/>
          <p14:tracePt t="12457" x="1687513" y="1919288"/>
          <p14:tracePt t="12471" x="1660525" y="1911350"/>
          <p14:tracePt t="12487" x="1643063" y="1893888"/>
          <p14:tracePt t="12506" x="1598613" y="1857375"/>
          <p14:tracePt t="12521" x="1589088" y="1847850"/>
          <p14:tracePt t="12538" x="1571625" y="1830388"/>
          <p14:tracePt t="12554" x="1554163" y="1812925"/>
          <p14:tracePt t="12571" x="1544638" y="1803400"/>
          <p14:tracePt t="12587" x="1544638" y="1785938"/>
          <p14:tracePt t="12604" x="1536700" y="1768475"/>
          <p14:tracePt t="12624" x="1536700" y="1751013"/>
          <p14:tracePt t="12638" x="1536700" y="1724025"/>
          <p14:tracePt t="12654" x="1536700" y="1704975"/>
          <p14:tracePt t="12671" x="1554163" y="1679575"/>
          <p14:tracePt t="12690" x="1571625" y="1643063"/>
          <p14:tracePt t="12705" x="1589088" y="1616075"/>
          <p14:tracePt t="12721" x="1616075" y="1589088"/>
          <p14:tracePt t="12738" x="1652588" y="1562100"/>
          <p14:tracePt t="12756" x="1704975" y="1527175"/>
          <p14:tracePt t="12771" x="1751013" y="1517650"/>
          <p14:tracePt t="12788" x="1776413" y="1517650"/>
          <p14:tracePt t="12806" x="1812925" y="1517650"/>
          <p14:tracePt t="12822" x="1874838" y="1517650"/>
          <p14:tracePt t="12837" x="1919288" y="1517650"/>
          <p14:tracePt t="12854" x="1965325" y="1517650"/>
          <p14:tracePt t="12874" x="2062163" y="1500188"/>
          <p14:tracePt t="12888" x="2170113" y="1482725"/>
          <p14:tracePt t="12904" x="2232025" y="1482725"/>
          <p14:tracePt t="12921" x="2286000" y="1482725"/>
          <p14:tracePt t="12940" x="2366963" y="1482725"/>
          <p14:tracePt t="12954" x="2419350" y="1482725"/>
          <p14:tracePt t="12971" x="2473325" y="1490663"/>
          <p14:tracePt t="12988" x="2527300" y="1490663"/>
          <p14:tracePt t="13005" x="2598738" y="1517650"/>
          <p14:tracePt t="13022" x="2633663" y="1527175"/>
          <p14:tracePt t="13038" x="2660650" y="1544638"/>
          <p14:tracePt t="13055" x="2687638" y="1544638"/>
          <p14:tracePt t="13073" x="2724150" y="1562100"/>
          <p14:tracePt t="13088" x="2732088" y="1562100"/>
          <p14:tracePt t="13105" x="2751138" y="1571625"/>
          <p14:tracePt t="13123" x="2768600" y="1581150"/>
          <p14:tracePt t="13139" x="2786063" y="1589088"/>
          <p14:tracePt t="13154" x="2795588" y="1598613"/>
          <p14:tracePt t="13172" x="2803525" y="1608138"/>
          <p14:tracePt t="13190" x="2822575" y="1625600"/>
          <p14:tracePt t="13205" x="2822575" y="1643063"/>
          <p14:tracePt t="13221" x="2830513" y="1660525"/>
          <p14:tracePt t="13238" x="2840038" y="1670050"/>
          <p14:tracePt t="13257" x="2840038" y="1687513"/>
          <p14:tracePt t="13271" x="2840038" y="1714500"/>
          <p14:tracePt t="13288" x="2840038" y="1731963"/>
          <p14:tracePt t="13304" x="2840038" y="1768475"/>
          <p14:tracePt t="13322" x="2830513" y="1812925"/>
          <p14:tracePt t="13338" x="2822575" y="1830388"/>
          <p14:tracePt t="13354" x="2822575" y="1847850"/>
          <p14:tracePt t="13374" x="2813050" y="1866900"/>
          <p14:tracePt t="13405" x="2813050" y="1874838"/>
          <p14:tracePt t="13464" x="2813050" y="1884363"/>
          <p14:tracePt t="13478" x="2822575" y="1884363"/>
          <p14:tracePt t="13488" x="2840038" y="1893888"/>
          <p14:tracePt t="13507" x="2894013" y="1911350"/>
          <p14:tracePt t="13521" x="2946400" y="1911350"/>
          <p14:tracePt t="13538" x="3000375" y="1919288"/>
          <p14:tracePt t="13554" x="3044825" y="1919288"/>
          <p14:tracePt t="13572" x="3089275" y="1919288"/>
          <p14:tracePt t="13588" x="3108325" y="1919288"/>
          <p14:tracePt t="13605" x="3125788" y="1919288"/>
          <p14:tracePt t="13623" x="3133725" y="1919288"/>
          <p14:tracePt t="13639" x="3143250" y="1919288"/>
          <p14:tracePt t="13672" x="3152775" y="1919288"/>
          <p14:tracePt t="13692" x="3160713" y="1919288"/>
          <p14:tracePt t="13714" x="3170238" y="1919288"/>
          <p14:tracePt t="13737" x="3179763" y="1919288"/>
          <p14:tracePt t="13749" x="3197225" y="1919288"/>
          <p14:tracePt t="13771" x="3224213" y="1928813"/>
          <p14:tracePt t="13788" x="3259138" y="1938338"/>
          <p14:tracePt t="13805" x="3295650" y="1946275"/>
          <p14:tracePt t="13822" x="3313113" y="1955800"/>
          <p14:tracePt t="13838" x="3348038" y="1965325"/>
          <p14:tracePt t="13855" x="3375025" y="1965325"/>
          <p14:tracePt t="13874" x="3411538" y="1973263"/>
          <p14:tracePt t="13889" x="3438525" y="1982788"/>
          <p14:tracePt t="13904" x="3455988" y="1982788"/>
          <p14:tracePt t="13921" x="3490913" y="1982788"/>
          <p14:tracePt t="13940" x="3536950" y="1982788"/>
          <p14:tracePt t="13954" x="3562350" y="1982788"/>
          <p14:tracePt t="13971" x="3581400" y="1982788"/>
          <p14:tracePt t="13988" x="3616325" y="1982788"/>
          <p14:tracePt t="14007" x="3652838" y="1982788"/>
          <p14:tracePt t="14021" x="3679825" y="1982788"/>
          <p14:tracePt t="14038" x="3697288" y="1982788"/>
          <p14:tracePt t="14055" x="3741738" y="1982788"/>
          <p14:tracePt t="14073" x="3776663" y="1982788"/>
          <p14:tracePt t="14088" x="3813175" y="1982788"/>
          <p14:tracePt t="14105" x="3830638" y="1982788"/>
          <p14:tracePt t="14124" x="3867150" y="1982788"/>
          <p14:tracePt t="14139" x="3894138" y="2000250"/>
          <p14:tracePt t="14155" x="3919538" y="2000250"/>
          <p14:tracePt t="14172" x="3956050" y="2000250"/>
          <p14:tracePt t="14191" x="4000500" y="2009775"/>
          <p14:tracePt t="14205" x="4037013" y="2009775"/>
          <p14:tracePt t="14221" x="4062413" y="2017713"/>
          <p14:tracePt t="14238" x="4081463" y="2017713"/>
          <p14:tracePt t="14258" x="4116388" y="2017713"/>
          <p14:tracePt t="14271" x="4133850" y="2017713"/>
          <p14:tracePt t="14289" x="4160838" y="2017713"/>
          <p14:tracePt t="14307" x="4179888" y="2017713"/>
          <p14:tracePt t="14323" x="4197350" y="2017713"/>
          <p14:tracePt t="14338" x="4205288" y="2017713"/>
          <p14:tracePt t="14356" x="4214813" y="2017713"/>
          <p14:tracePt t="14374" x="4224338" y="2017713"/>
          <p14:tracePt t="14389" x="4232275" y="2017713"/>
          <p14:tracePt t="14804" x="4224338" y="2017713"/>
          <p14:tracePt t="14815" x="4205288" y="2009775"/>
          <p14:tracePt t="14826" x="4187825" y="2009775"/>
          <p14:tracePt t="14840" x="4179888" y="2009775"/>
          <p14:tracePt t="14855" x="4170363" y="2009775"/>
          <p14:tracePt t="14873" x="4160838" y="2009775"/>
          <p14:tracePt t="14889" x="4152900" y="2009775"/>
          <p14:tracePt t="14922" x="4143375" y="2009775"/>
          <p14:tracePt t="14955" x="4125913" y="2009775"/>
          <p14:tracePt t="14988" x="4116388" y="2009775"/>
          <p14:tracePt t="15017" x="4108450" y="2000250"/>
          <p14:tracePt t="15038" x="4098925" y="1990725"/>
          <p14:tracePt t="15061" x="4089400" y="1982788"/>
          <p14:tracePt t="15075" x="4081463" y="1973263"/>
          <p14:tracePt t="15098" x="4071938" y="1965325"/>
          <p14:tracePt t="15109" x="4062413" y="1965325"/>
          <p14:tracePt t="15494" x="4089400" y="1965325"/>
          <p14:tracePt t="15501" x="4108450" y="1965325"/>
          <p14:tracePt t="15509" x="4152900" y="1955800"/>
          <p14:tracePt t="15522" x="4224338" y="1946275"/>
          <p14:tracePt t="15539" x="4295775" y="1946275"/>
          <p14:tracePt t="15555" x="4348163" y="1946275"/>
          <p14:tracePt t="15589" x="4554538" y="1946275"/>
          <p14:tracePt t="15625" x="4786313" y="1946275"/>
          <p14:tracePt t="15656" x="4894263" y="1946275"/>
          <p14:tracePt t="15672" x="4929188" y="1946275"/>
          <p14:tracePt t="15691" x="4991100" y="1946275"/>
          <p14:tracePt t="15707" x="5045075" y="1946275"/>
          <p14:tracePt t="15723" x="5099050" y="1938338"/>
          <p14:tracePt t="15739" x="5160963" y="1938338"/>
          <p14:tracePt t="15757" x="5224463" y="1938338"/>
          <p14:tracePt t="15772" x="5259388" y="1938338"/>
          <p14:tracePt t="15789" x="5295900" y="1938338"/>
          <p14:tracePt t="15806" x="5330825" y="1938338"/>
          <p14:tracePt t="15823" x="5367338" y="1938338"/>
          <p14:tracePt t="15839" x="5402263" y="1938338"/>
          <p14:tracePt t="15856" x="5438775" y="1938338"/>
          <p14:tracePt t="15872" x="5465763" y="1938338"/>
          <p14:tracePt t="15889" x="5527675" y="1938338"/>
          <p14:tracePt t="15905" x="5572125" y="1938338"/>
          <p14:tracePt t="15922" x="5599113" y="1938338"/>
          <p14:tracePt t="15941" x="5643563" y="1938338"/>
          <p14:tracePt t="15955" x="5661025" y="1938338"/>
          <p14:tracePt t="15972" x="5670550" y="1938338"/>
          <p14:tracePt t="15989" x="5680075" y="1938338"/>
          <p14:tracePt t="16008" x="5705475" y="1938338"/>
          <p14:tracePt t="16039" x="5715000" y="1938338"/>
          <p14:tracePt t="16056" x="5724525" y="1938338"/>
          <p14:tracePt t="16074" x="5732463" y="1938338"/>
          <p14:tracePt t="20114" x="5724525" y="1946275"/>
          <p14:tracePt t="20123" x="5705475" y="1946275"/>
          <p14:tracePt t="20141" x="5661025" y="1965325"/>
          <p14:tracePt t="20157" x="5589588" y="1973263"/>
          <p14:tracePt t="20174" x="5537200" y="1982788"/>
          <p14:tracePt t="20193" x="5456238" y="2000250"/>
          <p14:tracePt t="20208" x="5402263" y="2009775"/>
          <p14:tracePt t="20240" x="5295900" y="2027238"/>
          <p14:tracePt t="20274" x="5180013" y="2054225"/>
          <p14:tracePt t="20308" x="5116513" y="2071688"/>
          <p14:tracePt t="20326" x="5054600" y="2081213"/>
          <p14:tracePt t="20340" x="4973638" y="2089150"/>
          <p14:tracePt t="20357" x="4902200" y="2108200"/>
          <p14:tracePt t="20374" x="4822825" y="2116138"/>
          <p14:tracePt t="20392" x="4741863" y="2125663"/>
          <p14:tracePt t="20407" x="4687888" y="2133600"/>
          <p14:tracePt t="20424" x="4643438" y="2152650"/>
          <p14:tracePt t="20444" x="4581525" y="2160588"/>
          <p14:tracePt t="20458" x="4527550" y="2170113"/>
          <p14:tracePt t="20476" x="4473575" y="2179638"/>
          <p14:tracePt t="20490" x="4429125" y="2187575"/>
          <p14:tracePt t="20509" x="4357688" y="2197100"/>
          <p14:tracePt t="20524" x="4322763" y="2205038"/>
          <p14:tracePt t="20540" x="4286250" y="2205038"/>
          <p14:tracePt t="20558" x="4251325" y="2214563"/>
          <p14:tracePt t="20576" x="4205288" y="2224088"/>
          <p14:tracePt t="20590" x="4170363" y="2224088"/>
          <p14:tracePt t="20607" x="4143375" y="2241550"/>
          <p14:tracePt t="20624" x="4098925" y="2251075"/>
          <p14:tracePt t="20641" x="4037013" y="2259013"/>
          <p14:tracePt t="20657" x="3990975" y="2268538"/>
          <p14:tracePt t="20674" x="3956050" y="2276475"/>
          <p14:tracePt t="20693" x="3902075" y="2276475"/>
          <p14:tracePt t="20707" x="3867150" y="2276475"/>
          <p14:tracePt t="20724" x="3848100" y="2276475"/>
          <p14:tracePt t="20741" x="3822700" y="2276475"/>
          <p14:tracePt t="20759" x="3776663" y="2286000"/>
          <p14:tracePt t="20774" x="3751263" y="2286000"/>
          <p14:tracePt t="20791" x="3714750" y="2295525"/>
          <p14:tracePt t="20808" x="3670300" y="2295525"/>
          <p14:tracePt t="20827" x="3608388" y="2303463"/>
          <p14:tracePt t="20841" x="3571875" y="2312988"/>
          <p14:tracePt t="20858" x="3517900" y="2322513"/>
          <p14:tracePt t="20877" x="3473450" y="2322513"/>
          <p14:tracePt t="20891" x="3438525" y="2322513"/>
          <p14:tracePt t="20907" x="3411538" y="2322513"/>
          <p14:tracePt t="20924" x="3384550" y="2322513"/>
          <p14:tracePt t="20942" x="3357563" y="2322513"/>
          <p14:tracePt t="20957" x="3313113" y="2322513"/>
          <p14:tracePt t="20974" x="3286125" y="2322513"/>
          <p14:tracePt t="20991" x="3259138" y="2322513"/>
          <p14:tracePt t="21009" x="3241675" y="2322513"/>
          <p14:tracePt t="21024" x="3232150" y="2322513"/>
          <p14:tracePt t="21041" x="3224213" y="2322513"/>
          <p14:tracePt t="21462" x="3205163" y="2322513"/>
          <p14:tracePt t="21476" x="3187700" y="2330450"/>
          <p14:tracePt t="21491" x="3152775" y="2339975"/>
          <p14:tracePt t="21509" x="3098800" y="2357438"/>
          <p14:tracePt t="21524" x="3062288" y="2357438"/>
          <p14:tracePt t="21559" x="2990850" y="2384425"/>
          <p14:tracePt t="21592" x="2938463" y="2401888"/>
          <p14:tracePt t="21628" x="2874963" y="2419350"/>
          <p14:tracePt t="21642" x="2857500" y="2428875"/>
          <p14:tracePt t="21657" x="2840038" y="2428875"/>
          <p14:tracePt t="21675" x="2830513" y="2438400"/>
          <p14:tracePt t="21694" x="2813050" y="2438400"/>
          <p14:tracePt t="21708" x="2795588" y="2438400"/>
          <p14:tracePt t="21724" x="2776538" y="2438400"/>
          <p14:tracePt t="21741" x="2768600" y="2438400"/>
          <p14:tracePt t="21759" x="2751138" y="2446338"/>
          <p14:tracePt t="21774" x="2741613" y="2446338"/>
          <p14:tracePt t="21791" x="2724150" y="2446338"/>
          <p14:tracePt t="21808" x="2705100" y="2446338"/>
          <p14:tracePt t="21827" x="2687638" y="2455863"/>
          <p14:tracePt t="21841" x="2679700" y="2455863"/>
          <p14:tracePt t="21858" x="2660650" y="2465388"/>
          <p14:tracePt t="21878" x="2633663" y="2473325"/>
          <p14:tracePt t="21892" x="2625725" y="2473325"/>
          <p14:tracePt t="21907" x="2608263" y="2473325"/>
          <p14:tracePt t="21943" x="2589213" y="2482850"/>
          <p14:tracePt t="21974" x="2581275" y="2490788"/>
          <p14:tracePt t="21991" x="2571750" y="2490788"/>
          <p14:tracePt t="22009" x="2562225" y="2490788"/>
          <p14:tracePt t="22024" x="2554288" y="2490788"/>
          <p14:tracePt t="22058" x="2536825" y="2490788"/>
          <p14:tracePt t="23321" x="2527300" y="2500313"/>
          <p14:tracePt t="23330" x="2517775" y="2500313"/>
          <p14:tracePt t="23343" x="2509838" y="2509838"/>
          <p14:tracePt t="23359" x="2490788" y="2517775"/>
          <p14:tracePt t="23378" x="2473325" y="2517775"/>
          <p14:tracePt t="23392" x="2465388" y="2517775"/>
          <p14:tracePt t="23408" x="2455863" y="2517775"/>
          <p14:tracePt t="23425" x="2438400" y="2527300"/>
          <p14:tracePt t="23458" x="2401888" y="2527300"/>
          <p14:tracePt t="23492" x="2374900" y="2527300"/>
          <p14:tracePt t="23525" x="2347913" y="2536825"/>
          <p14:tracePt t="23542" x="2330450" y="2544763"/>
          <p14:tracePt t="23558" x="2312988" y="2554288"/>
          <p14:tracePt t="23576" x="2295525" y="2562225"/>
          <p14:tracePt t="23592" x="2276475" y="2571750"/>
          <p14:tracePt t="23609" x="2259013" y="2571750"/>
          <p14:tracePt t="23628" x="2224088" y="2598738"/>
          <p14:tracePt t="23642" x="2197100" y="2608263"/>
          <p14:tracePt t="23659" x="2143125" y="2633663"/>
          <p14:tracePt t="23675" x="2089150" y="2670175"/>
          <p14:tracePt t="23695" x="1990725" y="2697163"/>
          <p14:tracePt t="23709" x="1928813" y="2714625"/>
          <p14:tracePt t="23725" x="1866900" y="2732088"/>
          <p14:tracePt t="23742" x="1822450" y="2741613"/>
          <p14:tracePt t="23759" x="1751013" y="2759075"/>
          <p14:tracePt t="23775" x="1724025" y="2768600"/>
          <p14:tracePt t="23792" x="1687513" y="2776538"/>
          <p14:tracePt t="23808" x="1652588" y="2776538"/>
          <p14:tracePt t="23826" x="1608138" y="2776538"/>
          <p14:tracePt t="23842" x="1589088" y="2786063"/>
          <p14:tracePt t="23859" x="1562100" y="2786063"/>
          <p14:tracePt t="23877" x="1544638" y="2786063"/>
          <p14:tracePt t="23893" x="1536700" y="2786063"/>
          <p14:tracePt t="23908" x="1527175" y="2786063"/>
          <p14:tracePt t="23925" x="1517650" y="2786063"/>
          <p14:tracePt t="23943" x="1509713" y="2786063"/>
          <p14:tracePt t="24049" x="1509713" y="2795588"/>
          <p14:tracePt t="24062" x="1509713" y="2803525"/>
          <p14:tracePt t="24078" x="1509713" y="2813050"/>
          <p14:tracePt t="24092" x="1517650" y="2813050"/>
          <p14:tracePt t="24108" x="1527175" y="2822575"/>
          <p14:tracePt t="24128" x="1536700" y="2830513"/>
          <p14:tracePt t="24142" x="1536700" y="2840038"/>
          <p14:tracePt t="24159" x="1554163" y="2847975"/>
          <p14:tracePt t="24176" x="1562100" y="2847975"/>
          <p14:tracePt t="24194" x="1571625" y="2857500"/>
          <p14:tracePt t="24209" x="1581150" y="2874963"/>
          <p14:tracePt t="24225" x="1589088" y="2874963"/>
          <p14:tracePt t="24242" x="1598613" y="2884488"/>
          <p14:tracePt t="24260" x="1608138" y="2894013"/>
          <p14:tracePt t="24275" x="1616075" y="2894013"/>
          <p14:tracePt t="24292" x="1625600" y="2901950"/>
          <p14:tracePt t="24308" x="1633538" y="2911475"/>
          <p14:tracePt t="24327" x="1643063" y="2919413"/>
          <p14:tracePt t="24342" x="1652588" y="2919413"/>
          <p14:tracePt t="24358" x="1660525" y="2919413"/>
          <p14:tracePt t="24378" x="1670050" y="2919413"/>
          <p14:tracePt t="24409" x="1679575" y="2928938"/>
          <p14:tracePt t="24426" x="1697038" y="2928938"/>
          <p14:tracePt t="24444" x="1724025" y="2946400"/>
          <p14:tracePt t="24459" x="1741488" y="2946400"/>
          <p14:tracePt t="24475" x="1776413" y="2946400"/>
          <p14:tracePt t="24492" x="1795463" y="2946400"/>
          <p14:tracePt t="24510" x="1830388" y="2946400"/>
          <p14:tracePt t="24526" x="1839913" y="2946400"/>
          <p14:tracePt t="24543" x="1866900" y="2946400"/>
          <p14:tracePt t="24559" x="1874838" y="2946400"/>
          <p14:tracePt t="24577" x="1911350" y="2946400"/>
          <p14:tracePt t="24593" x="1928813" y="2946400"/>
          <p14:tracePt t="24609" x="1955800" y="2938463"/>
          <p14:tracePt t="24628" x="2009775" y="2928938"/>
          <p14:tracePt t="24642" x="2054225" y="2911475"/>
          <p14:tracePt t="24659" x="2116138" y="2911475"/>
          <p14:tracePt t="24676" x="2187575" y="2911475"/>
          <p14:tracePt t="24694" x="2286000" y="2894013"/>
          <p14:tracePt t="24709" x="2339975" y="2884488"/>
          <p14:tracePt t="24726" x="2384425" y="2884488"/>
          <p14:tracePt t="24742" x="2428875" y="2884488"/>
          <p14:tracePt t="24760" x="2500313" y="2874963"/>
          <p14:tracePt t="24775" x="2554288" y="2874963"/>
          <p14:tracePt t="24793" x="2608263" y="2874963"/>
          <p14:tracePt t="24809" x="2660650" y="2874963"/>
          <p14:tracePt t="24826" x="2724150" y="2867025"/>
          <p14:tracePt t="24842" x="2768600" y="2857500"/>
          <p14:tracePt t="24859" x="2795588" y="2857500"/>
          <p14:tracePt t="24878" x="2857500" y="2857500"/>
          <p14:tracePt t="24892" x="2894013" y="2857500"/>
          <p14:tracePt t="24909" x="2928938" y="2857500"/>
          <p14:tracePt t="24925" x="2973388" y="2857500"/>
          <p14:tracePt t="24944" x="3017838" y="2857500"/>
          <p14:tracePt t="24959" x="3062288" y="2847975"/>
          <p14:tracePt t="24976" x="3108325" y="2847975"/>
          <p14:tracePt t="24992" x="3152775" y="2847975"/>
          <p14:tracePt t="25010" x="3187700" y="2847975"/>
          <p14:tracePt t="25025" x="3214688" y="2847975"/>
          <p14:tracePt t="25042" x="3232150" y="2847975"/>
          <p14:tracePt t="25059" x="3251200" y="2847975"/>
          <p14:tracePt t="25077" x="3276600" y="2847975"/>
          <p14:tracePt t="25092" x="3286125" y="2847975"/>
          <p14:tracePt t="25128" x="3295650" y="2847975"/>
          <p14:tracePt t="25210" x="3276600" y="2847975"/>
          <p14:tracePt t="25218" x="3268663" y="2847975"/>
          <p14:tracePt t="25226" x="3241675" y="2847975"/>
          <p14:tracePt t="25242" x="3170238" y="2847975"/>
          <p14:tracePt t="25260" x="3071813" y="2847975"/>
          <p14:tracePt t="25276" x="3000375" y="2857500"/>
          <p14:tracePt t="25292" x="2946400" y="2867025"/>
          <p14:tracePt t="25310" x="2884488" y="2884488"/>
          <p14:tracePt t="25326" x="2759075" y="2894013"/>
          <p14:tracePt t="25342" x="2670175" y="2911475"/>
          <p14:tracePt t="25359" x="2608263" y="2919413"/>
          <p14:tracePt t="25379" x="2527300" y="2938463"/>
          <p14:tracePt t="25392" x="2473325" y="2938463"/>
          <p14:tracePt t="25409" x="2419350" y="2938463"/>
          <p14:tracePt t="25426" x="2339975" y="2938463"/>
          <p14:tracePt t="25444" x="2197100" y="2946400"/>
          <p14:tracePt t="25459" x="2133600" y="2946400"/>
          <p14:tracePt t="25476" x="2081213" y="2946400"/>
          <p14:tracePt t="25492" x="2017713" y="2946400"/>
          <p14:tracePt t="25510" x="1938338" y="2946400"/>
          <p14:tracePt t="25526" x="1884363" y="2946400"/>
          <p14:tracePt t="25542" x="1830388" y="2946400"/>
          <p14:tracePt t="25560" x="1758950" y="2946400"/>
          <p14:tracePt t="25576" x="1704975" y="2946400"/>
          <p14:tracePt t="25592" x="1625600" y="2946400"/>
          <p14:tracePt t="25609" x="1581150" y="2946400"/>
          <p14:tracePt t="25628" x="1509713" y="2938463"/>
          <p14:tracePt t="25643" x="1465263" y="2928938"/>
          <p14:tracePt t="25659" x="1419225" y="2919413"/>
          <p14:tracePt t="25676" x="1374775" y="2919413"/>
          <p14:tracePt t="25695" x="1322388" y="2919413"/>
          <p14:tracePt t="25709" x="1285875" y="2919413"/>
          <p14:tracePt t="25726" x="1258888" y="2919413"/>
          <p14:tracePt t="25744" x="1231900" y="2919413"/>
          <p14:tracePt t="25760" x="1214438" y="2919413"/>
          <p14:tracePt t="25776" x="1179513" y="2919413"/>
          <p14:tracePt t="25792" x="1169988" y="2911475"/>
          <p14:tracePt t="25811" x="1152525" y="2911475"/>
          <p14:tracePt t="25826" x="1125538" y="2911475"/>
          <p14:tracePt t="25842" x="1116013" y="2911475"/>
          <p14:tracePt t="25878" x="1108075" y="2911475"/>
          <p14:tracePt t="25892" x="1089025" y="2911475"/>
          <p14:tracePt t="25926" x="1081088" y="2911475"/>
          <p14:tracePt t="25998" x="1081088" y="2901950"/>
          <p14:tracePt t="27114" x="1081088" y="2894013"/>
          <p14:tracePt t="27160" x="1089025" y="2894013"/>
          <p14:tracePt t="27171" x="1098550" y="2894013"/>
          <p14:tracePt t="27188" x="1108075" y="2894013"/>
          <p14:tracePt t="27262" x="1116013" y="2894013"/>
          <p14:tracePt t="27292" x="1125538" y="2894013"/>
          <p14:tracePt t="27320" x="1133475" y="2894013"/>
          <p14:tracePt t="27380" x="1143000" y="2894013"/>
          <p14:tracePt t="27402" x="1152525" y="2894013"/>
          <p14:tracePt t="27414" x="1160463" y="2894013"/>
          <p14:tracePt t="27428" x="1179513" y="2894013"/>
          <p14:tracePt t="27443" x="1196975" y="2894013"/>
          <p14:tracePt t="27460" x="1223963" y="2884488"/>
          <p14:tracePt t="27466" x="1231900" y="2884488"/>
          <p14:tracePt t="27476" x="1250950" y="2884488"/>
          <p14:tracePt t="27495" x="1285875" y="2884488"/>
          <p14:tracePt t="27510" x="1312863" y="2884488"/>
          <p14:tracePt t="27528" x="1347788" y="2884488"/>
          <p14:tracePt t="27544" x="1374775" y="2884488"/>
          <p14:tracePt t="27561" x="1419225" y="2884488"/>
          <p14:tracePt t="27576" x="1465263" y="2894013"/>
          <p14:tracePt t="27593" x="1500188" y="2894013"/>
          <p14:tracePt t="27612" x="1562100" y="2911475"/>
          <p14:tracePt t="27627" x="1608138" y="2919413"/>
          <p14:tracePt t="27643" x="1643063" y="2928938"/>
          <p14:tracePt t="27660" x="1670050" y="2938463"/>
          <p14:tracePt t="27680" x="1704975" y="2946400"/>
          <p14:tracePt t="27693" x="1724025" y="2955925"/>
          <p14:tracePt t="27710" x="1751013" y="2955925"/>
          <p14:tracePt t="27727" x="1768475" y="2955925"/>
          <p14:tracePt t="27745" x="1803400" y="2955925"/>
          <p14:tracePt t="27760" x="1830388" y="2965450"/>
          <p14:tracePt t="27777" x="1847850" y="2965450"/>
          <p14:tracePt t="27795" x="1874838" y="2965450"/>
          <p14:tracePt t="27811" x="1919288" y="2965450"/>
          <p14:tracePt t="27827" x="1946275" y="2965450"/>
          <p14:tracePt t="27843" x="1982788" y="2965450"/>
          <p14:tracePt t="27863" x="2027238" y="2965450"/>
          <p14:tracePt t="27877" x="2054225" y="2965450"/>
          <p14:tracePt t="27894" x="2071688" y="2965450"/>
          <p14:tracePt t="27910" x="2098675" y="2965450"/>
          <p14:tracePt t="27929" x="2125663" y="2965450"/>
          <p14:tracePt t="27943" x="2143125" y="2965450"/>
          <p14:tracePt t="27960" x="2170113" y="2965450"/>
          <p14:tracePt t="27965" x="2179638" y="2965450"/>
          <p14:tracePt t="27977" x="2187575" y="2965450"/>
          <p14:tracePt t="27995" x="2214563" y="2955925"/>
          <p14:tracePt t="28010" x="2241550" y="2955925"/>
          <p14:tracePt t="28027" x="2251075" y="2955925"/>
          <p14:tracePt t="28047" x="2276475" y="2955925"/>
          <p14:tracePt t="28060" x="2295525" y="2955925"/>
          <p14:tracePt t="28077" x="2330450" y="2946400"/>
          <p14:tracePt t="28093" x="2347913" y="2938463"/>
          <p14:tracePt t="28112" x="2384425" y="2938463"/>
          <p14:tracePt t="28128" x="2411413" y="2938463"/>
          <p14:tracePt t="28143" x="2419350" y="2938463"/>
          <p14:tracePt t="28160" x="2438400" y="2928938"/>
          <p14:tracePt t="28179" x="2455863" y="2928938"/>
          <p14:tracePt t="28193" x="2473325" y="2928938"/>
          <p14:tracePt t="28210" x="2482850" y="2928938"/>
          <p14:tracePt t="28227" x="2490788" y="2919413"/>
          <p14:tracePt t="28246" x="2509838" y="2919413"/>
          <p14:tracePt t="28261" x="2527300" y="2919413"/>
          <p14:tracePt t="28277" x="2536825" y="2911475"/>
          <p14:tracePt t="28296" x="2562225" y="2911475"/>
          <p14:tracePt t="28311" x="2581275" y="2911475"/>
          <p14:tracePt t="28327" x="2589213" y="2911475"/>
          <p14:tracePt t="28343" x="2598738" y="2911475"/>
          <p14:tracePt t="28363" x="2633663" y="2894013"/>
          <p14:tracePt t="28377" x="2660650" y="2894013"/>
          <p14:tracePt t="28394" x="2687638" y="2894013"/>
          <p14:tracePt t="28413" x="2714625" y="2884488"/>
          <p14:tracePt t="28429" x="2741613" y="2874963"/>
          <p14:tracePt t="28443" x="2768600" y="2874963"/>
          <p14:tracePt t="28460" x="2786063" y="2874963"/>
          <p14:tracePt t="28465" x="2803525" y="2874963"/>
          <p14:tracePt t="28478" x="2813050" y="2874963"/>
          <p14:tracePt t="28494" x="2840038" y="2867025"/>
          <p14:tracePt t="28511" x="2867025" y="2867025"/>
          <p14:tracePt t="28527" x="2874963" y="2867025"/>
          <p14:tracePt t="28546" x="2901950" y="2857500"/>
          <p14:tracePt t="28560" x="2919413" y="2857500"/>
          <p14:tracePt t="28593" x="2928938" y="2857500"/>
          <p14:tracePt t="28613" x="2946400" y="2857500"/>
          <p14:tracePt t="28627" x="2955925" y="2857500"/>
          <p14:tracePt t="28643" x="2965450" y="2857500"/>
          <p14:tracePt t="28678" x="2973388" y="2857500"/>
          <p14:tracePt t="32067" x="2982913" y="2867025"/>
          <p14:tracePt t="32074" x="2990850" y="2874963"/>
          <p14:tracePt t="32090" x="2990850" y="2884488"/>
          <p14:tracePt t="32099" x="3000375" y="2884488"/>
          <p14:tracePt t="32112" x="3000375" y="2894013"/>
          <p14:tracePt t="32128" x="3000375" y="2901950"/>
          <p14:tracePt t="32149" x="3000375" y="2911475"/>
          <p14:tracePt t="32361" x="3009900" y="2911475"/>
          <p14:tracePt t="32376" x="3009900" y="2919413"/>
          <p14:tracePt t="32388" x="3017838" y="2919413"/>
          <p14:tracePt t="32397" x="3027363" y="2919413"/>
          <p14:tracePt t="32411" x="3027363" y="2938463"/>
          <p14:tracePt t="32428" x="3036888" y="2938463"/>
          <p14:tracePt t="32537" x="3044825" y="2938463"/>
          <p14:tracePt t="36911" x="3036888" y="2938463"/>
          <p14:tracePt t="36923" x="2990850" y="2938463"/>
          <p14:tracePt t="36931" x="2965450" y="2938463"/>
          <p14:tracePt t="36947" x="2911475" y="2938463"/>
          <p14:tracePt t="36964" x="2840038" y="2938463"/>
          <p14:tracePt t="36970" x="2795588" y="2938463"/>
          <p14:tracePt t="36982" x="2705100" y="2938463"/>
          <p14:tracePt t="36998" x="2633663" y="2938463"/>
          <p14:tracePt t="37013" x="2581275" y="2938463"/>
          <p14:tracePt t="37049" x="2446338" y="2938463"/>
          <p14:tracePt t="37080" x="2295525" y="2938463"/>
          <p14:tracePt t="37116" x="2170113" y="2938463"/>
          <p14:tracePt t="37130" x="2125663" y="2938463"/>
          <p14:tracePt t="37147" x="2089150" y="2938463"/>
          <p14:tracePt t="37167" x="2017713" y="2938463"/>
          <p14:tracePt t="37181" x="1965325" y="2946400"/>
          <p14:tracePt t="37197" x="1911350" y="2955925"/>
          <p14:tracePt t="37214" x="1857375" y="2955925"/>
          <p14:tracePt t="37233" x="1776413" y="2955925"/>
          <p14:tracePt t="37248" x="1741488" y="2955925"/>
          <p14:tracePt t="37263" x="1697038" y="2955925"/>
          <p14:tracePt t="37280" x="1652588" y="2955925"/>
          <p14:tracePt t="37300" x="1581150" y="2955925"/>
          <p14:tracePt t="37314" x="1509713" y="2955925"/>
          <p14:tracePt t="37330" x="1438275" y="2955925"/>
          <p14:tracePt t="37347" x="1374775" y="2955925"/>
          <p14:tracePt t="37365" x="1303338" y="2955925"/>
          <p14:tracePt t="37381" x="1268413" y="2955925"/>
          <p14:tracePt t="37398" x="1231900" y="2955925"/>
          <p14:tracePt t="37414" x="1187450" y="2955925"/>
          <p14:tracePt t="37430" x="1143000" y="2955925"/>
          <p14:tracePt t="37447" x="1081088" y="2965450"/>
          <p14:tracePt t="37464" x="1027113" y="2965450"/>
          <p14:tracePt t="37471" x="1009650" y="2973388"/>
          <p14:tracePt t="37483" x="973138" y="2973388"/>
          <p14:tracePt t="37497" x="928688" y="2982913"/>
          <p14:tracePt t="37514" x="901700" y="2982913"/>
          <p14:tracePt t="37530" x="874713" y="2982913"/>
          <p14:tracePt t="37549" x="839788" y="2982913"/>
          <p14:tracePt t="37564" x="830263" y="2982913"/>
          <p14:tracePt t="37581" x="812800" y="2982913"/>
          <p14:tracePt t="37598" x="803275" y="2982913"/>
          <p14:tracePt t="37615" x="795338" y="2982913"/>
          <p14:tracePt t="37630" x="785813" y="2982913"/>
          <p14:tracePt t="37647" x="776288" y="2982913"/>
          <p14:tracePt t="37666" x="768350" y="2982913"/>
          <p14:tracePt t="37684" x="758825" y="2982913"/>
          <p14:tracePt t="37704" x="750888" y="2982913"/>
          <p14:tracePt t="37714" x="741363" y="2982913"/>
          <p14:tracePt t="37732" x="731838" y="2982913"/>
          <p14:tracePt t="37748" x="723900" y="2982913"/>
          <p14:tracePt t="37764" x="704850" y="2982913"/>
          <p14:tracePt t="37780" x="696913" y="2982913"/>
          <p14:tracePt t="37800" x="679450" y="2982913"/>
          <p14:tracePt t="37813" x="669925" y="2982913"/>
          <p14:tracePt t="37832" x="660400" y="2982913"/>
          <p14:tracePt t="37851" x="652463" y="2982913"/>
          <p14:tracePt t="37864" x="642938" y="2990850"/>
          <p14:tracePt t="37880" x="625475" y="2990850"/>
          <p14:tracePt t="37897" x="608013" y="3000375"/>
          <p14:tracePt t="37916" x="598488" y="3000375"/>
          <p14:tracePt t="37930" x="588963" y="3000375"/>
          <p14:tracePt t="37947" x="581025" y="3000375"/>
          <p14:tracePt t="37964" x="571500" y="3000375"/>
          <p14:tracePt t="37998" x="561975" y="3009900"/>
          <p14:tracePt t="38014" x="554038" y="3017838"/>
          <p14:tracePt t="38030" x="544513" y="3017838"/>
          <p14:tracePt t="38047" x="536575" y="3017838"/>
          <p14:tracePt t="38095" x="536575" y="3027363"/>
          <p14:tracePt t="38107" x="517525" y="3044825"/>
          <p14:tracePt t="38130" x="509588" y="3054350"/>
          <p14:tracePt t="38147" x="500063" y="3062288"/>
          <p14:tracePt t="38169" x="500063" y="3071813"/>
          <p14:tracePt t="38183" x="490538" y="3081338"/>
          <p14:tracePt t="38197" x="482600" y="3098800"/>
          <p14:tracePt t="38214" x="473075" y="3125788"/>
          <p14:tracePt t="38233" x="465138" y="3152775"/>
          <p14:tracePt t="38248" x="455613" y="3179763"/>
          <p14:tracePt t="38264" x="455613" y="3187700"/>
          <p14:tracePt t="38300" x="455613" y="3205163"/>
          <p14:tracePt t="38314" x="446088" y="3214688"/>
          <p14:tracePt t="38330" x="446088" y="3241675"/>
          <p14:tracePt t="38348" x="438150" y="3251200"/>
          <p14:tracePt t="38365" x="438150" y="3268663"/>
          <p14:tracePt t="38397" x="438150" y="3276600"/>
          <p14:tracePt t="38426" x="438150" y="3286125"/>
          <p14:tracePt t="38434" x="438150" y="3295650"/>
          <p14:tracePt t="38456" x="438150" y="3303588"/>
          <p14:tracePt t="38467" x="428625" y="3303588"/>
          <p14:tracePt t="38483" x="428625" y="3313113"/>
          <p14:tracePt t="38500" x="428625" y="3322638"/>
          <p14:tracePt t="38515" x="428625" y="3330575"/>
          <p14:tracePt t="38535" x="428625" y="3340100"/>
          <p14:tracePt t="38567" x="428625" y="3348038"/>
          <p14:tracePt t="38581" x="428625" y="3357563"/>
          <p14:tracePt t="38587" x="428625" y="3367088"/>
          <p14:tracePt t="38617" x="428625" y="3375025"/>
          <p14:tracePt t="38691" x="428625" y="3384550"/>
          <p14:tracePt t="38712" x="428625" y="3394075"/>
          <p14:tracePt t="38735" x="428625" y="3402013"/>
          <p14:tracePt t="38749" x="428625" y="3411538"/>
          <p14:tracePt t="38764" x="428625" y="3419475"/>
          <p14:tracePt t="38772" x="428625" y="3429000"/>
          <p14:tracePt t="38781" x="428625" y="3438525"/>
          <p14:tracePt t="38799" x="428625" y="3465513"/>
          <p14:tracePt t="38814" x="428625" y="3473450"/>
          <p14:tracePt t="38831" x="428625" y="3490913"/>
          <p14:tracePt t="38851" x="428625" y="3500438"/>
          <p14:tracePt t="38865" x="428625" y="3509963"/>
          <p14:tracePt t="38881" x="428625" y="3527425"/>
          <p14:tracePt t="38898" x="428625" y="3536950"/>
          <p14:tracePt t="38916" x="428625" y="3554413"/>
          <p14:tracePt t="38931" x="428625" y="3562350"/>
          <p14:tracePt t="38948" x="428625" y="3571875"/>
          <p14:tracePt t="39006" x="428625" y="3581400"/>
          <p14:tracePt t="39020" x="428625" y="3589338"/>
          <p14:tracePt t="39043" x="428625" y="3598863"/>
          <p14:tracePt t="43290" x="438150" y="3598863"/>
          <p14:tracePt t="43305" x="446088" y="3598863"/>
          <p14:tracePt t="43386" x="455613" y="3598863"/>
          <p14:tracePt t="43408" x="465138" y="3589338"/>
          <p14:tracePt t="43423" x="473075" y="3589338"/>
          <p14:tracePt t="43434" x="482600" y="3589338"/>
          <p14:tracePt t="43466" x="490538" y="3589338"/>
          <p14:tracePt t="43533" x="500063" y="3589338"/>
          <p14:tracePt t="43555" x="509588" y="3589338"/>
          <p14:tracePt t="43569" x="517525" y="3589338"/>
          <p14:tracePt t="43694" x="527050" y="3589338"/>
          <p14:tracePt t="43799" x="536575" y="3589338"/>
          <p14:tracePt t="43820" x="544513" y="3581400"/>
          <p14:tracePt t="43831" x="554038" y="3581400"/>
          <p14:tracePt t="43850" x="561975" y="3581400"/>
          <p14:tracePt t="43900" x="571500" y="3581400"/>
          <p14:tracePt t="43921" x="581025" y="3581400"/>
          <p14:tracePt t="43936" x="588963" y="3581400"/>
          <p14:tracePt t="43990" x="598488" y="3581400"/>
          <p14:tracePt t="44010" x="608013" y="3581400"/>
          <p14:tracePt t="44041" x="615950" y="3581400"/>
          <p14:tracePt t="44077" x="625475" y="3571875"/>
          <p14:tracePt t="44099" x="633413" y="3562350"/>
          <p14:tracePt t="44109" x="642938" y="3554413"/>
          <p14:tracePt t="44121" x="652463" y="3554413"/>
          <p14:tracePt t="44132" x="669925" y="3544888"/>
          <p14:tracePt t="44149" x="687388" y="3536950"/>
          <p14:tracePt t="44166" x="696913" y="3536950"/>
          <p14:tracePt t="44185" x="714375" y="3527425"/>
          <p14:tracePt t="44200" x="731838" y="3527425"/>
          <p14:tracePt t="44216" x="758825" y="3517900"/>
          <p14:tracePt t="44233" x="785813" y="3517900"/>
          <p14:tracePt t="44250" x="847725" y="3500438"/>
          <p14:tracePt t="44266" x="919163" y="3490913"/>
          <p14:tracePt t="44283" x="982663" y="3482975"/>
          <p14:tracePt t="44299" x="1044575" y="3473450"/>
          <p14:tracePt t="44317" x="1133475" y="3455988"/>
          <p14:tracePt t="44333" x="1196975" y="3455988"/>
          <p14:tracePt t="44349" x="1276350" y="3455988"/>
          <p14:tracePt t="44368" x="1393825" y="3446463"/>
          <p14:tracePt t="44383" x="1446213" y="3446463"/>
          <p14:tracePt t="44400" x="1490663" y="3446463"/>
          <p14:tracePt t="44417" x="1536700" y="3446463"/>
          <p14:tracePt t="44436" x="1598613" y="3429000"/>
          <p14:tracePt t="44450" x="1643063" y="3429000"/>
          <p14:tracePt t="44467" x="1687513" y="3429000"/>
          <p14:tracePt t="44486" x="1776413" y="3419475"/>
          <p14:tracePt t="44500" x="1839913" y="3419475"/>
          <p14:tracePt t="44516" x="1893888" y="3419475"/>
          <p14:tracePt t="44534" x="1938338" y="3419475"/>
          <p14:tracePt t="44551" x="1965325" y="3419475"/>
          <p14:tracePt t="44567" x="2009775" y="3419475"/>
          <p14:tracePt t="44583" x="2036763" y="3419475"/>
          <p14:tracePt t="44599" x="2062163" y="3419475"/>
          <p14:tracePt t="44620" x="2133600" y="3419475"/>
          <p14:tracePt t="44633" x="2187575" y="3419475"/>
          <p14:tracePt t="44649" x="2241550" y="3419475"/>
          <p14:tracePt t="44666" x="2295525" y="3419475"/>
          <p14:tracePt t="44685" x="2366963" y="3419475"/>
          <p14:tracePt t="44700" x="2393950" y="3419475"/>
          <p14:tracePt t="44716" x="2419350" y="3419475"/>
          <p14:tracePt t="44733" x="2438400" y="3419475"/>
          <p14:tracePt t="44750" x="2465388" y="3419475"/>
          <p14:tracePt t="44766" x="2509838" y="3419475"/>
          <p14:tracePt t="44783" x="2544763" y="3419475"/>
          <p14:tracePt t="44802" x="2608263" y="3419475"/>
          <p14:tracePt t="44817" x="2652713" y="3419475"/>
          <p14:tracePt t="44833" x="2705100" y="3419475"/>
          <p14:tracePt t="44850" x="2751138" y="3419475"/>
          <p14:tracePt t="44869" x="2795588" y="3419475"/>
          <p14:tracePt t="44883" x="2840038" y="3429000"/>
          <p14:tracePt t="44900" x="2874963" y="3429000"/>
          <p14:tracePt t="44916" x="2928938" y="3429000"/>
          <p14:tracePt t="44934" x="3009900" y="3438525"/>
          <p14:tracePt t="44950" x="3081338" y="3438525"/>
          <p14:tracePt t="44966" x="3152775" y="3446463"/>
          <p14:tracePt t="44985" x="3224213" y="3446463"/>
          <p14:tracePt t="45000" x="3276600" y="3446463"/>
          <p14:tracePt t="45016" x="3348038" y="3446463"/>
          <p14:tracePt t="45033" x="3446463" y="3446463"/>
          <p14:tracePt t="45052" x="3589338" y="3446463"/>
          <p14:tracePt t="45066" x="3660775" y="3446463"/>
          <p14:tracePt t="45083" x="3732213" y="3446463"/>
          <p14:tracePt t="45100" x="3822700" y="3446463"/>
          <p14:tracePt t="45118" x="3946525" y="3446463"/>
          <p14:tracePt t="45133" x="4010025" y="3446463"/>
          <p14:tracePt t="45150" x="4062413" y="3446463"/>
          <p14:tracePt t="45169" x="4143375" y="3429000"/>
          <p14:tracePt t="45184" x="4160838" y="3419475"/>
          <p14:tracePt t="45200" x="4232275" y="3419475"/>
          <p14:tracePt t="45217" x="4276725" y="3419475"/>
          <p14:tracePt t="45236" x="4357688" y="3402013"/>
          <p14:tracePt t="45250" x="4402138" y="3394075"/>
          <p14:tracePt t="45267" x="4446588" y="3394075"/>
          <p14:tracePt t="45283" x="4491038" y="3375025"/>
          <p14:tracePt t="45302" x="4537075" y="3367088"/>
          <p14:tracePt t="45317" x="4562475" y="3367088"/>
          <p14:tracePt t="45334" x="4589463" y="3367088"/>
          <p14:tracePt t="45352" x="4608513" y="3367088"/>
          <p14:tracePt t="45367" x="4616450" y="3367088"/>
          <p14:tracePt t="45383" x="4625975" y="3367088"/>
          <p14:tracePt t="45418" x="4633913" y="3367088"/>
          <p14:tracePt t="45552" x="4625975" y="3367088"/>
          <p14:tracePt t="45561" x="4608513" y="3367088"/>
          <p14:tracePt t="45569" x="4589463" y="3367088"/>
          <p14:tracePt t="45583" x="4537075" y="3367088"/>
          <p14:tracePt t="45602" x="4429125" y="3384550"/>
          <p14:tracePt t="45617" x="4375150" y="3384550"/>
          <p14:tracePt t="45633" x="4322763" y="3384550"/>
          <p14:tracePt t="45650" x="4276725" y="3394075"/>
          <p14:tracePt t="45668" x="4197350" y="3394075"/>
          <p14:tracePt t="45683" x="4143375" y="3402013"/>
          <p14:tracePt t="45700" x="4089400" y="3402013"/>
          <p14:tracePt t="45717" x="4037013" y="3402013"/>
          <p14:tracePt t="45735" x="3965575" y="3402013"/>
          <p14:tracePt t="45750" x="3919538" y="3402013"/>
          <p14:tracePt t="45767" x="3867150" y="3402013"/>
          <p14:tracePt t="45786" x="3795713" y="3402013"/>
          <p14:tracePt t="45800" x="3732213" y="3402013"/>
          <p14:tracePt t="45817" x="3670300" y="3402013"/>
          <p14:tracePt t="45833" x="3608388" y="3402013"/>
          <p14:tracePt t="45853" x="3517900" y="3402013"/>
          <p14:tracePt t="45867" x="3482975" y="3402013"/>
          <p14:tracePt t="45883" x="3446463" y="3402013"/>
          <p14:tracePt t="45900" x="3402013" y="3402013"/>
          <p14:tracePt t="45919" x="3313113" y="3402013"/>
          <p14:tracePt t="45934" x="3251200" y="3402013"/>
          <p14:tracePt t="45950" x="3187700" y="3402013"/>
          <p14:tracePt t="45969" x="3133725" y="3402013"/>
          <p14:tracePt t="45984" x="3071813" y="3402013"/>
          <p14:tracePt t="46000" x="3036888" y="3402013"/>
          <p14:tracePt t="46017" x="2982913" y="3402013"/>
          <p14:tracePt t="46036" x="2901950" y="3402013"/>
          <p14:tracePt t="46050" x="2874963" y="3402013"/>
          <p14:tracePt t="46067" x="2795588" y="3402013"/>
          <p14:tracePt t="46083" x="2732088" y="3402013"/>
          <p14:tracePt t="46102" x="2670175" y="3402013"/>
          <p14:tracePt t="46117" x="2625725" y="3402013"/>
          <p14:tracePt t="46133" x="2589213" y="3394075"/>
          <p14:tracePt t="46152" x="2544763" y="3394075"/>
          <p14:tracePt t="46168" x="2465388" y="3384550"/>
          <p14:tracePt t="46183" x="2411413" y="3375025"/>
          <p14:tracePt t="46200" x="2357438" y="3375025"/>
          <p14:tracePt t="46220" x="2286000" y="3375025"/>
          <p14:tracePt t="46234" x="2251075" y="3375025"/>
          <p14:tracePt t="46250" x="2224088" y="3375025"/>
          <p14:tracePt t="46267" x="2197100" y="3375025"/>
          <p14:tracePt t="46285" x="2160588" y="3367088"/>
          <p14:tracePt t="46300" x="2125663" y="3367088"/>
          <p14:tracePt t="46317" x="2089150" y="3367088"/>
          <p14:tracePt t="46333" x="2036763" y="3367088"/>
          <p14:tracePt t="46351" x="1955800" y="3367088"/>
          <p14:tracePt t="46367" x="1911350" y="3367088"/>
          <p14:tracePt t="46384" x="1857375" y="3367088"/>
          <p14:tracePt t="46403" x="1803400" y="3367088"/>
          <p14:tracePt t="46418" x="1776413" y="3367088"/>
          <p14:tracePt t="46435" x="1751013" y="3367088"/>
          <p14:tracePt t="46451" x="1724025" y="3367088"/>
          <p14:tracePt t="46469" x="1704975" y="3367088"/>
          <p14:tracePt t="46484" x="1687513" y="3367088"/>
          <p14:tracePt t="46501" x="1660525" y="3367088"/>
          <p14:tracePt t="46506" x="1652588" y="3367088"/>
          <p14:tracePt t="46517" x="1633538" y="3367088"/>
          <p14:tracePt t="46534" x="1616075" y="3367088"/>
          <p14:tracePt t="46550" x="1581150" y="3375025"/>
          <p14:tracePt t="46567" x="1554163" y="3384550"/>
          <p14:tracePt t="46584" x="1536700" y="3384550"/>
          <p14:tracePt t="46601" x="1500188" y="3394075"/>
          <p14:tracePt t="46617" x="1490663" y="3394075"/>
          <p14:tracePt t="46634" x="1482725" y="3394075"/>
          <p14:tracePt t="46654" x="1473200" y="3394075"/>
          <p14:tracePt t="46667" x="1465263" y="3394075"/>
          <p14:tracePt t="46786" x="1465263" y="3402013"/>
          <p14:tracePt t="46810" x="1465263" y="3411538"/>
          <p14:tracePt t="46823" x="1482725" y="3419475"/>
          <p14:tracePt t="46836" x="1527175" y="3438525"/>
          <p14:tracePt t="46851" x="1571625" y="3455988"/>
          <p14:tracePt t="46867" x="1625600" y="3473450"/>
          <p14:tracePt t="46884" x="1670050" y="3482975"/>
          <p14:tracePt t="46903" x="1758950" y="3490913"/>
          <p14:tracePt t="46917" x="1839913" y="3509963"/>
          <p14:tracePt t="46935" x="1938338" y="3509963"/>
          <p14:tracePt t="46951" x="2027238" y="3509963"/>
          <p14:tracePt t="46968" x="2125663" y="3509963"/>
          <p14:tracePt t="46985" x="2179638" y="3509963"/>
          <p14:tracePt t="47001" x="2232025" y="3509963"/>
          <p14:tracePt t="47007" x="2268538" y="3509963"/>
          <p14:tracePt t="47019" x="2330450" y="3509963"/>
          <p14:tracePt t="47035" x="2401888" y="3509963"/>
          <p14:tracePt t="47051" x="2455863" y="3509963"/>
          <p14:tracePt t="47068" x="2509838" y="3509963"/>
          <p14:tracePt t="47086" x="2581275" y="3509963"/>
          <p14:tracePt t="47100" x="2633663" y="3509963"/>
          <p14:tracePt t="47118" x="2697163" y="3509963"/>
          <p14:tracePt t="47134" x="2786063" y="3490913"/>
          <p14:tracePt t="47152" x="2911475" y="3482975"/>
          <p14:tracePt t="47168" x="2973388" y="3473450"/>
          <p14:tracePt t="47185" x="3044825" y="3455988"/>
          <p14:tracePt t="47204" x="3152775" y="3446463"/>
          <p14:tracePt t="47218" x="3241675" y="3446463"/>
          <p14:tracePt t="47234" x="3322638" y="3446463"/>
          <p14:tracePt t="47250" x="3394075" y="3446463"/>
          <p14:tracePt t="47270" x="3482975" y="3446463"/>
          <p14:tracePt t="47284" x="3509963" y="3429000"/>
          <p14:tracePt t="47300" x="3554413" y="3429000"/>
          <p14:tracePt t="47318" x="3608388" y="3419475"/>
          <p14:tracePt t="47336" x="3697288" y="3411538"/>
          <p14:tracePt t="47350" x="3741738" y="3402013"/>
          <p14:tracePt t="47368" x="3795713" y="3394075"/>
          <p14:tracePt t="47384" x="3848100" y="3384550"/>
          <p14:tracePt t="47402" x="3929063" y="3367088"/>
          <p14:tracePt t="47417" x="3983038" y="3348038"/>
          <p14:tracePt t="47435" x="4054475" y="3340100"/>
          <p14:tracePt t="47453" x="4143375" y="3330575"/>
          <p14:tracePt t="47469" x="4197350" y="3330575"/>
          <p14:tracePt t="47484" x="4241800" y="3330575"/>
          <p14:tracePt t="47504" x="4295775" y="3330575"/>
          <p14:tracePt t="47518" x="4330700" y="3330575"/>
          <p14:tracePt t="47534" x="4357688" y="3330575"/>
          <p14:tracePt t="47552" x="4375150" y="3330575"/>
          <p14:tracePt t="47568" x="4402138" y="3330575"/>
          <p14:tracePt t="47585" x="4438650" y="3330575"/>
          <p14:tracePt t="47601" x="4456113" y="3330575"/>
          <p14:tracePt t="47618" x="4473575" y="3330575"/>
          <p14:tracePt t="47637" x="4491038" y="3330575"/>
          <p14:tracePt t="47652" x="4510088" y="3330575"/>
          <p14:tracePt t="47684" x="4518025" y="3330575"/>
          <p14:tracePt t="47703" x="4537075" y="3330575"/>
          <p14:tracePt t="47734" x="4545013" y="3330575"/>
          <p14:tracePt t="47755" x="4554538" y="3330575"/>
          <p14:tracePt t="47771" x="4562475" y="3340100"/>
          <p14:tracePt t="47784" x="4572000" y="3340100"/>
          <p14:tracePt t="47801" x="4581525" y="3340100"/>
          <p14:tracePt t="47818" x="4589463" y="3340100"/>
          <p14:tracePt t="47837" x="4598988" y="3340100"/>
          <p14:tracePt t="47851" x="4608513" y="3340100"/>
          <p14:tracePt t="48145" x="4598988" y="3340100"/>
          <p14:tracePt t="48153" x="4581525" y="3340100"/>
          <p14:tracePt t="48168" x="4554538" y="3340100"/>
          <p14:tracePt t="48185" x="4527550" y="3340100"/>
          <p14:tracePt t="48204" x="4500563" y="3340100"/>
          <p14:tracePt t="48218" x="4491038" y="3340100"/>
          <p14:tracePt t="48234" x="4483100" y="3340100"/>
          <p14:tracePt t="48253" x="4473575" y="3340100"/>
          <p14:tracePt t="48269" x="4465638" y="3340100"/>
          <p14:tracePt t="48301" x="4446588" y="3348038"/>
          <p14:tracePt t="48320" x="4411663" y="3348038"/>
          <p14:tracePt t="48335" x="4375150" y="3348038"/>
          <p14:tracePt t="48351" x="4357688" y="3348038"/>
          <p14:tracePt t="48368" x="4330700" y="3357563"/>
          <p14:tracePt t="48386" x="4295775" y="3357563"/>
          <p14:tracePt t="48401" x="4286250" y="3357563"/>
          <p14:tracePt t="48418" x="4276725" y="3357563"/>
          <p14:tracePt t="48437" x="4268788" y="3357563"/>
          <p14:tracePt t="48475" x="4259263" y="3357563"/>
          <p14:tracePt t="48519" x="4251325" y="3357563"/>
          <p14:tracePt t="48528" x="4241800" y="3357563"/>
          <p14:tracePt t="48537" x="4232275" y="3357563"/>
          <p14:tracePt t="48551" x="4205288" y="3357563"/>
          <p14:tracePt t="48570" x="4179888" y="3357563"/>
          <p14:tracePt t="48584" x="4160838" y="3357563"/>
          <p14:tracePt t="48602" x="4143375" y="3357563"/>
          <p14:tracePt t="48618" x="4133850" y="3357563"/>
          <p14:tracePt t="48635" x="4125913" y="3357563"/>
          <p14:tracePt t="48652" x="4116388" y="3357563"/>
          <p14:tracePt t="48770" x="4108450" y="3357563"/>
          <p14:tracePt t="48800" x="4098925" y="3357563"/>
          <p14:tracePt t="48812" x="4071938" y="3357563"/>
          <p14:tracePt t="48819" x="4062413" y="3357563"/>
          <p14:tracePt t="48836" x="4027488" y="3357563"/>
          <p14:tracePt t="48852" x="4000500" y="3357563"/>
          <p14:tracePt t="48870" x="3965575" y="3357563"/>
          <p14:tracePt t="48885" x="3946525" y="3357563"/>
          <p14:tracePt t="48902" x="3919538" y="3357563"/>
          <p14:tracePt t="48918" x="3902075" y="3357563"/>
          <p14:tracePt t="48938" x="3875088" y="3357563"/>
          <p14:tracePt t="48952" x="3867150" y="3357563"/>
          <p14:tracePt t="48968" x="3848100" y="3357563"/>
          <p14:tracePt t="48985" x="3822700" y="3357563"/>
          <p14:tracePt t="49004" x="3768725" y="3357563"/>
          <p14:tracePt t="49018" x="3732213" y="3357563"/>
          <p14:tracePt t="49035" x="3687763" y="3357563"/>
          <p14:tracePt t="49052" x="3643313" y="3357563"/>
          <p14:tracePt t="49069" x="3589338" y="3357563"/>
          <p14:tracePt t="49085" x="3554413" y="3357563"/>
          <p14:tracePt t="49101" x="3527425" y="3357563"/>
          <p14:tracePt t="49120" x="3490913" y="3357563"/>
          <p14:tracePt t="49135" x="3455988" y="3357563"/>
          <p14:tracePt t="49152" x="3429000" y="3357563"/>
          <p14:tracePt t="49168" x="3402013" y="3357563"/>
          <p14:tracePt t="49187" x="3367088" y="3357563"/>
          <p14:tracePt t="49202" x="3330575" y="3357563"/>
          <p14:tracePt t="49218" x="3313113" y="3357563"/>
          <p14:tracePt t="49237" x="3276600" y="3357563"/>
          <p14:tracePt t="49254" x="3251200" y="3357563"/>
          <p14:tracePt t="49268" x="3232150" y="3357563"/>
          <p14:tracePt t="49285" x="3205163" y="3357563"/>
          <p14:tracePt t="49305" x="3170238" y="3357563"/>
          <p14:tracePt t="49319" x="3160713" y="3357563"/>
          <p14:tracePt t="49335" x="3152775" y="3357563"/>
          <p14:tracePt t="49351" x="3133725" y="3357563"/>
          <p14:tracePt t="49370" x="3108325" y="3357563"/>
          <p14:tracePt t="49385" x="3098800" y="3357563"/>
          <p14:tracePt t="49403" x="3081338" y="3357563"/>
          <p14:tracePt t="49418" x="3054350" y="3357563"/>
          <p14:tracePt t="49437" x="3017838" y="3357563"/>
          <p14:tracePt t="49451" x="2982913" y="3367088"/>
          <p14:tracePt t="49469" x="2946400" y="3375025"/>
          <p14:tracePt t="49485" x="2901950" y="3375025"/>
          <p14:tracePt t="49502" x="2874963" y="3375025"/>
          <p14:tracePt t="49505" x="2857500" y="3375025"/>
          <p14:tracePt t="49518" x="2822575" y="3384550"/>
          <p14:tracePt t="49535" x="2795588" y="3384550"/>
          <p14:tracePt t="49553" x="2759075" y="3384550"/>
          <p14:tracePt t="49568" x="2751138" y="3384550"/>
          <p14:tracePt t="49585" x="2724150" y="3384550"/>
          <p14:tracePt t="49601" x="2705100" y="3384550"/>
          <p14:tracePt t="49619" x="2679700" y="3394075"/>
          <p14:tracePt t="49635" x="2660650" y="3394075"/>
          <p14:tracePt t="49652" x="2625725" y="3402013"/>
          <p14:tracePt t="49668" x="2598738" y="3402013"/>
          <p14:tracePt t="49687" x="2536825" y="3419475"/>
          <p14:tracePt t="49701" x="2500313" y="3419475"/>
          <p14:tracePt t="49718" x="2473325" y="3419475"/>
          <p14:tracePt t="49737" x="2438400" y="3419475"/>
          <p14:tracePt t="49752" x="2411413" y="3419475"/>
          <p14:tracePt t="49768" x="2393950" y="3419475"/>
          <p14:tracePt t="49785" x="2374900" y="3419475"/>
          <p14:tracePt t="49805" x="2357438" y="3419475"/>
          <p14:tracePt t="49818" x="2339975" y="3419475"/>
          <p14:tracePt t="49836" x="2330450" y="3419475"/>
          <p14:tracePt t="49852" x="2322513" y="3419475"/>
          <p14:tracePt t="49870" x="2312988" y="3419475"/>
          <p14:tracePt t="49989" x="2312988" y="3429000"/>
          <p14:tracePt t="50003" x="2322513" y="3438525"/>
          <p14:tracePt t="50012" x="2322513" y="3446463"/>
          <p14:tracePt t="50022" x="2339975" y="3446463"/>
          <p14:tracePt t="50035" x="2374900" y="3473450"/>
          <p14:tracePt t="50054" x="2473325" y="3517900"/>
          <p14:tracePt t="50068" x="2544763" y="3536950"/>
          <p14:tracePt t="50085" x="2589213" y="3544888"/>
          <p14:tracePt t="50102" x="2633663" y="3562350"/>
          <p14:tracePt t="50119" x="2705100" y="3571875"/>
          <p14:tracePt t="50135" x="2751138" y="3571875"/>
          <p14:tracePt t="50152" x="2803525" y="3571875"/>
          <p14:tracePt t="50171" x="2884488" y="3581400"/>
          <p14:tracePt t="50186" x="2938463" y="3581400"/>
          <p14:tracePt t="50202" x="2982913" y="3581400"/>
          <p14:tracePt t="50219" x="3027363" y="3581400"/>
          <p14:tracePt t="50237" x="3081338" y="3581400"/>
          <p14:tracePt t="50252" x="3098800" y="3581400"/>
          <p14:tracePt t="50269" x="3133725" y="3581400"/>
          <p14:tracePt t="50285" x="3160713" y="3581400"/>
          <p14:tracePt t="50306" x="3224213" y="3581400"/>
          <p14:tracePt t="50318" x="3268663" y="3581400"/>
          <p14:tracePt t="50335" x="3322638" y="3581400"/>
          <p14:tracePt t="50354" x="3375025" y="3571875"/>
          <p14:tracePt t="50369" x="3384550" y="3571875"/>
          <p14:tracePt t="50385" x="3438525" y="3571875"/>
          <p14:tracePt t="50402" x="3473450" y="3562350"/>
          <p14:tracePt t="50421" x="3527425" y="3562350"/>
          <p14:tracePt t="50436" x="3554413" y="3562350"/>
          <p14:tracePt t="50452" x="3589338" y="3562350"/>
          <p14:tracePt t="50469" x="3633788" y="3554413"/>
          <p14:tracePt t="50486" x="3687763" y="3544888"/>
          <p14:tracePt t="50502" x="3741738" y="3536950"/>
          <p14:tracePt t="50518" x="3795713" y="3536950"/>
          <p14:tracePt t="50535" x="3830638" y="3536950"/>
          <p14:tracePt t="50553" x="3875088" y="3527425"/>
          <p14:tracePt t="50569" x="3894138" y="3517900"/>
          <p14:tracePt t="50585" x="3919538" y="3509963"/>
          <p14:tracePt t="50605" x="3956050" y="3500438"/>
          <p14:tracePt t="50619" x="3983038" y="3500438"/>
          <p14:tracePt t="50635" x="4017963" y="3482975"/>
          <p14:tracePt t="50652" x="4054475" y="3473450"/>
          <p14:tracePt t="50672" x="4116388" y="3465513"/>
          <p14:tracePt t="50686" x="4143375" y="3455988"/>
          <p14:tracePt t="50703" x="4179888" y="3446463"/>
          <p14:tracePt t="50719" x="4205288" y="3438525"/>
          <p14:tracePt t="50736" x="4241800" y="3429000"/>
          <p14:tracePt t="50752" x="4251325" y="3429000"/>
          <p14:tracePt t="50769" x="4276725" y="3419475"/>
          <p14:tracePt t="50788" x="4313238" y="3411538"/>
          <p14:tracePt t="50803" x="4340225" y="3411538"/>
          <p14:tracePt t="50819" x="4357688" y="3402013"/>
          <p14:tracePt t="50836" x="4384675" y="3394075"/>
          <p14:tracePt t="50854" x="4429125" y="3394075"/>
          <p14:tracePt t="50869" x="4456113" y="3394075"/>
          <p14:tracePt t="50886" x="4483100" y="3384550"/>
          <p14:tracePt t="50903" x="4500563" y="3375025"/>
          <p14:tracePt t="50920" x="4537075" y="3367088"/>
          <p14:tracePt t="50935" x="4554538" y="3367088"/>
          <p14:tracePt t="50952" x="4572000" y="3367088"/>
          <p14:tracePt t="50969" x="4581525" y="3357563"/>
          <p14:tracePt t="50986" x="4598988" y="3357563"/>
          <p14:tracePt t="51002" x="4616450" y="3357563"/>
          <p14:tracePt t="51019" x="4625975" y="3357563"/>
          <p14:tracePt t="51040" x="4633913" y="3357563"/>
          <p14:tracePt t="51054" x="4643438" y="3357563"/>
          <p14:tracePt t="51150" x="4652963" y="3348038"/>
          <p14:tracePt t="51196" x="4660900" y="3340100"/>
          <p14:tracePt t="51206" x="4660900" y="3322638"/>
          <p14:tracePt t="51220" x="4670425" y="3313113"/>
          <p14:tracePt t="51236" x="4679950" y="3303588"/>
          <p14:tracePt t="51253" x="4687888" y="3303588"/>
          <p14:tracePt t="51269" x="4697413" y="3286125"/>
          <p14:tracePt t="51288" x="4697413" y="3232150"/>
          <p14:tracePt t="51303" x="4697413" y="3197225"/>
          <p14:tracePt t="51319" x="4687888" y="3143250"/>
          <p14:tracePt t="51336" x="4679950" y="3089275"/>
          <p14:tracePt t="51354" x="4633913" y="3017838"/>
          <p14:tracePt t="51369" x="4608513" y="2982913"/>
          <p14:tracePt t="51386" x="4581525" y="2965450"/>
          <p14:tracePt t="51405" x="4537075" y="2919413"/>
          <p14:tracePt t="51419" x="4510088" y="2901950"/>
          <p14:tracePt t="51435" x="4465638" y="2884488"/>
          <p14:tracePt t="51452" x="4429125" y="2867025"/>
          <p14:tracePt t="51471" x="4375150" y="2840038"/>
          <p14:tracePt t="51486" x="4348163" y="2840038"/>
          <p14:tracePt t="51502" x="4313238" y="2822575"/>
          <p14:tracePt t="51508" x="4303713" y="2822575"/>
          <p14:tracePt t="51519" x="4286250" y="2822575"/>
          <p14:tracePt t="51538" x="4205288" y="2813050"/>
          <p14:tracePt t="51552" x="4152900" y="2813050"/>
          <p14:tracePt t="51569" x="4098925" y="2813050"/>
          <p14:tracePt t="51585" x="4062413" y="2813050"/>
          <p14:tracePt t="51602" x="4010025" y="2813050"/>
          <p14:tracePt t="51618" x="3973513" y="2813050"/>
          <p14:tracePt t="51635" x="3938588" y="2822575"/>
          <p14:tracePt t="51654" x="3857625" y="2840038"/>
          <p14:tracePt t="51669" x="3759200" y="2867025"/>
          <p14:tracePt t="51685" x="3652838" y="2874963"/>
          <p14:tracePt t="51703" x="3589338" y="2894013"/>
          <p14:tracePt t="51722" x="3509963" y="2911475"/>
          <p14:tracePt t="51736" x="3438525" y="2919413"/>
          <p14:tracePt t="51754" x="3367088" y="2928938"/>
          <p14:tracePt t="51769" x="3276600" y="2938463"/>
          <p14:tracePt t="51788" x="3160713" y="2955925"/>
          <p14:tracePt t="51803" x="3116263" y="2965450"/>
          <p14:tracePt t="51819" x="3062288" y="2973388"/>
          <p14:tracePt t="51838" x="3017838" y="2982913"/>
          <p14:tracePt t="51853" x="2946400" y="2982913"/>
          <p14:tracePt t="51869" x="2894013" y="2990850"/>
          <p14:tracePt t="51886" x="2840038" y="3009900"/>
          <p14:tracePt t="51906" x="2768600" y="3017838"/>
          <p14:tracePt t="51919" x="2732088" y="3027363"/>
          <p14:tracePt t="51936" x="2687638" y="3036888"/>
          <p14:tracePt t="51954" x="2652713" y="3044825"/>
          <p14:tracePt t="51970" x="2598738" y="3054350"/>
          <p14:tracePt t="51986" x="2562225" y="3062288"/>
          <p14:tracePt t="52003" x="2536825" y="3071813"/>
          <p14:tracePt t="52008" x="2527300" y="3071813"/>
          <p14:tracePt t="52019" x="2509838" y="3081338"/>
          <p14:tracePt t="52037" x="2455863" y="3081338"/>
          <p14:tracePt t="52052" x="2438400" y="3081338"/>
          <p14:tracePt t="52069" x="2419350" y="3081338"/>
          <p14:tracePt t="52087" x="2411413" y="3081338"/>
          <p14:tracePt t="52102" x="2401888" y="3081338"/>
          <p14:tracePt t="52159" x="2384425" y="3089275"/>
          <p14:tracePt t="52161" x="2384425" y="3098800"/>
          <p14:tracePt t="52186" x="2374900" y="3108325"/>
          <p14:tracePt t="52203" x="2366963" y="3125788"/>
          <p14:tracePt t="52220" x="2357438" y="3152775"/>
          <p14:tracePt t="52236" x="2357438" y="3160713"/>
          <p14:tracePt t="52252" x="2357438" y="3179763"/>
          <p14:tracePt t="52269" x="2357438" y="3205163"/>
          <p14:tracePt t="52286" x="2357438" y="3232150"/>
          <p14:tracePt t="52302" x="2374900" y="3286125"/>
          <p14:tracePt t="52319" x="2393950" y="3322638"/>
          <p14:tracePt t="52338" x="2419350" y="3367088"/>
          <p14:tracePt t="52352" x="2438400" y="3402013"/>
          <p14:tracePt t="52369" x="2446338" y="3429000"/>
          <p14:tracePt t="52386" x="2465388" y="3446463"/>
          <p14:tracePt t="52404" x="2482850" y="3465513"/>
          <p14:tracePt t="52419" x="2482850" y="3482975"/>
          <p14:tracePt t="52436" x="2490788" y="3500438"/>
          <p14:tracePt t="52456" x="2517775" y="3509963"/>
          <p14:tracePt t="52470" x="2527300" y="3517900"/>
          <p14:tracePt t="52486" x="2544763" y="3527425"/>
          <p14:tracePt t="52503" x="2571750" y="3527425"/>
          <p14:tracePt t="52508" x="2581275" y="3536950"/>
          <p14:tracePt t="52519" x="2608263" y="3544888"/>
          <p14:tracePt t="52536" x="2670175" y="3554413"/>
          <p14:tracePt t="52553" x="2714625" y="3562350"/>
          <p14:tracePt t="52570" x="2759075" y="3571875"/>
          <p14:tracePt t="52587" x="2830513" y="3571875"/>
          <p14:tracePt t="52603" x="2867025" y="3571875"/>
          <p14:tracePt t="52620" x="2901950" y="3571875"/>
          <p14:tracePt t="52636" x="2938463" y="3571875"/>
          <p14:tracePt t="52655" x="3000375" y="3571875"/>
          <p14:tracePt t="52669" x="3036888" y="3581400"/>
          <p14:tracePt t="52686" x="3081338" y="3581400"/>
          <p14:tracePt t="52703" x="3116263" y="3581400"/>
          <p14:tracePt t="52720" x="3160713" y="3581400"/>
          <p14:tracePt t="52736" x="3197225" y="3581400"/>
          <p14:tracePt t="52753" x="3224213" y="3581400"/>
          <p14:tracePt t="52772" x="3276600" y="3581400"/>
          <p14:tracePt t="52786" x="3303588" y="3581400"/>
          <p14:tracePt t="52803" x="3348038" y="3581400"/>
          <p14:tracePt t="52819" x="3384550" y="3589338"/>
          <p14:tracePt t="52838" x="3446463" y="3589338"/>
          <p14:tracePt t="52853" x="3482975" y="3589338"/>
          <p14:tracePt t="52870" x="3536950" y="3589338"/>
          <p14:tracePt t="52889" x="3589338" y="3589338"/>
          <p14:tracePt t="52904" x="3616325" y="3589338"/>
          <p14:tracePt t="52920" x="3643313" y="3589338"/>
          <p14:tracePt t="52937" x="3660775" y="3589338"/>
          <p14:tracePt t="52955" x="3697288" y="3589338"/>
          <p14:tracePt t="52970" x="3732213" y="3589338"/>
          <p14:tracePt t="52987" x="3768725" y="3589338"/>
          <p14:tracePt t="53004" x="3803650" y="3589338"/>
          <p14:tracePt t="53009" x="3822700" y="3589338"/>
          <p14:tracePt t="53020" x="3875088" y="3589338"/>
          <p14:tracePt t="53036" x="3911600" y="3589338"/>
          <p14:tracePt t="53054" x="3946525" y="3581400"/>
          <p14:tracePt t="53070" x="4000500" y="3562350"/>
          <p14:tracePt t="53088" x="4054475" y="3562350"/>
          <p14:tracePt t="53103" x="4081463" y="3562350"/>
          <p14:tracePt t="53120" x="4116388" y="3562350"/>
          <p14:tracePt t="53139" x="4170363" y="3544888"/>
          <p14:tracePt t="53154" x="4205288" y="3544888"/>
          <p14:tracePt t="53169" x="4251325" y="3527425"/>
          <p14:tracePt t="53186" x="4295775" y="3517900"/>
          <p14:tracePt t="53205" x="4357688" y="3509963"/>
          <p14:tracePt t="53220" x="4394200" y="3490913"/>
          <p14:tracePt t="53237" x="4429125" y="3490913"/>
          <p14:tracePt t="53253" x="4456113" y="3473450"/>
          <p14:tracePt t="53271" x="4491038" y="3455988"/>
          <p14:tracePt t="53286" x="4518025" y="3446463"/>
          <p14:tracePt t="53303" x="4545013" y="3438525"/>
          <p14:tracePt t="53320" x="4562475" y="3429000"/>
          <p14:tracePt t="53338" x="4608513" y="3411538"/>
          <p14:tracePt t="53353" x="4633913" y="3384550"/>
          <p14:tracePt t="53370" x="4660900" y="3375025"/>
          <p14:tracePt t="53389" x="4679950" y="3357563"/>
          <p14:tracePt t="53403" x="4697413" y="3348038"/>
          <p14:tracePt t="53419" x="4705350" y="3340100"/>
          <p14:tracePt t="53456" x="4724400" y="3340100"/>
          <p14:tracePt t="53493" x="4724400" y="3330575"/>
          <p14:tracePt t="53516" x="4724400" y="3322638"/>
          <p14:tracePt t="53530" x="4724400" y="3313113"/>
          <p14:tracePt t="53546" x="4724400" y="3303588"/>
          <p14:tracePt t="53558" x="4724400" y="3276600"/>
          <p14:tracePt t="53569" x="4724400" y="3268663"/>
          <p14:tracePt t="53588" x="4724400" y="3241675"/>
          <p14:tracePt t="53603" x="4724400" y="3224213"/>
          <p14:tracePt t="53639" x="4724400" y="3214688"/>
          <p14:tracePt t="53654" x="4724400" y="3205163"/>
          <p14:tracePt t="53670" x="4724400" y="3197225"/>
          <p14:tracePt t="53686" x="4714875" y="3179763"/>
          <p14:tracePt t="53705" x="4705350" y="3152775"/>
          <p14:tracePt t="53720" x="4687888" y="3143250"/>
          <p14:tracePt t="53737" x="4679950" y="3125788"/>
          <p14:tracePt t="53753" x="4660900" y="3116263"/>
          <p14:tracePt t="53771" x="4643438" y="3089275"/>
          <p14:tracePt t="53786" x="4625975" y="3071813"/>
          <p14:tracePt t="53803" x="4616450" y="3062288"/>
          <p14:tracePt t="53821" x="4598988" y="3054350"/>
          <p14:tracePt t="53837" x="4581525" y="3027363"/>
          <p14:tracePt t="53853" x="4554538" y="3009900"/>
          <p14:tracePt t="53870" x="4518025" y="2990850"/>
          <p14:tracePt t="53889" x="4456113" y="2965450"/>
          <p14:tracePt t="53903" x="4411663" y="2955925"/>
          <p14:tracePt t="53920" x="4375150" y="2938463"/>
          <p14:tracePt t="53937" x="4340225" y="2928938"/>
          <p14:tracePt t="53955" x="4286250" y="2911475"/>
          <p14:tracePt t="53970" x="4259263" y="2911475"/>
          <p14:tracePt t="53987" x="4241800" y="2911475"/>
          <p14:tracePt t="54007" x="4205288" y="2911475"/>
          <p14:tracePt t="54020" x="4179888" y="2911475"/>
          <p14:tracePt t="54036" x="4143375" y="2911475"/>
          <p14:tracePt t="54053" x="4098925" y="2911475"/>
          <p14:tracePt t="54072" x="4027488" y="2911475"/>
          <p14:tracePt t="54088" x="3973513" y="2911475"/>
          <p14:tracePt t="54103" x="3919538" y="2919413"/>
          <p14:tracePt t="54120" x="3875088" y="2919413"/>
          <p14:tracePt t="54139" x="3803650" y="2919413"/>
          <p14:tracePt t="54153" x="3741738" y="2928938"/>
          <p14:tracePt t="54170" x="3679825" y="2928938"/>
          <p14:tracePt t="54187" x="3608388" y="2928938"/>
          <p14:tracePt t="54205" x="3509963" y="2938463"/>
          <p14:tracePt t="54220" x="3438525" y="2938463"/>
          <p14:tracePt t="54237" x="3384550" y="2946400"/>
          <p14:tracePt t="54256" x="3303588" y="2955925"/>
          <p14:tracePt t="54271" x="3241675" y="2955925"/>
          <p14:tracePt t="54287" x="3179763" y="2965450"/>
          <p14:tracePt t="54303" x="3116263" y="2965450"/>
          <p14:tracePt t="54323" x="3036888" y="2982913"/>
          <p14:tracePt t="54336" x="2982913" y="2990850"/>
          <p14:tracePt t="54353" x="2946400" y="3000375"/>
          <p14:tracePt t="54370" x="2919413" y="3009900"/>
          <p14:tracePt t="54388" x="2867025" y="3017838"/>
          <p14:tracePt t="54403" x="2822575" y="3027363"/>
          <p14:tracePt t="54421" x="2768600" y="3044825"/>
          <p14:tracePt t="54438" x="2732088" y="3044825"/>
          <p14:tracePt t="54454" x="2679700" y="3062288"/>
          <p14:tracePt t="54470" x="2643188" y="3062288"/>
          <p14:tracePt t="54487" x="2616200" y="3071813"/>
          <p14:tracePt t="54506" x="2598738" y="3071813"/>
          <p14:tracePt t="54522" x="2589213" y="3081338"/>
          <p14:tracePt t="54537" x="2571750" y="3081338"/>
          <p14:tracePt t="54553" x="2554288" y="3081338"/>
          <p14:tracePt t="54571" x="2536825" y="3089275"/>
          <p14:tracePt t="54586" x="2527300" y="3089275"/>
          <p14:tracePt t="54604" x="2509838" y="3098800"/>
          <p14:tracePt t="54620" x="2500313" y="3108325"/>
          <p14:tracePt t="54637" x="2490788" y="3116263"/>
          <p14:tracePt t="54653" x="2482850" y="3125788"/>
          <p14:tracePt t="54670" x="2473325" y="3125788"/>
          <p14:tracePt t="54703" x="2473325" y="3143250"/>
          <p14:tracePt t="54720" x="2465388" y="3152775"/>
          <p14:tracePt t="54737" x="2455863" y="3160713"/>
          <p14:tracePt t="54756" x="2455863" y="3179763"/>
          <p14:tracePt t="54770" x="2455863" y="3197225"/>
          <p14:tracePt t="54787" x="2455863" y="3205163"/>
          <p14:tracePt t="54804" x="2455863" y="3224213"/>
          <p14:tracePt t="54821" x="2455863" y="3241675"/>
          <p14:tracePt t="54837" x="2455863" y="3259138"/>
          <p14:tracePt t="54854" x="2455863" y="3268663"/>
          <p14:tracePt t="54870" x="2455863" y="3286125"/>
          <p14:tracePt t="54888" x="2465388" y="3313113"/>
          <p14:tracePt t="54904" x="2473325" y="3322638"/>
          <p14:tracePt t="54921" x="2473325" y="3340100"/>
          <p14:tracePt t="54939" x="2490788" y="3367088"/>
          <p14:tracePt t="54954" x="2500313" y="3384550"/>
          <p14:tracePt t="54971" x="2509838" y="3394075"/>
          <p14:tracePt t="54987" x="2509838" y="3411538"/>
          <p14:tracePt t="55007" x="2517775" y="3419475"/>
          <p14:tracePt t="55020" x="2527300" y="3429000"/>
          <p14:tracePt t="55037" x="2544763" y="3438525"/>
          <p14:tracePt t="55054" x="2554288" y="3446463"/>
          <p14:tracePt t="55071" x="2581275" y="3455988"/>
          <p14:tracePt t="55087" x="2589213" y="3455988"/>
          <p14:tracePt t="55104" x="2616200" y="3473450"/>
          <p14:tracePt t="55124" x="2652713" y="3482975"/>
          <p14:tracePt t="55138" x="2679700" y="3482975"/>
          <p14:tracePt t="55154" x="2687638" y="3482975"/>
          <p14:tracePt t="55171" x="2705100" y="3482975"/>
          <p14:tracePt t="55190" x="2732088" y="3482975"/>
          <p14:tracePt t="55204" x="2741613" y="3482975"/>
          <p14:tracePt t="55237" x="2751138" y="3482975"/>
          <p14:tracePt t="55256" x="2768600" y="3482975"/>
          <p14:tracePt t="55270" x="2776538" y="3482975"/>
          <p14:tracePt t="55288" x="2786063" y="3482975"/>
          <p14:tracePt t="55304" x="2795588" y="3482975"/>
          <p14:tracePt t="55321" x="2803525" y="3482975"/>
          <p14:tracePt t="55354" x="2813050" y="3482975"/>
          <p14:tracePt t="55373" x="2822575" y="3482975"/>
          <p14:tracePt t="55403" x="2830513" y="3482975"/>
          <p14:tracePt t="55419" x="2840038" y="3482975"/>
          <p14:tracePt t="55434" x="2857500" y="3482975"/>
          <p14:tracePt t="55447" x="2867025" y="3482975"/>
          <p14:tracePt t="55455" x="2874963" y="3482975"/>
          <p14:tracePt t="55471" x="2894013" y="3482975"/>
          <p14:tracePt t="55487" x="2911475" y="3482975"/>
          <p14:tracePt t="55506" x="2938463" y="3482975"/>
          <p14:tracePt t="55522" x="2965450" y="3482975"/>
          <p14:tracePt t="55537" x="2990850" y="3482975"/>
          <p14:tracePt t="55556" x="3017838" y="3482975"/>
          <p14:tracePt t="55570" x="3027363" y="3482975"/>
          <p14:tracePt t="55587" x="3054350" y="3482975"/>
          <p14:tracePt t="55604" x="3071813" y="3482975"/>
          <p14:tracePt t="55622" x="3108325" y="3482975"/>
          <p14:tracePt t="55637" x="3125788" y="3482975"/>
          <p14:tracePt t="55653" x="3143250" y="3482975"/>
          <p14:tracePt t="55671" x="3160713" y="3482975"/>
          <p14:tracePt t="55689" x="3187700" y="3482975"/>
          <p14:tracePt t="55704" x="3205163" y="3482975"/>
          <p14:tracePt t="55721" x="3214688" y="3482975"/>
          <p14:tracePt t="55739" x="3224213" y="3482975"/>
          <p14:tracePt t="55756" x="3251200" y="3482975"/>
          <p14:tracePt t="55770" x="3268663" y="3482975"/>
          <p14:tracePt t="55787" x="3276600" y="3482975"/>
          <p14:tracePt t="55807" x="3313113" y="3490913"/>
          <p14:tracePt t="55821" x="3340100" y="3490913"/>
          <p14:tracePt t="55837" x="3367088" y="3500438"/>
          <p14:tracePt t="55854" x="3384550" y="3500438"/>
          <p14:tracePt t="55873" x="3411538" y="3500438"/>
          <p14:tracePt t="55888" x="3429000" y="3500438"/>
          <p14:tracePt t="55904" x="3446463" y="3500438"/>
          <p14:tracePt t="55921" x="3455988" y="3500438"/>
          <p14:tracePt t="55939" x="3465513" y="3500438"/>
          <p14:tracePt t="55954" x="3473450" y="3500438"/>
          <p14:tracePt t="55971" x="3482975" y="3500438"/>
          <p14:tracePt t="55991" x="3500438" y="3500438"/>
          <p14:tracePt t="56005" x="3517900" y="3500438"/>
          <p14:tracePt t="56022" x="3527425" y="3500438"/>
          <p14:tracePt t="56037" x="3544888" y="3500438"/>
          <p14:tracePt t="56057" x="3562350" y="3509963"/>
          <p14:tracePt t="56071" x="3581400" y="3509963"/>
          <p14:tracePt t="56087" x="3598863" y="3509963"/>
          <p14:tracePt t="56105" x="3625850" y="3509963"/>
          <p14:tracePt t="56122" x="3643313" y="3509963"/>
          <p14:tracePt t="56137" x="3670300" y="3509963"/>
          <p14:tracePt t="56154" x="3687763" y="3509963"/>
          <p14:tracePt t="56172" x="3705225" y="3509963"/>
          <p14:tracePt t="56189" x="3741738" y="3509963"/>
          <p14:tracePt t="56204" x="3759200" y="3509963"/>
          <p14:tracePt t="56220" x="3776663" y="3509963"/>
          <p14:tracePt t="56239" x="3795713" y="3509963"/>
          <p14:tracePt t="56255" x="3813175" y="3509963"/>
          <p14:tracePt t="56270" x="3822700" y="3509963"/>
          <p14:tracePt t="56288" x="3840163" y="3509963"/>
          <p14:tracePt t="56307" x="3848100" y="3509963"/>
          <p14:tracePt t="56338" x="3857625" y="3509963"/>
          <p14:tracePt t="56354" x="3867150" y="3509963"/>
          <p14:tracePt t="110801" x="3867150" y="3465513"/>
          <p14:tracePt t="110858" x="3946525" y="2830513"/>
          <p14:tracePt t="110875" x="4000500" y="2687638"/>
          <p14:tracePt t="110892" x="4062413" y="2562225"/>
          <p14:tracePt t="110910" x="4152900" y="2401888"/>
          <p14:tracePt t="110926" x="4214813" y="2330450"/>
          <p14:tracePt t="110942" x="4259263" y="2268538"/>
          <p14:tracePt t="110959" x="4295775" y="2224088"/>
          <p14:tracePt t="110991" x="4340225" y="2170113"/>
          <p14:tracePt t="111025" x="4375150" y="2152650"/>
          <p14:tracePt t="111059" x="4456113" y="2098675"/>
          <p14:tracePt t="111075" x="4537075" y="2054225"/>
          <p14:tracePt t="111092" x="4625975" y="2017713"/>
          <p14:tracePt t="111109" x="4759325" y="1965325"/>
          <p14:tracePt t="111125" x="4848225" y="1938338"/>
          <p14:tracePt t="111142" x="4911725" y="1919288"/>
          <p14:tracePt t="111158" x="4965700" y="1893888"/>
          <p14:tracePt t="111176" x="5037138" y="1847850"/>
          <p14:tracePt t="111191" x="5072063" y="1830388"/>
          <p14:tracePt t="111208" x="5099050" y="1812925"/>
          <p14:tracePt t="111227" x="5133975" y="1795463"/>
          <p14:tracePt t="111242" x="5160963" y="1776413"/>
          <p14:tracePt t="111258" x="5187950" y="1758950"/>
          <p14:tracePt t="111275" x="5214938" y="1751013"/>
          <p14:tracePt t="111294" x="5268913" y="1731963"/>
          <p14:tracePt t="111309" x="5303838" y="1724025"/>
          <p14:tracePt t="111315" x="5322888" y="1714500"/>
          <p14:tracePt t="111325" x="5330825" y="1714500"/>
          <p14:tracePt t="111342" x="5357813" y="1714500"/>
          <p14:tracePt t="111361" x="5394325" y="1714500"/>
          <p14:tracePt t="111375" x="5411788" y="1714500"/>
          <p14:tracePt t="111392" x="5438775" y="1714500"/>
          <p14:tracePt t="111408" x="5446713" y="1714500"/>
          <p14:tracePt t="111427" x="5465763" y="1714500"/>
          <p14:tracePt t="111458" x="5473700" y="1714500"/>
          <p14:tracePt t="111475" x="5483225" y="1714500"/>
          <p14:tracePt t="111510" x="5483225" y="1724025"/>
          <p14:tracePt t="111530" x="5483225" y="1731963"/>
          <p14:tracePt t="111538" x="5465763" y="1741488"/>
          <p14:tracePt t="111546" x="5429250" y="1751013"/>
          <p14:tracePt t="111558" x="5330825" y="1785938"/>
          <p14:tracePt t="111575" x="5197475" y="1812925"/>
          <p14:tracePt t="111592" x="5054600" y="1847850"/>
          <p14:tracePt t="111610" x="4848225" y="1901825"/>
          <p14:tracePt t="111626" x="4679950" y="1928813"/>
          <p14:tracePt t="111642" x="4510088" y="1965325"/>
          <p14:tracePt t="111658" x="4384675" y="1990725"/>
          <p14:tracePt t="111677" x="4259263" y="2017713"/>
          <p14:tracePt t="111692" x="4170363" y="2027238"/>
          <p14:tracePt t="111708" x="4081463" y="2036763"/>
          <p14:tracePt t="111725" x="3990975" y="2054225"/>
          <p14:tracePt t="111744" x="3902075" y="2054225"/>
          <p14:tracePt t="111759" x="3848100" y="2054225"/>
          <p14:tracePt t="111775" x="3813175" y="2054225"/>
          <p14:tracePt t="111795" x="3741738" y="2036763"/>
          <p14:tracePt t="111810" x="3724275" y="2036763"/>
          <p14:tracePt t="111825" x="3697288" y="2017713"/>
          <p14:tracePt t="111842" x="3679825" y="2009775"/>
          <p14:tracePt t="111858" x="3670300" y="2000250"/>
          <p14:tracePt t="111876" x="3660775" y="1973263"/>
          <p14:tracePt t="111892" x="3660775" y="1938338"/>
          <p14:tracePt t="111909" x="3679825" y="1893888"/>
          <p14:tracePt t="111928" x="3732213" y="1830388"/>
          <p14:tracePt t="111942" x="3822700" y="1776413"/>
          <p14:tracePt t="111958" x="3911600" y="1731963"/>
          <p14:tracePt t="111976" x="4000500" y="1697038"/>
          <p14:tracePt t="111994" x="4143375" y="1660525"/>
          <p14:tracePt t="112008" x="4232275" y="1652588"/>
          <p14:tracePt t="112025" x="4348163" y="1643063"/>
          <p14:tracePt t="112042" x="4465638" y="1625600"/>
          <p14:tracePt t="112060" x="4625975" y="1625600"/>
          <p14:tracePt t="112076" x="4697413" y="1625600"/>
          <p14:tracePt t="112092" x="4759325" y="1625600"/>
          <p14:tracePt t="112108" x="4840288" y="1625600"/>
          <p14:tracePt t="112126" x="4946650" y="1625600"/>
          <p14:tracePt t="112142" x="5010150" y="1625600"/>
          <p14:tracePt t="112159" x="5062538" y="1625600"/>
          <p14:tracePt t="112178" x="5143500" y="1643063"/>
          <p14:tracePt t="112193" x="5180013" y="1652588"/>
          <p14:tracePt t="112208" x="5224463" y="1660525"/>
          <p14:tracePt t="112226" x="5276850" y="1670050"/>
          <p14:tracePt t="112244" x="5330825" y="1679575"/>
          <p14:tracePt t="112259" x="5367338" y="1687513"/>
          <p14:tracePt t="112276" x="5384800" y="1697038"/>
          <p14:tracePt t="112296" x="5411788" y="1714500"/>
          <p14:tracePt t="112311" x="5419725" y="1714500"/>
          <p14:tracePt t="112317" x="5429250" y="1724025"/>
          <p14:tracePt t="112343" x="5438775" y="1731963"/>
          <p14:tracePt t="112358" x="5438775" y="1741488"/>
          <p14:tracePt t="112377" x="5438775" y="1785938"/>
          <p14:tracePt t="112392" x="5419725" y="1812925"/>
          <p14:tracePt t="112408" x="5384800" y="1866900"/>
          <p14:tracePt t="112428" x="5330825" y="1919288"/>
          <p14:tracePt t="112443" x="5259388" y="1965325"/>
          <p14:tracePt t="112458" x="5143500" y="2009775"/>
          <p14:tracePt t="112475" x="5018088" y="2044700"/>
          <p14:tracePt t="112494" x="4875213" y="2062163"/>
          <p14:tracePt t="112509" x="4830763" y="2062163"/>
          <p14:tracePt t="112526" x="4660900" y="2062163"/>
          <p14:tracePt t="112542" x="4537075" y="2054225"/>
          <p14:tracePt t="112561" x="4340225" y="2036763"/>
          <p14:tracePt t="112576" x="4259263" y="2027238"/>
          <p14:tracePt t="112592" x="4187825" y="2027238"/>
          <p14:tracePt t="112609" x="4116388" y="2009775"/>
          <p14:tracePt t="112628" x="4010025" y="1990725"/>
          <p14:tracePt t="112643" x="3946525" y="1982788"/>
          <p14:tracePt t="112659" x="3894138" y="1965325"/>
          <p14:tracePt t="112676" x="3857625" y="1955800"/>
          <p14:tracePt t="112694" x="3822700" y="1946275"/>
          <p14:tracePt t="112709" x="3795713" y="1938338"/>
          <p14:tracePt t="112726" x="3776663" y="1928813"/>
          <p14:tracePt t="112744" x="3741738" y="1919288"/>
          <p14:tracePt t="112759" x="3732213" y="1901825"/>
          <p14:tracePt t="112776" x="3724275" y="1901825"/>
          <p14:tracePt t="112792" x="3714750" y="1893888"/>
          <p14:tracePt t="112812" x="3705225" y="1874838"/>
          <p14:tracePt t="112818" x="3705225" y="1866900"/>
          <p14:tracePt t="112825" x="3705225" y="1847850"/>
          <p14:tracePt t="112842" x="3724275" y="1812925"/>
          <p14:tracePt t="112859" x="3768725" y="1751013"/>
          <p14:tracePt t="112878" x="3938588" y="1633538"/>
          <p14:tracePt t="112892" x="4081463" y="1571625"/>
          <p14:tracePt t="112909" x="4205288" y="1509713"/>
          <p14:tracePt t="112926" x="4367213" y="1465263"/>
          <p14:tracePt t="112944" x="4608513" y="1419225"/>
          <p14:tracePt t="112959" x="4741863" y="1401763"/>
          <p14:tracePt t="112976" x="4875213" y="1384300"/>
          <p14:tracePt t="112995" x="5062538" y="1374775"/>
          <p14:tracePt t="113010" x="5153025" y="1374775"/>
          <p14:tracePt t="113026" x="5241925" y="1374775"/>
          <p14:tracePt t="113042" x="5303838" y="1374775"/>
          <p14:tracePt t="113061" x="5419725" y="1401763"/>
          <p14:tracePt t="113076" x="5500688" y="1419225"/>
          <p14:tracePt t="113092" x="5562600" y="1446213"/>
          <p14:tracePt t="113109" x="5608638" y="1473200"/>
          <p14:tracePt t="113128" x="5661025" y="1517650"/>
          <p14:tracePt t="113143" x="5688013" y="1544638"/>
          <p14:tracePt t="113159" x="5697538" y="1562100"/>
          <p14:tracePt t="113175" x="5715000" y="1589088"/>
          <p14:tracePt t="113194" x="5705475" y="1625600"/>
          <p14:tracePt t="113209" x="5697538" y="1660525"/>
          <p14:tracePt t="113226" x="5643563" y="1697038"/>
          <p14:tracePt t="113242" x="5581650" y="1724025"/>
          <p14:tracePt t="113261" x="5446713" y="1776413"/>
          <p14:tracePt t="113276" x="5330825" y="1795463"/>
          <p14:tracePt t="113292" x="5224463" y="1812925"/>
          <p14:tracePt t="113309" x="5126038" y="1830388"/>
          <p14:tracePt t="113327" x="5027613" y="1839913"/>
          <p14:tracePt t="113342" x="4973638" y="1839913"/>
          <p14:tracePt t="113359" x="4938713" y="1839913"/>
          <p14:tracePt t="113378" x="4867275" y="1839913"/>
          <p14:tracePt t="113393" x="4822825" y="1839913"/>
          <p14:tracePt t="113409" x="4776788" y="1839913"/>
          <p14:tracePt t="113426" x="4732338" y="1830388"/>
          <p14:tracePt t="113447" x="4687888" y="1822450"/>
          <p14:tracePt t="113459" x="4652963" y="1822450"/>
          <p14:tracePt t="113475" x="4633913" y="1822450"/>
          <p14:tracePt t="113492" x="4616450" y="1822450"/>
          <p14:tracePt t="113510" x="4589463" y="1822450"/>
          <p14:tracePt t="113543" x="4581525" y="1822450"/>
          <p14:tracePt t="113559" x="4572000" y="1822450"/>
          <p14:tracePt t="113639" x="4554538" y="1822450"/>
          <p14:tracePt t="113653" x="4554538" y="1830388"/>
          <p14:tracePt t="113661" x="4545013" y="1839913"/>
          <p14:tracePt t="113676" x="4545013" y="1857375"/>
          <p14:tracePt t="113694" x="4537075" y="1893888"/>
          <p14:tracePt t="113709" x="4518025" y="1928813"/>
          <p14:tracePt t="113726" x="4518025" y="1982788"/>
          <p14:tracePt t="113743" x="4518025" y="2054225"/>
          <p14:tracePt t="113761" x="4510088" y="2152650"/>
          <p14:tracePt t="113776" x="4491038" y="2197100"/>
          <p14:tracePt t="113793" x="4491038" y="2251075"/>
          <p14:tracePt t="113810" x="4483100" y="2322513"/>
          <p14:tracePt t="113814" x="4473575" y="2374900"/>
          <p14:tracePt t="113827" x="4465638" y="2473325"/>
          <p14:tracePt t="113843" x="4446588" y="2562225"/>
          <p14:tracePt t="113859" x="4429125" y="2643188"/>
          <p14:tracePt t="113876" x="4429125" y="2697163"/>
          <p14:tracePt t="113894" x="4394200" y="2776538"/>
          <p14:tracePt t="113909" x="4375150" y="2847975"/>
          <p14:tracePt t="113926" x="4340225" y="2928938"/>
          <p14:tracePt t="113945" x="4303713" y="3009900"/>
          <p14:tracePt t="113960" x="4268788" y="3054350"/>
          <p14:tracePt t="113976" x="4241800" y="3098800"/>
          <p14:tracePt t="113992" x="4205288" y="3133725"/>
          <p14:tracePt t="114012" x="4116388" y="3187700"/>
          <p14:tracePt t="114027" x="4054475" y="3224213"/>
          <p14:tracePt t="114043" x="3973513" y="3251200"/>
          <p14:tracePt t="114060" x="3848100" y="3276600"/>
          <p14:tracePt t="114078" x="3679825" y="3313113"/>
          <p14:tracePt t="114094" x="3581400" y="3322638"/>
          <p14:tracePt t="114109" x="3455988" y="3330575"/>
          <p14:tracePt t="114126" x="3330575" y="3348038"/>
          <p14:tracePt t="114145" x="3170238" y="3367088"/>
          <p14:tracePt t="114159" x="3108325" y="3367088"/>
          <p14:tracePt t="114177" x="3044825" y="3367088"/>
          <p14:tracePt t="114193" x="3000375" y="3367088"/>
          <p14:tracePt t="114210" x="2938463" y="3367088"/>
          <p14:tracePt t="114226" x="2901950" y="3367088"/>
          <p14:tracePt t="114243" x="2857500" y="3367088"/>
          <p14:tracePt t="114262" x="2813050" y="3367088"/>
          <p14:tracePt t="114277" x="2768600" y="3367088"/>
          <p14:tracePt t="114293" x="2759075" y="3367088"/>
          <p14:tracePt t="114309" x="2741613" y="3367088"/>
          <p14:tracePt t="114328" x="2732088" y="3367088"/>
          <p14:tracePt t="114343" x="2724150" y="3367088"/>
          <p14:tracePt t="114359" x="2714625" y="3367088"/>
          <p14:tracePt t="114426" x="2705100" y="3367088"/>
          <p14:tracePt t="114448" x="2697163" y="3367088"/>
          <p14:tracePt t="114462" x="2679700" y="3367088"/>
          <p14:tracePt t="114470" x="2679700" y="3375025"/>
          <p14:tracePt t="114477" x="2670175" y="3375025"/>
          <p14:tracePt t="114493" x="2652713" y="3384550"/>
          <p14:tracePt t="114509" x="2625725" y="3394075"/>
          <p14:tracePt t="114528" x="2571750" y="3402013"/>
          <p14:tracePt t="114543" x="2544763" y="3411538"/>
          <p14:tracePt t="114559" x="2509838" y="3419475"/>
          <p14:tracePt t="114578" x="2482850" y="3419475"/>
          <p14:tracePt t="114593" x="2455863" y="3419475"/>
          <p14:tracePt t="114609" x="2438400" y="3419475"/>
          <p14:tracePt t="114626" x="2428875" y="3419475"/>
          <p14:tracePt t="114646" x="2419350" y="3419475"/>
          <p14:tracePt t="114659" x="2411413" y="3419475"/>
          <p14:tracePt t="114764" x="2419350" y="3419475"/>
          <p14:tracePt t="114771" x="2428875" y="3419475"/>
          <p14:tracePt t="114779" x="2438400" y="3419475"/>
          <p14:tracePt t="114794" x="2446338" y="3419475"/>
          <p14:tracePt t="114809" x="2465388" y="3419475"/>
          <p14:tracePt t="114815" x="2482850" y="3419475"/>
          <p14:tracePt t="114829" x="2500313" y="3429000"/>
          <p14:tracePt t="114844" x="2536825" y="3429000"/>
          <p14:tracePt t="114859" x="2562225" y="3429000"/>
          <p14:tracePt t="114876" x="2608263" y="3429000"/>
          <p14:tracePt t="114895" x="2697163" y="3429000"/>
          <p14:tracePt t="114910" x="2759075" y="3438525"/>
          <p14:tracePt t="114926" x="2813050" y="3446463"/>
          <p14:tracePt t="114943" x="2874963" y="3455988"/>
          <p14:tracePt t="114962" x="2938463" y="3455988"/>
          <p14:tracePt t="114976" x="2990850" y="3455988"/>
          <p14:tracePt t="114993" x="3044825" y="3455988"/>
          <p14:tracePt t="115009" x="3098800" y="3455988"/>
          <p14:tracePt t="115028" x="3197225" y="3438525"/>
          <p14:tracePt t="115043" x="3251200" y="3429000"/>
          <p14:tracePt t="115060" x="3313113" y="3419475"/>
          <p14:tracePt t="115078" x="3411538" y="3411538"/>
          <p14:tracePt t="115094" x="3482975" y="3402013"/>
          <p14:tracePt t="115110" x="3544888" y="3402013"/>
          <p14:tracePt t="115126" x="3608388" y="3402013"/>
          <p14:tracePt t="115145" x="3714750" y="3402013"/>
          <p14:tracePt t="115160" x="3768725" y="3402013"/>
          <p14:tracePt t="115176" x="3822700" y="3402013"/>
          <p14:tracePt t="115193" x="3875088" y="3402013"/>
          <p14:tracePt t="115212" x="3956050" y="3402013"/>
          <p14:tracePt t="115226" x="4010025" y="3411538"/>
          <p14:tracePt t="115243" x="4054475" y="3411538"/>
          <p14:tracePt t="115260" x="4098925" y="3411538"/>
          <p14:tracePt t="115278" x="4160838" y="3411538"/>
          <p14:tracePt t="115293" x="4197350" y="3411538"/>
          <p14:tracePt t="115311" x="4224338" y="3411538"/>
          <p14:tracePt t="115317" x="4232275" y="3411538"/>
          <p14:tracePt t="115328" x="4259263" y="3411538"/>
          <p14:tracePt t="115344" x="4295775" y="3411538"/>
          <p14:tracePt t="115360" x="4322763" y="3411538"/>
          <p14:tracePt t="115377" x="4340225" y="3411538"/>
          <p14:tracePt t="115395" x="4394200" y="3411538"/>
          <p14:tracePt t="115410" x="4419600" y="3411538"/>
          <p14:tracePt t="115426" x="4438650" y="3411538"/>
          <p14:tracePt t="115443" x="4465638" y="3411538"/>
          <p14:tracePt t="115463" x="4491038" y="3411538"/>
          <p14:tracePt t="115476" x="4510088" y="3411538"/>
          <p14:tracePt t="115493" x="4518025" y="3411538"/>
          <p14:tracePt t="115510" x="4527550" y="3411538"/>
          <p14:tracePt t="115527" x="4537075" y="3411538"/>
          <p14:tracePt t="115544" x="4545013" y="3411538"/>
          <p14:tracePt t="115575" x="4554538" y="3411538"/>
          <p14:tracePt t="115588" x="4562475" y="3411538"/>
          <p14:tracePt t="115596" x="4572000" y="3411538"/>
          <p14:tracePt t="115627" x="4581525" y="3411538"/>
          <p14:tracePt t="115640" x="4589463" y="3411538"/>
          <p14:tracePt t="115812" x="4572000" y="3411538"/>
          <p14:tracePt t="115824" x="4545013" y="3411538"/>
          <p14:tracePt t="115834" x="4527550" y="3411538"/>
          <p14:tracePt t="115845" x="4473575" y="3411538"/>
          <p14:tracePt t="115860" x="4419600" y="3411538"/>
          <p14:tracePt t="115877" x="4367213" y="3411538"/>
          <p14:tracePt t="115896" x="4303713" y="3411538"/>
          <p14:tracePt t="115911" x="4251325" y="3419475"/>
          <p14:tracePt t="115927" x="4197350" y="3419475"/>
          <p14:tracePt t="115943" x="4143375" y="3419475"/>
          <p14:tracePt t="115963" x="4037013" y="3429000"/>
          <p14:tracePt t="115977" x="4010025" y="3429000"/>
          <p14:tracePt t="115993" x="3929063" y="3429000"/>
          <p14:tracePt t="116010" x="3875088" y="3429000"/>
          <p14:tracePt t="116030" x="3776663" y="3419475"/>
          <p14:tracePt t="116043" x="3697288" y="3419475"/>
          <p14:tracePt t="116060" x="3625850" y="3411538"/>
          <p14:tracePt t="116077" x="3554413" y="3402013"/>
          <p14:tracePt t="116094" x="3473450" y="3394075"/>
          <p14:tracePt t="116110" x="3438525" y="3394075"/>
          <p14:tracePt t="116127" x="3384550" y="3394075"/>
          <p14:tracePt t="116143" x="3330575" y="3394075"/>
          <p14:tracePt t="116161" x="3251200" y="3394075"/>
          <p14:tracePt t="116177" x="3197225" y="3394075"/>
          <p14:tracePt t="116194" x="3143250" y="3394075"/>
          <p14:tracePt t="116212" x="3071813" y="3394075"/>
          <p14:tracePt t="116227" x="3036888" y="3394075"/>
          <p14:tracePt t="116243" x="2990850" y="3394075"/>
          <p14:tracePt t="116260" x="2946400" y="3394075"/>
          <p14:tracePt t="116279" x="2874963" y="3394075"/>
          <p14:tracePt t="116293" x="2822575" y="3394075"/>
          <p14:tracePt t="116310" x="2776538" y="3394075"/>
          <p14:tracePt t="116316" x="2751138" y="3394075"/>
          <p14:tracePt t="116327" x="2724150" y="3394075"/>
          <p14:tracePt t="116346" x="2679700" y="3394075"/>
          <p14:tracePt t="116360" x="2633663" y="3402013"/>
          <p14:tracePt t="116377" x="2616200" y="3402013"/>
          <p14:tracePt t="116393" x="2581275" y="3402013"/>
          <p14:tracePt t="116411" x="2544763" y="3402013"/>
          <p14:tracePt t="116427" x="2517775" y="3402013"/>
          <p14:tracePt t="116443" x="2500313" y="3402013"/>
          <p14:tracePt t="116460" x="2490788" y="3402013"/>
          <p14:tracePt t="116478" x="2465388" y="3402013"/>
          <p14:tracePt t="116510" x="2455863" y="3402013"/>
          <p14:tracePt t="116642" x="2465388" y="3402013"/>
          <p14:tracePt t="116654" x="2482850" y="3402013"/>
          <p14:tracePt t="116661" x="2500313" y="3402013"/>
          <p14:tracePt t="116677" x="2544763" y="3402013"/>
          <p14:tracePt t="116694" x="2598738" y="3402013"/>
          <p14:tracePt t="116711" x="2687638" y="3402013"/>
          <p14:tracePt t="116728" x="2813050" y="3411538"/>
          <p14:tracePt t="116744" x="2874963" y="3411538"/>
          <p14:tracePt t="116761" x="2938463" y="3419475"/>
          <p14:tracePt t="116780" x="3017838" y="3419475"/>
          <p14:tracePt t="116794" x="3081338" y="3419475"/>
          <p14:tracePt t="116810" x="3133725" y="3419475"/>
          <p14:tracePt t="116816" x="3160713" y="3419475"/>
          <p14:tracePt t="116827" x="3187700" y="3419475"/>
          <p14:tracePt t="116846" x="3268663" y="3419475"/>
          <p14:tracePt t="116860" x="3322638" y="3419475"/>
          <p14:tracePt t="116877" x="3367088" y="3419475"/>
          <p14:tracePt t="116894" x="3394075" y="3419475"/>
          <p14:tracePt t="116913" x="3446463" y="3419475"/>
          <p14:tracePt t="116927" x="3500438" y="3419475"/>
          <p14:tracePt t="116944" x="3544888" y="3419475"/>
          <p14:tracePt t="116961" x="3589338" y="3419475"/>
          <p14:tracePt t="116978" x="3660775" y="3402013"/>
          <p14:tracePt t="116994" x="3714750" y="3402013"/>
          <p14:tracePt t="117011" x="3759200" y="3402013"/>
          <p14:tracePt t="117030" x="3830638" y="3402013"/>
          <p14:tracePt t="117045" x="3875088" y="3402013"/>
          <p14:tracePt t="117060" x="3911600" y="3402013"/>
          <p14:tracePt t="117077" x="3956050" y="3402013"/>
          <p14:tracePt t="117096" x="4017963" y="3402013"/>
          <p14:tracePt t="117111" x="4062413" y="3402013"/>
          <p14:tracePt t="117127" x="4089400" y="3402013"/>
          <p14:tracePt t="117144" x="4116388" y="3402013"/>
          <p14:tracePt t="117164" x="4152900" y="3402013"/>
          <p14:tracePt t="117178" x="4187825" y="3402013"/>
          <p14:tracePt t="117194" x="4214813" y="3402013"/>
          <p14:tracePt t="117212" x="4251325" y="3402013"/>
          <p14:tracePt t="117229" x="4276725" y="3402013"/>
          <p14:tracePt t="117244" x="4322763" y="3402013"/>
          <p14:tracePt t="117261" x="4348163" y="3402013"/>
          <p14:tracePt t="117279" x="4375150" y="3402013"/>
          <p14:tracePt t="117295" x="4429125" y="3402013"/>
          <p14:tracePt t="117311" x="4465638" y="3402013"/>
          <p14:tracePt t="117317" x="4483100" y="3402013"/>
          <p14:tracePt t="117328" x="4491038" y="3402013"/>
          <p14:tracePt t="117346" x="4527550" y="3402013"/>
          <p14:tracePt t="117361" x="4537075" y="3402013"/>
          <p14:tracePt t="117377" x="4554538" y="3402013"/>
          <p14:tracePt t="117394" x="4562475" y="3402013"/>
          <p14:tracePt t="117412" x="4572000" y="3402013"/>
          <p14:tracePt t="117427" x="4589463" y="3402013"/>
          <p14:tracePt t="117461" x="4598988" y="3402013"/>
          <p14:tracePt t="117777" x="4589463" y="3402013"/>
          <p14:tracePt t="117787" x="4537075" y="3411538"/>
          <p14:tracePt t="117795" x="4510088" y="3411538"/>
          <p14:tracePt t="117811" x="4456113" y="3411538"/>
          <p14:tracePt t="117828" x="4375150" y="3419475"/>
          <p14:tracePt t="117846" x="4251325" y="3438525"/>
          <p14:tracePt t="117862" x="4197350" y="3446463"/>
          <p14:tracePt t="117894" x="4089400" y="3465513"/>
          <p14:tracePt t="117928" x="3973513" y="3465513"/>
          <p14:tracePt t="117961" x="3840163" y="3465513"/>
          <p14:tracePt t="117979" x="3751263" y="3465513"/>
          <p14:tracePt t="117994" x="3687763" y="3465513"/>
          <p14:tracePt t="118011" x="3633788" y="3465513"/>
          <p14:tracePt t="118028" x="3581400" y="3465513"/>
          <p14:tracePt t="118047" x="3500438" y="3465513"/>
          <p14:tracePt t="118061" x="3429000" y="3465513"/>
          <p14:tracePt t="118077" x="3367088" y="3465513"/>
          <p14:tracePt t="118094" x="3303588" y="3465513"/>
          <p14:tracePt t="118112" x="3224213" y="3465513"/>
          <p14:tracePt t="118127" x="3170238" y="3465513"/>
          <p14:tracePt t="118144" x="3133725" y="3465513"/>
          <p14:tracePt t="118164" x="3054350" y="3455988"/>
          <p14:tracePt t="118178" x="3027363" y="3455988"/>
          <p14:tracePt t="118194" x="2938463" y="3455988"/>
          <p14:tracePt t="118211" x="2884488" y="3446463"/>
          <p14:tracePt t="118229" x="2813050" y="3446463"/>
          <p14:tracePt t="118244" x="2776538" y="3446463"/>
          <p14:tracePt t="118261" x="2741613" y="3446463"/>
          <p14:tracePt t="118278" x="2705100" y="3446463"/>
          <p14:tracePt t="118296" x="2670175" y="3446463"/>
          <p14:tracePt t="118311" x="2643188" y="3438525"/>
          <p14:tracePt t="118328" x="2608263" y="3438525"/>
          <p14:tracePt t="118345" x="2581275" y="3438525"/>
          <p14:tracePt t="118363" x="2544763" y="3438525"/>
          <p14:tracePt t="118377" x="2527300" y="3438525"/>
          <p14:tracePt t="118394" x="2509838" y="3438525"/>
          <p14:tracePt t="118413" x="2490788" y="3438525"/>
          <p14:tracePt t="118428" x="2482850" y="3438525"/>
          <p14:tracePt t="118444" x="2473325" y="3438525"/>
          <p14:tracePt t="118461" x="2455863" y="3438525"/>
          <p14:tracePt t="118481" x="2446338" y="3438525"/>
          <p14:tracePt t="118496" x="2438400" y="3438525"/>
          <p14:tracePt t="118512" x="2428875" y="3438525"/>
          <p14:tracePt t="118630" x="2446338" y="3438525"/>
          <p14:tracePt t="118641" x="2465388" y="3446463"/>
          <p14:tracePt t="118649" x="2482850" y="3446463"/>
          <p14:tracePt t="118663" x="2527300" y="3455988"/>
          <p14:tracePt t="118679" x="2544763" y="3465513"/>
          <p14:tracePt t="118694" x="2625725" y="3465513"/>
          <p14:tracePt t="118711" x="2679700" y="3473450"/>
          <p14:tracePt t="118730" x="2768600" y="3473450"/>
          <p14:tracePt t="118745" x="2830513" y="3473450"/>
          <p14:tracePt t="118761" x="2894013" y="3473450"/>
          <p14:tracePt t="118778" x="2965450" y="3473450"/>
          <p14:tracePt t="118797" x="3054350" y="3473450"/>
          <p14:tracePt t="118811" x="3116263" y="3473450"/>
          <p14:tracePt t="118828" x="3170238" y="3473450"/>
          <p14:tracePt t="118844" x="3241675" y="3473450"/>
          <p14:tracePt t="118862" x="3322638" y="3473450"/>
          <p14:tracePt t="118878" x="3375025" y="3473450"/>
          <p14:tracePt t="118895" x="3419475" y="3473450"/>
          <p14:tracePt t="118911" x="3455988" y="3473450"/>
          <p14:tracePt t="118929" x="3517900" y="3473450"/>
          <p14:tracePt t="118944" x="3571875" y="3473450"/>
          <p14:tracePt t="118961" x="3633788" y="3473450"/>
          <p14:tracePt t="118981" x="3714750" y="3482975"/>
          <p14:tracePt t="118996" x="3768725" y="3482975"/>
          <p14:tracePt t="119011" x="3813175" y="3490913"/>
          <p14:tracePt t="119028" x="3848100" y="3490913"/>
          <p14:tracePt t="119047" x="3875088" y="3490913"/>
          <p14:tracePt t="119061" x="3902075" y="3500438"/>
          <p14:tracePt t="119078" x="3919538" y="3509963"/>
          <p14:tracePt t="119094" x="3956050" y="3509963"/>
          <p14:tracePt t="119115" x="3990975" y="3509963"/>
          <p14:tracePt t="119128" x="4017963" y="3509963"/>
          <p14:tracePt t="119144" x="4054475" y="3509963"/>
          <p14:tracePt t="119162" x="4089400" y="3509963"/>
          <p14:tracePt t="119179" x="4125913" y="3509963"/>
          <p14:tracePt t="119194" x="4170363" y="3509963"/>
          <p14:tracePt t="119211" x="4197350" y="3509963"/>
          <p14:tracePt t="119230" x="4241800" y="3509963"/>
          <p14:tracePt t="119245" x="4259263" y="3509963"/>
          <p14:tracePt t="119262" x="4295775" y="3509963"/>
          <p14:tracePt t="119278" x="4313238" y="3500438"/>
          <p14:tracePt t="119296" x="4348163" y="3500438"/>
          <p14:tracePt t="119312" x="4375150" y="3500438"/>
          <p14:tracePt t="119329" x="4402138" y="3482975"/>
          <p14:tracePt t="119345" x="4429125" y="3482975"/>
          <p14:tracePt t="119363" x="4473575" y="3482975"/>
          <p14:tracePt t="119378" x="4491038" y="3482975"/>
          <p14:tracePt t="119396" x="4510088" y="3482975"/>
          <p14:tracePt t="119415" x="4527550" y="3482975"/>
          <p14:tracePt t="119429" x="4537075" y="3482975"/>
          <p14:tracePt t="119445" x="4554538" y="3482975"/>
          <p14:tracePt t="119461" x="4572000" y="3482975"/>
          <p14:tracePt t="119478" x="4581525" y="3482975"/>
          <p14:tracePt t="119496" x="4608513" y="3473450"/>
          <p14:tracePt t="119511" x="4616450" y="3473450"/>
          <p14:tracePt t="119546" x="4625975" y="3473450"/>
          <p14:tracePt t="119704" x="4616450" y="3473450"/>
          <p14:tracePt t="119713" x="4598988" y="3473450"/>
          <p14:tracePt t="119728" x="4545013" y="3473450"/>
          <p14:tracePt t="119746" x="4429125" y="3473450"/>
          <p14:tracePt t="119762" x="4357688" y="3473450"/>
          <p14:tracePt t="119778" x="4295775" y="3482975"/>
          <p14:tracePt t="119797" x="4160838" y="3490913"/>
          <p14:tracePt t="119812" x="4071938" y="3509963"/>
          <p14:tracePt t="119828" x="3990975" y="3517900"/>
          <p14:tracePt t="119846" x="3919538" y="3527425"/>
          <p14:tracePt t="119864" x="3840163" y="3527425"/>
          <p14:tracePt t="119878" x="3759200" y="3527425"/>
          <p14:tracePt t="119896" x="3687763" y="3527425"/>
          <p14:tracePt t="119913" x="3598863" y="3527425"/>
          <p14:tracePt t="119929" x="3500438" y="3536950"/>
          <p14:tracePt t="119945" x="3446463" y="3536950"/>
          <p14:tracePt t="119962" x="3394075" y="3536950"/>
          <p14:tracePt t="119978" x="3340100" y="3536950"/>
          <p14:tracePt t="119996" x="3241675" y="3517900"/>
          <p14:tracePt t="120011" x="3170238" y="3517900"/>
          <p14:tracePt t="120028" x="3108325" y="3509963"/>
          <p14:tracePt t="120047" x="3027363" y="3490913"/>
          <p14:tracePt t="120062" x="2982913" y="3490913"/>
          <p14:tracePt t="120078" x="2938463" y="3490913"/>
          <p14:tracePt t="120095" x="2901950" y="3482975"/>
          <p14:tracePt t="120114" x="2822575" y="3482975"/>
          <p14:tracePt t="120129" x="2768600" y="3482975"/>
          <p14:tracePt t="120145" x="2724150" y="3482975"/>
          <p14:tracePt t="120162" x="2687638" y="3482975"/>
          <p14:tracePt t="120181" x="2633663" y="3482975"/>
          <p14:tracePt t="120195" x="2616200" y="3482975"/>
          <p14:tracePt t="120212" x="2589213" y="3482975"/>
          <p14:tracePt t="120228" x="2581275" y="3482975"/>
          <p14:tracePt t="120246" x="2554288" y="3482975"/>
          <p14:tracePt t="120278" x="2544763" y="3482975"/>
          <p14:tracePt t="120298" x="2536825" y="3482975"/>
          <p14:tracePt t="120345" x="2527300" y="3482975"/>
          <p14:tracePt t="120600" x="2536825" y="3482975"/>
          <p14:tracePt t="120609" x="2554288" y="3482975"/>
          <p14:tracePt t="120618" x="2571750" y="3482975"/>
          <p14:tracePt t="120628" x="2598738" y="3482975"/>
          <p14:tracePt t="120645" x="2633663" y="3482975"/>
          <p14:tracePt t="120662" x="2670175" y="3482975"/>
          <p14:tracePt t="120680" x="2714625" y="3482975"/>
          <p14:tracePt t="120712" x="2786063" y="3482975"/>
          <p14:tracePt t="120746" x="2867025" y="3482975"/>
          <p14:tracePt t="120779" x="2911475" y="3482975"/>
          <p14:tracePt t="120798" x="2946400" y="3482975"/>
          <p14:tracePt t="120813" x="2965450" y="3482975"/>
          <p14:tracePt t="120829" x="2973388" y="3482975"/>
          <p14:tracePt t="120845" x="2990850" y="3482975"/>
          <p14:tracePt t="120864" x="3009900" y="3482975"/>
          <p14:tracePt t="120879" x="3017838" y="3482975"/>
          <p14:tracePt t="120895" x="3036888" y="3482975"/>
          <p14:tracePt t="120929" x="3044825" y="3482975"/>
          <p14:tracePt t="120945" x="3054350" y="3482975"/>
          <p14:tracePt t="120962" x="3062288" y="3482975"/>
          <p14:tracePt t="120984" x="3071813" y="3482975"/>
          <p14:tracePt t="127958" x="3098800" y="3482975"/>
          <p14:tracePt t="127972" x="3205163" y="3490913"/>
          <p14:tracePt t="127980" x="3268663" y="3500438"/>
          <p14:tracePt t="127993" x="3367088" y="3527425"/>
          <p14:tracePt t="128002" x="3402013" y="3536950"/>
          <p14:tracePt t="128015" x="3490913" y="3554413"/>
          <p14:tracePt t="128032" x="3608388" y="3571875"/>
          <p14:tracePt t="128065" x="3911600" y="3625850"/>
          <p14:tracePt t="128098" x="4125913" y="3670300"/>
          <p14:tracePt t="128132" x="4375150" y="3714750"/>
          <p14:tracePt t="128148" x="4446588" y="3741738"/>
          <p14:tracePt t="128165" x="4500563" y="3751263"/>
          <p14:tracePt t="128184" x="4589463" y="3786188"/>
          <p14:tracePt t="128198" x="4643438" y="3813175"/>
          <p14:tracePt t="128216" x="4705350" y="3830638"/>
          <p14:tracePt t="128231" x="4741863" y="3848100"/>
          <p14:tracePt t="128250" x="4803775" y="3875088"/>
          <p14:tracePt t="128264" x="4830763" y="3902075"/>
          <p14:tracePt t="128282" x="4875213" y="3929063"/>
          <p14:tracePt t="128298" x="4919663" y="3956050"/>
          <p14:tracePt t="128317" x="4965700" y="4000500"/>
          <p14:tracePt t="128331" x="4991100" y="4017963"/>
          <p14:tracePt t="128348" x="5027613" y="4044950"/>
          <p14:tracePt t="128354" x="5045075" y="4062413"/>
          <p14:tracePt t="128367" x="5089525" y="4089400"/>
          <p14:tracePt t="128382" x="5116513" y="4098925"/>
          <p14:tracePt t="128398" x="5224463" y="4160838"/>
          <p14:tracePt t="128415" x="5313363" y="4205288"/>
          <p14:tracePt t="128434" x="5438775" y="4286250"/>
          <p14:tracePt t="128448" x="5465763" y="4295775"/>
          <p14:tracePt t="128465" x="5589588" y="4375150"/>
          <p14:tracePt t="128481" x="5643563" y="4402138"/>
          <p14:tracePt t="128501" x="5688013" y="4429125"/>
          <p14:tracePt t="128515" x="5715000" y="4446588"/>
          <p14:tracePt t="128531" x="5732463" y="4446588"/>
          <p14:tracePt t="128549" x="5751513" y="4456113"/>
          <p14:tracePt t="128566" x="5759450" y="4465638"/>
          <p14:tracePt t="128581" x="5768975" y="4465638"/>
          <p14:tracePt t="128650" x="5768975" y="4473575"/>
          <p14:tracePt t="128671" x="5768975" y="4483100"/>
          <p14:tracePt t="128680" x="5768975" y="4491038"/>
          <p14:tracePt t="128689" x="5759450" y="4491038"/>
          <p14:tracePt t="128699" x="5715000" y="4510088"/>
          <p14:tracePt t="128715" x="5661025" y="4527550"/>
          <p14:tracePt t="128731" x="5589588" y="4554538"/>
          <p14:tracePt t="128751" x="5465763" y="4572000"/>
          <p14:tracePt t="128765" x="5367338" y="4589463"/>
          <p14:tracePt t="128781" x="5268913" y="4598988"/>
          <p14:tracePt t="128798" x="5180013" y="4608513"/>
          <p14:tracePt t="128816" x="5072063" y="4608513"/>
          <p14:tracePt t="128832" x="4991100" y="4608513"/>
          <p14:tracePt t="128848" x="4911725" y="4608513"/>
          <p14:tracePt t="128854" x="4875213" y="4608513"/>
          <p14:tracePt t="128865" x="4822825" y="4608513"/>
          <p14:tracePt t="128882" x="4759325" y="4608513"/>
          <p14:tracePt t="128898" x="4679950" y="4608513"/>
          <p14:tracePt t="128915" x="4633913" y="4608513"/>
          <p14:tracePt t="128934" x="4581525" y="4608513"/>
          <p14:tracePt t="128949" x="4537075" y="4608513"/>
          <p14:tracePt t="128965" x="4483100" y="4608513"/>
          <p14:tracePt t="128981" x="4429125" y="4608513"/>
          <p14:tracePt t="129001" x="4330700" y="4608513"/>
          <p14:tracePt t="129015" x="4276725" y="4608513"/>
          <p14:tracePt t="129032" x="4232275" y="4608513"/>
          <p14:tracePt t="129048" x="4179888" y="4608513"/>
          <p14:tracePt t="129066" x="4089400" y="4608513"/>
          <p14:tracePt t="129082" x="4027488" y="4616450"/>
          <p14:tracePt t="129098" x="3973513" y="4616450"/>
          <p14:tracePt t="129117" x="3911600" y="4616450"/>
          <p14:tracePt t="129132" x="3875088" y="4616450"/>
          <p14:tracePt t="129148" x="3830638" y="4616450"/>
          <p14:tracePt t="129165" x="3795713" y="4616450"/>
          <p14:tracePt t="129185" x="3751263" y="4616450"/>
          <p14:tracePt t="129199" x="3724275" y="4616450"/>
          <p14:tracePt t="129215" x="3705225" y="4616450"/>
          <p14:tracePt t="129232" x="3660775" y="4616450"/>
          <p14:tracePt t="129252" x="3625850" y="4616450"/>
          <p14:tracePt t="129265" x="3598863" y="4616450"/>
          <p14:tracePt t="129282" x="3571875" y="4616450"/>
          <p14:tracePt t="129299" x="3544888" y="4616450"/>
          <p14:tracePt t="129317" x="3509963" y="4616450"/>
          <p14:tracePt t="129332" x="3490913" y="4616450"/>
          <p14:tracePt t="129348" x="3465513" y="4616450"/>
          <p14:tracePt t="129365" x="3455988" y="4616450"/>
          <p14:tracePt t="129382" x="3429000" y="4616450"/>
          <p14:tracePt t="129398" x="3411538" y="4616450"/>
          <p14:tracePt t="129415" x="3394075" y="4616450"/>
          <p14:tracePt t="129435" x="3384550" y="4616450"/>
          <p14:tracePt t="129449" x="3367088" y="4616450"/>
          <p14:tracePt t="129466" x="3348038" y="4616450"/>
          <p14:tracePt t="129482" x="3340100" y="4616450"/>
          <p14:tracePt t="129500" x="3330575" y="4616450"/>
          <p14:tracePt t="129515" x="3313113" y="4616450"/>
          <p14:tracePt t="129533" x="3303588" y="4616450"/>
          <p14:tracePt t="129549" x="3295650" y="4616450"/>
          <p14:tracePt t="129567" x="3286125" y="4616450"/>
          <p14:tracePt t="129582" x="3276600" y="4616450"/>
          <p14:tracePt t="129616" x="3268663" y="4616450"/>
          <p14:tracePt t="129649" x="3259138" y="4616450"/>
          <p14:tracePt t="129658" x="3251200" y="4616450"/>
          <p14:tracePt t="129679" x="3241675" y="4616450"/>
          <p14:tracePt t="130193" x="3232150" y="4616450"/>
          <p14:tracePt t="130216" x="3232150" y="4608513"/>
          <p14:tracePt t="130245" x="3224213" y="4608513"/>
          <p14:tracePt t="130274" x="3214688" y="4608513"/>
          <p14:tracePt t="130340" x="3214688" y="4598988"/>
          <p14:tracePt t="130429" x="3205163" y="4589463"/>
          <p14:tracePt t="130472" x="3197225" y="4581525"/>
          <p14:tracePt t="130489" x="3197225" y="4572000"/>
          <p14:tracePt t="130539" x="3187700" y="4572000"/>
          <p14:tracePt t="130553" x="3187700" y="4562475"/>
          <p14:tracePt t="130658" x="3179763" y="4562475"/>
          <p14:tracePt t="130669" x="3170238" y="4554538"/>
          <p14:tracePt t="130699" x="3160713" y="4554538"/>
          <p14:tracePt t="130716" x="3160713" y="4545013"/>
          <p14:tracePt t="130732" x="3152775" y="4537075"/>
          <p14:tracePt t="130789" x="3143250" y="4537075"/>
          <p14:tracePt t="130804" x="3143250" y="4527550"/>
          <p14:tracePt t="130811" x="3133725" y="4527550"/>
          <p14:tracePt t="130834" x="3133725" y="4518025"/>
          <p14:tracePt t="130944" x="3133725" y="4510088"/>
          <p14:tracePt t="130958" x="3125788" y="4510088"/>
          <p14:tracePt t="130981" x="3125788" y="4500563"/>
          <p14:tracePt t="131039" x="3116263" y="4500563"/>
          <p14:tracePt t="131135" x="3116263" y="4491038"/>
          <p14:tracePt t="131143" x="3108325" y="4491038"/>
          <p14:tracePt t="131157" x="3098800" y="4491038"/>
          <p14:tracePt t="131643" x="3108325" y="4491038"/>
          <p14:tracePt t="131665" x="3116263" y="4491038"/>
          <p14:tracePt t="131686" x="3125788" y="4491038"/>
          <p14:tracePt t="131695" x="3133725" y="4491038"/>
          <p14:tracePt t="131705" x="3143250" y="4491038"/>
          <p14:tracePt t="131717" x="3170238" y="4491038"/>
          <p14:tracePt t="131733" x="3187700" y="4491038"/>
          <p14:tracePt t="131750" x="3214688" y="4491038"/>
          <p14:tracePt t="131783" x="3268663" y="4491038"/>
          <p14:tracePt t="131816" x="3313113" y="4491038"/>
          <p14:tracePt t="131850" x="3340100" y="4491038"/>
          <p14:tracePt t="131856" x="3348038" y="4500563"/>
          <p14:tracePt t="131871" x="3367088" y="4500563"/>
          <p14:tracePt t="131884" x="3375025" y="4500563"/>
          <p14:tracePt t="131899" x="3384550" y="4500563"/>
          <p14:tracePt t="131917" x="3402013" y="4500563"/>
          <p14:tracePt t="131934" x="3429000" y="4500563"/>
          <p14:tracePt t="131949" x="3438525" y="4500563"/>
          <p14:tracePt t="131966" x="3446463" y="4500563"/>
          <p14:tracePt t="131983" x="3465513" y="4500563"/>
          <p14:tracePt t="132001" x="3500438" y="4500563"/>
          <p14:tracePt t="132016" x="3509963" y="4500563"/>
          <p14:tracePt t="132033" x="3527425" y="4500563"/>
          <p14:tracePt t="132050" x="3544888" y="4500563"/>
          <p14:tracePt t="132068" x="3562350" y="4500563"/>
          <p14:tracePt t="132083" x="3571875" y="4500563"/>
          <p14:tracePt t="132099" x="3589338" y="4500563"/>
          <p14:tracePt t="132119" x="3616325" y="4500563"/>
          <p14:tracePt t="132133" x="3625850" y="4500563"/>
          <p14:tracePt t="132149" x="3633788" y="4500563"/>
          <p14:tracePt t="132169" x="3643313" y="4500563"/>
          <p14:tracePt t="132184" x="3652838" y="4500563"/>
          <p14:tracePt t="132199" x="3660775" y="4500563"/>
          <p14:tracePt t="132216" x="3670300" y="4500563"/>
          <p14:tracePt t="132233" x="3679825" y="4500563"/>
          <p14:tracePt t="132251" x="3697288" y="4500563"/>
          <p14:tracePt t="132267" x="3714750" y="4500563"/>
          <p14:tracePt t="132283" x="3724275" y="4500563"/>
          <p14:tracePt t="132302" x="3741738" y="4500563"/>
          <p14:tracePt t="132317" x="3751263" y="4500563"/>
          <p14:tracePt t="132333" x="3768725" y="4500563"/>
          <p14:tracePt t="132350" x="3786188" y="4500563"/>
          <p14:tracePt t="132356" x="3795713" y="4500563"/>
          <p14:tracePt t="132370" x="3803650" y="4500563"/>
          <p14:tracePt t="132383" x="3813175" y="4500563"/>
          <p14:tracePt t="132400" x="3830638" y="4500563"/>
          <p14:tracePt t="132418" x="3848100" y="4500563"/>
          <p14:tracePt t="132435" x="3867150" y="4500563"/>
          <p14:tracePt t="132449" x="3875088" y="4500563"/>
          <p14:tracePt t="132467" x="3894138" y="4500563"/>
          <p14:tracePt t="132484" x="3911600" y="4500563"/>
          <p14:tracePt t="132501" x="3929063" y="4500563"/>
          <p14:tracePt t="132516" x="3946525" y="4500563"/>
          <p14:tracePt t="132533" x="3956050" y="4500563"/>
          <p14:tracePt t="132553" x="3983038" y="4500563"/>
          <p14:tracePt t="132567" x="3990975" y="4500563"/>
          <p14:tracePt t="132583" x="4000500" y="4500563"/>
          <p14:tracePt t="132599" x="4010025" y="4500563"/>
          <p14:tracePt t="132618" x="4017963" y="4500563"/>
          <p14:tracePt t="132636" x="4027488" y="4500563"/>
          <p14:tracePt t="132650" x="4044950" y="4500563"/>
          <p14:tracePt t="132668" x="4054475" y="4500563"/>
          <p14:tracePt t="132685" x="4071938" y="4500563"/>
          <p14:tracePt t="132700" x="4081463" y="4500563"/>
          <p14:tracePt t="132716" x="4098925" y="4500563"/>
          <p14:tracePt t="132737" x="4116388" y="4500563"/>
          <p14:tracePt t="132750" x="4133850" y="4500563"/>
          <p14:tracePt t="132766" x="4143375" y="4500563"/>
          <p14:tracePt t="132783" x="4160838" y="4500563"/>
          <p14:tracePt t="132802" x="4187825" y="4500563"/>
          <p14:tracePt t="132817" x="4205288" y="4500563"/>
          <p14:tracePt t="132834" x="4214813" y="4491038"/>
          <p14:tracePt t="132852" x="4241800" y="4491038"/>
          <p14:tracePt t="132867" x="4259263" y="4491038"/>
          <p14:tracePt t="132883" x="4268788" y="4491038"/>
          <p14:tracePt t="132900" x="4276725" y="4491038"/>
          <p14:tracePt t="132919" x="4303713" y="4491038"/>
          <p14:tracePt t="132934" x="4322763" y="4483100"/>
          <p14:tracePt t="132950" x="4330700" y="4483100"/>
          <p14:tracePt t="132966" x="4348163" y="4483100"/>
          <p14:tracePt t="132987" x="4367213" y="4483100"/>
          <p14:tracePt t="133000" x="4375150" y="4483100"/>
          <p14:tracePt t="133016" x="4394200" y="4483100"/>
          <p14:tracePt t="133034" x="4411663" y="4483100"/>
          <p14:tracePt t="133052" x="4438650" y="4483100"/>
          <p14:tracePt t="133066" x="4456113" y="4483100"/>
          <p14:tracePt t="133084" x="4491038" y="4483100"/>
          <p14:tracePt t="133100" x="4518025" y="4483100"/>
          <p14:tracePt t="133118" x="4562475" y="4483100"/>
          <p14:tracePt t="133133" x="4589463" y="4483100"/>
          <p14:tracePt t="133150" x="4616450" y="4483100"/>
          <p14:tracePt t="133170" x="4643438" y="4483100"/>
          <p14:tracePt t="133184" x="4670425" y="4483100"/>
          <p14:tracePt t="133200" x="4697413" y="4483100"/>
          <p14:tracePt t="133216" x="4714875" y="4483100"/>
          <p14:tracePt t="133237" x="4741863" y="4483100"/>
          <p14:tracePt t="133250" x="4768850" y="4483100"/>
          <p14:tracePt t="133266" x="4786313" y="4483100"/>
          <p14:tracePt t="133284" x="4813300" y="4483100"/>
          <p14:tracePt t="133301" x="4848225" y="4483100"/>
          <p14:tracePt t="133316" x="4867275" y="4483100"/>
          <p14:tracePt t="133333" x="4894263" y="4483100"/>
          <p14:tracePt t="133353" x="4919663" y="4483100"/>
          <p14:tracePt t="133369" x="4938713" y="4483100"/>
          <p14:tracePt t="133383" x="4956175" y="4483100"/>
          <p14:tracePt t="133400" x="4983163" y="4483100"/>
          <p14:tracePt t="133419" x="5018088" y="4483100"/>
          <p14:tracePt t="133434" x="5037138" y="4483100"/>
          <p14:tracePt t="133451" x="5045075" y="4483100"/>
          <p14:tracePt t="133467" x="5054600" y="4483100"/>
          <p14:tracePt t="133485" x="5081588" y="4483100"/>
          <p14:tracePt t="133501" x="5108575" y="4483100"/>
          <p14:tracePt t="133517" x="5133975" y="4483100"/>
          <p14:tracePt t="133534" x="5143500" y="4483100"/>
          <p14:tracePt t="133552" x="5180013" y="4483100"/>
          <p14:tracePt t="133566" x="5205413" y="4483100"/>
          <p14:tracePt t="133583" x="5214938" y="4483100"/>
          <p14:tracePt t="133604" x="5241925" y="4491038"/>
          <p14:tracePt t="133633" x="5251450" y="4491038"/>
          <p14:tracePt t="133650" x="5259388" y="4491038"/>
          <p14:tracePt t="133669" x="5268913" y="4491038"/>
          <p14:tracePt t="133683" x="5276850" y="4491038"/>
          <p14:tracePt t="133700" x="5295900" y="4491038"/>
          <p14:tracePt t="133735" x="5303838" y="4491038"/>
          <p14:tracePt t="134597" x="5322888" y="4491038"/>
          <p14:tracePt t="134605" x="5340350" y="4500563"/>
          <p14:tracePt t="134617" x="5367338" y="4500563"/>
          <p14:tracePt t="134634" x="5402263" y="4518025"/>
          <p14:tracePt t="134651" x="5438775" y="4518025"/>
          <p14:tracePt t="134668" x="5465763" y="4518025"/>
          <p14:tracePt t="134684" x="5491163" y="4518025"/>
          <p14:tracePt t="134701" x="5510213" y="4518025"/>
          <p14:tracePt t="134734" x="5537200" y="4518025"/>
          <p14:tracePt t="134768" x="5581650" y="4527550"/>
          <p14:tracePt t="134800" x="5634038" y="4537075"/>
          <p14:tracePt t="134818" x="5661025" y="4537075"/>
          <p14:tracePt t="134834" x="5688013" y="4537075"/>
          <p14:tracePt t="134851" x="5724525" y="4537075"/>
          <p14:tracePt t="134867" x="5741988" y="4537075"/>
          <p14:tracePt t="134884" x="5768975" y="4537075"/>
          <p14:tracePt t="134901" x="5795963" y="4537075"/>
          <p14:tracePt t="134918" x="5830888" y="4537075"/>
          <p14:tracePt t="134934" x="5857875" y="4537075"/>
          <p14:tracePt t="134950" x="5875338" y="4537075"/>
          <p14:tracePt t="134970" x="5911850" y="4537075"/>
          <p14:tracePt t="134984" x="5938838" y="4537075"/>
          <p14:tracePt t="135002" x="5965825" y="4537075"/>
          <p14:tracePt t="135017" x="6010275" y="4537075"/>
          <p14:tracePt t="135035" x="6072188" y="4537075"/>
          <p14:tracePt t="135050" x="6126163" y="4537075"/>
          <p14:tracePt t="135068" x="6170613" y="4537075"/>
          <p14:tracePt t="135084" x="6215063" y="4537075"/>
          <p14:tracePt t="135102" x="6286500" y="4537075"/>
          <p14:tracePt t="135117" x="6330950" y="4527550"/>
          <p14:tracePt t="135134" x="6367463" y="4527550"/>
          <p14:tracePt t="135153" x="6429375" y="4518025"/>
          <p14:tracePt t="135167" x="6465888" y="4518025"/>
          <p14:tracePt t="135184" x="6518275" y="4518025"/>
          <p14:tracePt t="135201" x="6562725" y="4518025"/>
          <p14:tracePt t="135219" x="6634163" y="4510088"/>
          <p14:tracePt t="135234" x="6670675" y="4491038"/>
          <p14:tracePt t="135251" x="6705600" y="4491038"/>
          <p14:tracePt t="135268" x="6751638" y="4491038"/>
          <p14:tracePt t="135285" x="6823075" y="4491038"/>
          <p14:tracePt t="135300" x="6875463" y="4491038"/>
          <p14:tracePt t="135317" x="6919913" y="4491038"/>
          <p14:tracePt t="135334" x="6965950" y="4491038"/>
          <p14:tracePt t="135352" x="7037388" y="4491038"/>
          <p14:tracePt t="135367" x="7072313" y="4483100"/>
          <p14:tracePt t="135384" x="7108825" y="4483100"/>
          <p14:tracePt t="135404" x="7161213" y="4483100"/>
          <p14:tracePt t="135417" x="7197725" y="4483100"/>
          <p14:tracePt t="135435" x="7232650" y="4473575"/>
          <p14:tracePt t="135451" x="7286625" y="4473575"/>
          <p14:tracePt t="135469" x="7358063" y="4473575"/>
          <p14:tracePt t="135484" x="7385050" y="4473575"/>
          <p14:tracePt t="135501" x="7419975" y="4473575"/>
          <p14:tracePt t="135517" x="7439025" y="4456113"/>
          <p14:tracePt t="135535" x="7491413" y="4456113"/>
          <p14:tracePt t="135551" x="7510463" y="4456113"/>
          <p14:tracePt t="135568" x="7537450" y="4456113"/>
          <p14:tracePt t="135587" x="7554913" y="4456113"/>
          <p14:tracePt t="135601" x="7572375" y="4456113"/>
          <p14:tracePt t="135635" x="7581900" y="4456113"/>
          <p14:tracePt t="135652" x="7589838" y="4456113"/>
          <p14:tracePt t="135735" x="7581900" y="4456113"/>
          <p14:tracePt t="135742" x="7562850" y="4456113"/>
          <p14:tracePt t="135751" x="7554913" y="4456113"/>
          <p14:tracePt t="135770" x="7473950" y="4456113"/>
          <p14:tracePt t="135785" x="7419975" y="4456113"/>
          <p14:tracePt t="135801" x="7367588" y="4465638"/>
          <p14:tracePt t="135817" x="7323138" y="4473575"/>
          <p14:tracePt t="135837" x="7259638" y="4473575"/>
          <p14:tracePt t="135851" x="7197725" y="4483100"/>
          <p14:tracePt t="135868" x="7134225" y="4491038"/>
          <p14:tracePt t="135873" x="7089775" y="4491038"/>
          <p14:tracePt t="135884" x="7037388" y="4500563"/>
          <p14:tracePt t="135903" x="6894513" y="4510088"/>
          <p14:tracePt t="135918" x="6813550" y="4510088"/>
          <p14:tracePt t="135935" x="6742113" y="4527550"/>
          <p14:tracePt t="135951" x="6626225" y="4527550"/>
          <p14:tracePt t="135968" x="6473825" y="4527550"/>
          <p14:tracePt t="135985" x="6384925" y="4527550"/>
          <p14:tracePt t="136001" x="6323013" y="4527550"/>
          <p14:tracePt t="136021" x="6242050" y="4527550"/>
          <p14:tracePt t="136035" x="6188075" y="4527550"/>
          <p14:tracePt t="136051" x="6134100" y="4527550"/>
          <p14:tracePt t="136068" x="6081713" y="4527550"/>
          <p14:tracePt t="136087" x="5991225" y="4527550"/>
          <p14:tracePt t="136101" x="5938838" y="4527550"/>
          <p14:tracePt t="136118" x="5884863" y="4527550"/>
          <p14:tracePt t="136134" x="5822950" y="4527550"/>
          <p14:tracePt t="136152" x="5688013" y="4537075"/>
          <p14:tracePt t="136167" x="5581650" y="4537075"/>
          <p14:tracePt t="136185" x="5473700" y="4537075"/>
          <p14:tracePt t="136204" x="5357813" y="4554538"/>
          <p14:tracePt t="136219" x="5295900" y="4562475"/>
          <p14:tracePt t="136234" x="5214938" y="4572000"/>
          <p14:tracePt t="136252" x="5116513" y="4572000"/>
          <p14:tracePt t="136271" x="5000625" y="4581525"/>
          <p14:tracePt t="136285" x="4911725" y="4581525"/>
          <p14:tracePt t="136301" x="4848225" y="4581525"/>
          <p14:tracePt t="136318" x="4768850" y="4581525"/>
          <p14:tracePt t="136337" x="4633913" y="4581525"/>
          <p14:tracePt t="136351" x="4554538" y="4572000"/>
          <p14:tracePt t="136368" x="4473575" y="4562475"/>
          <p14:tracePt t="136374" x="4446588" y="4554538"/>
          <p14:tracePt t="136384" x="4419600" y="4554538"/>
          <p14:tracePt t="136402" x="4348163" y="4537075"/>
          <p14:tracePt t="136418" x="4303713" y="4537075"/>
          <p14:tracePt t="136434" x="4251325" y="4537075"/>
          <p14:tracePt t="136453" x="4197350" y="4537075"/>
          <p14:tracePt t="136468" x="4116388" y="4537075"/>
          <p14:tracePt t="136485" x="4081463" y="4537075"/>
          <p14:tracePt t="136501" x="4037013" y="4537075"/>
          <p14:tracePt t="136520" x="3973513" y="4537075"/>
          <p14:tracePt t="136535" x="3956050" y="4537075"/>
          <p14:tracePt t="136551" x="3929063" y="4527550"/>
          <p14:tracePt t="136568" x="3902075" y="4527550"/>
          <p14:tracePt t="136586" x="3867150" y="4527550"/>
          <p14:tracePt t="136601" x="3830638" y="4527550"/>
          <p14:tracePt t="136618" x="3803650" y="4518025"/>
          <p14:tracePt t="136635" x="3768725" y="4518025"/>
          <p14:tracePt t="136653" x="3732213" y="4518025"/>
          <p14:tracePt t="136669" x="3714750" y="4518025"/>
          <p14:tracePt t="136686" x="3687763" y="4518025"/>
          <p14:tracePt t="136704" x="3660775" y="4518025"/>
          <p14:tracePt t="136719" x="3652838" y="4518025"/>
          <p14:tracePt t="136734" x="3633788" y="4518025"/>
          <p14:tracePt t="136751" x="3625850" y="4518025"/>
          <p14:tracePt t="136770" x="3608388" y="4518025"/>
          <p14:tracePt t="136785" x="3598863" y="4518025"/>
          <p14:tracePt t="136802" x="3589338" y="4518025"/>
          <p14:tracePt t="136818" x="3581400" y="4518025"/>
          <p14:tracePt t="136838" x="3562350" y="4518025"/>
          <p14:tracePt t="136868" x="3554413" y="4518025"/>
          <p14:tracePt t="136886" x="3536950" y="4518025"/>
          <p14:tracePt t="136902" x="3517900" y="4518025"/>
          <p14:tracePt t="136919" x="3509963" y="4518025"/>
          <p14:tracePt t="136934" x="3500438" y="4518025"/>
          <p14:tracePt t="136954" x="3482975" y="4518025"/>
          <p14:tracePt t="136984" x="3465513" y="4518025"/>
          <p14:tracePt t="137036" x="3455988" y="4518025"/>
          <p14:tracePt t="137530" x="3465513" y="4518025"/>
          <p14:tracePt t="137545" x="3500438" y="4562475"/>
          <p14:tracePt t="137553" x="3527425" y="4572000"/>
          <p14:tracePt t="137570" x="3589338" y="4625975"/>
          <p14:tracePt t="137585" x="3616325" y="4633913"/>
          <p14:tracePt t="137602" x="3660775" y="4679950"/>
          <p14:tracePt t="137618" x="3687763" y="4705350"/>
          <p14:tracePt t="137652" x="3768725" y="4786313"/>
          <p14:tracePt t="137685" x="3822700" y="4857750"/>
          <p14:tracePt t="137718" x="3875088" y="4946650"/>
          <p14:tracePt t="137735" x="3884613" y="4973638"/>
          <p14:tracePt t="137752" x="3902075" y="5000625"/>
          <p14:tracePt t="137770" x="3911600" y="5037138"/>
          <p14:tracePt t="137785" x="3919538" y="5054600"/>
          <p14:tracePt t="137802" x="3919538" y="5072063"/>
          <p14:tracePt t="137821" x="3919538" y="5089525"/>
          <p14:tracePt t="137835" x="3919538" y="5099050"/>
          <p14:tracePt t="137852" x="3919538" y="5116513"/>
          <p14:tracePt t="137868" x="3919538" y="5126038"/>
          <p14:tracePt t="137887" x="3911600" y="5153025"/>
          <p14:tracePt t="137902" x="3902075" y="5180013"/>
          <p14:tracePt t="137918" x="3884613" y="5197475"/>
          <p14:tracePt t="137935" x="3867150" y="5224463"/>
          <p14:tracePt t="137953" x="3848100" y="5259388"/>
          <p14:tracePt t="137968" x="3840163" y="5276850"/>
          <p14:tracePt t="137985" x="3830638" y="5286375"/>
          <p14:tracePt t="138003" x="3813175" y="5313363"/>
          <p14:tracePt t="138020" x="3795713" y="5340350"/>
          <p14:tracePt t="138035" x="3776663" y="5348288"/>
          <p14:tracePt t="138052" x="3759200" y="5367338"/>
          <p14:tracePt t="138070" x="3751263" y="5394325"/>
          <p14:tracePt t="138102" x="3741738" y="5402263"/>
          <p14:tracePt t="138118" x="3732213" y="5411788"/>
          <p14:tracePt t="138483" x="3751263" y="5411788"/>
          <p14:tracePt t="138490" x="3759200" y="5411788"/>
          <p14:tracePt t="138503" x="3776663" y="5411788"/>
          <p14:tracePt t="138535" x="3803650" y="5402263"/>
          <p14:tracePt t="138552" x="3813175" y="5402263"/>
          <p14:tracePt t="138585" x="3840163" y="5394325"/>
          <p14:tracePt t="138619" x="3867150" y="5384800"/>
          <p14:tracePt t="138652" x="3894138" y="5357813"/>
          <p14:tracePt t="138669" x="3902075" y="5357813"/>
          <p14:tracePt t="138688" x="3919538" y="5348288"/>
          <p14:tracePt t="138702" x="3929063" y="5340350"/>
          <p14:tracePt t="138735" x="3938588" y="5340350"/>
          <p14:tracePt t="138753" x="3946525" y="5340350"/>
          <p14:tracePt t="139138" x="3946525" y="5330825"/>
          <p14:tracePt t="139153" x="3946525" y="532288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1143000"/>
          </a:xfrm>
        </p:spPr>
        <p:txBody>
          <a:bodyPr/>
          <a:lstStyle/>
          <a:p>
            <a:pPr algn="ctr" eaLnBrk="1" hangingPunct="1"/>
            <a:r>
              <a:rPr altLang="en-US" sz="8800">
                <a:latin typeface="Trebuchet MS" panose="020B0603020202020204" pitchFamily="34" charset="0"/>
                <a:cs typeface="Tahoma" panose="020B0604030504040204" pitchFamily="34" charset="0"/>
              </a:rPr>
              <a:t>Data</a:t>
            </a:r>
          </a:p>
        </p:txBody>
      </p:sp>
      <p:sp>
        <p:nvSpPr>
          <p:cNvPr id="1331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11188" y="1457325"/>
            <a:ext cx="8229600" cy="4525963"/>
          </a:xfrm>
        </p:spPr>
        <p:txBody>
          <a:bodyPr/>
          <a:lstStyle/>
          <a:p>
            <a:pPr eaLnBrk="1" hangingPunct="1"/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Data are numbers which can be measurements or can be obtained by counting.  </a:t>
            </a:r>
          </a:p>
          <a:p>
            <a:pPr eaLnBrk="1" hangingPunct="1"/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Biostatistics is concerned with the interpretation of the data and the communication of information about the data.    </a:t>
            </a:r>
          </a:p>
        </p:txBody>
      </p:sp>
      <p:sp>
        <p:nvSpPr>
          <p:cNvPr id="13316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B5A046-357D-4799-8E56-0C101537E215}" type="slidenum"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95118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69" x="3938588" y="5286375"/>
          <p14:tracePt t="878" x="3911600" y="5232400"/>
          <p14:tracePt t="889" x="3857625" y="5126038"/>
          <p14:tracePt t="900" x="3840163" y="5062538"/>
          <p14:tracePt t="921" x="3768725" y="4884738"/>
          <p14:tracePt t="926" x="3741738" y="4813300"/>
          <p14:tracePt t="936" x="3705225" y="4724400"/>
          <p14:tracePt t="951" x="3660775" y="4527550"/>
          <p14:tracePt t="986" x="3562350" y="3911600"/>
          <p14:tracePt t="1017" x="3562350" y="3330575"/>
          <p14:tracePt t="1052" x="3652838" y="2776538"/>
          <p14:tracePt t="1067" x="3714750" y="2625725"/>
          <p14:tracePt t="1084" x="3786188" y="2509838"/>
          <p14:tracePt t="1100" x="3867150" y="2411413"/>
          <p14:tracePt t="1117" x="3946525" y="2312988"/>
          <p14:tracePt t="1133" x="4071938" y="2205038"/>
          <p14:tracePt t="1150" x="4116388" y="2152650"/>
          <p14:tracePt t="1169" x="4197350" y="2098675"/>
          <p14:tracePt t="1183" x="4224338" y="2089150"/>
          <p14:tracePt t="1200" x="4276725" y="2054225"/>
          <p14:tracePt t="1217" x="4330700" y="2027238"/>
          <p14:tracePt t="1235" x="4419600" y="1973263"/>
          <p14:tracePt t="1250" x="4500563" y="1919288"/>
          <p14:tracePt t="1267" x="4616450" y="1847850"/>
          <p14:tracePt t="1283" x="4768850" y="1731963"/>
          <p14:tracePt t="1650" x="4795838" y="1704975"/>
          <p14:tracePt t="1661" x="4875213" y="1633538"/>
          <p14:tracePt t="1669" x="4911725" y="1598613"/>
          <p14:tracePt t="1684" x="5000625" y="1554163"/>
          <p14:tracePt t="1701" x="5108575" y="1500188"/>
          <p14:tracePt t="1720" x="5224463" y="1446213"/>
          <p14:tracePt t="1751" x="5375275" y="1401763"/>
          <p14:tracePt t="1786" x="5491163" y="1366838"/>
          <p14:tracePt t="1817" x="5572125" y="1357313"/>
          <p14:tracePt t="1834" x="5599113" y="1357313"/>
          <p14:tracePt t="1853" x="5616575" y="1357313"/>
          <p14:tracePt t="1867" x="5626100" y="1357313"/>
          <p14:tracePt t="1884" x="5643563" y="1357313"/>
          <p14:tracePt t="1918" x="5661025" y="1357313"/>
          <p14:tracePt t="1936" x="5670550" y="1357313"/>
          <p14:tracePt t="2044" x="5670550" y="1366838"/>
          <p14:tracePt t="2059" x="5661025" y="1366838"/>
          <p14:tracePt t="2067" x="5653088" y="1374775"/>
          <p14:tracePt t="2083" x="5599113" y="1384300"/>
          <p14:tracePt t="2102" x="5510213" y="1419225"/>
          <p14:tracePt t="2117" x="5411788" y="1446213"/>
          <p14:tracePt t="2134" x="5268913" y="1465263"/>
          <p14:tracePt t="2150" x="5081588" y="1482725"/>
          <p14:tracePt t="2168" x="4840288" y="1500188"/>
          <p14:tracePt t="2184" x="4660900" y="1517650"/>
          <p14:tracePt t="2201" x="4491038" y="1527175"/>
          <p14:tracePt t="2219" x="4295775" y="1544638"/>
          <p14:tracePt t="2234" x="4160838" y="1544638"/>
          <p14:tracePt t="2250" x="4037013" y="1544638"/>
          <p14:tracePt t="2267" x="3902075" y="1544638"/>
          <p14:tracePt t="2286" x="3724275" y="1544638"/>
          <p14:tracePt t="2301" x="3608388" y="1544638"/>
          <p14:tracePt t="2317" x="3490913" y="1544638"/>
          <p14:tracePt t="2334" x="3357563" y="1536700"/>
          <p14:tracePt t="2353" x="3224213" y="1517650"/>
          <p14:tracePt t="2368" x="3133725" y="1500188"/>
          <p14:tracePt t="2384" x="3054350" y="1490663"/>
          <p14:tracePt t="2401" x="2982913" y="1473200"/>
          <p14:tracePt t="2422" x="2884488" y="1446213"/>
          <p14:tracePt t="2428" x="2867025" y="1438275"/>
          <p14:tracePt t="2436" x="2830513" y="1428750"/>
          <p14:tracePt t="2451" x="2795588" y="1401763"/>
          <p14:tracePt t="2470" x="2759075" y="1357313"/>
          <p14:tracePt t="2485" x="2732088" y="1322388"/>
          <p14:tracePt t="2500" x="2705100" y="1285875"/>
          <p14:tracePt t="2517" x="2697163" y="1241425"/>
          <p14:tracePt t="2537" x="2687638" y="1187450"/>
          <p14:tracePt t="2551" x="2687638" y="1160463"/>
          <p14:tracePt t="2567" x="2687638" y="1133475"/>
          <p14:tracePt t="2584" x="2687638" y="1089025"/>
          <p14:tracePt t="2603" x="2705100" y="1027113"/>
          <p14:tracePt t="2617" x="2741613" y="965200"/>
          <p14:tracePt t="2635" x="2768600" y="911225"/>
          <p14:tracePt t="2650" x="2813050" y="847725"/>
          <p14:tracePt t="2668" x="2867025" y="785813"/>
          <p14:tracePt t="2684" x="2911475" y="741363"/>
          <p14:tracePt t="2701" x="2965450" y="704850"/>
          <p14:tracePt t="2720" x="3027363" y="669925"/>
          <p14:tracePt t="2735" x="3098800" y="625475"/>
          <p14:tracePt t="2751" x="3179763" y="598488"/>
          <p14:tracePt t="2767" x="3259138" y="561975"/>
          <p14:tracePt t="2787" x="3394075" y="509588"/>
          <p14:tracePt t="2801" x="3473450" y="482600"/>
          <p14:tracePt t="2817" x="3554413" y="446088"/>
          <p14:tracePt t="2834" x="3633788" y="419100"/>
          <p14:tracePt t="2853" x="3741738" y="393700"/>
          <p14:tracePt t="2868" x="3822700" y="366713"/>
          <p14:tracePt t="2885" x="3875088" y="366713"/>
          <p14:tracePt t="2903" x="3911600" y="347663"/>
          <p14:tracePt t="2919" x="3983038" y="339725"/>
          <p14:tracePt t="2934" x="4037013" y="339725"/>
          <p14:tracePt t="2951" x="4089400" y="339725"/>
          <p14:tracePt t="2971" x="4187825" y="339725"/>
          <p14:tracePt t="2984" x="4259263" y="357188"/>
          <p14:tracePt t="3001" x="4303713" y="357188"/>
          <p14:tracePt t="3018" x="4357688" y="357188"/>
          <p14:tracePt t="3037" x="4419600" y="357188"/>
          <p14:tracePt t="3051" x="4465638" y="366713"/>
          <p14:tracePt t="3068" x="4518025" y="366713"/>
          <p14:tracePt t="3084" x="4572000" y="366713"/>
          <p14:tracePt t="3103" x="4660900" y="374650"/>
          <p14:tracePt t="3118" x="4724400" y="384175"/>
          <p14:tracePt t="3134" x="4776788" y="384175"/>
          <p14:tracePt t="3154" x="4840288" y="393700"/>
          <p14:tracePt t="3168" x="4875213" y="393700"/>
          <p14:tracePt t="3184" x="4919663" y="401638"/>
          <p14:tracePt t="3201" x="4973638" y="411163"/>
          <p14:tracePt t="3221" x="5054600" y="428625"/>
          <p14:tracePt t="3234" x="5099050" y="438150"/>
          <p14:tracePt t="3251" x="5133975" y="446088"/>
          <p14:tracePt t="3268" x="5180013" y="455613"/>
          <p14:tracePt t="3287" x="5224463" y="465138"/>
          <p14:tracePt t="3301" x="5251450" y="473075"/>
          <p14:tracePt t="3318" x="5276850" y="490538"/>
          <p14:tracePt t="3336" x="5295900" y="490538"/>
          <p14:tracePt t="3352" x="5330825" y="509588"/>
          <p14:tracePt t="3367" x="5348288" y="527050"/>
          <p14:tracePt t="3385" x="5367338" y="536575"/>
          <p14:tracePt t="3404" x="5411788" y="581025"/>
          <p14:tracePt t="3418" x="5438775" y="615950"/>
          <p14:tracePt t="3434" x="5465763" y="660400"/>
          <p14:tracePt t="3440" x="5473700" y="679450"/>
          <p14:tracePt t="3451" x="5491163" y="714375"/>
          <p14:tracePt t="3469" x="5500688" y="750888"/>
          <p14:tracePt t="3484" x="5518150" y="803275"/>
          <p14:tracePt t="3501" x="5527675" y="839788"/>
          <p14:tracePt t="3518" x="5537200" y="874713"/>
          <p14:tracePt t="3537" x="5537200" y="928688"/>
          <p14:tracePt t="3551" x="5537200" y="973138"/>
          <p14:tracePt t="3568" x="5527675" y="1017588"/>
          <p14:tracePt t="3587" x="5500688" y="1071563"/>
          <p14:tracePt t="3602" x="5483225" y="1098550"/>
          <p14:tracePt t="3618" x="5456238" y="1125538"/>
          <p14:tracePt t="3634" x="5429250" y="1160463"/>
          <p14:tracePt t="3654" x="5394325" y="1204913"/>
          <p14:tracePt t="3668" x="5348288" y="1241425"/>
          <p14:tracePt t="3684" x="5276850" y="1285875"/>
          <p14:tracePt t="3701" x="5214938" y="1312863"/>
          <p14:tracePt t="3720" x="5108575" y="1357313"/>
          <p14:tracePt t="3734" x="5027613" y="1384300"/>
          <p14:tracePt t="3751" x="4965700" y="1401763"/>
          <p14:tracePt t="3768" x="4894263" y="1419225"/>
          <p14:tracePt t="3786" x="4732338" y="1446213"/>
          <p14:tracePt t="3801" x="4616450" y="1455738"/>
          <p14:tracePt t="3818" x="4510088" y="1465263"/>
          <p14:tracePt t="3838" x="4367213" y="1465263"/>
          <p14:tracePt t="3852" x="4241800" y="1473200"/>
          <p14:tracePt t="3869" x="4116388" y="1482725"/>
          <p14:tracePt t="3884" x="4000500" y="1482725"/>
          <p14:tracePt t="3903" x="3857625" y="1482725"/>
          <p14:tracePt t="3918" x="3732213" y="1482725"/>
          <p14:tracePt t="3935" x="3625850" y="1473200"/>
          <p14:tracePt t="3940" x="3562350" y="1473200"/>
          <p14:tracePt t="3951" x="3500438" y="1465263"/>
          <p14:tracePt t="3971" x="3367088" y="1438275"/>
          <p14:tracePt t="3984" x="3286125" y="1419225"/>
          <p14:tracePt t="4001" x="3187700" y="1384300"/>
          <p14:tracePt t="4018" x="3108325" y="1347788"/>
          <p14:tracePt t="4037" x="3000375" y="1276350"/>
          <p14:tracePt t="4051" x="2938463" y="1231900"/>
          <p14:tracePt t="4068" x="2894013" y="1196975"/>
          <p14:tracePt t="4087" x="2840038" y="1133475"/>
          <p14:tracePt t="4102" x="2830513" y="1125538"/>
          <p14:tracePt t="4119" x="2795588" y="1071563"/>
          <p14:tracePt t="4135" x="2786063" y="1036638"/>
          <p14:tracePt t="4155" x="2768600" y="990600"/>
          <p14:tracePt t="4169" x="2759075" y="955675"/>
          <p14:tracePt t="4186" x="2759075" y="919163"/>
          <p14:tracePt t="4202" x="2759075" y="884238"/>
          <p14:tracePt t="4220" x="2786063" y="830263"/>
          <p14:tracePt t="4234" x="2803525" y="785813"/>
          <p14:tracePt t="4251" x="2840038" y="741363"/>
          <p14:tracePt t="4268" x="2884488" y="704850"/>
          <p14:tracePt t="4287" x="2990850" y="625475"/>
          <p14:tracePt t="4301" x="3062288" y="581025"/>
          <p14:tracePt t="4318" x="3143250" y="544513"/>
          <p14:tracePt t="4336" x="3259138" y="490538"/>
          <p14:tracePt t="4352" x="3357563" y="465138"/>
          <p14:tracePt t="4368" x="3429000" y="446088"/>
          <p14:tracePt t="4385" x="3509963" y="419100"/>
          <p14:tracePt t="4404" x="3633788" y="393700"/>
          <p14:tracePt t="4418" x="3714750" y="384175"/>
          <p14:tracePt t="4435" x="3813175" y="374650"/>
          <p14:tracePt t="4441" x="3867150" y="374650"/>
          <p14:tracePt t="4451" x="3911600" y="366713"/>
          <p14:tracePt t="4470" x="4062413" y="357188"/>
          <p14:tracePt t="4485" x="4152900" y="347663"/>
          <p14:tracePt t="4501" x="4224338" y="347663"/>
          <p14:tracePt t="4518" x="4322763" y="339725"/>
          <p14:tracePt t="4536" x="4456113" y="339725"/>
          <p14:tracePt t="4551" x="4527550" y="339725"/>
          <p14:tracePt t="4568" x="4589463" y="339725"/>
          <p14:tracePt t="4588" x="4652963" y="339725"/>
          <p14:tracePt t="4602" x="4679950" y="339725"/>
          <p14:tracePt t="4618" x="4759325" y="347663"/>
          <p14:tracePt t="4635" x="4822825" y="357188"/>
          <p14:tracePt t="4654" x="4919663" y="357188"/>
          <p14:tracePt t="4668" x="4991100" y="366713"/>
          <p14:tracePt t="4685" x="5045075" y="366713"/>
          <p14:tracePt t="4704" x="5099050" y="384175"/>
          <p14:tracePt t="4720" x="5180013" y="393700"/>
          <p14:tracePt t="4735" x="5232400" y="393700"/>
          <p14:tracePt t="4752" x="5276850" y="411163"/>
          <p14:tracePt t="4772" x="5330825" y="419100"/>
          <p14:tracePt t="4785" x="5357813" y="428625"/>
          <p14:tracePt t="4802" x="5384800" y="438150"/>
          <p14:tracePt t="4818" x="5411788" y="455613"/>
          <p14:tracePt t="4837" x="5446713" y="482600"/>
          <p14:tracePt t="4852" x="5465763" y="490538"/>
          <p14:tracePt t="4869" x="5500688" y="536575"/>
          <p14:tracePt t="4885" x="5527675" y="581025"/>
          <p14:tracePt t="4904" x="5562600" y="652463"/>
          <p14:tracePt t="4918" x="5581650" y="704850"/>
          <p14:tracePt t="4935" x="5599113" y="758825"/>
          <p14:tracePt t="4939" x="5608638" y="776288"/>
          <p14:tracePt t="4951" x="5608638" y="795338"/>
          <p14:tracePt t="4969" x="5626100" y="857250"/>
          <p14:tracePt t="4985" x="5626100" y="901700"/>
          <p14:tracePt t="5002" x="5626100" y="955675"/>
          <p14:tracePt t="5020" x="5616575" y="1027113"/>
          <p14:tracePt t="5035" x="5589588" y="1081088"/>
          <p14:tracePt t="5051" x="5562600" y="1116013"/>
          <p14:tracePt t="5068" x="5537200" y="1152525"/>
          <p14:tracePt t="5087" x="5491163" y="1196975"/>
          <p14:tracePt t="5102" x="5456238" y="1223963"/>
          <p14:tracePt t="5119" x="5394325" y="1250950"/>
          <p14:tracePt t="5135" x="5340350" y="1276350"/>
          <p14:tracePt t="5154" x="5241925" y="1322388"/>
          <p14:tracePt t="5168" x="5153025" y="1330325"/>
          <p14:tracePt t="5185" x="5037138" y="1339850"/>
          <p14:tracePt t="5202" x="4929188" y="1357313"/>
          <p14:tracePt t="5220" x="4768850" y="1357313"/>
          <p14:tracePt t="5236" x="4660900" y="1357313"/>
          <p14:tracePt t="5252" x="4554538" y="1357313"/>
          <p14:tracePt t="5270" x="4367213" y="1357313"/>
          <p14:tracePt t="5286" x="4268788" y="1357313"/>
          <p14:tracePt t="5301" x="4170363" y="1357313"/>
          <p14:tracePt t="5319" x="4071938" y="1357313"/>
          <p14:tracePt t="5338" x="3902075" y="1357313"/>
          <p14:tracePt t="5352" x="3795713" y="1357313"/>
          <p14:tracePt t="5369" x="3697288" y="1357313"/>
          <p14:tracePt t="5385" x="3598863" y="1357313"/>
          <p14:tracePt t="5404" x="3411538" y="1347788"/>
          <p14:tracePt t="5418" x="3268663" y="1330325"/>
          <p14:tracePt t="5436" x="3160713" y="1322388"/>
          <p14:tracePt t="5442" x="3125788" y="1322388"/>
          <p14:tracePt t="5454" x="3054350" y="1285875"/>
          <p14:tracePt t="5469" x="2973388" y="1250950"/>
          <p14:tracePt t="5485" x="2911475" y="1223963"/>
          <p14:tracePt t="5502" x="2857500" y="1196975"/>
          <p14:tracePt t="5520" x="2776538" y="1133475"/>
          <p14:tracePt t="5536" x="2741613" y="1108075"/>
          <p14:tracePt t="5552" x="2714625" y="1081088"/>
          <p14:tracePt t="5568" x="2687638" y="1044575"/>
          <p14:tracePt t="5587" x="2652713" y="990600"/>
          <p14:tracePt t="5602" x="2643188" y="955675"/>
          <p14:tracePt t="5619" x="2633663" y="911225"/>
          <p14:tracePt t="5636" x="2633663" y="874713"/>
          <p14:tracePt t="5652" x="2633663" y="822325"/>
          <p14:tracePt t="5669" x="2652713" y="741363"/>
          <p14:tracePt t="5685" x="2679700" y="696913"/>
          <p14:tracePt t="5702" x="2714625" y="652463"/>
          <p14:tracePt t="5719" x="2776538" y="588963"/>
          <p14:tracePt t="5736" x="2830513" y="544513"/>
          <p14:tracePt t="5752" x="2884488" y="509588"/>
          <p14:tracePt t="5771" x="2973388" y="465138"/>
          <p14:tracePt t="5785" x="3036888" y="438150"/>
          <p14:tracePt t="5802" x="3098800" y="411163"/>
          <p14:tracePt t="5819" x="3160713" y="374650"/>
          <p14:tracePt t="5837" x="3251200" y="330200"/>
          <p14:tracePt t="5852" x="3295650" y="303213"/>
          <p14:tracePt t="5868" x="3348038" y="295275"/>
          <p14:tracePt t="5888" x="3438525" y="268288"/>
          <p14:tracePt t="5902" x="3500438" y="241300"/>
          <p14:tracePt t="5918" x="3581400" y="223838"/>
          <p14:tracePt t="5935" x="3670300" y="214313"/>
          <p14:tracePt t="5941" x="3697288" y="214313"/>
          <p14:tracePt t="5954" x="3759200" y="204788"/>
          <p14:tracePt t="5968" x="3822700" y="204788"/>
          <p14:tracePt t="5985" x="3894138" y="204788"/>
          <p14:tracePt t="6002" x="3983038" y="204788"/>
          <p14:tracePt t="6021" x="4098925" y="214313"/>
          <p14:tracePt t="6035" x="4179888" y="231775"/>
          <p14:tracePt t="6052" x="4241800" y="250825"/>
          <p14:tracePt t="6069" x="4295775" y="258763"/>
          <p14:tracePt t="6087" x="4375150" y="285750"/>
          <p14:tracePt t="6102" x="4429125" y="295275"/>
          <p14:tracePt t="6119" x="4483100" y="303213"/>
          <p14:tracePt t="6138" x="4554538" y="322263"/>
          <p14:tracePt t="6153" x="4589463" y="322263"/>
          <p14:tracePt t="6169" x="4643438" y="322263"/>
          <p14:tracePt t="6185" x="4679950" y="339725"/>
          <p14:tracePt t="6204" x="4732338" y="339725"/>
          <p14:tracePt t="6219" x="4776788" y="347663"/>
          <p14:tracePt t="6235" x="4803775" y="347663"/>
          <p14:tracePt t="6252" x="4848225" y="347663"/>
          <p14:tracePt t="6270" x="4919663" y="357188"/>
          <p14:tracePt t="6285" x="4965700" y="357188"/>
          <p14:tracePt t="6302" x="5018088" y="366713"/>
          <p14:tracePt t="6319" x="5062538" y="366713"/>
          <p14:tracePt t="6336" x="5126038" y="374650"/>
          <p14:tracePt t="6352" x="5180013" y="384175"/>
          <p14:tracePt t="6369" x="5214938" y="384175"/>
          <p14:tracePt t="6387" x="5268913" y="393700"/>
          <p14:tracePt t="6402" x="5295900" y="393700"/>
          <p14:tracePt t="6419" x="5367338" y="401638"/>
          <p14:tracePt t="6435" x="5402263" y="411163"/>
          <p14:tracePt t="6441" x="5419725" y="411163"/>
          <p14:tracePt t="6453" x="5456238" y="419100"/>
          <p14:tracePt t="6470" x="5491163" y="419100"/>
          <p14:tracePt t="6486" x="5527675" y="428625"/>
          <p14:tracePt t="6502" x="5554663" y="438150"/>
          <p14:tracePt t="6520" x="5589588" y="446088"/>
          <p14:tracePt t="6535" x="5616575" y="455613"/>
          <p14:tracePt t="6552" x="5634038" y="465138"/>
          <p14:tracePt t="6570" x="5643563" y="473075"/>
          <p14:tracePt t="6586" x="5670550" y="482600"/>
          <p14:tracePt t="6602" x="5688013" y="509588"/>
          <p14:tracePt t="6619" x="5705475" y="527050"/>
          <p14:tracePt t="6638" x="5741988" y="581025"/>
          <p14:tracePt t="6653" x="5759450" y="615950"/>
          <p14:tracePt t="6669" x="5759450" y="652463"/>
          <p14:tracePt t="6686" x="5768975" y="687388"/>
          <p14:tracePt t="6705" x="5768975" y="750888"/>
          <p14:tracePt t="6719" x="5768975" y="795338"/>
          <p14:tracePt t="6736" x="5759450" y="839788"/>
          <p14:tracePt t="6752" x="5741988" y="884238"/>
          <p14:tracePt t="6769" x="5724525" y="928688"/>
          <p14:tracePt t="6785" x="5697538" y="955675"/>
          <p14:tracePt t="6802" x="5688013" y="973138"/>
          <p14:tracePt t="6821" x="5670550" y="1000125"/>
          <p14:tracePt t="6836" x="5634038" y="1036638"/>
          <p14:tracePt t="6853" x="5616575" y="1062038"/>
          <p14:tracePt t="6869" x="5572125" y="1108075"/>
          <p14:tracePt t="6887" x="5491163" y="1160463"/>
          <p14:tracePt t="6902" x="5438775" y="1196975"/>
          <p14:tracePt t="6919" x="5384800" y="1231900"/>
          <p14:tracePt t="6936" x="5340350" y="1250950"/>
          <p14:tracePt t="6942" x="5313363" y="1258888"/>
          <p14:tracePt t="6954" x="5276850" y="1276350"/>
          <p14:tracePt t="6969" x="5232400" y="1285875"/>
          <p14:tracePt t="6986" x="5170488" y="1295400"/>
          <p14:tracePt t="7002" x="5089525" y="1303338"/>
          <p14:tracePt t="7020" x="4965700" y="1322388"/>
          <p14:tracePt t="7036" x="4884738" y="1330325"/>
          <p14:tracePt t="7052" x="4830763" y="1339850"/>
          <p14:tracePt t="7069" x="4759325" y="1347788"/>
          <p14:tracePt t="7087" x="4643438" y="1366838"/>
          <p14:tracePt t="7103" x="4554538" y="1384300"/>
          <p14:tracePt t="7120" x="4465638" y="1393825"/>
          <p14:tracePt t="7140" x="4348163" y="1411288"/>
          <p14:tracePt t="7152" x="4276725" y="1419225"/>
          <p14:tracePt t="7169" x="4152900" y="1428750"/>
          <p14:tracePt t="7186" x="4044950" y="1438275"/>
          <p14:tracePt t="7205" x="3867150" y="1446213"/>
          <p14:tracePt t="7220" x="3768725" y="1446213"/>
          <p14:tracePt t="7236" x="3670300" y="1446213"/>
          <p14:tracePt t="7253" x="3544888" y="1438275"/>
          <p14:tracePt t="7271" x="3384550" y="1419225"/>
          <p14:tracePt t="7286" x="3286125" y="1411288"/>
          <p14:tracePt t="7303" x="3224213" y="1401763"/>
          <p14:tracePt t="7322" x="3152775" y="1374775"/>
          <p14:tracePt t="7336" x="3108325" y="1366838"/>
          <p14:tracePt t="7352" x="3071813" y="1347788"/>
          <p14:tracePt t="7369" x="3044825" y="1339850"/>
          <p14:tracePt t="7388" x="3017838" y="1312863"/>
          <p14:tracePt t="7403" x="3000375" y="1295400"/>
          <p14:tracePt t="7420" x="2982913" y="1276350"/>
          <p14:tracePt t="7436" x="2965450" y="1241425"/>
          <p14:tracePt t="7442" x="2965450" y="1223963"/>
          <p14:tracePt t="7453" x="2946400" y="1179513"/>
          <p14:tracePt t="7469" x="2938463" y="1133475"/>
          <p14:tracePt t="7486" x="2928938" y="1098550"/>
          <p14:tracePt t="7502" x="2919413" y="1062038"/>
          <p14:tracePt t="7520" x="2919413" y="1009650"/>
          <p14:tracePt t="7536" x="2919413" y="982663"/>
          <p14:tracePt t="7552" x="2919413" y="955675"/>
          <p14:tracePt t="7571" x="2919413" y="919163"/>
          <p14:tracePt t="7586" x="2919413" y="893763"/>
          <p14:tracePt t="7603" x="2938463" y="866775"/>
          <p14:tracePt t="7619" x="2946400" y="830263"/>
          <p14:tracePt t="7638" x="2965450" y="768350"/>
          <p14:tracePt t="7652" x="2982913" y="723900"/>
          <p14:tracePt t="7670" x="3000375" y="679450"/>
          <p14:tracePt t="7686" x="3027363" y="642938"/>
          <p14:tracePt t="7703" x="3071813" y="598488"/>
          <p14:tracePt t="7719" x="3089275" y="571500"/>
          <p14:tracePt t="7736" x="3116263" y="544513"/>
          <p14:tracePt t="7755" x="3160713" y="500063"/>
          <p14:tracePt t="7771" x="3197225" y="482600"/>
          <p14:tracePt t="7786" x="3232150" y="455613"/>
          <p14:tracePt t="7802" x="3259138" y="428625"/>
          <p14:tracePt t="7821" x="3313113" y="401638"/>
          <p14:tracePt t="7837" x="3367088" y="374650"/>
          <p14:tracePt t="7853" x="3402013" y="347663"/>
          <p14:tracePt t="7870" x="3455988" y="322263"/>
          <p14:tracePt t="7888" x="3509963" y="276225"/>
          <p14:tracePt t="7902" x="3571875" y="250825"/>
          <p14:tracePt t="7920" x="3625850" y="223838"/>
          <p14:tracePt t="7937" x="3687763" y="204788"/>
          <p14:tracePt t="7942" x="3724275" y="196850"/>
          <p14:tracePt t="7953" x="3751263" y="187325"/>
          <p14:tracePt t="7969" x="3822700" y="179388"/>
          <p14:tracePt t="7986" x="3875088" y="179388"/>
          <p14:tracePt t="8003" x="3919538" y="179388"/>
          <p14:tracePt t="8020" x="4000500" y="179388"/>
          <p14:tracePt t="8036" x="4054475" y="187325"/>
          <p14:tracePt t="8053" x="4125913" y="204788"/>
          <p14:tracePt t="8070" x="4224338" y="223838"/>
          <p14:tracePt t="8086" x="4303713" y="223838"/>
          <p14:tracePt t="8104" x="4375150" y="231775"/>
          <p14:tracePt t="8120" x="4438650" y="231775"/>
          <p14:tracePt t="8138" x="4598988" y="231775"/>
          <p14:tracePt t="8153" x="4705350" y="231775"/>
          <p14:tracePt t="8170" x="4795838" y="231775"/>
          <p14:tracePt t="8188" x="4875213" y="231775"/>
          <p14:tracePt t="8204" x="4991100" y="231775"/>
          <p14:tracePt t="8219" x="5081588" y="231775"/>
          <p14:tracePt t="8236" x="5170488" y="231775"/>
          <p14:tracePt t="8254" x="5276850" y="231775"/>
          <p14:tracePt t="8270" x="5384800" y="231775"/>
          <p14:tracePt t="8286" x="5438775" y="231775"/>
          <p14:tracePt t="8303" x="5500688" y="231775"/>
          <p14:tracePt t="8322" x="5581650" y="231775"/>
          <p14:tracePt t="8336" x="5626100" y="231775"/>
          <p14:tracePt t="8353" x="5661025" y="231775"/>
          <p14:tracePt t="8372" x="5705475" y="231775"/>
          <p14:tracePt t="8389" x="5724525" y="231775"/>
          <p14:tracePt t="8403" x="5732463" y="241300"/>
          <p14:tracePt t="8420" x="5759450" y="250825"/>
          <p14:tracePt t="8440" x="5776913" y="258763"/>
          <p14:tracePt t="8446" x="5786438" y="268288"/>
          <p14:tracePt t="8454" x="5795963" y="276225"/>
          <p14:tracePt t="8469" x="5813425" y="295275"/>
          <p14:tracePt t="8486" x="5830888" y="322263"/>
          <p14:tracePt t="8506" x="5840413" y="366713"/>
          <p14:tracePt t="8520" x="5857875" y="411163"/>
          <p14:tracePt t="8536" x="5857875" y="473075"/>
          <p14:tracePt t="8553" x="5857875" y="527050"/>
          <p14:tracePt t="8571" x="5857875" y="598488"/>
          <p14:tracePt t="8586" x="5857875" y="642938"/>
          <p14:tracePt t="8603" x="5857875" y="679450"/>
          <p14:tracePt t="8620" x="5857875" y="723900"/>
          <p14:tracePt t="8638" x="5857875" y="768350"/>
          <p14:tracePt t="8653" x="5857875" y="795338"/>
          <p14:tracePt t="8669" x="5848350" y="822325"/>
          <p14:tracePt t="8686" x="5840413" y="839788"/>
          <p14:tracePt t="8704" x="5830888" y="884238"/>
          <p14:tracePt t="8719" x="5803900" y="919163"/>
          <p14:tracePt t="8736" x="5786438" y="946150"/>
          <p14:tracePt t="8755" x="5776913" y="982663"/>
          <p14:tracePt t="8770" x="5759450" y="1009650"/>
          <p14:tracePt t="8786" x="5759450" y="1027113"/>
          <p14:tracePt t="8803" x="5751513" y="1036638"/>
          <p14:tracePt t="8822" x="5741988" y="1054100"/>
          <p14:tracePt t="8837" x="5732463" y="1071563"/>
          <p14:tracePt t="8853" x="5724525" y="1081088"/>
          <p14:tracePt t="8873" x="5688013" y="1098550"/>
          <p14:tracePt t="8887" x="5661025" y="1125538"/>
          <p14:tracePt t="8903" x="5626100" y="1143000"/>
          <p14:tracePt t="8920" x="5608638" y="1160463"/>
          <p14:tracePt t="8940" x="5562600" y="1187450"/>
          <p14:tracePt t="8955" x="5527675" y="1204913"/>
          <p14:tracePt t="8970" x="5473700" y="1231900"/>
          <p14:tracePt t="8986" x="5375275" y="1258888"/>
          <p14:tracePt t="9005" x="5214938" y="1295400"/>
          <p14:tracePt t="9020" x="5143500" y="1303338"/>
          <p14:tracePt t="9036" x="5037138" y="1322388"/>
          <p14:tracePt t="9053" x="4894263" y="1330325"/>
          <p14:tracePt t="9072" x="4670425" y="1339850"/>
          <p14:tracePt t="9087" x="4545013" y="1339850"/>
          <p14:tracePt t="9103" x="4411663" y="1339850"/>
          <p14:tracePt t="9121" x="4286250" y="1339850"/>
          <p14:tracePt t="9139" x="4098925" y="1339850"/>
          <p14:tracePt t="9153" x="4017963" y="1339850"/>
          <p14:tracePt t="9170" x="3946525" y="1339850"/>
          <p14:tracePt t="9189" x="3759200" y="1339850"/>
          <p14:tracePt t="9203" x="3616325" y="1339850"/>
          <p14:tracePt t="9220" x="3500438" y="1330325"/>
          <p14:tracePt t="9236" x="3419475" y="1330325"/>
          <p14:tracePt t="9255" x="3322638" y="1312863"/>
          <p14:tracePt t="9270" x="3241675" y="1295400"/>
          <p14:tracePt t="9287" x="3179763" y="1285875"/>
          <p14:tracePt t="9303" x="3125788" y="1285875"/>
          <p14:tracePt t="9322" x="3062288" y="1258888"/>
          <p14:tracePt t="9337" x="3027363" y="1231900"/>
          <p14:tracePt t="9353" x="2990850" y="1214438"/>
          <p14:tracePt t="9373" x="2946400" y="1169988"/>
          <p14:tracePt t="9387" x="2919413" y="1143000"/>
          <p14:tracePt t="9403" x="2894013" y="1108075"/>
          <p14:tracePt t="9420" x="2867025" y="1062038"/>
          <p14:tracePt t="9440" x="2840038" y="1009650"/>
          <p14:tracePt t="9453" x="2830513" y="973138"/>
          <p14:tracePt t="9471" x="2822575" y="946150"/>
          <p14:tracePt t="9487" x="2813050" y="901700"/>
          <p14:tracePt t="9505" x="2813050" y="847725"/>
          <p14:tracePt t="9520" x="2813050" y="803275"/>
          <p14:tracePt t="9537" x="2813050" y="750888"/>
          <p14:tracePt t="9554" x="2813050" y="696913"/>
          <p14:tracePt t="9572" x="2822575" y="625475"/>
          <p14:tracePt t="9587" x="2830513" y="588963"/>
          <p14:tracePt t="9603" x="2840038" y="554038"/>
          <p14:tracePt t="9623" x="2857500" y="517525"/>
          <p14:tracePt t="9637" x="2867025" y="490538"/>
          <p14:tracePt t="9653" x="2874963" y="455613"/>
          <p14:tracePt t="9671" x="2901950" y="428625"/>
          <p14:tracePt t="9689" x="2946400" y="374650"/>
          <p14:tracePt t="9704" x="3000375" y="322263"/>
          <p14:tracePt t="9720" x="3071813" y="258763"/>
          <p14:tracePt t="9737" x="3170238" y="204788"/>
          <p14:tracePt t="9755" x="3276600" y="152400"/>
          <p14:tracePt t="9771" x="3340100" y="125413"/>
          <p14:tracePt t="9787" x="3429000" y="98425"/>
          <p14:tracePt t="9803" x="3527425" y="71438"/>
          <p14:tracePt t="9821" x="3670300" y="53975"/>
          <p14:tracePt t="9837" x="3741738" y="44450"/>
          <p14:tracePt t="9853" x="3813175" y="44450"/>
          <p14:tracePt t="9873" x="3919538" y="44450"/>
          <p14:tracePt t="9887" x="3990975" y="44450"/>
          <p14:tracePt t="9903" x="4089400" y="44450"/>
          <p14:tracePt t="9920" x="4160838" y="44450"/>
          <p14:tracePt t="9940" x="4268788" y="44450"/>
          <p14:tracePt t="9953" x="4348163" y="36513"/>
          <p14:tracePt t="9971" x="4446588" y="36513"/>
          <p14:tracePt t="9987" x="4545013" y="26988"/>
          <p14:tracePt t="10004" x="4679950" y="17463"/>
          <p14:tracePt t="10020" x="4759325" y="9525"/>
          <p14:tracePt t="10037" x="4813300" y="9525"/>
          <p14:tracePt t="10053" x="4857750" y="9525"/>
          <p14:tracePt t="10071" x="4938713" y="9525"/>
          <p14:tracePt t="10087" x="4991100" y="9525"/>
          <p14:tracePt t="10103" x="5037138" y="9525"/>
          <p14:tracePt t="10122" x="5108575" y="9525"/>
          <p14:tracePt t="10137" x="5153025" y="17463"/>
          <p14:tracePt t="10153" x="5197475" y="36513"/>
          <p14:tracePt t="10170" x="5241925" y="44450"/>
          <p14:tracePt t="10188" x="5303838" y="71438"/>
          <p14:tracePt t="10203" x="5348288" y="98425"/>
          <p14:tracePt t="10221" x="5394325" y="125413"/>
          <p14:tracePt t="10237" x="5438775" y="152400"/>
          <p14:tracePt t="10255" x="5491163" y="196850"/>
          <p14:tracePt t="10270" x="5527675" y="231775"/>
          <p14:tracePt t="10287" x="5554663" y="268288"/>
          <p14:tracePt t="10306" x="5608638" y="322263"/>
          <p14:tracePt t="10321" x="5634038" y="366713"/>
          <p14:tracePt t="10337" x="5661025" y="411163"/>
          <p14:tracePt t="10354" x="5688013" y="455613"/>
          <p14:tracePt t="10373" x="5697538" y="517525"/>
          <p14:tracePt t="10387" x="5715000" y="554038"/>
          <p14:tracePt t="10403" x="5715000" y="588963"/>
          <p14:tracePt t="10420" x="5715000" y="633413"/>
          <p14:tracePt t="10439" x="5715000" y="696913"/>
          <p14:tracePt t="10453" x="5705475" y="741363"/>
          <p14:tracePt t="10470" x="5705475" y="776288"/>
          <p14:tracePt t="10487" x="5705475" y="812800"/>
          <p14:tracePt t="10505" x="5705475" y="830263"/>
          <p14:tracePt t="10521" x="5705475" y="847725"/>
          <p14:tracePt t="10538" x="5705475" y="857250"/>
          <p14:tracePt t="10556" x="5697538" y="874713"/>
          <p14:tracePt t="10571" x="5688013" y="893763"/>
          <p14:tracePt t="10588" x="5670550" y="911225"/>
          <p14:tracePt t="10604" x="5643563" y="919163"/>
          <p14:tracePt t="10623" x="5589588" y="965200"/>
          <p14:tracePt t="10637" x="5554663" y="990600"/>
          <p14:tracePt t="10653" x="5510213" y="1017588"/>
          <p14:tracePt t="10670" x="5473700" y="1036638"/>
          <p14:tracePt t="10690" x="5419725" y="1071563"/>
          <p14:tracePt t="10704" x="5384800" y="1081088"/>
          <p14:tracePt t="10721" x="5357813" y="1098550"/>
          <p14:tracePt t="10739" x="5286375" y="1125538"/>
          <p14:tracePt t="10754" x="5259388" y="1133475"/>
          <p14:tracePt t="10771" x="5153025" y="1160463"/>
          <p14:tracePt t="10787" x="5081588" y="1169988"/>
          <p14:tracePt t="10807" x="4983163" y="1187450"/>
          <p14:tracePt t="10821" x="4938713" y="1196975"/>
          <p14:tracePt t="10838" x="4894263" y="1204913"/>
          <p14:tracePt t="10854" x="4848225" y="1204913"/>
          <p14:tracePt t="10873" x="4741863" y="1223963"/>
          <p14:tracePt t="10887" x="4670425" y="1223963"/>
          <p14:tracePt t="10904" x="4598988" y="1223963"/>
          <p14:tracePt t="10921" x="4537075" y="1223963"/>
          <p14:tracePt t="10939" x="4411663" y="1231900"/>
          <p14:tracePt t="10954" x="4303713" y="1231900"/>
          <p14:tracePt t="10971" x="4179888" y="1241425"/>
          <p14:tracePt t="10990" x="4044950" y="1241425"/>
          <p14:tracePt t="11004" x="3956050" y="1250950"/>
          <p14:tracePt t="11020" x="3875088" y="1250950"/>
          <p14:tracePt t="11037" x="3776663" y="1250950"/>
          <p14:tracePt t="11056" x="3643313" y="1250950"/>
          <p14:tracePt t="11071" x="3581400" y="1250950"/>
          <p14:tracePt t="11087" x="3536950" y="1250950"/>
          <p14:tracePt t="11104" x="3490913" y="1250950"/>
          <p14:tracePt t="11123" x="3446463" y="1250950"/>
          <p14:tracePt t="11137" x="3419475" y="1250950"/>
          <p14:tracePt t="11154" x="3402013" y="1250950"/>
          <p14:tracePt t="11171" x="3394075" y="1250950"/>
          <p14:tracePt t="11188" x="3367088" y="1250950"/>
          <p14:tracePt t="11221" x="3357563" y="1250950"/>
          <p14:tracePt t="11239" x="3348038" y="12509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11188" y="44450"/>
            <a:ext cx="7772400" cy="1143000"/>
          </a:xfrm>
        </p:spPr>
        <p:txBody>
          <a:bodyPr/>
          <a:lstStyle/>
          <a:p>
            <a:pPr eaLnBrk="1" hangingPunct="1"/>
            <a:r>
              <a:rPr altLang="en-US" sz="4800">
                <a:latin typeface="Trebuchet MS" panose="020B0603020202020204" pitchFamily="34" charset="0"/>
                <a:cs typeface="Tahoma" panose="020B0604030504040204" pitchFamily="34" charset="0"/>
              </a:rPr>
              <a:t>Populations and Samples</a:t>
            </a:r>
          </a:p>
        </p:txBody>
      </p:sp>
      <p:sp>
        <p:nvSpPr>
          <p:cNvPr id="1433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468313" y="1263650"/>
            <a:ext cx="8534400" cy="4983163"/>
          </a:xfrm>
        </p:spPr>
        <p:txBody>
          <a:bodyPr/>
          <a:lstStyle/>
          <a:p>
            <a:pPr marL="742950" indent="-742950" eaLnBrk="1" hangingPunct="1">
              <a:buFont typeface="Calibri" panose="020F0502020204030204" pitchFamily="34" charset="0"/>
              <a:buAutoNum type="arabicPeriod"/>
            </a:pPr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 population is the collection or set of all of the values that a variable may have.</a:t>
            </a:r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altLang="ar-SA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The entire category under consideration. </a:t>
            </a:r>
            <a:endParaRPr altLang="en-US" sz="40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marL="742950" indent="-742950" eaLnBrk="1" hangingPunct="1">
              <a:buFont typeface="Calibri" panose="020F0502020204030204" pitchFamily="34" charset="0"/>
              <a:buAutoNum type="arabicPeriod"/>
            </a:pPr>
            <a: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 sample is a part of a population.</a:t>
            </a:r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altLang="ar-SA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The portion of the population that is available, or to be made available, for analysis. </a:t>
            </a:r>
            <a:b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</a:br>
            <a:br>
              <a:rPr altLang="en-US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</a:br>
            <a:endParaRPr altLang="en-US" sz="40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EDDA139-BD5F-4439-84C5-4263ECD3C041}" type="slidenum"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4982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305" x="3384550" y="1241425"/>
          <p14:tracePt t="16317" x="3554413" y="1223963"/>
          <p14:tracePt t="16328" x="3679825" y="1214438"/>
          <p14:tracePt t="16339" x="3919538" y="1169988"/>
          <p14:tracePt t="16356" x="4133850" y="1116013"/>
          <p14:tracePt t="16373" x="4357688" y="1036638"/>
          <p14:tracePt t="16391" x="4732338" y="884238"/>
          <p14:tracePt t="16423" x="5153025" y="768350"/>
          <p14:tracePt t="16429" x="5232400" y="750888"/>
          <p14:tracePt t="16457" x="5483225" y="731838"/>
          <p14:tracePt t="16489" x="5634038" y="731838"/>
          <p14:tracePt t="16507" x="5697538" y="731838"/>
          <p14:tracePt t="16524" x="5786438" y="731838"/>
          <p14:tracePt t="16539" x="5840413" y="731838"/>
          <p14:tracePt t="16556" x="5884863" y="731838"/>
          <p14:tracePt t="16576" x="5946775" y="750888"/>
          <p14:tracePt t="16590" x="5991225" y="750888"/>
          <p14:tracePt t="16606" x="6045200" y="750888"/>
          <p14:tracePt t="16623" x="6108700" y="750888"/>
          <p14:tracePt t="16643" x="6232525" y="731838"/>
          <p14:tracePt t="16656" x="6286500" y="731838"/>
          <p14:tracePt t="16673" x="6429375" y="723900"/>
          <p14:tracePt t="16690" x="6554788" y="723900"/>
          <p14:tracePt t="16708" x="6715125" y="731838"/>
          <p14:tracePt t="16724" x="6813550" y="758825"/>
          <p14:tracePt t="16740" x="6894513" y="776288"/>
          <p14:tracePt t="16757" x="6956425" y="795338"/>
          <p14:tracePt t="16775" x="7062788" y="830263"/>
          <p14:tracePt t="16789" x="7134225" y="839788"/>
          <p14:tracePt t="16807" x="7188200" y="857250"/>
          <p14:tracePt t="16823" x="7251700" y="866775"/>
          <p14:tracePt t="16840" x="7323138" y="893763"/>
          <p14:tracePt t="16856" x="7367588" y="893763"/>
          <p14:tracePt t="16874" x="7402513" y="911225"/>
          <p14:tracePt t="16891" x="7429500" y="911225"/>
          <p14:tracePt t="16907" x="7473950" y="938213"/>
          <p14:tracePt t="16923" x="7500938" y="946150"/>
          <p14:tracePt t="16939" x="7518400" y="955675"/>
          <p14:tracePt t="16959" x="7545388" y="965200"/>
          <p14:tracePt t="16974" x="7554913" y="965200"/>
          <p14:tracePt t="16990" x="7572375" y="982663"/>
          <p14:tracePt t="17025" x="7581900" y="990600"/>
          <p14:tracePt t="17039" x="7589838" y="990600"/>
          <p14:tracePt t="17123" x="7589838" y="1000125"/>
          <p14:tracePt t="17132" x="7581900" y="1000125"/>
          <p14:tracePt t="17142" x="7562850" y="1009650"/>
          <p14:tracePt t="17158" x="7537450" y="1017588"/>
          <p14:tracePt t="17173" x="7500938" y="1027113"/>
          <p14:tracePt t="17190" x="7429500" y="1054100"/>
          <p14:tracePt t="17206" x="7367588" y="1071563"/>
          <p14:tracePt t="17225" x="7232650" y="1089025"/>
          <p14:tracePt t="17239" x="7134225" y="1116013"/>
          <p14:tracePt t="17257" x="7037388" y="1125538"/>
          <p14:tracePt t="17273" x="6911975" y="1133475"/>
          <p14:tracePt t="17291" x="6608763" y="1133475"/>
          <p14:tracePt t="17306" x="6438900" y="1125538"/>
          <p14:tracePt t="17323" x="6224588" y="1108075"/>
          <p14:tracePt t="17343" x="5983288" y="1071563"/>
          <p14:tracePt t="17357" x="5857875" y="1044575"/>
          <p14:tracePt t="17373" x="5732463" y="1017588"/>
          <p14:tracePt t="17390" x="5608638" y="982663"/>
          <p14:tracePt t="17409" x="5473700" y="946150"/>
          <p14:tracePt t="17423" x="5411788" y="928688"/>
          <p14:tracePt t="17440" x="5367338" y="928688"/>
          <p14:tracePt t="17456" x="5322888" y="919163"/>
          <p14:tracePt t="17475" x="5286375" y="911225"/>
          <p14:tracePt t="17490" x="5251450" y="893763"/>
          <p14:tracePt t="17506" x="5224463" y="884238"/>
          <p14:tracePt t="17524" x="5187950" y="884238"/>
          <p14:tracePt t="17541" x="5153025" y="866775"/>
          <p14:tracePt t="17556" x="5116513" y="857250"/>
          <p14:tracePt t="17573" x="5108575" y="847725"/>
          <p14:tracePt t="17590" x="5089525" y="830263"/>
          <p14:tracePt t="17608" x="5062538" y="803275"/>
          <p14:tracePt t="17623" x="5054600" y="758825"/>
          <p14:tracePt t="17640" x="5045075" y="704850"/>
          <p14:tracePt t="17659" x="5054600" y="608013"/>
          <p14:tracePt t="17673" x="5081588" y="544513"/>
          <p14:tracePt t="17690" x="5108575" y="490538"/>
          <p14:tracePt t="17706" x="5133975" y="446088"/>
          <p14:tracePt t="17725" x="5170488" y="393700"/>
          <p14:tracePt t="17740" x="5197475" y="366713"/>
          <p14:tracePt t="17757" x="5224463" y="347663"/>
          <p14:tracePt t="17774" x="5259388" y="322263"/>
          <p14:tracePt t="17792" x="5322888" y="258763"/>
          <p14:tracePt t="17806" x="5357813" y="231775"/>
          <p14:tracePt t="17824" x="5419725" y="204788"/>
          <p14:tracePt t="17840" x="5500688" y="179388"/>
          <p14:tracePt t="17859" x="5616575" y="125413"/>
          <p14:tracePt t="17873" x="5705475" y="107950"/>
          <p14:tracePt t="17890" x="5813425" y="88900"/>
          <p14:tracePt t="17906" x="5911850" y="80963"/>
          <p14:tracePt t="17924" x="6072188" y="61913"/>
          <p14:tracePt t="17940" x="6153150" y="61913"/>
          <p14:tracePt t="17957" x="6251575" y="61913"/>
          <p14:tracePt t="17976" x="6446838" y="61913"/>
          <p14:tracePt t="17990" x="6562725" y="61913"/>
          <p14:tracePt t="18007" x="6661150" y="61913"/>
          <p14:tracePt t="18023" x="6759575" y="61913"/>
          <p14:tracePt t="18042" x="6902450" y="53975"/>
          <p14:tracePt t="18057" x="7018338" y="44450"/>
          <p14:tracePt t="18074" x="7116763" y="36513"/>
          <p14:tracePt t="18090" x="7188200" y="26988"/>
          <p14:tracePt t="18109" x="7277100" y="17463"/>
          <p14:tracePt t="18124" x="7331075" y="17463"/>
          <p14:tracePt t="18141" x="7375525" y="17463"/>
          <p14:tracePt t="18157" x="7429500" y="17463"/>
          <p14:tracePt t="18175" x="7483475" y="36513"/>
          <p14:tracePt t="18190" x="7518400" y="53975"/>
          <p14:tracePt t="18207" x="7562850" y="71438"/>
          <p14:tracePt t="18225" x="7616825" y="115888"/>
          <p14:tracePt t="18241" x="7634288" y="125413"/>
          <p14:tracePt t="18257" x="7680325" y="169863"/>
          <p14:tracePt t="18273" x="7697788" y="187325"/>
          <p14:tracePt t="18291" x="7715250" y="214313"/>
          <p14:tracePt t="18307" x="7742238" y="268288"/>
          <p14:tracePt t="18324" x="7751763" y="303213"/>
          <p14:tracePt t="18340" x="7751763" y="339725"/>
          <p14:tracePt t="18359" x="7751763" y="401638"/>
          <p14:tracePt t="18374" x="7751763" y="455613"/>
          <p14:tracePt t="18390" x="7732713" y="509588"/>
          <p14:tracePt t="18407" x="7715250" y="554038"/>
          <p14:tracePt t="18426" x="7688263" y="615950"/>
          <p14:tracePt t="18440" x="7680325" y="669925"/>
          <p14:tracePt t="18457" x="7661275" y="696913"/>
          <p14:tracePt t="18473" x="7643813" y="741363"/>
          <p14:tracePt t="18492" x="7616825" y="776288"/>
          <p14:tracePt t="18507" x="7599363" y="803275"/>
          <p14:tracePt t="18524" x="7581900" y="822325"/>
          <p14:tracePt t="18541" x="7537450" y="857250"/>
          <p14:tracePt t="18558" x="7446963" y="919163"/>
          <p14:tracePt t="18575" x="7402513" y="955675"/>
          <p14:tracePt t="18590" x="7348538" y="982663"/>
          <p14:tracePt t="18611" x="7242175" y="1044575"/>
          <p14:tracePt t="18624" x="7170738" y="1081088"/>
          <p14:tracePt t="18640" x="7108825" y="1108075"/>
          <p14:tracePt t="18657" x="7045325" y="1143000"/>
          <p14:tracePt t="18676" x="6965950" y="1187450"/>
          <p14:tracePt t="18690" x="6919913" y="1214438"/>
          <p14:tracePt t="18707" x="6867525" y="1241425"/>
          <p14:tracePt t="18724" x="6796088" y="1276350"/>
          <p14:tracePt t="18742" x="6653213" y="1312863"/>
          <p14:tracePt t="18757" x="6562725" y="1330325"/>
          <p14:tracePt t="18774" x="6491288" y="1347788"/>
          <p14:tracePt t="18790" x="6438900" y="1357313"/>
          <p14:tracePt t="18808" x="6348413" y="1366838"/>
          <p14:tracePt t="18824" x="6276975" y="1366838"/>
          <p14:tracePt t="18841" x="6188075" y="1357313"/>
          <p14:tracePt t="18857" x="6089650" y="1347788"/>
          <p14:tracePt t="18874" x="5973763" y="1330325"/>
          <p14:tracePt t="18890" x="5919788" y="1330325"/>
          <p14:tracePt t="18907" x="5840413" y="1312863"/>
          <p14:tracePt t="18927" x="5741988" y="1295400"/>
          <p14:tracePt t="18940" x="5670550" y="1285875"/>
          <p14:tracePt t="18957" x="5581650" y="1258888"/>
          <p14:tracePt t="18973" x="5518150" y="1231900"/>
          <p14:tracePt t="18993" x="5438775" y="1196975"/>
          <p14:tracePt t="19008" x="5394325" y="1169988"/>
          <p14:tracePt t="19023" x="5367338" y="1143000"/>
          <p14:tracePt t="19040" x="5330825" y="1108075"/>
          <p14:tracePt t="19059" x="5276850" y="1054100"/>
          <p14:tracePt t="19074" x="5251450" y="1017588"/>
          <p14:tracePt t="19091" x="5224463" y="982663"/>
          <p14:tracePt t="19107" x="5197475" y="938213"/>
          <p14:tracePt t="19125" x="5160963" y="884238"/>
          <p14:tracePt t="19140" x="5143500" y="847725"/>
          <p14:tracePt t="19157" x="5133975" y="812800"/>
          <p14:tracePt t="19176" x="5116513" y="768350"/>
          <p14:tracePt t="19192" x="5116513" y="750888"/>
          <p14:tracePt t="19207" x="5108575" y="723900"/>
          <p14:tracePt t="19224" x="5108575" y="687388"/>
          <p14:tracePt t="19243" x="5108575" y="642938"/>
          <p14:tracePt t="19259" x="5126038" y="598488"/>
          <p14:tracePt t="19274" x="5133975" y="561975"/>
          <p14:tracePt t="19291" x="5160963" y="517525"/>
          <p14:tracePt t="19308" x="5197475" y="465138"/>
          <p14:tracePt t="19324" x="5224463" y="419100"/>
          <p14:tracePt t="19341" x="5251450" y="393700"/>
          <p14:tracePt t="19357" x="5286375" y="366713"/>
          <p14:tracePt t="19376" x="5330825" y="330200"/>
          <p14:tracePt t="19391" x="5384800" y="303213"/>
          <p14:tracePt t="19408" x="5456238" y="268288"/>
          <p14:tracePt t="19427" x="5608638" y="204788"/>
          <p14:tracePt t="19441" x="5688013" y="187325"/>
          <p14:tracePt t="19457" x="5857875" y="133350"/>
          <p14:tracePt t="19474" x="6045200" y="88900"/>
          <p14:tracePt t="19492" x="6323013" y="61913"/>
          <p14:tracePt t="19509" x="6491288" y="44450"/>
          <p14:tracePt t="19524" x="6653213" y="36513"/>
          <p14:tracePt t="19540" x="6823075" y="26988"/>
          <p14:tracePt t="19559" x="6991350" y="17463"/>
          <p14:tracePt t="19574" x="7089775" y="17463"/>
          <p14:tracePt t="19591" x="7188200" y="26988"/>
          <p14:tracePt t="19607" x="7269163" y="44450"/>
          <p14:tracePt t="19626" x="7375525" y="61913"/>
          <p14:tracePt t="19640" x="7439025" y="80963"/>
          <p14:tracePt t="19658" x="7483475" y="88900"/>
          <p14:tracePt t="19674" x="7518400" y="107950"/>
          <p14:tracePt t="19693" x="7581900" y="125413"/>
          <p14:tracePt t="19707" x="7608888" y="133350"/>
          <p14:tracePt t="19724" x="7643813" y="152400"/>
          <p14:tracePt t="19740" x="7680325" y="152400"/>
          <p14:tracePt t="19758" x="7715250" y="179388"/>
          <p14:tracePt t="19774" x="7732713" y="196850"/>
          <p14:tracePt t="19791" x="7751763" y="204788"/>
          <p14:tracePt t="19810" x="7786688" y="250825"/>
          <p14:tracePt t="19825" x="7804150" y="276225"/>
          <p14:tracePt t="19841" x="7813675" y="312738"/>
          <p14:tracePt t="19858" x="7831138" y="347663"/>
          <p14:tracePt t="19877" x="7831138" y="411163"/>
          <p14:tracePt t="19891" x="7823200" y="455613"/>
          <p14:tracePt t="19908" x="7813675" y="509588"/>
          <p14:tracePt t="19925" x="7777163" y="588963"/>
          <p14:tracePt t="19930" x="7751763" y="633413"/>
          <p14:tracePt t="19941" x="7715250" y="704850"/>
          <p14:tracePt t="19958" x="7670800" y="768350"/>
          <p14:tracePt t="19974" x="7616825" y="830263"/>
          <p14:tracePt t="19994" x="7537450" y="919163"/>
          <p14:tracePt t="20009" x="7500938" y="973138"/>
          <p14:tracePt t="20024" x="7439025" y="1027113"/>
          <p14:tracePt t="20041" x="7394575" y="1054100"/>
          <p14:tracePt t="20057" x="7348538" y="1098550"/>
          <p14:tracePt t="20075" x="7251700" y="1160463"/>
          <p14:tracePt t="20091" x="7188200" y="1187450"/>
          <p14:tracePt t="20108" x="7126288" y="1223963"/>
          <p14:tracePt t="20127" x="6991350" y="1268413"/>
          <p14:tracePt t="20142" x="6894513" y="1303338"/>
          <p14:tracePt t="20157" x="6786563" y="1322388"/>
          <p14:tracePt t="20174" x="6697663" y="1339850"/>
          <p14:tracePt t="20193" x="6572250" y="1339850"/>
          <p14:tracePt t="20208" x="6465888" y="1339850"/>
          <p14:tracePt t="20224" x="6340475" y="1339850"/>
          <p14:tracePt t="20241" x="6232525" y="1322388"/>
          <p14:tracePt t="20260" x="6089650" y="1285875"/>
          <p14:tracePt t="20274" x="5965825" y="1268413"/>
          <p14:tracePt t="20291" x="5830888" y="1258888"/>
          <p14:tracePt t="20308" x="5697538" y="1241425"/>
          <p14:tracePt t="20326" x="5554663" y="1223963"/>
          <p14:tracePt t="20341" x="5500688" y="1214438"/>
          <p14:tracePt t="20358" x="5446713" y="1204913"/>
          <p14:tracePt t="20375" x="5375275" y="1196975"/>
          <p14:tracePt t="20392" x="5286375" y="1169988"/>
          <p14:tracePt t="20408" x="5205413" y="1143000"/>
          <p14:tracePt t="20426" x="5143500" y="1116013"/>
          <p14:tracePt t="20431" x="5116513" y="1098550"/>
          <p14:tracePt t="20442" x="5072063" y="1081088"/>
          <p14:tracePt t="20458" x="5045075" y="1054100"/>
          <p14:tracePt t="20475" x="5018088" y="1036638"/>
          <p14:tracePt t="20491" x="5000625" y="1017588"/>
          <p14:tracePt t="20510" x="4973638" y="973138"/>
          <p14:tracePt t="20524" x="4965700" y="938213"/>
          <p14:tracePt t="20541" x="4956175" y="911225"/>
          <p14:tracePt t="20558" x="4946650" y="874713"/>
          <p14:tracePt t="20576" x="4946650" y="839788"/>
          <p14:tracePt t="20591" x="4946650" y="812800"/>
          <p14:tracePt t="20607" x="4965700" y="776288"/>
          <p14:tracePt t="20625" x="4983163" y="741363"/>
          <p14:tracePt t="20643" x="5027613" y="687388"/>
          <p14:tracePt t="20657" x="5072063" y="652463"/>
          <p14:tracePt t="20675" x="5116513" y="615950"/>
          <p14:tracePt t="20695" x="5187950" y="561975"/>
          <p14:tracePt t="20708" x="5214938" y="536575"/>
          <p14:tracePt t="20724" x="5276850" y="490538"/>
          <p14:tracePt t="20741" x="5313363" y="465138"/>
          <p14:tracePt t="20759" x="5375275" y="419100"/>
          <p14:tracePt t="20775" x="5446713" y="393700"/>
          <p14:tracePt t="20791" x="5518150" y="366713"/>
          <p14:tracePt t="20808" x="5599113" y="339725"/>
          <p14:tracePt t="20828" x="5732463" y="303213"/>
          <p14:tracePt t="20842" x="5803900" y="295275"/>
          <p14:tracePt t="20858" x="5902325" y="285750"/>
          <p14:tracePt t="20877" x="6027738" y="268288"/>
          <p14:tracePt t="20894" x="6242050" y="268288"/>
          <p14:tracePt t="20907" x="6348413" y="268288"/>
          <p14:tracePt t="20924" x="6465888" y="268288"/>
          <p14:tracePt t="20931" x="6537325" y="268288"/>
          <p14:tracePt t="20941" x="6599238" y="268288"/>
          <p14:tracePt t="20959" x="6796088" y="268288"/>
          <p14:tracePt t="20975" x="6867525" y="268288"/>
          <p14:tracePt t="20992" x="6929438" y="268288"/>
          <p14:tracePt t="21012" x="7018338" y="268288"/>
          <p14:tracePt t="21025" x="7072313" y="268288"/>
          <p14:tracePt t="21041" x="7126288" y="276225"/>
          <p14:tracePt t="21058" x="7180263" y="285750"/>
          <p14:tracePt t="21077" x="7251700" y="295275"/>
          <p14:tracePt t="21091" x="7286625" y="312738"/>
          <p14:tracePt t="21108" x="7313613" y="312738"/>
          <p14:tracePt t="21125" x="7331075" y="322263"/>
          <p14:tracePt t="21143" x="7358063" y="330200"/>
          <p14:tracePt t="21158" x="7375525" y="347663"/>
          <p14:tracePt t="21174" x="7385050" y="366713"/>
          <p14:tracePt t="21191" x="7412038" y="393700"/>
          <p14:tracePt t="21210" x="7446963" y="455613"/>
          <p14:tracePt t="21224" x="7466013" y="500063"/>
          <p14:tracePt t="21242" x="7483475" y="544513"/>
          <p14:tracePt t="21258" x="7491413" y="581025"/>
          <p14:tracePt t="21275" x="7510463" y="625475"/>
          <p14:tracePt t="21291" x="7518400" y="669925"/>
          <p14:tracePt t="21308" x="7518400" y="696913"/>
          <p14:tracePt t="21327" x="7518400" y="741363"/>
          <p14:tracePt t="21341" x="7518400" y="750888"/>
          <p14:tracePt t="21358" x="7500938" y="795338"/>
          <p14:tracePt t="21374" x="7491413" y="822325"/>
          <p14:tracePt t="21392" x="7466013" y="857250"/>
          <p14:tracePt t="21408" x="7439025" y="884238"/>
          <p14:tracePt t="21425" x="7394575" y="919163"/>
          <p14:tracePt t="21431" x="7367588" y="928688"/>
          <p14:tracePt t="21441" x="7331075" y="955675"/>
          <p14:tracePt t="21460" x="7259638" y="990600"/>
          <p14:tracePt t="21475" x="7197725" y="1017588"/>
          <p14:tracePt t="21492" x="7134225" y="1044575"/>
          <p14:tracePt t="21508" x="7089775" y="1062038"/>
          <p14:tracePt t="21526" x="7037388" y="1089025"/>
          <p14:tracePt t="21541" x="7000875" y="1108075"/>
          <p14:tracePt t="21559" x="6956425" y="1125538"/>
          <p14:tracePt t="21577" x="6884988" y="1143000"/>
          <p14:tracePt t="21592" x="6831013" y="1152525"/>
          <p14:tracePt t="21608" x="6777038" y="1160463"/>
          <p14:tracePt t="21625" x="6724650" y="1169988"/>
          <p14:tracePt t="21644" x="6661150" y="1179513"/>
          <p14:tracePt t="21659" x="6634163" y="1179513"/>
          <p14:tracePt t="21675" x="6608763" y="1179513"/>
          <p14:tracePt t="21691" x="6572250" y="1179513"/>
          <p14:tracePt t="21709" x="6537325" y="1179513"/>
          <p14:tracePt t="21725" x="6510338" y="1179513"/>
          <p14:tracePt t="21742" x="6483350" y="1179513"/>
          <p14:tracePt t="21758" x="6465888" y="1179513"/>
          <p14:tracePt t="21776" x="6429375" y="1179513"/>
          <p14:tracePt t="21791" x="6402388" y="1179513"/>
          <p14:tracePt t="21809" x="6394450" y="1179513"/>
          <p14:tracePt t="21825" x="6375400" y="1179513"/>
          <p14:tracePt t="21843" x="6348413" y="1179513"/>
          <p14:tracePt t="21858" x="6340475" y="1179513"/>
          <p14:tracePt t="21875" x="6330950" y="1179513"/>
          <p14:tracePt t="21895" x="6323013" y="1179513"/>
          <p14:tracePt t="21908" x="6313488" y="117951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39750" y="0"/>
            <a:ext cx="7772400" cy="1143000"/>
          </a:xfrm>
        </p:spPr>
        <p:txBody>
          <a:bodyPr/>
          <a:lstStyle/>
          <a:p>
            <a:pPr algn="ctr"/>
            <a:r>
              <a:rPr altLang="ar-SA" sz="4800">
                <a:latin typeface="Trebuchet MS" panose="020B0603020202020204" pitchFamily="34" charset="0"/>
                <a:cs typeface="Tahoma" panose="020B0604030504040204" pitchFamily="34" charset="0"/>
              </a:rPr>
              <a:t>Population and Sampling</a:t>
            </a:r>
          </a:p>
        </p:txBody>
      </p:sp>
      <p:sp>
        <p:nvSpPr>
          <p:cNvPr id="1536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8229600" cy="5472113"/>
          </a:xfrm>
        </p:spPr>
        <p:txBody>
          <a:bodyPr/>
          <a:lstStyle/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Sampling: the process of selecting portion of the population. 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Representativeness: the key characteristic of the sample is close to the population. 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bias: excluding any subject without any scientific rational. Or not based on the major inclusion and exclusion criteria.</a:t>
            </a:r>
          </a:p>
          <a:p>
            <a:endParaRPr altLang="ar-SA" sz="36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61695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762" x="6303963" y="1179513"/>
          <p14:tracePt t="9770" x="6296025" y="1169988"/>
          <p14:tracePt t="9777" x="6269038" y="1160463"/>
          <p14:tracePt t="9786" x="6232525" y="1143000"/>
          <p14:tracePt t="9805" x="6143625" y="1098550"/>
          <p14:tracePt t="9820" x="6108700" y="1071563"/>
          <p14:tracePt t="9837" x="6054725" y="1054100"/>
          <p14:tracePt t="9871" x="5983288" y="1017588"/>
          <p14:tracePt t="9903" x="5919788" y="1009650"/>
          <p14:tracePt t="9937" x="5848350" y="982663"/>
          <p14:tracePt t="9953" x="5830888" y="973138"/>
          <p14:tracePt t="9970" x="5803900" y="973138"/>
          <p14:tracePt t="9990" x="5768975" y="965200"/>
          <p14:tracePt t="10003" x="5751513" y="965200"/>
          <p14:tracePt t="10020" x="5724525" y="955675"/>
          <p14:tracePt t="10037" x="5697538" y="955675"/>
          <p14:tracePt t="10055" x="5661025" y="955675"/>
          <p14:tracePt t="10070" x="5634038" y="955675"/>
          <p14:tracePt t="10087" x="5616575" y="955675"/>
          <p14:tracePt t="10107" x="5581650" y="955675"/>
          <p14:tracePt t="10121" x="5554663" y="955675"/>
          <p14:tracePt t="10137" x="5537200" y="955675"/>
          <p14:tracePt t="10153" x="5510213" y="955675"/>
          <p14:tracePt t="10172" x="5491163" y="955675"/>
          <p14:tracePt t="10187" x="5483225" y="955675"/>
          <p14:tracePt t="10203" x="5465763" y="955675"/>
          <p14:tracePt t="10307" x="5473700" y="955675"/>
          <p14:tracePt t="10316" x="5483225" y="965200"/>
          <p14:tracePt t="10327" x="5518150" y="965200"/>
          <p14:tracePt t="10337" x="5545138" y="973138"/>
          <p14:tracePt t="10356" x="5653088" y="973138"/>
          <p14:tracePt t="10371" x="5724525" y="973138"/>
          <p14:tracePt t="10387" x="5822950" y="965200"/>
          <p14:tracePt t="10404" x="5938838" y="946150"/>
          <p14:tracePt t="10422" x="6108700" y="928688"/>
          <p14:tracePt t="10437" x="6224588" y="919163"/>
          <p14:tracePt t="10453" x="6323013" y="919163"/>
          <p14:tracePt t="10471" x="6419850" y="919163"/>
          <p14:tracePt t="10489" x="6545263" y="919163"/>
          <p14:tracePt t="10504" x="6599238" y="919163"/>
          <p14:tracePt t="10520" x="6634163" y="919163"/>
          <p14:tracePt t="10537" x="6680200" y="919163"/>
          <p14:tracePt t="10556" x="6732588" y="919163"/>
          <p14:tracePt t="10570" x="6769100" y="919163"/>
          <p14:tracePt t="10587" x="6813550" y="919163"/>
          <p14:tracePt t="10606" x="6884988" y="919163"/>
          <p14:tracePt t="10622" x="6929438" y="919163"/>
          <p14:tracePt t="10637" x="6973888" y="919163"/>
          <p14:tracePt t="10654" x="7010400" y="919163"/>
          <p14:tracePt t="10672" x="7072313" y="919163"/>
          <p14:tracePt t="10688" x="7126288" y="919163"/>
          <p14:tracePt t="10704" x="7197725" y="919163"/>
          <p14:tracePt t="10721" x="7259638" y="919163"/>
          <p14:tracePt t="10740" x="7340600" y="919163"/>
          <p14:tracePt t="10754" x="7385050" y="919163"/>
          <p14:tracePt t="10770" x="7412038" y="919163"/>
          <p14:tracePt t="10788" x="7456488" y="919163"/>
          <p14:tracePt t="10806" x="7483475" y="919163"/>
          <p14:tracePt t="10820" x="7510463" y="911225"/>
          <p14:tracePt t="10837" x="7527925" y="911225"/>
          <p14:tracePt t="10854" x="7537450" y="911225"/>
          <p14:tracePt t="10871" x="7554913" y="911225"/>
          <p14:tracePt t="10887" x="7572375" y="911225"/>
          <p14:tracePt t="10904" x="7581900" y="911225"/>
          <p14:tracePt t="10920" x="7599363" y="911225"/>
          <p14:tracePt t="10937" x="7616825" y="911225"/>
          <p14:tracePt t="10971" x="7626350" y="911225"/>
          <p14:tracePt t="10990" x="7643813" y="911225"/>
          <p14:tracePt t="11021" x="7653338" y="911225"/>
          <p14:tracePt t="11037" x="7661275" y="911225"/>
          <p14:tracePt t="11056" x="7670800" y="911225"/>
          <p14:tracePt t="11302" x="7643813" y="911225"/>
          <p14:tracePt t="11316" x="7626350" y="911225"/>
          <p14:tracePt t="11325" x="7616825" y="911225"/>
          <p14:tracePt t="11338" x="7589838" y="911225"/>
          <p14:tracePt t="11354" x="7562850" y="911225"/>
          <p14:tracePt t="11372" x="7491413" y="919163"/>
          <p14:tracePt t="11388" x="7456488" y="919163"/>
          <p14:tracePt t="11421" x="7340600" y="938213"/>
          <p14:tracePt t="11454" x="7153275" y="946150"/>
          <p14:tracePt t="11460" x="7099300" y="946150"/>
          <p14:tracePt t="11489" x="6929438" y="965200"/>
          <p14:tracePt t="11504" x="6858000" y="965200"/>
          <p14:tracePt t="11521" x="6804025" y="965200"/>
          <p14:tracePt t="11538" x="6759575" y="965200"/>
          <p14:tracePt t="11556" x="6670675" y="965200"/>
          <p14:tracePt t="11571" x="6608763" y="965200"/>
          <p14:tracePt t="11588" x="6545263" y="965200"/>
          <p14:tracePt t="11605" x="6465888" y="965200"/>
          <p14:tracePt t="11623" x="6367463" y="973138"/>
          <p14:tracePt t="11637" x="6303963" y="973138"/>
          <p14:tracePt t="11655" x="6251575" y="973138"/>
          <p14:tracePt t="11671" x="6197600" y="990600"/>
          <p14:tracePt t="11687" x="6143625" y="1000125"/>
          <p14:tracePt t="11704" x="6072188" y="1000125"/>
          <p14:tracePt t="11723" x="6037263" y="1000125"/>
          <p14:tracePt t="11754" x="5991225" y="1000125"/>
          <p14:tracePt t="11770" x="5965825" y="1000125"/>
          <p14:tracePt t="11787" x="5956300" y="1000125"/>
          <p14:tracePt t="11804" x="5946775" y="1000125"/>
          <p14:tracePt t="23340" x="5894388" y="1081088"/>
          <p14:tracePt t="23355" x="5840413" y="1169988"/>
          <p14:tracePt t="23365" x="5813425" y="1196975"/>
          <p14:tracePt t="23377" x="5776913" y="1268413"/>
          <p14:tracePt t="23392" x="5724525" y="1339850"/>
          <p14:tracePt t="23409" x="5670550" y="1401763"/>
          <p14:tracePt t="23428" x="5589588" y="1517650"/>
          <p14:tracePt t="23459" x="5483225" y="1670050"/>
          <p14:tracePt t="23493" x="5411788" y="1776413"/>
          <p14:tracePt t="23525" x="5367338" y="1839913"/>
          <p14:tracePt t="23531" x="5348288" y="1866900"/>
          <p14:tracePt t="23542" x="5340350" y="1884363"/>
          <p14:tracePt t="23559" x="5303838" y="1928813"/>
          <p14:tracePt t="23575" x="5268913" y="2000250"/>
          <p14:tracePt t="23592" x="5241925" y="2054225"/>
          <p14:tracePt t="23611" x="5197475" y="2125663"/>
          <p14:tracePt t="23625" x="5170488" y="2179638"/>
          <p14:tracePt t="23643" x="5143500" y="2224088"/>
          <p14:tracePt t="23658" x="5116513" y="2276475"/>
          <p14:tracePt t="23678" x="5054600" y="2366963"/>
          <p14:tracePt t="23692" x="5018088" y="2428875"/>
          <p14:tracePt t="23709" x="4983163" y="2482850"/>
          <p14:tracePt t="23725" x="4956175" y="2536825"/>
          <p14:tracePt t="23743" x="4919663" y="2608263"/>
          <p14:tracePt t="23758" x="4911725" y="2652713"/>
          <p14:tracePt t="23775" x="4884738" y="2687638"/>
          <p14:tracePt t="23792" x="4867275" y="2714625"/>
          <p14:tracePt t="23811" x="4857750" y="2751138"/>
          <p14:tracePt t="23825" x="4848225" y="2759075"/>
          <p14:tracePt t="23842" x="4848225" y="2776538"/>
          <p14:tracePt t="23861" x="4840288" y="2795588"/>
          <p14:tracePt t="23875" x="4830763" y="2803525"/>
          <p14:tracePt t="23892" x="4822825" y="2813050"/>
          <p14:tracePt t="23928" x="4822825" y="2822575"/>
          <p14:tracePt t="23951" x="4822825" y="2830513"/>
          <p14:tracePt t="23974" x="4813300" y="2830513"/>
          <p14:tracePt t="23984" x="4813300" y="2840038"/>
          <p14:tracePt t="23995" x="4803775" y="2840038"/>
          <p14:tracePt t="24009" x="4795838" y="2857500"/>
          <p14:tracePt t="24026" x="4776788" y="2857500"/>
          <p14:tracePt t="24033" x="4751388" y="2867025"/>
          <p14:tracePt t="24044" x="4714875" y="2874963"/>
          <p14:tracePt t="24060" x="4670425" y="2884488"/>
          <p14:tracePt t="24075" x="4633913" y="2884488"/>
          <p14:tracePt t="24092" x="4581525" y="2884488"/>
          <p14:tracePt t="24111" x="4510088" y="2894013"/>
          <p14:tracePt t="24126" x="4491038" y="2901950"/>
          <p14:tracePt t="24142" x="4446588" y="2911475"/>
          <p14:tracePt t="24159" x="4429125" y="2919413"/>
          <p14:tracePt t="24599" x="4402138" y="2919413"/>
          <p14:tracePt t="24608" x="4375150" y="2928938"/>
          <p14:tracePt t="24618" x="4322763" y="2928938"/>
          <p14:tracePt t="24626" x="4295775" y="2938463"/>
          <p14:tracePt t="24660" x="4133850" y="2955925"/>
          <p14:tracePt t="24692" x="3938588" y="2955925"/>
          <p14:tracePt t="24726" x="3813175" y="2955925"/>
          <p14:tracePt t="24746" x="3714750" y="2955925"/>
          <p14:tracePt t="24760" x="3660775" y="2955925"/>
          <p14:tracePt t="24776" x="3608388" y="2955925"/>
          <p14:tracePt t="24793" x="3562350" y="2955925"/>
          <p14:tracePt t="24810" x="3509963" y="2955925"/>
          <p14:tracePt t="24826" x="3473450" y="2955925"/>
          <p14:tracePt t="24842" x="3446463" y="2955925"/>
          <p14:tracePt t="24861" x="3402013" y="2955925"/>
          <p14:tracePt t="24877" x="3340100" y="2955925"/>
          <p14:tracePt t="24892" x="3303588" y="2955925"/>
          <p14:tracePt t="24910" x="3276600" y="2955925"/>
          <p14:tracePt t="24929" x="3224213" y="2955925"/>
          <p14:tracePt t="24943" x="3187700" y="2955925"/>
          <p14:tracePt t="24959" x="3143250" y="2955925"/>
          <p14:tracePt t="24976" x="3108325" y="2955925"/>
          <p14:tracePt t="24995" x="3054350" y="2946400"/>
          <p14:tracePt t="25009" x="3036888" y="2946400"/>
          <p14:tracePt t="25026" x="3000375" y="2946400"/>
          <p14:tracePt t="25042" x="2965450" y="2938463"/>
          <p14:tracePt t="25048" x="2946400" y="2928938"/>
          <p14:tracePt t="25060" x="2901950" y="2928938"/>
          <p14:tracePt t="25076" x="2847975" y="2919413"/>
          <p14:tracePt t="25092" x="2786063" y="2919413"/>
          <p14:tracePt t="25112" x="2705100" y="2919413"/>
          <p14:tracePt t="25127" x="2652713" y="2919413"/>
          <p14:tracePt t="25143" x="2608263" y="2919413"/>
          <p14:tracePt t="25159" x="2554288" y="2919413"/>
          <p14:tracePt t="25178" x="2465388" y="2919413"/>
          <p14:tracePt t="25193" x="2419350" y="2919413"/>
          <p14:tracePt t="25210" x="2357438" y="2919413"/>
          <p14:tracePt t="25226" x="2312988" y="2919413"/>
          <p14:tracePt t="25245" x="2259013" y="2919413"/>
          <p14:tracePt t="25259" x="2214563" y="2919413"/>
          <p14:tracePt t="25276" x="2187575" y="2919413"/>
          <p14:tracePt t="25292" x="2152650" y="2919413"/>
          <p14:tracePt t="25311" x="2098675" y="2919413"/>
          <p14:tracePt t="25326" x="2054225" y="2919413"/>
          <p14:tracePt t="25343" x="2009775" y="2919413"/>
          <p14:tracePt t="25359" x="1973263" y="2919413"/>
          <p14:tracePt t="25377" x="1901825" y="2919413"/>
          <p14:tracePt t="25393" x="1857375" y="2919413"/>
          <p14:tracePt t="25409" x="1830388" y="2919413"/>
          <p14:tracePt t="25428" x="1768475" y="2919413"/>
          <p14:tracePt t="25444" x="1724025" y="2919413"/>
          <p14:tracePt t="25459" x="1687513" y="2919413"/>
          <p14:tracePt t="25476" x="1652588" y="2919413"/>
          <p14:tracePt t="25496" x="1581150" y="2919413"/>
          <p14:tracePt t="25511" x="1536700" y="2919413"/>
          <p14:tracePt t="25526" x="1490663" y="2919413"/>
          <p14:tracePt t="25543" x="1465263" y="2919413"/>
          <p14:tracePt t="25548" x="1446213" y="2919413"/>
          <p14:tracePt t="25561" x="1419225" y="2919413"/>
          <p14:tracePt t="25576" x="1393825" y="2919413"/>
          <p14:tracePt t="25593" x="1366838" y="2919413"/>
          <p14:tracePt t="25609" x="1347788" y="2919413"/>
          <p14:tracePt t="25627" x="1312863" y="2919413"/>
          <p14:tracePt t="25643" x="1285875" y="2919413"/>
          <p14:tracePt t="25660" x="1258888" y="2919413"/>
          <p14:tracePt t="25676" x="1223963" y="2919413"/>
          <p14:tracePt t="25693" x="1196975" y="2919413"/>
          <p14:tracePt t="25710" x="1143000" y="2919413"/>
          <p14:tracePt t="25726" x="1125538" y="2919413"/>
          <p14:tracePt t="25746" x="1089025" y="2919413"/>
          <p14:tracePt t="25760" x="1062038" y="2919413"/>
          <p14:tracePt t="25776" x="1054100" y="2919413"/>
          <p14:tracePt t="25793" x="1036638" y="2919413"/>
          <p14:tracePt t="25812" x="1009650" y="2919413"/>
          <p14:tracePt t="25826" x="1000125" y="2919413"/>
          <p14:tracePt t="25843" x="982663" y="2919413"/>
          <p14:tracePt t="25860" x="973138" y="2919413"/>
          <p14:tracePt t="25878" x="965200" y="2919413"/>
          <p14:tracePt t="25893" x="955675" y="2919413"/>
          <p14:tracePt t="25910" x="946150" y="2919413"/>
          <p14:tracePt t="25926" x="938213" y="2919413"/>
          <p14:tracePt t="26227" x="965200" y="2928938"/>
          <p14:tracePt t="26241" x="1054100" y="2938463"/>
          <p14:tracePt t="26252" x="1160463" y="2946400"/>
          <p14:tracePt t="26261" x="1223963" y="2946400"/>
          <p14:tracePt t="26276" x="1339850" y="2946400"/>
          <p14:tracePt t="26293" x="1465263" y="2955925"/>
          <p14:tracePt t="26311" x="1643063" y="2965450"/>
          <p14:tracePt t="26327" x="1803400" y="2982913"/>
          <p14:tracePt t="26343" x="1938338" y="3000375"/>
          <p14:tracePt t="26360" x="2062163" y="3017838"/>
          <p14:tracePt t="26379" x="2197100" y="3054350"/>
          <p14:tracePt t="26393" x="2295525" y="3062288"/>
          <p14:tracePt t="26410" x="2401888" y="3081338"/>
          <p14:tracePt t="26429" x="2536825" y="3098800"/>
          <p14:tracePt t="26444" x="2608263" y="3108325"/>
          <p14:tracePt t="26460" x="2660650" y="3108325"/>
          <p14:tracePt t="26476" x="2724150" y="3116263"/>
          <p14:tracePt t="26494" x="2776538" y="3116263"/>
          <p14:tracePt t="26511" x="2874963" y="3125788"/>
          <p14:tracePt t="26526" x="2938463" y="3125788"/>
          <p14:tracePt t="26543" x="2990850" y="3125788"/>
          <p14:tracePt t="26548" x="3017838" y="3116263"/>
          <p14:tracePt t="26561" x="3054350" y="3108325"/>
          <p14:tracePt t="26577" x="3108325" y="3108325"/>
          <p14:tracePt t="26593" x="3170238" y="3098800"/>
          <p14:tracePt t="26610" x="3259138" y="3081338"/>
          <p14:tracePt t="26628" x="3411538" y="3081338"/>
          <p14:tracePt t="26643" x="3482975" y="3071813"/>
          <p14:tracePt t="26660" x="3562350" y="3062288"/>
          <p14:tracePt t="26677" x="3616325" y="3054350"/>
          <p14:tracePt t="26695" x="3714750" y="3054350"/>
          <p14:tracePt t="26710" x="3795713" y="3054350"/>
          <p14:tracePt t="26726" x="3894138" y="3054350"/>
          <p14:tracePt t="26745" x="4017963" y="3062288"/>
          <p14:tracePt t="26760" x="4044950" y="3062288"/>
          <p14:tracePt t="26777" x="4143375" y="3062288"/>
          <p14:tracePt t="26793" x="4214813" y="3062288"/>
          <p14:tracePt t="26813" x="4340225" y="3062288"/>
          <p14:tracePt t="26827" x="4419600" y="3062288"/>
          <p14:tracePt t="26843" x="4465638" y="3062288"/>
          <p14:tracePt t="26860" x="4500563" y="3054350"/>
          <p14:tracePt t="26879" x="4545013" y="3044825"/>
          <p14:tracePt t="26893" x="4581525" y="3044825"/>
          <p14:tracePt t="26910" x="4616450" y="3044825"/>
          <p14:tracePt t="26927" x="4652963" y="3044825"/>
          <p14:tracePt t="26945" x="4705350" y="3036888"/>
          <p14:tracePt t="26960" x="4732338" y="3027363"/>
          <p14:tracePt t="26977" x="4768850" y="3017838"/>
          <p14:tracePt t="26996" x="4803775" y="3009900"/>
          <p14:tracePt t="27011" x="4840288" y="3000375"/>
          <p14:tracePt t="27026" x="4867275" y="2990850"/>
          <p14:tracePt t="27043" x="4884738" y="2982913"/>
          <p14:tracePt t="27049" x="4894263" y="2982913"/>
          <p14:tracePt t="27061" x="4911725" y="2973388"/>
          <p14:tracePt t="27077" x="4919663" y="2973388"/>
          <p14:tracePt t="27093" x="4938713" y="2965450"/>
          <p14:tracePt t="27110" x="4946650" y="2965450"/>
          <p14:tracePt t="27129" x="4965700" y="2946400"/>
          <p14:tracePt t="27143" x="4973638" y="2938463"/>
          <p14:tracePt t="27160" x="4983163" y="2938463"/>
          <p14:tracePt t="27177" x="4983163" y="2928938"/>
          <p14:tracePt t="27195" x="5000625" y="2911475"/>
          <p14:tracePt t="27210" x="5010150" y="2901950"/>
          <p14:tracePt t="27227" x="5010150" y="2874963"/>
          <p14:tracePt t="27246" x="5027613" y="2840038"/>
          <p14:tracePt t="27261" x="5027613" y="2830513"/>
          <p14:tracePt t="27277" x="5045075" y="2813050"/>
          <p14:tracePt t="27294" x="5045075" y="2795588"/>
          <p14:tracePt t="27312" x="5045075" y="2786063"/>
          <p14:tracePt t="27327" x="5045075" y="2776538"/>
          <p14:tracePt t="27343" x="5045075" y="2768600"/>
          <p14:tracePt t="27378" x="5045075" y="2759075"/>
          <p14:tracePt t="27393" x="5045075" y="2741613"/>
          <p14:tracePt t="27411" x="5045075" y="2724150"/>
          <p14:tracePt t="27427" x="5045075" y="2714625"/>
          <p14:tracePt t="27445" x="5037138" y="2697163"/>
          <p14:tracePt t="27460" x="5037138" y="2679700"/>
          <p14:tracePt t="27477" x="5037138" y="2670175"/>
          <p14:tracePt t="27495" x="5037138" y="2660650"/>
          <p14:tracePt t="27511" x="5037138" y="2652713"/>
          <p14:tracePt t="27527" x="5027613" y="2643188"/>
          <p14:tracePt t="27562" x="5018088" y="2633663"/>
          <p14:tracePt t="27577" x="5010150" y="2625725"/>
          <p14:tracePt t="27593" x="5000625" y="2616200"/>
          <p14:tracePt t="27611" x="4991100" y="2608263"/>
          <p14:tracePt t="27629" x="4956175" y="2581275"/>
          <p14:tracePt t="27643" x="4911725" y="2562225"/>
          <p14:tracePt t="27660" x="4857750" y="2544763"/>
          <p14:tracePt t="27677" x="4795838" y="2527300"/>
          <p14:tracePt t="27695" x="4714875" y="2500313"/>
          <p14:tracePt t="27710" x="4670425" y="2482850"/>
          <p14:tracePt t="27727" x="4598988" y="2473325"/>
          <p14:tracePt t="27743" x="4500563" y="2465388"/>
          <p14:tracePt t="27761" x="4340225" y="2446338"/>
          <p14:tracePt t="27777" x="4224338" y="2428875"/>
          <p14:tracePt t="27793" x="4160838" y="2428875"/>
          <p14:tracePt t="27812" x="4054475" y="2419350"/>
          <p14:tracePt t="27827" x="3956050" y="2411413"/>
          <p14:tracePt t="27844" x="3857625" y="2411413"/>
          <p14:tracePt t="27860" x="3768725" y="2393950"/>
          <p14:tracePt t="27879" x="3643313" y="2384425"/>
          <p14:tracePt t="27894" x="3562350" y="2374900"/>
          <p14:tracePt t="27910" x="3482975" y="2366963"/>
          <p14:tracePt t="27930" x="3357563" y="2347913"/>
          <p14:tracePt t="27945" x="3241675" y="2347913"/>
          <p14:tracePt t="27960" x="3152775" y="2357438"/>
          <p14:tracePt t="27977" x="3071813" y="2366963"/>
          <p14:tracePt t="27997" x="2938463" y="2374900"/>
          <p14:tracePt t="28011" x="2894013" y="2384425"/>
          <p14:tracePt t="28027" x="2768600" y="2393950"/>
          <p14:tracePt t="28044" x="2697163" y="2393950"/>
          <p14:tracePt t="28061" x="2598738" y="2393950"/>
          <p14:tracePt t="28077" x="2517775" y="2393950"/>
          <p14:tracePt t="28094" x="2428875" y="2393950"/>
          <p14:tracePt t="28111" x="2366963" y="2393950"/>
          <p14:tracePt t="28129" x="2276475" y="2393950"/>
          <p14:tracePt t="28144" x="2224088" y="2393950"/>
          <p14:tracePt t="28161" x="2187575" y="2393950"/>
          <p14:tracePt t="28177" x="2143125" y="2393950"/>
          <p14:tracePt t="28195" x="2062163" y="2401888"/>
          <p14:tracePt t="28211" x="2009775" y="2411413"/>
          <p14:tracePt t="28227" x="1955800" y="2419350"/>
          <p14:tracePt t="28247" x="1874838" y="2428875"/>
          <p14:tracePt t="28261" x="1822450" y="2438400"/>
          <p14:tracePt t="28277" x="1785938" y="2446338"/>
          <p14:tracePt t="28294" x="1751013" y="2446338"/>
          <p14:tracePt t="28313" x="1704975" y="2455863"/>
          <p14:tracePt t="28327" x="1670050" y="2455863"/>
          <p14:tracePt t="28344" x="1633538" y="2455863"/>
          <p14:tracePt t="28361" x="1589088" y="2465388"/>
          <p14:tracePt t="28380" x="1517650" y="2473325"/>
          <p14:tracePt t="28394" x="1473200" y="2473325"/>
          <p14:tracePt t="28411" x="1446213" y="2473325"/>
          <p14:tracePt t="28427" x="1411288" y="2473325"/>
          <p14:tracePt t="28446" x="1374775" y="2473325"/>
          <p14:tracePt t="28460" x="1347788" y="2473325"/>
          <p14:tracePt t="28477" x="1322388" y="2473325"/>
          <p14:tracePt t="28497" x="1295400" y="2482850"/>
          <p14:tracePt t="28512" x="1268413" y="2482850"/>
          <p14:tracePt t="28527" x="1250950" y="2482850"/>
          <p14:tracePt t="28544" x="1231900" y="2490788"/>
          <p14:tracePt t="28563" x="1196975" y="2500313"/>
          <p14:tracePt t="28580" x="1169988" y="2509838"/>
          <p14:tracePt t="28594" x="1143000" y="2509838"/>
          <p14:tracePt t="28610" x="1116013" y="2509838"/>
          <p14:tracePt t="28630" x="1081088" y="2527300"/>
          <p14:tracePt t="28644" x="1062038" y="2527300"/>
          <p14:tracePt t="28660" x="1044575" y="2536825"/>
          <p14:tracePt t="28678" x="1027113" y="2536825"/>
          <p14:tracePt t="28696" x="1000125" y="2554288"/>
          <p14:tracePt t="28710" x="982663" y="2562225"/>
          <p14:tracePt t="28728" x="965200" y="2571750"/>
          <p14:tracePt t="28746" x="928688" y="2589213"/>
          <p14:tracePt t="28762" x="919163" y="2608263"/>
          <p14:tracePt t="28777" x="901700" y="2616200"/>
          <p14:tracePt t="28794" x="893763" y="2633663"/>
          <p14:tracePt t="28813" x="874713" y="2652713"/>
          <p14:tracePt t="28827" x="866775" y="2670175"/>
          <p14:tracePt t="28844" x="866775" y="2679700"/>
          <p14:tracePt t="28861" x="857250" y="2697163"/>
          <p14:tracePt t="28880" x="857250" y="2724150"/>
          <p14:tracePt t="28895" x="857250" y="2732088"/>
          <p14:tracePt t="28911" x="857250" y="2751138"/>
          <p14:tracePt t="28928" x="857250" y="2776538"/>
          <p14:tracePt t="28945" x="866775" y="2795588"/>
          <p14:tracePt t="28961" x="874713" y="2813050"/>
          <p14:tracePt t="28977" x="884238" y="2822575"/>
          <p14:tracePt t="28997" x="893763" y="2840038"/>
          <p14:tracePt t="29011" x="911225" y="2847975"/>
          <p14:tracePt t="29027" x="928688" y="2857500"/>
          <p14:tracePt t="29045" x="938213" y="2867025"/>
          <p14:tracePt t="29062" x="955675" y="2874963"/>
          <p14:tracePt t="29077" x="982663" y="2884488"/>
          <p14:tracePt t="29094" x="1017588" y="2894013"/>
          <p14:tracePt t="29111" x="1054100" y="2901950"/>
          <p14:tracePt t="29130" x="1089025" y="2919413"/>
          <p14:tracePt t="29144" x="1116013" y="2919413"/>
          <p14:tracePt t="29161" x="1152525" y="2938463"/>
          <p14:tracePt t="29177" x="1179513" y="2938463"/>
          <p14:tracePt t="29196" x="1231900" y="2946400"/>
          <p14:tracePt t="29211" x="1276350" y="2946400"/>
          <p14:tracePt t="29228" x="1322388" y="2946400"/>
          <p14:tracePt t="29248" x="1411288" y="2946400"/>
          <p14:tracePt t="29262" x="1473200" y="2946400"/>
          <p14:tracePt t="29277" x="1517650" y="2946400"/>
          <p14:tracePt t="29294" x="1554163" y="2946400"/>
          <p14:tracePt t="29313" x="1589088" y="2946400"/>
          <p14:tracePt t="29328" x="1608138" y="2946400"/>
          <p14:tracePt t="29344" x="1616075" y="2946400"/>
          <p14:tracePt t="29361" x="1625600" y="2946400"/>
          <p14:tracePt t="29379" x="1643063" y="2946400"/>
          <p14:tracePt t="29394" x="1652588" y="2946400"/>
          <p14:tracePt t="29411" x="1660525" y="2946400"/>
          <p14:tracePt t="29446" x="1679575" y="2946400"/>
          <p14:tracePt t="29461" x="1687513" y="2946400"/>
          <p14:tracePt t="29477" x="1697038" y="2946400"/>
          <p14:tracePt t="29496" x="1724025" y="2946400"/>
          <p14:tracePt t="29512" x="1751013" y="2946400"/>
          <p14:tracePt t="29527" x="1768475" y="2946400"/>
          <p14:tracePt t="29544" x="1776413" y="2946400"/>
          <p14:tracePt t="29563" x="1795463" y="2946400"/>
          <p14:tracePt t="29577" x="1812925" y="2946400"/>
          <p14:tracePt t="29594" x="1822450" y="2946400"/>
          <p14:tracePt t="29611" x="1830388" y="2946400"/>
          <p14:tracePt t="29630" x="1839913" y="2946400"/>
          <p14:tracePt t="29719" x="1839913" y="2955925"/>
          <p14:tracePt t="155332" x="1812925" y="2965450"/>
          <p14:tracePt t="155397" x="1589088" y="3036888"/>
          <p14:tracePt t="155409" x="1544638" y="3062288"/>
          <p14:tracePt t="155427" x="1465263" y="3098800"/>
          <p14:tracePt t="155442" x="1411288" y="3125788"/>
          <p14:tracePt t="155459" x="1347788" y="3170238"/>
          <p14:tracePt t="155477" x="1231900" y="3232150"/>
          <p14:tracePt t="155509" x="1089025" y="3330575"/>
          <p14:tracePt t="155545" x="938213" y="3465513"/>
          <p14:tracePt t="155575" x="803275" y="3598863"/>
          <p14:tracePt t="155592" x="750888" y="3687763"/>
          <p14:tracePt t="155612" x="660400" y="3795713"/>
          <p14:tracePt t="155625" x="598488" y="3867150"/>
          <p14:tracePt t="155643" x="554038" y="3946525"/>
          <p14:tracePt t="155659" x="509588" y="4010025"/>
          <p14:tracePt t="155678" x="446088" y="4116388"/>
          <p14:tracePt t="155692" x="419100" y="4197350"/>
          <p14:tracePt t="155709" x="384175" y="4276725"/>
          <p14:tracePt t="155725" x="357188" y="4367213"/>
          <p14:tracePt t="155744" x="330200" y="4473575"/>
          <p14:tracePt t="155758" x="322263" y="4518025"/>
          <p14:tracePt t="155775" x="312738" y="4554538"/>
          <p14:tracePt t="155792" x="303213" y="4608513"/>
          <p14:tracePt t="155810" x="295275" y="4652963"/>
          <p14:tracePt t="155825" x="295275" y="4679950"/>
          <p14:tracePt t="155842" x="295275" y="4697413"/>
          <p14:tracePt t="155861" x="295275" y="4714875"/>
          <p14:tracePt t="155876" x="295275" y="4724400"/>
          <p14:tracePt t="155892" x="295275" y="4732338"/>
          <p14:tracePt t="155909" x="295275" y="4741863"/>
          <p14:tracePt t="155928" x="295275" y="4751388"/>
          <p14:tracePt t="155943" x="295275" y="4759325"/>
          <p14:tracePt t="155959" x="303213" y="4768850"/>
          <p14:tracePt t="155975" x="303213" y="4776788"/>
          <p14:tracePt t="155995" x="312738" y="4786313"/>
          <p14:tracePt t="156009" x="330200" y="4795838"/>
          <p14:tracePt t="156026" x="339725" y="4795838"/>
          <p14:tracePt t="156043" x="357188" y="4795838"/>
          <p14:tracePt t="156062" x="384175" y="4795838"/>
          <p14:tracePt t="156075" x="411163" y="4795838"/>
          <p14:tracePt t="156093" x="428625" y="4786313"/>
          <p14:tracePt t="156109" x="446088" y="4786313"/>
          <p14:tracePt t="156127" x="465138" y="4776788"/>
          <p14:tracePt t="156142" x="473075" y="4768850"/>
          <p14:tracePt t="156159" x="490538" y="4759325"/>
          <p14:tracePt t="156179" x="509588" y="4751388"/>
          <p14:tracePt t="156192" x="517525" y="4751388"/>
          <p14:tracePt t="156209" x="536575" y="4741863"/>
          <p14:tracePt t="156226" x="544513" y="4732338"/>
          <p14:tracePt t="156244" x="561975" y="4724400"/>
          <p14:tracePt t="156259" x="571500" y="4724400"/>
          <p14:tracePt t="156276" x="581025" y="4724400"/>
          <p14:tracePt t="156297" x="588963" y="4724400"/>
          <p14:tracePt t="156320" x="598488" y="4724400"/>
          <p14:tracePt t="156335" x="608013" y="4714875"/>
          <p14:tracePt t="156357" x="615950" y="4714875"/>
          <p14:tracePt t="156379" x="625475" y="4714875"/>
          <p14:tracePt t="156387" x="625475" y="4705350"/>
          <p14:tracePt t="156401" x="633413" y="4705350"/>
          <p14:tracePt t="156409" x="642938" y="4705350"/>
          <p14:tracePt t="156426" x="652463" y="4697413"/>
          <p14:tracePt t="156444" x="669925" y="4697413"/>
          <p14:tracePt t="156459" x="679450" y="4687888"/>
          <p14:tracePt t="156475" x="696913" y="4687888"/>
          <p14:tracePt t="156492" x="704850" y="4687888"/>
          <p14:tracePt t="156511" x="714375" y="4687888"/>
          <p14:tracePt t="156526" x="723900" y="4687888"/>
          <p14:tracePt t="156560" x="731838" y="4687888"/>
          <p14:tracePt t="156576" x="741363" y="4687888"/>
          <p14:tracePt t="156592" x="758825" y="4679950"/>
          <p14:tracePt t="156609" x="768350" y="4670425"/>
          <p14:tracePt t="156628" x="795338" y="4660900"/>
          <p14:tracePt t="156643" x="812800" y="4660900"/>
          <p14:tracePt t="156660" x="822325" y="4660900"/>
          <p14:tracePt t="156676" x="839788" y="4652963"/>
          <p14:tracePt t="156695" x="874713" y="4643438"/>
          <p14:tracePt t="156709" x="893763" y="4643438"/>
          <p14:tracePt t="156726" x="911225" y="4643438"/>
          <p14:tracePt t="156742" x="928688" y="4643438"/>
          <p14:tracePt t="156760" x="946150" y="4643438"/>
          <p14:tracePt t="156776" x="965200" y="4643438"/>
          <p14:tracePt t="156792" x="982663" y="4643438"/>
          <p14:tracePt t="156809" x="1009650" y="4643438"/>
          <p14:tracePt t="156827" x="1044575" y="4643438"/>
          <p14:tracePt t="156842" x="1062038" y="4643438"/>
          <p14:tracePt t="156859" x="1098550" y="4643438"/>
          <p14:tracePt t="156876" x="1125538" y="4643438"/>
          <p14:tracePt t="156893" x="1179513" y="4643438"/>
          <p14:tracePt t="156909" x="1223963" y="4643438"/>
          <p14:tracePt t="156926" x="1250950" y="4643438"/>
          <p14:tracePt t="156945" x="1303338" y="4643438"/>
          <p14:tracePt t="156960" x="1357313" y="4643438"/>
          <p14:tracePt t="156976" x="1411288" y="4643438"/>
          <p14:tracePt t="156992" x="1482725" y="4643438"/>
          <p14:tracePt t="157011" x="1616075" y="4643438"/>
          <p14:tracePt t="157026" x="1697038" y="4643438"/>
          <p14:tracePt t="157042" x="1776413" y="4643438"/>
          <p14:tracePt t="157059" x="1830388" y="4643438"/>
          <p14:tracePt t="157077" x="1919288" y="4633913"/>
          <p14:tracePt t="157092" x="1973263" y="4633913"/>
          <p14:tracePt t="157110" x="2017713" y="4633913"/>
          <p14:tracePt t="157129" x="2098675" y="4633913"/>
          <p14:tracePt t="157144" x="2143125" y="4633913"/>
          <p14:tracePt t="157159" x="2187575" y="4633913"/>
          <p14:tracePt t="157176" x="2224088" y="4633913"/>
          <p14:tracePt t="157192" x="2268538" y="4633913"/>
          <p14:tracePt t="157209" x="2339975" y="4633913"/>
          <p14:tracePt t="157226" x="2393950" y="4633913"/>
          <p14:tracePt t="157243" x="2446338" y="4633913"/>
          <p14:tracePt t="157249" x="2473325" y="4633913"/>
          <p14:tracePt t="157261" x="2527300" y="4633913"/>
          <p14:tracePt t="157276" x="2581275" y="4633913"/>
          <p14:tracePt t="157292" x="2625725" y="4633913"/>
          <p14:tracePt t="157309" x="2670175" y="4625975"/>
          <p14:tracePt t="157329" x="2751138" y="4625975"/>
          <p14:tracePt t="157342" x="2803525" y="4616450"/>
          <p14:tracePt t="157359" x="2840038" y="4616450"/>
          <p14:tracePt t="157376" x="2884488" y="4616450"/>
          <p14:tracePt t="157395" x="2946400" y="4616450"/>
          <p14:tracePt t="157409" x="2982913" y="4616450"/>
          <p14:tracePt t="157426" x="3009900" y="4616450"/>
          <p14:tracePt t="157443" x="3027363" y="4616450"/>
          <p14:tracePt t="157461" x="3062288" y="4616450"/>
          <p14:tracePt t="157476" x="3089275" y="4616450"/>
          <p14:tracePt t="157493" x="3098800" y="4616450"/>
          <p14:tracePt t="157509" x="3116263" y="4608513"/>
          <p14:tracePt t="157527" x="3143250" y="4598988"/>
          <p14:tracePt t="157543" x="3160713" y="4598988"/>
          <p14:tracePt t="157560" x="3179763" y="4598988"/>
          <p14:tracePt t="157579" x="3205163" y="4598988"/>
          <p14:tracePt t="157593" x="3214688" y="4598988"/>
          <p14:tracePt t="157609" x="3232150" y="4598988"/>
          <p14:tracePt t="157626" x="3251200" y="4598988"/>
          <p14:tracePt t="157646" x="3268663" y="4598988"/>
          <p14:tracePt t="157660" x="3295650" y="4598988"/>
          <p14:tracePt t="157677" x="3330575" y="4598988"/>
          <p14:tracePt t="157693" x="3357563" y="4598988"/>
          <p14:tracePt t="157712" x="3384550" y="4598988"/>
          <p14:tracePt t="157726" x="3402013" y="4598988"/>
          <p14:tracePt t="157743" x="3411538" y="4598988"/>
          <p14:tracePt t="157761" x="3419475" y="4598988"/>
          <p14:tracePt t="157776" x="3429000" y="4598988"/>
          <p14:tracePt t="157793" x="3438525" y="4598988"/>
          <p14:tracePt t="157810" x="3446463" y="4598988"/>
          <p14:tracePt t="157919" x="3438525" y="4598988"/>
          <p14:tracePt t="157928" x="3429000" y="4598988"/>
          <p14:tracePt t="157943" x="3411538" y="4608513"/>
          <p14:tracePt t="157963" x="3367088" y="4616450"/>
          <p14:tracePt t="157977" x="3340100" y="4625975"/>
          <p14:tracePt t="157993" x="3303588" y="4633913"/>
          <p14:tracePt t="158009" x="3268663" y="4643438"/>
          <p14:tracePt t="158029" x="3224213" y="4652963"/>
          <p14:tracePt t="158043" x="3187700" y="4652963"/>
          <p14:tracePt t="158060" x="3160713" y="4670425"/>
          <p14:tracePt t="158077" x="3143250" y="4670425"/>
          <p14:tracePt t="158094" x="3081338" y="4679950"/>
          <p14:tracePt t="158110" x="3036888" y="4679950"/>
          <p14:tracePt t="158126" x="2990850" y="4697413"/>
          <p14:tracePt t="158146" x="2928938" y="4697413"/>
          <p14:tracePt t="158161" x="2874963" y="4705350"/>
          <p14:tracePt t="158176" x="2840038" y="4705350"/>
          <p14:tracePt t="158193" x="2813050" y="4705350"/>
          <p14:tracePt t="158212" x="2776538" y="4705350"/>
          <p14:tracePt t="158227" x="2759075" y="4705350"/>
          <p14:tracePt t="158243" x="2741613" y="4714875"/>
          <p14:tracePt t="158249" x="2724150" y="4714875"/>
          <p14:tracePt t="158260" x="2714625" y="4714875"/>
          <p14:tracePt t="158278" x="2660650" y="4714875"/>
          <p14:tracePt t="158293" x="2633663" y="4714875"/>
          <p14:tracePt t="158310" x="2608263" y="4714875"/>
          <p14:tracePt t="158326" x="2562225" y="4714875"/>
          <p14:tracePt t="158345" x="2527300" y="4714875"/>
          <p14:tracePt t="158360" x="2509838" y="4714875"/>
          <p14:tracePt t="158377" x="2482850" y="4714875"/>
          <p14:tracePt t="158393" x="2465388" y="4714875"/>
          <p14:tracePt t="158410" x="2428875" y="4714875"/>
          <p14:tracePt t="158426" x="2411413" y="4714875"/>
          <p14:tracePt t="158443" x="2393950" y="4714875"/>
          <p14:tracePt t="158462" x="2366963" y="4714875"/>
          <p14:tracePt t="158478" x="2347913" y="4714875"/>
          <p14:tracePt t="158493" x="2339975" y="4714875"/>
          <p14:tracePt t="158510" x="2312988" y="4714875"/>
          <p14:tracePt t="158530" x="2276475" y="4714875"/>
          <p14:tracePt t="158543" x="2241550" y="4714875"/>
          <p14:tracePt t="158560" x="2205038" y="4714875"/>
          <p14:tracePt t="158576" x="2179638" y="4714875"/>
          <p14:tracePt t="158595" x="2133600" y="4714875"/>
          <p14:tracePt t="158610" x="2081213" y="4714875"/>
          <p14:tracePt t="158627" x="2036763" y="4714875"/>
          <p14:tracePt t="158644" x="2000250" y="4714875"/>
          <p14:tracePt t="158662" x="1946275" y="4714875"/>
          <p14:tracePt t="158677" x="1893888" y="4714875"/>
          <p14:tracePt t="158693" x="1830388" y="4714875"/>
          <p14:tracePt t="158710" x="1776413" y="4714875"/>
          <p14:tracePt t="158728" x="1697038" y="4714875"/>
          <p14:tracePt t="158743" x="1643063" y="4714875"/>
          <p14:tracePt t="158760" x="1598613" y="4714875"/>
          <p14:tracePt t="158777" x="1554163" y="4714875"/>
          <p14:tracePt t="158793" x="1527175" y="4714875"/>
          <p14:tracePt t="158810" x="1446213" y="4714875"/>
          <p14:tracePt t="158827" x="1393825" y="4714875"/>
          <p14:tracePt t="158845" x="1312863" y="4714875"/>
          <p14:tracePt t="158860" x="1285875" y="4714875"/>
          <p14:tracePt t="158876" x="1179513" y="4714875"/>
          <p14:tracePt t="158894" x="1125538" y="4705350"/>
          <p14:tracePt t="158912" x="1062038" y="4697413"/>
          <p14:tracePt t="158927" x="990600" y="4687888"/>
          <p14:tracePt t="158943" x="919163" y="4670425"/>
          <p14:tracePt t="158960" x="866775" y="4652963"/>
          <p14:tracePt t="158979" x="776288" y="4625975"/>
          <p14:tracePt t="158993" x="741363" y="4616450"/>
          <p14:tracePt t="159010" x="704850" y="4598988"/>
          <p14:tracePt t="159027" x="679450" y="4572000"/>
          <p14:tracePt t="159044" x="642938" y="4554538"/>
          <p14:tracePt t="159060" x="625475" y="4537075"/>
          <p14:tracePt t="159077" x="608013" y="4518025"/>
          <p14:tracePt t="159094" x="598488" y="4491038"/>
          <p14:tracePt t="159111" x="588963" y="4438650"/>
          <p14:tracePt t="159127" x="588963" y="4419600"/>
          <p14:tracePt t="159144" x="588963" y="4394200"/>
          <p14:tracePt t="159162" x="625475" y="4357688"/>
          <p14:tracePt t="159177" x="679450" y="4313238"/>
          <p14:tracePt t="159193" x="758825" y="4276725"/>
          <p14:tracePt t="159210" x="847725" y="4241800"/>
          <p14:tracePt t="159229" x="938213" y="4214813"/>
          <p14:tracePt t="159244" x="990600" y="4205288"/>
          <p14:tracePt t="159250" x="1027113" y="4205288"/>
          <p14:tracePt t="159260" x="1071563" y="4187825"/>
          <p14:tracePt t="159277" x="1143000" y="4179888"/>
          <p14:tracePt t="159296" x="1250950" y="4160838"/>
          <p14:tracePt t="159310" x="1312863" y="4160838"/>
          <p14:tracePt t="159327" x="1374775" y="4152900"/>
          <p14:tracePt t="159344" x="1411288" y="4152900"/>
          <p14:tracePt t="159361" x="1490663" y="4143375"/>
          <p14:tracePt t="159377" x="1571625" y="4125913"/>
          <p14:tracePt t="159393" x="1643063" y="4125913"/>
          <p14:tracePt t="159412" x="1776413" y="4116388"/>
          <p14:tracePt t="159428" x="1857375" y="4116388"/>
          <p14:tracePt t="159443" x="1938338" y="4116388"/>
          <p14:tracePt t="159460" x="2027238" y="4116388"/>
          <p14:tracePt t="159479" x="2197100" y="4116388"/>
          <p14:tracePt t="159494" x="2303463" y="4116388"/>
          <p14:tracePt t="159510" x="2401888" y="4116388"/>
          <p14:tracePt t="159528" x="2482850" y="4116388"/>
          <p14:tracePt t="159546" x="2616200" y="4116388"/>
          <p14:tracePt t="159560" x="2687638" y="4116388"/>
          <p14:tracePt t="159577" x="2776538" y="4116388"/>
          <p14:tracePt t="159594" x="2840038" y="4116388"/>
          <p14:tracePt t="159612" x="2919413" y="4116388"/>
          <p14:tracePt t="159627" x="2946400" y="4116388"/>
          <p14:tracePt t="159644" x="2982913" y="4116388"/>
          <p14:tracePt t="159660" x="3027363" y="4116388"/>
          <p14:tracePt t="159677" x="3089275" y="4116388"/>
          <p14:tracePt t="159693" x="3125788" y="4116388"/>
          <p14:tracePt t="159710" x="3160713" y="4116388"/>
          <p14:tracePt t="159728" x="3205163" y="4116388"/>
          <p14:tracePt t="159745" x="3268663" y="4116388"/>
          <p14:tracePt t="159751" x="3286125" y="4116388"/>
          <p14:tracePt t="159760" x="3295650" y="4116388"/>
          <p14:tracePt t="159777" x="3322638" y="4116388"/>
          <p14:tracePt t="159796" x="3357563" y="4133850"/>
          <p14:tracePt t="159810" x="3384550" y="4133850"/>
          <p14:tracePt t="159827" x="3402013" y="4143375"/>
          <p14:tracePt t="159843" x="3429000" y="4152900"/>
          <p14:tracePt t="159863" x="3465513" y="4160838"/>
          <p14:tracePt t="159877" x="3490913" y="4170363"/>
          <p14:tracePt t="159894" x="3509963" y="4179888"/>
          <p14:tracePt t="159911" x="3517900" y="4179888"/>
          <p14:tracePt t="159929" x="3536950" y="4187825"/>
          <p14:tracePt t="159944" x="3544888" y="4197350"/>
          <p14:tracePt t="159978" x="3554413" y="4205288"/>
          <p14:tracePt t="159994" x="3562350" y="4214813"/>
          <p14:tracePt t="160010" x="3571875" y="4241800"/>
          <p14:tracePt t="160027" x="3581400" y="4268788"/>
          <p14:tracePt t="160046" x="3589338" y="4303713"/>
          <p14:tracePt t="160061" x="3598863" y="4322763"/>
          <p14:tracePt t="160077" x="3608388" y="4348163"/>
          <p14:tracePt t="160094" x="3608388" y="4375150"/>
          <p14:tracePt t="160113" x="3608388" y="4402138"/>
          <p14:tracePt t="160128" x="3608388" y="4429125"/>
          <p14:tracePt t="160144" x="3608388" y="4446588"/>
          <p14:tracePt t="160161" x="3598863" y="4465638"/>
          <p14:tracePt t="160181" x="3589338" y="4483100"/>
          <p14:tracePt t="160194" x="3589338" y="4491038"/>
          <p14:tracePt t="160211" x="3581400" y="4510088"/>
          <p14:tracePt t="160227" x="3571875" y="4518025"/>
          <p14:tracePt t="160246" x="3562350" y="4537075"/>
          <p14:tracePt t="160252" x="3554413" y="4545013"/>
          <p14:tracePt t="160261" x="3554413" y="4554538"/>
          <p14:tracePt t="160278" x="3536950" y="4572000"/>
          <p14:tracePt t="160297" x="3509963" y="4589463"/>
          <p14:tracePt t="160311" x="3482975" y="4598988"/>
          <p14:tracePt t="160327" x="3455988" y="4625975"/>
          <p14:tracePt t="160344" x="3429000" y="4643438"/>
          <p14:tracePt t="160364" x="3394075" y="4652963"/>
          <p14:tracePt t="160377" x="3384550" y="4652963"/>
          <p14:tracePt t="160394" x="3340100" y="4660900"/>
          <p14:tracePt t="160410" x="3295650" y="4679950"/>
          <p14:tracePt t="160430" x="3197225" y="4697413"/>
          <p14:tracePt t="160444" x="3143250" y="4697413"/>
          <p14:tracePt t="160460" x="3089275" y="4697413"/>
          <p14:tracePt t="160478" x="3062288" y="4705350"/>
          <p14:tracePt t="160496" x="2990850" y="4724400"/>
          <p14:tracePt t="160511" x="2938463" y="4724400"/>
          <p14:tracePt t="160527" x="2867025" y="4724400"/>
          <p14:tracePt t="160544" x="2759075" y="4732338"/>
          <p14:tracePt t="160562" x="2625725" y="4732338"/>
          <p14:tracePt t="160577" x="2544763" y="4732338"/>
          <p14:tracePt t="160594" x="2465388" y="4741863"/>
          <p14:tracePt t="160614" x="2330450" y="4751388"/>
          <p14:tracePt t="160628" x="2303463" y="4751388"/>
          <p14:tracePt t="160644" x="2179638" y="4759325"/>
          <p14:tracePt t="160661" x="2125663" y="4759325"/>
          <p14:tracePt t="160681" x="2054225" y="4759325"/>
          <p14:tracePt t="160694" x="1982788" y="4759325"/>
          <p14:tracePt t="160711" x="1893888" y="4759325"/>
          <p14:tracePt t="160727" x="1803400" y="4759325"/>
          <p14:tracePt t="160746" x="1679575" y="4759325"/>
          <p14:tracePt t="160761" x="1625600" y="4759325"/>
          <p14:tracePt t="160778" x="1571625" y="4751388"/>
          <p14:tracePt t="160794" x="1490663" y="4741863"/>
          <p14:tracePt t="160812" x="1393825" y="4724400"/>
          <p14:tracePt t="160827" x="1322388" y="4714875"/>
          <p14:tracePt t="160844" x="1268413" y="4714875"/>
          <p14:tracePt t="160861" x="1223963" y="4705350"/>
          <p14:tracePt t="160879" x="1152525" y="4687888"/>
          <p14:tracePt t="160894" x="1098550" y="4679950"/>
          <p14:tracePt t="160911" x="1044575" y="4660900"/>
          <p14:tracePt t="160931" x="955675" y="4643438"/>
          <p14:tracePt t="160946" x="911225" y="4625975"/>
          <p14:tracePt t="160961" x="866775" y="4608513"/>
          <p14:tracePt t="160978" x="830263" y="4589463"/>
          <p14:tracePt t="160997" x="776288" y="4562475"/>
          <p14:tracePt t="161011" x="750888" y="4545013"/>
          <p14:tracePt t="161027" x="731838" y="4527550"/>
          <p14:tracePt t="161044" x="704850" y="4510088"/>
          <p14:tracePt t="161062" x="679450" y="4491038"/>
          <p14:tracePt t="161077" x="660400" y="4473575"/>
          <p14:tracePt t="161094" x="652463" y="4446588"/>
          <p14:tracePt t="161111" x="642938" y="4438650"/>
          <p14:tracePt t="161130" x="633413" y="4402138"/>
          <p14:tracePt t="161144" x="625475" y="4394200"/>
          <p14:tracePt t="161161" x="625475" y="4375150"/>
          <p14:tracePt t="161181" x="625475" y="4357688"/>
          <p14:tracePt t="161195" x="625475" y="4340225"/>
          <p14:tracePt t="161211" x="625475" y="4330700"/>
          <p14:tracePt t="161227" x="633413" y="4313238"/>
          <p14:tracePt t="161247" x="669925" y="4286250"/>
          <p14:tracePt t="161264" x="696913" y="4268788"/>
          <p14:tracePt t="161278" x="741363" y="4259263"/>
          <p14:tracePt t="161294" x="776288" y="4232275"/>
          <p14:tracePt t="161312" x="857250" y="4214813"/>
          <p14:tracePt t="161327" x="911225" y="4197350"/>
          <p14:tracePt t="161344" x="946150" y="4197350"/>
          <p14:tracePt t="161361" x="973138" y="4187825"/>
          <p14:tracePt t="161380" x="1036638" y="4179888"/>
          <p14:tracePt t="161394" x="1081088" y="4160838"/>
          <p14:tracePt t="161411" x="1133475" y="4152900"/>
          <p14:tracePt t="161431" x="1241425" y="4143375"/>
          <p14:tracePt t="161445" x="1303338" y="4143375"/>
          <p14:tracePt t="161461" x="1357313" y="4143375"/>
          <p14:tracePt t="161478" x="1411288" y="4143375"/>
          <p14:tracePt t="161497" x="1500188" y="4143375"/>
          <p14:tracePt t="161512" x="1562100" y="4143375"/>
          <p14:tracePt t="161528" x="1625600" y="4143375"/>
          <p14:tracePt t="161544" x="1679575" y="4143375"/>
          <p14:tracePt t="161563" x="1768475" y="4143375"/>
          <p14:tracePt t="161578" x="1822450" y="4143375"/>
          <p14:tracePt t="161594" x="1874838" y="4143375"/>
          <p14:tracePt t="161611" x="1938338" y="4143375"/>
          <p14:tracePt t="161630" x="2044700" y="4143375"/>
          <p14:tracePt t="161645" x="2125663" y="4143375"/>
          <p14:tracePt t="161661" x="2214563" y="4143375"/>
          <p14:tracePt t="161678" x="2286000" y="4143375"/>
          <p14:tracePt t="161696" x="2384425" y="4133850"/>
          <p14:tracePt t="161711" x="2455863" y="4125913"/>
          <p14:tracePt t="161728" x="2527300" y="4116388"/>
          <p14:tracePt t="161745" x="2589213" y="4116388"/>
          <p14:tracePt t="161750" x="2633663" y="4108450"/>
          <p14:tracePt t="161762" x="2697163" y="4098925"/>
          <p14:tracePt t="161778" x="2751138" y="4089400"/>
          <p14:tracePt t="161794" x="2795588" y="4089400"/>
          <p14:tracePt t="161811" x="2840038" y="4089400"/>
          <p14:tracePt t="161829" x="2901950" y="4089400"/>
          <p14:tracePt t="161844" x="2946400" y="4089400"/>
          <p14:tracePt t="161861" x="3000375" y="4081463"/>
          <p14:tracePt t="161880" x="3089275" y="4081463"/>
          <p14:tracePt t="161895" x="3152775" y="4081463"/>
          <p14:tracePt t="161911" x="3197225" y="4081463"/>
          <p14:tracePt t="161928" x="3241675" y="4089400"/>
          <p14:tracePt t="161947" x="3286125" y="4098925"/>
          <p14:tracePt t="161961" x="3322638" y="4108450"/>
          <p14:tracePt t="161978" x="3348038" y="4116388"/>
          <p14:tracePt t="161995" x="3367088" y="4125913"/>
          <p14:tracePt t="162013" x="3402013" y="4133850"/>
          <p14:tracePt t="162028" x="3429000" y="4143375"/>
          <p14:tracePt t="162044" x="3455988" y="4152900"/>
          <p14:tracePt t="162061" x="3465513" y="4160838"/>
          <p14:tracePt t="162079" x="3500438" y="4170363"/>
          <p14:tracePt t="162094" x="3509963" y="4179888"/>
          <p14:tracePt t="162111" x="3527425" y="4179888"/>
          <p14:tracePt t="162130" x="3544888" y="4179888"/>
          <p14:tracePt t="162161" x="3562350" y="4179888"/>
          <p14:tracePt t="162197" x="3571875" y="4187825"/>
          <p14:tracePt t="162211" x="3581400" y="4197350"/>
          <p14:tracePt t="162228" x="3581400" y="4214813"/>
          <p14:tracePt t="162245" x="3581400" y="4232275"/>
          <p14:tracePt t="162251" x="3581400" y="4241800"/>
          <p14:tracePt t="162263" x="3581400" y="4259263"/>
          <p14:tracePt t="162278" x="3581400" y="4286250"/>
          <p14:tracePt t="162295" x="3581400" y="4313238"/>
          <p14:tracePt t="162311" x="3581400" y="4348163"/>
          <p14:tracePt t="162330" x="3581400" y="4394200"/>
          <p14:tracePt t="162344" x="3571875" y="4438650"/>
          <p14:tracePt t="162361" x="3562350" y="4456113"/>
          <p14:tracePt t="162381" x="3554413" y="4500563"/>
          <p14:tracePt t="162395" x="3544888" y="4537075"/>
          <p14:tracePt t="162411" x="3536950" y="4554538"/>
          <p14:tracePt t="162428" x="3527425" y="4581525"/>
          <p14:tracePt t="162447" x="3509963" y="4616450"/>
          <p14:tracePt t="162462" x="3500438" y="4633913"/>
          <p14:tracePt t="162478" x="3473450" y="4679950"/>
          <p14:tracePt t="162494" x="3465513" y="4697413"/>
          <p14:tracePt t="162514" x="3438525" y="4741863"/>
          <p14:tracePt t="162528" x="3419475" y="4768850"/>
          <p14:tracePt t="162545" x="3402013" y="4786313"/>
          <p14:tracePt t="162561" x="3394075" y="4803775"/>
          <p14:tracePt t="162580" x="3348038" y="4830763"/>
          <p14:tracePt t="162595" x="3313113" y="4857750"/>
          <p14:tracePt t="162612" x="3259138" y="4867275"/>
          <p14:tracePt t="162630" x="3187700" y="4884738"/>
          <p14:tracePt t="162645" x="3089275" y="4902200"/>
          <p14:tracePt t="162661" x="3036888" y="4902200"/>
          <p14:tracePt t="162678" x="2982913" y="4902200"/>
          <p14:tracePt t="162698" x="2928938" y="4894263"/>
          <p14:tracePt t="162712" x="2884488" y="4884738"/>
          <p14:tracePt t="162728" x="2840038" y="4857750"/>
          <p14:tracePt t="162745" x="2786063" y="4840288"/>
          <p14:tracePt t="162751" x="2759075" y="4830763"/>
          <p14:tracePt t="162763" x="2714625" y="4822825"/>
          <p14:tracePt t="162779" x="2643188" y="4795838"/>
          <p14:tracePt t="162795" x="2571750" y="4786313"/>
          <p14:tracePt t="162811" x="2527300" y="4768850"/>
          <p14:tracePt t="162830" x="2473325" y="4759325"/>
          <p14:tracePt t="162845" x="2428875" y="4751388"/>
          <p14:tracePt t="162862" x="2384425" y="4741863"/>
          <p14:tracePt t="162879" x="2339975" y="4732338"/>
          <p14:tracePt t="162896" x="2286000" y="4732338"/>
          <p14:tracePt t="162911" x="2259013" y="4724400"/>
          <p14:tracePt t="162928" x="2224088" y="4724400"/>
          <p14:tracePt t="162947" x="2179638" y="4714875"/>
          <p14:tracePt t="162963" x="2143125" y="4714875"/>
          <p14:tracePt t="162978" x="2116138" y="4714875"/>
          <p14:tracePt t="162995" x="2089150" y="4705350"/>
          <p14:tracePt t="163014" x="2044700" y="4697413"/>
          <p14:tracePt t="163029" x="2009775" y="4697413"/>
          <p14:tracePt t="163045" x="1965325" y="4687888"/>
          <p14:tracePt t="163061" x="1928813" y="4679950"/>
          <p14:tracePt t="163080" x="1847850" y="4670425"/>
          <p14:tracePt t="163095" x="1803400" y="4670425"/>
          <p14:tracePt t="163111" x="1758950" y="4670425"/>
          <p14:tracePt t="163128" x="1724025" y="4660900"/>
          <p14:tracePt t="163146" x="1670050" y="4652963"/>
          <p14:tracePt t="163161" x="1633538" y="4643438"/>
          <p14:tracePt t="163178" x="1598613" y="4633913"/>
          <p14:tracePt t="163195" x="1562100" y="4625975"/>
          <p14:tracePt t="163212" x="1490663" y="4616450"/>
          <p14:tracePt t="163228" x="1446213" y="4598988"/>
          <p14:tracePt t="163245" x="1419225" y="4598988"/>
          <p14:tracePt t="163261" x="1374775" y="4589463"/>
          <p14:tracePt t="163268" x="1366838" y="4581525"/>
          <p14:tracePt t="163278" x="1339850" y="4572000"/>
          <p14:tracePt t="163295" x="1322388" y="4562475"/>
          <p14:tracePt t="163311" x="1295400" y="4554538"/>
          <p14:tracePt t="163330" x="1258888" y="4545013"/>
          <p14:tracePt t="163345" x="1231900" y="4537075"/>
          <p14:tracePt t="163362" x="1214438" y="4527550"/>
          <p14:tracePt t="163378" x="1187450" y="4518025"/>
          <p14:tracePt t="163397" x="1160463" y="4510088"/>
          <p14:tracePt t="163412" x="1143000" y="4500563"/>
          <p14:tracePt t="163429" x="1116013" y="4491038"/>
          <p14:tracePt t="163446" x="1098550" y="4483100"/>
          <p14:tracePt t="163463" x="1062038" y="4473575"/>
          <p14:tracePt t="163478" x="1044575" y="4473575"/>
          <p14:tracePt t="163495" x="1017588" y="4456113"/>
          <p14:tracePt t="163511" x="990600" y="4438650"/>
          <p14:tracePt t="163529" x="955675" y="4411663"/>
          <p14:tracePt t="163545" x="928688" y="4394200"/>
          <p14:tracePt t="163562" x="911225" y="4384675"/>
          <p14:tracePt t="163580" x="893763" y="4357688"/>
          <p14:tracePt t="163595" x="884238" y="4348163"/>
          <p14:tracePt t="163613" x="866775" y="4330700"/>
          <p14:tracePt t="163629" x="866775" y="4322763"/>
          <p14:tracePt t="163648" x="857250" y="4313238"/>
          <p14:tracePt t="163662" x="847725" y="4303713"/>
          <p14:tracePt t="163679" x="847725" y="4295775"/>
          <p14:tracePt t="163695" x="847725" y="4286250"/>
          <p14:tracePt t="163713" x="847725" y="4268788"/>
          <p14:tracePt t="163728" x="857250" y="4259263"/>
          <p14:tracePt t="163745" x="874713" y="4241800"/>
          <p14:tracePt t="163762" x="919163" y="4214813"/>
          <p14:tracePt t="163768" x="955675" y="4205288"/>
          <p14:tracePt t="163779" x="1017588" y="4187825"/>
          <p14:tracePt t="163795" x="1071563" y="4170363"/>
          <p14:tracePt t="163812" x="1116013" y="4170363"/>
          <p14:tracePt t="163831" x="1187450" y="4152900"/>
          <p14:tracePt t="163845" x="1250950" y="4143375"/>
          <p14:tracePt t="163862" x="1330325" y="4133850"/>
          <p14:tracePt t="163879" x="1401763" y="4125913"/>
          <p14:tracePt t="163898" x="1536700" y="4116388"/>
          <p14:tracePt t="163912" x="1571625" y="4116388"/>
          <p14:tracePt t="163928" x="1704975" y="4098925"/>
          <p14:tracePt t="163945" x="1795463" y="4098925"/>
          <p14:tracePt t="163964" x="1982788" y="4081463"/>
          <p14:tracePt t="163979" x="2089150" y="4081463"/>
          <p14:tracePt t="163996" x="2160588" y="4071938"/>
          <p14:tracePt t="164013" x="2268538" y="4062413"/>
          <p14:tracePt t="164030" x="2438400" y="4044950"/>
          <p14:tracePt t="164045" x="2536825" y="4037013"/>
          <p14:tracePt t="164062" x="2625725" y="4037013"/>
          <p14:tracePt t="164081" x="2687638" y="4037013"/>
          <p14:tracePt t="164096" x="2768600" y="4017963"/>
          <p14:tracePt t="164112" x="2830513" y="4010025"/>
          <p14:tracePt t="164128" x="2894013" y="4000500"/>
          <p14:tracePt t="164148" x="2990850" y="4000500"/>
          <p14:tracePt t="164163" x="3054350" y="4000500"/>
          <p14:tracePt t="164178" x="3098800" y="4000500"/>
          <p14:tracePt t="164195" x="3152775" y="4000500"/>
          <p14:tracePt t="164214" x="3232150" y="4000500"/>
          <p14:tracePt t="164229" x="3303588" y="4000500"/>
          <p14:tracePt t="164245" x="3357563" y="4000500"/>
          <p14:tracePt t="164262" x="3411538" y="4010025"/>
          <p14:tracePt t="164268" x="3438525" y="4017963"/>
          <p14:tracePt t="164279" x="3490913" y="4027488"/>
          <p14:tracePt t="164295" x="3536950" y="4044950"/>
          <p14:tracePt t="164312" x="3571875" y="4054475"/>
          <p14:tracePt t="164329" x="3598863" y="4062413"/>
          <p14:tracePt t="164346" x="3616325" y="4071938"/>
          <p14:tracePt t="164362" x="3633788" y="4081463"/>
          <p14:tracePt t="164379" x="3643313" y="4089400"/>
          <p14:tracePt t="164399" x="3660775" y="4098925"/>
          <p14:tracePt t="164413" x="3670300" y="4098925"/>
          <p14:tracePt t="164429" x="3687763" y="4125913"/>
          <p14:tracePt t="164445" x="3705225" y="4143375"/>
          <p14:tracePt t="164465" x="3714750" y="4170363"/>
          <p14:tracePt t="164480" x="3724275" y="4179888"/>
          <p14:tracePt t="164495" x="3724275" y="4197350"/>
          <p14:tracePt t="164512" x="3732213" y="4214813"/>
          <p14:tracePt t="164531" x="3732213" y="4251325"/>
          <p14:tracePt t="164545" x="3732213" y="4276725"/>
          <p14:tracePt t="164562" x="3732213" y="4313238"/>
          <p14:tracePt t="164579" x="3732213" y="4340225"/>
          <p14:tracePt t="164597" x="3732213" y="4375150"/>
          <p14:tracePt t="164612" x="3724275" y="4394200"/>
          <p14:tracePt t="164629" x="3714750" y="4411663"/>
          <p14:tracePt t="164646" x="3705225" y="4438650"/>
          <p14:tracePt t="164663" x="3697288" y="4465638"/>
          <p14:tracePt t="164679" x="3687763" y="4483100"/>
          <p14:tracePt t="164695" x="3670300" y="4500563"/>
          <p14:tracePt t="164712" x="3660775" y="4527550"/>
          <p14:tracePt t="164730" x="3625850" y="4554538"/>
          <p14:tracePt t="164745" x="3598863" y="4581525"/>
          <p14:tracePt t="164763" x="3554413" y="4608513"/>
          <p14:tracePt t="164769" x="3544888" y="4625975"/>
          <p14:tracePt t="164781" x="3490913" y="4652963"/>
          <p14:tracePt t="164796" x="3438525" y="4670425"/>
          <p14:tracePt t="164812" x="3384550" y="4697413"/>
          <p14:tracePt t="164829" x="3330575" y="4697413"/>
          <p14:tracePt t="164848" x="3241675" y="4697413"/>
          <p14:tracePt t="164862" x="3143250" y="4697413"/>
          <p14:tracePt t="164879" x="3027363" y="4697413"/>
          <p14:tracePt t="164896" x="2928938" y="4697413"/>
          <p14:tracePt t="164913" x="2803525" y="4679950"/>
          <p14:tracePt t="164929" x="2732088" y="4660900"/>
          <p14:tracePt t="164945" x="2643188" y="4652963"/>
          <p14:tracePt t="164962" x="2554288" y="4652963"/>
          <p14:tracePt t="164980" x="2411413" y="4652963"/>
          <p14:tracePt t="164995" x="2339975" y="4643438"/>
          <p14:tracePt t="165012" x="2286000" y="4643438"/>
          <p14:tracePt t="165031" x="2197100" y="4643438"/>
          <p14:tracePt t="165046" x="2133600" y="4643438"/>
          <p14:tracePt t="165062" x="2062163" y="4643438"/>
          <p14:tracePt t="165080" x="2000250" y="4643438"/>
          <p14:tracePt t="165098" x="1901825" y="4643438"/>
          <p14:tracePt t="165113" x="1874838" y="4643438"/>
          <p14:tracePt t="165129" x="1803400" y="4643438"/>
          <p14:tracePt t="165146" x="1751013" y="4643438"/>
          <p14:tracePt t="165164" x="1652588" y="4643438"/>
          <p14:tracePt t="165179" x="1589088" y="4643438"/>
          <p14:tracePt t="165195" x="1536700" y="4652963"/>
          <p14:tracePt t="165213" x="1490663" y="4652963"/>
          <p14:tracePt t="165231" x="1419225" y="4652963"/>
          <p14:tracePt t="165246" x="1384300" y="4652963"/>
          <p14:tracePt t="165262" x="1347788" y="4652963"/>
          <p14:tracePt t="165268" x="1330325" y="4652963"/>
          <p14:tracePt t="165281" x="1285875" y="4652963"/>
          <p14:tracePt t="165296" x="1268413" y="4652963"/>
          <p14:tracePt t="165312" x="1214438" y="4652963"/>
          <p14:tracePt t="165330" x="1187450" y="4652963"/>
          <p14:tracePt t="165348" x="1143000" y="4652963"/>
          <p14:tracePt t="165363" x="1116013" y="4652963"/>
          <p14:tracePt t="165379" x="1098550" y="4652963"/>
          <p14:tracePt t="165396" x="1071563" y="4643438"/>
          <p14:tracePt t="165414" x="1036638" y="4633913"/>
          <p14:tracePt t="165430" x="1009650" y="4625975"/>
          <p14:tracePt t="165446" x="990600" y="4616450"/>
          <p14:tracePt t="165462" x="955675" y="4608513"/>
          <p14:tracePt t="165481" x="919163" y="4589463"/>
          <p14:tracePt t="165496" x="884238" y="4581525"/>
          <p14:tracePt t="165512" x="866775" y="4572000"/>
          <p14:tracePt t="165531" x="847725" y="4562475"/>
          <p14:tracePt t="165547" x="822325" y="4554538"/>
          <p14:tracePt t="165563" x="803275" y="4537075"/>
          <p14:tracePt t="165579" x="795338" y="4527550"/>
          <p14:tracePt t="165599" x="768350" y="4518025"/>
          <p14:tracePt t="165613" x="768350" y="4510088"/>
          <p14:tracePt t="165629" x="750888" y="4491038"/>
          <p14:tracePt t="165647" x="750888" y="4483100"/>
          <p14:tracePt t="165666" x="741363" y="4465638"/>
          <p14:tracePt t="165696" x="741363" y="4446588"/>
          <p14:tracePt t="165712" x="741363" y="4438650"/>
          <p14:tracePt t="165731" x="741363" y="4411663"/>
          <p14:tracePt t="165746" x="758825" y="4394200"/>
          <p14:tracePt t="165763" x="785813" y="4375150"/>
          <p14:tracePt t="165769" x="795338" y="4367213"/>
          <p14:tracePt t="165782" x="830263" y="4348163"/>
          <p14:tracePt t="165797" x="866775" y="4330700"/>
          <p14:tracePt t="165812" x="893763" y="4313238"/>
          <p14:tracePt t="165829" x="928688" y="4295775"/>
          <p14:tracePt t="165847" x="955675" y="4276725"/>
          <p14:tracePt t="165863" x="1017588" y="4251325"/>
          <p14:tracePt t="165879" x="1054100" y="4232275"/>
          <p14:tracePt t="165896" x="1108075" y="4224338"/>
          <p14:tracePt t="165915" x="1169988" y="4205288"/>
          <p14:tracePt t="165930" x="1179513" y="4205288"/>
          <p14:tracePt t="165946" x="1231900" y="4187825"/>
          <p14:tracePt t="165963" x="1268413" y="4187825"/>
          <p14:tracePt t="165983" x="1330325" y="4170363"/>
          <p14:tracePt t="165996" x="1374775" y="4170363"/>
          <p14:tracePt t="166013" x="1428750" y="4160838"/>
          <p14:tracePt t="166030" x="1500188" y="4160838"/>
          <p14:tracePt t="166047" x="1598613" y="4160838"/>
          <p14:tracePt t="166063" x="1652588" y="4160838"/>
          <p14:tracePt t="166079" x="1724025" y="4160838"/>
          <p14:tracePt t="166099" x="1847850" y="4160838"/>
          <p14:tracePt t="166114" x="1928813" y="4160838"/>
          <p14:tracePt t="166129" x="2027238" y="4160838"/>
          <p14:tracePt t="166146" x="2116138" y="4160838"/>
          <p14:tracePt t="166164" x="2179638" y="4160838"/>
          <p14:tracePt t="166180" x="2268538" y="4160838"/>
          <p14:tracePt t="166196" x="2347913" y="4160838"/>
          <p14:tracePt t="166213" x="2438400" y="4152900"/>
          <p14:tracePt t="166232" x="2562225" y="4143375"/>
          <p14:tracePt t="166246" x="2643188" y="4133850"/>
          <p14:tracePt t="166263" x="2697163" y="4125913"/>
          <p14:tracePt t="166269" x="2724150" y="4125913"/>
          <p14:tracePt t="166280" x="2759075" y="4125913"/>
          <p14:tracePt t="166297" x="2867025" y="4116388"/>
          <p14:tracePt t="166313" x="2946400" y="4116388"/>
          <p14:tracePt t="166330" x="3027363" y="4116388"/>
          <p14:tracePt t="166346" x="3081338" y="4116388"/>
          <p14:tracePt t="166364" x="3152775" y="4116388"/>
          <p14:tracePt t="166379" x="3197225" y="4116388"/>
          <p14:tracePt t="166396" x="3251200" y="4116388"/>
          <p14:tracePt t="166415" x="3340100" y="4116388"/>
          <p14:tracePt t="166431" x="3375025" y="4116388"/>
          <p14:tracePt t="166446" x="3419475" y="4125913"/>
          <p14:tracePt t="166463" x="3455988" y="4133850"/>
          <p14:tracePt t="166482" x="3509963" y="4133850"/>
          <p14:tracePt t="166496" x="3536950" y="4133850"/>
          <p14:tracePt t="166513" x="3562350" y="4143375"/>
          <p14:tracePt t="166529" x="3589338" y="4143375"/>
          <p14:tracePt t="166548" x="3608388" y="4152900"/>
          <p14:tracePt t="166563" x="3616325" y="4160838"/>
          <p14:tracePt t="166581" x="3625850" y="4160838"/>
          <p14:tracePt t="166596" x="3625850" y="4170363"/>
          <p14:tracePt t="166614" x="3652838" y="4187825"/>
          <p14:tracePt t="166629" x="3660775" y="4197350"/>
          <p14:tracePt t="166646" x="3679825" y="4224338"/>
          <p14:tracePt t="166666" x="3687763" y="4259263"/>
          <p14:tracePt t="166680" x="3697288" y="4286250"/>
          <p14:tracePt t="166696" x="3705225" y="4295775"/>
          <p14:tracePt t="166713" x="3705225" y="4322763"/>
          <p14:tracePt t="166733" x="3705225" y="4340225"/>
          <p14:tracePt t="166747" x="3705225" y="4357688"/>
          <p14:tracePt t="166763" x="3705225" y="4375150"/>
          <p14:tracePt t="166780" x="3705225" y="4384675"/>
          <p14:tracePt t="166785" x="3705225" y="4394200"/>
          <p14:tracePt t="166798" x="3705225" y="4411663"/>
          <p14:tracePt t="166813" x="3705225" y="4429125"/>
          <p14:tracePt t="166830" x="3705225" y="4456113"/>
          <p14:tracePt t="166846" x="3687763" y="4465638"/>
          <p14:tracePt t="166865" x="3679825" y="4491038"/>
          <p14:tracePt t="166879" x="3679825" y="4510088"/>
          <p14:tracePt t="166896" x="3670300" y="4518025"/>
          <p14:tracePt t="166913" x="3660775" y="4537075"/>
          <p14:tracePt t="166930" x="3633788" y="4562475"/>
          <p14:tracePt t="166946" x="3581400" y="4589463"/>
          <p14:tracePt t="166963" x="3536950" y="4608513"/>
          <p14:tracePt t="166982" x="3438525" y="4625975"/>
          <p14:tracePt t="166997" x="3402013" y="4633913"/>
          <p14:tracePt t="167013" x="3313113" y="4633913"/>
          <p14:tracePt t="167030" x="3251200" y="4633913"/>
          <p14:tracePt t="167049" x="3089275" y="4633913"/>
          <p14:tracePt t="167063" x="2973388" y="4633913"/>
          <p14:tracePt t="167080" x="2857500" y="4625975"/>
          <p14:tracePt t="167096" x="2768600" y="4608513"/>
          <p14:tracePt t="167116" x="2643188" y="4589463"/>
          <p14:tracePt t="167130" x="2562225" y="4581525"/>
          <p14:tracePt t="167146" x="2482850" y="4572000"/>
          <p14:tracePt t="167164" x="2401888" y="4562475"/>
          <p14:tracePt t="167181" x="2303463" y="4562475"/>
          <p14:tracePt t="167196" x="2268538" y="4562475"/>
          <p14:tracePt t="167213" x="2205038" y="4562475"/>
          <p14:tracePt t="167230" x="2143125" y="4554538"/>
          <p14:tracePt t="167247" x="2017713" y="4537075"/>
          <p14:tracePt t="167263" x="1946275" y="4537075"/>
          <p14:tracePt t="167280" x="1884363" y="4537075"/>
          <p14:tracePt t="167286" x="1857375" y="4537075"/>
          <p14:tracePt t="167299" x="1803400" y="4527550"/>
          <p14:tracePt t="167313" x="1768475" y="4527550"/>
          <p14:tracePt t="167330" x="1714500" y="4527550"/>
          <p14:tracePt t="167347" x="1660525" y="4527550"/>
          <p14:tracePt t="167366" x="1581150" y="4518025"/>
          <p14:tracePt t="167380" x="1527175" y="4518025"/>
          <p14:tracePt t="167397" x="1473200" y="4518025"/>
          <p14:tracePt t="167413" x="1419225" y="4518025"/>
          <p14:tracePt t="167432" x="1357313" y="4518025"/>
          <p14:tracePt t="167446" x="1322388" y="4518025"/>
          <p14:tracePt t="167464" x="1268413" y="4518025"/>
          <p14:tracePt t="167482" x="1196975" y="4518025"/>
          <p14:tracePt t="167498" x="1143000" y="4510088"/>
          <p14:tracePt t="167513" x="1108075" y="4500563"/>
          <p14:tracePt t="167530" x="1062038" y="4500563"/>
          <p14:tracePt t="167550" x="1009650" y="4500563"/>
          <p14:tracePt t="167564" x="990600" y="4491038"/>
          <p14:tracePt t="167580" x="965200" y="4483100"/>
          <p14:tracePt t="167596" x="928688" y="4483100"/>
          <p14:tracePt t="167616" x="893763" y="4465638"/>
          <p14:tracePt t="167630" x="874713" y="4456113"/>
          <p14:tracePt t="167646" x="847725" y="4446588"/>
          <p14:tracePt t="167663" x="822325" y="4446588"/>
          <p14:tracePt t="167682" x="785813" y="4429125"/>
          <p14:tracePt t="167697" x="768350" y="4419600"/>
          <p14:tracePt t="167714" x="741363" y="4411663"/>
          <p14:tracePt t="167730" x="731838" y="4411663"/>
          <p14:tracePt t="167747" x="723900" y="4394200"/>
          <p14:tracePt t="167764" x="714375" y="4394200"/>
          <p14:tracePt t="167816" x="714375" y="4384675"/>
          <p14:tracePt t="167839" x="714375" y="4375150"/>
          <p14:tracePt t="167852" x="714375" y="4367213"/>
          <p14:tracePt t="167865" x="714375" y="4348163"/>
          <p14:tracePt t="167880" x="723900" y="4330700"/>
          <p14:tracePt t="167897" x="750888" y="4313238"/>
          <p14:tracePt t="167913" x="776288" y="4286250"/>
          <p14:tracePt t="167932" x="830263" y="4251325"/>
          <p14:tracePt t="167947" x="884238" y="4224338"/>
          <p14:tracePt t="167963" x="955675" y="4187825"/>
          <p14:tracePt t="167980" x="1017588" y="4170363"/>
          <p14:tracePt t="167999" x="1125538" y="4133850"/>
          <p14:tracePt t="168013" x="1204913" y="4125913"/>
          <p14:tracePt t="168030" x="1258888" y="4116388"/>
          <p14:tracePt t="168047" x="1312863" y="4098925"/>
          <p14:tracePt t="168065" x="1455738" y="4081463"/>
          <p14:tracePt t="168080" x="1544638" y="4071938"/>
          <p14:tracePt t="168097" x="1625600" y="4062413"/>
          <p14:tracePt t="168116" x="1731963" y="4054475"/>
          <p14:tracePt t="168131" x="1795463" y="4054475"/>
          <p14:tracePt t="168147" x="1866900" y="4054475"/>
          <p14:tracePt t="168163" x="1946275" y="4054475"/>
          <p14:tracePt t="168183" x="2081213" y="4054475"/>
          <p14:tracePt t="168197" x="2179638" y="4054475"/>
          <p14:tracePt t="168213" x="2232025" y="4054475"/>
          <p14:tracePt t="168230" x="2303463" y="4054475"/>
          <p14:tracePt t="168248" x="2473325" y="4044950"/>
          <p14:tracePt t="168264" x="2598738" y="4037013"/>
          <p14:tracePt t="168280" x="2705100" y="4037013"/>
          <p14:tracePt t="168286" x="2741613" y="4037013"/>
          <p14:tracePt t="168297" x="2795588" y="4037013"/>
          <p14:tracePt t="168315" x="2965450" y="4027488"/>
          <p14:tracePt t="168331" x="3071813" y="4027488"/>
          <p14:tracePt t="168347" x="3170238" y="4027488"/>
          <p14:tracePt t="168367" x="3286125" y="4027488"/>
          <p14:tracePt t="168381" x="3357563" y="4027488"/>
          <p14:tracePt t="168398" x="3455988" y="4027488"/>
          <p14:tracePt t="168414" x="3554413" y="4027488"/>
          <p14:tracePt t="168433" x="3679825" y="4017963"/>
          <p14:tracePt t="168447" x="3732213" y="4017963"/>
          <p14:tracePt t="168465" x="3786188" y="4017963"/>
          <p14:tracePt t="168481" x="3813175" y="4017963"/>
          <p14:tracePt t="168499" x="3840163" y="4017963"/>
          <p14:tracePt t="168513" x="3857625" y="4017963"/>
          <p14:tracePt t="168530" x="3875088" y="4017963"/>
          <p14:tracePt t="168547" x="3884613" y="4017963"/>
          <p14:tracePt t="168566" x="3902075" y="4027488"/>
          <p14:tracePt t="168580" x="3902075" y="4037013"/>
          <p14:tracePt t="168598" x="3919538" y="4044950"/>
          <p14:tracePt t="168614" x="3919538" y="4054475"/>
          <p14:tracePt t="168632" x="3929063" y="4062413"/>
          <p14:tracePt t="168647" x="3938588" y="4081463"/>
          <p14:tracePt t="168664" x="3946525" y="4098925"/>
          <p14:tracePt t="168683" x="3946525" y="4133850"/>
          <p14:tracePt t="168697" x="3946525" y="4170363"/>
          <p14:tracePt t="168713" x="3946525" y="4205288"/>
          <p14:tracePt t="168731" x="3929063" y="4241800"/>
          <p14:tracePt t="168750" x="3919538" y="4276725"/>
          <p14:tracePt t="168763" x="3911600" y="4295775"/>
          <p14:tracePt t="168780" x="3911600" y="4322763"/>
          <p14:tracePt t="168786" x="3894138" y="4330700"/>
          <p14:tracePt t="168797" x="3894138" y="4348163"/>
          <p14:tracePt t="168815" x="3867150" y="4384675"/>
          <p14:tracePt t="168830" x="3848100" y="4411663"/>
          <p14:tracePt t="168847" x="3822700" y="4429125"/>
          <p14:tracePt t="168864" x="3795713" y="4456113"/>
          <p14:tracePt t="168882" x="3741738" y="4500563"/>
          <p14:tracePt t="168897" x="3679825" y="4537075"/>
          <p14:tracePt t="168914" x="3625850" y="4562475"/>
          <p14:tracePt t="168933" x="3554413" y="4598988"/>
          <p14:tracePt t="168947" x="3517900" y="4608513"/>
          <p14:tracePt t="168964" x="3482975" y="4616450"/>
          <p14:tracePt t="168980" x="3438525" y="4625975"/>
          <p14:tracePt t="169000" x="3357563" y="4633913"/>
          <p14:tracePt t="169014" x="3303588" y="4633913"/>
          <p14:tracePt t="169030" x="3232150" y="4633913"/>
          <p14:tracePt t="169047" x="3160713" y="4625975"/>
          <p14:tracePt t="169065" x="3081338" y="4616450"/>
          <p14:tracePt t="169081" x="3044825" y="4608513"/>
          <p14:tracePt t="169098" x="3000375" y="4598988"/>
          <p14:tracePt t="169114" x="2955925" y="4589463"/>
          <p14:tracePt t="169132" x="2884488" y="4581525"/>
          <p14:tracePt t="169147" x="2847975" y="4562475"/>
          <p14:tracePt t="169164" x="2803525" y="4562475"/>
          <p14:tracePt t="169181" x="2759075" y="4554538"/>
          <p14:tracePt t="169198" x="2687638" y="4545013"/>
          <p14:tracePt t="169214" x="2652713" y="4537075"/>
          <p14:tracePt t="169231" x="2598738" y="4537075"/>
          <p14:tracePt t="169251" x="2490788" y="4527550"/>
          <p14:tracePt t="169264" x="2438400" y="4527550"/>
          <p14:tracePt t="169280" x="2401888" y="4527550"/>
          <p14:tracePt t="169297" x="2347913" y="4527550"/>
          <p14:tracePt t="169303" x="2330450" y="4527550"/>
          <p14:tracePt t="169317" x="2286000" y="4527550"/>
          <p14:tracePt t="169330" x="2241550" y="4527550"/>
          <p14:tracePt t="169347" x="2214563" y="4527550"/>
          <p14:tracePt t="169364" x="2179638" y="4527550"/>
          <p14:tracePt t="169383" x="2108200" y="4527550"/>
          <p14:tracePt t="169397" x="2054225" y="4527550"/>
          <p14:tracePt t="169414" x="2009775" y="4527550"/>
          <p14:tracePt t="169431" x="1965325" y="4527550"/>
          <p14:tracePt t="169449" x="1911350" y="4527550"/>
          <p14:tracePt t="169464" x="1866900" y="4527550"/>
          <p14:tracePt t="169481" x="1847850" y="4527550"/>
          <p14:tracePt t="169498" x="1822450" y="4527550"/>
          <p14:tracePt t="169514" x="1803400" y="4527550"/>
          <p14:tracePt t="169531" x="1795463" y="4527550"/>
          <p14:tracePt t="169547" x="1776413" y="4527550"/>
          <p14:tracePt t="169567" x="1751013" y="4527550"/>
          <p14:tracePt t="169580" x="1731963" y="4527550"/>
          <p14:tracePt t="169597" x="1714500" y="4527550"/>
          <p14:tracePt t="169614" x="1697038" y="4527550"/>
          <p14:tracePt t="169633" x="1660525" y="4527550"/>
          <p14:tracePt t="169647" x="1643063" y="4527550"/>
          <p14:tracePt t="169664" x="1616075" y="4527550"/>
          <p14:tracePt t="169681" x="1598613" y="4527550"/>
          <p14:tracePt t="169699" x="1562100" y="4527550"/>
          <p14:tracePt t="169714" x="1554163" y="4527550"/>
          <p14:tracePt t="169731" x="1536700" y="4527550"/>
          <p14:tracePt t="169750" x="1509713" y="4527550"/>
          <p14:tracePt t="169764" x="1500188" y="4527550"/>
          <p14:tracePt t="169781" x="1482725" y="4527550"/>
          <p14:tracePt t="169797" x="1465263" y="4527550"/>
          <p14:tracePt t="169804" x="1455738" y="4527550"/>
          <p14:tracePt t="169818" x="1446213" y="4527550"/>
          <p14:tracePt t="169831" x="1438275" y="4527550"/>
          <p14:tracePt t="169848" x="1419225" y="4527550"/>
          <p14:tracePt t="169864" x="1401763" y="4527550"/>
          <p14:tracePt t="169884" x="1384300" y="4527550"/>
          <p14:tracePt t="169898" x="1366838" y="4537075"/>
          <p14:tracePt t="169914" x="1339850" y="4545013"/>
          <p14:tracePt t="169931" x="1322388" y="4545013"/>
          <p14:tracePt t="169949" x="1276350" y="4545013"/>
          <p14:tracePt t="169964" x="1250950" y="4554538"/>
          <p14:tracePt t="169981" x="1231900" y="4562475"/>
          <p14:tracePt t="169997" x="1204913" y="4562475"/>
          <p14:tracePt t="170015" x="1179513" y="4572000"/>
          <p14:tracePt t="170031" x="1152525" y="4572000"/>
          <p14:tracePt t="170048" x="1133475" y="4581525"/>
          <p14:tracePt t="170066" x="1108075" y="4581525"/>
          <p14:tracePt t="170081" x="1098550" y="4581525"/>
          <p14:tracePt t="170097" x="1081088" y="4589463"/>
          <p14:tracePt t="170114" x="1071563" y="4589463"/>
          <p14:tracePt t="170134" x="1044575" y="4589463"/>
          <p14:tracePt t="170148" x="1036638" y="4589463"/>
          <p14:tracePt t="170164" x="1027113" y="4589463"/>
          <p14:tracePt t="170181" x="1017588" y="4589463"/>
          <p14:tracePt t="170200" x="1009650" y="4589463"/>
          <p14:tracePt t="204750" x="1036638" y="4589463"/>
          <p14:tracePt t="204801" x="1241425" y="4589463"/>
          <p14:tracePt t="204810" x="1258888" y="4589463"/>
          <p14:tracePt t="204828" x="1322388" y="4589463"/>
          <p14:tracePt t="204844" x="1366838" y="4589463"/>
          <p14:tracePt t="204861" x="1419225" y="4589463"/>
          <p14:tracePt t="204877" x="1473200" y="4589463"/>
          <p14:tracePt t="204911" x="1581150" y="4616450"/>
          <p14:tracePt t="204944" x="1643063" y="4625975"/>
          <p14:tracePt t="204978" x="1714500" y="4643438"/>
          <p14:tracePt t="204994" x="1741488" y="4652963"/>
          <p14:tracePt t="205011" x="1776413" y="4652963"/>
          <p14:tracePt t="205028" x="1866900" y="4660900"/>
          <p14:tracePt t="205044" x="1919288" y="4670425"/>
          <p14:tracePt t="205061" x="1982788" y="4679950"/>
          <p14:tracePt t="205080" x="2071688" y="4697413"/>
          <p14:tracePt t="205094" x="2125663" y="4705350"/>
          <p14:tracePt t="205111" x="2187575" y="4724400"/>
          <p14:tracePt t="205127" x="2241550" y="4732338"/>
          <p14:tracePt t="205146" x="2322513" y="4751388"/>
          <p14:tracePt t="205161" x="2384425" y="4759325"/>
          <p14:tracePt t="205178" x="2446338" y="4759325"/>
          <p14:tracePt t="205194" x="2500313" y="4759325"/>
          <p14:tracePt t="205212" x="2562225" y="4759325"/>
          <p14:tracePt t="205227" x="2598738" y="4759325"/>
          <p14:tracePt t="205244" x="2633663" y="4759325"/>
          <p14:tracePt t="205261" x="2679700" y="4759325"/>
          <p14:tracePt t="205279" x="2751138" y="4759325"/>
          <p14:tracePt t="205295" x="2813050" y="4759325"/>
          <p14:tracePt t="205311" x="2867025" y="4759325"/>
          <p14:tracePt t="205330" x="2919413" y="4759325"/>
          <p14:tracePt t="205345" x="2938463" y="4759325"/>
          <p14:tracePt t="205361" x="2973388" y="4759325"/>
          <p14:tracePt t="205377" x="3000375" y="4759325"/>
          <p14:tracePt t="205397" x="3036888" y="4759325"/>
          <p14:tracePt t="205411" x="3071813" y="4759325"/>
          <p14:tracePt t="205428" x="3116263" y="4759325"/>
          <p14:tracePt t="205444" x="3160713" y="4751388"/>
          <p14:tracePt t="205463" x="3224213" y="4741863"/>
          <p14:tracePt t="205477" x="3259138" y="4732338"/>
          <p14:tracePt t="205494" x="3303588" y="4724400"/>
          <p14:tracePt t="205511" x="3330575" y="4714875"/>
          <p14:tracePt t="205531" x="3384550" y="4697413"/>
          <p14:tracePt t="205544" x="3402013" y="4697413"/>
          <p14:tracePt t="205561" x="3419475" y="4687888"/>
          <p14:tracePt t="205578" x="3438525" y="4687888"/>
          <p14:tracePt t="205595" x="3446463" y="4687888"/>
          <p14:tracePt t="205611" x="3455988" y="4687888"/>
          <p14:tracePt t="205628" x="3465513" y="4679950"/>
          <p14:tracePt t="205647" x="3482975" y="4670425"/>
          <p14:tracePt t="205662" x="3490913" y="4670425"/>
          <p14:tracePt t="205678" x="3500438" y="4660900"/>
          <p14:tracePt t="205694" x="3517900" y="4660900"/>
          <p14:tracePt t="205714" x="3536950" y="4660900"/>
          <p14:tracePt t="205744" x="3544888" y="4660900"/>
          <p14:tracePt t="205761" x="3554413" y="4660900"/>
          <p14:tracePt t="205778" x="3562350" y="4660900"/>
          <p14:tracePt t="205863" x="3554413" y="4652963"/>
          <p14:tracePt t="205876" x="3544888" y="4652963"/>
          <p14:tracePt t="205884" x="3527425" y="4652963"/>
          <p14:tracePt t="205897" x="3490913" y="4652963"/>
          <p14:tracePt t="205912" x="3446463" y="4652963"/>
          <p14:tracePt t="205928" x="3394075" y="4660900"/>
          <p14:tracePt t="205944" x="3340100" y="4660900"/>
          <p14:tracePt t="205964" x="3259138" y="4660900"/>
          <p14:tracePt t="205978" x="3197225" y="4660900"/>
          <p14:tracePt t="205994" x="3160713" y="4660900"/>
          <p14:tracePt t="206011" x="3116263" y="4660900"/>
          <p14:tracePt t="206030" x="3071813" y="4679950"/>
          <p14:tracePt t="206044" x="3027363" y="4679950"/>
          <p14:tracePt t="206061" x="2973388" y="4697413"/>
          <p14:tracePt t="206080" x="2857500" y="4705350"/>
          <p14:tracePt t="206096" x="2786063" y="4714875"/>
          <p14:tracePt t="206111" x="2724150" y="4714875"/>
          <p14:tracePt t="206128" x="2652713" y="4714875"/>
          <p14:tracePt t="206147" x="2536825" y="4724400"/>
          <p14:tracePt t="206162" x="2446338" y="4724400"/>
          <p14:tracePt t="206178" x="2347913" y="4724400"/>
          <p14:tracePt t="206195" x="2268538" y="4724400"/>
          <p14:tracePt t="206212" x="2214563" y="4724400"/>
          <p14:tracePt t="206229" x="2108200" y="4724400"/>
          <p14:tracePt t="206244" x="2000250" y="4724400"/>
          <p14:tracePt t="206261" x="1901825" y="4724400"/>
          <p14:tracePt t="206280" x="1768475" y="4724400"/>
          <p14:tracePt t="206295" x="1704975" y="4724400"/>
          <p14:tracePt t="206311" x="1660525" y="4724400"/>
          <p14:tracePt t="206328" x="1608138" y="4724400"/>
          <p14:tracePt t="206346" x="1490663" y="4705350"/>
          <p14:tracePt t="206362" x="1411288" y="4697413"/>
          <p14:tracePt t="206379" x="1357313" y="4697413"/>
          <p14:tracePt t="206397" x="1295400" y="4697413"/>
          <p14:tracePt t="206413" x="1258888" y="4697413"/>
          <p14:tracePt t="206428" x="1223963" y="4697413"/>
          <p14:tracePt t="206445" x="1187450" y="4697413"/>
          <p14:tracePt t="206462" x="1160463" y="4705350"/>
          <p14:tracePt t="206467" x="1143000" y="4705350"/>
          <p14:tracePt t="206479" x="1116013" y="4714875"/>
          <p14:tracePt t="206495" x="1081088" y="4724400"/>
          <p14:tracePt t="206511" x="1044575" y="4732338"/>
          <p14:tracePt t="206530" x="990600" y="4732338"/>
          <p14:tracePt t="206545" x="965200" y="4732338"/>
          <p14:tracePt t="206561" x="928688" y="4732338"/>
          <p14:tracePt t="206578" x="911225" y="4732338"/>
          <p14:tracePt t="206599" x="884238" y="4732338"/>
          <p14:tracePt t="206612" x="866775" y="4732338"/>
          <p14:tracePt t="206629" x="857250" y="4732338"/>
          <p14:tracePt t="206663" x="847725" y="4732338"/>
          <p14:tracePt t="206678" x="839788" y="4732338"/>
          <p14:tracePt t="206885" x="830263" y="4724400"/>
          <p14:tracePt t="206898" x="822325" y="4714875"/>
          <p14:tracePt t="206913" x="822325" y="4697413"/>
          <p14:tracePt t="206928" x="812800" y="4679950"/>
          <p14:tracePt t="206945" x="803275" y="4670425"/>
          <p14:tracePt t="206961" x="795338" y="4660900"/>
          <p14:tracePt t="206967" x="795338" y="4652963"/>
          <p14:tracePt t="206978" x="795338" y="4633913"/>
          <p14:tracePt t="206995" x="795338" y="4625975"/>
          <p14:tracePt t="207011" x="795338" y="4608513"/>
          <p14:tracePt t="207030" x="795338" y="4598988"/>
          <p14:tracePt t="207045" x="795338" y="4581525"/>
          <p14:tracePt t="207061" x="795338" y="4572000"/>
          <p14:tracePt t="207098" x="795338" y="4562475"/>
          <p14:tracePt t="207112" x="795338" y="4545013"/>
          <p14:tracePt t="207129" x="795338" y="4537075"/>
          <p14:tracePt t="207145" x="795338" y="4527550"/>
          <p14:tracePt t="207164" x="795338" y="4500563"/>
          <p14:tracePt t="207179" x="795338" y="4491038"/>
          <p14:tracePt t="207212" x="795338" y="4483100"/>
          <p14:tracePt t="207230" x="795338" y="4473575"/>
          <p14:tracePt t="207246" x="795338" y="4465638"/>
          <p14:tracePt t="207262" x="795338" y="4446588"/>
          <p14:tracePt t="207278" x="795338" y="4429125"/>
          <p14:tracePt t="207295" x="795338" y="4375150"/>
          <p14:tracePt t="207312" x="795338" y="4348163"/>
          <p14:tracePt t="207328" x="795338" y="4313238"/>
          <p14:tracePt t="207347" x="803275" y="4286250"/>
          <p14:tracePt t="207362" x="803275" y="4268788"/>
          <p14:tracePt t="207379" x="803275" y="4259263"/>
          <p14:tracePt t="207395" x="812800" y="4251325"/>
          <p14:tracePt t="207416" x="822325" y="4241800"/>
          <p14:tracePt t="207428" x="839788" y="4224338"/>
          <p14:tracePt t="207445" x="857250" y="4205288"/>
          <p14:tracePt t="207462" x="901700" y="4187825"/>
          <p14:tracePt t="207467" x="928688" y="4179888"/>
          <p14:tracePt t="207479" x="1000125" y="4160838"/>
          <p14:tracePt t="207495" x="1062038" y="4133850"/>
          <p14:tracePt t="207512" x="1116013" y="4133850"/>
          <p14:tracePt t="207528" x="1187450" y="4116388"/>
          <p14:tracePt t="207546" x="1295400" y="4116388"/>
          <p14:tracePt t="207562" x="1374775" y="4116388"/>
          <p14:tracePt t="207578" x="1490663" y="4116388"/>
          <p14:tracePt t="207598" x="1608138" y="4116388"/>
          <p14:tracePt t="207613" x="1704975" y="4116388"/>
          <p14:tracePt t="207628" x="1812925" y="4116388"/>
          <p14:tracePt t="207645" x="1946275" y="4116388"/>
          <p14:tracePt t="207665" x="2143125" y="4116388"/>
          <p14:tracePt t="207678" x="2268538" y="4116388"/>
          <p14:tracePt t="207695" x="2411413" y="4116388"/>
          <p14:tracePt t="207712" x="2554288" y="4116388"/>
          <p14:tracePt t="207730" x="2724150" y="4116388"/>
          <p14:tracePt t="207745" x="2847975" y="4116388"/>
          <p14:tracePt t="207762" x="2965450" y="4116388"/>
          <p14:tracePt t="207778" x="3071813" y="4116388"/>
          <p14:tracePt t="207796" x="3224213" y="4098925"/>
          <p14:tracePt t="207812" x="3286125" y="4081463"/>
          <p14:tracePt t="207829" x="3367088" y="4071938"/>
          <p14:tracePt t="207848" x="3465513" y="4062413"/>
          <p14:tracePt t="207863" x="3544888" y="4062413"/>
          <p14:tracePt t="207878" x="3608388" y="4062413"/>
          <p14:tracePt t="207895" x="3670300" y="4062413"/>
          <p14:tracePt t="207912" x="3724275" y="4071938"/>
          <p14:tracePt t="207929" x="3786188" y="4081463"/>
          <p14:tracePt t="207946" x="3830638" y="4089400"/>
          <p14:tracePt t="207962" x="3875088" y="4089400"/>
          <p14:tracePt t="207968" x="3894138" y="4089400"/>
          <p14:tracePt t="207980" x="3938588" y="4089400"/>
          <p14:tracePt t="207995" x="3965575" y="4089400"/>
          <p14:tracePt t="208012" x="4010025" y="4089400"/>
          <p14:tracePt t="208029" x="4037013" y="4089400"/>
          <p14:tracePt t="208047" x="4081463" y="4089400"/>
          <p14:tracePt t="208062" x="4098925" y="4089400"/>
          <p14:tracePt t="208079" x="4125913" y="4089400"/>
          <p14:tracePt t="208096" x="4133850" y="4089400"/>
          <p14:tracePt t="208113" x="4160838" y="4089400"/>
          <p14:tracePt t="208145" x="4170363" y="4098925"/>
          <p14:tracePt t="208166" x="4179888" y="4108450"/>
          <p14:tracePt t="208179" x="4187825" y="4125913"/>
          <p14:tracePt t="208195" x="4197350" y="4143375"/>
          <p14:tracePt t="208212" x="4197350" y="4152900"/>
          <p14:tracePt t="208231" x="4197350" y="4187825"/>
          <p14:tracePt t="208246" x="4187825" y="4214813"/>
          <p14:tracePt t="208262" x="4179888" y="4241800"/>
          <p14:tracePt t="208279" x="4160838" y="4268788"/>
          <p14:tracePt t="208297" x="4125913" y="4322763"/>
          <p14:tracePt t="208312" x="4098925" y="4367213"/>
          <p14:tracePt t="208329" x="4071938" y="4394200"/>
          <p14:tracePt t="208346" x="4044950" y="4429125"/>
          <p14:tracePt t="208363" x="4010025" y="4465638"/>
          <p14:tracePt t="208378" x="3983038" y="4491038"/>
          <p14:tracePt t="208395" x="3956050" y="4510088"/>
          <p14:tracePt t="208414" x="3938588" y="4527550"/>
          <p14:tracePt t="208430" x="3894138" y="4554538"/>
          <p14:tracePt t="208445" x="3857625" y="4572000"/>
          <p14:tracePt t="208463" x="3813175" y="4598988"/>
          <p14:tracePt t="208470" x="3795713" y="4598988"/>
          <p14:tracePt t="208482" x="3751263" y="4625975"/>
          <p14:tracePt t="208496" x="3732213" y="4625975"/>
          <p14:tracePt t="208512" x="3660775" y="4652963"/>
          <p14:tracePt t="208529" x="3608388" y="4660900"/>
          <p14:tracePt t="208548" x="3527425" y="4679950"/>
          <p14:tracePt t="208562" x="3490913" y="4679950"/>
          <p14:tracePt t="208580" x="3446463" y="4679950"/>
          <p14:tracePt t="208595" x="3384550" y="4679950"/>
          <p14:tracePt t="208614" x="3259138" y="4679950"/>
          <p14:tracePt t="208630" x="3152775" y="4679950"/>
          <p14:tracePt t="208647" x="3054350" y="4679950"/>
          <p14:tracePt t="208665" x="2901950" y="4679950"/>
          <p14:tracePt t="208680" x="2786063" y="4679950"/>
          <p14:tracePt t="208696" x="2643188" y="4679950"/>
          <p14:tracePt t="208712" x="2544763" y="4679950"/>
          <p14:tracePt t="208732" x="2411413" y="4679950"/>
          <p14:tracePt t="208746" x="2303463" y="4679950"/>
          <p14:tracePt t="208762" x="2160588" y="4679950"/>
          <p14:tracePt t="208779" x="2036763" y="4687888"/>
          <p14:tracePt t="208798" x="1893888" y="4687888"/>
          <p14:tracePt t="208812" x="1822450" y="4687888"/>
          <p14:tracePt t="208829" x="1724025" y="4687888"/>
          <p14:tracePt t="208845" x="1625600" y="4687888"/>
          <p14:tracePt t="208863" x="1490663" y="4687888"/>
          <p14:tracePt t="208879" x="1428750" y="4687888"/>
          <p14:tracePt t="208896" x="1366838" y="4687888"/>
          <p14:tracePt t="208913" x="1295400" y="4687888"/>
          <p14:tracePt t="208930" x="1160463" y="4687888"/>
          <p14:tracePt t="208945" x="1089025" y="4687888"/>
          <p14:tracePt t="208962" x="1027113" y="4687888"/>
          <p14:tracePt t="208967" x="1000125" y="4687888"/>
          <p14:tracePt t="208981" x="965200" y="4687888"/>
          <p14:tracePt t="208996" x="928688" y="4687888"/>
          <p14:tracePt t="209012" x="901700" y="4679950"/>
          <p14:tracePt t="209029" x="866775" y="4670425"/>
          <p14:tracePt t="209048" x="795338" y="4652963"/>
          <p14:tracePt t="209062" x="750888" y="4643438"/>
          <p14:tracePt t="209080" x="704850" y="4625975"/>
          <p14:tracePt t="209096" x="660400" y="4608513"/>
          <p14:tracePt t="209114" x="625475" y="4581525"/>
          <p14:tracePt t="209129" x="608013" y="4562475"/>
          <p14:tracePt t="209146" x="588963" y="4545013"/>
          <p14:tracePt t="209163" x="581025" y="4537075"/>
          <p14:tracePt t="209181" x="571500" y="4510088"/>
          <p14:tracePt t="209195" x="561975" y="4491038"/>
          <p14:tracePt t="209212" x="561975" y="4465638"/>
          <p14:tracePt t="209231" x="561975" y="4419600"/>
          <p14:tracePt t="209246" x="571500" y="4394200"/>
          <p14:tracePt t="209262" x="588963" y="4367213"/>
          <p14:tracePt t="209279" x="608013" y="4340225"/>
          <p14:tracePt t="209298" x="660400" y="4303713"/>
          <p14:tracePt t="209312" x="696913" y="4276725"/>
          <p14:tracePt t="209330" x="750888" y="4251325"/>
          <p14:tracePt t="209347" x="785813" y="4232275"/>
          <p14:tracePt t="209365" x="866775" y="4197350"/>
          <p14:tracePt t="209379" x="938213" y="4187825"/>
          <p14:tracePt t="209396" x="1017588" y="4179888"/>
          <p14:tracePt t="209413" x="1116013" y="4170363"/>
          <p14:tracePt t="209430" x="1241425" y="4160838"/>
          <p14:tracePt t="209446" x="1339850" y="4160838"/>
          <p14:tracePt t="209463" x="1465263" y="4160838"/>
          <p14:tracePt t="209469" x="1536700" y="4160838"/>
          <p14:tracePt t="209481" x="1670050" y="4170363"/>
          <p14:tracePt t="209497" x="1776413" y="4170363"/>
          <p14:tracePt t="209512" x="1911350" y="4179888"/>
          <p14:tracePt t="209529" x="2089150" y="4179888"/>
          <p14:tracePt t="209548" x="2347913" y="4170363"/>
          <p14:tracePt t="209563" x="2527300" y="4152900"/>
          <p14:tracePt t="209579" x="2714625" y="4108450"/>
          <p14:tracePt t="209596" x="2894013" y="4071938"/>
          <p14:tracePt t="209615" x="3089275" y="4017963"/>
          <p14:tracePt t="209629" x="3241675" y="4000500"/>
          <p14:tracePt t="209646" x="3348038" y="3990975"/>
          <p14:tracePt t="209662" x="3446463" y="3990975"/>
          <p14:tracePt t="209681" x="3536950" y="4000500"/>
          <p14:tracePt t="209696" x="3581400" y="4010025"/>
          <p14:tracePt t="209713" x="3608388" y="4017963"/>
          <p14:tracePt t="209729" x="3633788" y="4027488"/>
          <p14:tracePt t="209746" x="3660775" y="4037013"/>
          <p14:tracePt t="209762" x="3679825" y="4044950"/>
          <p14:tracePt t="209779" x="3697288" y="4054475"/>
          <p14:tracePt t="209799" x="3714750" y="4062413"/>
          <p14:tracePt t="209812" x="3724275" y="4071938"/>
          <p14:tracePt t="209830" x="3741738" y="4081463"/>
          <p14:tracePt t="209846" x="3759200" y="4098925"/>
          <p14:tracePt t="209865" x="3786188" y="4143375"/>
          <p14:tracePt t="209880" x="3803650" y="4170363"/>
          <p14:tracePt t="209897" x="3822700" y="4205288"/>
          <p14:tracePt t="209916" x="3848100" y="4251325"/>
          <p14:tracePt t="209931" x="3857625" y="4286250"/>
          <p14:tracePt t="209947" x="3857625" y="4303713"/>
          <p14:tracePt t="209964" x="3867150" y="4322763"/>
          <p14:tracePt t="209979" x="3867150" y="4330700"/>
          <p14:tracePt t="209997" x="3867150" y="4357688"/>
          <p14:tracePt t="210013" x="3857625" y="4375150"/>
          <p14:tracePt t="210029" x="3848100" y="4394200"/>
          <p14:tracePt t="210049" x="3822700" y="4419600"/>
          <p14:tracePt t="210063" x="3803650" y="4438650"/>
          <p14:tracePt t="210080" x="3786188" y="4456113"/>
          <p14:tracePt t="210096" x="3768725" y="4465638"/>
          <p14:tracePt t="210116" x="3724275" y="4491038"/>
          <p14:tracePt t="210130" x="3705225" y="4510088"/>
          <p14:tracePt t="210146" x="3679825" y="4527550"/>
          <p14:tracePt t="210162" x="3633788" y="4537075"/>
          <p14:tracePt t="210181" x="3544888" y="4554538"/>
          <p14:tracePt t="210196" x="3490913" y="4562475"/>
          <p14:tracePt t="210213" x="3438525" y="4572000"/>
          <p14:tracePt t="210230" x="3394075" y="4581525"/>
          <p14:tracePt t="210248" x="3340100" y="4598988"/>
          <p14:tracePt t="210263" x="3313113" y="4608513"/>
          <p14:tracePt t="210279" x="3276600" y="4608513"/>
          <p14:tracePt t="210298" x="3241675" y="4608513"/>
          <p14:tracePt t="210313" x="3205163" y="4616450"/>
          <p14:tracePt t="210330" x="3170238" y="4625975"/>
          <p14:tracePt t="210346" x="3125788" y="4625975"/>
          <p14:tracePt t="210365" x="3071813" y="4625975"/>
          <p14:tracePt t="210380" x="3044825" y="4625975"/>
          <p14:tracePt t="210396" x="3009900" y="4625975"/>
          <p14:tracePt t="210413" x="2990850" y="4625975"/>
          <p14:tracePt t="210432" x="2955925" y="4625975"/>
          <p14:tracePt t="210446" x="2928938" y="4625975"/>
          <p14:tracePt t="210463" x="2919413" y="4633913"/>
          <p14:tracePt t="210468" x="2911475" y="4633913"/>
          <p14:tracePt t="210479" x="2901950" y="4633913"/>
          <p14:tracePt t="210497" x="2884488" y="4643438"/>
          <p14:tracePt t="210513" x="2867025" y="4643438"/>
          <p14:tracePt t="210530" x="2847975" y="4643438"/>
          <p14:tracePt t="210548" x="2813050" y="4643438"/>
          <p14:tracePt t="210563" x="2786063" y="4643438"/>
          <p14:tracePt t="210580" x="2751138" y="4643438"/>
          <p14:tracePt t="210597" x="2697163" y="4643438"/>
          <p14:tracePt t="210615" x="2598738" y="4643438"/>
          <p14:tracePt t="210630" x="2544763" y="4643438"/>
          <p14:tracePt t="210646" x="2509838" y="4643438"/>
          <p14:tracePt t="210663" x="2465388" y="4643438"/>
          <p14:tracePt t="210681" x="2428875" y="4643438"/>
          <p14:tracePt t="210696" x="2411413" y="4643438"/>
          <p14:tracePt t="210713" x="2384425" y="4643438"/>
          <p14:tracePt t="210730" x="2347913" y="4643438"/>
          <p14:tracePt t="210747" x="2295525" y="4643438"/>
          <p14:tracePt t="210763" x="2268538" y="4643438"/>
          <p14:tracePt t="210780" x="2232025" y="4660900"/>
          <p14:tracePt t="210796" x="2197100" y="4660900"/>
          <p14:tracePt t="210813" x="2152650" y="4660900"/>
          <p14:tracePt t="210830" x="2125663" y="4660900"/>
          <p14:tracePt t="210846" x="2108200" y="4660900"/>
          <p14:tracePt t="210866" x="2071688" y="4660900"/>
          <p14:tracePt t="210880" x="2062163" y="4660900"/>
          <p14:tracePt t="210896" x="2054225" y="4660900"/>
          <p14:tracePt t="210932" x="2036763" y="4660900"/>
          <p14:tracePt t="210965" x="2027238" y="4660900"/>
          <p14:tracePt t="210984" x="2017713" y="4660900"/>
          <p14:tracePt t="211007" x="2009775" y="4660900"/>
          <p14:tracePt t="211021" x="2000250" y="4670425"/>
          <p14:tracePt t="211029" x="1990725" y="4670425"/>
          <p14:tracePt t="211046" x="1973263" y="4670425"/>
          <p14:tracePt t="211063" x="1965325" y="4670425"/>
          <p14:tracePt t="211080" x="1946275" y="4670425"/>
          <p14:tracePt t="211096" x="1938338" y="4679950"/>
          <p14:tracePt t="211115" x="1928813" y="4679950"/>
          <p14:tracePt t="211130" x="1911350" y="4679950"/>
          <p14:tracePt t="211146" x="1893888" y="4687888"/>
          <p14:tracePt t="211163" x="1874838" y="4697413"/>
          <p14:tracePt t="211181" x="1857375" y="4697413"/>
          <p14:tracePt t="211196" x="1847850" y="4697413"/>
          <p14:tracePt t="211213" x="1839913" y="4697413"/>
          <p14:tracePt t="257241" x="1884363" y="4697413"/>
          <p14:tracePt t="257298" x="2357438" y="4724400"/>
          <p14:tracePt t="257314" x="2473325" y="4732338"/>
          <p14:tracePt t="257333" x="2625725" y="4741863"/>
          <p14:tracePt t="257348" x="2697163" y="4751388"/>
          <p14:tracePt t="257381" x="2803525" y="4751388"/>
          <p14:tracePt t="257414" x="2955925" y="4751388"/>
          <p14:tracePt t="257448" x="3062288" y="4751388"/>
          <p14:tracePt t="257465" x="3125788" y="4751388"/>
          <p14:tracePt t="257480" x="3179763" y="4751388"/>
          <p14:tracePt t="257497" x="3232150" y="4751388"/>
          <p14:tracePt t="257514" x="3295650" y="4741863"/>
          <p14:tracePt t="257530" x="3375025" y="4741863"/>
          <p14:tracePt t="257547" x="3429000" y="4741863"/>
          <p14:tracePt t="257564" x="3473450" y="4741863"/>
          <p14:tracePt t="257581" x="3517900" y="4741863"/>
          <p14:tracePt t="257597" x="3554413" y="4741863"/>
          <p14:tracePt t="257614" x="3581400" y="4741863"/>
          <p14:tracePt t="257630" x="3616325" y="4741863"/>
          <p14:tracePt t="257648" x="3652838" y="4741863"/>
          <p14:tracePt t="257664" x="3679825" y="4741863"/>
          <p14:tracePt t="257680" x="3687763" y="4741863"/>
          <p14:tracePt t="257697" x="3697288" y="4741863"/>
          <p14:tracePt t="257715" x="3705225" y="4741863"/>
          <p14:tracePt t="257731" x="3714750" y="4741863"/>
          <p14:tracePt t="257763" x="3724275" y="4741863"/>
          <p14:tracePt t="257844" x="3714750" y="4741863"/>
          <p14:tracePt t="257856" x="3697288" y="4751388"/>
          <p14:tracePt t="257865" x="3679825" y="4751388"/>
          <p14:tracePt t="257881" x="3643313" y="4751388"/>
          <p14:tracePt t="257900" x="3536950" y="4759325"/>
          <p14:tracePt t="257915" x="3419475" y="4759325"/>
          <p14:tracePt t="257931" x="3286125" y="4751388"/>
          <p14:tracePt t="257948" x="3170238" y="4732338"/>
          <p14:tracePt t="257967" x="2955925" y="4714875"/>
          <p14:tracePt t="257981" x="2822575" y="4697413"/>
          <p14:tracePt t="257997" x="2724150" y="4697413"/>
          <p14:tracePt t="258014" x="2670175" y="4687888"/>
          <p14:tracePt t="258033" x="2598738" y="4670425"/>
          <p14:tracePt t="258047" x="2536825" y="4670425"/>
          <p14:tracePt t="258065" x="2455863" y="4670425"/>
          <p14:tracePt t="258081" x="2393950" y="4670425"/>
          <p14:tracePt t="258099" x="2286000" y="4670425"/>
          <p14:tracePt t="258115" x="2214563" y="4670425"/>
          <p14:tracePt t="258131" x="2160588" y="4679950"/>
          <p14:tracePt t="258148" x="2116138" y="4679950"/>
          <p14:tracePt t="258166" x="2054225" y="4687888"/>
          <p14:tracePt t="258182" x="2000250" y="4687888"/>
          <p14:tracePt t="258198" x="1946275" y="4687888"/>
          <p14:tracePt t="258217" x="1866900" y="4687888"/>
          <p14:tracePt t="258232" x="1822450" y="4687888"/>
          <p14:tracePt t="258247" x="1776413" y="4687888"/>
          <p14:tracePt t="258254" x="1758950" y="4687888"/>
          <p14:tracePt t="258264" x="1741488" y="4687888"/>
          <p14:tracePt t="258283" x="1697038" y="4687888"/>
          <p14:tracePt t="258297" x="1660525" y="4687888"/>
          <p14:tracePt t="258315" x="1625600" y="4687888"/>
          <p14:tracePt t="258331" x="1581150" y="4687888"/>
          <p14:tracePt t="258349" x="1536700" y="4687888"/>
          <p14:tracePt t="258365" x="1509713" y="4687888"/>
          <p14:tracePt t="258381" x="1473200" y="4687888"/>
          <p14:tracePt t="258397" x="1438275" y="4687888"/>
          <p14:tracePt t="258415" x="1401763" y="4687888"/>
          <p14:tracePt t="258431" x="1384300" y="4687888"/>
          <p14:tracePt t="258448" x="1357313" y="4687888"/>
          <p14:tracePt t="258464" x="1330325" y="4687888"/>
          <p14:tracePt t="258481" x="1295400" y="4679950"/>
          <p14:tracePt t="258497" x="1258888" y="4660900"/>
          <p14:tracePt t="258514" x="1231900" y="4652963"/>
          <p14:tracePt t="258531" x="1196975" y="4652963"/>
          <p14:tracePt t="258548" x="1143000" y="4643438"/>
          <p14:tracePt t="258566" x="1116013" y="4643438"/>
          <p14:tracePt t="258581" x="1089025" y="4643438"/>
          <p14:tracePt t="258600" x="1062038" y="4643438"/>
          <p14:tracePt t="258615" x="1054100" y="4643438"/>
          <p14:tracePt t="258631" x="1036638" y="4643438"/>
          <p14:tracePt t="258648" x="1027113" y="4643438"/>
          <p14:tracePt t="258667" x="1017588" y="4643438"/>
          <p14:tracePt t="259153" x="1027113" y="4643438"/>
          <p14:tracePt t="259162" x="1054100" y="4643438"/>
          <p14:tracePt t="259174" x="1089025" y="4643438"/>
          <p14:tracePt t="259181" x="1108075" y="4643438"/>
          <p14:tracePt t="259198" x="1143000" y="4643438"/>
          <p14:tracePt t="259215" x="1179513" y="4643438"/>
          <p14:tracePt t="259233" x="1250950" y="4660900"/>
          <p14:tracePt t="259265" x="1393825" y="4679950"/>
          <p14:tracePt t="259270" x="1419225" y="4679950"/>
          <p14:tracePt t="259300" x="1517650" y="4697413"/>
          <p14:tracePt t="259332" x="1589088" y="4705350"/>
          <p14:tracePt t="259349" x="1616075" y="4705350"/>
          <p14:tracePt t="259365" x="1660525" y="4705350"/>
          <p14:tracePt t="259382" x="1697038" y="4705350"/>
          <p14:tracePt t="259399" x="1724025" y="4705350"/>
          <p14:tracePt t="259417" x="1776413" y="4705350"/>
          <p14:tracePt t="259433" x="1822450" y="4705350"/>
          <p14:tracePt t="259448" x="1857375" y="4705350"/>
          <p14:tracePt t="259465" x="1884363" y="4705350"/>
          <p14:tracePt t="259485" x="1919288" y="4714875"/>
          <p14:tracePt t="259498" x="1928813" y="4714875"/>
          <p14:tracePt t="259515" x="1946275" y="4714875"/>
          <p14:tracePt t="259531" x="1955800" y="4714875"/>
          <p14:tracePt t="259550" x="1982788" y="4714875"/>
          <p14:tracePt t="259565" x="1990725" y="4714875"/>
          <p14:tracePt t="259581" x="2009775" y="4714875"/>
          <p14:tracePt t="259600" x="2027238" y="4714875"/>
          <p14:tracePt t="259617" x="2036763" y="4714875"/>
          <p14:tracePt t="259631" x="2044700" y="4714875"/>
          <p14:tracePt t="259649" x="2062163" y="4714875"/>
          <p14:tracePt t="259667" x="2089150" y="4714875"/>
          <p14:tracePt t="259683" x="2108200" y="4724400"/>
          <p14:tracePt t="259698" x="2133600" y="4724400"/>
          <p14:tracePt t="259715" x="2152650" y="4732338"/>
          <p14:tracePt t="259734" x="2179638" y="4732338"/>
          <p14:tracePt t="259748" x="2205038" y="4732338"/>
          <p14:tracePt t="259765" x="2214563" y="4732338"/>
          <p14:tracePt t="259781" x="2241550" y="4732338"/>
          <p14:tracePt t="259801" x="2268538" y="4732338"/>
          <p14:tracePt t="259815" x="2286000" y="4732338"/>
          <p14:tracePt t="259831" x="2295525" y="4732338"/>
          <p14:tracePt t="259849" x="2312988" y="4732338"/>
          <p14:tracePt t="259867" x="2330450" y="4732338"/>
          <p14:tracePt t="259882" x="2347913" y="4732338"/>
          <p14:tracePt t="259899" x="2357438" y="4732338"/>
          <p14:tracePt t="259915" x="2366963" y="4732338"/>
          <p14:tracePt t="259932" x="2374900" y="473233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11188" y="44450"/>
            <a:ext cx="7772400" cy="1143000"/>
          </a:xfrm>
        </p:spPr>
        <p:txBody>
          <a:bodyPr/>
          <a:lstStyle/>
          <a:p>
            <a:pPr algn="ctr"/>
            <a:r>
              <a:rPr altLang="ar-SA" sz="8000">
                <a:latin typeface="Trebuchet MS" panose="020B0603020202020204" pitchFamily="34" charset="0"/>
                <a:cs typeface="Tahoma" panose="020B0604030504040204" pitchFamily="34" charset="0"/>
              </a:rPr>
              <a:t>Example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184775"/>
          </a:xfrm>
        </p:spPr>
        <p:txBody>
          <a:bodyPr/>
          <a:lstStyle/>
          <a:p>
            <a:pPr>
              <a:defRPr/>
            </a:pPr>
            <a:r>
              <a:rPr altLang="ar-SA" sz="4400" dirty="0">
                <a:solidFill>
                  <a:schemeClr val="bg1"/>
                </a:solidFill>
                <a:cs typeface="+mj-cs"/>
              </a:rPr>
              <a:t>Studying the self esteem and academic achievement among college students. </a:t>
            </a:r>
          </a:p>
          <a:p>
            <a:pPr>
              <a:defRPr/>
            </a:pPr>
            <a:r>
              <a:rPr altLang="ar-SA" sz="4400" dirty="0">
                <a:solidFill>
                  <a:schemeClr val="bg1"/>
                </a:solidFill>
                <a:cs typeface="+mj-cs"/>
              </a:rPr>
              <a:t>Population: all student who are enrolled in any college level. </a:t>
            </a:r>
          </a:p>
          <a:p>
            <a:pPr>
              <a:defRPr/>
            </a:pPr>
            <a:r>
              <a:rPr altLang="ar-SA" sz="4400" dirty="0">
                <a:solidFill>
                  <a:schemeClr val="bg1"/>
                </a:solidFill>
                <a:cs typeface="+mj-cs"/>
              </a:rPr>
              <a:t>Sample: students</a:t>
            </a:r>
            <a:r>
              <a:rPr altLang="ar-SA" sz="4400" dirty="0">
                <a:solidFill>
                  <a:schemeClr val="bg1"/>
                </a:solidFill>
                <a:latin typeface="Arial" panose="020B0604020202020204" pitchFamily="34" charset="0"/>
                <a:cs typeface="+mj-cs"/>
              </a:rPr>
              <a:t>’</a:t>
            </a:r>
            <a:r>
              <a:rPr altLang="ar-SA" sz="4400" dirty="0">
                <a:solidFill>
                  <a:schemeClr val="bg1"/>
                </a:solidFill>
                <a:cs typeface="+mj-cs"/>
              </a:rPr>
              <a:t> college at the University of Jordan.</a:t>
            </a:r>
          </a:p>
          <a:p>
            <a:pPr>
              <a:defRPr/>
            </a:pPr>
            <a:endParaRPr altLang="ar-SA" sz="4400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0568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776" x="2384425" y="4714875"/>
          <p14:tracePt t="3787" x="2401888" y="4660900"/>
          <p14:tracePt t="3803" x="2490788" y="4483100"/>
          <p14:tracePt t="3818" x="2571750" y="4340225"/>
          <p14:tracePt t="3835" x="2687638" y="4170363"/>
          <p14:tracePt t="3852" x="2822575" y="4027488"/>
          <p14:tracePt t="3870" x="3009900" y="3813175"/>
          <p14:tracePt t="3885" x="3152775" y="3679825"/>
          <p14:tracePt t="3920" x="3446463" y="3419475"/>
          <p14:tracePt t="3952" x="3687763" y="3232150"/>
          <p14:tracePt t="3987" x="3894138" y="3081338"/>
          <p14:tracePt t="4002" x="3938588" y="3054350"/>
          <p14:tracePt t="4018" x="3965575" y="3027363"/>
          <p14:tracePt t="4036" x="4000500" y="3000375"/>
          <p14:tracePt t="4056" x="4044950" y="2965450"/>
          <p14:tracePt t="4061" x="4062413" y="2946400"/>
          <p14:tracePt t="4072" x="4089400" y="2919413"/>
          <p14:tracePt t="4085" x="4125913" y="2894013"/>
          <p14:tracePt t="4102" x="4170363" y="2867025"/>
          <p14:tracePt t="4121" x="4224338" y="2830513"/>
          <p14:tracePt t="4136" x="4286250" y="2786063"/>
          <p14:tracePt t="4153" x="4357688" y="2741613"/>
          <p14:tracePt t="4170" x="4419600" y="2705100"/>
          <p14:tracePt t="4186" x="4510088" y="2616200"/>
          <p14:tracePt t="4203" x="4608513" y="2517775"/>
          <p14:tracePt t="4219" x="4714875" y="2411413"/>
          <p14:tracePt t="4237" x="4822825" y="2303463"/>
          <p14:tracePt t="4252" x="4857750" y="2268538"/>
          <p14:tracePt t="4542" x="4857750" y="2251075"/>
          <p14:tracePt t="4554" x="4830763" y="2214563"/>
          <p14:tracePt t="4568" x="4813300" y="2187575"/>
          <p14:tracePt t="4586" x="4786313" y="2160588"/>
          <p14:tracePt t="4602" x="4768850" y="2143125"/>
          <p14:tracePt t="4621" x="4741863" y="2098675"/>
          <p14:tracePt t="4636" x="4724400" y="2081213"/>
          <p14:tracePt t="4653" x="4705350" y="2054225"/>
          <p14:tracePt t="4669" x="4687888" y="2044700"/>
          <p14:tracePt t="4686" x="4670425" y="2017713"/>
          <p14:tracePt t="4702" x="4670425" y="2009775"/>
          <p14:tracePt t="4718" x="4652963" y="1990725"/>
          <p14:tracePt t="4735" x="4643438" y="1982788"/>
          <p14:tracePt t="4753" x="4633913" y="1973263"/>
          <p14:tracePt t="4768" x="4625975" y="1973263"/>
          <p14:tracePt t="4785" x="4625975" y="1965325"/>
          <p14:tracePt t="4802" x="4616450" y="1955800"/>
          <p14:tracePt t="4819" x="4608513" y="1946275"/>
          <p14:tracePt t="4835" x="4598988" y="1938338"/>
          <p14:tracePt t="4853" x="4589463" y="1938338"/>
          <p14:tracePt t="4872" x="4572000" y="1919288"/>
          <p14:tracePt t="4886" x="4562475" y="1911350"/>
          <p14:tracePt t="4902" x="4554538" y="1911350"/>
          <p14:tracePt t="4918" x="4537075" y="1911350"/>
          <p14:tracePt t="4938" x="4510088" y="1911350"/>
          <p14:tracePt t="4952" x="4500563" y="1911350"/>
          <p14:tracePt t="4969" x="4483100" y="1911350"/>
          <p14:tracePt t="4985" x="4465638" y="1911350"/>
          <p14:tracePt t="5003" x="4446588" y="1911350"/>
          <p14:tracePt t="5018" x="4419600" y="1911350"/>
          <p14:tracePt t="5036" x="4411663" y="1911350"/>
          <p14:tracePt t="5052" x="4394200" y="1911350"/>
          <p14:tracePt t="5069" x="4375150" y="1911350"/>
          <p14:tracePt t="5086" x="4357688" y="1911350"/>
          <p14:tracePt t="5103" x="4348163" y="1911350"/>
          <p14:tracePt t="5121" x="4340225" y="1911350"/>
          <p14:tracePt t="5136" x="4330700" y="1911350"/>
          <p14:tracePt t="5169" x="4322763" y="1911350"/>
          <p14:tracePt t="5187" x="4303713" y="1911350"/>
          <p14:tracePt t="5219" x="4295775" y="1911350"/>
          <p14:tracePt t="5235" x="4286250" y="1911350"/>
          <p14:tracePt t="5270" x="4276725" y="1911350"/>
          <p14:tracePt t="6007" x="4286250" y="1911350"/>
          <p14:tracePt t="6018" x="4303713" y="1919288"/>
          <p14:tracePt t="6036" x="4313238" y="1928813"/>
          <p14:tracePt t="6053" x="4330700" y="1928813"/>
          <p14:tracePt t="6070" x="4357688" y="1928813"/>
          <p14:tracePt t="6073" x="4367213" y="1928813"/>
          <p14:tracePt t="6086" x="4394200" y="1928813"/>
          <p14:tracePt t="6103" x="4411663" y="1928813"/>
          <p14:tracePt t="6120" x="4429125" y="1928813"/>
          <p14:tracePt t="6152" x="4491038" y="1938338"/>
          <p14:tracePt t="6187" x="4581525" y="1938338"/>
          <p14:tracePt t="6219" x="4660900" y="1938338"/>
          <p14:tracePt t="6236" x="4697413" y="1938338"/>
          <p14:tracePt t="6255" x="4759325" y="1938338"/>
          <p14:tracePt t="6269" x="4795838" y="1946275"/>
          <p14:tracePt t="6287" x="4822825" y="1946275"/>
          <p14:tracePt t="6302" x="4848225" y="1946275"/>
          <p14:tracePt t="6321" x="4884738" y="1946275"/>
          <p14:tracePt t="6335" x="4911725" y="1946275"/>
          <p14:tracePt t="6352" x="4938713" y="1946275"/>
          <p14:tracePt t="6371" x="4991100" y="1946275"/>
          <p14:tracePt t="6387" x="5018088" y="1946275"/>
          <p14:tracePt t="6402" x="5054600" y="1946275"/>
          <p14:tracePt t="6419" x="5081588" y="1946275"/>
          <p14:tracePt t="6439" x="5133975" y="1946275"/>
          <p14:tracePt t="6454" x="5160963" y="1946275"/>
          <p14:tracePt t="6469" x="5197475" y="1946275"/>
          <p14:tracePt t="6486" x="5214938" y="1946275"/>
          <p14:tracePt t="6505" x="5268913" y="1946275"/>
          <p14:tracePt t="6519" x="5286375" y="1946275"/>
          <p14:tracePt t="6536" x="5322888" y="1946275"/>
          <p14:tracePt t="6552" x="5357813" y="1946275"/>
          <p14:tracePt t="6571" x="5429250" y="1946275"/>
          <p14:tracePt t="6588" x="5473700" y="1946275"/>
          <p14:tracePt t="6603" x="5518150" y="1946275"/>
          <p14:tracePt t="6619" x="5572125" y="1946275"/>
          <p14:tracePt t="6637" x="5616575" y="1946275"/>
          <p14:tracePt t="6653" x="5643563" y="1946275"/>
          <p14:tracePt t="6670" x="5670550" y="1946275"/>
          <p14:tracePt t="6689" x="5715000" y="1946275"/>
          <p14:tracePt t="6703" x="5724525" y="1946275"/>
          <p14:tracePt t="6719" x="5776913" y="1946275"/>
          <p14:tracePt t="6736" x="5803900" y="1946275"/>
          <p14:tracePt t="6754" x="5857875" y="1946275"/>
          <p14:tracePt t="6769" x="5894388" y="1938338"/>
          <p14:tracePt t="6786" x="5919788" y="1928813"/>
          <p14:tracePt t="6802" x="5956300" y="1928813"/>
          <p14:tracePt t="6821" x="5991225" y="1928813"/>
          <p14:tracePt t="6836" x="6010275" y="1928813"/>
          <p14:tracePt t="6853" x="6027738" y="1928813"/>
          <p14:tracePt t="6870" x="6045200" y="1928813"/>
          <p14:tracePt t="6887" x="6081713" y="1919288"/>
          <p14:tracePt t="6903" x="6099175" y="1911350"/>
          <p14:tracePt t="6919" x="6143625" y="1911350"/>
          <p14:tracePt t="6939" x="6180138" y="1901825"/>
          <p14:tracePt t="6954" x="6197600" y="1893888"/>
          <p14:tracePt t="6969" x="6232525" y="1893888"/>
          <p14:tracePt t="6986" x="6251575" y="1893888"/>
          <p14:tracePt t="7005" x="6296025" y="1893888"/>
          <p14:tracePt t="7019" x="6323013" y="1893888"/>
          <p14:tracePt t="7036" x="6340475" y="1884363"/>
          <p14:tracePt t="7053" x="6357938" y="1884363"/>
          <p14:tracePt t="7071" x="6375400" y="1884363"/>
          <p14:tracePt t="7086" x="6394450" y="1884363"/>
          <p14:tracePt t="7103" x="6402388" y="1874838"/>
          <p14:tracePt t="7119" x="6419850" y="1874838"/>
          <p14:tracePt t="7137" x="6446838" y="1874838"/>
          <p14:tracePt t="7152" x="6473825" y="1874838"/>
          <p14:tracePt t="7169" x="6491288" y="1874838"/>
          <p14:tracePt t="7186" x="6518275" y="1874838"/>
          <p14:tracePt t="7205" x="6554788" y="1874838"/>
          <p14:tracePt t="7219" x="6572250" y="1874838"/>
          <p14:tracePt t="7236" x="6599238" y="1874838"/>
          <p14:tracePt t="7255" x="6616700" y="1874838"/>
          <p14:tracePt t="7270" x="6626225" y="1874838"/>
          <p14:tracePt t="7287" x="6634163" y="1874838"/>
          <p14:tracePt t="7303" x="6643688" y="1874838"/>
          <p14:tracePt t="7321" x="6653213" y="1874838"/>
          <p14:tracePt t="7336" x="6661150" y="1874838"/>
          <p14:tracePt t="7588" x="6653213" y="1874838"/>
          <p14:tracePt t="7601" x="6608763" y="1874838"/>
          <p14:tracePt t="7609" x="6581775" y="1884363"/>
          <p14:tracePt t="7620" x="6527800" y="1893888"/>
          <p14:tracePt t="7638" x="6384925" y="1901825"/>
          <p14:tracePt t="7653" x="6286500" y="1919288"/>
          <p14:tracePt t="7670" x="6205538" y="1919288"/>
          <p14:tracePt t="7689" x="6081713" y="1938338"/>
          <p14:tracePt t="7704" x="5983288" y="1946275"/>
          <p14:tracePt t="7720" x="5875338" y="1946275"/>
          <p14:tracePt t="7736" x="5768975" y="1946275"/>
          <p14:tracePt t="7756" x="5634038" y="1946275"/>
          <p14:tracePt t="7770" x="5527675" y="1955800"/>
          <p14:tracePt t="7787" x="5375275" y="1965325"/>
          <p14:tracePt t="7803" x="5241925" y="1973263"/>
          <p14:tracePt t="7822" x="5054600" y="1982788"/>
          <p14:tracePt t="7836" x="4902200" y="1982788"/>
          <p14:tracePt t="7853" x="4714875" y="1990725"/>
          <p14:tracePt t="7870" x="4598988" y="2017713"/>
          <p14:tracePt t="7889" x="4375150" y="2044700"/>
          <p14:tracePt t="7903" x="4187825" y="2054225"/>
          <p14:tracePt t="7919" x="4027488" y="2071688"/>
          <p14:tracePt t="7937" x="3911600" y="2071688"/>
          <p14:tracePt t="7954" x="3724275" y="2071688"/>
          <p14:tracePt t="7970" x="3598863" y="2071688"/>
          <p14:tracePt t="7986" x="3473450" y="2081213"/>
          <p14:tracePt t="8006" x="3348038" y="2081213"/>
          <p14:tracePt t="8020" x="3268663" y="2081213"/>
          <p14:tracePt t="8037" x="3179763" y="2081213"/>
          <p14:tracePt t="8054" x="3081338" y="2081213"/>
          <p14:tracePt t="8060" x="3036888" y="2081213"/>
          <p14:tracePt t="8073" x="2955925" y="2081213"/>
          <p14:tracePt t="8087" x="2894013" y="2081213"/>
          <p14:tracePt t="8104" x="2840038" y="2081213"/>
          <p14:tracePt t="8120" x="2776538" y="2081213"/>
          <p14:tracePt t="8138" x="2679700" y="2081213"/>
          <p14:tracePt t="8153" x="2616200" y="2081213"/>
          <p14:tracePt t="8170" x="2544763" y="2081213"/>
          <p14:tracePt t="8189" x="2465388" y="2081213"/>
          <p14:tracePt t="8204" x="2419350" y="2071688"/>
          <p14:tracePt t="8220" x="2384425" y="2071688"/>
          <p14:tracePt t="8237" x="2347913" y="2071688"/>
          <p14:tracePt t="8256" x="2312988" y="2071688"/>
          <p14:tracePt t="8270" x="2241550" y="2071688"/>
          <p14:tracePt t="8286" x="2187575" y="2071688"/>
          <p14:tracePt t="8303" x="2133600" y="2071688"/>
          <p14:tracePt t="8322" x="2071688" y="2071688"/>
          <p14:tracePt t="8337" x="2027238" y="2071688"/>
          <p14:tracePt t="8354" x="1982788" y="2071688"/>
          <p14:tracePt t="8370" x="1928813" y="2071688"/>
          <p14:tracePt t="8388" x="1839913" y="2071688"/>
          <p14:tracePt t="8404" x="1776413" y="2071688"/>
          <p14:tracePt t="8420" x="1714500" y="2071688"/>
          <p14:tracePt t="8437" x="1660525" y="2071688"/>
          <p14:tracePt t="8455" x="1571625" y="2071688"/>
          <p14:tracePt t="8470" x="1517650" y="2071688"/>
          <p14:tracePt t="8487" x="1438275" y="2071688"/>
          <p14:tracePt t="8506" x="1285875" y="2108200"/>
          <p14:tracePt t="8521" x="1196975" y="2125663"/>
          <p14:tracePt t="8536" x="1133475" y="2152650"/>
          <p14:tracePt t="8554" x="1071563" y="2179638"/>
          <p14:tracePt t="8560" x="1054100" y="2187575"/>
          <p14:tracePt t="8572" x="1009650" y="2214563"/>
          <p14:tracePt t="8587" x="973138" y="2241550"/>
          <p14:tracePt t="8603" x="928688" y="2268538"/>
          <p14:tracePt t="8622" x="901700" y="2295525"/>
          <p14:tracePt t="8639" x="857250" y="2330450"/>
          <p14:tracePt t="8653" x="830263" y="2357438"/>
          <p14:tracePt t="8670" x="785813" y="2384425"/>
          <p14:tracePt t="8687" x="758825" y="2411413"/>
          <p14:tracePt t="8705" x="714375" y="2438400"/>
          <p14:tracePt t="8720" x="687388" y="2455863"/>
          <p14:tracePt t="8737" x="669925" y="2473325"/>
          <p14:tracePt t="8754" x="652463" y="2490788"/>
          <p14:tracePt t="8771" x="625475" y="2509838"/>
          <p14:tracePt t="8786" x="615950" y="2527300"/>
          <p14:tracePt t="8803" x="608013" y="2544763"/>
          <p14:tracePt t="8823" x="598488" y="2571750"/>
          <p14:tracePt t="8837" x="598488" y="2589213"/>
          <p14:tracePt t="8853" x="598488" y="2608263"/>
          <p14:tracePt t="8871" x="598488" y="2616200"/>
          <p14:tracePt t="8889" x="625475" y="2652713"/>
          <p14:tracePt t="8904" x="669925" y="2679700"/>
          <p14:tracePt t="8921" x="714375" y="2697163"/>
          <p14:tracePt t="8937" x="768350" y="2714625"/>
          <p14:tracePt t="8955" x="847725" y="2732088"/>
          <p14:tracePt t="8970" x="901700" y="2741613"/>
          <p14:tracePt t="8987" x="982663" y="2741613"/>
          <p14:tracePt t="9006" x="1116013" y="2751138"/>
          <p14:tracePt t="9021" x="1214438" y="2751138"/>
          <p14:tracePt t="9037" x="1295400" y="2751138"/>
          <p14:tracePt t="9054" x="1384300" y="2751138"/>
          <p14:tracePt t="9060" x="1419225" y="2751138"/>
          <p14:tracePt t="9073" x="1517650" y="2751138"/>
          <p14:tracePt t="9087" x="1643063" y="2759075"/>
          <p14:tracePt t="9103" x="1731963" y="2759075"/>
          <p14:tracePt t="9120" x="1847850" y="2759075"/>
          <p14:tracePt t="9139" x="1990725" y="2768600"/>
          <p14:tracePt t="9153" x="2098675" y="2776538"/>
          <p14:tracePt t="9170" x="2224088" y="2786063"/>
          <p14:tracePt t="9187" x="2339975" y="2786063"/>
          <p14:tracePt t="9206" x="2536825" y="2786063"/>
          <p14:tracePt t="9220" x="2670175" y="2786063"/>
          <p14:tracePt t="9237" x="2768600" y="2786063"/>
          <p14:tracePt t="9257" x="2911475" y="2776538"/>
          <p14:tracePt t="9271" x="3000375" y="2776538"/>
          <p14:tracePt t="9287" x="3081338" y="2768600"/>
          <p14:tracePt t="9304" x="3179763" y="2768600"/>
          <p14:tracePt t="9323" x="3340100" y="2759075"/>
          <p14:tracePt t="9337" x="3455988" y="2751138"/>
          <p14:tracePt t="9353" x="3544888" y="2751138"/>
          <p14:tracePt t="9370" x="3643313" y="2741613"/>
          <p14:tracePt t="9389" x="3776663" y="2741613"/>
          <p14:tracePt t="9404" x="3857625" y="2724150"/>
          <p14:tracePt t="9421" x="3946525" y="2714625"/>
          <p14:tracePt t="9437" x="4010025" y="2705100"/>
          <p14:tracePt t="9454" x="4098925" y="2697163"/>
          <p14:tracePt t="9470" x="4187825" y="2679700"/>
          <p14:tracePt t="9487" x="4251325" y="2670175"/>
          <p14:tracePt t="9507" x="4375150" y="2652713"/>
          <p14:tracePt t="9521" x="4438650" y="2652713"/>
          <p14:tracePt t="9537" x="4500563" y="2633663"/>
          <p14:tracePt t="9553" x="4537075" y="2625725"/>
          <p14:tracePt t="9559" x="4554538" y="2625725"/>
          <p14:tracePt t="9572" x="4598988" y="2616200"/>
          <p14:tracePt t="9588" x="4643438" y="2616200"/>
          <p14:tracePt t="9604" x="4697413" y="2616200"/>
          <p14:tracePt t="9621" x="4741863" y="2616200"/>
          <p14:tracePt t="9639" x="4822825" y="2616200"/>
          <p14:tracePt t="9654" x="4857750" y="2616200"/>
          <p14:tracePt t="9670" x="4902200" y="2616200"/>
          <p14:tracePt t="9687" x="4938713" y="2616200"/>
          <p14:tracePt t="9705" x="5000625" y="2608263"/>
          <p14:tracePt t="9720" x="5045075" y="2608263"/>
          <p14:tracePt t="9737" x="5099050" y="2598738"/>
          <p14:tracePt t="9754" x="5133975" y="2598738"/>
          <p14:tracePt t="9771" x="5187950" y="2598738"/>
          <p14:tracePt t="9787" x="5214938" y="2598738"/>
          <p14:tracePt t="9804" x="5259388" y="2598738"/>
          <p14:tracePt t="9822" x="5303838" y="2598738"/>
          <p14:tracePt t="9837" x="5340350" y="2598738"/>
          <p14:tracePt t="9854" x="5375275" y="2598738"/>
          <p14:tracePt t="9870" x="5411788" y="2598738"/>
          <p14:tracePt t="9890" x="5473700" y="2598738"/>
          <p14:tracePt t="9903" x="5518150" y="2598738"/>
          <p14:tracePt t="9920" x="5554663" y="2598738"/>
          <p14:tracePt t="9937" x="5581650" y="2598738"/>
          <p14:tracePt t="9955" x="5653088" y="2598738"/>
          <p14:tracePt t="9971" x="5697538" y="2598738"/>
          <p14:tracePt t="9987" x="5724525" y="2598738"/>
          <p14:tracePt t="10005" x="5759450" y="2598738"/>
          <p14:tracePt t="10021" x="5822950" y="2598738"/>
          <p14:tracePt t="10037" x="5857875" y="2598738"/>
          <p14:tracePt t="10054" x="5894388" y="2598738"/>
          <p14:tracePt t="10060" x="5919788" y="2598738"/>
          <p14:tracePt t="10073" x="5956300" y="2598738"/>
          <p14:tracePt t="10087" x="5973763" y="2598738"/>
          <p14:tracePt t="10104" x="6027738" y="2598738"/>
          <p14:tracePt t="10120" x="6062663" y="2616200"/>
          <p14:tracePt t="10139" x="6108700" y="2616200"/>
          <p14:tracePt t="10154" x="6116638" y="2616200"/>
          <p14:tracePt t="10171" x="6134100" y="2616200"/>
          <p14:tracePt t="10205" x="6143625" y="2616200"/>
          <p14:tracePt t="10220" x="6153150" y="2616200"/>
          <p14:tracePt t="10244" x="6153150" y="2625725"/>
          <p14:tracePt t="10258" x="6153150" y="2633663"/>
          <p14:tracePt t="10271" x="6134100" y="2660650"/>
          <p14:tracePt t="10287" x="6045200" y="2724150"/>
          <p14:tracePt t="10304" x="5929313" y="2776538"/>
          <p14:tracePt t="10324" x="5732463" y="2857500"/>
          <p14:tracePt t="10337" x="5661025" y="2884488"/>
          <p14:tracePt t="10354" x="5446713" y="2965450"/>
          <p14:tracePt t="10370" x="5322888" y="3017838"/>
          <p14:tracePt t="10390" x="5153025" y="3081338"/>
          <p14:tracePt t="10404" x="5018088" y="3108325"/>
          <p14:tracePt t="10421" x="4867275" y="3133725"/>
          <p14:tracePt t="10437" x="4724400" y="3143250"/>
          <p14:tracePt t="10455" x="4510088" y="3160713"/>
          <p14:tracePt t="10470" x="4340225" y="3179763"/>
          <p14:tracePt t="10487" x="4197350" y="3179763"/>
          <p14:tracePt t="10507" x="3990975" y="3179763"/>
          <p14:tracePt t="10522" x="3857625" y="3179763"/>
          <p14:tracePt t="10537" x="3732213" y="3179763"/>
          <p14:tracePt t="10554" x="3598863" y="3187700"/>
          <p14:tracePt t="10559" x="3544888" y="3187700"/>
          <p14:tracePt t="10572" x="3465513" y="3197225"/>
          <p14:tracePt t="10588" x="3402013" y="3205163"/>
          <p14:tracePt t="10604" x="3241675" y="3224213"/>
          <p14:tracePt t="10621" x="3125788" y="3224213"/>
          <p14:tracePt t="10641" x="3009900" y="3241675"/>
          <p14:tracePt t="10654" x="2928938" y="3259138"/>
          <p14:tracePt t="10671" x="2830513" y="3268663"/>
          <p14:tracePt t="10687" x="2741613" y="3276600"/>
          <p14:tracePt t="10705" x="2643188" y="3286125"/>
          <p14:tracePt t="10721" x="2581275" y="3286125"/>
          <p14:tracePt t="10737" x="2527300" y="3286125"/>
          <p14:tracePt t="10754" x="2490788" y="3286125"/>
          <p14:tracePt t="10772" x="2428875" y="3295650"/>
          <p14:tracePt t="10787" x="2374900" y="3303588"/>
          <p14:tracePt t="10804" x="2322513" y="3303588"/>
          <p14:tracePt t="10823" x="2259013" y="3303588"/>
          <p14:tracePt t="10838" x="2241550" y="3303588"/>
          <p14:tracePt t="10854" x="2214563" y="3303588"/>
          <p14:tracePt t="10871" x="2205038" y="3303588"/>
          <p14:tracePt t="10890" x="2197100" y="3303588"/>
          <p14:tracePt t="10904" x="2187575" y="3303588"/>
          <p14:tracePt t="10972" x="2205038" y="3303588"/>
          <p14:tracePt t="10982" x="2232025" y="3303588"/>
          <p14:tracePt t="10992" x="2295525" y="3303588"/>
          <p14:tracePt t="11004" x="2339975" y="3303588"/>
          <p14:tracePt t="11022" x="2536825" y="3303588"/>
          <p14:tracePt t="11037" x="2705100" y="3322638"/>
          <p14:tracePt t="11054" x="2857500" y="3330575"/>
          <p14:tracePt t="11074" x="3062288" y="3340100"/>
          <p14:tracePt t="11087" x="3187700" y="3340100"/>
          <p14:tracePt t="11104" x="3303588" y="3340100"/>
          <p14:tracePt t="11121" x="3402013" y="3340100"/>
          <p14:tracePt t="11139" x="3527425" y="3348038"/>
          <p14:tracePt t="11154" x="3643313" y="3348038"/>
          <p14:tracePt t="11171" x="3768725" y="3348038"/>
          <p14:tracePt t="11188" x="3911600" y="3348038"/>
          <p14:tracePt t="11206" x="4027488" y="3348038"/>
          <p14:tracePt t="11221" x="4125913" y="3348038"/>
          <p14:tracePt t="11238" x="4224338" y="3348038"/>
          <p14:tracePt t="11256" x="4322763" y="3348038"/>
          <p14:tracePt t="11272" x="4375150" y="3348038"/>
          <p14:tracePt t="11288" x="4429125" y="3348038"/>
          <p14:tracePt t="11304" x="4446588" y="3348038"/>
          <p14:tracePt t="11323" x="4473575" y="3348038"/>
          <p14:tracePt t="11338" x="4483100" y="3348038"/>
          <p14:tracePt t="11354" x="4491038" y="3348038"/>
          <p14:tracePt t="11371" x="4500563" y="3348038"/>
          <p14:tracePt t="11389" x="4510088" y="3348038"/>
          <p14:tracePt t="11516" x="4500563" y="3348038"/>
          <p14:tracePt t="11525" x="4473575" y="3348038"/>
          <p14:tracePt t="11537" x="4402138" y="3348038"/>
          <p14:tracePt t="11555" x="4303713" y="3357563"/>
          <p14:tracePt t="11560" x="4251325" y="3357563"/>
          <p14:tracePt t="11573" x="4143375" y="3357563"/>
          <p14:tracePt t="11588" x="4081463" y="3357563"/>
          <p14:tracePt t="11604" x="3867150" y="3357563"/>
          <p14:tracePt t="11621" x="3724275" y="3357563"/>
          <p14:tracePt t="11641" x="3571875" y="3357563"/>
          <p14:tracePt t="11654" x="3446463" y="3348038"/>
          <p14:tracePt t="11671" x="3348038" y="3340100"/>
          <p14:tracePt t="11688" x="3251200" y="3330575"/>
          <p14:tracePt t="11705" x="3152775" y="3330575"/>
          <p14:tracePt t="11721" x="3108325" y="3330575"/>
          <p14:tracePt t="11738" x="3081338" y="3330575"/>
          <p14:tracePt t="11755" x="3044825" y="3330575"/>
          <p14:tracePt t="11772" x="3017838" y="3330575"/>
          <p14:tracePt t="11788" x="2990850" y="3330575"/>
          <p14:tracePt t="11805" x="2982913" y="3330575"/>
          <p14:tracePt t="11824" x="2965450" y="3330575"/>
          <p14:tracePt t="11854" x="2946400" y="3330575"/>
          <p14:tracePt t="24654" x="2965450" y="3330575"/>
          <p14:tracePt t="24663" x="2990850" y="3340100"/>
          <p14:tracePt t="24676" x="3071813" y="3375025"/>
          <p14:tracePt t="24696" x="3197225" y="3419475"/>
          <p14:tracePt t="24726" x="3340100" y="3482975"/>
          <p14:tracePt t="24760" x="3473450" y="3517900"/>
          <p14:tracePt t="24793" x="3562350" y="3571875"/>
          <p14:tracePt t="24809" x="3598863" y="3589338"/>
          <p14:tracePt t="24828" x="3652838" y="3616325"/>
          <p14:tracePt t="24843" x="3697288" y="3643313"/>
          <p14:tracePt t="24860" x="3751263" y="3670300"/>
          <p14:tracePt t="24877" x="3803650" y="3697288"/>
          <p14:tracePt t="24894" x="3884613" y="3741738"/>
          <p14:tracePt t="24909" x="3965575" y="3786188"/>
          <p14:tracePt t="24926" x="4027488" y="3822700"/>
          <p14:tracePt t="24946" x="4116388" y="3848100"/>
          <p14:tracePt t="24961" x="4170363" y="3875088"/>
          <p14:tracePt t="24976" x="4232275" y="3911600"/>
          <p14:tracePt t="24993" x="4286250" y="3938588"/>
          <p14:tracePt t="25012" x="4340225" y="3973513"/>
          <p14:tracePt t="25027" x="4394200" y="3990975"/>
          <p14:tracePt t="25043" x="4438650" y="4000500"/>
          <p14:tracePt t="25059" x="4465638" y="4017963"/>
          <p14:tracePt t="25078" x="4510088" y="4027488"/>
          <p14:tracePt t="25093" x="4537075" y="4027488"/>
          <p14:tracePt t="25110" x="4545013" y="4027488"/>
          <p14:tracePt t="25126" x="4554538" y="4027488"/>
          <p14:tracePt t="25411" x="4598988" y="4027488"/>
          <p14:tracePt t="25421" x="4633913" y="4027488"/>
          <p14:tracePt t="25431" x="4697413" y="4027488"/>
          <p14:tracePt t="25444" x="4724400" y="4027488"/>
          <p14:tracePt t="25461" x="4795838" y="4027488"/>
          <p14:tracePt t="25476" x="4848225" y="4027488"/>
          <p14:tracePt t="25493" x="4911725" y="4027488"/>
          <p14:tracePt t="25526" x="5018088" y="4027488"/>
          <p14:tracePt t="25560" x="5143500" y="4027488"/>
          <p14:tracePt t="25593" x="5214938" y="4027488"/>
          <p14:tracePt t="25610" x="5232400" y="4027488"/>
          <p14:tracePt t="25627" x="5259388" y="4027488"/>
          <p14:tracePt t="25645" x="5303838" y="4027488"/>
          <p14:tracePt t="25660" x="5340350" y="4027488"/>
          <p14:tracePt t="25677" x="5367338" y="4027488"/>
          <p14:tracePt t="25693" x="5402263" y="4027488"/>
          <p14:tracePt t="25711" x="5446713" y="4027488"/>
          <p14:tracePt t="25726" x="5483225" y="4027488"/>
          <p14:tracePt t="25744" x="5500688" y="4027488"/>
          <p14:tracePt t="25763" x="5537200" y="4027488"/>
          <p14:tracePt t="25777" x="5562600" y="4027488"/>
          <p14:tracePt t="25793" x="5581650" y="4027488"/>
          <p14:tracePt t="25810" x="5608638" y="4027488"/>
          <p14:tracePt t="25828" x="5653088" y="4027488"/>
          <p14:tracePt t="25843" x="5697538" y="4027488"/>
          <p14:tracePt t="25860" x="5741988" y="4027488"/>
          <p14:tracePt t="25876" x="5776913" y="4027488"/>
          <p14:tracePt t="25895" x="5830888" y="4027488"/>
          <p14:tracePt t="25910" x="5848350" y="4017963"/>
          <p14:tracePt t="25927" x="5875338" y="4017963"/>
          <p14:tracePt t="25944" x="5884863" y="4010025"/>
          <p14:tracePt t="25961" x="5894388" y="4000500"/>
          <p14:tracePt t="26309" x="5919788" y="4000500"/>
          <p14:tracePt t="26321" x="5983288" y="4000500"/>
          <p14:tracePt t="26332" x="6010275" y="4000500"/>
          <p14:tracePt t="26343" x="6054725" y="4000500"/>
          <p14:tracePt t="26360" x="6089650" y="4000500"/>
          <p14:tracePt t="26377" x="6116638" y="4000500"/>
          <p14:tracePt t="26395" x="6143625" y="4000500"/>
          <p14:tracePt t="26427" x="6170613" y="4000500"/>
          <p14:tracePt t="26461" x="6188075" y="4000500"/>
          <p14:tracePt t="26493" x="6197600" y="4000500"/>
          <p14:tracePt t="26514" x="6205538" y="4000500"/>
          <p14:tracePt t="26632" x="6215063" y="4000500"/>
          <p14:tracePt t="26647" x="6224588" y="4000500"/>
          <p14:tracePt t="26656" x="6224588" y="4010025"/>
          <p14:tracePt t="26667" x="6251575" y="4010025"/>
          <p14:tracePt t="26677" x="6259513" y="4027488"/>
          <p14:tracePt t="26696" x="6286500" y="4037013"/>
          <p14:tracePt t="26711" x="6303963" y="4037013"/>
          <p14:tracePt t="26727" x="6313488" y="4044950"/>
          <p14:tracePt t="26744" x="6330950" y="4054475"/>
          <p14:tracePt t="26763" x="6348413" y="4062413"/>
          <p14:tracePt t="26777" x="6367463" y="4062413"/>
          <p14:tracePt t="26793" x="6375400" y="4062413"/>
          <p14:tracePt t="26828" x="6394450" y="4062413"/>
          <p14:tracePt t="26844" x="6402388" y="4062413"/>
          <p14:tracePt t="26898" x="6402388" y="4071938"/>
          <p14:tracePt t="26912" x="6384925" y="4071938"/>
          <p14:tracePt t="26921" x="6375400" y="4081463"/>
          <p14:tracePt t="26931" x="6340475" y="4089400"/>
          <p14:tracePt t="26946" x="6286500" y="4098925"/>
          <p14:tracePt t="26961" x="6232525" y="4098925"/>
          <p14:tracePt t="26977" x="6170613" y="4098925"/>
          <p14:tracePt t="26994" x="6116638" y="4098925"/>
          <p14:tracePt t="27013" x="6037263" y="4098925"/>
          <p14:tracePt t="27027" x="5991225" y="4098925"/>
          <p14:tracePt t="27044" x="5956300" y="4098925"/>
          <p14:tracePt t="27061" x="5929313" y="4098925"/>
          <p14:tracePt t="27079" x="5894388" y="4098925"/>
          <p14:tracePt t="27094" x="5867400" y="4098925"/>
          <p14:tracePt t="27112" x="5848350" y="4098925"/>
          <p14:tracePt t="27117" x="5822950" y="4098925"/>
          <p14:tracePt t="27127" x="5803900" y="4098925"/>
          <p14:tracePt t="27145" x="5724525" y="4116388"/>
          <p14:tracePt t="27161" x="5670550" y="4125913"/>
          <p14:tracePt t="27177" x="5589588" y="4125913"/>
          <p14:tracePt t="27196" x="5491163" y="4143375"/>
          <p14:tracePt t="27212" x="5446713" y="4160838"/>
          <p14:tracePt t="27227" x="5394325" y="4160838"/>
          <p14:tracePt t="27244" x="5330825" y="4160838"/>
          <p14:tracePt t="27263" x="5259388" y="4170363"/>
          <p14:tracePt t="27277" x="5214938" y="4170363"/>
          <p14:tracePt t="27294" x="5180013" y="4170363"/>
          <p14:tracePt t="27310" x="5143500" y="4170363"/>
          <p14:tracePt t="27329" x="5108575" y="4170363"/>
          <p14:tracePt t="27343" x="5081588" y="4170363"/>
          <p14:tracePt t="27361" x="5062538" y="4170363"/>
          <p14:tracePt t="27378" x="5037138" y="4170363"/>
          <p14:tracePt t="27395" x="5000625" y="4170363"/>
          <p14:tracePt t="27411" x="4983163" y="4170363"/>
          <p14:tracePt t="27428" x="4938713" y="4170363"/>
          <p14:tracePt t="27446" x="4894263" y="4170363"/>
          <p14:tracePt t="27461" x="4857750" y="4170363"/>
          <p14:tracePt t="27477" x="4830763" y="4170363"/>
          <p14:tracePt t="27494" x="4803775" y="4170363"/>
          <p14:tracePt t="27513" x="4759325" y="4170363"/>
          <p14:tracePt t="27527" x="4732338" y="4170363"/>
          <p14:tracePt t="27544" x="4714875" y="4170363"/>
          <p14:tracePt t="27560" x="4705350" y="4170363"/>
          <p14:tracePt t="27578" x="4679950" y="4170363"/>
          <p14:tracePt t="27611" x="4670425" y="4170363"/>
          <p14:tracePt t="27627" x="4660900" y="4170363"/>
          <p14:tracePt t="27646" x="4652963" y="4160838"/>
          <p14:tracePt t="27661" x="4643438" y="4160838"/>
          <p14:tracePt t="27696" x="4625975" y="4152900"/>
          <p14:tracePt t="27711" x="4616450" y="4152900"/>
          <p14:tracePt t="27744" x="4608513" y="4143375"/>
          <p14:tracePt t="27763" x="4608513" y="4133850"/>
          <p14:tracePt t="27796" x="4598988" y="4133850"/>
          <p14:tracePt t="27970" x="4589463" y="4125913"/>
          <p14:tracePt t="27993" x="4581525" y="4125913"/>
          <p14:tracePt t="28001" x="4581525" y="4116388"/>
          <p14:tracePt t="28014" x="4572000" y="4116388"/>
          <p14:tracePt t="28037" x="4562475" y="4108450"/>
          <p14:tracePt t="28059" x="4554538" y="4108450"/>
          <p14:tracePt t="28069" x="4545013" y="4108450"/>
          <p14:tracePt t="29185" x="4537075" y="4108450"/>
          <p14:tracePt t="29206" x="4527550" y="4108450"/>
          <p14:tracePt t="29229" x="4518025" y="4108450"/>
          <p14:tracePt t="29242" x="4510088" y="4108450"/>
          <p14:tracePt t="29250" x="4500563" y="4108450"/>
          <p14:tracePt t="29265" x="4491038" y="4108450"/>
          <p14:tracePt t="29288" x="4483100" y="4108450"/>
          <p14:tracePt t="29311" x="4473575" y="4108450"/>
          <p14:tracePt t="29376" x="4465638" y="4108450"/>
          <p14:tracePt t="29398" x="4446588" y="4098925"/>
          <p14:tracePt t="29412" x="4438650" y="4098925"/>
          <p14:tracePt t="29428" x="4429125" y="4098925"/>
          <p14:tracePt t="29436" x="4419600" y="4098925"/>
          <p14:tracePt t="29446" x="4411663" y="4098925"/>
          <p14:tracePt t="29461" x="4402138" y="4098925"/>
          <p14:tracePt t="29478" x="4384675" y="4098925"/>
          <p14:tracePt t="29494" x="4375150" y="4089400"/>
          <p14:tracePt t="29514" x="4357688" y="4089400"/>
          <p14:tracePt t="29528" x="4348163" y="4089400"/>
          <p14:tracePt t="29545" x="4340225" y="4089400"/>
          <p14:tracePt t="29561" x="4322763" y="4089400"/>
          <p14:tracePt t="29579" x="4313238" y="4089400"/>
          <p14:tracePt t="29595" x="4303713" y="4089400"/>
          <p14:tracePt t="29611" x="4295775" y="4089400"/>
          <p14:tracePt t="29633" x="4286250" y="4089400"/>
          <p14:tracePt t="29860" x="4276725" y="4089400"/>
          <p14:tracePt t="29874" x="4259263" y="4089400"/>
          <p14:tracePt t="29890" x="4251325" y="4089400"/>
          <p14:tracePt t="29905" x="4241800" y="4089400"/>
          <p14:tracePt t="29913" x="4232275" y="4089400"/>
          <p14:tracePt t="29928" x="4224338" y="4089400"/>
          <p14:tracePt t="29948" x="4197350" y="4089400"/>
          <p14:tracePt t="29962" x="4187825" y="4089400"/>
          <p14:tracePt t="29978" x="4170363" y="4089400"/>
          <p14:tracePt t="29995" x="4152900" y="4089400"/>
          <p14:tracePt t="30014" x="4133850" y="4089400"/>
          <p14:tracePt t="30028" x="4116388" y="4089400"/>
          <p14:tracePt t="30045" x="4108450" y="4089400"/>
          <p14:tracePt t="30061" x="4098925" y="4089400"/>
          <p14:tracePt t="30080" x="4089400" y="4089400"/>
          <p14:tracePt t="30095" x="4081463" y="4089400"/>
          <p14:tracePt t="30112" x="4071938" y="4089400"/>
          <p14:tracePt t="30129" x="4062413" y="4089400"/>
          <p14:tracePt t="30146" x="4054475" y="4089400"/>
          <p14:tracePt t="30163" x="4044950" y="4089400"/>
          <p14:tracePt t="30184" x="4037013" y="4089400"/>
          <p14:tracePt t="30198" x="4027488" y="4089400"/>
          <p14:tracePt t="30211" x="4010025" y="4089400"/>
          <p14:tracePt t="30228" x="4000500" y="4089400"/>
          <p14:tracePt t="30245" x="3990975" y="4089400"/>
          <p14:tracePt t="30264" x="3973513" y="4089400"/>
          <p14:tracePt t="30295" x="3965575" y="4089400"/>
          <p14:tracePt t="30312" x="3946525" y="4089400"/>
          <p14:tracePt t="30330" x="3929063" y="4089400"/>
          <p14:tracePt t="30361" x="3919538" y="4089400"/>
          <p14:tracePt t="30378" x="3911600" y="4089400"/>
          <p14:tracePt t="31184" x="3919538" y="4089400"/>
          <p14:tracePt t="31207" x="3929063" y="4089400"/>
          <p14:tracePt t="31221" x="3938588" y="4089400"/>
          <p14:tracePt t="31228" x="3946525" y="4089400"/>
          <p14:tracePt t="31245" x="3965575" y="4089400"/>
          <p14:tracePt t="31264" x="4010025" y="4098925"/>
          <p14:tracePt t="31295" x="4108450" y="4116388"/>
          <p14:tracePt t="31331" x="4259263" y="4143375"/>
          <p14:tracePt t="31362" x="4367213" y="4152900"/>
          <p14:tracePt t="31380" x="4419600" y="4152900"/>
          <p14:tracePt t="31396" x="4545013" y="4152900"/>
          <p14:tracePt t="31412" x="4616450" y="4152900"/>
          <p14:tracePt t="31429" x="4679950" y="4152900"/>
          <p14:tracePt t="31448" x="4751388" y="4133850"/>
          <p14:tracePt t="31463" x="4776788" y="4133850"/>
          <p14:tracePt t="31478" x="4830763" y="4125913"/>
          <p14:tracePt t="31495" x="4884738" y="4108450"/>
          <p14:tracePt t="31515" x="4991100" y="4098925"/>
          <p14:tracePt t="31529" x="5072063" y="4098925"/>
          <p14:tracePt t="31545" x="5133975" y="4098925"/>
          <p14:tracePt t="31562" x="5197475" y="4098925"/>
          <p14:tracePt t="31580" x="5251450" y="4098925"/>
          <p14:tracePt t="31595" x="5286375" y="4098925"/>
          <p14:tracePt t="31612" x="5322888" y="4098925"/>
          <p14:tracePt t="31619" x="5340350" y="4098925"/>
          <p14:tracePt t="31632" x="5384800" y="4116388"/>
          <p14:tracePt t="31647" x="5438775" y="4116388"/>
          <p14:tracePt t="31663" x="5500688" y="4125913"/>
          <p14:tracePt t="31679" x="5572125" y="4125913"/>
          <p14:tracePt t="31698" x="5643563" y="4125913"/>
          <p14:tracePt t="31713" x="5680075" y="4125913"/>
          <p14:tracePt t="31729" x="5724525" y="4133850"/>
          <p14:tracePt t="31746" x="5768975" y="4133850"/>
          <p14:tracePt t="31764" x="5848350" y="4133850"/>
          <p14:tracePt t="31779" x="5894388" y="4133850"/>
          <p14:tracePt t="31796" x="5938838" y="4143375"/>
          <p14:tracePt t="31812" x="5965825" y="4143375"/>
          <p14:tracePt t="31830" x="6010275" y="4143375"/>
          <p14:tracePt t="31845" x="6027738" y="4143375"/>
          <p14:tracePt t="31863" x="6037263" y="4143375"/>
          <p14:tracePt t="31879" x="6054725" y="4143375"/>
          <p14:tracePt t="31897" x="6072188" y="4143375"/>
          <p14:tracePt t="31912" x="6089650" y="4143375"/>
          <p14:tracePt t="31929" x="6108700" y="4133850"/>
          <p14:tracePt t="31948" x="6143625" y="4125913"/>
          <p14:tracePt t="31963" x="6161088" y="4125913"/>
          <p14:tracePt t="31979" x="6188075" y="4125913"/>
          <p14:tracePt t="31995" x="6205538" y="4125913"/>
          <p14:tracePt t="32015" x="6251575" y="4125913"/>
          <p14:tracePt t="32029" x="6269038" y="4125913"/>
          <p14:tracePt t="32046" x="6303963" y="4125913"/>
          <p14:tracePt t="32062" x="6323013" y="4125913"/>
          <p14:tracePt t="32080" x="6348413" y="4125913"/>
          <p14:tracePt t="32095" x="6367463" y="4125913"/>
          <p14:tracePt t="32113" x="6375400" y="4125913"/>
          <p14:tracePt t="32118" x="6384925" y="4125913"/>
          <p14:tracePt t="32133" x="6394450" y="4125913"/>
          <p14:tracePt t="32155" x="6402388" y="4125913"/>
          <p14:tracePt t="32289" x="6384925" y="4125913"/>
          <p14:tracePt t="32298" x="6367463" y="4125913"/>
          <p14:tracePt t="32312" x="6303963" y="4133850"/>
          <p14:tracePt t="32330" x="6197600" y="4143375"/>
          <p14:tracePt t="32345" x="6116638" y="4160838"/>
          <p14:tracePt t="32363" x="5983288" y="4179888"/>
          <p14:tracePt t="32379" x="5813425" y="4197350"/>
          <p14:tracePt t="32397" x="5562600" y="4205288"/>
          <p14:tracePt t="32412" x="5340350" y="4205288"/>
          <p14:tracePt t="32429" x="5160963" y="4205288"/>
          <p14:tracePt t="32448" x="4946650" y="4205288"/>
          <p14:tracePt t="32462" x="4759325" y="4205288"/>
          <p14:tracePt t="32479" x="4545013" y="4214813"/>
          <p14:tracePt t="32496" x="4411663" y="4232275"/>
          <p14:tracePt t="32514" x="4125913" y="4259263"/>
          <p14:tracePt t="32529" x="3919538" y="4276725"/>
          <p14:tracePt t="32546" x="3724275" y="4295775"/>
          <p14:tracePt t="32562" x="3500438" y="4322763"/>
          <p14:tracePt t="32581" x="3232150" y="4348163"/>
          <p14:tracePt t="32595" x="3081338" y="4357688"/>
          <p14:tracePt t="32612" x="2911475" y="4367213"/>
          <p14:tracePt t="32617" x="2830513" y="4367213"/>
          <p14:tracePt t="32632" x="2670175" y="4367213"/>
          <p14:tracePt t="32647" x="2554288" y="4367213"/>
          <p14:tracePt t="32662" x="2446338" y="4367213"/>
          <p14:tracePt t="32679" x="2339975" y="4367213"/>
          <p14:tracePt t="32698" x="2187575" y="4384675"/>
          <p14:tracePt t="32714" x="2116138" y="4384675"/>
          <p14:tracePt t="32729" x="2036763" y="4402138"/>
          <p14:tracePt t="32746" x="1965325" y="4411663"/>
          <p14:tracePt t="32765" x="1822450" y="4419600"/>
          <p14:tracePt t="32779" x="1731963" y="4419600"/>
          <p14:tracePt t="32796" x="1643063" y="4419600"/>
          <p14:tracePt t="32812" x="1581150" y="4419600"/>
          <p14:tracePt t="32831" x="1482725" y="4419600"/>
          <p14:tracePt t="32846" x="1411288" y="4419600"/>
          <p14:tracePt t="32863" x="1312863" y="4429125"/>
          <p14:tracePt t="32879" x="1223963" y="4429125"/>
          <p14:tracePt t="32898" x="1116013" y="4446588"/>
          <p14:tracePt t="32913" x="1044575" y="4465638"/>
          <p14:tracePt t="32930" x="973138" y="4483100"/>
          <p14:tracePt t="32948" x="857250" y="4510088"/>
          <p14:tracePt t="32963" x="803275" y="4527550"/>
          <p14:tracePt t="32980" x="758825" y="4537075"/>
          <p14:tracePt t="32996" x="731838" y="4545013"/>
          <p14:tracePt t="33015" x="704850" y="4554538"/>
          <p14:tracePt t="33029" x="696913" y="4562475"/>
          <p14:tracePt t="33046" x="679450" y="4572000"/>
          <p14:tracePt t="33063" x="660400" y="4589463"/>
          <p14:tracePt t="33081" x="660400" y="4625975"/>
          <p14:tracePt t="33096" x="660400" y="4643438"/>
          <p14:tracePt t="33113" x="660400" y="4660900"/>
          <p14:tracePt t="33118" x="660400" y="4670425"/>
          <p14:tracePt t="33133" x="704850" y="4697413"/>
          <p14:tracePt t="33147" x="758825" y="4741863"/>
          <p14:tracePt t="33162" x="812800" y="4768850"/>
          <p14:tracePt t="33179" x="874713" y="4803775"/>
          <p14:tracePt t="33198" x="973138" y="4822825"/>
          <p14:tracePt t="33212" x="1062038" y="4830763"/>
          <p14:tracePt t="33229" x="1160463" y="4830763"/>
          <p14:tracePt t="33246" x="1258888" y="4830763"/>
          <p14:tracePt t="33265" x="1384300" y="4830763"/>
          <p14:tracePt t="33279" x="1473200" y="4830763"/>
          <p14:tracePt t="33296" x="1589088" y="4830763"/>
          <p14:tracePt t="33313" x="1679575" y="4830763"/>
          <p14:tracePt t="33330" x="1812925" y="4830763"/>
          <p14:tracePt t="33346" x="1874838" y="4830763"/>
          <p14:tracePt t="33363" x="1965325" y="4830763"/>
          <p14:tracePt t="33383" x="2133600" y="4830763"/>
          <p14:tracePt t="33397" x="2232025" y="4830763"/>
          <p14:tracePt t="33413" x="2330450" y="4830763"/>
          <p14:tracePt t="33429" x="2411413" y="4830763"/>
          <p14:tracePt t="33449" x="2562225" y="4848225"/>
          <p14:tracePt t="33463" x="2660650" y="4857750"/>
          <p14:tracePt t="33479" x="2768600" y="4867275"/>
          <p14:tracePt t="33497" x="2857500" y="4875213"/>
          <p14:tracePt t="33515" x="3000375" y="4875213"/>
          <p14:tracePt t="33529" x="3133725" y="4875213"/>
          <p14:tracePt t="33546" x="3276600" y="4875213"/>
          <p14:tracePt t="33563" x="3419475" y="4875213"/>
          <p14:tracePt t="33580" x="3598863" y="4875213"/>
          <p14:tracePt t="33596" x="3732213" y="4884738"/>
          <p14:tracePt t="33613" x="3840163" y="4884738"/>
          <p14:tracePt t="33619" x="3902075" y="4884738"/>
          <p14:tracePt t="33632" x="3990975" y="4894263"/>
          <p14:tracePt t="33647" x="4027488" y="4894263"/>
          <p14:tracePt t="33663" x="4133850" y="4894263"/>
          <p14:tracePt t="33679" x="4232275" y="4902200"/>
          <p14:tracePt t="33698" x="4367213" y="4911725"/>
          <p14:tracePt t="33713" x="4465638" y="4919663"/>
          <p14:tracePt t="33729" x="4527550" y="4929188"/>
          <p14:tracePt t="33746" x="4581525" y="4938713"/>
          <p14:tracePt t="33765" x="4660900" y="4938713"/>
          <p14:tracePt t="33779" x="4714875" y="4938713"/>
          <p14:tracePt t="33797" x="4768850" y="4938713"/>
          <p14:tracePt t="33813" x="4803775" y="4938713"/>
          <p14:tracePt t="33831" x="4857750" y="4938713"/>
          <p14:tracePt t="33846" x="4894263" y="4938713"/>
          <p14:tracePt t="33863" x="4929188" y="4938713"/>
          <p14:tracePt t="33882" x="4965700" y="4938713"/>
          <p14:tracePt t="33897" x="4983163" y="4938713"/>
          <p14:tracePt t="33913" x="4991100" y="4929188"/>
          <p14:tracePt t="33929" x="5018088" y="4919663"/>
          <p14:tracePt t="33949" x="5054600" y="4911725"/>
          <p14:tracePt t="33963" x="5081588" y="4902200"/>
          <p14:tracePt t="33979" x="5099050" y="4902200"/>
          <p14:tracePt t="33996" x="5126038" y="4894263"/>
          <p14:tracePt t="34016" x="5160963" y="4875213"/>
          <p14:tracePt t="34029" x="5197475" y="4867275"/>
          <p14:tracePt t="34046" x="5232400" y="4857750"/>
          <p14:tracePt t="34064" x="5259388" y="4857750"/>
          <p14:tracePt t="34080" x="5286375" y="4840288"/>
          <p14:tracePt t="34096" x="5322888" y="4830763"/>
          <p14:tracePt t="34113" x="5340350" y="4822825"/>
          <p14:tracePt t="34119" x="5348288" y="4822825"/>
          <p14:tracePt t="34133" x="5357813" y="4813300"/>
          <p14:tracePt t="34147" x="5367338" y="4803775"/>
          <p14:tracePt t="34163" x="5384800" y="4803775"/>
          <p14:tracePt t="34179" x="5394325" y="4803775"/>
          <p14:tracePt t="34198" x="5402263" y="4803775"/>
          <p14:tracePt t="34467" x="5456238" y="4803775"/>
          <p14:tracePt t="34480" x="5661025" y="4795838"/>
          <p14:tracePt t="34495" x="5919788" y="4786313"/>
          <p14:tracePt t="34504" x="6037263" y="4786313"/>
          <p14:tracePt t="34516" x="6215063" y="4776788"/>
          <p14:tracePt t="34530" x="6429375" y="4768850"/>
          <p14:tracePt t="34547" x="6643688" y="4759325"/>
          <p14:tracePt t="34565" x="6884988" y="4732338"/>
          <p14:tracePt t="34580" x="7045325" y="4732338"/>
          <p14:tracePt t="34596" x="7143750" y="4714875"/>
          <p14:tracePt t="34613" x="7215188" y="4714875"/>
          <p14:tracePt t="34618" x="7242175" y="4714875"/>
          <p14:tracePt t="34632" x="7286625" y="4714875"/>
          <p14:tracePt t="34647" x="7304088" y="4714875"/>
          <p14:tracePt t="34664" x="7340600" y="4714875"/>
          <p14:tracePt t="34680" x="7358063" y="4714875"/>
          <p14:tracePt t="34698" x="7385050" y="4724400"/>
          <p14:tracePt t="34713" x="7394575" y="4732338"/>
          <p14:tracePt t="34730" x="7412038" y="4732338"/>
          <p14:tracePt t="34747" x="7419975" y="4741863"/>
          <p14:tracePt t="34765" x="7439025" y="4741863"/>
          <p14:tracePt t="34797" x="7446963" y="4741863"/>
          <p14:tracePt t="34816" x="7456488" y="4741863"/>
          <p14:tracePt t="34833" x="7466013" y="4741863"/>
          <p14:tracePt t="34848" x="7473950" y="4741863"/>
          <p14:tracePt t="34863" x="7491413" y="4751388"/>
          <p14:tracePt t="34883" x="7510463" y="4751388"/>
          <p14:tracePt t="34897" x="7518400" y="4751388"/>
          <p14:tracePt t="34915" x="7545388" y="4751388"/>
          <p14:tracePt t="34931" x="7562850" y="4751388"/>
          <p14:tracePt t="34948" x="7589838" y="4751388"/>
          <p14:tracePt t="34963" x="7599363" y="4751388"/>
          <p14:tracePt t="34980" x="7616825" y="4751388"/>
          <p14:tracePt t="34997" x="7626350" y="4751388"/>
          <p14:tracePt t="35015" x="7634288" y="4751388"/>
          <p14:tracePt t="35030" x="7643813" y="4741863"/>
          <p14:tracePt t="37686" x="7491413" y="4741863"/>
          <p14:tracePt t="37697" x="7296150" y="4741863"/>
          <p14:tracePt t="37705" x="7205663" y="4741863"/>
          <p14:tracePt t="37715" x="7108825" y="4741863"/>
          <p14:tracePt t="37731" x="6884988" y="4776788"/>
          <p14:tracePt t="37764" x="6251575" y="4840288"/>
          <p14:tracePt t="37798" x="5670550" y="4857750"/>
          <p14:tracePt t="37831" x="5010150" y="4884738"/>
          <p14:tracePt t="37848" x="4751388" y="4902200"/>
          <p14:tracePt t="37866" x="4500563" y="4902200"/>
          <p14:tracePt t="37883" x="4125913" y="4894263"/>
          <p14:tracePt t="37897" x="3911600" y="4884738"/>
          <p14:tracePt t="37914" x="3724275" y="4884738"/>
          <p14:tracePt t="37933" x="3446463" y="4884738"/>
          <p14:tracePt t="37948" x="3394075" y="4884738"/>
          <p14:tracePt t="37964" x="3224213" y="4875213"/>
          <p14:tracePt t="37981" x="3108325" y="4867275"/>
          <p14:tracePt t="38000" x="2965450" y="4857750"/>
          <p14:tracePt t="38015" x="2894013" y="4848225"/>
          <p14:tracePt t="38032" x="2840038" y="4840288"/>
          <p14:tracePt t="38049" x="2786063" y="4840288"/>
          <p14:tracePt t="38066" x="2724150" y="4830763"/>
          <p14:tracePt t="38081" x="2670175" y="4822825"/>
          <p14:tracePt t="38098" x="2598738" y="4822825"/>
          <p14:tracePt t="38114" x="2509838" y="4822825"/>
          <p14:tracePt t="38132" x="2401888" y="4822825"/>
          <p14:tracePt t="38148" x="2347913" y="4822825"/>
          <p14:tracePt t="38165" x="2295525" y="4822825"/>
          <p14:tracePt t="38184" x="2259013" y="4822825"/>
          <p14:tracePt t="38198" x="2232025" y="4822825"/>
          <p14:tracePt t="38214" x="2214563" y="4822825"/>
          <p14:tracePt t="38233" x="2205038" y="4822825"/>
          <p14:tracePt t="38250" x="2197100" y="4822825"/>
          <p14:tracePt t="38282" x="2179638" y="4822825"/>
          <p14:tracePt t="38878" x="2187575" y="4822825"/>
          <p14:tracePt t="38886" x="2197100" y="4822825"/>
          <p14:tracePt t="38898" x="2205038" y="4822825"/>
          <p14:tracePt t="38915" x="2232025" y="4822825"/>
          <p14:tracePt t="38933" x="2268538" y="4813300"/>
          <p14:tracePt t="38948" x="2303463" y="4813300"/>
          <p14:tracePt t="38965" x="2339975" y="4813300"/>
          <p14:tracePt t="38999" x="2455863" y="4813300"/>
          <p14:tracePt t="39032" x="2527300" y="4813300"/>
          <p14:tracePt t="39066" x="2608263" y="4830763"/>
          <p14:tracePt t="39082" x="2652713" y="4848225"/>
          <p14:tracePt t="39098" x="2697163" y="4857750"/>
          <p14:tracePt t="39117" x="2759075" y="4884738"/>
          <p14:tracePt t="39132" x="2768600" y="4894263"/>
          <p14:tracePt t="39136" x="2803525" y="4902200"/>
          <p14:tracePt t="39149" x="2840038" y="4929188"/>
          <p14:tracePt t="39166" x="2874963" y="4938713"/>
          <p14:tracePt t="39184" x="2919413" y="4965700"/>
          <p14:tracePt t="39198" x="2955925" y="4983163"/>
          <p14:tracePt t="39215" x="2990850" y="4991100"/>
          <p14:tracePt t="39232" x="3054350" y="5010150"/>
          <p14:tracePt t="39250" x="3152775" y="5018088"/>
          <p14:tracePt t="39265" x="3241675" y="5027613"/>
          <p14:tracePt t="39282" x="3340100" y="5037138"/>
          <p14:tracePt t="39298" x="3438525" y="5054600"/>
          <p14:tracePt t="39316" x="3625850" y="5072063"/>
          <p14:tracePt t="39332" x="3741738" y="5089525"/>
          <p14:tracePt t="39348" x="3867150" y="5099050"/>
          <p14:tracePt t="39368" x="4027488" y="5108575"/>
          <p14:tracePt t="39382" x="4143375" y="5116513"/>
          <p14:tracePt t="39398" x="4232275" y="5126038"/>
          <p14:tracePt t="39415" x="4322763" y="5126038"/>
          <p14:tracePt t="39434" x="4411663" y="5126038"/>
          <p14:tracePt t="39448" x="4456113" y="5126038"/>
          <p14:tracePt t="39465" x="4483100" y="5126038"/>
          <p14:tracePt t="39485" x="4527550" y="5126038"/>
          <p14:tracePt t="39499" x="4554538" y="5126038"/>
          <p14:tracePt t="39515" x="4598988" y="5126038"/>
          <p14:tracePt t="39532" x="4633913" y="5126038"/>
          <p14:tracePt t="39549" x="4670425" y="5126038"/>
          <p14:tracePt t="39566" x="4741863" y="5116513"/>
          <p14:tracePt t="39583" x="4786313" y="5116513"/>
          <p14:tracePt t="39599" x="4822825" y="5108575"/>
          <p14:tracePt t="39618" x="4884738" y="5089525"/>
          <p14:tracePt t="39635" x="4911725" y="5089525"/>
          <p14:tracePt t="39649" x="4956175" y="5081588"/>
          <p14:tracePt t="39665" x="4983163" y="5072063"/>
          <p14:tracePt t="39685" x="5037138" y="5062538"/>
          <p14:tracePt t="39699" x="5062538" y="5054600"/>
          <p14:tracePt t="39716" x="5108575" y="5045075"/>
          <p14:tracePt t="39732" x="5133975" y="5037138"/>
          <p14:tracePt t="39749" x="5180013" y="5018088"/>
          <p14:tracePt t="39765" x="5214938" y="5018088"/>
          <p14:tracePt t="39782" x="5241925" y="5010150"/>
          <p14:tracePt t="39802" x="5276850" y="5000625"/>
          <p14:tracePt t="39815" x="5295900" y="5000625"/>
          <p14:tracePt t="39832" x="5322888" y="4991100"/>
          <p14:tracePt t="39849" x="5348288" y="4991100"/>
          <p14:tracePt t="39867" x="5384800" y="4983163"/>
          <p14:tracePt t="39882" x="5402263" y="4983163"/>
          <p14:tracePt t="39899" x="5429250" y="4965700"/>
          <p14:tracePt t="39916" x="5456238" y="4965700"/>
          <p14:tracePt t="39934" x="5491163" y="4946650"/>
          <p14:tracePt t="39948" x="5518150" y="4938713"/>
          <p14:tracePt t="39965" x="5545138" y="4938713"/>
          <p14:tracePt t="39983" x="5562600" y="4929188"/>
          <p14:tracePt t="40000" x="5599113" y="4919663"/>
          <p14:tracePt t="40015" x="5616575" y="4919663"/>
          <p14:tracePt t="40032" x="5643563" y="4902200"/>
          <p14:tracePt t="40051" x="5661025" y="4894263"/>
          <p14:tracePt t="40066" x="5670550" y="4894263"/>
          <p14:tracePt t="40082" x="5705475" y="4894263"/>
          <p14:tracePt t="40099" x="5741988" y="4884738"/>
          <p14:tracePt t="40118" x="5795963" y="4867275"/>
          <p14:tracePt t="40133" x="5848350" y="4867275"/>
          <p14:tracePt t="40149" x="5894388" y="4867275"/>
          <p14:tracePt t="40166" x="5929313" y="4867275"/>
          <p14:tracePt t="40184" x="5991225" y="4867275"/>
          <p14:tracePt t="40198" x="6027738" y="4867275"/>
          <p14:tracePt t="40216" x="6054725" y="4857750"/>
          <p14:tracePt t="40233" x="6081713" y="4848225"/>
          <p14:tracePt t="40248" x="6099175" y="4840288"/>
          <p14:tracePt t="40544" x="6153150" y="4830763"/>
          <p14:tracePt t="40553" x="6251575" y="4822825"/>
          <p14:tracePt t="40565" x="6384925" y="4795838"/>
          <p14:tracePt t="40583" x="6554788" y="4786313"/>
          <p14:tracePt t="40599" x="6732588" y="4776788"/>
          <p14:tracePt t="40618" x="6946900" y="4759325"/>
          <p14:tracePt t="40624" x="7010400" y="4751388"/>
          <p14:tracePt t="40632" x="7062788" y="4751388"/>
          <p14:tracePt t="40650" x="7143750" y="4741863"/>
          <p14:tracePt t="40666" x="7224713" y="4741863"/>
          <p14:tracePt t="40684" x="7331075" y="4741863"/>
          <p14:tracePt t="40700" x="7385050" y="4741863"/>
          <p14:tracePt t="40716" x="7429500" y="4741863"/>
          <p14:tracePt t="40735" x="7483475" y="4751388"/>
          <p14:tracePt t="40749" x="7510463" y="4751388"/>
          <p14:tracePt t="40766" x="7554913" y="4751388"/>
          <p14:tracePt t="40782" x="7581900" y="4751388"/>
          <p14:tracePt t="40801" x="7634288" y="4751388"/>
          <p14:tracePt t="40816" x="7661275" y="4751388"/>
          <p14:tracePt t="40833" x="7697788" y="4751388"/>
          <p14:tracePt t="40849" x="7742238" y="4751388"/>
          <p14:tracePt t="40867" x="7786688" y="4751388"/>
          <p14:tracePt t="40882" x="7813675" y="4751388"/>
          <p14:tracePt t="40899" x="7831138" y="4751388"/>
          <p14:tracePt t="40915" x="7858125" y="4751388"/>
          <p14:tracePt t="40934" x="7894638" y="4751388"/>
          <p14:tracePt t="40949" x="7920038" y="4741863"/>
          <p14:tracePt t="40965" x="7939088" y="4741863"/>
          <p14:tracePt t="40986" x="7974013" y="4724400"/>
          <p14:tracePt t="40999" x="8001000" y="4724400"/>
          <p14:tracePt t="41015" x="8018463" y="4714875"/>
          <p14:tracePt t="41032" x="8054975" y="4705350"/>
          <p14:tracePt t="41052" x="8099425" y="4697413"/>
          <p14:tracePt t="41066" x="8116888" y="4687888"/>
          <p14:tracePt t="41083" x="8126413" y="4679950"/>
          <p14:tracePt t="41099" x="8143875" y="4679950"/>
          <p14:tracePt t="41117" x="8153400" y="4679950"/>
          <p14:tracePt t="41132" x="8161338" y="4679950"/>
          <p14:tracePt t="41149" x="8170863" y="4679950"/>
          <p14:tracePt t="41168" x="8197850" y="4660900"/>
          <p14:tracePt t="41184" x="8224838" y="4643438"/>
          <p14:tracePt t="41200" x="8242300" y="4616450"/>
          <p14:tracePt t="41216" x="8277225" y="4589463"/>
          <p14:tracePt t="41235" x="8323263" y="4537075"/>
          <p14:tracePt t="41560" x="8340725" y="4527550"/>
          <p14:tracePt t="41570" x="8367713" y="4510088"/>
          <p14:tracePt t="41583" x="8402638" y="4483100"/>
          <p14:tracePt t="41599" x="8447088" y="4446588"/>
          <p14:tracePt t="41617" x="8518525" y="4375150"/>
          <p14:tracePt t="41633" x="8562975" y="4340225"/>
          <p14:tracePt t="41650" x="8599488" y="4303713"/>
          <p14:tracePt t="41683" x="8688388" y="4224338"/>
          <p14:tracePt t="41716" x="8742363" y="4152900"/>
          <p14:tracePt t="41749" x="8796338" y="4081463"/>
          <p14:tracePt t="41766" x="8813800" y="4037013"/>
          <p14:tracePt t="41782" x="8823325" y="4010025"/>
          <p14:tracePt t="41801" x="8840788" y="3965575"/>
          <p14:tracePt t="41816" x="8848725" y="3938588"/>
          <p14:tracePt t="41833" x="8848725" y="3919538"/>
          <p14:tracePt t="41853" x="8848725" y="3894138"/>
          <p14:tracePt t="41867" x="8848725" y="3875088"/>
          <p14:tracePt t="41882" x="8848725" y="3848100"/>
          <p14:tracePt t="41900" x="8848725" y="3830638"/>
          <p14:tracePt t="41917" x="8848725" y="3795713"/>
          <p14:tracePt t="41934" x="8848725" y="3768725"/>
          <p14:tracePt t="41949" x="8848725" y="3741738"/>
          <p14:tracePt t="41966" x="8840788" y="3732213"/>
          <p14:tracePt t="41986" x="8813800" y="3697288"/>
          <p14:tracePt t="41999" x="8796338" y="3670300"/>
          <p14:tracePt t="42016" x="8769350" y="3643313"/>
          <p14:tracePt t="42033" x="8724900" y="3625850"/>
          <p14:tracePt t="42051" x="8653463" y="3598863"/>
          <p14:tracePt t="42066" x="8609013" y="3581400"/>
          <p14:tracePt t="42083" x="8572500" y="3571875"/>
          <p14:tracePt t="42102" x="8501063" y="3544888"/>
          <p14:tracePt t="42117" x="8456613" y="3517900"/>
          <p14:tracePt t="42132" x="8412163" y="3509963"/>
          <p14:tracePt t="42149" x="8367713" y="3500438"/>
          <p14:tracePt t="42168" x="8296275" y="3482975"/>
          <p14:tracePt t="42183" x="8251825" y="3473450"/>
          <p14:tracePt t="42199" x="8205788" y="3465513"/>
          <p14:tracePt t="42216" x="8161338" y="3455988"/>
          <p14:tracePt t="42235" x="8108950" y="3455988"/>
          <p14:tracePt t="42249" x="8072438" y="3455988"/>
          <p14:tracePt t="42267" x="8018463" y="3455988"/>
          <p14:tracePt t="42283" x="7966075" y="3455988"/>
          <p14:tracePt t="42301" x="7894638" y="3455988"/>
          <p14:tracePt t="42316" x="7840663" y="3455988"/>
          <p14:tracePt t="42333" x="7796213" y="3455988"/>
          <p14:tracePt t="42352" x="7732713" y="3465513"/>
          <p14:tracePt t="42367" x="7697788" y="3465513"/>
          <p14:tracePt t="42383" x="7653338" y="3465513"/>
          <p14:tracePt t="42399" x="7616825" y="3473450"/>
          <p14:tracePt t="42419" x="7537450" y="3473450"/>
          <p14:tracePt t="42433" x="7510463" y="3473450"/>
          <p14:tracePt t="42449" x="7429500" y="3482975"/>
          <p14:tracePt t="42466" x="7375525" y="3482975"/>
          <p14:tracePt t="42486" x="7313613" y="3482975"/>
          <p14:tracePt t="42499" x="7277100" y="3482975"/>
          <p14:tracePt t="42516" x="7232650" y="3482975"/>
          <p14:tracePt t="42533" x="7205663" y="3482975"/>
          <p14:tracePt t="42552" x="7134225" y="3482975"/>
          <p14:tracePt t="42566" x="7081838" y="3482975"/>
          <p14:tracePt t="42583" x="7018338" y="3482975"/>
          <p14:tracePt t="42603" x="6929438" y="3482975"/>
          <p14:tracePt t="42618" x="6875463" y="3482975"/>
          <p14:tracePt t="42624" x="6848475" y="3482975"/>
          <p14:tracePt t="42633" x="6823075" y="3482975"/>
          <p14:tracePt t="42650" x="6742113" y="3482975"/>
          <p14:tracePt t="42669" x="6589713" y="3482975"/>
          <p14:tracePt t="42683" x="6500813" y="3482975"/>
          <p14:tracePt t="42699" x="6419850" y="3482975"/>
          <p14:tracePt t="42716" x="6330950" y="3473450"/>
          <p14:tracePt t="42735" x="6134100" y="3455988"/>
          <p14:tracePt t="42749" x="5991225" y="3455988"/>
          <p14:tracePt t="42766" x="5848350" y="3455988"/>
          <p14:tracePt t="42783" x="5724525" y="3465513"/>
          <p14:tracePt t="42801" x="5510213" y="3490913"/>
          <p14:tracePt t="42816" x="5394325" y="3517900"/>
          <p14:tracePt t="42833" x="5303838" y="3536950"/>
          <p14:tracePt t="42853" x="5251450" y="3554413"/>
          <p14:tracePt t="42867" x="5241925" y="3562350"/>
          <p14:tracePt t="43950" x="5214938" y="3562350"/>
          <p14:tracePt t="43957" x="5180013" y="3562350"/>
          <p14:tracePt t="43966" x="5126038" y="3562350"/>
          <p14:tracePt t="43984" x="4973638" y="3544888"/>
          <p14:tracePt t="44000" x="4857750" y="3527425"/>
          <p14:tracePt t="44017" x="4732338" y="3509963"/>
          <p14:tracePt t="44036" x="4572000" y="3500438"/>
          <p14:tracePt t="44067" x="4375150" y="3482975"/>
          <p14:tracePt t="44103" x="4125913" y="3482975"/>
          <p14:tracePt t="44133" x="3965575" y="3482975"/>
          <p14:tracePt t="44139" x="3911600" y="3482975"/>
          <p14:tracePt t="44150" x="3875088" y="3482975"/>
          <p14:tracePt t="44169" x="3751263" y="3473450"/>
          <p14:tracePt t="44183" x="3670300" y="3465513"/>
          <p14:tracePt t="44200" x="3554413" y="3465513"/>
          <p14:tracePt t="44217" x="3455988" y="3455988"/>
          <p14:tracePt t="44235" x="3276600" y="3438525"/>
          <p14:tracePt t="44250" x="3152775" y="3419475"/>
          <p14:tracePt t="44267" x="3027363" y="3411538"/>
          <p14:tracePt t="44287" x="2884488" y="3402013"/>
          <p14:tracePt t="44300" x="2786063" y="3384550"/>
          <p14:tracePt t="44317" x="2652713" y="3384550"/>
          <p14:tracePt t="44334" x="2517775" y="3367088"/>
          <p14:tracePt t="44352" x="2322513" y="3348038"/>
          <p14:tracePt t="44368" x="2179638" y="3330575"/>
          <p14:tracePt t="44384" x="2027238" y="3303588"/>
          <p14:tracePt t="44401" x="1901825" y="3276600"/>
          <p14:tracePt t="44418" x="1731963" y="3224213"/>
          <p14:tracePt t="44433" x="1625600" y="3187700"/>
          <p14:tracePt t="44451" x="1527175" y="3160713"/>
          <p14:tracePt t="44467" x="1419225" y="3143250"/>
          <p14:tracePt t="44485" x="1339850" y="3125788"/>
          <p14:tracePt t="44500" x="1303338" y="3116263"/>
          <p14:tracePt t="44517" x="1285875" y="3116263"/>
          <p14:tracePt t="44535" x="1276350" y="3125788"/>
          <p14:tracePt t="44550" x="1268413" y="3133725"/>
          <p14:tracePt t="44861" x="1250950" y="3133725"/>
          <p14:tracePt t="44875" x="1152525" y="3143250"/>
          <p14:tracePt t="44885" x="1098550" y="3152775"/>
          <p14:tracePt t="44904" x="965200" y="3179763"/>
          <p14:tracePt t="44918" x="901700" y="3187700"/>
          <p14:tracePt t="44934" x="839788" y="3197225"/>
          <p14:tracePt t="44969" x="679450" y="3232150"/>
          <p14:tracePt t="45000" x="588963" y="3251200"/>
          <p14:tracePt t="45036" x="509588" y="3276600"/>
          <p14:tracePt t="45050" x="490538" y="3276600"/>
          <p14:tracePt t="45068" x="465138" y="3295650"/>
          <p14:tracePt t="45084" x="455613" y="3313113"/>
          <p14:tracePt t="45103" x="419100" y="3330575"/>
          <p14:tracePt t="45117" x="393700" y="3348038"/>
          <p14:tracePt t="45134" x="366713" y="3367088"/>
          <p14:tracePt t="45154" x="339725" y="3384550"/>
          <p14:tracePt t="45170" x="322263" y="3394075"/>
          <p14:tracePt t="45184" x="303213" y="3402013"/>
          <p14:tracePt t="45200" x="285750" y="3411538"/>
          <p14:tracePt t="45220" x="268288" y="3419475"/>
          <p14:tracePt t="45234" x="268288" y="3429000"/>
          <p14:tracePt t="45251" x="250825" y="3438525"/>
          <p14:tracePt t="45272" x="241300" y="3446463"/>
          <p14:tracePt t="45305" x="231775" y="3455988"/>
          <p14:tracePt t="45322" x="223838" y="3465513"/>
          <p14:tracePt t="45338" x="214313" y="3490913"/>
          <p14:tracePt t="45353" x="204788" y="3500438"/>
          <p14:tracePt t="45369" x="196850" y="3517900"/>
          <p14:tracePt t="45384" x="187325" y="3527425"/>
          <p14:tracePt t="45401" x="187325" y="3554413"/>
          <p14:tracePt t="45418" x="169863" y="3581400"/>
          <p14:tracePt t="45434" x="169863" y="3608388"/>
          <p14:tracePt t="45451" x="160338" y="3625850"/>
          <p14:tracePt t="45470" x="160338" y="3660775"/>
          <p14:tracePt t="45485" x="160338" y="3687763"/>
          <p14:tracePt t="45502" x="160338" y="3705225"/>
          <p14:tracePt t="45518" x="160338" y="3732213"/>
          <p14:tracePt t="45537" x="160338" y="3759200"/>
          <p14:tracePt t="45551" x="160338" y="3786188"/>
          <p14:tracePt t="45567" x="160338" y="3803650"/>
          <p14:tracePt t="45584" x="160338" y="3830638"/>
          <p14:tracePt t="45603" x="160338" y="3875088"/>
          <p14:tracePt t="45617" x="179388" y="3911600"/>
          <p14:tracePt t="45635" x="187325" y="3956050"/>
          <p14:tracePt t="45651" x="187325" y="3990975"/>
          <p14:tracePt t="45657" x="196850" y="4010025"/>
          <p14:tracePt t="45667" x="204788" y="4044950"/>
          <p14:tracePt t="45684" x="214313" y="4081463"/>
          <p14:tracePt t="45701" x="231775" y="4108450"/>
          <p14:tracePt t="45719" x="241300" y="4143375"/>
          <p14:tracePt t="45734" x="241300" y="4160838"/>
          <p14:tracePt t="45751" x="250825" y="4187825"/>
          <p14:tracePt t="45767" x="268288" y="4205288"/>
          <p14:tracePt t="45786" x="276225" y="4224338"/>
          <p14:tracePt t="45800" x="276225" y="4232275"/>
          <p14:tracePt t="45818" x="285750" y="4251325"/>
          <p14:tracePt t="45834" x="303213" y="4259263"/>
          <p14:tracePt t="45852" x="322263" y="4286250"/>
          <p14:tracePt t="45867" x="339725" y="4303713"/>
          <p14:tracePt t="45884" x="366713" y="4330700"/>
          <p14:tracePt t="45903" x="411163" y="4367213"/>
          <p14:tracePt t="45918" x="446088" y="4394200"/>
          <p14:tracePt t="45934" x="482600" y="4419600"/>
          <p14:tracePt t="45951" x="527050" y="4446588"/>
          <p14:tracePt t="45970" x="588963" y="4483100"/>
          <p14:tracePt t="45985" x="633413" y="4500563"/>
          <p14:tracePt t="46002" x="669925" y="4518025"/>
          <p14:tracePt t="46017" x="714375" y="4527550"/>
          <p14:tracePt t="46036" x="750888" y="4537075"/>
          <p14:tracePt t="46051" x="768350" y="4554538"/>
          <p14:tracePt t="46068" x="795338" y="4554538"/>
          <p14:tracePt t="46084" x="822325" y="4554538"/>
          <p14:tracePt t="46102" x="874713" y="4554538"/>
          <p14:tracePt t="46117" x="911225" y="4554538"/>
          <p14:tracePt t="46134" x="946150" y="4562475"/>
          <p14:tracePt t="46154" x="990600" y="4562475"/>
          <p14:tracePt t="46170" x="1017588" y="4562475"/>
          <p14:tracePt t="46184" x="1054100" y="4562475"/>
          <p14:tracePt t="46201" x="1081088" y="4562475"/>
          <p14:tracePt t="46220" x="1116013" y="4562475"/>
          <p14:tracePt t="46235" x="1133475" y="4562475"/>
          <p14:tracePt t="46251" x="1143000" y="4562475"/>
          <p14:tracePt t="46267" x="1169988" y="4562475"/>
          <p14:tracePt t="46287" x="1204913" y="4562475"/>
          <p14:tracePt t="46302" x="1250950" y="4562475"/>
          <p14:tracePt t="46318" x="1295400" y="4562475"/>
          <p14:tracePt t="46334" x="1347788" y="4562475"/>
          <p14:tracePt t="46352" x="1428750" y="4562475"/>
          <p14:tracePt t="46368" x="1465263" y="4562475"/>
          <p14:tracePt t="46385" x="1490663" y="4562475"/>
          <p14:tracePt t="46767" x="1544638" y="4581525"/>
          <p14:tracePt t="46777" x="1589088" y="4598988"/>
          <p14:tracePt t="46801" x="1660525" y="4633913"/>
          <p14:tracePt t="46819" x="1724025" y="4652963"/>
          <p14:tracePt t="46836" x="1776413" y="4679950"/>
          <p14:tracePt t="46851" x="1830388" y="4687888"/>
          <p14:tracePt t="46885" x="1982788" y="4714875"/>
          <p14:tracePt t="46918" x="2089150" y="4751388"/>
          <p14:tracePt t="46952" x="2241550" y="4768850"/>
          <p14:tracePt t="46971" x="2339975" y="4786313"/>
          <p14:tracePt t="46984" x="2401888" y="4786313"/>
          <p14:tracePt t="47001" x="2465388" y="4803775"/>
          <p14:tracePt t="47018" x="2527300" y="4813300"/>
          <p14:tracePt t="47036" x="2589213" y="4822825"/>
          <p14:tracePt t="47052" x="2625725" y="4830763"/>
          <p14:tracePt t="47068" x="2670175" y="4840288"/>
          <p14:tracePt t="47087" x="2705100" y="4840288"/>
          <p14:tracePt t="47102" x="2724150" y="4840288"/>
          <p14:tracePt t="47118" x="2724150" y="4830763"/>
          <p14:tracePt t="47390" x="2751138" y="4830763"/>
          <p14:tracePt t="47397" x="2776538" y="4830763"/>
          <p14:tracePt t="47404" x="2803525" y="4830763"/>
          <p14:tracePt t="47418" x="2867025" y="4830763"/>
          <p14:tracePt t="47435" x="2928938" y="4830763"/>
          <p14:tracePt t="47451" x="2982913" y="4830763"/>
          <p14:tracePt t="47469" x="3044825" y="4830763"/>
          <p14:tracePt t="47485" x="3071813" y="4830763"/>
          <p14:tracePt t="47501" x="3098800" y="4830763"/>
          <p14:tracePt t="47520" x="3116263" y="4830763"/>
          <p14:tracePt t="47535" x="3133725" y="4830763"/>
          <p14:tracePt t="47551" x="3152775" y="4830763"/>
          <p14:tracePt t="47569" x="3160713" y="4830763"/>
          <p14:tracePt t="47587" x="3197225" y="4830763"/>
          <p14:tracePt t="47601" x="3224213" y="4830763"/>
          <p14:tracePt t="47618" x="3251200" y="4830763"/>
          <p14:tracePt t="47635" x="3276600" y="4830763"/>
          <p14:tracePt t="47654" x="3313113" y="4840288"/>
          <p14:tracePt t="47660" x="3322638" y="4840288"/>
          <p14:tracePt t="47668" x="3340100" y="4840288"/>
          <p14:tracePt t="47685" x="3357563" y="4840288"/>
          <p14:tracePt t="47701" x="3375025" y="4840288"/>
          <p14:tracePt t="47719" x="3394075" y="4840288"/>
          <p14:tracePt t="47735" x="3402013" y="4840288"/>
          <p14:tracePt t="47751" x="3419475" y="4840288"/>
          <p14:tracePt t="47785" x="3429000" y="4840288"/>
          <p14:tracePt t="47801" x="3438525" y="4840288"/>
          <p14:tracePt t="47818" x="3446463" y="4840288"/>
          <p14:tracePt t="47837" x="3455988" y="4840288"/>
          <p14:tracePt t="60910" x="3482975" y="4840288"/>
          <p14:tracePt t="60918" x="3509963" y="4848225"/>
          <p14:tracePt t="60926" x="3554413" y="4857750"/>
          <p14:tracePt t="60940" x="3633788" y="4875213"/>
          <p14:tracePt t="60956" x="3724275" y="4884738"/>
          <p14:tracePt t="60975" x="3867150" y="4938713"/>
          <p14:tracePt t="60990" x="3990975" y="4965700"/>
          <p14:tracePt t="61023" x="4214813" y="5018088"/>
          <p14:tracePt t="61057" x="4446588" y="5072063"/>
          <p14:tracePt t="61090" x="4625975" y="5108575"/>
          <p14:tracePt t="61108" x="4751388" y="5133975"/>
          <p14:tracePt t="61123" x="4822825" y="5153025"/>
          <p14:tracePt t="61140" x="4875213" y="5170488"/>
          <p14:tracePt t="61156" x="4938713" y="5197475"/>
          <p14:tracePt t="61174" x="5000625" y="5241925"/>
          <p14:tracePt t="61190" x="5072063" y="5295900"/>
          <p14:tracePt t="61207" x="5099050" y="5322888"/>
          <p14:tracePt t="61226" x="5143500" y="5375275"/>
          <p14:tracePt t="61240" x="5170488" y="5419725"/>
          <p14:tracePt t="61257" x="5197475" y="5446713"/>
          <p14:tracePt t="61274" x="5214938" y="5483225"/>
          <p14:tracePt t="61292" x="5232400" y="5527675"/>
          <p14:tracePt t="61307" x="5241925" y="5562600"/>
          <p14:tracePt t="61323" x="5259388" y="5589588"/>
          <p14:tracePt t="61340" x="5276850" y="5626100"/>
          <p14:tracePt t="61358" x="5303838" y="5680075"/>
          <p14:tracePt t="61373" x="5340350" y="5715000"/>
          <p14:tracePt t="61390" x="5384800" y="5759450"/>
          <p14:tracePt t="61407" x="5465763" y="5822950"/>
          <p14:tracePt t="61425" x="5608638" y="5911850"/>
          <p14:tracePt t="61440" x="5705475" y="5965825"/>
          <p14:tracePt t="61457" x="5776913" y="6000750"/>
          <p14:tracePt t="61476" x="5867400" y="6045200"/>
          <p14:tracePt t="61491" x="5911850" y="6072188"/>
          <p14:tracePt t="61507" x="5946775" y="6081713"/>
          <p14:tracePt t="61524" x="5983288" y="6099175"/>
          <p14:tracePt t="61542" x="6027738" y="6116638"/>
          <p14:tracePt t="61556" x="6045200" y="6126163"/>
          <p14:tracePt t="61573" x="6054725" y="6134100"/>
          <p14:tracePt t="61590" x="6072188" y="6143625"/>
          <p14:tracePt t="61607" x="6108700" y="6153150"/>
          <p14:tracePt t="61623" x="6126163" y="6161088"/>
          <p14:tracePt t="61640" x="6161088" y="6170613"/>
          <p14:tracePt t="61657" x="6180138" y="6170613"/>
          <p14:tracePt t="61674" x="6215063" y="6180138"/>
          <p14:tracePt t="61690" x="6242050" y="6188075"/>
          <p14:tracePt t="61707" x="6269038" y="6188075"/>
          <p14:tracePt t="61727" x="6313488" y="6188075"/>
          <p14:tracePt t="61740" x="6340475" y="6197600"/>
          <p14:tracePt t="61757" x="6357938" y="6197600"/>
          <p14:tracePt t="61762" x="6375400" y="6197600"/>
          <p14:tracePt t="61773" x="6384925" y="6197600"/>
          <p14:tracePt t="61792" x="6419850" y="6197600"/>
          <p14:tracePt t="61807" x="6438900" y="6197600"/>
          <p14:tracePt t="61824" x="6446838" y="6197600"/>
          <p14:tracePt t="61843" x="6473825" y="6197600"/>
          <p14:tracePt t="61858" x="6483350" y="6197600"/>
          <p14:tracePt t="61874" x="6500813" y="6197600"/>
          <p14:tracePt t="61891" x="6510338" y="6197600"/>
          <p14:tracePt t="61924" x="6518275" y="6197600"/>
          <p14:tracePt t="61940" x="6537325" y="6197600"/>
          <p14:tracePt t="61992" x="6545263" y="6197600"/>
          <p14:tracePt t="62037" x="6554788" y="6197600"/>
          <p14:tracePt t="62978" x="6545263" y="6197600"/>
          <p14:tracePt t="62986" x="6500813" y="6197600"/>
          <p14:tracePt t="62993" x="6473825" y="6197600"/>
          <p14:tracePt t="63007" x="6402388" y="6197600"/>
          <p14:tracePt t="63024" x="6286500" y="6188075"/>
          <p14:tracePt t="63057" x="6027738" y="6170613"/>
          <p14:tracePt t="63093" x="5857875" y="6161088"/>
          <p14:tracePt t="63124" x="5732463" y="6161088"/>
          <p14:tracePt t="63140" x="5653088" y="6161088"/>
          <p14:tracePt t="63159" x="5518150" y="6143625"/>
          <p14:tracePt t="63174" x="5483225" y="6143625"/>
          <p14:tracePt t="63190" x="5375275" y="6126163"/>
          <p14:tracePt t="63207" x="5303838" y="6116638"/>
          <p14:tracePt t="63226" x="5160963" y="6108700"/>
          <p14:tracePt t="63241" x="5081588" y="6099175"/>
          <p14:tracePt t="63257" x="5027613" y="6099175"/>
          <p14:tracePt t="63262" x="5000625" y="6099175"/>
          <p14:tracePt t="63278" x="4946650" y="6089650"/>
          <p14:tracePt t="63292" x="4884738" y="6081713"/>
          <p14:tracePt t="63307" x="4803775" y="6081713"/>
          <p14:tracePt t="63324" x="4714875" y="6081713"/>
          <p14:tracePt t="63343" x="4545013" y="6072188"/>
          <p14:tracePt t="63358" x="4446588" y="6062663"/>
          <p14:tracePt t="63374" x="4384675" y="6062663"/>
          <p14:tracePt t="63390" x="4295775" y="6062663"/>
          <p14:tracePt t="63410" x="4098925" y="6062663"/>
          <p14:tracePt t="63425" x="3956050" y="6072188"/>
          <p14:tracePt t="63441" x="3840163" y="6081713"/>
          <p14:tracePt t="63458" x="3724275" y="6081713"/>
          <p14:tracePt t="63476" x="3544888" y="6089650"/>
          <p14:tracePt t="63491" x="3446463" y="6089650"/>
          <p14:tracePt t="63507" x="3367088" y="6089650"/>
          <p14:tracePt t="63524" x="3295650" y="6081713"/>
          <p14:tracePt t="63542" x="3143250" y="6072188"/>
          <p14:tracePt t="63557" x="3044825" y="6062663"/>
          <p14:tracePt t="63574" x="2946400" y="6062663"/>
          <p14:tracePt t="63594" x="2840038" y="6054725"/>
          <p14:tracePt t="63609" x="2776538" y="6054725"/>
          <p14:tracePt t="63624" x="2724150" y="6054725"/>
          <p14:tracePt t="63641" x="2660650" y="6045200"/>
          <p14:tracePt t="63659" x="2571750" y="6045200"/>
          <p14:tracePt t="63674" x="2509838" y="6045200"/>
          <p14:tracePt t="63692" x="2455863" y="6045200"/>
          <p14:tracePt t="63707" x="2419350" y="6045200"/>
          <p14:tracePt t="63726" x="2357438" y="6054725"/>
          <p14:tracePt t="63741" x="2322513" y="6054725"/>
          <p14:tracePt t="63757" x="2276475" y="6072188"/>
          <p14:tracePt t="63763" x="2251075" y="6072188"/>
          <p14:tracePt t="63774" x="2232025" y="6072188"/>
          <p14:tracePt t="63792" x="2170113" y="6072188"/>
          <p14:tracePt t="63807" x="2133600" y="6072188"/>
          <p14:tracePt t="63824" x="2098675" y="6072188"/>
          <p14:tracePt t="63844" x="2062163" y="6072188"/>
          <p14:tracePt t="63858" x="2054225" y="6072188"/>
          <p14:tracePt t="63874" x="2017713" y="6072188"/>
          <p14:tracePt t="63891" x="2000250" y="6072188"/>
          <p14:tracePt t="63911" x="1990725" y="6072188"/>
          <p14:tracePt t="63924" x="1982788" y="6072188"/>
          <p14:tracePt t="63941" x="1973263" y="6072188"/>
          <p14:tracePt t="63957" x="1965325" y="6072188"/>
          <p14:tracePt t="63977" x="1955800" y="6072188"/>
          <p14:tracePt t="64008" x="1946275" y="6072188"/>
          <p14:tracePt t="64026" x="1938338" y="6072188"/>
          <p14:tracePt t="64263" x="1982788" y="6081713"/>
          <p14:tracePt t="64273" x="2044700" y="6099175"/>
          <p14:tracePt t="64280" x="2125663" y="6116638"/>
          <p14:tracePt t="64291" x="2276475" y="6161088"/>
          <p14:tracePt t="64307" x="2438400" y="6180138"/>
          <p14:tracePt t="64324" x="2571750" y="6205538"/>
          <p14:tracePt t="64343" x="2795588" y="6224588"/>
          <p14:tracePt t="64358" x="2955925" y="6232525"/>
          <p14:tracePt t="64374" x="3089275" y="6251575"/>
          <p14:tracePt t="64391" x="3251200" y="6269038"/>
          <p14:tracePt t="64410" x="3527425" y="6303963"/>
          <p14:tracePt t="64424" x="3705225" y="6323013"/>
          <p14:tracePt t="64442" x="3867150" y="6340475"/>
          <p14:tracePt t="64458" x="4044950" y="6340475"/>
          <p14:tracePt t="64476" x="4259263" y="6330950"/>
          <p14:tracePt t="64491" x="4411663" y="6313488"/>
          <p14:tracePt t="64508" x="4572000" y="6296025"/>
          <p14:tracePt t="64526" x="4803775" y="6276975"/>
          <p14:tracePt t="64542" x="4929188" y="6259513"/>
          <p14:tracePt t="64558" x="5037138" y="6259513"/>
          <p14:tracePt t="64574" x="5170488" y="6242050"/>
          <p14:tracePt t="64594" x="5367338" y="6224588"/>
          <p14:tracePt t="64608" x="5465763" y="6224588"/>
          <p14:tracePt t="64624" x="5562600" y="6224588"/>
          <p14:tracePt t="64641" x="5680075" y="6215063"/>
          <p14:tracePt t="64659" x="5848350" y="6205538"/>
          <p14:tracePt t="64675" x="5946775" y="6188075"/>
          <p14:tracePt t="64692" x="6000750" y="6188075"/>
          <p14:tracePt t="64708" x="6072188" y="6180138"/>
          <p14:tracePt t="64725" x="6188075" y="6180138"/>
          <p14:tracePt t="64741" x="6276975" y="6180138"/>
          <p14:tracePt t="64758" x="6348413" y="6180138"/>
          <p14:tracePt t="64763" x="6384925" y="6180138"/>
          <p14:tracePt t="64775" x="6419850" y="6180138"/>
          <p14:tracePt t="64792" x="6500813" y="6180138"/>
          <p14:tracePt t="64808" x="6554788" y="6180138"/>
          <p14:tracePt t="64824" x="6616700" y="6180138"/>
          <p14:tracePt t="64843" x="6705600" y="6180138"/>
          <p14:tracePt t="64859" x="6751638" y="6180138"/>
          <p14:tracePt t="64874" x="6796088" y="6180138"/>
          <p14:tracePt t="64891" x="6840538" y="6180138"/>
          <p14:tracePt t="64910" x="6884988" y="6180138"/>
          <p14:tracePt t="64925" x="6902450" y="6180138"/>
          <p14:tracePt t="64942" x="6929438" y="6180138"/>
          <p14:tracePt t="64959" x="6946900" y="6180138"/>
          <p14:tracePt t="64976" x="6973888" y="6180138"/>
          <p14:tracePt t="64991" x="6983413" y="6170613"/>
          <p14:tracePt t="65008" x="7000875" y="6170613"/>
          <p14:tracePt t="65028" x="7018338" y="6161088"/>
          <p14:tracePt t="65042" x="7037388" y="6153150"/>
          <p14:tracePt t="65058" x="7045325" y="6143625"/>
          <p14:tracePt t="65075" x="7054850" y="6143625"/>
          <p14:tracePt t="65094" x="7072313" y="6134100"/>
          <p14:tracePt t="65108" x="7081838" y="6126163"/>
          <p14:tracePt t="65124" x="7089775" y="6126163"/>
          <p14:tracePt t="65142" x="7099300" y="6126163"/>
          <p14:tracePt t="65159" x="7108825" y="6126163"/>
          <p14:tracePt t="65603" x="7099300" y="6126163"/>
          <p14:tracePt t="65610" x="7089775" y="6126163"/>
          <p14:tracePt t="65625" x="7072313" y="6126163"/>
          <p14:tracePt t="65642" x="7045325" y="6126163"/>
          <p14:tracePt t="65659" x="7027863" y="6126163"/>
          <p14:tracePt t="65675" x="6991350" y="6126163"/>
          <p14:tracePt t="65692" x="6965950" y="6126163"/>
          <p14:tracePt t="65710" x="6938963" y="6126163"/>
          <p14:tracePt t="65742" x="6875463" y="6126163"/>
          <p14:tracePt t="65777" x="6796088" y="6116638"/>
          <p14:tracePt t="65808" x="6742113" y="6116638"/>
          <p14:tracePt t="65825" x="6705600" y="6116638"/>
          <p14:tracePt t="65844" x="6653213" y="6116638"/>
          <p14:tracePt t="65858" x="6608763" y="6116638"/>
          <p14:tracePt t="65876" x="6562725" y="6116638"/>
          <p14:tracePt t="65892" x="6527800" y="6116638"/>
          <p14:tracePt t="65909" x="6473825" y="6116638"/>
          <p14:tracePt t="65925" x="6429375" y="6116638"/>
          <p14:tracePt t="65942" x="6384925" y="6116638"/>
          <p14:tracePt t="65961" x="6340475" y="6116638"/>
          <p14:tracePt t="65976" x="6296025" y="6116638"/>
          <p14:tracePt t="65992" x="6251575" y="6116638"/>
          <p14:tracePt t="66008" x="6188075" y="6116638"/>
          <p14:tracePt t="66027" x="6099175" y="6116638"/>
          <p14:tracePt t="66042" x="6045200" y="6116638"/>
          <p14:tracePt t="66058" x="6000750" y="6116638"/>
          <p14:tracePt t="66075" x="5956300" y="6116638"/>
          <p14:tracePt t="66094" x="5902325" y="6116638"/>
          <p14:tracePt t="66108" x="5857875" y="6116638"/>
          <p14:tracePt t="66125" x="5803900" y="6116638"/>
          <p14:tracePt t="66144" x="5741988" y="6116638"/>
          <p14:tracePt t="66159" x="5715000" y="6116638"/>
          <p14:tracePt t="66175" x="5653088" y="6116638"/>
          <p14:tracePt t="66192" x="5608638" y="6116638"/>
          <p14:tracePt t="66211" x="5562600" y="6116638"/>
          <p14:tracePt t="66226" x="5537200" y="6116638"/>
          <p14:tracePt t="66242" x="5510213" y="6116638"/>
          <p14:tracePt t="66258" x="5473700" y="6116638"/>
          <p14:tracePt t="66265" x="5456238" y="6126163"/>
          <p14:tracePt t="66277" x="5411788" y="6126163"/>
          <p14:tracePt t="66292" x="5367338" y="6143625"/>
          <p14:tracePt t="66308" x="5313363" y="6143625"/>
          <p14:tracePt t="66325" x="5259388" y="6143625"/>
          <p14:tracePt t="66343" x="5180013" y="6153150"/>
          <p14:tracePt t="66358" x="5133975" y="6161088"/>
          <p14:tracePt t="66375" x="5089525" y="6170613"/>
          <p14:tracePt t="66395" x="5018088" y="6180138"/>
          <p14:tracePt t="66409" x="4965700" y="6188075"/>
          <p14:tracePt t="66425" x="4894263" y="6197600"/>
          <p14:tracePt t="66442" x="4813300" y="6197600"/>
          <p14:tracePt t="66461" x="4714875" y="6205538"/>
          <p14:tracePt t="66476" x="4660900" y="6205538"/>
          <p14:tracePt t="66492" x="4608513" y="6205538"/>
          <p14:tracePt t="66508" x="4537075" y="6205538"/>
          <p14:tracePt t="66526" x="4438650" y="6205538"/>
          <p14:tracePt t="66542" x="4375150" y="6205538"/>
          <p14:tracePt t="66558" x="4313238" y="6205538"/>
          <p14:tracePt t="66576" x="4276725" y="6205538"/>
          <p14:tracePt t="66593" x="4205288" y="6205538"/>
          <p14:tracePt t="66609" x="4152900" y="6205538"/>
          <p14:tracePt t="66626" x="4098925" y="6205538"/>
          <p14:tracePt t="66644" x="4017963" y="6205538"/>
          <p14:tracePt t="66659" x="3973513" y="6205538"/>
          <p14:tracePt t="66676" x="3894138" y="6197600"/>
          <p14:tracePt t="66692" x="3840163" y="6188075"/>
          <p14:tracePt t="66713" x="3776663" y="6188075"/>
          <p14:tracePt t="66726" x="3741738" y="6188075"/>
          <p14:tracePt t="66742" x="3705225" y="6180138"/>
          <p14:tracePt t="66759" x="3679825" y="6180138"/>
          <p14:tracePt t="66765" x="3660775" y="6170613"/>
          <p14:tracePt t="66776" x="3616325" y="6161088"/>
          <p14:tracePt t="66792" x="3581400" y="6161088"/>
          <p14:tracePt t="66809" x="3554413" y="6161088"/>
          <p14:tracePt t="66826" x="3509963" y="6161088"/>
          <p14:tracePt t="66843" x="3465513" y="6153150"/>
          <p14:tracePt t="66858" x="3429000" y="6153150"/>
          <p14:tracePt t="66876" x="3402013" y="6153150"/>
          <p14:tracePt t="66895" x="3348038" y="6153150"/>
          <p14:tracePt t="66909" x="3340100" y="6153150"/>
          <p14:tracePt t="66925" x="3295650" y="6153150"/>
          <p14:tracePt t="66942" x="3268663" y="6153150"/>
          <p14:tracePt t="66962" x="3214688" y="6153150"/>
          <p14:tracePt t="66976" x="3179763" y="6153150"/>
          <p14:tracePt t="66992" x="3133725" y="6153150"/>
          <p14:tracePt t="67009" x="3089275" y="6153150"/>
          <p14:tracePt t="67027" x="3036888" y="6170613"/>
          <p14:tracePt t="67042" x="3000375" y="6180138"/>
          <p14:tracePt t="67059" x="2973388" y="6180138"/>
          <p14:tracePt t="67076" x="2938463" y="6188075"/>
          <p14:tracePt t="67094" x="2867025" y="6205538"/>
          <p14:tracePt t="67109" x="2813050" y="6205538"/>
          <p14:tracePt t="67127" x="2759075" y="6205538"/>
          <p14:tracePt t="67144" x="2679700" y="6215063"/>
          <p14:tracePt t="67159" x="2625725" y="6215063"/>
          <p14:tracePt t="67176" x="2598738" y="6215063"/>
          <p14:tracePt t="67192" x="2581275" y="6215063"/>
          <p14:tracePt t="67211" x="2562225" y="6215063"/>
          <p14:tracePt t="67809" x="2554288" y="6215063"/>
          <p14:tracePt t="67824" x="2536825" y="6215063"/>
          <p14:tracePt t="67838" x="2527300" y="6215063"/>
          <p14:tracePt t="67844" x="2517775" y="6215063"/>
          <p14:tracePt t="67876" x="2482850" y="6205538"/>
          <p14:tracePt t="67910" x="2438400" y="6205538"/>
          <p14:tracePt t="67926" x="2428875" y="6205538"/>
          <p14:tracePt t="67943" x="2419350" y="6205538"/>
          <p14:tracePt t="67961" x="2401888" y="6205538"/>
          <p14:tracePt t="67992" x="2393950" y="6205538"/>
          <p14:tracePt t="68011" x="2384425" y="6205538"/>
          <p14:tracePt t="68027" x="2374900" y="6205538"/>
          <p14:tracePt t="68045" x="2366963" y="6205538"/>
          <p14:tracePt t="68065" x="2357438" y="6205538"/>
          <p14:tracePt t="68088" x="2347913" y="6205538"/>
          <p14:tracePt t="68110" x="2339975" y="6197600"/>
          <p14:tracePt t="68124" x="2330450" y="6197600"/>
          <p14:tracePt t="68147" x="2322513" y="6197600"/>
          <p14:tracePt t="68234" x="2312988" y="6197600"/>
          <p14:tracePt t="68261" x="2295525" y="6197600"/>
          <p14:tracePt t="68286" x="2286000" y="6197600"/>
          <p14:tracePt t="68294" x="2286000" y="6188075"/>
          <p14:tracePt t="68309" x="2276475" y="6188075"/>
          <p14:tracePt t="68329" x="2268538" y="6188075"/>
          <p14:tracePt t="68344" x="2259013" y="6188075"/>
          <p14:tracePt t="68367" x="2251075" y="6188075"/>
          <p14:tracePt t="68382" x="2251075" y="6180138"/>
          <p14:tracePt t="68394" x="2241550" y="6180138"/>
          <p14:tracePt t="68411" x="2232025" y="6180138"/>
          <p14:tracePt t="68426" x="2224088" y="6180138"/>
          <p14:tracePt t="68445" x="2214563" y="6180138"/>
          <p14:tracePt t="68463" x="2205038" y="6180138"/>
          <p14:tracePt t="68484" x="2197100" y="6180138"/>
          <p14:tracePt t="68498" x="2187575" y="6180138"/>
          <p14:tracePt t="68521" x="2179638" y="6180138"/>
          <p14:tracePt t="68535" x="2179638" y="6170613"/>
          <p14:tracePt t="68543" x="2170113" y="6170613"/>
          <p14:tracePt t="68564" x="2160588" y="6170613"/>
          <p14:tracePt t="68577" x="2152650" y="6170613"/>
          <p14:tracePt t="68593" x="2143125" y="6170613"/>
          <p14:tracePt t="68611" x="2133600" y="6170613"/>
          <p14:tracePt t="68630" x="2125663" y="6170613"/>
          <p14:tracePt t="68645" x="2116138" y="6170613"/>
          <p14:tracePt t="68662" x="2108200" y="6170613"/>
          <p14:tracePt t="68677" x="2108200" y="6161088"/>
          <p14:tracePt t="68693" x="2098675" y="6161088"/>
          <p14:tracePt t="68710" x="2081213" y="6161088"/>
          <p14:tracePt t="68726" x="2071688" y="6161088"/>
          <p14:tracePt t="68744" x="2062163" y="6161088"/>
          <p14:tracePt t="68761" x="2044700" y="6161088"/>
          <p14:tracePt t="68776" x="2036763" y="6153150"/>
          <p14:tracePt t="68793" x="2027238" y="6153150"/>
          <p14:tracePt t="68809" x="2017713" y="6153150"/>
          <p14:tracePt t="68932" x="2027238" y="6153150"/>
          <p14:tracePt t="68939" x="2044700" y="6153150"/>
          <p14:tracePt t="68948" x="2071688" y="6153150"/>
          <p14:tracePt t="68960" x="2116138" y="6153150"/>
          <p14:tracePt t="68976" x="2197100" y="6170613"/>
          <p14:tracePt t="68993" x="2286000" y="6180138"/>
          <p14:tracePt t="69012" x="2446338" y="6197600"/>
          <p14:tracePt t="69026" x="2500313" y="6205538"/>
          <p14:tracePt t="69043" x="2633663" y="6224588"/>
          <p14:tracePt t="69059" x="2697163" y="6232525"/>
          <p14:tracePt t="69079" x="2786063" y="6251575"/>
          <p14:tracePt t="69094" x="2847975" y="6269038"/>
          <p14:tracePt t="69110" x="2919413" y="6269038"/>
          <p14:tracePt t="69126" x="2990850" y="6276975"/>
          <p14:tracePt t="69144" x="3108325" y="6296025"/>
          <p14:tracePt t="69159" x="3179763" y="6313488"/>
          <p14:tracePt t="69177" x="3276600" y="6323013"/>
          <p14:tracePt t="69196" x="3455988" y="6330950"/>
          <p14:tracePt t="69211" x="3571875" y="6330950"/>
          <p14:tracePt t="69226" x="3670300" y="6330950"/>
          <p14:tracePt t="69243" x="3786188" y="6330950"/>
          <p14:tracePt t="69262" x="3983038" y="6330950"/>
          <p14:tracePt t="69277" x="4108450" y="6330950"/>
          <p14:tracePt t="69294" x="4205288" y="6330950"/>
          <p14:tracePt t="69310" x="4322763" y="6348413"/>
          <p14:tracePt t="69328" x="4465638" y="6357938"/>
          <p14:tracePt t="69343" x="4572000" y="6367463"/>
          <p14:tracePt t="69360" x="4652963" y="6375400"/>
          <p14:tracePt t="69376" x="4697413" y="6375400"/>
          <p14:tracePt t="69393" x="4741863" y="6375400"/>
          <p14:tracePt t="69661" x="4813300" y="6375400"/>
          <p14:tracePt t="69668" x="4894263" y="6384925"/>
          <p14:tracePt t="69676" x="4956175" y="6394450"/>
          <p14:tracePt t="69696" x="5153025" y="6429375"/>
          <p14:tracePt t="69710" x="5276850" y="6446838"/>
          <p14:tracePt t="69727" x="5402263" y="6465888"/>
          <p14:tracePt t="69743" x="5500688" y="6465888"/>
          <p14:tracePt t="69761" x="5616575" y="6465888"/>
          <p14:tracePt t="69776" x="5715000" y="6465888"/>
          <p14:tracePt t="69793" x="5795963" y="6465888"/>
          <p14:tracePt t="69810" x="5875338" y="6446838"/>
          <p14:tracePt t="69828" x="5973763" y="6419850"/>
          <p14:tracePt t="69843" x="6027738" y="6419850"/>
          <p14:tracePt t="69860" x="6072188" y="6402388"/>
          <p14:tracePt t="69876" x="6108700" y="6402388"/>
          <p14:tracePt t="69894" x="6161088" y="6394450"/>
          <p14:tracePt t="69910" x="6197600" y="6375400"/>
          <p14:tracePt t="69927" x="6242050" y="6367463"/>
          <p14:tracePt t="69946" x="6303963" y="6348413"/>
          <p14:tracePt t="69960" x="6340475" y="6340475"/>
          <p14:tracePt t="69977" x="6384925" y="6330950"/>
          <p14:tracePt t="69994" x="6419850" y="6323013"/>
          <p14:tracePt t="70012" x="6483350" y="6313488"/>
          <p14:tracePt t="70026" x="6510338" y="6303963"/>
          <p14:tracePt t="70044" x="6537325" y="6296025"/>
          <p14:tracePt t="70063" x="6572250" y="6286500"/>
          <p14:tracePt t="70078" x="6589713" y="6276975"/>
          <p14:tracePt t="70093" x="6608763" y="6276975"/>
          <p14:tracePt t="70110" x="6616700" y="6276975"/>
          <p14:tracePt t="70129" x="6643688" y="6276975"/>
          <p14:tracePt t="70143" x="6653213" y="6276975"/>
          <p14:tracePt t="70160" x="6670675" y="6269038"/>
          <p14:tracePt t="70177" x="6680200" y="6269038"/>
          <p14:tracePt t="70197" x="6697663" y="6269038"/>
          <p14:tracePt t="70210" x="6705600" y="6259513"/>
          <p14:tracePt t="70226" x="6715125" y="6259513"/>
          <p14:tracePt t="70262" x="6732588" y="6259513"/>
          <p14:tracePt t="70276" x="6742113" y="6242050"/>
          <p14:tracePt t="70293" x="6751638" y="6242050"/>
          <p14:tracePt t="70310" x="6769100" y="6242050"/>
          <p14:tracePt t="70327" x="6777038" y="6242050"/>
          <p14:tracePt t="70343" x="6796088" y="6232525"/>
          <p14:tracePt t="70360" x="6804025" y="6232525"/>
          <p14:tracePt t="70379" x="6823075" y="6224588"/>
          <p14:tracePt t="70393" x="6840538" y="6215063"/>
          <p14:tracePt t="70411" x="6858000" y="6215063"/>
          <p14:tracePt t="70426" x="6867525" y="6205538"/>
          <p14:tracePt t="70444" x="6875463" y="6205538"/>
          <p14:tracePt t="70461" x="6884988" y="6197600"/>
          <p14:tracePt t="70477" x="6894513" y="6188075"/>
          <p14:tracePt t="70494" x="6911975" y="6188075"/>
          <p14:tracePt t="70511" x="6919913" y="6180138"/>
          <p14:tracePt t="70544" x="6929438" y="6180138"/>
          <p14:tracePt t="70562" x="6938963" y="6180138"/>
          <p14:tracePt t="70577" x="6946900" y="6180138"/>
          <p14:tracePt t="70594" x="6956425" y="6180138"/>
          <p14:tracePt t="70616" x="6965950" y="6170613"/>
          <p14:tracePt t="70638" x="6973888" y="6161088"/>
          <p14:tracePt t="70646" x="6983413" y="6161088"/>
          <p14:tracePt t="70661" x="6983413" y="6153150"/>
          <p14:tracePt t="70677" x="6991350" y="6143625"/>
          <p14:tracePt t="70696" x="7010400" y="6126163"/>
          <p14:tracePt t="70710" x="7018338" y="6116638"/>
          <p14:tracePt t="70727" x="7037388" y="6099175"/>
          <p14:tracePt t="70745" x="7045325" y="6089650"/>
          <p14:tracePt t="70762" x="7072313" y="6062663"/>
          <p14:tracePt t="70778" x="7081838" y="6054725"/>
          <p14:tracePt t="70793" x="7108825" y="6027738"/>
          <p14:tracePt t="70813" x="7126288" y="6000750"/>
          <p14:tracePt t="70827" x="7134225" y="5991225"/>
          <p14:tracePt t="70844" x="7153275" y="5973763"/>
          <p14:tracePt t="70860" x="7170738" y="5956300"/>
          <p14:tracePt t="70878" x="7197725" y="5919788"/>
          <p14:tracePt t="70893" x="7205663" y="5902325"/>
          <p14:tracePt t="70911" x="7215188" y="5884863"/>
          <p14:tracePt t="70927" x="7224713" y="5867400"/>
          <p14:tracePt t="70945" x="7232650" y="5830888"/>
          <p14:tracePt t="70961" x="7232650" y="5803900"/>
          <p14:tracePt t="70978" x="7232650" y="5768975"/>
          <p14:tracePt t="70996" x="7215188" y="5715000"/>
          <p14:tracePt t="71011" x="7205663" y="5680075"/>
          <p14:tracePt t="71027" x="7188200" y="5653088"/>
          <p14:tracePt t="71044" x="7170738" y="5626100"/>
          <p14:tracePt t="71063" x="7143750" y="5589588"/>
          <p14:tracePt t="71077" x="7116763" y="5562600"/>
          <p14:tracePt t="71094" x="7081838" y="5545138"/>
          <p14:tracePt t="71110" x="7045325" y="5518150"/>
          <p14:tracePt t="71129" x="7000875" y="5491163"/>
          <p14:tracePt t="71143" x="6965950" y="5473700"/>
          <p14:tracePt t="71161" x="6929438" y="5465763"/>
          <p14:tracePt t="71180" x="6867525" y="5438775"/>
          <p14:tracePt t="71196" x="6813550" y="5411788"/>
          <p14:tracePt t="71210" x="6759575" y="5394325"/>
          <p14:tracePt t="71227" x="6715125" y="5384800"/>
          <p14:tracePt t="71247" x="6661150" y="5367338"/>
          <p14:tracePt t="71261" x="6643688" y="5367338"/>
          <p14:tracePt t="71264" x="6626225" y="5357813"/>
          <p14:tracePt t="71279" x="6589713" y="5348288"/>
          <p14:tracePt t="71294" x="6562725" y="5340350"/>
          <p14:tracePt t="71313" x="6510338" y="5330825"/>
          <p14:tracePt t="71328" x="6473825" y="5330825"/>
          <p14:tracePt t="71344" x="6429375" y="5330825"/>
          <p14:tracePt t="71360" x="6384925" y="5322888"/>
          <p14:tracePt t="71379" x="6313488" y="5322888"/>
          <p14:tracePt t="71394" x="6269038" y="5322888"/>
          <p14:tracePt t="71411" x="6224588" y="5322888"/>
          <p14:tracePt t="71427" x="6180138" y="5322888"/>
          <p14:tracePt t="71445" x="6116638" y="5322888"/>
          <p14:tracePt t="71460" x="6072188" y="5330825"/>
          <p14:tracePt t="71477" x="5991225" y="5330825"/>
          <p14:tracePt t="71496" x="5867400" y="5348288"/>
          <p14:tracePt t="71510" x="5776913" y="5357813"/>
          <p14:tracePt t="71527" x="5697538" y="5367338"/>
          <p14:tracePt t="71544" x="5608638" y="5384800"/>
          <p14:tracePt t="71561" x="5446713" y="5402263"/>
          <p14:tracePt t="71577" x="5348288" y="5411788"/>
          <p14:tracePt t="71594" x="5224463" y="5419725"/>
          <p14:tracePt t="71610" x="5099050" y="5429250"/>
          <p14:tracePt t="71628" x="4929188" y="5438775"/>
          <p14:tracePt t="71644" x="4786313" y="5438775"/>
          <p14:tracePt t="71661" x="4660900" y="5438775"/>
          <p14:tracePt t="71677" x="4545013" y="5438775"/>
          <p14:tracePt t="71695" x="4367213" y="5438775"/>
          <p14:tracePt t="71710" x="4251325" y="5446713"/>
          <p14:tracePt t="71727" x="4125913" y="5456238"/>
          <p14:tracePt t="71747" x="3983038" y="5456238"/>
          <p14:tracePt t="71760" x="3884613" y="5456238"/>
          <p14:tracePt t="71777" x="3751263" y="5456238"/>
          <p14:tracePt t="71783" x="3687763" y="5456238"/>
          <p14:tracePt t="71794" x="3643313" y="5456238"/>
          <p14:tracePt t="71811" x="3544888" y="5446713"/>
          <p14:tracePt t="71827" x="3438525" y="5429250"/>
          <p14:tracePt t="71844" x="3367088" y="5419725"/>
          <p14:tracePt t="71860" x="3268663" y="5411788"/>
          <p14:tracePt t="71878" x="3143250" y="5402263"/>
          <p14:tracePt t="71894" x="3071813" y="5384800"/>
          <p14:tracePt t="71911" x="3009900" y="5375275"/>
          <p14:tracePt t="71928" x="2946400" y="5367338"/>
          <p14:tracePt t="71944" x="2840038" y="5357813"/>
          <p14:tracePt t="71960" x="2768600" y="5340350"/>
          <p14:tracePt t="71977" x="2679700" y="5340350"/>
          <p14:tracePt t="71994" x="2581275" y="5330825"/>
          <p14:tracePt t="72010" x="2517775" y="5322888"/>
          <p14:tracePt t="72027" x="2465388" y="5313363"/>
          <p14:tracePt t="72043" x="2411413" y="5313363"/>
          <p14:tracePt t="72060" x="2303463" y="5303838"/>
          <p14:tracePt t="72077" x="2232025" y="5295900"/>
          <p14:tracePt t="72094" x="2170113" y="5295900"/>
          <p14:tracePt t="72110" x="2125663" y="5286375"/>
          <p14:tracePt t="72128" x="2054225" y="5286375"/>
          <p14:tracePt t="72144" x="2009775" y="5286375"/>
          <p14:tracePt t="72161" x="1973263" y="5286375"/>
          <p14:tracePt t="72177" x="1938338" y="5286375"/>
          <p14:tracePt t="72195" x="1866900" y="5286375"/>
          <p14:tracePt t="72211" x="1822450" y="5286375"/>
          <p14:tracePt t="72227" x="1785938" y="5295900"/>
          <p14:tracePt t="72247" x="1731963" y="5303838"/>
          <p14:tracePt t="72262" x="1697038" y="5313363"/>
          <p14:tracePt t="72278" x="1670050" y="5330825"/>
          <p14:tracePt t="72283" x="1660525" y="5330825"/>
          <p14:tracePt t="72294" x="1643063" y="5330825"/>
          <p14:tracePt t="72313" x="1625600" y="5348288"/>
          <p14:tracePt t="72328" x="1608138" y="5357813"/>
          <p14:tracePt t="72344" x="1589088" y="5375275"/>
          <p14:tracePt t="72361" x="1581150" y="5394325"/>
          <p14:tracePt t="72379" x="1554163" y="5429250"/>
          <p14:tracePt t="72394" x="1536700" y="5456238"/>
          <p14:tracePt t="72411" x="1527175" y="5473700"/>
          <p14:tracePt t="72431" x="1509713" y="5491163"/>
          <p14:tracePt t="72444" x="1509713" y="5510213"/>
          <p14:tracePt t="72461" x="1500188" y="5518150"/>
          <p14:tracePt t="72479" x="1500188" y="5527675"/>
          <p14:tracePt t="72496" x="1500188" y="5554663"/>
          <p14:tracePt t="72512" x="1500188" y="5562600"/>
          <p14:tracePt t="72528" x="1500188" y="5581650"/>
          <p14:tracePt t="72544" x="1500188" y="5608638"/>
          <p14:tracePt t="72563" x="1500188" y="5661025"/>
          <p14:tracePt t="72578" x="1509713" y="5697538"/>
          <p14:tracePt t="72595" x="1517650" y="5732463"/>
          <p14:tracePt t="72613" x="1527175" y="5795963"/>
          <p14:tracePt t="72628" x="1536700" y="5822950"/>
          <p14:tracePt t="72645" x="1536700" y="5848350"/>
          <p14:tracePt t="72661" x="1536700" y="5875338"/>
          <p14:tracePt t="72681" x="1544638" y="5894388"/>
          <p14:tracePt t="72695" x="1554163" y="5911850"/>
          <p14:tracePt t="72712" x="1562100" y="5929313"/>
          <p14:tracePt t="72731" x="1571625" y="5946775"/>
          <p14:tracePt t="72747" x="1571625" y="5965825"/>
          <p14:tracePt t="72761" x="1581150" y="5983288"/>
          <p14:tracePt t="72777" x="1589088" y="5991225"/>
          <p14:tracePt t="72783" x="1589088" y="6000750"/>
          <p14:tracePt t="72794" x="1589088" y="6010275"/>
          <p14:tracePt t="72812" x="1616075" y="6045200"/>
          <p14:tracePt t="72828" x="1625600" y="6062663"/>
          <p14:tracePt t="72845" x="1652588" y="6089650"/>
          <p14:tracePt t="72864" x="1714500" y="6143625"/>
          <p14:tracePt t="72878" x="1768475" y="6180138"/>
          <p14:tracePt t="72895" x="1803400" y="6224588"/>
          <p14:tracePt t="72911" x="1839913" y="6251575"/>
          <p14:tracePt t="72930" x="1901825" y="6286500"/>
          <p14:tracePt t="72945" x="1965325" y="6323013"/>
          <p14:tracePt t="72961" x="2036763" y="6330950"/>
          <p14:tracePt t="72978" x="2143125" y="6357938"/>
          <p14:tracePt t="72996" x="2303463" y="6384925"/>
          <p14:tracePt t="73011" x="2401888" y="6402388"/>
          <p14:tracePt t="73028" x="2517775" y="6402388"/>
          <p14:tracePt t="73048" x="2732088" y="6402388"/>
          <p14:tracePt t="73062" x="2867025" y="6402388"/>
          <p14:tracePt t="73077" x="2982913" y="6411913"/>
          <p14:tracePt t="73094" x="3133725" y="6419850"/>
          <p14:tracePt t="73114" x="3411538" y="6438900"/>
          <p14:tracePt t="73128" x="3581400" y="6446838"/>
          <p14:tracePt t="73145" x="3741738" y="6456363"/>
          <p14:tracePt t="73161" x="3911600" y="6465888"/>
          <p14:tracePt t="73180" x="4108450" y="6465888"/>
          <p14:tracePt t="73195" x="4241800" y="6456363"/>
          <p14:tracePt t="73212" x="4384675" y="6446838"/>
          <p14:tracePt t="73227" x="4527550" y="6446838"/>
          <p14:tracePt t="73246" x="4705350" y="6438900"/>
          <p14:tracePt t="73261" x="4803775" y="6438900"/>
          <p14:tracePt t="73278" x="4938713" y="6438900"/>
          <p14:tracePt t="73283" x="5000625" y="6438900"/>
          <p14:tracePt t="73296" x="5108575" y="6438900"/>
          <p14:tracePt t="73312" x="5214938" y="6438900"/>
          <p14:tracePt t="73328" x="5330825" y="6438900"/>
          <p14:tracePt t="73344" x="5483225" y="6438900"/>
          <p14:tracePt t="73365" x="5680075" y="6438900"/>
          <p14:tracePt t="73378" x="5803900" y="6438900"/>
          <p14:tracePt t="73395" x="5956300" y="6429375"/>
          <p14:tracePt t="73411" x="6089650" y="6429375"/>
          <p14:tracePt t="73430" x="6259513" y="6429375"/>
          <p14:tracePt t="73445" x="6357938" y="6438900"/>
          <p14:tracePt t="73462" x="6483350" y="6438900"/>
          <p14:tracePt t="73478" x="6589713" y="6456363"/>
          <p14:tracePt t="73495" x="6724650" y="6465888"/>
          <p14:tracePt t="73511" x="6796088" y="6465888"/>
          <p14:tracePt t="73528" x="6848475" y="6465888"/>
          <p14:tracePt t="73546" x="6929438" y="6465888"/>
          <p14:tracePt t="73561" x="6973888" y="6465888"/>
          <p14:tracePt t="73578" x="7027863" y="6465888"/>
          <p14:tracePt t="73594" x="7062788" y="6446838"/>
          <p14:tracePt t="73613" x="7108825" y="6446838"/>
          <p14:tracePt t="73628" x="7134225" y="6438900"/>
          <p14:tracePt t="73645" x="7170738" y="6429375"/>
          <p14:tracePt t="73661" x="7205663" y="6411913"/>
          <p14:tracePt t="73679" x="7251700" y="6384925"/>
          <p14:tracePt t="73696" x="7286625" y="6375400"/>
          <p14:tracePt t="73712" x="7323138" y="6348413"/>
          <p14:tracePt t="73730" x="7358063" y="6313488"/>
          <p14:tracePt t="73745" x="7385050" y="6286500"/>
          <p14:tracePt t="73761" x="7394575" y="6269038"/>
          <p14:tracePt t="73778" x="7412038" y="6242050"/>
          <p14:tracePt t="73783" x="7419975" y="6224588"/>
          <p14:tracePt t="73797" x="7439025" y="6188075"/>
          <p14:tracePt t="73812" x="7446963" y="6143625"/>
          <p14:tracePt t="73828" x="7456488" y="6108700"/>
          <p14:tracePt t="73844" x="7466013" y="6062663"/>
          <p14:tracePt t="73864" x="7466013" y="6018213"/>
          <p14:tracePt t="73878" x="7466013" y="5991225"/>
          <p14:tracePt t="73895" x="7466013" y="5973763"/>
          <p14:tracePt t="73915" x="7466013" y="5956300"/>
          <p14:tracePt t="73930" x="7466013" y="5938838"/>
          <p14:tracePt t="73945" x="7466013" y="5929313"/>
          <p14:tracePt t="73962" x="7466013" y="5911850"/>
          <p14:tracePt t="73980" x="7466013" y="5894388"/>
          <p14:tracePt t="73997" x="7456488" y="5875338"/>
          <p14:tracePt t="74012" x="7456488" y="5867400"/>
          <p14:tracePt t="74028" x="7446963" y="5857875"/>
          <p14:tracePt t="74047" x="7439025" y="5848350"/>
          <p14:tracePt t="74061" x="7429500" y="5840413"/>
          <p14:tracePt t="74078" x="7419975" y="5830888"/>
          <p14:tracePt t="74095" x="7412038" y="5822950"/>
          <p14:tracePt t="74114" x="7385050" y="5803900"/>
          <p14:tracePt t="74128" x="7358063" y="5795963"/>
          <p14:tracePt t="74145" x="7331075" y="5776913"/>
          <p14:tracePt t="74164" x="7296150" y="5768975"/>
          <p14:tracePt t="74179" x="7242175" y="5751513"/>
          <p14:tracePt t="74195" x="7205663" y="5741988"/>
          <p14:tracePt t="74212" x="7170738" y="5732463"/>
          <p14:tracePt t="74231" x="7126288" y="5724525"/>
          <p14:tracePt t="74245" x="7108825" y="5715000"/>
          <p14:tracePt t="74261" x="7062788" y="5697538"/>
          <p14:tracePt t="74278" x="7027863" y="5697538"/>
          <p14:tracePt t="74296" x="6965950" y="5680075"/>
          <p14:tracePt t="74311" x="6911975" y="5670550"/>
          <p14:tracePt t="74328" x="6858000" y="5661025"/>
          <p14:tracePt t="74345" x="6804025" y="5653088"/>
          <p14:tracePt t="74363" x="6732588" y="5643563"/>
          <p14:tracePt t="74378" x="6697663" y="5634038"/>
          <p14:tracePt t="74396" x="6653213" y="5616575"/>
          <p14:tracePt t="74414" x="6589713" y="5608638"/>
          <p14:tracePt t="74428" x="6537325" y="5608638"/>
          <p14:tracePt t="74446" x="6483350" y="5608638"/>
          <p14:tracePt t="74461" x="6419850" y="5599113"/>
          <p14:tracePt t="74480" x="6340475" y="5599113"/>
          <p14:tracePt t="74495" x="6296025" y="5599113"/>
          <p14:tracePt t="74511" x="6251575" y="5589588"/>
          <p14:tracePt t="74528" x="6197600" y="5589588"/>
          <p14:tracePt t="74547" x="6134100" y="5581650"/>
          <p14:tracePt t="74561" x="6081713" y="5581650"/>
          <p14:tracePt t="74579" x="6018213" y="5581650"/>
          <p14:tracePt t="74595" x="5956300" y="5572125"/>
          <p14:tracePt t="74612" x="5875338" y="5562600"/>
          <p14:tracePt t="74628" x="5813425" y="5562600"/>
          <p14:tracePt t="74645" x="5751513" y="5562600"/>
          <p14:tracePt t="74664" x="5626100" y="5554663"/>
          <p14:tracePt t="74678" x="5581650" y="5554663"/>
          <p14:tracePt t="74695" x="5429250" y="5554663"/>
          <p14:tracePt t="74712" x="5348288" y="5545138"/>
          <p14:tracePt t="74731" x="5241925" y="5537200"/>
          <p14:tracePt t="74745" x="5153025" y="5537200"/>
          <p14:tracePt t="74762" x="5054600" y="5537200"/>
          <p14:tracePt t="74778" x="4946650" y="5537200"/>
          <p14:tracePt t="74798" x="4803775" y="5527675"/>
          <p14:tracePt t="74804" x="4759325" y="5527675"/>
          <p14:tracePt t="74813" x="4714875" y="5527675"/>
          <p14:tracePt t="74828" x="4589463" y="5527675"/>
          <p14:tracePt t="74848" x="4419600" y="5518150"/>
          <p14:tracePt t="74863" x="4322763" y="5510213"/>
          <p14:tracePt t="74878" x="4251325" y="5500688"/>
          <p14:tracePt t="74895" x="4133850" y="5491163"/>
          <p14:tracePt t="74914" x="3946525" y="5473700"/>
          <p14:tracePt t="74929" x="3830638" y="5456238"/>
          <p14:tracePt t="74945" x="3751263" y="5429250"/>
          <p14:tracePt t="74962" x="3679825" y="5429250"/>
          <p14:tracePt t="74982" x="3598863" y="5411788"/>
          <p14:tracePt t="74995" x="3536950" y="5402263"/>
          <p14:tracePt t="75012" x="3482975" y="5402263"/>
          <p14:tracePt t="75031" x="3419475" y="5402263"/>
          <p14:tracePt t="75048" x="3394075" y="5402263"/>
          <p14:tracePt t="75062" x="3348038" y="5402263"/>
          <p14:tracePt t="75079" x="3313113" y="5402263"/>
          <p14:tracePt t="75097" x="3259138" y="5411788"/>
          <p14:tracePt t="75112" x="3205163" y="5438775"/>
          <p14:tracePt t="75128" x="3160713" y="5446713"/>
          <p14:tracePt t="75146" x="3108325" y="5473700"/>
          <p14:tracePt t="75165" x="3036888" y="5491163"/>
          <p14:tracePt t="75179" x="3000375" y="5500688"/>
          <p14:tracePt t="75195" x="2965450" y="5510213"/>
          <p14:tracePt t="75212" x="2938463" y="5518150"/>
          <p14:tracePt t="75231" x="2884488" y="5527675"/>
          <p14:tracePt t="75246" x="2867025" y="5527675"/>
          <p14:tracePt t="75262" x="2840038" y="5527675"/>
          <p14:tracePt t="75281" x="2822575" y="5527675"/>
          <p14:tracePt t="75298" x="2803525" y="5527675"/>
          <p14:tracePt t="75314" x="2795588" y="5527675"/>
          <p14:tracePt t="75329" x="2786063" y="5527675"/>
          <p14:tracePt t="75351" x="2776538" y="5527675"/>
          <p14:tracePt t="75362" x="2768600" y="5527675"/>
          <p14:tracePt t="75380" x="2759075" y="5527675"/>
          <p14:tracePt t="75400" x="2751138" y="5527675"/>
          <p14:tracePt t="75422" x="2741613" y="5527675"/>
          <p14:tracePt t="75437" x="2732088" y="5527675"/>
          <p14:tracePt t="75447" x="2724150" y="5527675"/>
          <p14:tracePt t="75462" x="2705100" y="5527675"/>
          <p14:tracePt t="75480" x="2687638" y="5527675"/>
          <p14:tracePt t="75496" x="2679700" y="5527675"/>
          <p14:tracePt t="75512" x="2670175" y="5527675"/>
          <p14:tracePt t="75547" x="2660650" y="5527675"/>
          <p14:tracePt t="75562" x="2652713" y="5527675"/>
          <p14:tracePt t="75579" x="2643188" y="5527675"/>
          <p14:tracePt t="75597" x="2633663" y="5527675"/>
          <p14:tracePt t="75612" x="2625725" y="5527675"/>
          <p14:tracePt t="75630" x="2616200" y="5527675"/>
          <p14:tracePt t="75645" x="2608263" y="5527675"/>
          <p14:tracePt t="75664" x="2589213" y="5527675"/>
          <p14:tracePt t="75679" x="2571750" y="5527675"/>
          <p14:tracePt t="75696" x="2562225" y="5527675"/>
          <p14:tracePt t="75731" x="2544763" y="5527675"/>
          <p14:tracePt t="75763" x="2536825" y="5527675"/>
          <p14:tracePt t="75779" x="2527300" y="5527675"/>
          <p14:tracePt t="75797" x="2500313" y="5527675"/>
          <p14:tracePt t="75814" x="2490788" y="5527675"/>
          <p14:tracePt t="75829" x="2473325" y="5527675"/>
          <p14:tracePt t="75848" x="2438400" y="5527675"/>
          <p14:tracePt t="75862" x="2428875" y="5527675"/>
          <p14:tracePt t="75880" x="2419350" y="5527675"/>
          <p14:tracePt t="75895" x="2411413" y="5527675"/>
          <p14:tracePt t="75915" x="2401888" y="5527675"/>
          <p14:tracePt t="75929" x="2393950" y="5527675"/>
          <p14:tracePt t="75945" x="2374900" y="5527675"/>
          <p14:tracePt t="75962" x="2366963" y="5527675"/>
          <p14:tracePt t="75981" x="2330450" y="5527675"/>
          <p14:tracePt t="75995" x="2303463" y="5527675"/>
          <p14:tracePt t="76012" x="2286000" y="5527675"/>
          <p14:tracePt t="76031" x="2259013" y="5527675"/>
          <p14:tracePt t="76047" x="2251075" y="5527675"/>
          <p14:tracePt t="76062" x="2241550" y="5527675"/>
          <p14:tracePt t="76079" x="2232025" y="5527675"/>
          <p14:tracePt t="76097" x="2224088" y="5527675"/>
          <p14:tracePt t="76112" x="2205038" y="5527675"/>
          <p14:tracePt t="76129" x="2187575" y="5527675"/>
          <p14:tracePt t="76146" x="2179638" y="5527675"/>
          <p14:tracePt t="76164" x="2160588" y="5527675"/>
          <p14:tracePt t="76179" x="2143125" y="5527675"/>
          <p14:tracePt t="76197" x="2125663" y="5527675"/>
          <p14:tracePt t="76213" x="2116138" y="5527675"/>
          <p14:tracePt t="76229" x="2108200" y="5527675"/>
          <p14:tracePt t="76247" x="2098675" y="5527675"/>
          <p14:tracePt t="76269" x="2089150" y="5527675"/>
          <p14:tracePt t="76281" x="2081213" y="5527675"/>
          <p14:tracePt t="76296" x="2062163" y="5537200"/>
          <p14:tracePt t="76313" x="2036763" y="5545138"/>
          <p14:tracePt t="76329" x="2017713" y="5554663"/>
          <p14:tracePt t="76347" x="1965325" y="5562600"/>
          <p14:tracePt t="76363" x="1938338" y="5581650"/>
          <p14:tracePt t="76380" x="1919288" y="5581650"/>
          <p14:tracePt t="76396" x="1911350" y="5581650"/>
          <p14:tracePt t="76414" x="1901825" y="5581650"/>
          <p14:tracePt t="76429" x="1884363" y="5581650"/>
          <p14:tracePt t="76463" x="1874838" y="5581650"/>
          <p14:tracePt t="76479" x="1866900" y="5589588"/>
          <p14:tracePt t="76495" x="1847850" y="5589588"/>
          <p14:tracePt t="76513" x="1839913" y="5599113"/>
          <p14:tracePt t="76532" x="1803400" y="5626100"/>
          <p14:tracePt t="76546" x="1785938" y="5661025"/>
          <p14:tracePt t="76562" x="1768475" y="5688013"/>
          <p14:tracePt t="76579" x="1751013" y="5715000"/>
          <p14:tracePt t="76597" x="1731963" y="5759450"/>
          <p14:tracePt t="76612" x="1724025" y="5795963"/>
          <p14:tracePt t="76629" x="1714500" y="5822950"/>
          <p14:tracePt t="76646" x="1704975" y="5867400"/>
          <p14:tracePt t="76664" x="1697038" y="5902325"/>
          <p14:tracePt t="76679" x="1687513" y="5929313"/>
          <p14:tracePt t="76696" x="1687513" y="5946775"/>
          <p14:tracePt t="76715" x="1687513" y="5965825"/>
          <p14:tracePt t="76729" x="1687513" y="5983288"/>
          <p14:tracePt t="76746" x="1687513" y="6000750"/>
          <p14:tracePt t="76762" x="1687513" y="6018213"/>
          <p14:tracePt t="76781" x="1687513" y="6054725"/>
          <p14:tracePt t="76796" x="1687513" y="6081713"/>
          <p14:tracePt t="76812" x="1704975" y="6108700"/>
          <p14:tracePt t="76829" x="1704975" y="6126163"/>
          <p14:tracePt t="76847" x="1724025" y="6161088"/>
          <p14:tracePt t="76862" x="1731963" y="6188075"/>
          <p14:tracePt t="76879" x="1741488" y="6197600"/>
          <p14:tracePt t="76897" x="1751013" y="6215063"/>
          <p14:tracePt t="76913" x="1776413" y="6242050"/>
          <p14:tracePt t="76929" x="1795463" y="6259513"/>
          <p14:tracePt t="76946" x="1830388" y="6269038"/>
          <p14:tracePt t="76965" x="1884363" y="6296025"/>
          <p14:tracePt t="76980" x="1911350" y="6303963"/>
          <p14:tracePt t="76996" x="1928813" y="6303963"/>
          <p14:tracePt t="77012" x="1955800" y="6323013"/>
          <p14:tracePt t="77031" x="1990725" y="6330950"/>
          <p14:tracePt t="77047" x="2017713" y="6340475"/>
          <p14:tracePt t="77062" x="2036763" y="6340475"/>
          <p14:tracePt t="77079" x="2071688" y="6357938"/>
          <p14:tracePt t="77099" x="2116138" y="6357938"/>
          <p14:tracePt t="77113" x="2143125" y="6367463"/>
          <p14:tracePt t="77129" x="2179638" y="6367463"/>
          <p14:tracePt t="77150" x="2251075" y="6367463"/>
          <p14:tracePt t="77163" x="2276475" y="6367463"/>
          <p14:tracePt t="77179" x="2347913" y="6367463"/>
          <p14:tracePt t="77196" x="2401888" y="6367463"/>
          <p14:tracePt t="77216" x="2446338" y="6367463"/>
          <p14:tracePt t="77230" x="2482850" y="6367463"/>
          <p14:tracePt t="77246" x="2536825" y="6367463"/>
          <p14:tracePt t="77263" x="2589213" y="6375400"/>
          <p14:tracePt t="77282" x="2687638" y="6384925"/>
          <p14:tracePt t="77296" x="2751138" y="6394450"/>
          <p14:tracePt t="77313" x="2795588" y="6394450"/>
          <p14:tracePt t="77330" x="2840038" y="6394450"/>
          <p14:tracePt t="77347" x="2894013" y="6411913"/>
          <p14:tracePt t="77362" x="2938463" y="6419850"/>
          <p14:tracePt t="77380" x="2973388" y="6419850"/>
          <p14:tracePt t="77398" x="3036888" y="6438900"/>
          <p14:tracePt t="77414" x="3081338" y="6438900"/>
          <p14:tracePt t="77429" x="3125788" y="6438900"/>
          <p14:tracePt t="77446" x="3160713" y="6446838"/>
          <p14:tracePt t="77465" x="3214688" y="6446838"/>
          <p14:tracePt t="77480" x="3232150" y="6456363"/>
          <p14:tracePt t="77496" x="3259138" y="6456363"/>
          <p14:tracePt t="77513" x="3295650" y="6465888"/>
          <p14:tracePt t="77532" x="3348038" y="6465888"/>
          <p14:tracePt t="77546" x="3375025" y="6473825"/>
          <p14:tracePt t="77563" x="3411538" y="6473825"/>
          <p14:tracePt t="77583" x="3455988" y="6473825"/>
          <p14:tracePt t="77597" x="3490913" y="6473825"/>
          <p14:tracePt t="77613" x="3527425" y="6473825"/>
          <p14:tracePt t="77630" x="3554413" y="6473825"/>
          <p14:tracePt t="77649" x="3589338" y="6473825"/>
          <p14:tracePt t="77664" x="3616325" y="6473825"/>
          <p14:tracePt t="77679" x="3633788" y="6473825"/>
          <p14:tracePt t="77697" x="3643313" y="6473825"/>
          <p14:tracePt t="77716" x="3670300" y="6473825"/>
          <p14:tracePt t="77729" x="3687763" y="6473825"/>
          <p14:tracePt t="77747" x="3697288" y="6473825"/>
          <p14:tracePt t="77763" x="3724275" y="6473825"/>
          <p14:tracePt t="77780" x="3741738" y="6473825"/>
          <p14:tracePt t="77796" x="3751263" y="6473825"/>
          <p14:tracePt t="77813" x="3776663" y="6473825"/>
          <p14:tracePt t="77831" x="3795713" y="6473825"/>
          <p14:tracePt t="77846" x="3822700" y="6473825"/>
          <p14:tracePt t="77863" x="3848100" y="6473825"/>
          <p14:tracePt t="77879" x="3884613" y="6473825"/>
          <p14:tracePt t="77899" x="3919538" y="6473825"/>
          <p14:tracePt t="77914" x="3956050" y="6473825"/>
          <p14:tracePt t="77930" x="3973513" y="6473825"/>
          <p14:tracePt t="77947" x="4010025" y="6473825"/>
          <p14:tracePt t="77966" x="4054475" y="6473825"/>
          <p14:tracePt t="77979" x="4098925" y="6473825"/>
          <p14:tracePt t="77997" x="4160838" y="6473825"/>
          <p14:tracePt t="78014" x="4224338" y="6473825"/>
          <p14:tracePt t="78031" x="4330700" y="6473825"/>
          <p14:tracePt t="78047" x="4402138" y="6465888"/>
          <p14:tracePt t="78063" x="4456113" y="6456363"/>
          <p14:tracePt t="78082" x="4537075" y="6456363"/>
          <p14:tracePt t="78097" x="4562475" y="6456363"/>
          <p14:tracePt t="78113" x="4652963" y="6456363"/>
          <p14:tracePt t="78129" x="4714875" y="6456363"/>
          <p14:tracePt t="78149" x="4813300" y="6465888"/>
          <p14:tracePt t="78164" x="4875213" y="6473825"/>
          <p14:tracePt t="78180" x="4956175" y="6473825"/>
          <p14:tracePt t="78196" x="5010150" y="6473825"/>
          <p14:tracePt t="78216" x="5126038" y="6473825"/>
          <p14:tracePt t="78230" x="5197475" y="6473825"/>
          <p14:tracePt t="78246" x="5286375" y="6473825"/>
          <p14:tracePt t="78265" x="5384800" y="6473825"/>
          <p14:tracePt t="78280" x="5419725" y="6473825"/>
          <p14:tracePt t="78297" x="5527675" y="6473825"/>
          <p14:tracePt t="78313" x="5608638" y="6473825"/>
          <p14:tracePt t="78332" x="5705475" y="6473825"/>
          <p14:tracePt t="78346" x="5768975" y="6465888"/>
          <p14:tracePt t="78363" x="5830888" y="6446838"/>
          <p14:tracePt t="78380" x="5875338" y="6438900"/>
          <p14:tracePt t="78399" x="5946775" y="6419850"/>
          <p14:tracePt t="78413" x="5991225" y="6411913"/>
          <p14:tracePt t="78430" x="6045200" y="6402388"/>
          <p14:tracePt t="78447" x="6081713" y="6394450"/>
          <p14:tracePt t="78465" x="6134100" y="6384925"/>
          <p14:tracePt t="78480" x="6170613" y="6375400"/>
          <p14:tracePt t="78497" x="6205538" y="6367463"/>
          <p14:tracePt t="78516" x="6259513" y="6357938"/>
          <p14:tracePt t="78531" x="6286500" y="6348413"/>
          <p14:tracePt t="78546" x="6313488" y="6348413"/>
          <p14:tracePt t="78563" x="6340475" y="6340475"/>
          <p14:tracePt t="78582" x="6375400" y="6340475"/>
          <p14:tracePt t="78597" x="6402388" y="6330950"/>
          <p14:tracePt t="78614" x="6429375" y="6323013"/>
          <p14:tracePt t="78633" x="6473825" y="6313488"/>
          <p14:tracePt t="78649" x="6510338" y="6303963"/>
          <p14:tracePt t="78663" x="6537325" y="6303963"/>
          <p14:tracePt t="78680" x="6572250" y="6303963"/>
          <p14:tracePt t="78697" x="6599238" y="6286500"/>
          <p14:tracePt t="78715" x="6626225" y="6286500"/>
          <p14:tracePt t="78730" x="6653213" y="6286500"/>
          <p14:tracePt t="78746" x="6680200" y="6276975"/>
          <p14:tracePt t="78766" x="6705600" y="6276975"/>
          <p14:tracePt t="78781" x="6724650" y="6276975"/>
          <p14:tracePt t="78814" x="6732588" y="6276975"/>
          <p14:tracePt t="78831" x="6742113" y="6276975"/>
          <p14:tracePt t="78850" x="6751638" y="6276975"/>
          <p14:tracePt t="78863" x="6759575" y="6276975"/>
          <p14:tracePt t="78884" x="6769100" y="6276975"/>
          <p14:tracePt t="78907" x="6777038" y="6276975"/>
          <p14:tracePt t="78973" x="6786563" y="6276975"/>
          <p14:tracePt t="78981" x="6796088" y="6276975"/>
          <p14:tracePt t="79002" x="6804025" y="6276975"/>
          <p14:tracePt t="79026" x="6813550" y="6276975"/>
          <p14:tracePt t="79048" x="6823075" y="6276975"/>
          <p14:tracePt t="79061" x="6831013" y="6276975"/>
          <p14:tracePt t="79070" x="6840538" y="6276975"/>
          <p14:tracePt t="79081" x="6848475" y="6276975"/>
          <p14:tracePt t="79097" x="6867525" y="6276975"/>
          <p14:tracePt t="79114" x="6884988" y="6276975"/>
          <p14:tracePt t="79131" x="6902450" y="6276975"/>
          <p14:tracePt t="79148" x="6919913" y="6276975"/>
          <p14:tracePt t="79163" x="6929438" y="6276975"/>
          <p14:tracePt t="79196" x="6938963" y="6276975"/>
          <p14:tracePt t="79213" x="6946900" y="6276975"/>
          <p14:tracePt t="79230" x="6956425" y="6276975"/>
          <p14:tracePt t="79247" x="6965950" y="6276975"/>
          <p14:tracePt t="79298" x="6973888" y="6276975"/>
          <p14:tracePt t="79311" x="6983413" y="6276975"/>
          <p14:tracePt t="79335" x="6991350" y="6276975"/>
          <p14:tracePt t="79342" x="7000875" y="6276975"/>
          <p14:tracePt t="79365" x="7000875" y="6269038"/>
          <p14:tracePt t="83831" x="6965950" y="6251575"/>
          <p14:tracePt t="83839" x="6884988" y="6224588"/>
          <p14:tracePt t="83852" x="6769100" y="6161088"/>
          <p14:tracePt t="83866" x="6634163" y="6054725"/>
          <p14:tracePt t="83882" x="6500813" y="5929313"/>
          <p14:tracePt t="83899" x="6367463" y="5776913"/>
          <p14:tracePt t="83917" x="6099175" y="5438775"/>
          <p14:tracePt t="83949" x="5822950" y="4973638"/>
          <p14:tracePt t="83984" x="5697538" y="4537075"/>
          <p14:tracePt t="84015" x="5661025" y="4357688"/>
          <p14:tracePt t="84032" x="5661025" y="4295775"/>
          <p14:tracePt t="84049" x="5661025" y="4241800"/>
          <p14:tracePt t="84065" x="5661025" y="4224338"/>
          <p14:tracePt t="84082" x="5661025" y="4214813"/>
          <p14:tracePt t="84102" x="5661025" y="4197350"/>
          <p14:tracePt t="84132" x="5661025" y="4187825"/>
          <p14:tracePt t="84148" x="5661025" y="4179888"/>
          <p14:tracePt t="84178" x="5661025" y="4170363"/>
          <p14:tracePt t="84190" x="5661025" y="4160838"/>
          <p14:tracePt t="84214" x="5661025" y="4152900"/>
          <p14:tracePt t="84228" x="5661025" y="4143375"/>
          <p14:tracePt t="84237" x="5670550" y="4143375"/>
          <p14:tracePt t="84248" x="5670550" y="4116388"/>
          <p14:tracePt t="84265" x="5680075" y="4098925"/>
          <p14:tracePt t="84282" x="5688013" y="4081463"/>
          <p14:tracePt t="84300" x="5697538" y="4044950"/>
          <p14:tracePt t="84315" x="5705475" y="4027488"/>
          <p14:tracePt t="84332" x="5715000" y="4010025"/>
          <p14:tracePt t="84338" x="5715000" y="4000500"/>
          <p14:tracePt t="84351" x="5741988" y="3983038"/>
          <p14:tracePt t="84366" x="5776913" y="3965575"/>
          <p14:tracePt t="84382" x="5822950" y="3956050"/>
          <p14:tracePt t="84399" x="5857875" y="3938588"/>
          <p14:tracePt t="84418" x="5938838" y="3929063"/>
          <p14:tracePt t="84433" x="5983288" y="3929063"/>
          <p14:tracePt t="84449" x="6027738" y="3929063"/>
          <p14:tracePt t="84465" x="6089650" y="3929063"/>
          <p14:tracePt t="84483" x="6180138" y="3938588"/>
          <p14:tracePt t="84499" x="6251575" y="3946525"/>
          <p14:tracePt t="84515" x="6303963" y="3956050"/>
          <p14:tracePt t="84532" x="6340475" y="3965575"/>
          <p14:tracePt t="84549" x="6394450" y="3973513"/>
          <p14:tracePt t="84565" x="6411913" y="3983038"/>
          <p14:tracePt t="84582" x="6429375" y="3990975"/>
          <p14:tracePt t="84601" x="6446838" y="3990975"/>
          <p14:tracePt t="84616" x="6465888" y="3990975"/>
          <p14:tracePt t="84632" x="6483350" y="3990975"/>
          <p14:tracePt t="84649" x="6500813" y="4000500"/>
          <p14:tracePt t="85089" x="6491288" y="4000500"/>
          <p14:tracePt t="85100" x="6473825" y="4000500"/>
          <p14:tracePt t="85116" x="6394450" y="4000500"/>
          <p14:tracePt t="85133" x="6340475" y="4000500"/>
          <p14:tracePt t="85153" x="6269038" y="4000500"/>
          <p14:tracePt t="85167" x="6232525" y="4000500"/>
          <p14:tracePt t="85182" x="6180138" y="4000500"/>
          <p14:tracePt t="85216" x="6089650" y="4000500"/>
          <p14:tracePt t="85249" x="5973763" y="4000500"/>
          <p14:tracePt t="85285" x="5857875" y="4000500"/>
          <p14:tracePt t="85299" x="5803900" y="4000500"/>
          <p14:tracePt t="85316" x="5759450" y="4000500"/>
          <p14:tracePt t="85333" x="5732463" y="4000500"/>
          <p14:tracePt t="85338" x="5715000" y="4000500"/>
          <p14:tracePt t="85350" x="5680075" y="3990975"/>
          <p14:tracePt t="85366" x="5643563" y="3983038"/>
          <p14:tracePt t="85382" x="5599113" y="3973513"/>
          <p14:tracePt t="85399" x="5554663" y="3973513"/>
          <p14:tracePt t="85418" x="5465763" y="3965575"/>
          <p14:tracePt t="85432" x="5411788" y="3956050"/>
          <p14:tracePt t="85450" x="5357813" y="3956050"/>
          <p14:tracePt t="85467" x="5313363" y="3956050"/>
          <p14:tracePt t="85484" x="5224463" y="3946525"/>
          <p14:tracePt t="85499" x="5153025" y="3946525"/>
          <p14:tracePt t="85516" x="5081588" y="3946525"/>
          <p14:tracePt t="85535" x="4956175" y="3938588"/>
          <p14:tracePt t="85549" x="4911725" y="3938588"/>
          <p14:tracePt t="85566" x="4867275" y="3938588"/>
          <p14:tracePt t="85583" x="4813300" y="3938588"/>
          <p14:tracePt t="85601" x="4705350" y="3929063"/>
          <p14:tracePt t="85616" x="4643438" y="3911600"/>
          <p14:tracePt t="85632" x="4581525" y="3911600"/>
          <p14:tracePt t="85649" x="4510088" y="3902075"/>
          <p14:tracePt t="85668" x="4419600" y="3902075"/>
          <p14:tracePt t="85682" x="4375150" y="3902075"/>
          <p14:tracePt t="85699" x="4322763" y="3902075"/>
          <p14:tracePt t="85716" x="4268788" y="3902075"/>
          <p14:tracePt t="85733" x="4179888" y="3902075"/>
          <p14:tracePt t="85749" x="4125913" y="3902075"/>
          <p14:tracePt t="85766" x="4071938" y="3902075"/>
          <p14:tracePt t="85785" x="4010025" y="3911600"/>
          <p14:tracePt t="85799" x="3973513" y="3919538"/>
          <p14:tracePt t="85816" x="3938588" y="3919538"/>
          <p14:tracePt t="85832" x="3911600" y="3929063"/>
          <p14:tracePt t="85838" x="3884613" y="3929063"/>
          <p14:tracePt t="85851" x="3857625" y="3938588"/>
          <p14:tracePt t="85866" x="3822700" y="3946525"/>
          <p14:tracePt t="85882" x="3786188" y="3946525"/>
          <p14:tracePt t="85903" x="3751263" y="3956050"/>
          <p14:tracePt t="85918" x="3732213" y="3956050"/>
          <p14:tracePt t="85932" x="3724275" y="3956050"/>
          <p14:tracePt t="85949" x="3714750" y="3956050"/>
          <p14:tracePt t="85969" x="3705225" y="3956050"/>
          <p14:tracePt t="86308" x="3705225" y="3965575"/>
          <p14:tracePt t="86318" x="3714750" y="3965575"/>
          <p14:tracePt t="86333" x="3732213" y="3965575"/>
          <p14:tracePt t="86351" x="3776663" y="3973513"/>
          <p14:tracePt t="86367" x="3822700" y="3983038"/>
          <p14:tracePt t="86383" x="3875088" y="3990975"/>
          <p14:tracePt t="86403" x="3973513" y="4010025"/>
          <p14:tracePt t="86433" x="4125913" y="4037013"/>
          <p14:tracePt t="86468" x="4276725" y="4054475"/>
          <p14:tracePt t="86499" x="4384675" y="4062413"/>
          <p14:tracePt t="86516" x="4446588" y="4071938"/>
          <p14:tracePt t="86535" x="4527550" y="4081463"/>
          <p14:tracePt t="86549" x="4572000" y="4089400"/>
          <p14:tracePt t="86566" x="4616450" y="4089400"/>
          <p14:tracePt t="86583" x="4660900" y="4089400"/>
          <p14:tracePt t="86600" x="4724400" y="4089400"/>
          <p14:tracePt t="86616" x="4768850" y="4089400"/>
          <p14:tracePt t="86633" x="4830763" y="4089400"/>
          <p14:tracePt t="86652" x="4956175" y="4098925"/>
          <p14:tracePt t="86667" x="4983163" y="4098925"/>
          <p14:tracePt t="86683" x="5072063" y="4098925"/>
          <p14:tracePt t="86699" x="5126038" y="4098925"/>
          <p14:tracePt t="86719" x="5224463" y="4098925"/>
          <p14:tracePt t="86733" x="5286375" y="4108450"/>
          <p14:tracePt t="86750" x="5348288" y="4108450"/>
          <p14:tracePt t="86766" x="5402263" y="4116388"/>
          <p14:tracePt t="86784" x="5465763" y="4116388"/>
          <p14:tracePt t="86800" x="5500688" y="4116388"/>
          <p14:tracePt t="86817" x="5518150" y="4116388"/>
          <p14:tracePt t="86823" x="5545138" y="4116388"/>
          <p14:tracePt t="86836" x="5572125" y="4116388"/>
          <p14:tracePt t="86850" x="5608638" y="4116388"/>
          <p14:tracePt t="86866" x="5653088" y="4116388"/>
          <p14:tracePt t="86883" x="5705475" y="4116388"/>
          <p14:tracePt t="86902" x="5776913" y="4116388"/>
          <p14:tracePt t="86917" x="5830888" y="4116388"/>
          <p14:tracePt t="86933" x="5884863" y="4116388"/>
          <p14:tracePt t="86949" x="5929313" y="4116388"/>
          <p14:tracePt t="86969" x="6000750" y="4116388"/>
          <p14:tracePt t="86983" x="6045200" y="4116388"/>
          <p14:tracePt t="87000" x="6099175" y="4116388"/>
          <p14:tracePt t="87017" x="6153150" y="4116388"/>
          <p14:tracePt t="87034" x="6224588" y="4116388"/>
          <p14:tracePt t="87049" x="6269038" y="4108450"/>
          <p14:tracePt t="87067" x="6313488" y="4108450"/>
          <p14:tracePt t="87083" x="6357938" y="4108450"/>
          <p14:tracePt t="87101" x="6411913" y="4108450"/>
          <p14:tracePt t="87116" x="6446838" y="4098925"/>
          <p14:tracePt t="87133" x="6465888" y="4089400"/>
          <p14:tracePt t="87152" x="6500813" y="4089400"/>
          <p14:tracePt t="87167" x="6527800" y="4071938"/>
          <p14:tracePt t="87183" x="6545263" y="4071938"/>
          <p14:tracePt t="87200" x="6562725" y="4071938"/>
          <p14:tracePt t="87218" x="6599238" y="4071938"/>
          <p14:tracePt t="87233" x="6626225" y="4062413"/>
          <p14:tracePt t="87250" x="6643688" y="4054475"/>
          <p14:tracePt t="87267" x="6661150" y="4054475"/>
          <p14:tracePt t="87284" x="6688138" y="4054475"/>
          <p14:tracePt t="87316" x="6697663" y="4054475"/>
          <p14:tracePt t="87334" x="6705600" y="4054475"/>
          <p14:tracePt t="87350" x="6715125" y="4054475"/>
          <p14:tracePt t="90285" x="6705600" y="4054475"/>
          <p14:tracePt t="90299" x="6697663" y="4054475"/>
          <p14:tracePt t="90306" x="6688138" y="4054475"/>
          <p14:tracePt t="90319" x="6680200" y="4054475"/>
          <p14:tracePt t="90334" x="6661150" y="4054475"/>
          <p14:tracePt t="90368" x="6643688" y="4054475"/>
          <p14:tracePt t="90401" x="6626225" y="4054475"/>
          <p14:tracePt t="90437" x="6608763" y="4054475"/>
          <p14:tracePt t="90467" x="6599238" y="4054475"/>
          <p14:tracePt t="90485" x="6581775" y="4054475"/>
          <p14:tracePt t="90503" x="6572250" y="4054475"/>
          <p14:tracePt t="90535" x="6562725" y="4062413"/>
          <p14:tracePt t="90551" x="6554788" y="4071938"/>
          <p14:tracePt t="90569" x="6545263" y="4071938"/>
          <p14:tracePt t="90587" x="6545263" y="4081463"/>
          <p14:tracePt t="90601" x="6537325" y="4081463"/>
          <p14:tracePt t="90617" x="6527800" y="4089400"/>
          <p14:tracePt t="90635" x="6518275" y="4098925"/>
          <p14:tracePt t="90651" x="6500813" y="4108450"/>
          <p14:tracePt t="90668" x="6473825" y="4125913"/>
          <p14:tracePt t="90686" x="6429375" y="4160838"/>
          <p14:tracePt t="90701" x="6384925" y="4197350"/>
          <p14:tracePt t="90717" x="6348413" y="4241800"/>
          <p14:tracePt t="90734" x="6303963" y="4313238"/>
          <p14:tracePt t="90753" x="6242050" y="4429125"/>
          <p14:tracePt t="90768" x="6188075" y="4518025"/>
          <p14:tracePt t="90785" x="6143625" y="4633913"/>
          <p14:tracePt t="90801" x="6099175" y="4786313"/>
          <p14:tracePt t="90819" x="6045200" y="4938713"/>
          <p14:tracePt t="90834" x="6010275" y="5037138"/>
          <p14:tracePt t="90851" x="5983288" y="5133975"/>
          <p14:tracePt t="90857" x="5965825" y="5180013"/>
          <p14:tracePt t="90867" x="5946775" y="5224463"/>
          <p14:tracePt t="90885" x="5911850" y="5313363"/>
          <p14:tracePt t="90901" x="5875338" y="5419725"/>
          <p14:tracePt t="90918" x="5848350" y="5483225"/>
          <p14:tracePt t="90936" x="5822950" y="5581650"/>
          <p14:tracePt t="90951" x="5803900" y="5634038"/>
          <p14:tracePt t="90968" x="5786438" y="5697538"/>
          <p14:tracePt t="90985" x="5759450" y="5759450"/>
          <p14:tracePt t="91002" x="5732463" y="5857875"/>
          <p14:tracePt t="91018" x="5724525" y="5902325"/>
          <p14:tracePt t="91036" x="5705475" y="5946775"/>
          <p14:tracePt t="91052" x="5697538" y="5973763"/>
          <p14:tracePt t="91069" x="5680075" y="6018213"/>
          <p14:tracePt t="91084" x="5670550" y="6054725"/>
          <p14:tracePt t="91101" x="5661025" y="6081713"/>
          <p14:tracePt t="91121" x="5643563" y="6134100"/>
          <p14:tracePt t="91135" x="5634038" y="6153150"/>
          <p14:tracePt t="91151" x="5634038" y="6180138"/>
          <p14:tracePt t="91168" x="5616575" y="6197600"/>
          <p14:tracePt t="91187" x="5616575" y="6205538"/>
          <p14:tracePt t="91201" x="5616575" y="6215063"/>
          <p14:tracePt t="95437" x="5626100" y="6215063"/>
          <p14:tracePt t="95451" x="5680075" y="6232525"/>
          <p14:tracePt t="95459" x="5705475" y="6232525"/>
          <p14:tracePt t="95470" x="5732463" y="6232525"/>
          <p14:tracePt t="95486" x="5803900" y="6232525"/>
          <p14:tracePt t="95503" x="5848350" y="6232525"/>
          <p14:tracePt t="95520" x="5894388" y="6232525"/>
          <p14:tracePt t="95553" x="5973763" y="6232525"/>
          <p14:tracePt t="95588" x="6027738" y="6232525"/>
          <p14:tracePt t="95619" x="6081713" y="6232525"/>
          <p14:tracePt t="95636" x="6108700" y="6232525"/>
          <p14:tracePt t="95655" x="6143625" y="6232525"/>
          <p14:tracePt t="95670" x="6161088" y="6232525"/>
          <p14:tracePt t="95687" x="6188075" y="6232525"/>
          <p14:tracePt t="95706" x="6242050" y="6224588"/>
          <p14:tracePt t="95721" x="6276975" y="6215063"/>
          <p14:tracePt t="95736" x="6330950" y="6205538"/>
          <p14:tracePt t="95753" x="6367463" y="6197600"/>
          <p14:tracePt t="95770" x="6438900" y="6188075"/>
          <p14:tracePt t="95788" x="6527800" y="6170613"/>
          <p14:tracePt t="95803" x="6572250" y="6161088"/>
          <p14:tracePt t="95820" x="6616700" y="6161088"/>
          <p14:tracePt t="95839" x="6688138" y="6153150"/>
          <p14:tracePt t="95854" x="6724650" y="6153150"/>
          <p14:tracePt t="95869" x="6759575" y="6153150"/>
          <p14:tracePt t="95886" x="6796088" y="6153150"/>
          <p14:tracePt t="95906" x="6831013" y="6153150"/>
          <p14:tracePt t="95920" x="6858000" y="6153150"/>
          <p14:tracePt t="95936" x="6875463" y="6153150"/>
          <p14:tracePt t="95953" x="6894513" y="6153150"/>
          <p14:tracePt t="95971" x="6902450" y="6153150"/>
          <p14:tracePt t="95986" x="6911975" y="6153150"/>
          <p14:tracePt t="96004" x="6919913" y="6153150"/>
          <p14:tracePt t="96022" x="6929438" y="6153150"/>
          <p14:tracePt t="96037" x="6938963" y="6153150"/>
          <p14:tracePt t="96590" x="6929438" y="6153150"/>
          <p14:tracePt t="96597" x="6919913" y="6153150"/>
          <p14:tracePt t="96605" x="6911975" y="6153150"/>
          <p14:tracePt t="96620" x="6902450" y="6153150"/>
          <p14:tracePt t="96637" x="6884988" y="6153150"/>
          <p14:tracePt t="96656" x="6867525" y="6153150"/>
          <p14:tracePt t="96671" x="6848475" y="6153150"/>
          <p14:tracePt t="96687" x="6840538" y="6153150"/>
          <p14:tracePt t="96720" x="6804025" y="6153150"/>
          <p14:tracePt t="96754" x="6777038" y="6153150"/>
          <p14:tracePt t="96788" x="6742113" y="6153150"/>
          <p14:tracePt t="96803" x="6724650" y="6161088"/>
          <p14:tracePt t="96820" x="6697663" y="6161088"/>
          <p14:tracePt t="96839" x="6661150" y="6170613"/>
          <p14:tracePt t="96853" x="6634163" y="6170613"/>
          <p14:tracePt t="96871" x="6608763" y="6170613"/>
          <p14:tracePt t="96876" x="6589713" y="6170613"/>
          <p14:tracePt t="96890" x="6562725" y="6170613"/>
          <p14:tracePt t="96905" x="6537325" y="6170613"/>
          <p14:tracePt t="96920" x="6510338" y="6170613"/>
          <p14:tracePt t="96937" x="6483350" y="6170613"/>
          <p14:tracePt t="96956" x="6446838" y="6170613"/>
          <p14:tracePt t="96970" x="6438900" y="6170613"/>
          <p14:tracePt t="96987" x="6402388" y="6170613"/>
          <p14:tracePt t="97003" x="6384925" y="6170613"/>
          <p14:tracePt t="97023" x="6348413" y="6188075"/>
          <p14:tracePt t="97038" x="6303963" y="6188075"/>
          <p14:tracePt t="97053" x="6269038" y="6188075"/>
          <p14:tracePt t="97070" x="6215063" y="6188075"/>
          <p14:tracePt t="97089" x="6134100" y="6188075"/>
          <p14:tracePt t="97104" x="6089650" y="6188075"/>
          <p14:tracePt t="97120" x="6045200" y="6188075"/>
          <p14:tracePt t="97137" x="6010275" y="6188075"/>
          <p14:tracePt t="97155" x="5938838" y="6188075"/>
          <p14:tracePt t="97170" x="5875338" y="6188075"/>
          <p14:tracePt t="97187" x="5813425" y="6180138"/>
          <p14:tracePt t="97205" x="5741988" y="6180138"/>
          <p14:tracePt t="97220" x="5724525" y="6180138"/>
          <p14:tracePt t="97237" x="5653088" y="6161088"/>
          <p14:tracePt t="97253" x="5608638" y="6161088"/>
          <p14:tracePt t="97273" x="5510213" y="6161088"/>
          <p14:tracePt t="97287" x="5429250" y="6161088"/>
          <p14:tracePt t="97303" x="5330825" y="6161088"/>
          <p14:tracePt t="97320" x="5241925" y="6161088"/>
          <p14:tracePt t="97339" x="5143500" y="6170613"/>
          <p14:tracePt t="97354" x="5089525" y="6180138"/>
          <p14:tracePt t="97371" x="5037138" y="6188075"/>
          <p14:tracePt t="97389" x="4919663" y="6188075"/>
          <p14:tracePt t="97404" x="4857750" y="6188075"/>
          <p14:tracePt t="97420" x="4803775" y="6188075"/>
          <p14:tracePt t="97437" x="4768850" y="6188075"/>
          <p14:tracePt t="97456" x="4687888" y="6188075"/>
          <p14:tracePt t="97471" x="4643438" y="6188075"/>
          <p14:tracePt t="97487" x="4581525" y="6180138"/>
          <p14:tracePt t="97504" x="4518025" y="6180138"/>
          <p14:tracePt t="97522" x="4402138" y="6161088"/>
          <p14:tracePt t="97537" x="4340225" y="6161088"/>
          <p14:tracePt t="97554" x="4286250" y="6153150"/>
          <p14:tracePt t="97570" x="4232275" y="6134100"/>
          <p14:tracePt t="97588" x="4133850" y="6134100"/>
          <p14:tracePt t="97604" x="4071938" y="6134100"/>
          <p14:tracePt t="97620" x="4010025" y="6134100"/>
          <p14:tracePt t="97639" x="3911600" y="6134100"/>
          <p14:tracePt t="97654" x="3848100" y="6134100"/>
          <p14:tracePt t="97670" x="3803650" y="6134100"/>
          <p14:tracePt t="97687" x="3759200" y="6134100"/>
          <p14:tracePt t="97706" x="3687763" y="6134100"/>
          <p14:tracePt t="97721" x="3608388" y="6134100"/>
          <p14:tracePt t="97737" x="3554413" y="6134100"/>
          <p14:tracePt t="97754" x="3500438" y="6134100"/>
          <p14:tracePt t="97772" x="3429000" y="6134100"/>
          <p14:tracePt t="97787" x="3384550" y="6134100"/>
          <p14:tracePt t="97804" x="3340100" y="6134100"/>
          <p14:tracePt t="97821" x="3303588" y="6134100"/>
          <p14:tracePt t="97837" x="3232150" y="6134100"/>
          <p14:tracePt t="97854" x="3187700" y="6134100"/>
          <p14:tracePt t="97871" x="3143250" y="6134100"/>
          <p14:tracePt t="97889" x="3071813" y="6134100"/>
          <p14:tracePt t="97905" x="3027363" y="6134100"/>
          <p14:tracePt t="97920" x="2982913" y="6134100"/>
          <p14:tracePt t="97937" x="2938463" y="6134100"/>
          <p14:tracePt t="97956" x="2884488" y="6143625"/>
          <p14:tracePt t="97970" x="2847975" y="6153150"/>
          <p14:tracePt t="97987" x="2803525" y="6153150"/>
          <p14:tracePt t="98004" x="2759075" y="6153150"/>
          <p14:tracePt t="98022" x="2705100" y="6153150"/>
          <p14:tracePt t="98037" x="2670175" y="6153150"/>
          <p14:tracePt t="98054" x="2643188" y="6161088"/>
          <p14:tracePt t="98071" x="2608263" y="6161088"/>
          <p14:tracePt t="98088" x="2589213" y="6161088"/>
          <p14:tracePt t="98104" x="2562225" y="6161088"/>
          <p14:tracePt t="98120" x="2554288" y="6161088"/>
          <p14:tracePt t="98137" x="2536825" y="6161088"/>
          <p14:tracePt t="98154" x="2527300" y="6161088"/>
          <p14:tracePt t="98171" x="2517775" y="6161088"/>
          <p14:tracePt t="98583" x="2562225" y="6180138"/>
          <p14:tracePt t="98590" x="2643188" y="6197600"/>
          <p14:tracePt t="98604" x="2830513" y="6251575"/>
          <p14:tracePt t="98621" x="2990850" y="6313488"/>
          <p14:tracePt t="98639" x="3224213" y="6402388"/>
          <p14:tracePt t="98654" x="3411538" y="6465888"/>
          <p14:tracePt t="98671" x="3571875" y="6500813"/>
          <p14:tracePt t="98705" x="3946525" y="6554788"/>
          <p14:tracePt t="98738" x="4197350" y="6562725"/>
          <p14:tracePt t="98772" x="4465638" y="6562725"/>
          <p14:tracePt t="98787" x="4589463" y="6572250"/>
          <p14:tracePt t="98804" x="4724400" y="6581775"/>
          <p14:tracePt t="98823" x="4867275" y="6589713"/>
          <p14:tracePt t="98838" x="4973638" y="6599238"/>
          <p14:tracePt t="98854" x="5072063" y="6599238"/>
          <p14:tracePt t="98860" x="5126038" y="6599238"/>
          <p14:tracePt t="98871" x="5170488" y="6599238"/>
          <p14:tracePt t="98889" x="5295900" y="6589713"/>
          <p14:tracePt t="98904" x="5348288" y="6589713"/>
          <p14:tracePt t="98921" x="5394325" y="6581775"/>
          <p14:tracePt t="98938" x="5446713" y="6572250"/>
          <p14:tracePt t="98956" x="5527675" y="6562725"/>
          <p14:tracePt t="98971" x="5581650" y="6554788"/>
          <p14:tracePt t="98988" x="5634038" y="6554788"/>
          <p14:tracePt t="99006" x="5715000" y="6537325"/>
          <p14:tracePt t="99021" x="5741988" y="6527800"/>
          <p14:tracePt t="99037" x="5813425" y="6510338"/>
          <p14:tracePt t="99054" x="5848350" y="6500813"/>
          <p14:tracePt t="99074" x="5911850" y="6483350"/>
          <p14:tracePt t="99088" x="5946775" y="6483350"/>
          <p14:tracePt t="99104" x="5973763" y="6473825"/>
          <p14:tracePt t="99121" x="6000750" y="6465888"/>
          <p14:tracePt t="99138" x="6045200" y="6456363"/>
          <p14:tracePt t="99154" x="6072188" y="6446838"/>
          <p14:tracePt t="99171" x="6099175" y="6438900"/>
          <p14:tracePt t="99187" x="6126163" y="6438900"/>
          <p14:tracePt t="99206" x="6153150" y="6438900"/>
          <p14:tracePt t="99238" x="6161088" y="6438900"/>
          <p14:tracePt t="99258" x="6170613" y="6429375"/>
          <p14:tracePt t="99271" x="6180138" y="6429375"/>
          <p14:tracePt t="99287" x="6188075" y="6411913"/>
          <p14:tracePt t="99304" x="6205538" y="6357938"/>
          <p14:tracePt t="99620" x="6215063" y="6348413"/>
          <p14:tracePt t="99626" x="6242050" y="6348413"/>
          <p14:tracePt t="99638" x="6276975" y="6323013"/>
          <p14:tracePt t="99655" x="6313488" y="6303963"/>
          <p14:tracePt t="99672" x="6340475" y="6286500"/>
          <p14:tracePt t="99688" x="6375400" y="6276975"/>
          <p14:tracePt t="99705" x="6411913" y="6259513"/>
          <p14:tracePt t="99721" x="6429375" y="6259513"/>
          <p14:tracePt t="99738" x="6456363" y="6242050"/>
          <p14:tracePt t="99757" x="6491288" y="6232525"/>
          <p14:tracePt t="99771" x="6518275" y="6232525"/>
          <p14:tracePt t="99788" x="6537325" y="6232525"/>
          <p14:tracePt t="99804" x="6545263" y="6232525"/>
          <p14:tracePt t="99824" x="6581775" y="6232525"/>
          <p14:tracePt t="99838" x="6608763" y="6232525"/>
          <p14:tracePt t="99855" x="6626225" y="6224588"/>
          <p14:tracePt t="99861" x="6643688" y="6224588"/>
          <p14:tracePt t="99871" x="6653213" y="6224588"/>
          <p14:tracePt t="99889" x="6688138" y="6224588"/>
          <p14:tracePt t="99904" x="6697663" y="6224588"/>
          <p14:tracePt t="99922" x="6715125" y="6224588"/>
          <p14:tracePt t="99939" x="6732588" y="6224588"/>
          <p14:tracePt t="99955" x="6769100" y="6205538"/>
          <p14:tracePt t="99971" x="6796088" y="6205538"/>
          <p14:tracePt t="99988" x="6823075" y="6197600"/>
          <p14:tracePt t="100007" x="6867525" y="6180138"/>
          <p14:tracePt t="100021" x="6894513" y="6180138"/>
          <p14:tracePt t="100038" x="6911975" y="6170613"/>
          <p14:tracePt t="100058" x="6938963" y="6170613"/>
          <p14:tracePt t="100088" x="6946900" y="6170613"/>
          <p14:tracePt t="100104" x="6956425" y="6170613"/>
          <p14:tracePt t="100133" x="6965950" y="6170613"/>
          <p14:tracePt t="100149" x="6973888" y="6170613"/>
          <p14:tracePt t="100156" x="6973888" y="6161088"/>
          <p14:tracePt t="100171" x="6983413" y="6153150"/>
          <p14:tracePt t="100190" x="7000875" y="6143625"/>
          <p14:tracePt t="100205" x="7018338" y="6143625"/>
          <p14:tracePt t="100221" x="7027863" y="6134100"/>
          <p14:tracePt t="100238" x="7037388" y="6126163"/>
          <p14:tracePt t="100256" x="7062788" y="6116638"/>
          <p14:tracePt t="100271" x="7062788" y="6108700"/>
          <p14:tracePt t="100288" x="7072313" y="6108700"/>
          <p14:tracePt t="100305" x="7081838" y="6108700"/>
          <p14:tracePt t="100323" x="7089775" y="6108700"/>
          <p14:tracePt t="100338" x="7099300" y="6108700"/>
          <p14:tracePt t="100374" x="7108825" y="6108700"/>
          <p14:tracePt t="102028" x="7018338" y="6089650"/>
          <p14:tracePt t="102034" x="6911975" y="6062663"/>
          <p14:tracePt t="102042" x="6751638" y="6027738"/>
          <p14:tracePt t="102056" x="6375400" y="5938838"/>
          <p14:tracePt t="102072" x="5946775" y="5848350"/>
          <p14:tracePt t="102089" x="5295900" y="5688013"/>
          <p14:tracePt t="102108" x="4179888" y="5446713"/>
          <p14:tracePt t="102139" x="2625725" y="5010150"/>
          <p14:tracePt t="102174" x="1366838" y="4491038"/>
          <p14:tracePt t="102205" x="1036638" y="4313238"/>
          <p14:tracePt t="102222" x="965200" y="4251325"/>
          <p14:tracePt t="102241" x="919163" y="4160838"/>
          <p14:tracePt t="102255" x="938213" y="4098925"/>
          <p14:tracePt t="102484" x="1009650" y="4098925"/>
          <p14:tracePt t="102493" x="1089025" y="4098925"/>
          <p14:tracePt t="102506" x="1258888" y="4098925"/>
          <p14:tracePt t="102523" x="1401763" y="4098925"/>
          <p14:tracePt t="102539" x="1517650" y="4098925"/>
          <p14:tracePt t="102556" x="1608138" y="4098925"/>
          <p14:tracePt t="102573" x="1704975" y="4108450"/>
          <p14:tracePt t="102589" x="1758950" y="4108450"/>
          <p14:tracePt t="102608" x="1866900" y="4133850"/>
          <p14:tracePt t="102623" x="1938338" y="4152900"/>
          <p14:tracePt t="102640" x="1990725" y="4160838"/>
          <p14:tracePt t="102656" x="2036763" y="4170363"/>
          <p14:tracePt t="102673" x="2108200" y="4179888"/>
          <p14:tracePt t="102689" x="2170113" y="4187825"/>
          <p14:tracePt t="102706" x="2259013" y="4205288"/>
          <p14:tracePt t="102722" x="2357438" y="4214813"/>
          <p14:tracePt t="102740" x="2465388" y="4224338"/>
          <p14:tracePt t="102756" x="2517775" y="4224338"/>
          <p14:tracePt t="102773" x="2608263" y="4224338"/>
          <p14:tracePt t="102791" x="2759075" y="4224338"/>
          <p14:tracePt t="102807" x="2857500" y="4224338"/>
          <p14:tracePt t="102822" x="2928938" y="4224338"/>
          <p14:tracePt t="102839" x="2982913" y="4214813"/>
          <p14:tracePt t="102858" x="3036888" y="4205288"/>
          <p14:tracePt t="102874" x="3044825" y="4205288"/>
          <p14:tracePt t="102889" x="3054350" y="4205288"/>
          <p14:tracePt t="102906" x="3062288" y="4205288"/>
          <p14:tracePt t="102958" x="3036888" y="4205288"/>
          <p14:tracePt t="102968" x="2938463" y="4205288"/>
          <p14:tracePt t="102975" x="2867025" y="4205288"/>
          <p14:tracePt t="102990" x="2724150" y="4205288"/>
          <p14:tracePt t="103006" x="2517775" y="4187825"/>
          <p14:tracePt t="103022" x="2268538" y="4152900"/>
          <p14:tracePt t="103042" x="1919288" y="4108450"/>
          <p14:tracePt t="103057" x="1697038" y="4081463"/>
          <p14:tracePt t="103072" x="1536700" y="4054475"/>
          <p14:tracePt t="103089" x="1393825" y="4017963"/>
          <p14:tracePt t="103109" x="1143000" y="3973513"/>
          <p14:tracePt t="103123" x="1009650" y="3938588"/>
          <p14:tracePt t="103139" x="893763" y="3902075"/>
          <p14:tracePt t="103156" x="812800" y="3867150"/>
          <p14:tracePt t="103174" x="723900" y="3822700"/>
          <p14:tracePt t="103189" x="660400" y="3776663"/>
          <p14:tracePt t="103206" x="633413" y="3751263"/>
          <p14:tracePt t="103226" x="608013" y="3714750"/>
          <p14:tracePt t="103240" x="598488" y="3697288"/>
          <p14:tracePt t="103256" x="598488" y="3660775"/>
          <p14:tracePt t="103273" x="615950" y="3625850"/>
          <p14:tracePt t="103292" x="714375" y="3554413"/>
          <p14:tracePt t="103306" x="866775" y="3490913"/>
          <p14:tracePt t="103324" x="1036638" y="3446463"/>
          <p14:tracePt t="103340" x="1179513" y="3429000"/>
          <p14:tracePt t="103359" x="1401763" y="3419475"/>
          <p14:tracePt t="103375" x="1544638" y="3419475"/>
          <p14:tracePt t="103390" x="1670050" y="3419475"/>
          <p14:tracePt t="103406" x="1785938" y="3438525"/>
          <p14:tracePt t="103425" x="1973263" y="3465513"/>
          <p14:tracePt t="103439" x="2098675" y="3490913"/>
          <p14:tracePt t="103456" x="2232025" y="3509963"/>
          <p14:tracePt t="103476" x="2401888" y="3544888"/>
          <p14:tracePt t="103490" x="2517775" y="3571875"/>
          <p14:tracePt t="103506" x="2616200" y="3598863"/>
          <p14:tracePt t="103522" x="2724150" y="3633788"/>
          <p14:tracePt t="103541" x="2830513" y="3660775"/>
          <p14:tracePt t="103556" x="2867025" y="3679825"/>
          <p14:tracePt t="103572" x="2901950" y="3697288"/>
          <p14:tracePt t="103590" x="2919413" y="3714750"/>
          <p14:tracePt t="103608" x="2946400" y="3732213"/>
          <p14:tracePt t="103622" x="2965450" y="3751263"/>
          <p14:tracePt t="103639" x="2965450" y="3759200"/>
          <p14:tracePt t="103656" x="2973388" y="3776663"/>
          <p14:tracePt t="103673" x="2973388" y="3803650"/>
          <p14:tracePt t="103689" x="2973388" y="3848100"/>
          <p14:tracePt t="103706" x="2946400" y="3875088"/>
          <p14:tracePt t="103725" x="2857500" y="3938588"/>
          <p14:tracePt t="103739" x="2741613" y="3990975"/>
          <p14:tracePt t="103756" x="2608263" y="4010025"/>
          <p14:tracePt t="103773" x="2438400" y="4027488"/>
          <p14:tracePt t="103792" x="2081213" y="4017963"/>
          <p14:tracePt t="103806" x="1839913" y="3990975"/>
          <p14:tracePt t="103823" x="1589088" y="3946525"/>
          <p14:tracePt t="103839" x="1401763" y="3919538"/>
          <p14:tracePt t="103858" x="1187450" y="3884613"/>
          <p14:tracePt t="103875" x="1071563" y="3875088"/>
          <p14:tracePt t="103889" x="1009650" y="3867150"/>
          <p14:tracePt t="103908" x="955675" y="3857625"/>
          <p14:tracePt t="103923" x="938213" y="3848100"/>
          <p14:tracePt t="103939" x="928688" y="3848100"/>
          <p14:tracePt t="103956" x="919163" y="38481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1143000"/>
          </a:xfrm>
        </p:spPr>
        <p:txBody>
          <a:bodyPr/>
          <a:lstStyle/>
          <a:p>
            <a:pPr algn="ctr"/>
            <a:r>
              <a:rPr altLang="ar-SA" sz="6600">
                <a:latin typeface="Trebuchet MS" panose="020B0603020202020204" pitchFamily="34" charset="0"/>
                <a:cs typeface="Tahoma" panose="020B0604030504040204" pitchFamily="34" charset="0"/>
              </a:rPr>
              <a:t>What is sampling?</a:t>
            </a:r>
          </a:p>
        </p:txBody>
      </p:sp>
      <p:sp>
        <p:nvSpPr>
          <p:cNvPr id="1741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r>
              <a:rPr altLang="ar-SA" sz="48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is the selection of a number of study units/subjects from a defined population.</a:t>
            </a:r>
          </a:p>
          <a:p>
            <a:endParaRPr altLang="ar-SA" sz="48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6746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68" x="911225" y="3840163"/>
          <p14:tracePt t="777" x="893763" y="3830638"/>
          <p14:tracePt t="788" x="847725" y="3776663"/>
          <p14:tracePt t="799" x="822325" y="3732213"/>
          <p14:tracePt t="817" x="758825" y="3608388"/>
          <p14:tracePt t="833" x="696913" y="3375025"/>
          <p14:tracePt t="849" x="679450" y="3179763"/>
          <p14:tracePt t="883" x="696913" y="2847975"/>
          <p14:tracePt t="916" x="866775" y="2562225"/>
          <p14:tracePt t="949" x="1196975" y="2312988"/>
          <p14:tracePt t="966" x="1384300" y="2232025"/>
          <p14:tracePt t="983" x="1598613" y="2187575"/>
          <p14:tracePt t="1000" x="1839913" y="2143125"/>
          <p14:tracePt t="1016" x="2017713" y="2125663"/>
          <p14:tracePt t="1033" x="2187575" y="2089150"/>
          <p14:tracePt t="1052" x="2411413" y="2062163"/>
          <p14:tracePt t="1066" x="2554288" y="2044700"/>
          <p14:tracePt t="1083" x="2705100" y="2017713"/>
          <p14:tracePt t="1099" x="2847975" y="1990725"/>
          <p14:tracePt t="1118" x="3071813" y="1946275"/>
          <p14:tracePt t="1133" x="3251200" y="1884363"/>
          <p14:tracePt t="1149" x="3446463" y="1822450"/>
          <p14:tracePt t="1167" x="3616325" y="1724025"/>
          <p14:tracePt t="1185" x="3911600" y="1554163"/>
          <p14:tracePt t="1191" x="4000500" y="1500188"/>
          <p14:tracePt t="1465" x="4125913" y="1465263"/>
          <p14:tracePt t="1473" x="4348163" y="1374775"/>
          <p14:tracePt t="1483" x="4545013" y="1330325"/>
          <p14:tracePt t="1501" x="4929188" y="1231900"/>
          <p14:tracePt t="1516" x="5187950" y="1187450"/>
          <p14:tracePt t="1533" x="5438775" y="1160463"/>
          <p14:tracePt t="1552" x="5751513" y="1125538"/>
          <p14:tracePt t="1567" x="5911850" y="1116013"/>
          <p14:tracePt t="1583" x="6037263" y="1098550"/>
          <p14:tracePt t="1600" x="6126163" y="1098550"/>
          <p14:tracePt t="1618" x="6251575" y="1089025"/>
          <p14:tracePt t="1633" x="6323013" y="1071563"/>
          <p14:tracePt t="1650" x="6402388" y="1062038"/>
          <p14:tracePt t="1667" x="6456363" y="1062038"/>
          <p14:tracePt t="1684" x="6537325" y="1062038"/>
          <p14:tracePt t="1700" x="6589713" y="1062038"/>
          <p14:tracePt t="1717" x="6626225" y="1062038"/>
          <p14:tracePt t="1737" x="6688138" y="1054100"/>
          <p14:tracePt t="1750" x="6751638" y="1054100"/>
          <p14:tracePt t="1767" x="6823075" y="1044575"/>
          <p14:tracePt t="1784" x="6875463" y="1044575"/>
          <p14:tracePt t="1803" x="6973888" y="1027113"/>
          <p14:tracePt t="1817" x="7054850" y="1027113"/>
          <p14:tracePt t="1833" x="7108825" y="1027113"/>
          <p14:tracePt t="1850" x="7153275" y="1027113"/>
          <p14:tracePt t="1869" x="7205663" y="1027113"/>
          <p14:tracePt t="1883" x="7242175" y="1027113"/>
          <p14:tracePt t="1900" x="7259638" y="1027113"/>
          <p14:tracePt t="1919" x="7296150" y="1027113"/>
          <p14:tracePt t="1935" x="7304088" y="1027113"/>
          <p14:tracePt t="1950" x="7323138" y="1027113"/>
          <p14:tracePt t="1967" x="7340600" y="1027113"/>
          <p14:tracePt t="1986" x="7348538" y="1027113"/>
          <p14:tracePt t="2017" x="7358063" y="1027113"/>
          <p14:tracePt t="2052" x="7348538" y="1027113"/>
          <p14:tracePt t="2060" x="7331075" y="1044575"/>
          <p14:tracePt t="2068" x="7323138" y="1044575"/>
          <p14:tracePt t="2083" x="7277100" y="1062038"/>
          <p14:tracePt t="2100" x="7232650" y="1081088"/>
          <p14:tracePt t="2119" x="7134225" y="1108075"/>
          <p14:tracePt t="2133" x="7062788" y="1116013"/>
          <p14:tracePt t="2150" x="7000875" y="1125538"/>
          <p14:tracePt t="2169" x="6902450" y="1133475"/>
          <p14:tracePt t="2184" x="6848475" y="1152525"/>
          <p14:tracePt t="2200" x="6804025" y="1160463"/>
          <p14:tracePt t="2217" x="6769100" y="1169988"/>
          <p14:tracePt t="2236" x="6670675" y="1179513"/>
          <p14:tracePt t="2251" x="6616700" y="1179513"/>
          <p14:tracePt t="2267" x="6554788" y="1179513"/>
          <p14:tracePt t="2284" x="6483350" y="1179513"/>
          <p14:tracePt t="2302" x="6384925" y="1179513"/>
          <p14:tracePt t="2317" x="6330950" y="1179513"/>
          <p14:tracePt t="2333" x="6276975" y="1179513"/>
          <p14:tracePt t="2350" x="6205538" y="1179513"/>
          <p14:tracePt t="2368" x="6081713" y="1169988"/>
          <p14:tracePt t="2384" x="5983288" y="1169988"/>
          <p14:tracePt t="2400" x="5911850" y="1160463"/>
          <p14:tracePt t="2416" x="5857875" y="1152525"/>
          <p14:tracePt t="2433" x="5751513" y="1133475"/>
          <p14:tracePt t="2450" x="5680075" y="1125538"/>
          <p14:tracePt t="2467" x="5608638" y="1116013"/>
          <p14:tracePt t="2485" x="5510213" y="1098550"/>
          <p14:tracePt t="2500" x="5465763" y="1089025"/>
          <p14:tracePt t="2517" x="5411788" y="1081088"/>
          <p14:tracePt t="2534" x="5367338" y="1071563"/>
          <p14:tracePt t="2552" x="5276850" y="1054100"/>
          <p14:tracePt t="2567" x="5214938" y="1054100"/>
          <p14:tracePt t="2584" x="5133975" y="1054100"/>
          <p14:tracePt t="2603" x="5054600" y="1054100"/>
          <p14:tracePt t="2618" x="5000625" y="1054100"/>
          <p14:tracePt t="2634" x="4946650" y="1054100"/>
          <p14:tracePt t="2650" x="4894263" y="1054100"/>
          <p14:tracePt t="2670" x="4813300" y="1054100"/>
          <p14:tracePt t="2684" x="4741863" y="1054100"/>
          <p14:tracePt t="2700" x="4679950" y="1054100"/>
          <p14:tracePt t="2717" x="4625975" y="1054100"/>
          <p14:tracePt t="2736" x="4562475" y="1054100"/>
          <p14:tracePt t="2750" x="4518025" y="1054100"/>
          <p14:tracePt t="2767" x="4465638" y="1054100"/>
          <p14:tracePt t="2783" x="4419600" y="1062038"/>
          <p14:tracePt t="2803" x="4348163" y="1062038"/>
          <p14:tracePt t="2817" x="4303713" y="1062038"/>
          <p14:tracePt t="2834" x="4268788" y="1071563"/>
          <p14:tracePt t="2852" x="4224338" y="1071563"/>
          <p14:tracePt t="2868" x="4197350" y="1071563"/>
          <p14:tracePt t="2884" x="4179888" y="1071563"/>
          <p14:tracePt t="2900" x="4160838" y="1071563"/>
          <p14:tracePt t="2920" x="4143375" y="1071563"/>
          <p14:tracePt t="2934" x="4133850" y="1071563"/>
          <p14:tracePt t="2950" x="4125913" y="1071563"/>
          <p14:tracePt t="2967" x="4116388" y="1071563"/>
          <p14:tracePt t="3039" x="4116388" y="1081088"/>
          <p14:tracePt t="3060" x="4116388" y="1089025"/>
          <p14:tracePt t="3069" x="4116388" y="1098550"/>
          <p14:tracePt t="3084" x="4116388" y="1116013"/>
          <p14:tracePt t="3103" x="4133850" y="1152525"/>
          <p14:tracePt t="3118" x="4170363" y="1196975"/>
          <p14:tracePt t="3134" x="4259263" y="1250950"/>
          <p14:tracePt t="3150" x="4313238" y="1285875"/>
          <p14:tracePt t="3170" x="4510088" y="1401763"/>
          <p14:tracePt t="3184" x="4616450" y="1455738"/>
          <p14:tracePt t="3201" x="4732338" y="1500188"/>
          <p14:tracePt t="3217" x="4840288" y="1544638"/>
          <p14:tracePt t="3236" x="4983163" y="1598613"/>
          <p14:tracePt t="3250" x="5099050" y="1652588"/>
          <p14:tracePt t="3267" x="5197475" y="1687513"/>
          <p14:tracePt t="3287" x="5330825" y="1751013"/>
          <p14:tracePt t="3301" x="5411788" y="1785938"/>
          <p14:tracePt t="3317" x="5483225" y="1812925"/>
          <p14:tracePt t="3334" x="5527675" y="1839913"/>
          <p14:tracePt t="3354" x="5581650" y="1866900"/>
          <p14:tracePt t="3367" x="5599113" y="1874838"/>
          <p14:tracePt t="3384" x="5653088" y="1893888"/>
          <p14:tracePt t="3401" x="5697538" y="1901825"/>
          <p14:tracePt t="3418" x="5759450" y="1919288"/>
          <p14:tracePt t="3434" x="5803900" y="1928813"/>
          <p14:tracePt t="3450" x="5840413" y="1938338"/>
          <p14:tracePt t="3467" x="5857875" y="1946275"/>
          <p14:tracePt t="3486" x="5884863" y="1955800"/>
          <p14:tracePt t="3501" x="5894388" y="1955800"/>
          <p14:tracePt t="3518" x="5902325" y="1955800"/>
          <p14:tracePt t="3552" x="5911850" y="1965325"/>
          <p14:tracePt t="3567" x="5919788" y="1973263"/>
          <p14:tracePt t="3603" x="5919788" y="1990725"/>
          <p14:tracePt t="3617" x="5894388" y="2009775"/>
          <p14:tracePt t="3634" x="5822950" y="2027238"/>
          <p14:tracePt t="3651" x="5751513" y="2027238"/>
          <p14:tracePt t="3669" x="5643563" y="2027238"/>
          <p14:tracePt t="3684" x="5572125" y="2017713"/>
          <p14:tracePt t="3701" x="5500688" y="2000250"/>
          <p14:tracePt t="3717" x="5446713" y="2000250"/>
          <p14:tracePt t="3736" x="5394325" y="1990725"/>
          <p14:tracePt t="3751" x="5367338" y="1990725"/>
          <p14:tracePt t="3767" x="5340350" y="1990725"/>
          <p14:tracePt t="3787" x="5303838" y="1982788"/>
          <p14:tracePt t="3801" x="5286375" y="1982788"/>
          <p14:tracePt t="3817" x="5276850" y="1982788"/>
          <p14:tracePt t="3834" x="5268913" y="1982788"/>
          <p14:tracePt t="3853" x="5259388" y="1982788"/>
          <p14:tracePt t="3936" x="5268913" y="1982788"/>
          <p14:tracePt t="3944" x="5276850" y="1982788"/>
          <p14:tracePt t="3955" x="5313363" y="1982788"/>
          <p14:tracePt t="3967" x="5340350" y="1982788"/>
          <p14:tracePt t="3985" x="5438775" y="1982788"/>
          <p14:tracePt t="4001" x="5527675" y="1973263"/>
          <p14:tracePt t="4017" x="5643563" y="1973263"/>
          <p14:tracePt t="4037" x="5867400" y="1955800"/>
          <p14:tracePt t="4051" x="5983288" y="1955800"/>
          <p14:tracePt t="4067" x="6089650" y="1946275"/>
          <p14:tracePt t="4084" x="6215063" y="1938338"/>
          <p14:tracePt t="4103" x="6394450" y="1919288"/>
          <p14:tracePt t="4117" x="6491288" y="1911350"/>
          <p14:tracePt t="4134" x="6589713" y="1911350"/>
          <p14:tracePt t="4151" x="6705600" y="1901825"/>
          <p14:tracePt t="4168" x="6875463" y="1901825"/>
          <p14:tracePt t="4184" x="6983413" y="1901825"/>
          <p14:tracePt t="4201" x="7081838" y="1893888"/>
          <p14:tracePt t="4217" x="7153275" y="1893888"/>
          <p14:tracePt t="4235" x="7277100" y="1893888"/>
          <p14:tracePt t="4252" x="7348538" y="1884363"/>
          <p14:tracePt t="4268" x="7394575" y="1884363"/>
          <p14:tracePt t="4287" x="7456488" y="1884363"/>
          <p14:tracePt t="4301" x="7473950" y="1884363"/>
          <p14:tracePt t="4318" x="7491413" y="1884363"/>
          <p14:tracePt t="4335" x="7510463" y="1884363"/>
          <p14:tracePt t="4352" x="7527925" y="1884363"/>
          <p14:tracePt t="4368" x="7537450" y="1884363"/>
          <p14:tracePt t="4384" x="7545388" y="1884363"/>
          <p14:tracePt t="4419" x="7554913" y="1884363"/>
          <p14:tracePt t="4508" x="7537450" y="1884363"/>
          <p14:tracePt t="4517" x="7527925" y="1884363"/>
          <p14:tracePt t="4523" x="7510463" y="1884363"/>
          <p14:tracePt t="4536" x="7466013" y="1893888"/>
          <p14:tracePt t="4551" x="7419975" y="1901825"/>
          <p14:tracePt t="4567" x="7385050" y="1928813"/>
          <p14:tracePt t="4584" x="7331075" y="1946275"/>
          <p14:tracePt t="4602" x="7242175" y="1973263"/>
          <p14:tracePt t="4618" x="7134225" y="2009775"/>
          <p14:tracePt t="4634" x="7018338" y="2044700"/>
          <p14:tracePt t="4651" x="6894513" y="2089150"/>
          <p14:tracePt t="4669" x="6742113" y="2152650"/>
          <p14:tracePt t="4684" x="6626225" y="2205038"/>
          <p14:tracePt t="4701" x="6518275" y="2251075"/>
          <p14:tracePt t="4717" x="6402388" y="2295525"/>
          <p14:tracePt t="4735" x="6286500" y="2339975"/>
          <p14:tracePt t="4751" x="6224588" y="2357438"/>
          <p14:tracePt t="4768" x="6170613" y="2384425"/>
          <p14:tracePt t="4787" x="6089650" y="2411413"/>
          <p14:tracePt t="4801" x="6045200" y="2428875"/>
          <p14:tracePt t="4818" x="6010275" y="2438400"/>
          <p14:tracePt t="4834" x="5965825" y="2446338"/>
          <p14:tracePt t="4853" x="5902325" y="2455863"/>
          <p14:tracePt t="4867" x="5867400" y="2465388"/>
          <p14:tracePt t="4885" x="5840413" y="2473325"/>
          <p14:tracePt t="4904" x="5803900" y="2490788"/>
          <p14:tracePt t="4918" x="5795963" y="2490788"/>
          <p14:tracePt t="4934" x="5776913" y="2490788"/>
          <p14:tracePt t="4951" x="5768975" y="2490788"/>
          <p14:tracePt t="4969" x="5759450" y="2490788"/>
          <p14:tracePt t="4987" x="5751513" y="2490788"/>
          <p14:tracePt t="5001" x="5741988" y="2490788"/>
          <p14:tracePt t="5018" x="5732463" y="2490788"/>
          <p14:tracePt t="5035" x="5724525" y="2490788"/>
          <p14:tracePt t="5053" x="5715000" y="2490788"/>
          <p14:tracePt t="5736" x="5688013" y="2517775"/>
          <p14:tracePt t="5746" x="5670550" y="2554288"/>
          <p14:tracePt t="5756" x="5589588" y="2652713"/>
          <p14:tracePt t="5768" x="5545138" y="2687638"/>
          <p14:tracePt t="5786" x="5402263" y="2840038"/>
          <p14:tracePt t="5818" x="5180013" y="3017838"/>
          <p14:tracePt t="5852" x="4919663" y="3197225"/>
          <p14:tracePt t="5885" x="4705350" y="3340100"/>
          <p14:tracePt t="5904" x="4572000" y="3411538"/>
          <p14:tracePt t="5918" x="4491038" y="3455988"/>
          <p14:tracePt t="5935" x="4384675" y="3500438"/>
          <p14:tracePt t="5951" x="4295775" y="3527425"/>
          <p14:tracePt t="5969" x="4143375" y="3562350"/>
          <p14:tracePt t="5985" x="4054475" y="3571875"/>
          <p14:tracePt t="6002" x="3983038" y="3589338"/>
          <p14:tracePt t="6018" x="3875088" y="3598863"/>
          <p14:tracePt t="6036" x="3759200" y="3608388"/>
          <p14:tracePt t="6051" x="3660775" y="3608388"/>
          <p14:tracePt t="6068" x="3562350" y="3616325"/>
          <p14:tracePt t="6087" x="3446463" y="3616325"/>
          <p14:tracePt t="6102" x="3367088" y="3625850"/>
          <p14:tracePt t="6118" x="3286125" y="3625850"/>
          <p14:tracePt t="6135" x="3224213" y="3625850"/>
          <p14:tracePt t="6154" x="3133725" y="3625850"/>
          <p14:tracePt t="6168" x="3071813" y="3625850"/>
          <p14:tracePt t="6185" x="3017838" y="3625850"/>
          <p14:tracePt t="6201" x="2955925" y="3625850"/>
          <p14:tracePt t="6208" x="2928938" y="3625850"/>
          <p14:tracePt t="6219" x="2884488" y="3625850"/>
          <p14:tracePt t="6235" x="2803525" y="3625850"/>
          <p14:tracePt t="6251" x="2751138" y="3625850"/>
          <p14:tracePt t="6268" x="2714625" y="3616325"/>
          <p14:tracePt t="6286" x="2660650" y="3608388"/>
          <p14:tracePt t="6301" x="2643188" y="3608388"/>
          <p14:tracePt t="6318" x="2633663" y="3598863"/>
          <p14:tracePt t="6338" x="2608263" y="3589338"/>
          <p14:tracePt t="6352" x="2589213" y="3581400"/>
          <p14:tracePt t="6368" x="2571750" y="3571875"/>
          <p14:tracePt t="6385" x="2562225" y="3571875"/>
          <p14:tracePt t="6404" x="2554288" y="3562350"/>
          <p14:tracePt t="6418" x="2536825" y="3554413"/>
          <p14:tracePt t="6435" x="2527300" y="3544888"/>
          <p14:tracePt t="6452" x="2509838" y="3536950"/>
          <p14:tracePt t="6470" x="2482850" y="3517900"/>
          <p14:tracePt t="6486" x="2473325" y="3509963"/>
          <p14:tracePt t="6502" x="2446338" y="3500438"/>
          <p14:tracePt t="6518" x="2438400" y="3490913"/>
          <p14:tracePt t="6536" x="2411413" y="3482975"/>
          <p14:tracePt t="6552" x="2393950" y="3473450"/>
          <p14:tracePt t="6568" x="2384425" y="3465513"/>
          <p14:tracePt t="6586" x="2374900" y="3465513"/>
          <p14:tracePt t="6602" x="2357438" y="3465513"/>
          <p14:tracePt t="7112" x="2347913" y="3465513"/>
          <p14:tracePt t="7120" x="2322513" y="3465513"/>
          <p14:tracePt t="7135" x="2276475" y="3465513"/>
          <p14:tracePt t="7153" x="2232025" y="3465513"/>
          <p14:tracePt t="7168" x="2197100" y="3465513"/>
          <p14:tracePt t="7185" x="2170113" y="3465513"/>
          <p14:tracePt t="7205" x="2133600" y="3465513"/>
          <p14:tracePt t="7235" x="2089150" y="3473450"/>
          <p14:tracePt t="7271" x="2027238" y="3482975"/>
          <p14:tracePt t="7302" x="1982788" y="3490913"/>
          <p14:tracePt t="7319" x="1965325" y="3490913"/>
          <p14:tracePt t="7338" x="1928813" y="3490913"/>
          <p14:tracePt t="7352" x="1911350" y="3490913"/>
          <p14:tracePt t="7368" x="1884363" y="3490913"/>
          <p14:tracePt t="7385" x="1866900" y="3490913"/>
          <p14:tracePt t="7404" x="1830388" y="3490913"/>
          <p14:tracePt t="7418" x="1795463" y="3490913"/>
          <p14:tracePt t="7435" x="1758950" y="3490913"/>
          <p14:tracePt t="7456" x="1687513" y="3490913"/>
          <p14:tracePt t="7470" x="1643063" y="3490913"/>
          <p14:tracePt t="7486" x="1598613" y="3490913"/>
          <p14:tracePt t="7502" x="1544638" y="3500438"/>
          <p14:tracePt t="7521" x="1473200" y="3500438"/>
          <p14:tracePt t="7536" x="1419225" y="3500438"/>
          <p14:tracePt t="7552" x="1374775" y="3500438"/>
          <p14:tracePt t="7569" x="1339850" y="3500438"/>
          <p14:tracePt t="7587" x="1285875" y="3509963"/>
          <p14:tracePt t="7602" x="1241425" y="3509963"/>
          <p14:tracePt t="7619" x="1196975" y="3509963"/>
          <p14:tracePt t="7635" x="1160463" y="3509963"/>
          <p14:tracePt t="7653" x="1098550" y="3509963"/>
          <p14:tracePt t="7669" x="1054100" y="3509963"/>
          <p14:tracePt t="7685" x="1027113" y="3509963"/>
          <p14:tracePt t="7705" x="965200" y="3517900"/>
          <p14:tracePt t="7719" x="938213" y="3517900"/>
          <p14:tracePt t="7735" x="911225" y="3517900"/>
          <p14:tracePt t="7752" x="866775" y="3517900"/>
          <p14:tracePt t="7771" x="830263" y="3517900"/>
          <p14:tracePt t="7786" x="812800" y="3517900"/>
          <p14:tracePt t="7802" x="803275" y="3517900"/>
          <p14:tracePt t="7819" x="785813" y="3517900"/>
          <p14:tracePt t="7837" x="776288" y="3517900"/>
          <p14:tracePt t="7852" x="768350" y="3517900"/>
          <p14:tracePt t="9242" x="822325" y="3517900"/>
          <p14:tracePt t="9250" x="874713" y="3517900"/>
          <p14:tracePt t="9257" x="938213" y="3517900"/>
          <p14:tracePt t="9270" x="982663" y="3517900"/>
          <p14:tracePt t="9286" x="1116013" y="3517900"/>
          <p14:tracePt t="9303" x="1204913" y="3527425"/>
          <p14:tracePt t="9322" x="1312863" y="3544888"/>
          <p14:tracePt t="9353" x="1411288" y="3554413"/>
          <p14:tracePt t="9387" x="1500188" y="3562350"/>
          <p14:tracePt t="9419" x="1554163" y="3571875"/>
          <p14:tracePt t="9436" x="1581150" y="3571875"/>
          <p14:tracePt t="9455" x="1608138" y="3571875"/>
          <p14:tracePt t="9469" x="1616075" y="3571875"/>
          <p14:tracePt t="9486" x="1633538" y="3571875"/>
          <p14:tracePt t="9520" x="1643063" y="3571875"/>
          <p14:tracePt t="9536" x="1652588" y="3571875"/>
          <p14:tracePt t="9553" x="1660525" y="3571875"/>
          <p14:tracePt t="9573" x="1697038" y="3571875"/>
          <p14:tracePt t="9586" x="1714500" y="3571875"/>
          <p14:tracePt t="9603" x="1758950" y="3571875"/>
          <p14:tracePt t="9622" x="1795463" y="3571875"/>
          <p14:tracePt t="9638" x="1830388" y="3571875"/>
          <p14:tracePt t="9653" x="1847850" y="3571875"/>
          <p14:tracePt t="9670" x="1866900" y="3571875"/>
          <p14:tracePt t="9688" x="1884363" y="3571875"/>
          <p14:tracePt t="9703" x="1893888" y="3571875"/>
          <p14:tracePt t="9719" x="1901825" y="3571875"/>
          <p14:tracePt t="9736" x="1911350" y="3571875"/>
          <p14:tracePt t="10198" x="1928813" y="3571875"/>
          <p14:tracePt t="10206" x="1946275" y="3571875"/>
          <p14:tracePt t="10219" x="1973263" y="3571875"/>
          <p14:tracePt t="10236" x="2009775" y="3571875"/>
          <p14:tracePt t="10243" x="2027238" y="3571875"/>
          <p14:tracePt t="10255" x="2062163" y="3571875"/>
          <p14:tracePt t="10270" x="2089150" y="3571875"/>
          <p14:tracePt t="10287" x="2116138" y="3571875"/>
          <p14:tracePt t="10320" x="2170113" y="3571875"/>
          <p14:tracePt t="10353" x="2214563" y="3571875"/>
          <p14:tracePt t="10387" x="2295525" y="3571875"/>
          <p14:tracePt t="10403" x="2330450" y="3571875"/>
          <p14:tracePt t="10420" x="2374900" y="3571875"/>
          <p14:tracePt t="10440" x="2428875" y="3571875"/>
          <p14:tracePt t="10453" x="2465388" y="3571875"/>
          <p14:tracePt t="10470" x="2490788" y="3571875"/>
          <p14:tracePt t="10487" x="2527300" y="3571875"/>
          <p14:tracePt t="10505" x="2571750" y="3571875"/>
          <p14:tracePt t="10520" x="2616200" y="3562350"/>
          <p14:tracePt t="10536" x="2652713" y="3562350"/>
          <p14:tracePt t="10554" x="2687638" y="3562350"/>
          <p14:tracePt t="10572" x="2759075" y="3554413"/>
          <p14:tracePt t="10587" x="2795588" y="3554413"/>
          <p14:tracePt t="10603" x="2830513" y="3554413"/>
          <p14:tracePt t="10623" x="2894013" y="3554413"/>
          <p14:tracePt t="10637" x="2919413" y="3544888"/>
          <p14:tracePt t="10653" x="2990850" y="3544888"/>
          <p14:tracePt t="10670" x="3027363" y="3536950"/>
          <p14:tracePt t="10688" x="3089275" y="3536950"/>
          <p14:tracePt t="10703" x="3143250" y="3527425"/>
          <p14:tracePt t="10720" x="3205163" y="3517900"/>
          <p14:tracePt t="10737" x="3268663" y="3517900"/>
          <p14:tracePt t="10755" x="3348038" y="3500438"/>
          <p14:tracePt t="10763" x="3384550" y="3500438"/>
          <p14:tracePt t="10773" x="3419475" y="3490913"/>
          <p14:tracePt t="10787" x="3500438" y="3490913"/>
          <p14:tracePt t="10807" x="3598863" y="3473450"/>
          <p14:tracePt t="10821" x="3679825" y="3455988"/>
          <p14:tracePt t="10837" x="3759200" y="3438525"/>
          <p14:tracePt t="10853" x="3830638" y="3438525"/>
          <p14:tracePt t="10872" x="3973513" y="3419475"/>
          <p14:tracePt t="10887" x="4089400" y="3411538"/>
          <p14:tracePt t="10904" x="4197350" y="3394075"/>
          <p14:tracePt t="10920" x="4295775" y="3394075"/>
          <p14:tracePt t="10938" x="4419600" y="3375025"/>
          <p14:tracePt t="10953" x="4518025" y="3367088"/>
          <p14:tracePt t="10970" x="4598988" y="3367088"/>
          <p14:tracePt t="10987" x="4652963" y="3367088"/>
          <p14:tracePt t="11005" x="4714875" y="3367088"/>
          <p14:tracePt t="11020" x="4759325" y="3367088"/>
          <p14:tracePt t="11037" x="4786313" y="3367088"/>
          <p14:tracePt t="11056" x="4830763" y="3367088"/>
          <p14:tracePt t="11071" x="4867275" y="3375025"/>
          <p14:tracePt t="11087" x="4894263" y="3375025"/>
          <p14:tracePt t="11103" x="4929188" y="3394075"/>
          <p14:tracePt t="11124" x="4956175" y="3394075"/>
          <p14:tracePt t="11137" x="4983163" y="3394075"/>
          <p14:tracePt t="11154" x="4991100" y="3394075"/>
          <p14:tracePt t="11170" x="5010150" y="3394075"/>
          <p14:tracePt t="11188" x="5018088" y="3394075"/>
          <p14:tracePt t="11203" x="5027613" y="3394075"/>
          <p14:tracePt t="11220" x="5037138" y="3394075"/>
          <p14:tracePt t="11241" x="5045075" y="3394075"/>
          <p14:tracePt t="11337" x="5045075" y="3402013"/>
          <p14:tracePt t="11359" x="5045075" y="3411538"/>
          <p14:tracePt t="11369" x="5037138" y="3411538"/>
          <p14:tracePt t="11387" x="5000625" y="3438525"/>
          <p14:tracePt t="11403" x="4973638" y="3446463"/>
          <p14:tracePt t="11422" x="4965700" y="3455988"/>
          <p14:tracePt t="11438" x="4929188" y="3473450"/>
          <p14:tracePt t="11454" x="4902200" y="3473450"/>
          <p14:tracePt t="11470" x="4884738" y="3482975"/>
          <p14:tracePt t="11489" x="4840288" y="3490913"/>
          <p14:tracePt t="11505" x="4813300" y="3509963"/>
          <p14:tracePt t="11520" x="4776788" y="3509963"/>
          <p14:tracePt t="11537" x="4741863" y="3517900"/>
          <p14:tracePt t="11556" x="4687888" y="3536950"/>
          <p14:tracePt t="11570" x="4652963" y="3536950"/>
          <p14:tracePt t="11587" x="4625975" y="3536950"/>
          <p14:tracePt t="11604" x="4616450" y="3536950"/>
          <p14:tracePt t="11621" x="4598988" y="3536950"/>
          <p14:tracePt t="11637" x="4589463" y="3536950"/>
          <p14:tracePt t="11673" x="4572000" y="3536950"/>
          <p14:tracePt t="11688" x="4554538" y="3536950"/>
          <p14:tracePt t="11704" x="4545013" y="3536950"/>
          <p14:tracePt t="11720" x="4527550" y="3536950"/>
          <p14:tracePt t="11739" x="4510088" y="3536950"/>
          <p14:tracePt t="11753" x="4491038" y="3544888"/>
          <p14:tracePt t="11770" x="4483100" y="3544888"/>
          <p14:tracePt t="11787" x="4465638" y="3544888"/>
          <p14:tracePt t="11806" x="4438650" y="3544888"/>
          <p14:tracePt t="11820" x="4419600" y="3544888"/>
          <p14:tracePt t="11837" x="4375150" y="3544888"/>
          <p14:tracePt t="11854" x="4348163" y="3544888"/>
          <p14:tracePt t="11871" x="4295775" y="3544888"/>
          <p14:tracePt t="11887" x="4276725" y="3544888"/>
          <p14:tracePt t="11904" x="4259263" y="3544888"/>
          <p14:tracePt t="11923" x="4241800" y="3544888"/>
          <p14:tracePt t="24697" x="4224338" y="3544888"/>
          <p14:tracePt t="24707" x="4214813" y="3554413"/>
          <p14:tracePt t="24716" x="4197350" y="3554413"/>
          <p14:tracePt t="24728" x="4152900" y="3571875"/>
          <p14:tracePt t="24742" x="4089400" y="3581400"/>
          <p14:tracePt t="24759" x="3983038" y="3616325"/>
          <p14:tracePt t="24777" x="3813175" y="3660775"/>
          <p14:tracePt t="24808" x="3589338" y="3705225"/>
          <p14:tracePt t="24845" x="3322638" y="3724275"/>
          <p14:tracePt t="24851" x="3276600" y="3724275"/>
          <p14:tracePt t="24875" x="3170238" y="3724275"/>
          <p14:tracePt t="24892" x="3071813" y="3714750"/>
          <p14:tracePt t="24909" x="2946400" y="3697288"/>
          <p14:tracePt t="24925" x="2884488" y="3687763"/>
          <p14:tracePt t="24942" x="2803525" y="3687763"/>
          <p14:tracePt t="24960" x="2741613" y="3679825"/>
          <p14:tracePt t="24976" x="2660650" y="3660775"/>
          <p14:tracePt t="24993" x="2608263" y="3660775"/>
          <p14:tracePt t="25009" x="2562225" y="3643313"/>
          <p14:tracePt t="25027" x="2490788" y="3633788"/>
          <p14:tracePt t="25042" x="2438400" y="3616325"/>
          <p14:tracePt t="25058" x="2401888" y="3598863"/>
          <p14:tracePt t="25075" x="2357438" y="3581400"/>
          <p14:tracePt t="25093" x="2322513" y="3554413"/>
          <p14:tracePt t="25109" x="2295525" y="3527425"/>
          <p14:tracePt t="25126" x="2276475" y="3500438"/>
          <p14:tracePt t="25143" x="2259013" y="3473450"/>
          <p14:tracePt t="25159" x="2251075" y="3438525"/>
          <p14:tracePt t="25176" x="2232025" y="3429000"/>
          <p14:tracePt t="25192" x="2232025" y="3411538"/>
          <p14:tracePt t="25211" x="2232025" y="3384550"/>
          <p14:tracePt t="25225" x="2251075" y="3357563"/>
          <p14:tracePt t="25242" x="2268538" y="3322638"/>
          <p14:tracePt t="25259" x="2295525" y="3286125"/>
          <p14:tracePt t="25276" x="2366963" y="3214688"/>
          <p14:tracePt t="25292" x="2401888" y="3187700"/>
          <p14:tracePt t="25308" x="2455863" y="3143250"/>
          <p14:tracePt t="25325" x="2509838" y="3116263"/>
          <p14:tracePt t="25342" x="2571750" y="3089275"/>
          <p14:tracePt t="25358" x="2616200" y="3062288"/>
          <p14:tracePt t="25375" x="2679700" y="3044825"/>
          <p14:tracePt t="25392" x="2732088" y="3027363"/>
          <p14:tracePt t="25408" x="2847975" y="3000375"/>
          <p14:tracePt t="25425" x="2928938" y="2973388"/>
          <p14:tracePt t="25442" x="2990850" y="2965450"/>
          <p14:tracePt t="25460" x="3071813" y="2955925"/>
          <p14:tracePt t="25475" x="3116263" y="2938463"/>
          <p14:tracePt t="25492" x="3170238" y="2938463"/>
          <p14:tracePt t="25509" x="3214688" y="2928938"/>
          <p14:tracePt t="25527" x="3295650" y="2928938"/>
          <p14:tracePt t="25542" x="3348038" y="2928938"/>
          <p14:tracePt t="25559" x="3402013" y="2928938"/>
          <p14:tracePt t="25575" x="3465513" y="2919413"/>
          <p14:tracePt t="25592" x="3544888" y="2919413"/>
          <p14:tracePt t="25609" x="3625850" y="2911475"/>
          <p14:tracePt t="25626" x="3714750" y="2911475"/>
          <p14:tracePt t="25642" x="3786188" y="2901950"/>
          <p14:tracePt t="25659" x="3902075" y="2894013"/>
          <p14:tracePt t="25675" x="3965575" y="2894013"/>
          <p14:tracePt t="25692" x="4044950" y="2884488"/>
          <p14:tracePt t="25711" x="4160838" y="2867025"/>
          <p14:tracePt t="25725" x="4232275" y="2857500"/>
          <p14:tracePt t="25742" x="4303713" y="2857500"/>
          <p14:tracePt t="25759" x="4375150" y="2847975"/>
          <p14:tracePt t="25777" x="4456113" y="2847975"/>
          <p14:tracePt t="25792" x="4510088" y="2847975"/>
          <p14:tracePt t="25810" x="4562475" y="2847975"/>
          <p14:tracePt t="25827" x="4625975" y="2847975"/>
          <p14:tracePt t="25843" x="4652963" y="2857500"/>
          <p14:tracePt t="25859" x="4687888" y="2857500"/>
          <p14:tracePt t="25876" x="4714875" y="2867025"/>
          <p14:tracePt t="25895" x="4759325" y="2884488"/>
          <p14:tracePt t="25909" x="4786313" y="2894013"/>
          <p14:tracePt t="25926" x="4803775" y="2901950"/>
          <p14:tracePt t="25943" x="4822825" y="2911475"/>
          <p14:tracePt t="25960" x="4840288" y="2938463"/>
          <p14:tracePt t="25975" x="4857750" y="2965450"/>
          <p14:tracePt t="25992" x="4875213" y="3000375"/>
          <p14:tracePt t="26009" x="4884738" y="3044825"/>
          <p14:tracePt t="26027" x="4884738" y="3116263"/>
          <p14:tracePt t="26042" x="4884738" y="3160713"/>
          <p14:tracePt t="26059" x="4884738" y="3197225"/>
          <p14:tracePt t="26076" x="4884738" y="3241675"/>
          <p14:tracePt t="26092" x="4857750" y="3322638"/>
          <p14:tracePt t="26109" x="4822825" y="3375025"/>
          <p14:tracePt t="26126" x="4768850" y="3429000"/>
          <p14:tracePt t="26144" x="4660900" y="3509963"/>
          <p14:tracePt t="26159" x="4598988" y="3554413"/>
          <p14:tracePt t="26175" x="4527550" y="3581400"/>
          <p14:tracePt t="26192" x="4419600" y="3633788"/>
          <p14:tracePt t="26210" x="4251325" y="3687763"/>
          <p14:tracePt t="26225" x="4108450" y="3714750"/>
          <p14:tracePt t="26242" x="4000500" y="3732213"/>
          <p14:tracePt t="26260" x="3919538" y="3741738"/>
          <p14:tracePt t="26277" x="3724275" y="3751263"/>
          <p14:tracePt t="26292" x="3571875" y="3751263"/>
          <p14:tracePt t="26309" x="3482975" y="3751263"/>
          <p14:tracePt t="26325" x="3384550" y="3751263"/>
          <p14:tracePt t="26342" x="3214688" y="3759200"/>
          <p14:tracePt t="26359" x="3116263" y="3759200"/>
          <p14:tracePt t="26375" x="3017838" y="3759200"/>
          <p14:tracePt t="26394" x="2938463" y="3759200"/>
          <p14:tracePt t="26409" x="2874963" y="3759200"/>
          <p14:tracePt t="26425" x="2813050" y="3759200"/>
          <p14:tracePt t="26442" x="2751138" y="3759200"/>
          <p14:tracePt t="26460" x="2670175" y="3759200"/>
          <p14:tracePt t="26476" x="2625725" y="3751263"/>
          <p14:tracePt t="26493" x="2581275" y="3741738"/>
          <p14:tracePt t="26509" x="2544763" y="3741738"/>
          <p14:tracePt t="26526" x="2490788" y="3724275"/>
          <p14:tracePt t="26543" x="2473325" y="3724275"/>
          <p14:tracePt t="26560" x="2446338" y="3714750"/>
          <p14:tracePt t="26578" x="2411413" y="3705225"/>
          <p14:tracePt t="26593" x="2384425" y="3697288"/>
          <p14:tracePt t="26610" x="2366963" y="3687763"/>
          <p14:tracePt t="26626" x="2357438" y="3687763"/>
          <p14:tracePt t="26645" x="2330450" y="3687763"/>
          <p14:tracePt t="26676" x="2322513" y="3687763"/>
          <p14:tracePt t="29228" x="2330450" y="3679825"/>
          <p14:tracePt t="29240" x="2366963" y="3660775"/>
          <p14:tracePt t="29249" x="2384425" y="3652838"/>
          <p14:tracePt t="29260" x="2393950" y="3643313"/>
          <p14:tracePt t="29277" x="2438400" y="3633788"/>
          <p14:tracePt t="29294" x="2465388" y="3625850"/>
          <p14:tracePt t="29313" x="2490788" y="3616325"/>
          <p14:tracePt t="29344" x="2509838" y="3616325"/>
          <p14:tracePt t="29379" x="2527300" y="3616325"/>
          <p14:tracePt t="29410" x="2544763" y="3598863"/>
          <p14:tracePt t="29446" x="2554288" y="3598863"/>
          <p14:tracePt t="29460" x="2562225" y="3598863"/>
          <p14:tracePt t="29477" x="2571750" y="3598863"/>
          <p14:tracePt t="29496" x="2581275" y="3589338"/>
          <p14:tracePt t="29527" x="2589213" y="3589338"/>
          <p14:tracePt t="29586" x="2598738" y="3589338"/>
          <p14:tracePt t="29595" x="2608263" y="3589338"/>
          <p14:tracePt t="29611" x="2616200" y="3581400"/>
          <p14:tracePt t="29629" x="2652713" y="3571875"/>
          <p14:tracePt t="29644" x="2679700" y="3571875"/>
          <p14:tracePt t="29660" x="2705100" y="3571875"/>
          <p14:tracePt t="29677" x="2732088" y="3571875"/>
          <p14:tracePt t="29694" x="2768600" y="3571875"/>
          <p14:tracePt t="29710" x="2786063" y="3571875"/>
          <p14:tracePt t="29727" x="2813050" y="3571875"/>
          <p14:tracePt t="29745" x="2830513" y="3571875"/>
          <p14:tracePt t="29761" x="2847975" y="3571875"/>
          <p14:tracePt t="29777" x="2867025" y="3571875"/>
          <p14:tracePt t="29794" x="2884488" y="3571875"/>
          <p14:tracePt t="29813" x="2919413" y="3571875"/>
          <p14:tracePt t="29827" x="2946400" y="3571875"/>
          <p14:tracePt t="29844" x="2965450" y="3571875"/>
          <p14:tracePt t="29861" x="2990850" y="3571875"/>
          <p14:tracePt t="29868" x="3000375" y="3562350"/>
          <p14:tracePt t="29879" x="3036888" y="3562350"/>
          <p14:tracePt t="29894" x="3054350" y="3554413"/>
          <p14:tracePt t="29911" x="3081338" y="3554413"/>
          <p14:tracePt t="29927" x="3108325" y="3544888"/>
          <p14:tracePt t="29946" x="3143250" y="3536950"/>
          <p14:tracePt t="29961" x="3160713" y="3536950"/>
          <p14:tracePt t="29977" x="3179763" y="3527425"/>
          <p14:tracePt t="29996" x="3205163" y="3527425"/>
          <p14:tracePt t="30011" x="3214688" y="3517900"/>
          <p14:tracePt t="30027" x="3224213" y="3517900"/>
          <p14:tracePt t="30065" x="3241675" y="3517900"/>
          <p14:tracePt t="30094" x="3241675" y="3509963"/>
          <p14:tracePt t="30110" x="3241675" y="3500438"/>
          <p14:tracePt t="30129" x="3241675" y="3473450"/>
          <p14:tracePt t="30144" x="3241675" y="3438525"/>
          <p14:tracePt t="30162" x="3205163" y="3384550"/>
          <p14:tracePt t="30177" x="3143250" y="3303588"/>
          <p14:tracePt t="30194" x="3000375" y="3143250"/>
          <p14:tracePt t="30210" x="2919413" y="3036888"/>
          <p14:tracePt t="30227" x="2847975" y="2955925"/>
          <p14:tracePt t="30246" x="2768600" y="2857500"/>
          <p14:tracePt t="30261" x="2732088" y="2786063"/>
          <p14:tracePt t="30277" x="2679700" y="2714625"/>
          <p14:tracePt t="30294" x="2660650" y="2633663"/>
          <p14:tracePt t="30313" x="2643188" y="2544763"/>
          <p14:tracePt t="30327" x="2643188" y="2490788"/>
          <p14:tracePt t="30344" x="2652713" y="2455863"/>
          <p14:tracePt t="30364" x="2670175" y="2419350"/>
          <p14:tracePt t="30380" x="2687638" y="2393950"/>
          <p14:tracePt t="30395" x="2732088" y="2366963"/>
          <p14:tracePt t="30411" x="2768600" y="2339975"/>
          <p14:tracePt t="30429" x="2840038" y="2312988"/>
          <p14:tracePt t="30445" x="2874963" y="2303463"/>
          <p14:tracePt t="30461" x="2894013" y="2286000"/>
          <p14:tracePt t="30477" x="2911475" y="2286000"/>
          <p14:tracePt t="30496" x="2919413" y="2276475"/>
          <p14:tracePt t="30511" x="2928938" y="2276475"/>
          <p14:tracePt t="30545" x="2938463" y="2276475"/>
          <p14:tracePt t="30562" x="2946400" y="2276475"/>
          <p14:tracePt t="30579" x="2955925" y="2268538"/>
          <p14:tracePt t="30600" x="2965450" y="2259013"/>
          <p14:tracePt t="30616" x="2965450" y="2251075"/>
          <p14:tracePt t="30627" x="2982913" y="2251075"/>
          <p14:tracePt t="30645" x="3000375" y="2232025"/>
          <p14:tracePt t="30661" x="3017838" y="2214563"/>
          <p14:tracePt t="30679" x="3027363" y="2205038"/>
          <p14:tracePt t="30694" x="3036888" y="2197100"/>
          <p14:tracePt t="30727" x="3036888" y="2179638"/>
          <p14:tracePt t="30747" x="3009900" y="2160588"/>
          <p14:tracePt t="30761" x="2955925" y="2133600"/>
          <p14:tracePt t="30777" x="2901950" y="2116138"/>
          <p14:tracePt t="30794" x="2840038" y="2098675"/>
          <p14:tracePt t="30812" x="2724150" y="2098675"/>
          <p14:tracePt t="30827" x="2625725" y="2098675"/>
          <p14:tracePt t="30844" x="2517775" y="2098675"/>
          <p14:tracePt t="30865" x="2393950" y="2098675"/>
          <p14:tracePt t="30870" x="2357438" y="2098675"/>
          <p14:tracePt t="30878" x="2322513" y="2098675"/>
          <p14:tracePt t="30894" x="2241550" y="2098675"/>
          <p14:tracePt t="30911" x="2170113" y="2089150"/>
          <p14:tracePt t="30930" x="2036763" y="2054225"/>
          <p14:tracePt t="30945" x="1965325" y="2036763"/>
          <p14:tracePt t="30961" x="1893888" y="2017713"/>
          <p14:tracePt t="30977" x="1847850" y="2009775"/>
          <p14:tracePt t="30996" x="1785938" y="2000250"/>
          <p14:tracePt t="31011" x="1751013" y="1982788"/>
          <p14:tracePt t="31028" x="1714500" y="1973263"/>
          <p14:tracePt t="31044" x="1687513" y="1973263"/>
          <p14:tracePt t="31061" x="1633538" y="1973263"/>
          <p14:tracePt t="31078" x="1598613" y="1973263"/>
          <p14:tracePt t="31095" x="1562100" y="1973263"/>
          <p14:tracePt t="31112" x="1536700" y="1973263"/>
          <p14:tracePt t="31128" x="1509713" y="1973263"/>
          <p14:tracePt t="31144" x="1500188" y="1973263"/>
          <p14:tracePt t="31161" x="1482725" y="1973263"/>
          <p14:tracePt t="31180" x="1455738" y="1973263"/>
          <p14:tracePt t="31194" x="1446213" y="1973263"/>
          <p14:tracePt t="31211" x="1438275" y="1973263"/>
          <p14:tracePt t="31228" x="1428750" y="1973263"/>
          <p14:tracePt t="31245" x="1419225" y="1973263"/>
          <p14:tracePt t="31261" x="1411288" y="1973263"/>
          <p14:tracePt t="31791" x="1465263" y="2000250"/>
          <p14:tracePt t="31801" x="1562100" y="2044700"/>
          <p14:tracePt t="31811" x="1785938" y="2160588"/>
          <p14:tracePt t="31828" x="2000250" y="2286000"/>
          <p14:tracePt t="31845" x="2330450" y="2473325"/>
          <p14:tracePt t="31863" x="2803525" y="2751138"/>
          <p14:tracePt t="31881" x="3160713" y="2938463"/>
          <p14:tracePt t="31912" x="3857625" y="3394075"/>
          <p14:tracePt t="31945" x="4295775" y="3643313"/>
          <p14:tracePt t="31962" x="4411663" y="3714750"/>
          <p14:tracePt t="31978" x="4537075" y="3795713"/>
          <p14:tracePt t="31996" x="4670425" y="3894138"/>
          <p14:tracePt t="32011" x="4741863" y="3946525"/>
          <p14:tracePt t="32028" x="4803775" y="3983038"/>
          <p14:tracePt t="32048" x="4857750" y="4027488"/>
          <p14:tracePt t="32061" x="4894263" y="4054475"/>
          <p14:tracePt t="32078" x="4919663" y="4081463"/>
          <p14:tracePt t="32095" x="4956175" y="4108450"/>
          <p14:tracePt t="32114" x="5037138" y="4152900"/>
          <p14:tracePt t="32128" x="5081588" y="4179888"/>
          <p14:tracePt t="32145" x="5143500" y="4214813"/>
          <p14:tracePt t="32162" x="5214938" y="4268788"/>
          <p14:tracePt t="32180" x="5313363" y="4357688"/>
          <p14:tracePt t="32194" x="5367338" y="4402138"/>
          <p14:tracePt t="32211" x="5394325" y="4429125"/>
          <p14:tracePt t="32229" x="5429250" y="4456113"/>
          <p14:tracePt t="32245" x="5456238" y="4473575"/>
          <p14:tracePt t="32261" x="5473700" y="4491038"/>
          <p14:tracePt t="32278" x="5483225" y="4500563"/>
          <p14:tracePt t="32297" x="5491163" y="4510088"/>
          <p14:tracePt t="32311" x="5491163" y="4518025"/>
          <p14:tracePt t="32328" x="5500688" y="4518025"/>
          <p14:tracePt t="32345" x="5510213" y="4518025"/>
          <p14:tracePt t="32362" x="5518150" y="4518025"/>
          <p14:tracePt t="32380" x="5527675" y="4518025"/>
          <p14:tracePt t="32400" x="5537200" y="4518025"/>
          <p14:tracePt t="32630" x="5518150" y="4518025"/>
          <p14:tracePt t="32636" x="5483225" y="4518025"/>
          <p14:tracePt t="32645" x="5429250" y="4518025"/>
          <p14:tracePt t="32665" x="5259388" y="4518025"/>
          <p14:tracePt t="32679" x="5153025" y="4510088"/>
          <p14:tracePt t="32695" x="5045075" y="4510088"/>
          <p14:tracePt t="32711" x="4919663" y="4510088"/>
          <p14:tracePt t="32732" x="4751388" y="4510088"/>
          <p14:tracePt t="32746" x="4670425" y="4510088"/>
          <p14:tracePt t="32761" x="4598988" y="4510088"/>
          <p14:tracePt t="32778" x="4518025" y="4510088"/>
          <p14:tracePt t="32797" x="4411663" y="4510088"/>
          <p14:tracePt t="32811" x="4340225" y="4510088"/>
          <p14:tracePt t="32828" x="4268788" y="4510088"/>
          <p14:tracePt t="32845" x="4214813" y="4510088"/>
          <p14:tracePt t="32864" x="4143375" y="4500563"/>
          <p14:tracePt t="32870" x="4125913" y="4491038"/>
          <p14:tracePt t="32878" x="4098925" y="4483100"/>
          <p14:tracePt t="32895" x="4037013" y="4483100"/>
          <p14:tracePt t="32913" x="3965575" y="4465638"/>
          <p14:tracePt t="32929" x="3875088" y="4446588"/>
          <p14:tracePt t="32945" x="3830638" y="4429125"/>
          <p14:tracePt t="32962" x="3768725" y="4419600"/>
          <p14:tracePt t="32980" x="3705225" y="4402138"/>
          <p14:tracePt t="32995" x="3660775" y="4394200"/>
          <p14:tracePt t="33012" x="3608388" y="4375150"/>
          <p14:tracePt t="33029" x="3562350" y="4367213"/>
          <p14:tracePt t="33047" x="3482975" y="4348163"/>
          <p14:tracePt t="33063" x="3429000" y="4330700"/>
          <p14:tracePt t="33079" x="3375025" y="4330700"/>
          <p14:tracePt t="33096" x="3330575" y="4322763"/>
          <p14:tracePt t="33113" x="3268663" y="4303713"/>
          <p14:tracePt t="33128" x="3224213" y="4286250"/>
          <p14:tracePt t="33145" x="3170238" y="4268788"/>
          <p14:tracePt t="33164" x="3108325" y="4241800"/>
          <p14:tracePt t="33179" x="3062288" y="4214813"/>
          <p14:tracePt t="33195" x="3027363" y="4187825"/>
          <p14:tracePt t="33212" x="3000375" y="4160838"/>
          <p14:tracePt t="33232" x="2955925" y="4116388"/>
          <p14:tracePt t="33245" x="2928938" y="4081463"/>
          <p14:tracePt t="33262" x="2911475" y="4044950"/>
          <p14:tracePt t="33278" x="2901950" y="4017963"/>
          <p14:tracePt t="33297" x="2884488" y="3983038"/>
          <p14:tracePt t="33312" x="2874963" y="3965575"/>
          <p14:tracePt t="33329" x="2867025" y="3946525"/>
          <p14:tracePt t="33348" x="2867025" y="3929063"/>
          <p14:tracePt t="33362" x="2867025" y="3902075"/>
          <p14:tracePt t="33378" x="2874963" y="3875088"/>
          <p14:tracePt t="33395" x="2894013" y="3848100"/>
          <p14:tracePt t="33414" x="2946400" y="3795713"/>
          <p14:tracePt t="33428" x="3009900" y="3751263"/>
          <p14:tracePt t="33445" x="3081338" y="3705225"/>
          <p14:tracePt t="33462" x="3187700" y="3660775"/>
          <p14:tracePt t="33480" x="3375025" y="3608388"/>
          <p14:tracePt t="33495" x="3509963" y="3581400"/>
          <p14:tracePt t="33512" x="3608388" y="3562350"/>
          <p14:tracePt t="33528" x="3697288" y="3554413"/>
          <p14:tracePt t="33547" x="3857625" y="3544888"/>
          <p14:tracePt t="33562" x="3983038" y="3536950"/>
          <p14:tracePt t="33578" x="4098925" y="3517900"/>
          <p14:tracePt t="33598" x="4295775" y="3500438"/>
          <p14:tracePt t="33613" x="4465638" y="3473450"/>
          <p14:tracePt t="33629" x="4633913" y="3455988"/>
          <p14:tracePt t="33645" x="4759325" y="3438525"/>
          <p14:tracePt t="33664" x="4965700" y="3438525"/>
          <p14:tracePt t="33679" x="5116513" y="3438525"/>
          <p14:tracePt t="33695" x="5259388" y="3438525"/>
          <p14:tracePt t="33712" x="5357813" y="3438525"/>
          <p14:tracePt t="33730" x="5510213" y="3438525"/>
          <p14:tracePt t="33745" x="5626100" y="3438525"/>
          <p14:tracePt t="33762" x="5724525" y="3446463"/>
          <p14:tracePt t="33779" x="5822950" y="3465513"/>
          <p14:tracePt t="33796" x="5938838" y="3482975"/>
          <p14:tracePt t="33813" x="6018213" y="3490913"/>
          <p14:tracePt t="33829" x="6126163" y="3517900"/>
          <p14:tracePt t="33848" x="6269038" y="3544888"/>
          <p14:tracePt t="33863" x="6330950" y="3581400"/>
          <p14:tracePt t="33879" x="6375400" y="3598863"/>
          <p14:tracePt t="33895" x="6402388" y="3616325"/>
          <p14:tracePt t="33914" x="6438900" y="3643313"/>
          <p14:tracePt t="33928" x="6465888" y="3670300"/>
          <p14:tracePt t="33945" x="6483350" y="3697288"/>
          <p14:tracePt t="33962" x="6510338" y="3724275"/>
          <p14:tracePt t="33980" x="6537325" y="3786188"/>
          <p14:tracePt t="33995" x="6537325" y="3830638"/>
          <p14:tracePt t="34012" x="6545263" y="3875088"/>
          <p14:tracePt t="34029" x="6545263" y="3911600"/>
          <p14:tracePt t="34047" x="6545263" y="3965575"/>
          <p14:tracePt t="34063" x="6537325" y="4010025"/>
          <p14:tracePt t="34079" x="6518275" y="4044950"/>
          <p14:tracePt t="34098" x="6483350" y="4098925"/>
          <p14:tracePt t="34113" x="6419850" y="4133850"/>
          <p14:tracePt t="34129" x="6330950" y="4179888"/>
          <p14:tracePt t="34146" x="6215063" y="4224338"/>
          <p14:tracePt t="34163" x="6062663" y="4268788"/>
          <p14:tracePt t="34179" x="5965825" y="4286250"/>
          <p14:tracePt t="34196" x="5813425" y="4313238"/>
          <p14:tracePt t="34212" x="5670550" y="4322763"/>
          <p14:tracePt t="34229" x="5473700" y="4348163"/>
          <p14:tracePt t="34245" x="5330825" y="4357688"/>
          <p14:tracePt t="34262" x="5160963" y="4367213"/>
          <p14:tracePt t="34280" x="4946650" y="4375150"/>
          <p14:tracePt t="34296" x="4813300" y="4375150"/>
          <p14:tracePt t="34313" x="4633913" y="4375150"/>
          <p14:tracePt t="34329" x="4473575" y="4375150"/>
          <p14:tracePt t="34348" x="4232275" y="4375150"/>
          <p14:tracePt t="34362" x="4044950" y="4375150"/>
          <p14:tracePt t="34379" x="3875088" y="4375150"/>
          <p14:tracePt t="34396" x="3751263" y="4367213"/>
          <p14:tracePt t="34413" x="3608388" y="4348163"/>
          <p14:tracePt t="34429" x="3482975" y="4340225"/>
          <p14:tracePt t="34446" x="3384550" y="4330700"/>
          <p14:tracePt t="34465" x="3232150" y="4295775"/>
          <p14:tracePt t="34479" x="3179763" y="4276725"/>
          <p14:tracePt t="34497" x="3062288" y="4232275"/>
          <p14:tracePt t="34513" x="2990850" y="4187825"/>
          <p14:tracePt t="34533" x="2894013" y="4133850"/>
          <p14:tracePt t="34547" x="2840038" y="4089400"/>
          <p14:tracePt t="34562" x="2795588" y="4062413"/>
          <p14:tracePt t="34579" x="2759075" y="4027488"/>
          <p14:tracePt t="34597" x="2705100" y="3973513"/>
          <p14:tracePt t="34613" x="2687638" y="3946525"/>
          <p14:tracePt t="34630" x="2670175" y="3929063"/>
          <p14:tracePt t="34649" x="2660650" y="3902075"/>
          <p14:tracePt t="34663" x="2652713" y="3902075"/>
          <p14:tracePt t="34679" x="2652713" y="3884613"/>
          <p14:tracePt t="34696" x="2652713" y="3867150"/>
          <p14:tracePt t="34714" x="2724150" y="3813175"/>
          <p14:tracePt t="34729" x="2867025" y="3732213"/>
          <p14:tracePt t="34746" x="3017838" y="3679825"/>
          <p14:tracePt t="34763" x="3187700" y="3643313"/>
          <p14:tracePt t="34781" x="3473450" y="3608388"/>
          <p14:tracePt t="34796" x="3625850" y="3598863"/>
          <p14:tracePt t="34813" x="3768725" y="3589338"/>
          <p14:tracePt t="34829" x="3938588" y="3581400"/>
          <p14:tracePt t="34848" x="4152900" y="3571875"/>
          <p14:tracePt t="34862" x="4286250" y="3571875"/>
          <p14:tracePt t="34879" x="4402138" y="3562350"/>
          <p14:tracePt t="34896" x="4545013" y="3554413"/>
          <p14:tracePt t="34913" x="4741863" y="3544888"/>
          <p14:tracePt t="34929" x="4848225" y="3544888"/>
          <p14:tracePt t="34946" x="5018088" y="3544888"/>
          <p14:tracePt t="34965" x="5241925" y="3562350"/>
          <p14:tracePt t="34979" x="5357813" y="3571875"/>
          <p14:tracePt t="34996" x="5429250" y="3581400"/>
          <p14:tracePt t="35013" x="5527675" y="3589338"/>
          <p14:tracePt t="35030" x="5680075" y="3625850"/>
          <p14:tracePt t="35045" x="5768975" y="3633788"/>
          <p14:tracePt t="35063" x="5840413" y="3660775"/>
          <p14:tracePt t="35080" x="5894388" y="3670300"/>
          <p14:tracePt t="35097" x="5946775" y="3697288"/>
          <p14:tracePt t="35112" x="5983288" y="3705225"/>
          <p14:tracePt t="35129" x="6018213" y="3724275"/>
          <p14:tracePt t="35148" x="6045200" y="3732213"/>
          <p14:tracePt t="35163" x="6054725" y="3741738"/>
          <p14:tracePt t="35179" x="6072188" y="3751263"/>
          <p14:tracePt t="35197" x="6072188" y="3759200"/>
          <p14:tracePt t="35215" x="6089650" y="3776663"/>
          <p14:tracePt t="35230" x="6099175" y="3786188"/>
          <p14:tracePt t="35246" x="6099175" y="3803650"/>
          <p14:tracePt t="35263" x="6099175" y="3830638"/>
          <p14:tracePt t="35281" x="6081713" y="3884613"/>
          <p14:tracePt t="35296" x="6062663" y="3919538"/>
          <p14:tracePt t="35313" x="6045200" y="3956050"/>
          <p14:tracePt t="35329" x="6027738" y="3990975"/>
          <p14:tracePt t="35346" x="6010275" y="4027488"/>
          <p14:tracePt t="35362" x="5965825" y="4081463"/>
          <p14:tracePt t="35380" x="5919788" y="4116388"/>
          <p14:tracePt t="35399" x="5786438" y="4179888"/>
          <p14:tracePt t="35413" x="5661025" y="4224338"/>
          <p14:tracePt t="35429" x="5510213" y="4268788"/>
          <p14:tracePt t="35446" x="5295900" y="4303713"/>
          <p14:tracePt t="35465" x="4973638" y="4330700"/>
          <p14:tracePt t="35480" x="4813300" y="4340225"/>
          <p14:tracePt t="35496" x="4633913" y="4348163"/>
          <p14:tracePt t="35514" x="4491038" y="4357688"/>
          <p14:tracePt t="35531" x="4313238" y="4357688"/>
          <p14:tracePt t="35546" x="4170363" y="4357688"/>
          <p14:tracePt t="35563" x="4037013" y="4340225"/>
          <p14:tracePt t="35582" x="3867150" y="4313238"/>
          <p14:tracePt t="35596" x="3813175" y="4303713"/>
          <p14:tracePt t="35613" x="3776663" y="4286250"/>
          <p14:tracePt t="35629" x="3751263" y="4276725"/>
          <p14:tracePt t="35646" x="3741738" y="4276725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1143000"/>
          </a:xfrm>
        </p:spPr>
        <p:txBody>
          <a:bodyPr/>
          <a:lstStyle/>
          <a:p>
            <a:r>
              <a:rPr altLang="ar-SA" sz="5400">
                <a:latin typeface="Trebuchet MS" panose="020B0603020202020204" pitchFamily="34" charset="0"/>
                <a:cs typeface="Tahoma" panose="020B0604030504040204" pitchFamily="34" charset="0"/>
              </a:rPr>
              <a:t>Questions to Consider</a:t>
            </a:r>
          </a:p>
        </p:txBody>
      </p:sp>
      <p:sp>
        <p:nvSpPr>
          <p:cNvPr id="1843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311150" y="1331913"/>
            <a:ext cx="8229600" cy="5526087"/>
          </a:xfrm>
        </p:spPr>
        <p:txBody>
          <a:bodyPr/>
          <a:lstStyle/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Reference population </a:t>
            </a:r>
            <a:r>
              <a:rPr altLang="ar-SA" sz="3600"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–</a:t>
            </a:r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to whom are the results going to be applied? 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What is the group of people from which we want to draw a sample (study population)?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How many people do we need in our sample (Sample Size)</a:t>
            </a:r>
            <a:r>
              <a:rPr lang="ar-SA"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?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How will these people be selected(Sampling Method)?</a:t>
            </a:r>
          </a:p>
          <a:p>
            <a:endParaRPr altLang="ar-SA" sz="3600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93862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50" x="3732213" y="4268788"/>
          <p14:tracePt t="3059" x="3732213" y="4259263"/>
          <p14:tracePt t="3071" x="3705225" y="4232275"/>
          <p14:tracePt t="3084" x="3705225" y="4224338"/>
          <p14:tracePt t="3101" x="3679825" y="4187825"/>
          <p14:tracePt t="3118" x="3660775" y="4160838"/>
          <p14:tracePt t="3123" x="3652838" y="4152900"/>
          <p14:tracePt t="3138" x="3633788" y="4125913"/>
          <p14:tracePt t="3167" x="3616325" y="4081463"/>
          <p14:tracePt t="3201" x="3598863" y="4037013"/>
          <p14:tracePt t="3234" x="3562350" y="3983038"/>
          <p14:tracePt t="3250" x="3554413" y="3946525"/>
          <p14:tracePt t="3267" x="3544888" y="3884613"/>
          <p14:tracePt t="3284" x="3536950" y="3848100"/>
          <p14:tracePt t="3300" x="3527425" y="3795713"/>
          <p14:tracePt t="3319" x="3517900" y="3697288"/>
          <p14:tracePt t="3334" x="3517900" y="3633788"/>
          <p14:tracePt t="3351" x="3517900" y="3581400"/>
          <p14:tracePt t="3367" x="3527425" y="3509963"/>
          <p14:tracePt t="3386" x="3536950" y="3429000"/>
          <p14:tracePt t="3401" x="3554413" y="3384550"/>
          <p14:tracePt t="3417" x="3562350" y="3330575"/>
          <p14:tracePt t="3434" x="3581400" y="3295650"/>
          <p14:tracePt t="3451" x="3608388" y="3241675"/>
          <p14:tracePt t="3467" x="3625850" y="3214688"/>
          <p14:tracePt t="3484" x="3652838" y="3187700"/>
          <p14:tracePt t="3501" x="3670300" y="3152775"/>
          <p14:tracePt t="3518" x="3724275" y="3108325"/>
          <p14:tracePt t="3534" x="3751263" y="3071813"/>
          <p14:tracePt t="3551" x="3786188" y="3044825"/>
          <p14:tracePt t="3571" x="3830638" y="3009900"/>
          <p14:tracePt t="3584" x="3848100" y="3000375"/>
          <p14:tracePt t="3600" x="3884613" y="2973388"/>
          <p14:tracePt t="3618" x="3902075" y="2955925"/>
          <p14:tracePt t="3622" x="3911600" y="2946400"/>
          <p14:tracePt t="3635" x="3929063" y="2938463"/>
          <p14:tracePt t="3650" x="3946525" y="2928938"/>
          <p14:tracePt t="3668" x="3956050" y="2919413"/>
          <p14:tracePt t="3685" x="3965575" y="2911475"/>
          <p14:tracePt t="3700" x="3965575" y="2901950"/>
          <p14:tracePt t="3717" x="3973513" y="2901950"/>
          <p14:tracePt t="3889" x="3983038" y="2894013"/>
          <p14:tracePt t="3901" x="3983038" y="2884488"/>
          <p14:tracePt t="3909" x="3990975" y="2884488"/>
          <p14:tracePt t="3917" x="4000500" y="2874963"/>
          <p14:tracePt t="3938" x="4000500" y="2867025"/>
          <p14:tracePt t="3984" x="4000500" y="2857500"/>
          <p14:tracePt t="3995" x="4010025" y="2857500"/>
          <p14:tracePt t="4005" x="4010025" y="2847975"/>
          <p14:tracePt t="4018" x="4010025" y="2840038"/>
          <p14:tracePt t="4373" x="4017963" y="2840038"/>
          <p14:tracePt t="4556" x="4027488" y="2840038"/>
          <p14:tracePt t="4601" x="4037013" y="2840038"/>
          <p14:tracePt t="4615" x="4044950" y="2840038"/>
          <p14:tracePt t="4631" x="4054475" y="2840038"/>
          <p14:tracePt t="4642" x="4071938" y="2830513"/>
          <p14:tracePt t="4668" x="4108450" y="2822575"/>
          <p14:tracePt t="4701" x="4187825" y="2795588"/>
          <p14:tracePt t="4719" x="4224338" y="2786063"/>
          <p14:tracePt t="4734" x="4268788" y="2768600"/>
          <p14:tracePt t="4752" x="4330700" y="2759075"/>
          <p14:tracePt t="4768" x="4367213" y="2751138"/>
          <p14:tracePt t="4784" x="4402138" y="2741613"/>
          <p14:tracePt t="4802" x="4419600" y="2741613"/>
          <p14:tracePt t="4818" x="4438650" y="2732088"/>
          <p14:tracePt t="4834" x="4446588" y="2732088"/>
          <p14:tracePt t="4851" x="4456113" y="2732088"/>
          <p14:tracePt t="4870" x="4465638" y="2732088"/>
          <p14:tracePt t="4901" x="4473575" y="2732088"/>
          <p14:tracePt t="4922" x="4483100" y="2732088"/>
          <p14:tracePt t="4960" x="4491038" y="2732088"/>
          <p14:tracePt t="4989" x="4500563" y="2732088"/>
          <p14:tracePt t="5516" x="4510088" y="2724150"/>
          <p14:tracePt t="5523" x="4527550" y="2724150"/>
          <p14:tracePt t="5534" x="4545013" y="2705100"/>
          <p14:tracePt t="5551" x="4616450" y="2679700"/>
          <p14:tracePt t="5568" x="4660900" y="2670175"/>
          <p14:tracePt t="5584" x="4687888" y="2660650"/>
          <p14:tracePt t="5601" x="4714875" y="2652713"/>
          <p14:tracePt t="5634" x="4751388" y="2633663"/>
          <p14:tracePt t="5668" x="4776788" y="2625725"/>
          <p14:tracePt t="12419" x="4795838" y="2616200"/>
          <p14:tracePt t="12427" x="4813300" y="2598738"/>
          <p14:tracePt t="12439" x="4857750" y="2562225"/>
          <p14:tracePt t="12454" x="4884738" y="2536825"/>
          <p14:tracePt t="12471" x="4911725" y="2509838"/>
          <p14:tracePt t="12487" x="4919663" y="2500313"/>
          <p14:tracePt t="12506" x="4938713" y="2473325"/>
          <p14:tracePt t="12537" x="4956175" y="2446338"/>
          <p14:tracePt t="12571" x="4973638" y="2411413"/>
          <p14:tracePt t="12604" x="4983163" y="2374900"/>
          <p14:tracePt t="12621" x="4983163" y="2347913"/>
          <p14:tracePt t="12638" x="4983163" y="2322513"/>
          <p14:tracePt t="12654" x="4983163" y="2286000"/>
          <p14:tracePt t="12671" x="4973638" y="2268538"/>
          <p14:tracePt t="12689" x="4956175" y="2241550"/>
          <p14:tracePt t="12704" x="4938713" y="2224088"/>
          <p14:tracePt t="12722" x="4919663" y="2205038"/>
          <p14:tracePt t="12737" x="4902200" y="2179638"/>
          <p14:tracePt t="12756" x="4867275" y="2143125"/>
          <p14:tracePt t="12771" x="4840288" y="2108200"/>
          <p14:tracePt t="12787" x="4822825" y="2071688"/>
          <p14:tracePt t="12804" x="4795838" y="2036763"/>
          <p14:tracePt t="13207" x="4776788" y="2036763"/>
          <p14:tracePt t="13214" x="4759325" y="2036763"/>
          <p14:tracePt t="13220" x="4732338" y="2036763"/>
          <p14:tracePt t="13237" x="4679950" y="2044700"/>
          <p14:tracePt t="13254" x="4643438" y="2044700"/>
          <p14:tracePt t="13271" x="4589463" y="2044700"/>
          <p14:tracePt t="13288" x="4554538" y="2044700"/>
          <p14:tracePt t="13321" x="4500563" y="2044700"/>
          <p14:tracePt t="13354" x="4483100" y="2044700"/>
          <p14:tracePt t="13387" x="4465638" y="2044700"/>
          <p14:tracePt t="13655" x="4483100" y="2044700"/>
          <p14:tracePt t="13669" x="4491038" y="2036763"/>
          <p14:tracePt t="13678" x="4500563" y="2036763"/>
          <p14:tracePt t="13689" x="4510088" y="2036763"/>
          <p14:tracePt t="13705" x="4527550" y="2036763"/>
          <p14:tracePt t="13740" x="4545013" y="2036763"/>
          <p14:tracePt t="13756" x="4554538" y="2036763"/>
          <p14:tracePt t="15691" x="4545013" y="2036763"/>
          <p14:tracePt t="15704" x="4537075" y="2036763"/>
          <p14:tracePt t="15726" x="4527550" y="2036763"/>
          <p14:tracePt t="15742" x="4518025" y="2036763"/>
          <p14:tracePt t="15763" x="4510088" y="2036763"/>
          <p14:tracePt t="15777" x="4500563" y="2036763"/>
          <p14:tracePt t="15786" x="4491038" y="2027238"/>
          <p14:tracePt t="15806" x="4473575" y="2027238"/>
          <p14:tracePt t="15838" x="4438650" y="2017713"/>
          <p14:tracePt t="15858" x="4402138" y="2009775"/>
          <p14:tracePt t="15872" x="4394200" y="2009775"/>
          <p14:tracePt t="15888" x="4348163" y="2000250"/>
          <p14:tracePt t="15906" x="4322763" y="1990725"/>
          <p14:tracePt t="15924" x="4286250" y="1990725"/>
          <p14:tracePt t="15938" x="4259263" y="1982788"/>
          <p14:tracePt t="15955" x="4241800" y="1982788"/>
          <p14:tracePt t="15972" x="4214813" y="1982788"/>
          <p14:tracePt t="15990" x="4197350" y="1982788"/>
          <p14:tracePt t="16005" x="4187825" y="1973263"/>
          <p14:tracePt t="16022" x="4160838" y="1965325"/>
          <p14:tracePt t="16041" x="4143375" y="1965325"/>
          <p14:tracePt t="16055" x="4116388" y="1965325"/>
          <p14:tracePt t="16072" x="4098925" y="1965325"/>
          <p14:tracePt t="16089" x="4089400" y="1965325"/>
          <p14:tracePt t="16107" x="4054475" y="1955800"/>
          <p14:tracePt t="16122" x="4037013" y="1955800"/>
          <p14:tracePt t="16139" x="4017963" y="1955800"/>
          <p14:tracePt t="16155" x="4010025" y="1955800"/>
          <p14:tracePt t="16174" x="3990975" y="1938338"/>
          <p14:tracePt t="16189" x="3973513" y="1938338"/>
          <p14:tracePt t="16195" x="3965575" y="1928813"/>
          <p14:tracePt t="18080" x="3938588" y="1928813"/>
          <p14:tracePt t="18088" x="3902075" y="1928813"/>
          <p14:tracePt t="18098" x="3867150" y="1928813"/>
          <p14:tracePt t="18106" x="3786188" y="1928813"/>
          <p14:tracePt t="18123" x="3705225" y="1928813"/>
          <p14:tracePt t="18139" x="3643313" y="1928813"/>
          <p14:tracePt t="18158" x="3562350" y="1928813"/>
          <p14:tracePt t="18190" x="3411538" y="1946275"/>
          <p14:tracePt t="18195" x="3357563" y="1946275"/>
          <p14:tracePt t="18224" x="3187700" y="1946275"/>
          <p14:tracePt t="18257" x="3044825" y="1946275"/>
          <p14:tracePt t="18276" x="2874963" y="1946275"/>
          <p14:tracePt t="18290" x="2776538" y="1946275"/>
          <p14:tracePt t="18306" x="2705100" y="1946275"/>
          <p14:tracePt t="18323" x="2633663" y="1946275"/>
          <p14:tracePt t="18342" x="2465388" y="1946275"/>
          <p14:tracePt t="18356" x="2347913" y="1946275"/>
          <p14:tracePt t="18373" x="2232025" y="1946275"/>
          <p14:tracePt t="18390" x="2125663" y="1955800"/>
          <p14:tracePt t="18409" x="1893888" y="1965325"/>
          <p14:tracePt t="18423" x="1714500" y="1965325"/>
          <p14:tracePt t="18440" x="1562100" y="1965325"/>
          <p14:tracePt t="18457" x="1419225" y="1973263"/>
          <p14:tracePt t="18476" x="1223963" y="1990725"/>
          <p14:tracePt t="18489" x="1108075" y="2009775"/>
          <p14:tracePt t="18506" x="1009650" y="2017713"/>
          <p14:tracePt t="18527" x="901700" y="2017713"/>
          <p14:tracePt t="18540" x="830263" y="2017713"/>
          <p14:tracePt t="18556" x="731838" y="2017713"/>
          <p14:tracePt t="18573" x="660400" y="2017713"/>
          <p14:tracePt t="18591" x="544513" y="2017713"/>
          <p14:tracePt t="18606" x="490538" y="2017713"/>
          <p14:tracePt t="18623" x="438150" y="2017713"/>
          <p14:tracePt t="18640" x="393700" y="2017713"/>
          <p14:tracePt t="18658" x="330200" y="2000250"/>
          <p14:tracePt t="18673" x="295275" y="1982788"/>
          <p14:tracePt t="18690" x="258763" y="1955800"/>
          <p14:tracePt t="18695" x="241300" y="1938338"/>
          <p14:tracePt t="18708" x="223838" y="1919288"/>
          <p14:tracePt t="18723" x="179388" y="1857375"/>
          <p14:tracePt t="18740" x="160338" y="1822450"/>
          <p14:tracePt t="18756" x="152400" y="1803400"/>
          <p14:tracePt t="18775" x="152400" y="1768475"/>
          <p14:tracePt t="18790" x="152400" y="1758950"/>
          <p14:tracePt t="18806" x="160338" y="1731963"/>
          <p14:tracePt t="18823" x="169863" y="1714500"/>
          <p14:tracePt t="18841" x="196850" y="1687513"/>
          <p14:tracePt t="18857" x="204788" y="1670050"/>
          <p14:tracePt t="18873" x="231775" y="1643063"/>
          <p14:tracePt t="18890" x="250825" y="1625600"/>
          <p14:tracePt t="18908" x="295275" y="1598613"/>
          <p14:tracePt t="18923" x="339725" y="1581150"/>
          <p14:tracePt t="18940" x="384175" y="1562100"/>
          <p14:tracePt t="18960" x="490538" y="1527175"/>
          <p14:tracePt t="18973" x="517525" y="1517650"/>
          <p14:tracePt t="18989" x="642938" y="1482725"/>
          <p14:tracePt t="19006" x="704850" y="1482725"/>
          <p14:tracePt t="19025" x="847725" y="1473200"/>
          <p14:tracePt t="19040" x="1009650" y="1455738"/>
          <p14:tracePt t="19056" x="1187450" y="1438275"/>
          <p14:tracePt t="19073" x="1401763" y="1411288"/>
          <p14:tracePt t="19091" x="1758950" y="1374775"/>
          <p14:tracePt t="19106" x="1919288" y="1357313"/>
          <p14:tracePt t="19124" x="2062163" y="1357313"/>
          <p14:tracePt t="19140" x="2205038" y="1357313"/>
          <p14:tracePt t="19158" x="2438400" y="1374775"/>
          <p14:tracePt t="19173" x="2571750" y="1401763"/>
          <p14:tracePt t="19190" x="2714625" y="1438275"/>
          <p14:tracePt t="19209" x="2965450" y="1473200"/>
          <p14:tracePt t="19223" x="3089275" y="1482725"/>
          <p14:tracePt t="19240" x="3224213" y="1490663"/>
          <p14:tracePt t="19256" x="3348038" y="1490663"/>
          <p14:tracePt t="19277" x="3517900" y="1490663"/>
          <p14:tracePt t="19289" x="3616325" y="1490663"/>
          <p14:tracePt t="19307" x="3724275" y="1490663"/>
          <p14:tracePt t="19323" x="3857625" y="1490663"/>
          <p14:tracePt t="19341" x="4044950" y="1473200"/>
          <p14:tracePt t="19357" x="4143375" y="1465263"/>
          <p14:tracePt t="19373" x="4224338" y="1455738"/>
          <p14:tracePt t="19390" x="4286250" y="1446213"/>
          <p14:tracePt t="19407" x="4402138" y="1438275"/>
          <p14:tracePt t="19423" x="4473575" y="1438275"/>
          <p14:tracePt t="19440" x="4527550" y="1438275"/>
          <p14:tracePt t="19460" x="4598988" y="1438275"/>
          <p14:tracePt t="19473" x="4643438" y="1438275"/>
          <p14:tracePt t="19490" x="4670425" y="1438275"/>
          <p14:tracePt t="19507" x="4687888" y="1438275"/>
          <p14:tracePt t="19525" x="4732338" y="1438275"/>
          <p14:tracePt t="19540" x="4759325" y="1438275"/>
          <p14:tracePt t="19557" x="4795838" y="1438275"/>
          <p14:tracePt t="19573" x="4822825" y="1446213"/>
          <p14:tracePt t="19591" x="4867275" y="1446213"/>
          <p14:tracePt t="19606" x="4884738" y="1455738"/>
          <p14:tracePt t="19623" x="4902200" y="1455738"/>
          <p14:tracePt t="19642" x="4938713" y="1465263"/>
          <p14:tracePt t="19658" x="4956175" y="1473200"/>
          <p14:tracePt t="19674" x="4973638" y="1473200"/>
          <p14:tracePt t="19691" x="4983163" y="1482725"/>
          <p14:tracePt t="19696" x="4991100" y="1482725"/>
          <p14:tracePt t="19711" x="5000625" y="1490663"/>
          <p14:tracePt t="19724" x="5018088" y="1500188"/>
          <p14:tracePt t="19740" x="5037138" y="1509713"/>
          <p14:tracePt t="19776" x="5054600" y="1527175"/>
          <p14:tracePt t="19790" x="5062538" y="1536700"/>
          <p14:tracePt t="19807" x="5072063" y="1554163"/>
          <p14:tracePt t="19826" x="5081588" y="1581150"/>
          <p14:tracePt t="19841" x="5089525" y="1608138"/>
          <p14:tracePt t="19856" x="5089525" y="1643063"/>
          <p14:tracePt t="19873" x="5089525" y="1670050"/>
          <p14:tracePt t="19892" x="5089525" y="1704975"/>
          <p14:tracePt t="19907" x="5089525" y="1724025"/>
          <p14:tracePt t="19923" x="5089525" y="1731963"/>
          <p14:tracePt t="19940" x="5081588" y="1758950"/>
          <p14:tracePt t="19960" x="5062538" y="1795463"/>
          <p14:tracePt t="19973" x="5037138" y="1822450"/>
          <p14:tracePt t="19990" x="4991100" y="1847850"/>
          <p14:tracePt t="20007" x="4938713" y="1874838"/>
          <p14:tracePt t="20024" x="4830763" y="1911350"/>
          <p14:tracePt t="20040" x="4759325" y="1919288"/>
          <p14:tracePt t="20057" x="4652963" y="1928813"/>
          <p14:tracePt t="20076" x="4483100" y="1946275"/>
          <p14:tracePt t="20090" x="4394200" y="1946275"/>
          <p14:tracePt t="20107" x="4322763" y="1946275"/>
          <p14:tracePt t="20123" x="4268788" y="1946275"/>
          <p14:tracePt t="20143" x="4133850" y="1946275"/>
          <p14:tracePt t="20158" x="4054475" y="1946275"/>
          <p14:tracePt t="20174" x="3946525" y="1946275"/>
          <p14:tracePt t="20190" x="3875088" y="1938338"/>
          <p14:tracePt t="20210" x="3776663" y="1938338"/>
          <p14:tracePt t="20224" x="3732213" y="1938338"/>
          <p14:tracePt t="20241" x="3679825" y="1938338"/>
          <p14:tracePt t="20257" x="3625850" y="1938338"/>
          <p14:tracePt t="20275" x="3509963" y="1938338"/>
          <p14:tracePt t="20290" x="3429000" y="1938338"/>
          <p14:tracePt t="20307" x="3357563" y="1938338"/>
          <p14:tracePt t="20326" x="3224213" y="1955800"/>
          <p14:tracePt t="20341" x="3089275" y="1973263"/>
          <p14:tracePt t="20357" x="2965450" y="1990725"/>
          <p14:tracePt t="20373" x="2867025" y="2000250"/>
          <p14:tracePt t="20393" x="2714625" y="2017713"/>
          <p14:tracePt t="20407" x="2598738" y="2027238"/>
          <p14:tracePt t="20424" x="2465388" y="2027238"/>
          <p14:tracePt t="20440" x="2347913" y="2027238"/>
          <p14:tracePt t="20459" x="2197100" y="2027238"/>
          <p14:tracePt t="20473" x="2098675" y="2027238"/>
          <p14:tracePt t="20490" x="1990725" y="2027238"/>
          <p14:tracePt t="20509" x="1847850" y="2017713"/>
          <p14:tracePt t="20525" x="1758950" y="2009775"/>
          <p14:tracePt t="20540" x="1679575" y="2000250"/>
          <p14:tracePt t="20557" x="1616075" y="2000250"/>
          <p14:tracePt t="20577" x="1517650" y="2000250"/>
          <p14:tracePt t="20590" x="1455738" y="2000250"/>
          <p14:tracePt t="20607" x="1384300" y="2000250"/>
          <p14:tracePt t="20624" x="1322388" y="1990725"/>
          <p14:tracePt t="20642" x="1241425" y="1982788"/>
          <p14:tracePt t="20657" x="1196975" y="1973263"/>
          <p14:tracePt t="20675" x="1152525" y="1965325"/>
          <p14:tracePt t="20692" x="1116013" y="1965325"/>
          <p14:tracePt t="20709" x="1044575" y="1946275"/>
          <p14:tracePt t="20725" x="1009650" y="1928813"/>
          <p14:tracePt t="20741" x="973138" y="1911350"/>
          <p14:tracePt t="20760" x="928688" y="1893888"/>
          <p14:tracePt t="20775" x="893763" y="1866900"/>
          <p14:tracePt t="20791" x="847725" y="1839913"/>
          <p14:tracePt t="20807" x="830263" y="1830388"/>
          <p14:tracePt t="20827" x="785813" y="1803400"/>
          <p14:tracePt t="20840" x="768350" y="1785938"/>
          <p14:tracePt t="20857" x="750888" y="1768475"/>
          <p14:tracePt t="20875" x="731838" y="1758950"/>
          <p14:tracePt t="20891" x="704850" y="1731963"/>
          <p14:tracePt t="20907" x="696913" y="1724025"/>
          <p14:tracePt t="20925" x="679450" y="1704975"/>
          <p14:tracePt t="20941" x="669925" y="1697038"/>
          <p14:tracePt t="20959" x="652463" y="1670050"/>
          <p14:tracePt t="20974" x="642938" y="1660525"/>
          <p14:tracePt t="20991" x="633413" y="1633538"/>
          <p14:tracePt t="21011" x="625475" y="1598613"/>
          <p14:tracePt t="21024" x="615950" y="1581150"/>
          <p14:tracePt t="21041" x="608013" y="1571625"/>
          <p14:tracePt t="21057" x="608013" y="1554163"/>
          <p14:tracePt t="21077" x="608013" y="1527175"/>
          <p14:tracePt t="21090" x="608013" y="1517650"/>
          <p14:tracePt t="21108" x="608013" y="1490663"/>
          <p14:tracePt t="21124" x="615950" y="1473200"/>
          <p14:tracePt t="21143" x="633413" y="1446213"/>
          <p14:tracePt t="21157" x="642938" y="1438275"/>
          <p14:tracePt t="21174" x="669925" y="1419225"/>
          <p14:tracePt t="21191" x="696913" y="1401763"/>
          <p14:tracePt t="21208" x="741363" y="1374775"/>
          <p14:tracePt t="21226" x="768350" y="1366838"/>
          <p14:tracePt t="21241" x="812800" y="1357313"/>
          <p14:tracePt t="21260" x="874713" y="1347788"/>
          <p14:tracePt t="21274" x="928688" y="1330325"/>
          <p14:tracePt t="21290" x="973138" y="1330325"/>
          <p14:tracePt t="21307" x="1017588" y="1322388"/>
          <p14:tracePt t="21325" x="1098550" y="1322388"/>
          <p14:tracePt t="21340" x="1179513" y="1312863"/>
          <p14:tracePt t="21358" x="1258888" y="1312863"/>
          <p14:tracePt t="21374" x="1357313" y="1312863"/>
          <p14:tracePt t="21393" x="1473200" y="1312863"/>
          <p14:tracePt t="21407" x="1554163" y="1312863"/>
          <p14:tracePt t="21424" x="1652588" y="1312863"/>
          <p14:tracePt t="21441" x="1768475" y="1312863"/>
          <p14:tracePt t="21458" x="1973263" y="1330325"/>
          <p14:tracePt t="21474" x="2089150" y="1347788"/>
          <p14:tracePt t="21491" x="2214563" y="1357313"/>
          <p14:tracePt t="21510" x="2384425" y="1366838"/>
          <p14:tracePt t="21524" x="2500313" y="1384300"/>
          <p14:tracePt t="21540" x="2616200" y="1393825"/>
          <p14:tracePt t="21558" x="2751138" y="1401763"/>
          <p14:tracePt t="21575" x="2965450" y="1419225"/>
          <p14:tracePt t="21590" x="3081338" y="1428750"/>
          <p14:tracePt t="21608" x="3170238" y="1428750"/>
          <p14:tracePt t="21624" x="3232150" y="1428750"/>
          <p14:tracePt t="21642" x="3340100" y="1419225"/>
          <p14:tracePt t="21657" x="3411538" y="1419225"/>
          <p14:tracePt t="21674" x="3490913" y="1401763"/>
          <p14:tracePt t="21691" x="3589338" y="1384300"/>
          <p14:tracePt t="21708" x="3714750" y="1366838"/>
          <p14:tracePt t="21724" x="3813175" y="1347788"/>
          <p14:tracePt t="21741" x="3938588" y="1330325"/>
          <p14:tracePt t="21760" x="4116388" y="1295400"/>
          <p14:tracePt t="21774" x="4205288" y="1285875"/>
          <p14:tracePt t="21791" x="4295775" y="1268413"/>
          <p14:tracePt t="21808" x="4357688" y="1250950"/>
          <p14:tracePt t="21825" x="4500563" y="1223963"/>
          <p14:tracePt t="21841" x="4572000" y="1223963"/>
          <p14:tracePt t="21858" x="4633913" y="1204913"/>
          <p14:tracePt t="21878" x="4705350" y="1204913"/>
          <p14:tracePt t="21891" x="4732338" y="1204913"/>
          <p14:tracePt t="21908" x="4759325" y="1204913"/>
          <p14:tracePt t="21924" x="4776788" y="1204913"/>
          <p14:tracePt t="21943" x="4822825" y="1204913"/>
          <p14:tracePt t="21958" x="4848225" y="1204913"/>
          <p14:tracePt t="21974" x="4894263" y="1204913"/>
          <p14:tracePt t="21991" x="4919663" y="1223963"/>
          <p14:tracePt t="22009" x="4973638" y="1231900"/>
          <p14:tracePt t="22024" x="5010150" y="1241425"/>
          <p14:tracePt t="22041" x="5045075" y="1250950"/>
          <p14:tracePt t="22057" x="5072063" y="1258888"/>
          <p14:tracePt t="22075" x="5108575" y="1268413"/>
          <p14:tracePt t="22091" x="5133975" y="1285875"/>
          <p14:tracePt t="22107" x="5160963" y="1295400"/>
          <p14:tracePt t="22127" x="5180013" y="1322388"/>
          <p14:tracePt t="22141" x="5187950" y="1330325"/>
          <p14:tracePt t="22158" x="5205413" y="1339850"/>
          <p14:tracePt t="22175" x="5214938" y="1347788"/>
          <p14:tracePt t="22193" x="5224463" y="1366838"/>
          <p14:tracePt t="22208" x="5232400" y="1374775"/>
          <p14:tracePt t="22225" x="5241925" y="1384300"/>
          <p14:tracePt t="22241" x="5241925" y="1393825"/>
          <p14:tracePt t="22260" x="5251450" y="1411288"/>
          <p14:tracePt t="22274" x="5251450" y="1428750"/>
          <p14:tracePt t="22291" x="5251450" y="1446213"/>
          <p14:tracePt t="22310" x="5251450" y="1473200"/>
          <p14:tracePt t="22324" x="5251450" y="1482725"/>
          <p14:tracePt t="22341" x="5251450" y="1517650"/>
          <p14:tracePt t="22358" x="5241925" y="1527175"/>
          <p14:tracePt t="22377" x="5232400" y="1554163"/>
          <p14:tracePt t="22392" x="5224463" y="1562100"/>
          <p14:tracePt t="22408" x="5224463" y="1571625"/>
          <p14:tracePt t="22424" x="5214938" y="1581150"/>
          <p14:tracePt t="22442" x="5197475" y="1589088"/>
          <p14:tracePt t="22458" x="5197475" y="1608138"/>
          <p14:tracePt t="22474" x="5187950" y="1616075"/>
          <p14:tracePt t="22491" x="5180013" y="1616075"/>
          <p14:tracePt t="22509" x="5170488" y="1643063"/>
          <p14:tracePt t="22524" x="5160963" y="1652588"/>
          <p14:tracePt t="22541" x="5160963" y="1660525"/>
          <p14:tracePt t="22560" x="5133975" y="1679575"/>
          <p14:tracePt t="22575" x="5108575" y="1704975"/>
          <p14:tracePt t="22591" x="5072063" y="1724025"/>
          <p14:tracePt t="22607" x="5037138" y="1741488"/>
          <p14:tracePt t="22627" x="4983163" y="1768475"/>
          <p14:tracePt t="22641" x="4946650" y="1776413"/>
          <p14:tracePt t="22658" x="4911725" y="1785938"/>
          <p14:tracePt t="22675" x="4884738" y="1803400"/>
          <p14:tracePt t="22692" x="4813300" y="1812925"/>
          <p14:tracePt t="22708" x="4759325" y="1830388"/>
          <p14:tracePt t="22726" x="4705350" y="1839913"/>
          <p14:tracePt t="22741" x="4652963" y="1847850"/>
          <p14:tracePt t="22760" x="4572000" y="1857375"/>
          <p14:tracePt t="22774" x="4527550" y="1857375"/>
          <p14:tracePt t="22792" x="4483100" y="1857375"/>
          <p14:tracePt t="22810" x="4394200" y="1857375"/>
          <p14:tracePt t="22825" x="4322763" y="1857375"/>
          <p14:tracePt t="22841" x="4241800" y="1857375"/>
          <p14:tracePt t="22858" x="4170363" y="1857375"/>
          <p14:tracePt t="22877" x="4081463" y="1857375"/>
          <p14:tracePt t="22892" x="4027488" y="1857375"/>
          <p14:tracePt t="22908" x="4000500" y="1857375"/>
          <p14:tracePt t="22926" x="3965575" y="1857375"/>
          <p14:tracePt t="22943" x="3875088" y="1866900"/>
          <p14:tracePt t="22958" x="3813175" y="1866900"/>
          <p14:tracePt t="22975" x="3759200" y="1866900"/>
          <p14:tracePt t="22991" x="3705225" y="1866900"/>
          <p14:tracePt t="23010" x="3625850" y="1884363"/>
          <p14:tracePt t="23024" x="3571875" y="1893888"/>
          <p14:tracePt t="23041" x="3517900" y="1893888"/>
          <p14:tracePt t="23060" x="3438525" y="1911350"/>
          <p14:tracePt t="23074" x="3375025" y="1911350"/>
          <p14:tracePt t="23091" x="3313113" y="1911350"/>
          <p14:tracePt t="23108" x="3259138" y="1911350"/>
          <p14:tracePt t="23126" x="3197225" y="1911350"/>
          <p14:tracePt t="23141" x="3152775" y="1911350"/>
          <p14:tracePt t="23158" x="3108325" y="1911350"/>
          <p14:tracePt t="23175" x="3054350" y="1911350"/>
          <p14:tracePt t="23192" x="2965450" y="1919288"/>
          <p14:tracePt t="23208" x="2919413" y="1919288"/>
          <p14:tracePt t="23214" x="2894013" y="1919288"/>
          <p14:tracePt t="23225" x="2857500" y="1919288"/>
          <p14:tracePt t="23244" x="2768600" y="1919288"/>
          <p14:tracePt t="23258" x="2741613" y="1919288"/>
          <p14:tracePt t="23275" x="2660650" y="1919288"/>
          <p14:tracePt t="23291" x="2608263" y="1919288"/>
          <p14:tracePt t="23310" x="2527300" y="1919288"/>
          <p14:tracePt t="23325" x="2473325" y="1919288"/>
          <p14:tracePt t="23341" x="2428875" y="1901825"/>
          <p14:tracePt t="23358" x="2384425" y="1901825"/>
          <p14:tracePt t="23377" x="2322513" y="1893888"/>
          <p14:tracePt t="23391" x="2276475" y="1893888"/>
          <p14:tracePt t="23409" x="2232025" y="1874838"/>
          <p14:tracePt t="23427" x="2197100" y="1874838"/>
          <p14:tracePt t="23442" x="2133600" y="1857375"/>
          <p14:tracePt t="23458" x="2098675" y="1857375"/>
          <p14:tracePt t="23475" x="2062163" y="1839913"/>
          <p14:tracePt t="23493" x="2009775" y="1830388"/>
          <p14:tracePt t="23508" x="1973263" y="1830388"/>
          <p14:tracePt t="23525" x="1946275" y="1830388"/>
          <p14:tracePt t="23542" x="1919288" y="1830388"/>
          <p14:tracePt t="23560" x="1893888" y="1830388"/>
          <p14:tracePt t="23574" x="1874838" y="1830388"/>
          <p14:tracePt t="23591" x="1857375" y="1830388"/>
          <p14:tracePt t="23608" x="1847850" y="1830388"/>
          <p14:tracePt t="23626" x="1822450" y="1830388"/>
          <p14:tracePt t="23641" x="1803400" y="1830388"/>
          <p14:tracePt t="23658" x="1776413" y="1830388"/>
          <p14:tracePt t="23678" x="1741488" y="1839913"/>
          <p14:tracePt t="23692" x="1731963" y="1839913"/>
          <p14:tracePt t="23708" x="1687513" y="1857375"/>
          <p14:tracePt t="23725" x="1660525" y="1866900"/>
          <p14:tracePt t="23744" x="1625600" y="1874838"/>
          <p14:tracePt t="23758" x="1598613" y="1884363"/>
          <p14:tracePt t="23775" x="1571625" y="1884363"/>
          <p14:tracePt t="23791" x="1544638" y="1884363"/>
          <p14:tracePt t="23811" x="1500188" y="1893888"/>
          <p14:tracePt t="23825" x="1473200" y="1901825"/>
          <p14:tracePt t="23842" x="1438275" y="1911350"/>
          <p14:tracePt t="23860" x="1411288" y="1919288"/>
          <p14:tracePt t="23876" x="1374775" y="1928813"/>
          <p14:tracePt t="23891" x="1357313" y="1938338"/>
          <p14:tracePt t="23909" x="1347788" y="1946275"/>
          <p14:tracePt t="23926" x="1330325" y="1955800"/>
          <p14:tracePt t="24546" x="1322388" y="1955800"/>
          <p14:tracePt t="24554" x="1312863" y="1955800"/>
          <p14:tracePt t="24561" x="1303338" y="1955800"/>
          <p14:tracePt t="24575" x="1295400" y="1955800"/>
          <p14:tracePt t="24592" x="1276350" y="1955800"/>
          <p14:tracePt t="24610" x="1250950" y="1955800"/>
          <p14:tracePt t="24625" x="1241425" y="1955800"/>
          <p14:tracePt t="24659" x="1204913" y="1955800"/>
          <p14:tracePt t="24692" x="1187450" y="1955800"/>
          <p14:tracePt t="24726" x="1179513" y="1955800"/>
          <p14:tracePt t="24730" x="1169988" y="1946275"/>
          <p14:tracePt t="24753" x="1160463" y="1946275"/>
          <p14:tracePt t="24774" x="1152525" y="1946275"/>
          <p14:tracePt t="24786" x="1143000" y="1938338"/>
          <p14:tracePt t="24804" x="1133475" y="1938338"/>
          <p14:tracePt t="24813" x="1133475" y="1928813"/>
          <p14:tracePt t="24825" x="1116013" y="1928813"/>
          <p14:tracePt t="24842" x="1108075" y="1919288"/>
          <p14:tracePt t="24861" x="1081088" y="1911350"/>
          <p14:tracePt t="24875" x="1071563" y="1901825"/>
          <p14:tracePt t="24892" x="1054100" y="1901825"/>
          <p14:tracePt t="24909" x="1044575" y="1893888"/>
          <p14:tracePt t="24928" x="1017588" y="1893888"/>
          <p14:tracePt t="24942" x="1017588" y="1884363"/>
          <p14:tracePt t="24959" x="1000125" y="1874838"/>
          <p14:tracePt t="24993" x="990600" y="1874838"/>
          <p14:tracePt t="25008" x="982663" y="1866900"/>
          <p14:tracePt t="25026" x="973138" y="1866900"/>
          <p14:tracePt t="25045" x="965200" y="1866900"/>
          <p14:tracePt t="25090" x="955675" y="1866900"/>
          <p14:tracePt t="25319" x="955675" y="1857375"/>
          <p14:tracePt t="25331" x="946150" y="1857375"/>
          <p14:tracePt t="25342" x="946150" y="1847850"/>
          <p14:tracePt t="25361" x="938213" y="1839913"/>
          <p14:tracePt t="25376" x="919163" y="1830388"/>
          <p14:tracePt t="25411" x="911225" y="1822450"/>
          <p14:tracePt t="25442" x="901700" y="1803400"/>
          <p14:tracePt t="25477" x="901700" y="1785938"/>
          <p14:tracePt t="25509" x="901700" y="1776413"/>
          <p14:tracePt t="25605" x="901700" y="1768475"/>
          <p14:tracePt t="26148" x="901700" y="1758950"/>
          <p14:tracePt t="26199" x="901700" y="1751013"/>
          <p14:tracePt t="26223" x="901700" y="1741488"/>
          <p14:tracePt t="26237" x="901700" y="1731963"/>
          <p14:tracePt t="26259" x="901700" y="1724025"/>
          <p14:tracePt t="26281" x="901700" y="1714500"/>
          <p14:tracePt t="26303" x="901700" y="1704975"/>
          <p14:tracePt t="26326" x="901700" y="1697038"/>
          <p14:tracePt t="26344" x="901700" y="1687513"/>
          <p14:tracePt t="26443" x="901700" y="1679575"/>
          <p14:tracePt t="27024" x="901700" y="1670050"/>
          <p14:tracePt t="27103" x="901700" y="1660525"/>
          <p14:tracePt t="27126" x="901700" y="1652588"/>
          <p14:tracePt t="27140" x="911225" y="1652588"/>
          <p14:tracePt t="27152" x="911225" y="1643063"/>
          <p14:tracePt t="27163" x="919163" y="1643063"/>
          <p14:tracePt t="27177" x="928688" y="1633538"/>
          <p14:tracePt t="27193" x="938213" y="1625600"/>
          <p14:tracePt t="27226" x="982663" y="1598613"/>
          <p14:tracePt t="27260" x="1071563" y="1581150"/>
          <p14:tracePt t="27293" x="1204913" y="1562100"/>
          <p14:tracePt t="27309" x="1258888" y="1554163"/>
          <p14:tracePt t="27326" x="1322388" y="1544638"/>
          <p14:tracePt t="27343" x="1401763" y="1527175"/>
          <p14:tracePt t="27360" x="1500188" y="1527175"/>
          <p14:tracePt t="27377" x="1643063" y="1527175"/>
          <p14:tracePt t="27394" x="1768475" y="1527175"/>
          <p14:tracePt t="27410" x="1928813" y="1527175"/>
          <p14:tracePt t="27426" x="2044700" y="1527175"/>
          <p14:tracePt t="27444" x="2143125" y="1527175"/>
          <p14:tracePt t="27461" x="2303463" y="1509713"/>
          <p14:tracePt t="27476" x="2384425" y="1490663"/>
          <p14:tracePt t="27493" x="2446338" y="1490663"/>
          <p14:tracePt t="27510" x="2536825" y="1482725"/>
          <p14:tracePt t="27529" x="2679700" y="1465263"/>
          <p14:tracePt t="27543" x="2776538" y="1465263"/>
          <p14:tracePt t="27560" x="2867025" y="1465263"/>
          <p14:tracePt t="27577" x="2928938" y="1465263"/>
          <p14:tracePt t="27592" x="3017838" y="1465263"/>
          <p14:tracePt t="27609" x="3098800" y="1465263"/>
          <p14:tracePt t="27626" x="3197225" y="1465263"/>
          <p14:tracePt t="27643" x="3295650" y="1465263"/>
          <p14:tracePt t="27659" x="3419475" y="1465263"/>
          <p14:tracePt t="27676" x="3490913" y="1465263"/>
          <p14:tracePt t="27693" x="3589338" y="1473200"/>
          <p14:tracePt t="27711" x="3705225" y="1473200"/>
          <p14:tracePt t="27726" x="3751263" y="1482725"/>
          <p14:tracePt t="27743" x="3786188" y="1482725"/>
          <p14:tracePt t="27760" x="3830638" y="1500188"/>
          <p14:tracePt t="27777" x="3867150" y="1509713"/>
          <p14:tracePt t="27793" x="3884613" y="1517650"/>
          <p14:tracePt t="27810" x="3911600" y="1527175"/>
          <p14:tracePt t="27826" x="3938588" y="1544638"/>
          <p14:tracePt t="27845" x="3973513" y="1571625"/>
          <p14:tracePt t="27860" x="4010025" y="1589088"/>
          <p14:tracePt t="27876" x="4037013" y="1608138"/>
          <p14:tracePt t="27896" x="4081463" y="1643063"/>
          <p14:tracePt t="27910" x="4098925" y="1652588"/>
          <p14:tracePt t="27926" x="4133850" y="1670050"/>
          <p14:tracePt t="27943" x="4152900" y="1687513"/>
          <p14:tracePt t="27962" x="4170363" y="1704975"/>
          <p14:tracePt t="27977" x="4179888" y="1704975"/>
          <p14:tracePt t="27993" x="4179888" y="1714500"/>
          <p14:tracePt t="28010" x="4187825" y="1724025"/>
          <p14:tracePt t="28027" x="4205288" y="1731963"/>
          <p14:tracePt t="28043" x="4205288" y="1741488"/>
          <p14:tracePt t="28060" x="4214813" y="1751013"/>
          <p14:tracePt t="28094" x="4214813" y="1758950"/>
          <p14:tracePt t="28110" x="4214813" y="1776413"/>
          <p14:tracePt t="28127" x="4214813" y="1785938"/>
          <p14:tracePt t="28145" x="4197350" y="1803400"/>
          <p14:tracePt t="28160" x="4170363" y="1830388"/>
          <p14:tracePt t="28177" x="4125913" y="1847850"/>
          <p14:tracePt t="28194" x="4081463" y="1866900"/>
          <p14:tracePt t="28212" x="4017963" y="1884363"/>
          <p14:tracePt t="28227" x="3973513" y="1884363"/>
          <p14:tracePt t="28244" x="3902075" y="1884363"/>
          <p14:tracePt t="28263" x="3813175" y="1884363"/>
          <p14:tracePt t="28278" x="3751263" y="1874838"/>
          <p14:tracePt t="28293" x="3697288" y="1866900"/>
          <p14:tracePt t="28310" x="3643313" y="1857375"/>
          <p14:tracePt t="28329" x="3562350" y="1847850"/>
          <p14:tracePt t="28344" x="3500438" y="1830388"/>
          <p14:tracePt t="28360" x="3438525" y="1822450"/>
          <p14:tracePt t="28377" x="3357563" y="1812925"/>
          <p14:tracePt t="28395" x="3259138" y="1795463"/>
          <p14:tracePt t="28410" x="3205163" y="1785938"/>
          <p14:tracePt t="28426" x="3170238" y="1776413"/>
          <p14:tracePt t="28443" x="3133725" y="1768475"/>
          <p14:tracePt t="28462" x="3054350" y="1751013"/>
          <p14:tracePt t="28476" x="2973388" y="1751013"/>
          <p14:tracePt t="28493" x="2901950" y="1751013"/>
          <p14:tracePt t="28510" x="2830513" y="1751013"/>
          <p14:tracePt t="28528" x="2705100" y="1741488"/>
          <p14:tracePt t="28543" x="2643188" y="1741488"/>
          <p14:tracePt t="28560" x="2554288" y="1741488"/>
          <p14:tracePt t="28580" x="2393950" y="1751013"/>
          <p14:tracePt t="28593" x="2295525" y="1758950"/>
          <p14:tracePt t="28610" x="2224088" y="1768475"/>
          <p14:tracePt t="28627" x="2152650" y="1785938"/>
          <p14:tracePt t="28646" x="2044700" y="1795463"/>
          <p14:tracePt t="28660" x="1965325" y="1803400"/>
          <p14:tracePt t="28678" x="1874838" y="1812925"/>
          <p14:tracePt t="28694" x="1795463" y="1812925"/>
          <p14:tracePt t="28712" x="1714500" y="1830388"/>
          <p14:tracePt t="28728" x="1660525" y="1830388"/>
          <p14:tracePt t="28743" x="1616075" y="1830388"/>
          <p14:tracePt t="28763" x="1554163" y="1830388"/>
          <p14:tracePt t="28777" x="1500188" y="1830388"/>
          <p14:tracePt t="28793" x="1428750" y="1830388"/>
          <p14:tracePt t="28810" x="1374775" y="1839913"/>
          <p14:tracePt t="28830" x="1312863" y="1839913"/>
          <p14:tracePt t="28844" x="1258888" y="1839913"/>
          <p14:tracePt t="28861" x="1223963" y="1839913"/>
          <p14:tracePt t="28877" x="1196975" y="1839913"/>
          <p14:tracePt t="28894" x="1143000" y="1839913"/>
          <p14:tracePt t="28910" x="1108075" y="1839913"/>
          <p14:tracePt t="28927" x="1071563" y="1839913"/>
          <p14:tracePt t="28943" x="1036638" y="1839913"/>
          <p14:tracePt t="28962" x="982663" y="1839913"/>
          <p14:tracePt t="28977" x="938213" y="1847850"/>
          <p14:tracePt t="28993" x="911225" y="1847850"/>
          <p14:tracePt t="29013" x="874713" y="1847850"/>
          <p14:tracePt t="29028" x="857250" y="1847850"/>
          <p14:tracePt t="29044" x="830263" y="1847850"/>
          <p14:tracePt t="29060" x="812800" y="1847850"/>
          <p14:tracePt t="29079" x="776288" y="1847850"/>
          <p14:tracePt t="29094" x="768350" y="1847850"/>
          <p14:tracePt t="29110" x="750888" y="1847850"/>
          <p14:tracePt t="29127" x="741363" y="1847850"/>
          <p14:tracePt t="29144" x="723900" y="1847850"/>
          <p14:tracePt t="29160" x="704850" y="1847850"/>
          <p14:tracePt t="29177" x="687388" y="1847850"/>
          <p14:tracePt t="29197" x="669925" y="1847850"/>
          <p14:tracePt t="29211" x="660400" y="1847850"/>
          <p14:tracePt t="29227" x="652463" y="1847850"/>
          <p14:tracePt t="29244" x="642938" y="1847850"/>
          <p14:tracePt t="29367" x="633413" y="1847850"/>
          <p14:tracePt t="29390" x="625475" y="1847850"/>
          <p14:tracePt t="29404" x="615950" y="1839913"/>
          <p14:tracePt t="29427" x="608013" y="1839913"/>
          <p14:tracePt t="29447" x="598488" y="1830388"/>
          <p14:tracePt t="29462" x="588963" y="1830388"/>
          <p14:tracePt t="29471" x="581025" y="1830388"/>
          <p14:tracePt t="29484" x="581025" y="1822450"/>
          <p14:tracePt t="29497" x="571500" y="1822450"/>
          <p14:tracePt t="29511" x="561975" y="1812925"/>
          <p14:tracePt t="29527" x="554038" y="1812925"/>
          <p14:tracePt t="29544" x="544513" y="1803400"/>
          <p14:tracePt t="29578" x="536575" y="1795463"/>
          <p14:tracePt t="29594" x="527050" y="1785938"/>
          <p14:tracePt t="29611" x="517525" y="1785938"/>
          <p14:tracePt t="29630" x="509588" y="1785938"/>
          <p14:tracePt t="29653" x="500063" y="1785938"/>
          <p14:tracePt t="30229" x="500063" y="1795463"/>
          <p14:tracePt t="30243" x="500063" y="1839913"/>
          <p14:tracePt t="30256" x="500063" y="1893888"/>
          <p14:tracePt t="30261" x="500063" y="1919288"/>
          <p14:tracePt t="30271" x="500063" y="1946275"/>
          <p14:tracePt t="30281" x="500063" y="1973263"/>
          <p14:tracePt t="30294" x="500063" y="2000250"/>
          <p14:tracePt t="30299" x="500063" y="2009775"/>
          <p14:tracePt t="30314" x="500063" y="2027238"/>
          <p14:tracePt t="30345" x="500063" y="2036763"/>
          <p14:tracePt t="30381" x="500063" y="2044700"/>
          <p14:tracePt t="30571" x="517525" y="2027238"/>
          <p14:tracePt t="30580" x="571500" y="1982788"/>
          <p14:tracePt t="30595" x="652463" y="1911350"/>
          <p14:tracePt t="30611" x="714375" y="1857375"/>
          <p14:tracePt t="30615" x="750888" y="1839913"/>
          <p14:tracePt t="30628" x="812800" y="1795463"/>
          <p14:tracePt t="30644" x="847725" y="1751013"/>
          <p14:tracePt t="30661" x="893763" y="1724025"/>
          <p14:tracePt t="30678" x="911225" y="1714500"/>
          <p14:tracePt t="30696" x="928688" y="1704975"/>
          <p14:tracePt t="30713" x="938213" y="1697038"/>
          <p14:tracePt t="30728" x="946150" y="1697038"/>
          <p14:tracePt t="32569" x="938213" y="1697038"/>
          <p14:tracePt t="32579" x="928688" y="1697038"/>
          <p14:tracePt t="32595" x="919163" y="1704975"/>
          <p14:tracePt t="32612" x="893763" y="1714500"/>
          <p14:tracePt t="32629" x="866775" y="1724025"/>
          <p14:tracePt t="32645" x="839788" y="1731963"/>
          <p14:tracePt t="32665" x="803275" y="1741488"/>
          <p14:tracePt t="32695" x="750888" y="1758950"/>
          <p14:tracePt t="32731" x="687388" y="1776413"/>
          <p14:tracePt t="32761" x="642938" y="1803400"/>
          <p14:tracePt t="32778" x="615950" y="1822450"/>
          <p14:tracePt t="32797" x="581025" y="1830388"/>
          <p14:tracePt t="32811" x="561975" y="1839913"/>
          <p14:tracePt t="32828" x="536575" y="1847850"/>
          <p14:tracePt t="32845" x="517525" y="1847850"/>
          <p14:tracePt t="32862" x="500063" y="1866900"/>
          <p14:tracePt t="32880" x="490538" y="1866900"/>
          <p14:tracePt t="32896" x="482600" y="1866900"/>
          <p14:tracePt t="32916" x="473075" y="1866900"/>
          <p14:tracePt t="32960" x="465138" y="1866900"/>
          <p14:tracePt t="56745" x="465138" y="1893888"/>
          <p14:tracePt t="56757" x="482600" y="1990725"/>
          <p14:tracePt t="56772" x="500063" y="2108200"/>
          <p14:tracePt t="56787" x="517525" y="2232025"/>
          <p14:tracePt t="56805" x="536575" y="2357438"/>
          <p14:tracePt t="56821" x="554038" y="2455863"/>
          <p14:tracePt t="56838" x="581025" y="2544763"/>
          <p14:tracePt t="56854" x="615950" y="2724150"/>
          <p14:tracePt t="56890" x="714375" y="3044825"/>
          <p14:tracePt t="56921" x="795338" y="3259138"/>
          <p14:tracePt t="56957" x="965200" y="3500438"/>
          <p14:tracePt t="56971" x="1027113" y="3562350"/>
          <p14:tracePt t="56988" x="1098550" y="3625850"/>
          <p14:tracePt t="57004" x="1187450" y="3679825"/>
          <p14:tracePt t="57023" x="1384300" y="3759200"/>
          <p14:tracePt t="57037" x="1536700" y="3795713"/>
          <p14:tracePt t="57054" x="1670050" y="3830638"/>
          <p14:tracePt t="57071" x="1812925" y="3867150"/>
          <p14:tracePt t="57089" x="2044700" y="3956050"/>
          <p14:tracePt t="57104" x="2205038" y="4017963"/>
          <p14:tracePt t="57121" x="2357438" y="4081463"/>
          <p14:tracePt t="57140" x="2616200" y="4179888"/>
          <p14:tracePt t="57154" x="2803525" y="4241800"/>
          <p14:tracePt t="57171" x="2901950" y="4286250"/>
          <p14:tracePt t="57187" x="2982913" y="4295775"/>
          <p14:tracePt t="57503" x="2990850" y="4295775"/>
          <p14:tracePt t="57511" x="3000375" y="4268788"/>
          <p14:tracePt t="57524" x="3000375" y="4224338"/>
          <p14:tracePt t="57538" x="2990850" y="4152900"/>
          <p14:tracePt t="57555" x="2965450" y="4081463"/>
          <p14:tracePt t="57574" x="2901950" y="3946525"/>
          <p14:tracePt t="57588" x="2830513" y="3830638"/>
          <p14:tracePt t="57604" x="2768600" y="3714750"/>
          <p14:tracePt t="57621" x="2705100" y="3625850"/>
          <p14:tracePt t="57640" x="2625725" y="3527425"/>
          <p14:tracePt t="57654" x="2581275" y="3473450"/>
          <p14:tracePt t="57671" x="2517775" y="3429000"/>
          <p14:tracePt t="57689" x="2455863" y="3394075"/>
          <p14:tracePt t="57706" x="2374900" y="3340100"/>
          <p14:tracePt t="57721" x="2330450" y="3313113"/>
          <p14:tracePt t="57738" x="2286000" y="3286125"/>
          <p14:tracePt t="57757" x="2241550" y="3241675"/>
          <p14:tracePt t="57773" x="2197100" y="3214688"/>
          <p14:tracePt t="57787" x="2160588" y="3187700"/>
          <p14:tracePt t="57804" x="2133600" y="3160713"/>
          <p14:tracePt t="57824" x="2089150" y="3116263"/>
          <p14:tracePt t="57839" x="2062163" y="3089275"/>
          <p14:tracePt t="57855" x="2044700" y="3062288"/>
          <p14:tracePt t="57871" x="2017713" y="3036888"/>
          <p14:tracePt t="57890" x="1982788" y="3009900"/>
          <p14:tracePt t="57904" x="1955800" y="2982913"/>
          <p14:tracePt t="57921" x="1938338" y="2965450"/>
          <p14:tracePt t="57941" x="1911350" y="2955925"/>
          <p14:tracePt t="57955" x="1911350" y="2946400"/>
          <p14:tracePt t="57971" x="1901825" y="2938463"/>
          <p14:tracePt t="57988" x="1901825" y="2928938"/>
          <p14:tracePt t="58304" x="1901825" y="2901950"/>
          <p14:tracePt t="58313" x="1893888" y="2874963"/>
          <p14:tracePt t="58324" x="1884363" y="2803525"/>
          <p14:tracePt t="58338" x="1866900" y="2732088"/>
          <p14:tracePt t="58355" x="1857375" y="2643188"/>
          <p14:tracePt t="58371" x="1847850" y="2562225"/>
          <p14:tracePt t="58389" x="1847850" y="2446338"/>
          <p14:tracePt t="58396" x="1847850" y="2419350"/>
          <p14:tracePt t="58421" x="1847850" y="2357438"/>
          <p14:tracePt t="58455" x="1866900" y="2276475"/>
          <p14:tracePt t="58488" x="1911350" y="2224088"/>
          <p14:tracePt t="58508" x="1965325" y="2187575"/>
          <p14:tracePt t="58522" x="1990725" y="2170113"/>
          <p14:tracePt t="58538" x="2081213" y="2125663"/>
          <p14:tracePt t="58555" x="2133600" y="2098675"/>
          <p14:tracePt t="58573" x="2205038" y="2071688"/>
          <p14:tracePt t="58588" x="2232025" y="2054225"/>
          <p14:tracePt t="58605" x="2251075" y="2036763"/>
          <p14:tracePt t="58623" x="2276475" y="2027238"/>
          <p14:tracePt t="58639" x="2303463" y="2009775"/>
          <p14:tracePt t="58655" x="2312988" y="1990725"/>
          <p14:tracePt t="58672" x="2330450" y="1982788"/>
          <p14:tracePt t="58691" x="2347913" y="1955800"/>
          <p14:tracePt t="58706" x="2366963" y="1938338"/>
          <p14:tracePt t="58721" x="2393950" y="1928813"/>
          <p14:tracePt t="58738" x="2411413" y="1911350"/>
          <p14:tracePt t="58756" x="2455863" y="1884363"/>
          <p14:tracePt t="58772" x="2473325" y="1874838"/>
          <p14:tracePt t="58788" x="2473325" y="1866900"/>
          <p14:tracePt t="58805" x="2482850" y="1857375"/>
          <p14:tracePt t="58823" x="2490788" y="1857375"/>
          <p14:tracePt t="58892" x="2482850" y="1857375"/>
          <p14:tracePt t="58900" x="2465388" y="1857375"/>
          <p14:tracePt t="58911" x="2428875" y="1857375"/>
          <p14:tracePt t="58922" x="2401888" y="1857375"/>
          <p14:tracePt t="58940" x="2295525" y="1857375"/>
          <p14:tracePt t="58955" x="2259013" y="1857375"/>
          <p14:tracePt t="58973" x="2143125" y="1857375"/>
          <p14:tracePt t="58988" x="2062163" y="1857375"/>
          <p14:tracePt t="59008" x="1982788" y="1857375"/>
          <p14:tracePt t="59021" x="1938338" y="1857375"/>
          <p14:tracePt t="59039" x="1884363" y="1857375"/>
          <p14:tracePt t="59055" x="1822450" y="1857375"/>
          <p14:tracePt t="59073" x="1714500" y="1847850"/>
          <p14:tracePt t="59088" x="1643063" y="1847850"/>
          <p14:tracePt t="59105" x="1571625" y="1847850"/>
          <p14:tracePt t="59121" x="1517650" y="1847850"/>
          <p14:tracePt t="59140" x="1438275" y="1847850"/>
          <p14:tracePt t="59155" x="1366838" y="1830388"/>
          <p14:tracePt t="59172" x="1303338" y="1822450"/>
          <p14:tracePt t="59191" x="1204913" y="1803400"/>
          <p14:tracePt t="59206" x="1169988" y="1803400"/>
          <p14:tracePt t="59222" x="1133475" y="1785938"/>
          <p14:tracePt t="59238" x="1098550" y="1776413"/>
          <p14:tracePt t="59257" x="1044575" y="1751013"/>
          <p14:tracePt t="59271" x="1017588" y="1731963"/>
          <p14:tracePt t="59289" x="990600" y="1714500"/>
          <p14:tracePt t="59305" x="946150" y="1697038"/>
          <p14:tracePt t="59322" x="901700" y="1660525"/>
          <p14:tracePt t="59338" x="874713" y="1633538"/>
          <p14:tracePt t="59355" x="847725" y="1616075"/>
          <p14:tracePt t="59373" x="822325" y="1598613"/>
          <p14:tracePt t="59389" x="803275" y="1571625"/>
          <p14:tracePt t="59408" x="795338" y="1562100"/>
          <p14:tracePt t="59423" x="785813" y="1544638"/>
          <p14:tracePt t="59441" x="776288" y="1536700"/>
          <p14:tracePt t="59472" x="776288" y="1527175"/>
          <p14:tracePt t="59489" x="776288" y="1509713"/>
          <p14:tracePt t="59507" x="812800" y="1482725"/>
          <p14:tracePt t="59522" x="866775" y="1455738"/>
          <p14:tracePt t="59538" x="946150" y="1419225"/>
          <p14:tracePt t="59556" x="1044575" y="1393825"/>
          <p14:tracePt t="59573" x="1241425" y="1366838"/>
          <p14:tracePt t="59589" x="1366838" y="1357313"/>
          <p14:tracePt t="59605" x="1465263" y="1357313"/>
          <p14:tracePt t="59624" x="1616075" y="1357313"/>
          <p14:tracePt t="59639" x="1741488" y="1366838"/>
          <p14:tracePt t="59655" x="1866900" y="1374775"/>
          <p14:tracePt t="59672" x="1946275" y="1384300"/>
          <p14:tracePt t="59691" x="2071688" y="1401763"/>
          <p14:tracePt t="59705" x="2179638" y="1419225"/>
          <p14:tracePt t="59722" x="2268538" y="1446213"/>
          <p14:tracePt t="59738" x="2357438" y="1473200"/>
          <p14:tracePt t="59757" x="2438400" y="1500188"/>
          <p14:tracePt t="59772" x="2473325" y="1509713"/>
          <p14:tracePt t="59789" x="2509838" y="1536700"/>
          <p14:tracePt t="59807" x="2544763" y="1571625"/>
          <p14:tracePt t="59823" x="2571750" y="1616075"/>
          <p14:tracePt t="59838" x="2608263" y="1660525"/>
          <p14:tracePt t="59855" x="2625725" y="1704975"/>
          <p14:tracePt t="59874" x="2643188" y="1751013"/>
          <p14:tracePt t="59889" x="2652713" y="1768475"/>
          <p14:tracePt t="59906" x="2652713" y="1776413"/>
          <p14:tracePt t="59922" x="2652713" y="1785938"/>
          <p14:tracePt t="59941" x="2652713" y="1803400"/>
          <p14:tracePt t="59955" x="2652713" y="1812925"/>
          <p14:tracePt t="59972" x="2633663" y="1822450"/>
          <p14:tracePt t="59989" x="2598738" y="1847850"/>
          <p14:tracePt t="60008" x="2446338" y="1884363"/>
          <p14:tracePt t="60022" x="2330450" y="1911350"/>
          <p14:tracePt t="60039" x="2241550" y="1928813"/>
          <p14:tracePt t="60058" x="2143125" y="1938338"/>
          <p14:tracePt t="60073" x="2062163" y="1946275"/>
          <p14:tracePt t="60088" x="1965325" y="1946275"/>
          <p14:tracePt t="60105" x="1847850" y="1946275"/>
          <p14:tracePt t="60124" x="1697038" y="1955800"/>
          <p14:tracePt t="60139" x="1625600" y="1955800"/>
          <p14:tracePt t="60155" x="1527175" y="1955800"/>
          <p14:tracePt t="60173" x="1428750" y="1946275"/>
          <p14:tracePt t="60191" x="1295400" y="1938338"/>
          <p14:tracePt t="60205" x="1231900" y="1938338"/>
          <p14:tracePt t="60222" x="1187450" y="1938338"/>
          <p14:tracePt t="60239" x="1133475" y="1928813"/>
          <p14:tracePt t="60257" x="1071563" y="1911350"/>
          <p14:tracePt t="60272" x="1027113" y="1911350"/>
          <p14:tracePt t="60288" x="973138" y="1901825"/>
          <p14:tracePt t="60308" x="911225" y="1884363"/>
          <p14:tracePt t="60323" x="884238" y="1874838"/>
          <p14:tracePt t="60338" x="847725" y="1857375"/>
          <p14:tracePt t="60355" x="822325" y="1847850"/>
          <p14:tracePt t="60374" x="785813" y="1839913"/>
          <p14:tracePt t="60388" x="768350" y="1822450"/>
          <p14:tracePt t="60406" x="758825" y="1812925"/>
          <p14:tracePt t="60423" x="750888" y="1795463"/>
          <p14:tracePt t="60441" x="741363" y="1768475"/>
          <p14:tracePt t="60455" x="741363" y="1731963"/>
          <p14:tracePt t="60473" x="741363" y="1697038"/>
          <p14:tracePt t="60489" x="741363" y="1652588"/>
          <p14:tracePt t="60507" x="776288" y="1598613"/>
          <p14:tracePt t="60522" x="812800" y="1571625"/>
          <p14:tracePt t="60540" x="847725" y="1544638"/>
          <p14:tracePt t="60559" x="901700" y="1517650"/>
          <p14:tracePt t="60572" x="928688" y="1500188"/>
          <p14:tracePt t="60589" x="982663" y="1482725"/>
          <p14:tracePt t="60605" x="1027113" y="1482725"/>
          <p14:tracePt t="60623" x="1098550" y="1473200"/>
          <p14:tracePt t="60639" x="1160463" y="1473200"/>
          <p14:tracePt t="60656" x="1231900" y="1473200"/>
          <p14:tracePt t="60672" x="1303338" y="1473200"/>
          <p14:tracePt t="60691" x="1384300" y="1473200"/>
          <p14:tracePt t="60705" x="1438275" y="1473200"/>
          <p14:tracePt t="60722" x="1482725" y="1473200"/>
          <p14:tracePt t="60741" x="1554163" y="1482725"/>
          <p14:tracePt t="60756" x="1616075" y="1490663"/>
          <p14:tracePt t="60772" x="1697038" y="1509713"/>
          <p14:tracePt t="60789" x="1768475" y="1517650"/>
          <p14:tracePt t="60808" x="1857375" y="1527175"/>
          <p14:tracePt t="60822" x="1901825" y="1536700"/>
          <p14:tracePt t="60839" x="1946275" y="1544638"/>
          <p14:tracePt t="60856" x="1990725" y="1554163"/>
          <p14:tracePt t="60874" x="2071688" y="1571625"/>
          <p14:tracePt t="60889" x="2108200" y="1571625"/>
          <p14:tracePt t="60906" x="2152650" y="1589088"/>
          <p14:tracePt t="60922" x="2187575" y="1598613"/>
          <p14:tracePt t="60941" x="2232025" y="1616075"/>
          <p14:tracePt t="60955" x="2276475" y="1625600"/>
          <p14:tracePt t="60973" x="2295525" y="1643063"/>
          <p14:tracePt t="60991" x="2330450" y="1652588"/>
          <p14:tracePt t="61006" x="2357438" y="1660525"/>
          <p14:tracePt t="61023" x="2374900" y="1670050"/>
          <p14:tracePt t="61040" x="2393950" y="1679575"/>
          <p14:tracePt t="61058" x="2411413" y="1687513"/>
          <p14:tracePt t="61072" x="2428875" y="1697038"/>
          <p14:tracePt t="61089" x="2446338" y="1704975"/>
          <p14:tracePt t="61105" x="2455863" y="1714500"/>
          <p14:tracePt t="61125" x="2473325" y="1724025"/>
          <p14:tracePt t="61139" x="2482850" y="1724025"/>
          <p14:tracePt t="61156" x="2490788" y="1741488"/>
          <p14:tracePt t="61173" x="2500313" y="1741488"/>
          <p14:tracePt t="61190" x="2509838" y="1751013"/>
          <p14:tracePt t="61206" x="2509838" y="1758950"/>
          <p14:tracePt t="61222" x="2517775" y="1768475"/>
          <p14:tracePt t="61241" x="2527300" y="1776413"/>
          <p14:tracePt t="61255" x="2527300" y="1785938"/>
          <p14:tracePt t="61289" x="2527300" y="1795463"/>
          <p14:tracePt t="61309" x="2527300" y="1803400"/>
          <p14:tracePt t="61322" x="2527300" y="1812925"/>
          <p14:tracePt t="61339" x="2517775" y="1822450"/>
          <p14:tracePt t="61356" x="2509838" y="1822450"/>
          <p14:tracePt t="61374" x="2482850" y="1830388"/>
          <p14:tracePt t="61389" x="2473325" y="1839913"/>
          <p14:tracePt t="61406" x="2446338" y="1847850"/>
          <p14:tracePt t="61425" x="2411413" y="1866900"/>
          <p14:tracePt t="61441" x="2374900" y="1866900"/>
          <p14:tracePt t="61456" x="2339975" y="1874838"/>
          <p14:tracePt t="61473" x="2303463" y="1893888"/>
          <p14:tracePt t="61492" x="2259013" y="1893888"/>
          <p14:tracePt t="61506" x="2224088" y="1893888"/>
          <p14:tracePt t="61522" x="2187575" y="1893888"/>
          <p14:tracePt t="61540" x="2160588" y="1901825"/>
          <p14:tracePt t="61559" x="2108200" y="1901825"/>
          <p14:tracePt t="61573" x="2081213" y="1901825"/>
          <p14:tracePt t="61590" x="2054225" y="1901825"/>
          <p14:tracePt t="61606" x="2036763" y="1901825"/>
          <p14:tracePt t="61624" x="1982788" y="1901825"/>
          <p14:tracePt t="61639" x="1946275" y="1901825"/>
          <p14:tracePt t="61657" x="1901825" y="1901825"/>
          <p14:tracePt t="61676" x="1839913" y="1901825"/>
          <p14:tracePt t="61690" x="1803400" y="1901825"/>
          <p14:tracePt t="61706" x="1768475" y="1901825"/>
          <p14:tracePt t="61722" x="1741488" y="1901825"/>
          <p14:tracePt t="61742" x="1704975" y="1901825"/>
          <p14:tracePt t="61757" x="1687513" y="1901825"/>
          <p14:tracePt t="61772" x="1679575" y="1901825"/>
          <p14:tracePt t="61789" x="1670050" y="1901825"/>
          <p14:tracePt t="61807" x="1660525" y="1901825"/>
          <p14:tracePt t="67653" x="1670050" y="1893888"/>
          <p14:tracePt t="67661" x="1697038" y="1884363"/>
          <p14:tracePt t="67675" x="1741488" y="1874838"/>
          <p14:tracePt t="67691" x="1785938" y="1857375"/>
          <p14:tracePt t="67711" x="1866900" y="1847850"/>
          <p14:tracePt t="67725" x="1911350" y="1847850"/>
          <p14:tracePt t="67741" x="1955800" y="1847850"/>
          <p14:tracePt t="67758" x="2000250" y="1847850"/>
          <p14:tracePt t="67792" x="2081213" y="1847850"/>
          <p14:tracePt t="67825" x="2133600" y="1847850"/>
          <p14:tracePt t="67858" x="2197100" y="1847850"/>
          <p14:tracePt t="67875" x="2224088" y="1847850"/>
          <p14:tracePt t="67893" x="2232025" y="1847850"/>
          <p14:tracePt t="67910" x="2251075" y="1847850"/>
          <p14:tracePt t="67925" x="2268538" y="1847850"/>
          <p14:tracePt t="67942" x="2286000" y="1847850"/>
          <p14:tracePt t="67960" x="2322513" y="1847850"/>
          <p14:tracePt t="67975" x="2357438" y="1847850"/>
          <p14:tracePt t="67991" x="2374900" y="1847850"/>
          <p14:tracePt t="68008" x="2401888" y="1847850"/>
          <p14:tracePt t="68026" x="2438400" y="1847850"/>
          <p14:tracePt t="68041" x="2455863" y="1847850"/>
          <p14:tracePt t="68058" x="2465388" y="1847850"/>
          <p14:tracePt t="68075" x="2490788" y="1857375"/>
          <p14:tracePt t="68092" x="2500313" y="1857375"/>
          <p14:tracePt t="68109" x="2517775" y="1857375"/>
          <p14:tracePt t="68125" x="2527300" y="1857375"/>
          <p14:tracePt t="68142" x="2536825" y="1857375"/>
          <p14:tracePt t="68159" x="2544763" y="1857375"/>
          <p14:tracePt t="68175" x="2554288" y="1857375"/>
          <p14:tracePt t="68192" x="2562225" y="1857375"/>
          <p14:tracePt t="68209" x="2571750" y="1857375"/>
          <p14:tracePt t="68225" x="2581275" y="1857375"/>
          <p14:tracePt t="68242" x="2589213" y="1857375"/>
          <p14:tracePt t="68271" x="2598738" y="1857375"/>
          <p14:tracePt t="68287" x="2608263" y="1857375"/>
          <p14:tracePt t="68309" x="2616200" y="1857375"/>
          <p14:tracePt t="68322" x="2616200" y="1866900"/>
          <p14:tracePt t="68331" x="2625725" y="1866900"/>
          <p14:tracePt t="68415" x="2633663" y="1866900"/>
          <p14:tracePt t="68425" x="2643188" y="1866900"/>
          <p14:tracePt t="68448" x="2652713" y="1866900"/>
          <p14:tracePt t="68470" x="2660650" y="1866900"/>
          <p14:tracePt t="68485" x="2670175" y="1874838"/>
          <p14:tracePt t="68497" x="2687638" y="1874838"/>
          <p14:tracePt t="68527" x="2714625" y="1893888"/>
          <p14:tracePt t="68542" x="2732088" y="1893888"/>
          <p14:tracePt t="68558" x="2751138" y="1893888"/>
          <p14:tracePt t="68575" x="2776538" y="1901825"/>
          <p14:tracePt t="68593" x="2803525" y="1901825"/>
          <p14:tracePt t="68609" x="2847975" y="1911350"/>
          <p14:tracePt t="68625" x="2874963" y="1911350"/>
          <p14:tracePt t="68644" x="2911475" y="1919288"/>
          <p14:tracePt t="68659" x="2928938" y="1928813"/>
          <p14:tracePt t="68675" x="2946400" y="1928813"/>
          <p14:tracePt t="68711" x="2965450" y="1928813"/>
          <p14:tracePt t="68725" x="2973388" y="1928813"/>
          <p14:tracePt t="68809" x="2965450" y="1919288"/>
          <p14:tracePt t="68820" x="2928938" y="1919288"/>
          <p14:tracePt t="68828" x="2911475" y="1911350"/>
          <p14:tracePt t="68842" x="2884488" y="1911350"/>
          <p14:tracePt t="68860" x="2795588" y="1893888"/>
          <p14:tracePt t="68875" x="2741613" y="1884363"/>
          <p14:tracePt t="68894" x="2670175" y="1884363"/>
          <p14:tracePt t="68910" x="2616200" y="1884363"/>
          <p14:tracePt t="68925" x="2571750" y="1884363"/>
          <p14:tracePt t="68942" x="2544763" y="1884363"/>
          <p14:tracePt t="68961" x="2482850" y="1884363"/>
          <p14:tracePt t="68975" x="2438400" y="1884363"/>
          <p14:tracePt t="68992" x="2384425" y="1884363"/>
          <p14:tracePt t="69009" x="2322513" y="1884363"/>
          <p14:tracePt t="69026" x="2241550" y="1884363"/>
          <p14:tracePt t="69042" x="2170113" y="1884363"/>
          <p14:tracePt t="69059" x="2116138" y="1884363"/>
          <p14:tracePt t="69076" x="2062163" y="1884363"/>
          <p14:tracePt t="69092" x="2027238" y="1884363"/>
          <p14:tracePt t="69110" x="1955800" y="1884363"/>
          <p14:tracePt t="69126" x="1911350" y="1884363"/>
          <p14:tracePt t="69145" x="1839913" y="1884363"/>
          <p14:tracePt t="69159" x="1795463" y="1884363"/>
          <p14:tracePt t="69175" x="1758950" y="1884363"/>
          <p14:tracePt t="69192" x="1724025" y="1884363"/>
          <p14:tracePt t="69210" x="1670050" y="1884363"/>
          <p14:tracePt t="69226" x="1643063" y="1884363"/>
          <p14:tracePt t="69242" x="1616075" y="1884363"/>
          <p14:tracePt t="69259" x="1589088" y="1901825"/>
          <p14:tracePt t="69277" x="1554163" y="1911350"/>
          <p14:tracePt t="69293" x="1536700" y="1919288"/>
          <p14:tracePt t="69310" x="1517650" y="1919288"/>
          <p14:tracePt t="69328" x="1500188" y="1938338"/>
          <p14:tracePt t="69342" x="1490663" y="1938338"/>
          <p14:tracePt t="69359" x="1473200" y="1965325"/>
          <p14:tracePt t="69375" x="1455738" y="1990725"/>
          <p14:tracePt t="69395" x="1428750" y="2036763"/>
          <p14:tracePt t="69409" x="1411288" y="2071688"/>
          <p14:tracePt t="69425" x="1401763" y="2108200"/>
          <p14:tracePt t="69443" x="1384300" y="2125663"/>
          <p14:tracePt t="69461" x="1374775" y="2160588"/>
          <p14:tracePt t="69476" x="1366838" y="2170113"/>
          <p14:tracePt t="69493" x="1366838" y="2187575"/>
          <p14:tracePt t="69509" x="1357313" y="2205038"/>
          <p14:tracePt t="69526" x="1347788" y="2224088"/>
          <p14:tracePt t="69543" x="1347788" y="2241550"/>
          <p14:tracePt t="69559" x="1347788" y="2251075"/>
          <p14:tracePt t="69578" x="1347788" y="2276475"/>
          <p14:tracePt t="69592" x="1347788" y="2286000"/>
          <p14:tracePt t="69609" x="1347788" y="2303463"/>
          <p14:tracePt t="69626" x="1347788" y="2312988"/>
          <p14:tracePt t="69644" x="1339850" y="2347913"/>
          <p14:tracePt t="69659" x="1339850" y="2357438"/>
          <p14:tracePt t="69677" x="1339850" y="2366963"/>
          <p14:tracePt t="69694" x="1339850" y="2374900"/>
          <p14:tracePt t="69710" x="1339850" y="2384425"/>
          <p14:tracePt t="69727" x="1339850" y="2393950"/>
          <p14:tracePt t="69748" x="1339850" y="2401888"/>
          <p14:tracePt t="69763" x="1339850" y="2411413"/>
          <p14:tracePt t="69776" x="1330325" y="2428875"/>
          <p14:tracePt t="69792" x="1330325" y="2438400"/>
          <p14:tracePt t="69809" x="1322388" y="2465388"/>
          <p14:tracePt t="69828" x="1312863" y="2482850"/>
          <p14:tracePt t="69842" x="1312863" y="2500313"/>
          <p14:tracePt t="69859" x="1303338" y="2509838"/>
          <p14:tracePt t="69876" x="1295400" y="2527300"/>
          <p14:tracePt t="69894" x="1285875" y="2544763"/>
          <p14:tracePt t="69909" x="1276350" y="2571750"/>
          <p14:tracePt t="69926" x="1268413" y="2589213"/>
          <p14:tracePt t="69945" x="1268413" y="2598738"/>
          <p14:tracePt t="69960" x="1250950" y="2633663"/>
          <p14:tracePt t="69976" x="1241425" y="2660650"/>
          <p14:tracePt t="69992" x="1231900" y="2697163"/>
          <p14:tracePt t="70012" x="1223963" y="2732088"/>
          <p14:tracePt t="70027" x="1214438" y="2759075"/>
          <p14:tracePt t="70043" x="1204913" y="2786063"/>
          <p14:tracePt t="70059" x="1204913" y="2803525"/>
          <p14:tracePt t="70077" x="1204913" y="2840038"/>
          <p14:tracePt t="70092" x="1204913" y="2874963"/>
          <p14:tracePt t="70110" x="1223963" y="2894013"/>
          <p14:tracePt t="70126" x="1231900" y="2919413"/>
          <p14:tracePt t="70145" x="1250950" y="2946400"/>
          <p14:tracePt t="70159" x="1276350" y="2965450"/>
          <p14:tracePt t="70176" x="1303338" y="2990850"/>
          <p14:tracePt t="70193" x="1347788" y="3017838"/>
          <p14:tracePt t="70209" x="1401763" y="3062288"/>
          <p14:tracePt t="70226" x="1438275" y="3081338"/>
          <p14:tracePt t="70242" x="1473200" y="3098800"/>
          <p14:tracePt t="70262" x="1509713" y="3116263"/>
          <p14:tracePt t="70276" x="1527175" y="3125788"/>
          <p14:tracePt t="70292" x="1544638" y="3133725"/>
          <p14:tracePt t="70310" x="1562100" y="3143250"/>
          <p14:tracePt t="70329" x="1598613" y="3152775"/>
          <p14:tracePt t="70342" x="1616075" y="3152775"/>
          <p14:tracePt t="70360" x="1633538" y="3152775"/>
          <p14:tracePt t="70376" x="1652588" y="3152775"/>
          <p14:tracePt t="70395" x="1679575" y="3152775"/>
          <p14:tracePt t="70410" x="1697038" y="3152775"/>
          <p14:tracePt t="70426" x="1714500" y="3152775"/>
          <p14:tracePt t="70445" x="1741488" y="3152775"/>
          <p14:tracePt t="70461" x="1768475" y="3160713"/>
          <p14:tracePt t="70476" x="1785938" y="3160713"/>
          <p14:tracePt t="70494" x="1812925" y="3160713"/>
          <p14:tracePt t="70511" x="1847850" y="3160713"/>
          <p14:tracePt t="70526" x="1866900" y="3160713"/>
          <p14:tracePt t="70544" x="1893888" y="3170238"/>
          <p14:tracePt t="70559" x="1928813" y="3170238"/>
          <p14:tracePt t="70578" x="1990725" y="3179763"/>
          <p14:tracePt t="70592" x="2044700" y="3179763"/>
          <p14:tracePt t="70609" x="2098675" y="3179763"/>
          <p14:tracePt t="70627" x="2152650" y="3170238"/>
          <p14:tracePt t="70644" x="2197100" y="3160713"/>
          <p14:tracePt t="70998" x="2224088" y="3160713"/>
          <p14:tracePt t="71006" x="2251075" y="3160713"/>
          <p14:tracePt t="71014" x="2276475" y="3170238"/>
          <p14:tracePt t="71026" x="2322513" y="3179763"/>
          <p14:tracePt t="71043" x="2366963" y="3187700"/>
          <p14:tracePt t="71060" x="2419350" y="3205163"/>
          <p14:tracePt t="71077" x="2536825" y="3224213"/>
          <p14:tracePt t="71110" x="2751138" y="3251200"/>
          <p14:tracePt t="71143" x="3017838" y="3259138"/>
          <p14:tracePt t="71176" x="3197225" y="3259138"/>
          <p14:tracePt t="71195" x="3286125" y="3259138"/>
          <p14:tracePt t="71210" x="3340100" y="3259138"/>
          <p14:tracePt t="71226" x="3402013" y="3259138"/>
          <p14:tracePt t="71243" x="3465513" y="3259138"/>
          <p14:tracePt t="71262" x="3544888" y="3268663"/>
          <p14:tracePt t="71276" x="3598863" y="3286125"/>
          <p14:tracePt t="71293" x="3633788" y="3286125"/>
          <p14:tracePt t="71310" x="3660775" y="3295650"/>
          <p14:tracePt t="71328" x="3697288" y="3295650"/>
          <p14:tracePt t="71343" x="3705225" y="3303588"/>
          <p14:tracePt t="71360" x="3724275" y="3313113"/>
          <p14:tracePt t="71378" x="3741738" y="3313113"/>
          <p14:tracePt t="71394" x="3751263" y="3330575"/>
          <p14:tracePt t="71409" x="3759200" y="3330575"/>
          <p14:tracePt t="71415" x="3759200" y="3340100"/>
          <p14:tracePt t="71445" x="3768725" y="3348038"/>
          <p14:tracePt t="71460" x="3776663" y="3348038"/>
          <p14:tracePt t="71476" x="3776663" y="3367088"/>
          <p14:tracePt t="71493" x="3776663" y="3375025"/>
          <p14:tracePt t="71512" x="3759200" y="3411538"/>
          <p14:tracePt t="71526" x="3732213" y="3429000"/>
          <p14:tracePt t="71543" x="3697288" y="3455988"/>
          <p14:tracePt t="71561" x="3670300" y="3482975"/>
          <p14:tracePt t="71578" x="3616325" y="3500438"/>
          <p14:tracePt t="71593" x="3581400" y="3517900"/>
          <p14:tracePt t="71610" x="3554413" y="3527425"/>
          <p14:tracePt t="71630" x="3517900" y="3544888"/>
          <p14:tracePt t="71643" x="3500438" y="3544888"/>
          <p14:tracePt t="71659" x="3473450" y="3554413"/>
          <p14:tracePt t="71677" x="3446463" y="3562350"/>
          <p14:tracePt t="71695" x="3394075" y="3581400"/>
          <p14:tracePt t="71710" x="3375025" y="3581400"/>
          <p14:tracePt t="71726" x="3340100" y="3589338"/>
          <p14:tracePt t="71743" x="3313113" y="3598863"/>
          <p14:tracePt t="71762" x="3286125" y="3608388"/>
          <p14:tracePt t="71776" x="3259138" y="3616325"/>
          <p14:tracePt t="71793" x="3241675" y="3616325"/>
          <p14:tracePt t="71810" x="3232150" y="3616325"/>
          <p14:tracePt t="71829" x="3205163" y="3616325"/>
          <p14:tracePt t="71843" x="3197225" y="3616325"/>
          <p14:tracePt t="71860" x="3187700" y="3616325"/>
          <p14:tracePt t="71878" x="3179763" y="3616325"/>
          <p14:tracePt t="71895" x="3170238" y="3616325"/>
          <p14:tracePt t="71910" x="3160713" y="3616325"/>
          <p14:tracePt t="71926" x="3152775" y="3616325"/>
          <p14:tracePt t="71944" x="3143250" y="3616325"/>
          <p14:tracePt t="71977" x="3133725" y="3616325"/>
          <p14:tracePt t="71989" x="3125788" y="3616325"/>
          <p14:tracePt t="72007" x="3116263" y="3616325"/>
          <p14:tracePt t="72027" x="3108325" y="3616325"/>
          <p14:tracePt t="72042" x="3089275" y="3616325"/>
          <p14:tracePt t="72057" x="3081338" y="3616325"/>
          <p14:tracePt t="72080" x="3071813" y="3616325"/>
          <p14:tracePt t="72094" x="3062288" y="3616325"/>
          <p14:tracePt t="72116" x="3054350" y="3616325"/>
          <p14:tracePt t="72138" x="3044825" y="3616325"/>
          <p14:tracePt t="72411" x="3062288" y="3616325"/>
          <p14:tracePt t="72420" x="3081338" y="3616325"/>
          <p14:tracePt t="72431" x="3116263" y="3616325"/>
          <p14:tracePt t="72445" x="3152775" y="3616325"/>
          <p14:tracePt t="72460" x="3187700" y="3625850"/>
          <p14:tracePt t="72477" x="3232150" y="3625850"/>
          <p14:tracePt t="72493" x="3268663" y="3625850"/>
          <p14:tracePt t="72512" x="3322638" y="3633788"/>
          <p14:tracePt t="72527" x="3367088" y="3643313"/>
          <p14:tracePt t="72544" x="3429000" y="3643313"/>
          <p14:tracePt t="72560" x="3482975" y="3643313"/>
          <p14:tracePt t="72577" x="3562350" y="3643313"/>
          <p14:tracePt t="72594" x="3643313" y="3643313"/>
          <p14:tracePt t="72610" x="3697288" y="3643313"/>
          <p14:tracePt t="72629" x="3776663" y="3643313"/>
          <p14:tracePt t="72644" x="3830638" y="3643313"/>
          <p14:tracePt t="72660" x="3902075" y="3643313"/>
          <p14:tracePt t="72677" x="3973513" y="3643313"/>
          <p14:tracePt t="72696" x="4108450" y="3652838"/>
          <p14:tracePt t="72710" x="4187825" y="3660775"/>
          <p14:tracePt t="72727" x="4241800" y="3670300"/>
          <p14:tracePt t="72743" x="4295775" y="3687763"/>
          <p14:tracePt t="72762" x="4367213" y="3697288"/>
          <p14:tracePt t="72777" x="4402138" y="3697288"/>
          <p14:tracePt t="72794" x="4419600" y="3697288"/>
          <p14:tracePt t="73094" x="4456113" y="3697288"/>
          <p14:tracePt t="73104" x="4491038" y="3697288"/>
          <p14:tracePt t="73115" x="4581525" y="3705225"/>
          <p14:tracePt t="73130" x="4670425" y="3724275"/>
          <p14:tracePt t="73144" x="4776788" y="3724275"/>
          <p14:tracePt t="73161" x="4875213" y="3724275"/>
          <p14:tracePt t="73177" x="4973638" y="3724275"/>
          <p14:tracePt t="73195" x="5108575" y="3714750"/>
          <p14:tracePt t="73210" x="5214938" y="3705225"/>
          <p14:tracePt t="73227" x="5322888" y="3705225"/>
          <p14:tracePt t="73244" x="5438775" y="3705225"/>
          <p14:tracePt t="73261" x="5554663" y="3705225"/>
          <p14:tracePt t="73277" x="5616575" y="3705225"/>
          <p14:tracePt t="73293" x="5688013" y="3705225"/>
          <p14:tracePt t="73312" x="5795963" y="3705225"/>
          <p14:tracePt t="73328" x="5884863" y="3724275"/>
          <p14:tracePt t="73344" x="5956300" y="3724275"/>
          <p14:tracePt t="73360" x="6027738" y="3724275"/>
          <p14:tracePt t="73380" x="6116638" y="3732213"/>
          <p14:tracePt t="73393" x="6197600" y="3732213"/>
          <p14:tracePt t="73411" x="6269038" y="3732213"/>
          <p14:tracePt t="73427" x="6340475" y="3732213"/>
          <p14:tracePt t="73434" x="6384925" y="3732213"/>
          <p14:tracePt t="73445" x="6446838" y="3732213"/>
          <p14:tracePt t="73460" x="6500813" y="3732213"/>
          <p14:tracePt t="73477" x="6545263" y="3732213"/>
          <p14:tracePt t="73495" x="6608763" y="3732213"/>
          <p14:tracePt t="73511" x="6626225" y="3732213"/>
          <p14:tracePt t="73527" x="6705600" y="3732213"/>
          <p14:tracePt t="73544" x="6759575" y="3732213"/>
          <p14:tracePt t="73562" x="6831013" y="3724275"/>
          <p14:tracePt t="73578" x="6875463" y="3714750"/>
          <p14:tracePt t="73594" x="6911975" y="3714750"/>
          <p14:tracePt t="73610" x="6946900" y="3705225"/>
          <p14:tracePt t="73631" x="6983413" y="3697288"/>
          <p14:tracePt t="73644" x="7010400" y="3697288"/>
          <p14:tracePt t="73660" x="7018338" y="3679825"/>
          <p14:tracePt t="73677" x="7037388" y="3679825"/>
          <p14:tracePt t="73694" x="7054850" y="3679825"/>
          <p14:tracePt t="73710" x="7062788" y="3679825"/>
          <p14:tracePt t="73746" x="7072313" y="3679825"/>
          <p14:tracePt t="73764" x="7081838" y="3679825"/>
          <p14:tracePt t="73814" x="7081838" y="3687763"/>
          <p14:tracePt t="73830" x="7081838" y="3697288"/>
          <p14:tracePt t="73838" x="7081838" y="3705225"/>
          <p14:tracePt t="73845" x="7062788" y="3714750"/>
          <p14:tracePt t="73860" x="7045325" y="3759200"/>
          <p14:tracePt t="73879" x="6946900" y="3830638"/>
          <p14:tracePt t="73894" x="6867525" y="3875088"/>
          <p14:tracePt t="73910" x="6759575" y="3919538"/>
          <p14:tracePt t="73928" x="6688138" y="3956050"/>
          <p14:tracePt t="73932" x="6661150" y="3956050"/>
          <p14:tracePt t="73944" x="6616700" y="3983038"/>
          <p14:tracePt t="73960" x="6537325" y="3990975"/>
          <p14:tracePt t="73977" x="6473825" y="4010025"/>
          <p14:tracePt t="73996" x="6357938" y="4027488"/>
          <p14:tracePt t="74011" x="6259513" y="4044950"/>
          <p14:tracePt t="74027" x="6180138" y="4054475"/>
          <p14:tracePt t="74044" x="6089650" y="4062413"/>
          <p14:tracePt t="74062" x="5884863" y="4081463"/>
          <p14:tracePt t="74077" x="5732463" y="4081463"/>
          <p14:tracePt t="74095" x="5599113" y="4081463"/>
          <p14:tracePt t="74110" x="5456238" y="4062413"/>
          <p14:tracePt t="74129" x="5251450" y="4044950"/>
          <p14:tracePt t="74145" x="5116513" y="4037013"/>
          <p14:tracePt t="74161" x="5018088" y="4027488"/>
          <p14:tracePt t="74180" x="4848225" y="4027488"/>
          <p14:tracePt t="74194" x="4724400" y="4017963"/>
          <p14:tracePt t="74211" x="4625975" y="4010025"/>
          <p14:tracePt t="74228" x="4545013" y="4010025"/>
          <p14:tracePt t="74246" x="4456113" y="4010025"/>
          <p14:tracePt t="74260" x="4402138" y="4010025"/>
          <p14:tracePt t="74277" x="4348163" y="4010025"/>
          <p14:tracePt t="74294" x="4286250" y="4010025"/>
          <p14:tracePt t="74312" x="4187825" y="4010025"/>
          <p14:tracePt t="74327" x="4143375" y="4010025"/>
          <p14:tracePt t="74345" x="4089400" y="4010025"/>
          <p14:tracePt t="74361" x="4044950" y="4010025"/>
          <p14:tracePt t="74378" x="4000500" y="4017963"/>
          <p14:tracePt t="74394" x="3965575" y="4017963"/>
          <p14:tracePt t="74411" x="3929063" y="4027488"/>
          <p14:tracePt t="74429" x="3875088" y="4027488"/>
          <p14:tracePt t="74446" x="3840163" y="4027488"/>
          <p14:tracePt t="74461" x="3803650" y="4027488"/>
          <p14:tracePt t="74477" x="3776663" y="4037013"/>
          <p14:tracePt t="74496" x="3741738" y="4044950"/>
          <p14:tracePt t="74511" x="3714750" y="4044950"/>
          <p14:tracePt t="74527" x="3705225" y="4044950"/>
          <p14:tracePt t="74544" x="3687763" y="4044950"/>
          <p14:tracePt t="74562" x="3660775" y="4044950"/>
          <p14:tracePt t="74578" x="3652838" y="4054475"/>
          <p14:tracePt t="74595" x="3643313" y="4054475"/>
          <p14:tracePt t="74968" x="3598863" y="4062413"/>
          <p14:tracePt t="74978" x="3527425" y="4071938"/>
          <p14:tracePt t="74997" x="3330575" y="4089400"/>
          <p14:tracePt t="75011" x="3197225" y="4108450"/>
          <p14:tracePt t="75028" x="3036888" y="4125913"/>
          <p14:tracePt t="75044" x="2884488" y="4133850"/>
          <p14:tracePt t="75078" x="2598738" y="4152900"/>
          <p14:tracePt t="75112" x="2357438" y="4160838"/>
          <p14:tracePt t="75144" x="2232025" y="4160838"/>
          <p14:tracePt t="75161" x="2179638" y="4160838"/>
          <p14:tracePt t="75180" x="2108200" y="4160838"/>
          <p14:tracePt t="75194" x="2054225" y="4160838"/>
          <p14:tracePt t="75211" x="2000250" y="4170363"/>
          <p14:tracePt t="75228" x="1946275" y="4179888"/>
          <p14:tracePt t="75247" x="1866900" y="4187825"/>
          <p14:tracePt t="75261" x="1822450" y="4187825"/>
          <p14:tracePt t="75278" x="1776413" y="4187825"/>
          <p14:tracePt t="75298" x="1714500" y="4205288"/>
          <p14:tracePt t="75311" x="1687513" y="4205288"/>
          <p14:tracePt t="75328" x="1625600" y="4205288"/>
          <p14:tracePt t="75345" x="1581150" y="4205288"/>
          <p14:tracePt t="75362" x="1544638" y="4214813"/>
          <p14:tracePt t="75378" x="1473200" y="4214813"/>
          <p14:tracePt t="75394" x="1438275" y="4214813"/>
          <p14:tracePt t="75411" x="1401763" y="4224338"/>
          <p14:tracePt t="75430" x="1366838" y="4224338"/>
          <p14:tracePt t="75444" x="1339850" y="4224338"/>
          <p14:tracePt t="75461" x="1322388" y="4224338"/>
          <p14:tracePt t="75478" x="1312863" y="4224338"/>
          <p14:tracePt t="75496" x="1285875" y="4224338"/>
          <p14:tracePt t="75511" x="1268413" y="4224338"/>
          <p14:tracePt t="75528" x="1241425" y="4224338"/>
          <p14:tracePt t="75547" x="1204913" y="4214813"/>
          <p14:tracePt t="75561" x="1196975" y="4214813"/>
          <p14:tracePt t="75578" x="1160463" y="4205288"/>
          <p14:tracePt t="75595" x="1143000" y="4205288"/>
          <p14:tracePt t="75614" x="1116013" y="4205288"/>
          <p14:tracePt t="75628" x="1108075" y="4187825"/>
          <p14:tracePt t="75644" x="1089025" y="4187825"/>
          <p14:tracePt t="75661" x="1081088" y="4179888"/>
          <p14:tracePt t="75681" x="1071563" y="4179888"/>
          <p14:tracePt t="75694" x="1062038" y="4170363"/>
          <p14:tracePt t="75711" x="1054100" y="4170363"/>
          <p14:tracePt t="75745" x="1044575" y="4170363"/>
          <p14:tracePt t="76285" x="1054100" y="4170363"/>
          <p14:tracePt t="76299" x="1054100" y="4160838"/>
          <p14:tracePt t="76307" x="1062038" y="4160838"/>
          <p14:tracePt t="76316" x="1071563" y="4160838"/>
          <p14:tracePt t="76329" x="1081088" y="4152900"/>
          <p14:tracePt t="76345" x="1089025" y="4152900"/>
          <p14:tracePt t="76363" x="1108075" y="4152900"/>
          <p14:tracePt t="76378" x="1125538" y="4152900"/>
          <p14:tracePt t="76411" x="1152525" y="4152900"/>
          <p14:tracePt t="76445" x="1187450" y="4152900"/>
          <p14:tracePt t="76481" x="1241425" y="4152900"/>
          <p14:tracePt t="76495" x="1258888" y="4152900"/>
          <p14:tracePt t="76512" x="1285875" y="4152900"/>
          <p14:tracePt t="76528" x="1322388" y="4152900"/>
          <p14:tracePt t="76547" x="1374775" y="4152900"/>
          <p14:tracePt t="76562" x="1401763" y="4170363"/>
          <p14:tracePt t="76578" x="1438275" y="4170363"/>
          <p14:tracePt t="76596" x="1473200" y="4170363"/>
          <p14:tracePt t="76613" x="1509713" y="4179888"/>
          <p14:tracePt t="76628" x="1544638" y="4179888"/>
          <p14:tracePt t="76645" x="1562100" y="4179888"/>
          <p14:tracePt t="76662" x="1589088" y="4187825"/>
          <p14:tracePt t="76679" x="1625600" y="4187825"/>
          <p14:tracePt t="76695" x="1643063" y="4187825"/>
          <p14:tracePt t="76712" x="1679575" y="4197350"/>
          <p14:tracePt t="76730" x="1741488" y="4214813"/>
          <p14:tracePt t="76745" x="1768475" y="4214813"/>
          <p14:tracePt t="76761" x="1839913" y="4224338"/>
          <p14:tracePt t="76778" x="1893888" y="4232275"/>
          <p14:tracePt t="76799" x="1938338" y="4232275"/>
          <p14:tracePt t="76811" x="1973263" y="4232275"/>
          <p14:tracePt t="76828" x="2009775" y="4241800"/>
          <p14:tracePt t="76845" x="2054225" y="4251325"/>
          <p14:tracePt t="76862" x="2116138" y="4259263"/>
          <p14:tracePt t="76878" x="2170113" y="4259263"/>
          <p14:tracePt t="76896" x="2205038" y="4259263"/>
          <p14:tracePt t="76912" x="2232025" y="4259263"/>
          <p14:tracePt t="76930" x="2295525" y="4259263"/>
          <p14:tracePt t="76945" x="2322513" y="4259263"/>
          <p14:tracePt t="76962" x="2347913" y="4259263"/>
          <p14:tracePt t="76981" x="2384425" y="4259263"/>
          <p14:tracePt t="76996" x="2411413" y="4259263"/>
          <p14:tracePt t="77011" x="2428875" y="4259263"/>
          <p14:tracePt t="77028" x="2465388" y="4259263"/>
          <p14:tracePt t="77047" x="2509838" y="4259263"/>
          <p14:tracePt t="77061" x="2527300" y="4259263"/>
          <p14:tracePt t="77079" x="2554288" y="4259263"/>
          <p14:tracePt t="77095" x="2571750" y="4259263"/>
          <p14:tracePt t="77112" x="2608263" y="4259263"/>
          <p14:tracePt t="77128" x="2633663" y="4259263"/>
          <p14:tracePt t="77145" x="2679700" y="4268788"/>
          <p14:tracePt t="77164" x="2732088" y="4268788"/>
          <p14:tracePt t="77179" x="2768600" y="4268788"/>
          <p14:tracePt t="77196" x="2795588" y="4268788"/>
          <p14:tracePt t="77212" x="2830513" y="4268788"/>
          <p14:tracePt t="77231" x="2894013" y="4268788"/>
          <p14:tracePt t="77246" x="2928938" y="4268788"/>
          <p14:tracePt t="77262" x="2965450" y="4268788"/>
          <p14:tracePt t="77279" x="3009900" y="4268788"/>
          <p14:tracePt t="77297" x="3062288" y="4268788"/>
          <p14:tracePt t="77312" x="3098800" y="4268788"/>
          <p14:tracePt t="77329" x="3125788" y="4268788"/>
          <p14:tracePt t="77346" x="3152775" y="4268788"/>
          <p14:tracePt t="77363" x="3179763" y="4268788"/>
          <p14:tracePt t="77378" x="3205163" y="4268788"/>
          <p14:tracePt t="77395" x="3232150" y="4268788"/>
          <p14:tracePt t="77415" x="3303588" y="4268788"/>
          <p14:tracePt t="77430" x="3348038" y="4268788"/>
          <p14:tracePt t="77445" x="3402013" y="4268788"/>
          <p14:tracePt t="77462" x="3455988" y="4268788"/>
          <p14:tracePt t="77481" x="3517900" y="4268788"/>
          <p14:tracePt t="77495" x="3554413" y="4259263"/>
          <p14:tracePt t="77512" x="3598863" y="4251325"/>
          <p14:tracePt t="77529" x="3652838" y="4241800"/>
          <p14:tracePt t="77546" x="3714750" y="4232275"/>
          <p14:tracePt t="77562" x="3759200" y="4224338"/>
          <p14:tracePt t="77579" x="3803650" y="4224338"/>
          <p14:tracePt t="77598" x="3875088" y="4214813"/>
          <p14:tracePt t="77613" x="3911600" y="4205288"/>
          <p14:tracePt t="77628" x="3946525" y="4205288"/>
          <p14:tracePt t="77645" x="3965575" y="4205288"/>
          <p14:tracePt t="77664" x="4000500" y="4197350"/>
          <p14:tracePt t="77679" x="4027488" y="4197350"/>
          <p14:tracePt t="77695" x="4044950" y="4197350"/>
          <p14:tracePt t="77712" x="4062413" y="4197350"/>
          <p14:tracePt t="77730" x="4098925" y="4187825"/>
          <p14:tracePt t="77745" x="4108450" y="4187825"/>
          <p14:tracePt t="77762" x="4125913" y="4187825"/>
          <p14:tracePt t="77778" x="4143375" y="4187825"/>
          <p14:tracePt t="77797" x="4160838" y="4179888"/>
          <p14:tracePt t="77813" x="4170363" y="4179888"/>
          <p14:tracePt t="77829" x="4187825" y="4170363"/>
          <p14:tracePt t="77848" x="4205288" y="4170363"/>
          <p14:tracePt t="77863" x="4224338" y="4170363"/>
          <p14:tracePt t="77879" x="4232275" y="4170363"/>
          <p14:tracePt t="77914" x="4241800" y="4170363"/>
          <p14:tracePt t="77929" x="4251325" y="4170363"/>
          <p14:tracePt t="78585" x="4241800" y="4170363"/>
          <p14:tracePt t="78596" x="4160838" y="4170363"/>
          <p14:tracePt t="78604" x="4116388" y="4179888"/>
          <p14:tracePt t="78613" x="4062413" y="4187825"/>
          <p14:tracePt t="78630" x="3956050" y="4187825"/>
          <p14:tracePt t="78646" x="3848100" y="4187825"/>
          <p14:tracePt t="78663" x="3741738" y="4187825"/>
          <p14:tracePt t="78696" x="3598863" y="4187825"/>
          <p14:tracePt t="78729" x="3473450" y="4187825"/>
          <p14:tracePt t="78762" x="3402013" y="4179888"/>
          <p14:tracePt t="78780" x="3348038" y="4179888"/>
          <p14:tracePt t="78796" x="3330575" y="4179888"/>
          <p14:tracePt t="78813" x="3295650" y="4179888"/>
          <p14:tracePt t="78829" x="3259138" y="4179888"/>
          <p14:tracePt t="78848" x="3205163" y="4179888"/>
          <p14:tracePt t="78863" x="3152775" y="4179888"/>
          <p14:tracePt t="78879" x="3108325" y="4179888"/>
          <p14:tracePt t="78896" x="3054350" y="4179888"/>
          <p14:tracePt t="78914" x="2990850" y="4179888"/>
          <p14:tracePt t="78929" x="2938463" y="4179888"/>
          <p14:tracePt t="78946" x="2901950" y="4179888"/>
          <p14:tracePt t="78966" x="2830513" y="4179888"/>
          <p14:tracePt t="78979" x="2803525" y="4179888"/>
          <p14:tracePt t="78996" x="2714625" y="4179888"/>
          <p14:tracePt t="79012" x="2643188" y="4179888"/>
          <p14:tracePt t="79032" x="2554288" y="4179888"/>
          <p14:tracePt t="79046" x="2500313" y="4179888"/>
          <p14:tracePt t="79063" x="2438400" y="4179888"/>
          <p14:tracePt t="79079" x="2366963" y="4179888"/>
          <p14:tracePt t="79098" x="2232025" y="4179888"/>
          <p14:tracePt t="79113" x="2152650" y="4179888"/>
          <p14:tracePt t="79130" x="2081213" y="4179888"/>
          <p14:tracePt t="79146" x="2027238" y="4187825"/>
          <p14:tracePt t="79164" x="1946275" y="4187825"/>
          <p14:tracePt t="79179" x="1874838" y="4187825"/>
          <p14:tracePt t="79196" x="1812925" y="4187825"/>
          <p14:tracePt t="79214" x="1714500" y="4187825"/>
          <p14:tracePt t="79229" x="1660525" y="4187825"/>
          <p14:tracePt t="79246" x="1608138" y="4187825"/>
          <p14:tracePt t="79262" x="1562100" y="4187825"/>
          <p14:tracePt t="79280" x="1490663" y="4187825"/>
          <p14:tracePt t="79296" x="1446213" y="4187825"/>
          <p14:tracePt t="79313" x="1393825" y="4187825"/>
          <p14:tracePt t="79329" x="1347788" y="4187825"/>
          <p14:tracePt t="79348" x="1285875" y="4187825"/>
          <p14:tracePt t="79362" x="1241425" y="4187825"/>
          <p14:tracePt t="79379" x="1214438" y="4187825"/>
          <p14:tracePt t="79399" x="1179513" y="4187825"/>
          <p14:tracePt t="79413" x="1160463" y="4187825"/>
          <p14:tracePt t="79429" x="1143000" y="4187825"/>
          <p14:tracePt t="79446" x="1133475" y="4187825"/>
          <p14:tracePt t="79451" x="1125538" y="4187825"/>
          <p14:tracePt t="79466" x="1108075" y="4187825"/>
          <p14:tracePt t="79483" x="1098550" y="4187825"/>
          <p14:tracePt t="79496" x="1081088" y="4187825"/>
          <p14:tracePt t="79513" x="1071563" y="4187825"/>
          <p14:tracePt t="79531" x="1054100" y="4187825"/>
          <p14:tracePt t="79546" x="1044575" y="4187825"/>
          <p14:tracePt t="79563" x="1036638" y="4187825"/>
          <p14:tracePt t="79582" x="1027113" y="4187825"/>
          <p14:tracePt t="80180" x="1044575" y="4187825"/>
          <p14:tracePt t="80192" x="1108075" y="4187825"/>
          <p14:tracePt t="80200" x="1143000" y="4187825"/>
          <p14:tracePt t="80214" x="1214438" y="4187825"/>
          <p14:tracePt t="80230" x="1303338" y="4187825"/>
          <p14:tracePt t="80247" x="1384300" y="4187825"/>
          <p14:tracePt t="80265" x="1509713" y="4187825"/>
          <p14:tracePt t="80296" x="1776413" y="4160838"/>
          <p14:tracePt t="80331" x="1911350" y="4160838"/>
          <p14:tracePt t="80363" x="2108200" y="4179888"/>
          <p14:tracePt t="80380" x="2179638" y="4187825"/>
          <p14:tracePt t="80398" x="2276475" y="4205288"/>
          <p14:tracePt t="80413" x="2322513" y="4214813"/>
          <p14:tracePt t="80430" x="2357438" y="4224338"/>
          <p14:tracePt t="80446" x="2401888" y="4232275"/>
          <p14:tracePt t="80465" x="2482850" y="4241800"/>
          <p14:tracePt t="80480" x="2527300" y="4241800"/>
          <p14:tracePt t="80496" x="2571750" y="4241800"/>
          <p14:tracePt t="80515" x="2616200" y="4241800"/>
          <p14:tracePt t="80531" x="2652713" y="4241800"/>
          <p14:tracePt t="80548" x="2687638" y="4241800"/>
          <p14:tracePt t="80563" x="2724150" y="4241800"/>
          <p14:tracePt t="80582" x="2759075" y="4241800"/>
          <p14:tracePt t="80597" x="2786063" y="4241800"/>
          <p14:tracePt t="80613" x="2813050" y="4241800"/>
          <p14:tracePt t="80630" x="2840038" y="4241800"/>
          <p14:tracePt t="80648" x="2884488" y="4241800"/>
          <p14:tracePt t="80663" x="2919413" y="4241800"/>
          <p14:tracePt t="80680" x="2938463" y="4241800"/>
          <p14:tracePt t="80696" x="2965450" y="4232275"/>
          <p14:tracePt t="80715" x="3000375" y="4232275"/>
          <p14:tracePt t="80730" x="3027363" y="4232275"/>
          <p14:tracePt t="80746" x="3044825" y="4224338"/>
          <p14:tracePt t="80766" x="3081338" y="4224338"/>
          <p14:tracePt t="80780" x="3108325" y="4224338"/>
          <p14:tracePt t="80798" x="3116263" y="4224338"/>
          <p14:tracePt t="80813" x="3133725" y="4224338"/>
          <p14:tracePt t="80832" x="3152775" y="4224338"/>
          <p14:tracePt t="80846" x="3160713" y="4224338"/>
          <p14:tracePt t="80864" x="3170238" y="4224338"/>
          <p14:tracePt t="80880" x="3187700" y="4224338"/>
          <p14:tracePt t="80899" x="3214688" y="4224338"/>
          <p14:tracePt t="80913" x="3232150" y="4224338"/>
          <p14:tracePt t="80930" x="3259138" y="4224338"/>
          <p14:tracePt t="80948" x="3276600" y="4224338"/>
          <p14:tracePt t="80965" x="3313113" y="4224338"/>
          <p14:tracePt t="80982" x="3330575" y="4224338"/>
          <p14:tracePt t="80996" x="3348038" y="4224338"/>
          <p14:tracePt t="81015" x="3367088" y="4224338"/>
          <p14:tracePt t="81030" x="3375025" y="4224338"/>
          <p14:tracePt t="81047" x="3394075" y="4224338"/>
          <p14:tracePt t="81063" x="3411538" y="4224338"/>
          <p14:tracePt t="81082" x="3446463" y="4224338"/>
          <p14:tracePt t="81097" x="3465513" y="4224338"/>
          <p14:tracePt t="81114" x="3490913" y="4224338"/>
          <p14:tracePt t="81130" x="3509963" y="4224338"/>
          <p14:tracePt t="81147" x="3544888" y="4224338"/>
          <p14:tracePt t="81163" x="3581400" y="4224338"/>
          <p14:tracePt t="81180" x="3625850" y="4224338"/>
          <p14:tracePt t="81199" x="3670300" y="4224338"/>
          <p14:tracePt t="81214" x="3705225" y="4224338"/>
          <p14:tracePt t="81230" x="3741738" y="4224338"/>
          <p14:tracePt t="81247" x="3768725" y="4214813"/>
          <p14:tracePt t="81265" x="3822700" y="4214813"/>
          <p14:tracePt t="81280" x="3848100" y="4214813"/>
          <p14:tracePt t="81297" x="3875088" y="4214813"/>
          <p14:tracePt t="81313" x="3894138" y="4214813"/>
          <p14:tracePt t="81331" x="3938588" y="4205288"/>
          <p14:tracePt t="81346" x="3983038" y="4187825"/>
          <p14:tracePt t="81364" x="4010025" y="4187825"/>
          <p14:tracePt t="81380" x="4044950" y="4179888"/>
          <p14:tracePt t="81398" x="4098925" y="4160838"/>
          <p14:tracePt t="81413" x="4152900" y="4143375"/>
          <p14:tracePt t="81430" x="4187825" y="4125913"/>
          <p14:tracePt t="81450" x="4251325" y="4098925"/>
          <p14:tracePt t="81464" x="4276725" y="4081463"/>
          <p14:tracePt t="81480" x="4303713" y="4062413"/>
          <p14:tracePt t="81486" x="4313238" y="4062413"/>
          <p14:tracePt t="81497" x="4330700" y="4044950"/>
          <p14:tracePt t="81515" x="4375150" y="4010025"/>
          <p14:tracePt t="81530" x="4402138" y="3983038"/>
          <p14:tracePt t="81547" x="4429125" y="3956050"/>
          <p14:tracePt t="81566" x="4473575" y="3929063"/>
          <p14:tracePt t="81581" x="4491038" y="3911600"/>
          <p14:tracePt t="81597" x="4510088" y="3894138"/>
          <p14:tracePt t="81613" x="4527550" y="3894138"/>
          <p14:tracePt t="81632" x="4537075" y="3884613"/>
          <p14:tracePt t="81648" x="4545013" y="3875088"/>
          <p14:tracePt t="81663" x="4545013" y="3867150"/>
          <p14:tracePt t="81680" x="4562475" y="3867150"/>
          <p14:tracePt t="81716" x="4562475" y="3857625"/>
          <p14:tracePt t="81738" x="4562475" y="3848100"/>
          <p14:tracePt t="81747" x="4562475" y="3840163"/>
          <p14:tracePt t="81765" x="4545013" y="3822700"/>
          <p14:tracePt t="81780" x="4527550" y="3813175"/>
          <p14:tracePt t="81797" x="4500563" y="3795713"/>
          <p14:tracePt t="81815" x="4473575" y="3776663"/>
          <p14:tracePt t="81831" x="4438650" y="3768725"/>
          <p14:tracePt t="81847" x="4419600" y="3759200"/>
          <p14:tracePt t="81865" x="4384675" y="3751263"/>
          <p14:tracePt t="81883" x="4330700" y="3741738"/>
          <p14:tracePt t="81898" x="4303713" y="3724275"/>
          <p14:tracePt t="81914" x="4268788" y="3714750"/>
          <p14:tracePt t="81930" x="4232275" y="3714750"/>
          <p14:tracePt t="81950" x="4179888" y="3714750"/>
          <p14:tracePt t="81963" x="4143375" y="3714750"/>
          <p14:tracePt t="81981" x="4108450" y="3714750"/>
          <p14:tracePt t="81986" x="4089400" y="3714750"/>
          <p14:tracePt t="81997" x="4081463" y="3714750"/>
          <p14:tracePt t="82014" x="4054475" y="3714750"/>
          <p14:tracePt t="82030" x="4017963" y="3714750"/>
          <p14:tracePt t="82048" x="3990975" y="3714750"/>
          <p14:tracePt t="82065" x="3929063" y="3705225"/>
          <p14:tracePt t="82081" x="3875088" y="3697288"/>
          <p14:tracePt t="82097" x="3822700" y="3697288"/>
          <p14:tracePt t="82113" x="3751263" y="3687763"/>
          <p14:tracePt t="82133" x="3670300" y="3687763"/>
          <p14:tracePt t="82147" x="3633788" y="3687763"/>
          <p14:tracePt t="82163" x="3589338" y="3687763"/>
          <p14:tracePt t="82180" x="3562350" y="3687763"/>
          <p14:tracePt t="82199" x="3490913" y="3687763"/>
          <p14:tracePt t="82214" x="3438525" y="3687763"/>
          <p14:tracePt t="82230" x="3384550" y="3687763"/>
          <p14:tracePt t="82247" x="3313113" y="3687763"/>
          <p14:tracePt t="82264" x="3205163" y="3687763"/>
          <p14:tracePt t="82280" x="3152775" y="3687763"/>
          <p14:tracePt t="82298" x="3089275" y="3687763"/>
          <p14:tracePt t="82317" x="2946400" y="3670300"/>
          <p14:tracePt t="82331" x="2894013" y="3670300"/>
          <p14:tracePt t="82347" x="2776538" y="3652838"/>
          <p14:tracePt t="82364" x="2714625" y="3643313"/>
          <p14:tracePt t="82382" x="2633663" y="3633788"/>
          <p14:tracePt t="82398" x="2571750" y="3633788"/>
          <p14:tracePt t="82414" x="2509838" y="3633788"/>
          <p14:tracePt t="82430" x="2446338" y="3633788"/>
          <p14:tracePt t="82449" x="2357438" y="3633788"/>
          <p14:tracePt t="82464" x="2312988" y="3633788"/>
          <p14:tracePt t="82481" x="2276475" y="3633788"/>
          <p14:tracePt t="82486" x="2251075" y="3633788"/>
          <p14:tracePt t="82499" x="2187575" y="3633788"/>
          <p14:tracePt t="82514" x="2116138" y="3633788"/>
          <p14:tracePt t="82531" x="2044700" y="3633788"/>
          <p14:tracePt t="82548" x="1965325" y="3633788"/>
          <p14:tracePt t="82567" x="1874838" y="3633788"/>
          <p14:tracePt t="82581" x="1822450" y="3633788"/>
          <p14:tracePt t="82597" x="1776413" y="3633788"/>
          <p14:tracePt t="82614" x="1714500" y="3633788"/>
          <p14:tracePt t="82633" x="1608138" y="3633788"/>
          <p14:tracePt t="82647" x="1554163" y="3633788"/>
          <p14:tracePt t="82664" x="1500188" y="3633788"/>
          <p14:tracePt t="82680" x="1446213" y="3633788"/>
          <p14:tracePt t="82699" x="1384300" y="3633788"/>
          <p14:tracePt t="82714" x="1339850" y="3633788"/>
          <p14:tracePt t="82731" x="1295400" y="3633788"/>
          <p14:tracePt t="82749" x="1223963" y="3633788"/>
          <p14:tracePt t="82765" x="1169988" y="3633788"/>
          <p14:tracePt t="82781" x="1116013" y="3643313"/>
          <p14:tracePt t="82798" x="1081088" y="3643313"/>
          <p14:tracePt t="82816" x="1009650" y="3652838"/>
          <p14:tracePt t="82831" x="990600" y="3652838"/>
          <p14:tracePt t="82847" x="965200" y="3652838"/>
          <p14:tracePt t="82864" x="938213" y="3652838"/>
          <p14:tracePt t="82883" x="893763" y="3660775"/>
          <p14:tracePt t="82897" x="866775" y="3670300"/>
          <p14:tracePt t="82914" x="839788" y="3679825"/>
          <p14:tracePt t="82931" x="803275" y="3687763"/>
          <p14:tracePt t="82947" x="776288" y="3697288"/>
          <p14:tracePt t="82964" x="731838" y="3714750"/>
          <p14:tracePt t="82981" x="696913" y="3732213"/>
          <p14:tracePt t="82986" x="687388" y="3732213"/>
          <p14:tracePt t="83000" x="660400" y="3751263"/>
          <p14:tracePt t="83014" x="652463" y="3751263"/>
          <p14:tracePt t="83031" x="625475" y="3768725"/>
          <p14:tracePt t="83048" x="608013" y="3776663"/>
          <p14:tracePt t="83066" x="581025" y="3786188"/>
          <p14:tracePt t="83081" x="581025" y="3795713"/>
          <p14:tracePt t="83098" x="571500" y="3795713"/>
          <p14:tracePt t="83114" x="561975" y="3813175"/>
          <p14:tracePt t="83133" x="554038" y="3830638"/>
          <p14:tracePt t="83148" x="544513" y="3848100"/>
          <p14:tracePt t="83165" x="536575" y="3875088"/>
          <p14:tracePt t="83181" x="527050" y="3902075"/>
          <p14:tracePt t="83199" x="517525" y="3929063"/>
          <p14:tracePt t="83214" x="517525" y="3956050"/>
          <p14:tracePt t="83231" x="517525" y="3973513"/>
          <p14:tracePt t="83251" x="517525" y="4010025"/>
          <p14:tracePt t="83264" x="527050" y="4027488"/>
          <p14:tracePt t="83281" x="536575" y="4044950"/>
          <p14:tracePt t="83298" x="544513" y="4054475"/>
          <p14:tracePt t="83316" x="554038" y="4071938"/>
          <p14:tracePt t="83331" x="554038" y="4081463"/>
          <p14:tracePt t="83348" x="561975" y="4089400"/>
          <p14:tracePt t="83364" x="588963" y="4116388"/>
          <p14:tracePt t="83382" x="642938" y="4133850"/>
          <p14:tracePt t="83397" x="669925" y="4152900"/>
          <p14:tracePt t="83414" x="696913" y="4170363"/>
          <p14:tracePt t="83434" x="741363" y="4197350"/>
          <p14:tracePt t="83448" x="785813" y="4214813"/>
          <p14:tracePt t="83464" x="812800" y="4224338"/>
          <p14:tracePt t="83481" x="857250" y="4251325"/>
          <p14:tracePt t="83499" x="919163" y="4276725"/>
          <p14:tracePt t="83514" x="982663" y="4295775"/>
          <p14:tracePt t="83531" x="1044575" y="4303713"/>
          <p14:tracePt t="83547" x="1116013" y="4313238"/>
          <p14:tracePt t="83566" x="1214438" y="4322763"/>
          <p14:tracePt t="83581" x="1276350" y="4330700"/>
          <p14:tracePt t="83598" x="1339850" y="4330700"/>
          <p14:tracePt t="83617" x="1446213" y="4330700"/>
          <p14:tracePt t="83631" x="1500188" y="4330700"/>
          <p14:tracePt t="83647" x="1616075" y="4330700"/>
          <p14:tracePt t="83664" x="1697038" y="4340225"/>
          <p14:tracePt t="83683" x="1803400" y="4340225"/>
          <p14:tracePt t="83698" x="1919288" y="4340225"/>
          <p14:tracePt t="83714" x="2054225" y="4348163"/>
          <p14:tracePt t="83731" x="2170113" y="4357688"/>
          <p14:tracePt t="83748" x="2303463" y="4357688"/>
          <p14:tracePt t="83764" x="2393950" y="4357688"/>
          <p14:tracePt t="83781" x="2490788" y="4357688"/>
          <p14:tracePt t="83798" x="2589213" y="4348163"/>
          <p14:tracePt t="83815" x="2724150" y="4348163"/>
          <p14:tracePt t="83831" x="2803525" y="4357688"/>
          <p14:tracePt t="83848" x="2894013" y="4367213"/>
          <p14:tracePt t="83867" x="3036888" y="4375150"/>
          <p14:tracePt t="83882" x="3133725" y="4375150"/>
          <p14:tracePt t="83898" x="3224213" y="4375150"/>
          <p14:tracePt t="83915" x="3295650" y="4375150"/>
          <p14:tracePt t="83933" x="3429000" y="4375150"/>
          <p14:tracePt t="83948" x="3536950" y="4367213"/>
          <p14:tracePt t="83964" x="3652838" y="4348163"/>
          <p14:tracePt t="83981" x="3751263" y="4322763"/>
          <p14:tracePt t="83999" x="3867150" y="4295775"/>
          <p14:tracePt t="84014" x="3965575" y="4286250"/>
          <p14:tracePt t="84031" x="4054475" y="4286250"/>
          <p14:tracePt t="84048" x="4143375" y="4268788"/>
          <p14:tracePt t="84065" x="4251325" y="4268788"/>
          <p14:tracePt t="84081" x="4295775" y="4268788"/>
          <p14:tracePt t="84098" x="4348163" y="4268788"/>
          <p14:tracePt t="84117" x="4411663" y="4251325"/>
          <p14:tracePt t="84132" x="4456113" y="4241800"/>
          <p14:tracePt t="84148" x="4500563" y="4232275"/>
          <p14:tracePt t="84165" x="4537075" y="4224338"/>
          <p14:tracePt t="84184" x="4589463" y="4214813"/>
          <p14:tracePt t="84197" x="4616450" y="4205288"/>
          <p14:tracePt t="84214" x="4652963" y="4197350"/>
          <p14:tracePt t="84231" x="4679950" y="4187825"/>
          <p14:tracePt t="84249" x="4705350" y="4179888"/>
          <p14:tracePt t="84265" x="4724400" y="4170363"/>
          <p14:tracePt t="84282" x="4741863" y="4170363"/>
          <p14:tracePt t="84300" x="4759325" y="4152900"/>
          <p14:tracePt t="84315" x="4768850" y="4133850"/>
          <p14:tracePt t="84331" x="4795838" y="4116388"/>
          <p14:tracePt t="84348" x="4813300" y="4089400"/>
          <p14:tracePt t="84366" x="4822825" y="4044950"/>
          <p14:tracePt t="84381" x="4830763" y="4017963"/>
          <p14:tracePt t="84398" x="4830763" y="3983038"/>
          <p14:tracePt t="84414" x="4830763" y="3965575"/>
          <p14:tracePt t="84433" x="4830763" y="3929063"/>
          <p14:tracePt t="84448" x="4830763" y="3911600"/>
          <p14:tracePt t="84464" x="4830763" y="3894138"/>
          <p14:tracePt t="84481" x="4830763" y="3884613"/>
          <p14:tracePt t="84500" x="4822825" y="3867150"/>
          <p14:tracePt t="84514" x="4803775" y="3857625"/>
          <p14:tracePt t="84531" x="4795838" y="3840163"/>
          <p14:tracePt t="84551" x="4741863" y="3813175"/>
          <p14:tracePt t="84565" x="4714875" y="3803650"/>
          <p14:tracePt t="84581" x="4687888" y="3795713"/>
          <p14:tracePt t="84598" x="4652963" y="3795713"/>
          <p14:tracePt t="84615" x="4598988" y="3776663"/>
          <p14:tracePt t="84631" x="4572000" y="3768725"/>
          <p14:tracePt t="84648" x="4537075" y="3768725"/>
          <p14:tracePt t="84664" x="4510088" y="3759200"/>
          <p14:tracePt t="84681" x="4473575" y="3759200"/>
          <p14:tracePt t="84698" x="4446588" y="3759200"/>
          <p14:tracePt t="84715" x="4402138" y="3751263"/>
          <p14:tracePt t="84733" x="4340225" y="3751263"/>
          <p14:tracePt t="84748" x="4303713" y="3751263"/>
          <p14:tracePt t="84764" x="4251325" y="3751263"/>
          <p14:tracePt t="84781" x="4197350" y="3751263"/>
          <p14:tracePt t="84800" x="4125913" y="3751263"/>
          <p14:tracePt t="84815" x="4071938" y="3741738"/>
          <p14:tracePt t="84831" x="4027488" y="3741738"/>
          <p14:tracePt t="84848" x="3983038" y="3741738"/>
          <p14:tracePt t="84868" x="3902075" y="3741738"/>
          <p14:tracePt t="84881" x="3848100" y="3732213"/>
          <p14:tracePt t="84898" x="3776663" y="3732213"/>
          <p14:tracePt t="84915" x="3724275" y="3732213"/>
          <p14:tracePt t="84933" x="3643313" y="3732213"/>
          <p14:tracePt t="84948" x="3608388" y="3732213"/>
          <p14:tracePt t="84965" x="3544888" y="3732213"/>
          <p14:tracePt t="84984" x="3411538" y="3732213"/>
          <p14:tracePt t="84999" x="3313113" y="3732213"/>
          <p14:tracePt t="85015" x="3232150" y="3724275"/>
          <p14:tracePt t="85032" x="3170238" y="3714750"/>
          <p14:tracePt t="85050" x="3071813" y="3714750"/>
          <p14:tracePt t="85065" x="3009900" y="3714750"/>
          <p14:tracePt t="85081" x="2938463" y="3714750"/>
          <p14:tracePt t="85098" x="2867025" y="3714750"/>
          <p14:tracePt t="85116" x="2786063" y="3697288"/>
          <p14:tracePt t="85131" x="2751138" y="3687763"/>
          <p14:tracePt t="85148" x="2705100" y="3687763"/>
          <p14:tracePt t="85167" x="2633663" y="3687763"/>
          <p14:tracePt t="85182" x="2562225" y="3687763"/>
          <p14:tracePt t="85198" x="2509838" y="3687763"/>
          <p14:tracePt t="85215" x="2455863" y="3687763"/>
          <p14:tracePt t="85233" x="2374900" y="3687763"/>
          <p14:tracePt t="85248" x="2322513" y="3687763"/>
          <p14:tracePt t="85266" x="2276475" y="3687763"/>
          <p14:tracePt t="85281" x="2251075" y="3687763"/>
          <p14:tracePt t="85300" x="2179638" y="3687763"/>
          <p14:tracePt t="85315" x="2108200" y="3687763"/>
          <p14:tracePt t="85331" x="2054225" y="3687763"/>
          <p14:tracePt t="85351" x="1973263" y="3679825"/>
          <p14:tracePt t="85365" x="1946275" y="3679825"/>
          <p14:tracePt t="85381" x="1874838" y="3660775"/>
          <p14:tracePt t="85398" x="1830388" y="3652838"/>
          <p14:tracePt t="85417" x="1776413" y="3652838"/>
          <p14:tracePt t="85432" x="1751013" y="3643313"/>
          <p14:tracePt t="85448" x="1679575" y="3643313"/>
          <p14:tracePt t="85465" x="1625600" y="3643313"/>
          <p14:tracePt t="85483" x="1554163" y="3643313"/>
          <p14:tracePt t="85498" x="1509713" y="3633788"/>
          <p14:tracePt t="85515" x="1482725" y="3633788"/>
          <p14:tracePt t="85531" x="1446213" y="3633788"/>
          <p14:tracePt t="85550" x="1401763" y="3633788"/>
          <p14:tracePt t="85565" x="1366838" y="3633788"/>
          <p14:tracePt t="85582" x="1330325" y="3633788"/>
          <p14:tracePt t="85600" x="1258888" y="3643313"/>
          <p14:tracePt t="85616" x="1223963" y="3652838"/>
          <p14:tracePt t="85631" x="1187450" y="3660775"/>
          <p14:tracePt t="85648" x="1152525" y="3660775"/>
          <p14:tracePt t="85668" x="1108075" y="3670300"/>
          <p14:tracePt t="85681" x="1071563" y="3670300"/>
          <p14:tracePt t="85698" x="1054100" y="3670300"/>
          <p14:tracePt t="85715" x="1027113" y="3670300"/>
          <p14:tracePt t="85733" x="990600" y="3670300"/>
          <p14:tracePt t="85748" x="982663" y="3660775"/>
          <p14:tracePt t="85765" x="965200" y="3660775"/>
          <p14:tracePt t="85782" x="938213" y="3643313"/>
          <p14:tracePt t="85799" x="919163" y="3643313"/>
          <p14:tracePt t="85815" x="901700" y="3633788"/>
          <p14:tracePt t="85832" x="884238" y="3633788"/>
          <p14:tracePt t="85850" x="857250" y="3633788"/>
          <p14:tracePt t="85865" x="839788" y="3633788"/>
          <p14:tracePt t="85882" x="822325" y="3633788"/>
          <p14:tracePt t="85898" x="803275" y="3633788"/>
          <p14:tracePt t="85917" x="768350" y="3652838"/>
          <p14:tracePt t="85932" x="741363" y="3660775"/>
          <p14:tracePt t="85949" x="731838" y="3670300"/>
          <p14:tracePt t="85969" x="704850" y="3697288"/>
          <p14:tracePt t="85982" x="687388" y="3705225"/>
          <p14:tracePt t="85998" x="679450" y="3714750"/>
          <p14:tracePt t="86016" x="660400" y="3714750"/>
          <p14:tracePt t="86033" x="652463" y="3724275"/>
          <p14:tracePt t="86050" x="642938" y="3741738"/>
          <p14:tracePt t="86065" x="633413" y="3759200"/>
          <p14:tracePt t="86082" x="633413" y="3768725"/>
          <p14:tracePt t="86100" x="625475" y="3786188"/>
          <p14:tracePt t="86116" x="608013" y="3803650"/>
          <p14:tracePt t="86132" x="608013" y="3830638"/>
          <p14:tracePt t="86149" x="608013" y="3848100"/>
          <p14:tracePt t="86168" x="608013" y="3884613"/>
          <p14:tracePt t="86182" x="608013" y="3911600"/>
          <p14:tracePt t="86199" x="615950" y="3938588"/>
          <p14:tracePt t="86216" x="625475" y="3965575"/>
          <p14:tracePt t="86232" x="642938" y="3990975"/>
          <p14:tracePt t="86248" x="660400" y="4010025"/>
          <p14:tracePt t="86266" x="669925" y="4027488"/>
          <p14:tracePt t="86284" x="679450" y="4054475"/>
          <p14:tracePt t="86299" x="696913" y="4062413"/>
          <p14:tracePt t="86315" x="714375" y="4081463"/>
          <p14:tracePt t="86332" x="731838" y="4098925"/>
          <p14:tracePt t="86351" x="768350" y="4116388"/>
          <p14:tracePt t="86365" x="785813" y="4133850"/>
          <p14:tracePt t="86382" x="795338" y="4143375"/>
          <p14:tracePt t="86398" x="822325" y="4160838"/>
          <p14:tracePt t="86416" x="857250" y="4187825"/>
          <p14:tracePt t="86432" x="884238" y="4197350"/>
          <p14:tracePt t="86449" x="911225" y="4205288"/>
          <p14:tracePt t="86465" x="928688" y="4224338"/>
          <p14:tracePt t="86482" x="982663" y="4232275"/>
          <p14:tracePt t="86498" x="1017588" y="4241800"/>
          <p14:tracePt t="86515" x="1054100" y="4259263"/>
          <p14:tracePt t="86535" x="1133475" y="4276725"/>
          <p14:tracePt t="86550" x="1187450" y="4286250"/>
          <p14:tracePt t="86566" x="1250950" y="4303713"/>
          <p14:tracePt t="86582" x="1303338" y="4313238"/>
          <p14:tracePt t="86601" x="1393825" y="4340225"/>
          <p14:tracePt t="86616" x="1455738" y="4348163"/>
          <p14:tracePt t="86633" x="1544638" y="4357688"/>
          <p14:tracePt t="86649" x="1625600" y="4367213"/>
          <p14:tracePt t="86667" x="1731963" y="4384675"/>
          <p14:tracePt t="86682" x="1776413" y="4394200"/>
          <p14:tracePt t="86699" x="1822450" y="4394200"/>
          <p14:tracePt t="86718" x="1901825" y="4394200"/>
          <p14:tracePt t="86732" x="1955800" y="4402138"/>
          <p14:tracePt t="86749" x="2009775" y="4402138"/>
          <p14:tracePt t="86766" x="2062163" y="4402138"/>
          <p14:tracePt t="86785" x="2125663" y="4402138"/>
          <p14:tracePt t="86799" x="2170113" y="4402138"/>
          <p14:tracePt t="86815" x="2214563" y="4402138"/>
          <p14:tracePt t="86832" x="2259013" y="4411663"/>
          <p14:tracePt t="86850" x="2339975" y="4419600"/>
          <p14:tracePt t="86865" x="2411413" y="4419600"/>
          <p14:tracePt t="86882" x="2473325" y="4419600"/>
          <p14:tracePt t="86901" x="2598738" y="4411663"/>
          <p14:tracePt t="86916" x="2687638" y="4402138"/>
          <p14:tracePt t="86932" x="2768600" y="4394200"/>
          <p14:tracePt t="86949" x="2874963" y="4375150"/>
          <p14:tracePt t="86968" x="3044825" y="4357688"/>
          <p14:tracePt t="86982" x="3143250" y="4340225"/>
          <p14:tracePt t="86999" x="3232150" y="4340225"/>
          <p14:tracePt t="87004" x="3268663" y="4330700"/>
          <p14:tracePt t="87015" x="3322638" y="4330700"/>
          <p14:tracePt t="87034" x="3465513" y="4313238"/>
          <p14:tracePt t="87049" x="3562350" y="4295775"/>
          <p14:tracePt t="87066" x="3670300" y="4286250"/>
          <p14:tracePt t="87082" x="3724275" y="4286250"/>
          <p14:tracePt t="87100" x="3822700" y="4268788"/>
          <p14:tracePt t="87115" x="3894138" y="4259263"/>
          <p14:tracePt t="87132" x="3973513" y="4251325"/>
          <p14:tracePt t="87151" x="4054475" y="4232275"/>
          <p14:tracePt t="87166" x="4108450" y="4224338"/>
          <p14:tracePt t="87182" x="4143375" y="4224338"/>
          <p14:tracePt t="87199" x="4179888" y="4205288"/>
          <p14:tracePt t="87218" x="4241800" y="4197350"/>
          <p14:tracePt t="87232" x="4286250" y="4187825"/>
          <p14:tracePt t="87249" x="4330700" y="4179888"/>
          <p14:tracePt t="87266" x="4367213" y="4170363"/>
          <p14:tracePt t="87284" x="4419600" y="4152900"/>
          <p14:tracePt t="87299" x="4456113" y="4133850"/>
          <p14:tracePt t="87316" x="4491038" y="4125913"/>
          <p14:tracePt t="87335" x="4545013" y="4108450"/>
          <p14:tracePt t="87350" x="4562475" y="4108450"/>
          <p14:tracePt t="87365" x="4581525" y="4089400"/>
          <p14:tracePt t="87382" x="4598988" y="4089400"/>
          <p14:tracePt t="87401" x="4616450" y="4081463"/>
          <p14:tracePt t="87416" x="4633913" y="4071938"/>
          <p14:tracePt t="87433" x="4643438" y="4062413"/>
          <p14:tracePt t="87449" x="4660900" y="4054475"/>
          <p14:tracePt t="87468" x="4670425" y="4044950"/>
          <p14:tracePt t="87482" x="4670425" y="4027488"/>
          <p14:tracePt t="87499" x="4687888" y="4010025"/>
          <p14:tracePt t="87505" x="4687888" y="4000500"/>
          <p14:tracePt t="87516" x="4705350" y="3983038"/>
          <p14:tracePt t="87533" x="4714875" y="3946525"/>
          <p14:tracePt t="87549" x="4724400" y="3919538"/>
          <p14:tracePt t="87566" x="4732338" y="3902075"/>
          <p14:tracePt t="87585" x="4751388" y="3867150"/>
          <p14:tracePt t="87599" x="4751388" y="3848100"/>
          <p14:tracePt t="87616" x="4759325" y="3830638"/>
          <p14:tracePt t="87633" x="4768850" y="3813175"/>
          <p14:tracePt t="87651" x="4776788" y="3795713"/>
          <p14:tracePt t="87666" x="4776788" y="3786188"/>
          <p14:tracePt t="87683" x="4776788" y="3776663"/>
          <p14:tracePt t="87716" x="4776788" y="3768725"/>
          <p14:tracePt t="87740" x="4776788" y="3759200"/>
          <p14:tracePt t="87755" x="4776788" y="3751263"/>
          <p14:tracePt t="87777" x="4776788" y="3741738"/>
          <p14:tracePt t="87785" x="4768850" y="3741738"/>
          <p14:tracePt t="87799" x="4768850" y="3732213"/>
          <p14:tracePt t="87816" x="4759325" y="3732213"/>
          <p14:tracePt t="87834" x="4751388" y="3714750"/>
          <p14:tracePt t="87849" x="4732338" y="3705225"/>
          <p14:tracePt t="87866" x="4714875" y="3705225"/>
          <p14:tracePt t="87883" x="4705350" y="3697288"/>
          <p14:tracePt t="87901" x="4679950" y="3679825"/>
          <p14:tracePt t="87916" x="4652963" y="3670300"/>
          <p14:tracePt t="87933" x="4616450" y="3660775"/>
          <p14:tracePt t="87953" x="4562475" y="3652838"/>
          <p14:tracePt t="87967" x="4527550" y="3633788"/>
          <p14:tracePt t="87983" x="4491038" y="3633788"/>
          <p14:tracePt t="87999" x="4456113" y="3633788"/>
          <p14:tracePt t="88005" x="4438650" y="3633788"/>
          <p14:tracePt t="88018" x="4419600" y="3633788"/>
          <p14:tracePt t="88033" x="4394200" y="3633788"/>
          <p14:tracePt t="88050" x="4375150" y="3633788"/>
          <p14:tracePt t="88066" x="4357688" y="3633788"/>
          <p14:tracePt t="88083" x="4322763" y="3633788"/>
          <p14:tracePt t="88100" x="4295775" y="3625850"/>
          <p14:tracePt t="88116" x="4276725" y="3625850"/>
          <p14:tracePt t="88135" x="4224338" y="3625850"/>
          <p14:tracePt t="88150" x="4187825" y="3625850"/>
          <p14:tracePt t="88166" x="4160838" y="3625850"/>
          <p14:tracePt t="88182" x="4125913" y="3625850"/>
          <p14:tracePt t="88201" x="4081463" y="3625850"/>
          <p14:tracePt t="88216" x="4071938" y="3625850"/>
          <p14:tracePt t="88233" x="4044950" y="3625850"/>
          <p14:tracePt t="88250" x="4027488" y="3625850"/>
          <p14:tracePt t="88269" x="4000500" y="3625850"/>
          <p14:tracePt t="88282" x="3990975" y="3625850"/>
          <p14:tracePt t="88300" x="3973513" y="3625850"/>
          <p14:tracePt t="88317" x="3965575" y="3625850"/>
          <p14:tracePt t="88334" x="3946525" y="3625850"/>
          <p14:tracePt t="88349" x="3938588" y="3625850"/>
          <p14:tracePt t="88385" x="3919538" y="3633788"/>
          <p14:tracePt t="88400" x="3911600" y="3633788"/>
          <p14:tracePt t="88416" x="3894138" y="3633788"/>
          <p14:tracePt t="88433" x="3875088" y="3643313"/>
          <p14:tracePt t="88451" x="3857625" y="3643313"/>
          <p14:tracePt t="88466" x="3830638" y="3652838"/>
          <p14:tracePt t="88483" x="3822700" y="3652838"/>
          <p14:tracePt t="88500" x="3803650" y="3652838"/>
          <p14:tracePt t="88505" x="3795713" y="3652838"/>
          <p14:tracePt t="88518" x="3776663" y="3652838"/>
          <p14:tracePt t="88533" x="3759200" y="3652838"/>
          <p14:tracePt t="88550" x="3751263" y="3652838"/>
          <p14:tracePt t="88570" x="3724275" y="3652838"/>
          <p14:tracePt t="88584" x="3714750" y="3652838"/>
          <p14:tracePt t="88600" x="3705225" y="3652838"/>
          <p14:tracePt t="88617" x="3697288" y="3652838"/>
          <p14:tracePt t="88636" x="3679825" y="3660775"/>
          <p14:tracePt t="88650" x="3670300" y="3660775"/>
          <p14:tracePt t="88666" x="3660775" y="3660775"/>
          <p14:tracePt t="88683" x="3652838" y="3660775"/>
          <p14:tracePt t="88701" x="3643313" y="3660775"/>
          <p14:tracePt t="88748" x="3633788" y="3660775"/>
          <p14:tracePt t="119017" x="3643313" y="3660775"/>
          <p14:tracePt t="119027" x="3660775" y="3660775"/>
          <p14:tracePt t="119044" x="3687763" y="3660775"/>
          <p14:tracePt t="119061" x="3741738" y="3660775"/>
          <p14:tracePt t="119078" x="3776663" y="3660775"/>
          <p14:tracePt t="119099" x="3813175" y="3660775"/>
          <p14:tracePt t="119111" x="3840163" y="3670300"/>
          <p14:tracePt t="119145" x="3902075" y="3687763"/>
          <p14:tracePt t="119178" x="3990975" y="3705225"/>
          <p14:tracePt t="119212" x="4054475" y="3724275"/>
          <p14:tracePt t="119217" x="4062413" y="3732213"/>
          <p14:tracePt t="119228" x="4071938" y="3732213"/>
          <p14:tracePt t="119244" x="4108450" y="3741738"/>
          <p14:tracePt t="119261" x="4133850" y="3741738"/>
          <p14:tracePt t="119279" x="4152900" y="3751263"/>
          <p14:tracePt t="119294" x="4187825" y="3751263"/>
          <p14:tracePt t="119311" x="4214813" y="3751263"/>
          <p14:tracePt t="119327" x="4232275" y="3751263"/>
          <p14:tracePt t="119347" x="4251325" y="3751263"/>
          <p14:tracePt t="119362" x="4259263" y="3751263"/>
          <p14:tracePt t="119378" x="4268788" y="3751263"/>
          <p14:tracePt t="119395" x="4276725" y="3751263"/>
          <p14:tracePt t="119413" x="4286250" y="3751263"/>
          <p14:tracePt t="119428" x="4295775" y="3751263"/>
          <p14:tracePt t="119496" x="4286250" y="3751263"/>
          <p14:tracePt t="119508" x="4251325" y="3751263"/>
          <p14:tracePt t="119515" x="4224338" y="3751263"/>
          <p14:tracePt t="119530" x="4170363" y="3751263"/>
          <p14:tracePt t="119545" x="4125913" y="3732213"/>
          <p14:tracePt t="119561" x="4071938" y="3724275"/>
          <p14:tracePt t="119578" x="4017963" y="3714750"/>
          <p14:tracePt t="119597" x="3902075" y="3697288"/>
          <p14:tracePt t="119612" x="3840163" y="3687763"/>
          <p14:tracePt t="119628" x="3768725" y="3687763"/>
          <p14:tracePt t="119644" x="3705225" y="3670300"/>
          <p14:tracePt t="119663" x="3616325" y="3652838"/>
          <p14:tracePt t="119678" x="3562350" y="3652838"/>
          <p14:tracePt t="119695" x="3517900" y="3643313"/>
          <p14:tracePt t="119714" x="3411538" y="3633788"/>
          <p14:tracePt t="119728" x="3348038" y="3625850"/>
          <p14:tracePt t="119744" x="3303588" y="3616325"/>
          <p14:tracePt t="119761" x="3268663" y="3608388"/>
          <p14:tracePt t="119780" x="3197225" y="3598863"/>
          <p14:tracePt t="119795" x="3160713" y="3589338"/>
          <p14:tracePt t="119811" x="3116263" y="3581400"/>
          <p14:tracePt t="119829" x="3062288" y="3571875"/>
          <p14:tracePt t="119847" x="2990850" y="3571875"/>
          <p14:tracePt t="119861" x="2938463" y="3571875"/>
          <p14:tracePt t="119878" x="2874963" y="3571875"/>
          <p14:tracePt t="119895" x="2822575" y="3571875"/>
          <p14:tracePt t="119913" x="2741613" y="3581400"/>
          <p14:tracePt t="119928" x="2697163" y="3581400"/>
          <p14:tracePt t="119945" x="2643188" y="3589338"/>
          <p14:tracePt t="119961" x="2589213" y="3589338"/>
          <p14:tracePt t="119979" x="2500313" y="3608388"/>
          <p14:tracePt t="119995" x="2428875" y="3625850"/>
          <p14:tracePt t="120011" x="2374900" y="3625850"/>
          <p14:tracePt t="120030" x="2303463" y="3633788"/>
          <p14:tracePt t="120044" x="2259013" y="3652838"/>
          <p14:tracePt t="120061" x="2214563" y="3652838"/>
          <p14:tracePt t="120078" x="2170113" y="3652838"/>
          <p14:tracePt t="120097" x="2108200" y="3652838"/>
          <p14:tracePt t="120111" x="2071688" y="3652838"/>
          <p14:tracePt t="120128" x="2027238" y="3652838"/>
          <p14:tracePt t="120149" x="1955800" y="3652838"/>
          <p14:tracePt t="120163" x="1901825" y="3652838"/>
          <p14:tracePt t="120178" x="1847850" y="3660775"/>
          <p14:tracePt t="120195" x="1795463" y="3670300"/>
          <p14:tracePt t="120214" x="1731963" y="3679825"/>
          <p14:tracePt t="120230" x="1687513" y="3679825"/>
          <p14:tracePt t="120245" x="1633538" y="3679825"/>
          <p14:tracePt t="120261" x="1571625" y="3679825"/>
          <p14:tracePt t="120280" x="1482725" y="3679825"/>
          <p14:tracePt t="120295" x="1428750" y="3679825"/>
          <p14:tracePt t="120311" x="1384300" y="3679825"/>
          <p14:tracePt t="120328" x="1339850" y="3679825"/>
          <p14:tracePt t="120347" x="1276350" y="3679825"/>
          <p14:tracePt t="120361" x="1231900" y="3679825"/>
          <p14:tracePt t="120378" x="1187450" y="3679825"/>
          <p14:tracePt t="120396" x="1152525" y="3679825"/>
          <p14:tracePt t="120413" x="1081088" y="3679825"/>
          <p14:tracePt t="120428" x="1044575" y="3679825"/>
          <p14:tracePt t="120445" x="1009650" y="3679825"/>
          <p14:tracePt t="120464" x="955675" y="3679825"/>
          <p14:tracePt t="120480" x="938213" y="3679825"/>
          <p14:tracePt t="120495" x="911225" y="3679825"/>
          <p14:tracePt t="120511" x="884238" y="3679825"/>
          <p14:tracePt t="120530" x="847725" y="3687763"/>
          <p14:tracePt t="120545" x="822325" y="3697288"/>
          <p14:tracePt t="120561" x="785813" y="3697288"/>
          <p14:tracePt t="120579" x="758825" y="3714750"/>
          <p14:tracePt t="120597" x="704850" y="3724275"/>
          <p14:tracePt t="120612" x="679450" y="3741738"/>
          <p14:tracePt t="120628" x="652463" y="3768725"/>
          <p14:tracePt t="120646" x="642938" y="3776663"/>
          <p14:tracePt t="120663" x="615950" y="3803650"/>
          <p14:tracePt t="120678" x="598488" y="3830638"/>
          <p14:tracePt t="120695" x="581025" y="3848100"/>
          <p14:tracePt t="120715" x="571500" y="3875088"/>
          <p14:tracePt t="120730" x="554038" y="3902075"/>
          <p14:tracePt t="120745" x="554038" y="3929063"/>
          <p14:tracePt t="120762" x="544513" y="3946525"/>
          <p14:tracePt t="120780" x="536575" y="3965575"/>
          <p14:tracePt t="120795" x="536575" y="3973513"/>
          <p14:tracePt t="120812" x="536575" y="3983038"/>
          <p14:tracePt t="120847" x="536575" y="4000500"/>
          <p14:tracePt t="120862" x="536575" y="4010025"/>
          <p14:tracePt t="120879" x="536575" y="4027488"/>
          <p14:tracePt t="120895" x="544513" y="4037013"/>
          <p14:tracePt t="120912" x="561975" y="4062413"/>
          <p14:tracePt t="120928" x="571500" y="4081463"/>
          <p14:tracePt t="120945" x="598488" y="4098925"/>
          <p14:tracePt t="120964" x="642938" y="4133850"/>
          <p14:tracePt t="120979" x="687388" y="4160838"/>
          <p14:tracePt t="120995" x="723900" y="4179888"/>
          <p14:tracePt t="121012" x="750888" y="4197350"/>
          <p14:tracePt t="121030" x="785813" y="4224338"/>
          <p14:tracePt t="121045" x="812800" y="4241800"/>
          <p14:tracePt t="121063" x="839788" y="4251325"/>
          <p14:tracePt t="121078" x="866775" y="4268788"/>
          <p14:tracePt t="121097" x="901700" y="4286250"/>
          <p14:tracePt t="121112" x="928688" y="4303713"/>
          <p14:tracePt t="121128" x="965200" y="4303713"/>
          <p14:tracePt t="121147" x="1017588" y="4322763"/>
          <p14:tracePt t="121162" x="1062038" y="4330700"/>
          <p14:tracePt t="121179" x="1098550" y="4340225"/>
          <p14:tracePt t="121195" x="1133475" y="4348163"/>
          <p14:tracePt t="121215" x="1179513" y="4357688"/>
          <p14:tracePt t="121220" x="1196975" y="4357688"/>
          <p14:tracePt t="121229" x="1204913" y="4357688"/>
          <p14:tracePt t="121245" x="1223963" y="4357688"/>
          <p14:tracePt t="121262" x="1258888" y="4367213"/>
          <p14:tracePt t="121280" x="1303338" y="4367213"/>
          <p14:tracePt t="121295" x="1339850" y="4367213"/>
          <p14:tracePt t="121313" x="1366838" y="4367213"/>
          <p14:tracePt t="121329" x="1401763" y="4367213"/>
          <p14:tracePt t="121347" x="1465263" y="4367213"/>
          <p14:tracePt t="121362" x="1500188" y="4367213"/>
          <p14:tracePt t="121379" x="1536700" y="4367213"/>
          <p14:tracePt t="121396" x="1554163" y="4367213"/>
          <p14:tracePt t="121413" x="1598613" y="4357688"/>
          <p14:tracePt t="121428" x="1625600" y="4357688"/>
          <p14:tracePt t="121445" x="1652588" y="4357688"/>
          <p14:tracePt t="121464" x="1704975" y="4357688"/>
          <p14:tracePt t="121479" x="1731963" y="4357688"/>
          <p14:tracePt t="121496" x="1776413" y="4357688"/>
          <p14:tracePt t="121512" x="1822450" y="4357688"/>
          <p14:tracePt t="121529" x="1866900" y="4357688"/>
          <p14:tracePt t="121545" x="1919288" y="4357688"/>
          <p14:tracePt t="121563" x="1965325" y="4348163"/>
          <p14:tracePt t="121579" x="2000250" y="4348163"/>
          <p14:tracePt t="121596" x="2044700" y="4348163"/>
          <p14:tracePt t="121613" x="2081213" y="4348163"/>
          <p14:tracePt t="121629" x="2125663" y="4348163"/>
          <p14:tracePt t="121648" x="2179638" y="4348163"/>
          <p14:tracePt t="121662" x="2214563" y="4348163"/>
          <p14:tracePt t="121679" x="2251075" y="4348163"/>
          <p14:tracePt t="121696" x="2286000" y="4348163"/>
          <p14:tracePt t="121714" x="2339975" y="4340225"/>
          <p14:tracePt t="121728" x="2366963" y="4340225"/>
          <p14:tracePt t="121745" x="2401888" y="4340225"/>
          <p14:tracePt t="121762" x="2428875" y="4340225"/>
          <p14:tracePt t="121780" x="2482850" y="4330700"/>
          <p14:tracePt t="121795" x="2527300" y="4322763"/>
          <p14:tracePt t="121812" x="2581275" y="4322763"/>
          <p14:tracePt t="121831" x="2660650" y="4322763"/>
          <p14:tracePt t="121846" x="2724150" y="4322763"/>
          <p14:tracePt t="121862" x="2776538" y="4322763"/>
          <p14:tracePt t="121879" x="2830513" y="4322763"/>
          <p14:tracePt t="121898" x="2901950" y="4322763"/>
          <p14:tracePt t="121912" x="2946400" y="4330700"/>
          <p14:tracePt t="121929" x="2990850" y="4330700"/>
          <p14:tracePt t="121945" x="3044825" y="4330700"/>
          <p14:tracePt t="121963" x="3125788" y="4330700"/>
          <p14:tracePt t="121978" x="3179763" y="4330700"/>
          <p14:tracePt t="121996" x="3224213" y="4330700"/>
          <p14:tracePt t="122013" x="3276600" y="4330700"/>
          <p14:tracePt t="122030" x="3330575" y="4313238"/>
          <p14:tracePt t="122045" x="3384550" y="4303713"/>
          <p14:tracePt t="122062" x="3455988" y="4276725"/>
          <p14:tracePt t="122082" x="3562350" y="4251325"/>
          <p14:tracePt t="122096" x="3643313" y="4224338"/>
          <p14:tracePt t="122112" x="3705225" y="4205288"/>
          <p14:tracePt t="122129" x="3768725" y="4205288"/>
          <p14:tracePt t="122147" x="3884613" y="4187825"/>
          <p14:tracePt t="122162" x="3965575" y="4179888"/>
          <p14:tracePt t="122179" x="4027488" y="4160838"/>
          <p14:tracePt t="122196" x="4089400" y="4160838"/>
          <p14:tracePt t="122214" x="4170363" y="4133850"/>
          <p14:tracePt t="122229" x="4214813" y="4125913"/>
          <p14:tracePt t="122246" x="4251325" y="4116388"/>
          <p14:tracePt t="122264" x="4322763" y="4098925"/>
          <p14:tracePt t="122280" x="4357688" y="4081463"/>
          <p14:tracePt t="122295" x="4402138" y="4054475"/>
          <p14:tracePt t="122312" x="4438650" y="4044950"/>
          <p14:tracePt t="122332" x="4483100" y="4017963"/>
          <p14:tracePt t="122346" x="4510088" y="4000500"/>
          <p14:tracePt t="122362" x="4527550" y="3990975"/>
          <p14:tracePt t="122379" x="4545013" y="3983038"/>
          <p14:tracePt t="122398" x="4572000" y="3973513"/>
          <p14:tracePt t="122413" x="4581525" y="3965575"/>
          <p14:tracePt t="122429" x="4581525" y="3956050"/>
          <p14:tracePt t="122446" x="4589463" y="3956050"/>
          <p14:tracePt t="122463" x="4598988" y="3938588"/>
          <p14:tracePt t="122479" x="4608513" y="3911600"/>
          <p14:tracePt t="122496" x="4616450" y="3902075"/>
          <p14:tracePt t="122515" x="4616450" y="3875088"/>
          <p14:tracePt t="122529" x="4616450" y="3867150"/>
          <p14:tracePt t="122546" x="4616450" y="3857625"/>
          <p14:tracePt t="122562" x="4608513" y="3848100"/>
          <p14:tracePt t="122581" x="4589463" y="3830638"/>
          <p14:tracePt t="122596" x="4545013" y="3803650"/>
          <p14:tracePt t="122612" x="4473575" y="3759200"/>
          <p14:tracePt t="122629" x="4402138" y="3732213"/>
          <p14:tracePt t="122647" x="4303713" y="3687763"/>
          <p14:tracePt t="122663" x="4251325" y="3670300"/>
          <p14:tracePt t="122680" x="4187825" y="3652838"/>
          <p14:tracePt t="122697" x="4125913" y="3625850"/>
          <p14:tracePt t="122714" x="4010025" y="3608388"/>
          <p14:tracePt t="122729" x="3956050" y="3598863"/>
          <p14:tracePt t="122746" x="3875088" y="3581400"/>
          <p14:tracePt t="122765" x="3732213" y="3562350"/>
          <p14:tracePt t="122780" x="3608388" y="3554413"/>
          <p14:tracePt t="122796" x="3490913" y="3554413"/>
          <p14:tracePt t="122812" x="3394075" y="3554413"/>
          <p14:tracePt t="122831" x="3295650" y="3554413"/>
          <p14:tracePt t="122846" x="3197225" y="3554413"/>
          <p14:tracePt t="122862" x="3098800" y="3554413"/>
          <p14:tracePt t="122879" x="3000375" y="3554413"/>
          <p14:tracePt t="122898" x="2874963" y="3554413"/>
          <p14:tracePt t="122912" x="2803525" y="3562350"/>
          <p14:tracePt t="122929" x="2732088" y="3571875"/>
          <p14:tracePt t="122947" x="2643188" y="3571875"/>
          <p14:tracePt t="122964" x="2509838" y="3571875"/>
          <p14:tracePt t="122979" x="2446338" y="3571875"/>
          <p14:tracePt t="122996" x="2384425" y="3571875"/>
          <p14:tracePt t="123014" x="2286000" y="3571875"/>
          <p14:tracePt t="123029" x="2214563" y="3571875"/>
          <p14:tracePt t="123048" x="2143125" y="3571875"/>
          <p14:tracePt t="123063" x="2062163" y="3571875"/>
          <p14:tracePt t="123081" x="1965325" y="3589338"/>
          <p14:tracePt t="123096" x="1893888" y="3598863"/>
          <p14:tracePt t="123113" x="1822450" y="3608388"/>
          <p14:tracePt t="123130" x="1731963" y="3625850"/>
          <p14:tracePt t="123147" x="1633538" y="3660775"/>
          <p14:tracePt t="123163" x="1562100" y="3679825"/>
          <p14:tracePt t="123179" x="1509713" y="3697288"/>
          <p14:tracePt t="123198" x="1438275" y="3732213"/>
          <p14:tracePt t="123213" x="1411288" y="3732213"/>
          <p14:tracePt t="123216" x="1393825" y="3751263"/>
          <p14:tracePt t="123229" x="1347788" y="3776663"/>
          <p14:tracePt t="123246" x="1303338" y="3803650"/>
          <p14:tracePt t="123265" x="1214438" y="3840163"/>
          <p14:tracePt t="123279" x="1160463" y="3857625"/>
          <p14:tracePt t="123297" x="1116013" y="3884613"/>
          <p14:tracePt t="123313" x="1071563" y="3894138"/>
          <p14:tracePt t="123332" x="1009650" y="3911600"/>
          <p14:tracePt t="123346" x="973138" y="3919538"/>
          <p14:tracePt t="123363" x="938213" y="3929063"/>
          <p14:tracePt t="123380" x="911225" y="3938588"/>
          <p14:tracePt t="123398" x="866775" y="3938588"/>
          <p14:tracePt t="123413" x="839788" y="3938588"/>
          <p14:tracePt t="123430" x="803275" y="3938588"/>
          <p14:tracePt t="123449" x="750888" y="3938588"/>
          <p14:tracePt t="123463" x="723900" y="3938588"/>
          <p14:tracePt t="123480" x="704850" y="3938588"/>
          <p14:tracePt t="123497" x="696913" y="3938588"/>
          <p14:tracePt t="123515" x="669925" y="3938588"/>
          <p14:tracePt t="123530" x="660400" y="3938588"/>
          <p14:tracePt t="123563" x="652463" y="3938588"/>
          <p14:tracePt t="123581" x="642938" y="3938588"/>
          <p14:tracePt t="126847" x="642938" y="3911600"/>
          <p14:tracePt t="126861" x="652463" y="3786188"/>
          <p14:tracePt t="126870" x="669925" y="3732213"/>
          <p14:tracePt t="126881" x="679450" y="3660775"/>
          <p14:tracePt t="126898" x="704850" y="3571875"/>
          <p14:tracePt t="126914" x="723900" y="3482975"/>
          <p14:tracePt t="126932" x="776288" y="3303588"/>
          <p14:tracePt t="126964" x="830263" y="3143250"/>
          <p14:tracePt t="126999" x="919163" y="2901950"/>
          <p14:tracePt t="127031" x="1009650" y="2652713"/>
          <p14:tracePt t="127050" x="1062038" y="2536825"/>
          <p14:tracePt t="127064" x="1089025" y="2438400"/>
          <p14:tracePt t="127080" x="1125538" y="2357438"/>
          <p14:tracePt t="127097" x="1160463" y="2268538"/>
          <p14:tracePt t="127116" x="1187450" y="2170113"/>
          <p14:tracePt t="127131" x="1204913" y="2133600"/>
          <p14:tracePt t="127147" x="1214438" y="2108200"/>
          <p14:tracePt t="127164" x="1223963" y="2081213"/>
          <p14:tracePt t="127182" x="1231900" y="2036763"/>
          <p14:tracePt t="127197" x="1241425" y="2009775"/>
          <p14:tracePt t="127214" x="1250950" y="1982788"/>
          <p14:tracePt t="127223" x="1268413" y="1955800"/>
          <p14:tracePt t="127234" x="1276350" y="1928813"/>
          <p14:tracePt t="127248" x="1295400" y="1874838"/>
          <p14:tracePt t="127264" x="1312863" y="1839913"/>
          <p14:tracePt t="127281" x="1330325" y="1795463"/>
          <p14:tracePt t="127299" x="1357313" y="1731963"/>
          <p14:tracePt t="127314" x="1366838" y="1697038"/>
          <p14:tracePt t="127331" x="1393825" y="1670050"/>
          <p14:tracePt t="127347" x="1393825" y="1643063"/>
          <p14:tracePt t="127365" x="1401763" y="1625600"/>
          <p14:tracePt t="127381" x="1419225" y="1616075"/>
          <p14:tracePt t="127398" x="1419225" y="1608138"/>
          <p14:tracePt t="127414" x="1419225" y="1598613"/>
          <p14:tracePt t="127430" x="1419225" y="1589088"/>
          <p14:tracePt t="128066" x="1419225" y="1598613"/>
          <p14:tracePt t="128081" x="1419225" y="1608138"/>
          <p14:tracePt t="128104" x="1419225" y="1616075"/>
          <p14:tracePt t="128116" x="1419225" y="1625600"/>
          <p14:tracePt t="128127" x="1419225" y="1633538"/>
          <p14:tracePt t="128138" x="1419225" y="1670050"/>
          <p14:tracePt t="128148" x="1419225" y="1697038"/>
          <p14:tracePt t="128181" x="1419225" y="1847850"/>
          <p14:tracePt t="128215" x="1411288" y="2044700"/>
          <p14:tracePt t="128221" x="1401763" y="2116138"/>
          <p14:tracePt t="128248" x="1393825" y="2357438"/>
          <p14:tracePt t="128266" x="1393825" y="2446338"/>
          <p14:tracePt t="128281" x="1393825" y="2536825"/>
          <p14:tracePt t="128299" x="1393825" y="2724150"/>
          <p14:tracePt t="128314" x="1401763" y="2847975"/>
          <p14:tracePt t="128331" x="1411288" y="2919413"/>
          <p14:tracePt t="128350" x="1411288" y="2990850"/>
          <p14:tracePt t="128365" x="1428750" y="3098800"/>
          <p14:tracePt t="128381" x="1446213" y="3179763"/>
          <p14:tracePt t="128398" x="1473200" y="3276600"/>
          <p14:tracePt t="128417" x="1500188" y="3411538"/>
          <p14:tracePt t="128432" x="1509713" y="3482975"/>
          <p14:tracePt t="128448" x="1527175" y="3536950"/>
          <p14:tracePt t="128465" x="1536700" y="3616325"/>
          <p14:tracePt t="128484" x="1544638" y="3714750"/>
          <p14:tracePt t="128498" x="1554163" y="3786188"/>
          <p14:tracePt t="128514" x="1571625" y="3848100"/>
          <p14:tracePt t="128532" x="1571625" y="3902075"/>
          <p14:tracePt t="128550" x="1589088" y="3965575"/>
          <p14:tracePt t="128564" x="1589088" y="3990975"/>
          <p14:tracePt t="128581" x="1589088" y="4017963"/>
          <p14:tracePt t="128601" x="1589088" y="4044950"/>
          <p14:tracePt t="128616" x="1589088" y="4062413"/>
          <p14:tracePt t="128631" x="1589088" y="4071938"/>
          <p14:tracePt t="128648" x="1589088" y="4081463"/>
          <p14:tracePt t="128668" x="1589088" y="4089400"/>
          <p14:tracePt t="128682" x="1589088" y="4098925"/>
          <p14:tracePt t="128715" x="1589088" y="4108450"/>
          <p14:tracePt t="132219" x="1598613" y="4108450"/>
          <p14:tracePt t="132300" x="1608138" y="4108450"/>
          <p14:tracePt t="132322" x="1616075" y="4108450"/>
          <p14:tracePt t="132343" x="1625600" y="4108450"/>
          <p14:tracePt t="132366" x="1633538" y="4108450"/>
          <p14:tracePt t="132378" x="1643063" y="4108450"/>
          <p14:tracePt t="132395" x="1652588" y="4108450"/>
          <p14:tracePt t="132447" x="1660525" y="4108450"/>
          <p14:tracePt t="132469" x="1670050" y="4108450"/>
          <p14:tracePt t="132483" x="1679575" y="4116388"/>
          <p14:tracePt t="132534" x="1687513" y="4116388"/>
          <p14:tracePt t="132609" x="1697038" y="4116388"/>
          <p14:tracePt t="132675" x="1704975" y="4116388"/>
          <p14:tracePt t="138451" x="1714500" y="4125913"/>
          <p14:tracePt t="138464" x="1724025" y="4133850"/>
          <p14:tracePt t="138486" x="1731963" y="4143375"/>
          <p14:tracePt t="138508" x="1741488" y="4143375"/>
          <p14:tracePt t="138517" x="1751013" y="4143375"/>
          <p14:tracePt t="138532" x="1758950" y="4152900"/>
          <p14:tracePt t="138553" x="1768475" y="4152900"/>
          <p14:tracePt t="138568" x="1776413" y="4152900"/>
          <p14:tracePt t="138602" x="1795463" y="4152900"/>
          <p14:tracePt t="138618" x="1812925" y="4170363"/>
          <p14:tracePt t="138635" x="1822450" y="4170363"/>
          <p14:tracePt t="138654" x="1839913" y="4170363"/>
          <p14:tracePt t="138668" x="1857375" y="4179888"/>
          <p14:tracePt t="138686" x="1866900" y="4179888"/>
          <p14:tracePt t="138702" x="1874838" y="4179888"/>
          <p14:tracePt t="138720" x="1893888" y="4179888"/>
          <p14:tracePt t="138735" x="1911350" y="4179888"/>
          <p14:tracePt t="138752" x="1919288" y="4187825"/>
          <p14:tracePt t="138772" x="1946275" y="4187825"/>
          <p14:tracePt t="138788" x="1955800" y="4187825"/>
          <p14:tracePt t="138803" x="1965325" y="4187825"/>
          <p14:tracePt t="138818" x="1973263" y="4187825"/>
          <p14:tracePt t="139170" x="1982788" y="4187825"/>
          <p14:tracePt t="139178" x="2000250" y="4187825"/>
          <p14:tracePt t="139186" x="2009775" y="4187825"/>
          <p14:tracePt t="139205" x="2044700" y="4187825"/>
          <p14:tracePt t="139219" x="2054225" y="4187825"/>
          <p14:tracePt t="139235" x="2089150" y="4187825"/>
          <p14:tracePt t="139252" x="2108200" y="4197350"/>
          <p14:tracePt t="139286" x="2143125" y="4197350"/>
          <p14:tracePt t="139319" x="2170113" y="4197350"/>
          <p14:tracePt t="139353" x="2197100" y="4197350"/>
          <p14:tracePt t="139369" x="2214563" y="4197350"/>
          <p14:tracePt t="139402" x="2232025" y="4197350"/>
          <p14:tracePt t="139436" x="2241550" y="4197350"/>
          <p14:tracePt t="139454" x="2251075" y="4197350"/>
          <p14:tracePt t="139478" x="2259013" y="4197350"/>
          <p14:tracePt t="139487" x="2268538" y="4197350"/>
          <p14:tracePt t="139508" x="2276475" y="4197350"/>
          <p14:tracePt t="139530" x="2286000" y="4197350"/>
          <p14:tracePt t="139626" x="2295525" y="4197350"/>
          <p14:tracePt t="143903" x="2286000" y="4197350"/>
          <p14:tracePt t="143912" x="2268538" y="4197350"/>
          <p14:tracePt t="143922" x="2232025" y="4197350"/>
          <p14:tracePt t="143938" x="2205038" y="4197350"/>
          <p14:tracePt t="143954" x="2160588" y="4197350"/>
          <p14:tracePt t="143971" x="2116138" y="4197350"/>
          <p14:tracePt t="143989" x="2054225" y="4197350"/>
          <p14:tracePt t="144020" x="1965325" y="4197350"/>
          <p14:tracePt t="144054" x="1884363" y="4197350"/>
          <p14:tracePt t="144087" x="1812925" y="4197350"/>
          <p14:tracePt t="144106" x="1758950" y="4197350"/>
          <p14:tracePt t="144121" x="1704975" y="4197350"/>
          <p14:tracePt t="144137" x="1670050" y="4197350"/>
          <p14:tracePt t="144154" x="1625600" y="4197350"/>
          <p14:tracePt t="144172" x="1571625" y="4197350"/>
          <p14:tracePt t="144187" x="1544638" y="4197350"/>
          <p14:tracePt t="144204" x="1517650" y="4197350"/>
          <p14:tracePt t="144220" x="1490663" y="4197350"/>
          <p14:tracePt t="144240" x="1446213" y="4197350"/>
          <p14:tracePt t="144254" x="1411288" y="4197350"/>
          <p14:tracePt t="144271" x="1393825" y="4197350"/>
          <p14:tracePt t="144290" x="1339850" y="4197350"/>
          <p14:tracePt t="144305" x="1303338" y="4197350"/>
          <p14:tracePt t="144320" x="1258888" y="4197350"/>
          <p14:tracePt t="144337" x="1223963" y="4197350"/>
          <p14:tracePt t="144357" x="1187450" y="4197350"/>
          <p14:tracePt t="144371" x="1152525" y="4197350"/>
          <p14:tracePt t="144387" x="1125538" y="4197350"/>
          <p14:tracePt t="144406" x="1089025" y="4197350"/>
          <p14:tracePt t="144423" x="1054100" y="4197350"/>
          <p14:tracePt t="144438" x="1036638" y="4197350"/>
          <p14:tracePt t="144454" x="1009650" y="4197350"/>
          <p14:tracePt t="144471" x="990600" y="4197350"/>
          <p14:tracePt t="144488" x="955675" y="4197350"/>
          <p14:tracePt t="144504" x="928688" y="4197350"/>
          <p14:tracePt t="144521" x="911225" y="4197350"/>
          <p14:tracePt t="144540" x="884238" y="4197350"/>
          <p14:tracePt t="144555" x="866775" y="4197350"/>
          <p14:tracePt t="144587" x="857250" y="4197350"/>
          <p14:tracePt t="144604" x="847725" y="4197350"/>
          <p14:tracePt t="145130" x="857250" y="4197350"/>
          <p14:tracePt t="145145" x="866775" y="4197350"/>
          <p14:tracePt t="145156" x="884238" y="4197350"/>
          <p14:tracePt t="145173" x="901700" y="4197350"/>
          <p14:tracePt t="145189" x="938213" y="4197350"/>
          <p14:tracePt t="145204" x="973138" y="4197350"/>
          <p14:tracePt t="145224" x="1036638" y="4197350"/>
          <p14:tracePt t="145254" x="1143000" y="4197350"/>
          <p14:tracePt t="145288" x="1231900" y="4197350"/>
          <p14:tracePt t="145321" x="1276350" y="4197350"/>
          <p14:tracePt t="145327" x="1285875" y="4197350"/>
          <p14:tracePt t="145339" x="1303338" y="4197350"/>
          <p14:tracePt t="145355" x="1322388" y="4197350"/>
          <p14:tracePt t="145371" x="1374775" y="4197350"/>
          <p14:tracePt t="145387" x="1401763" y="4197350"/>
          <p14:tracePt t="145409" x="1465263" y="4197350"/>
          <p14:tracePt t="145421" x="1509713" y="4197350"/>
          <p14:tracePt t="145437" x="1562100" y="4197350"/>
          <p14:tracePt t="145454" x="1598613" y="4197350"/>
          <p14:tracePt t="145474" x="1652588" y="4197350"/>
          <p14:tracePt t="145488" x="1687513" y="4197350"/>
          <p14:tracePt t="145504" x="1714500" y="4197350"/>
          <p14:tracePt t="145521" x="1751013" y="4205288"/>
          <p14:tracePt t="145540" x="1785938" y="4205288"/>
          <p14:tracePt t="145554" x="1822450" y="4214813"/>
          <p14:tracePt t="145571" x="1847850" y="4214813"/>
          <p14:tracePt t="145587" x="1884363" y="4214813"/>
          <p14:tracePt t="145606" x="1938338" y="4214813"/>
          <p14:tracePt t="145621" x="1973263" y="4214813"/>
          <p14:tracePt t="145638" x="2000250" y="4214813"/>
          <p14:tracePt t="145657" x="2027238" y="4214813"/>
          <p14:tracePt t="145671" x="2036763" y="4214813"/>
          <p14:tracePt t="145688" x="2054225" y="4214813"/>
          <p14:tracePt t="145704" x="2071688" y="4214813"/>
          <p14:tracePt t="145723" x="2089150" y="4214813"/>
          <p14:tracePt t="145738" x="2098675" y="4214813"/>
          <p14:tracePt t="145754" x="2116138" y="4214813"/>
          <p14:tracePt t="145771" x="2125663" y="4214813"/>
          <p14:tracePt t="145791" x="2152650" y="4214813"/>
          <p14:tracePt t="145809" x="2160588" y="4214813"/>
          <p14:tracePt t="145826" x="2179638" y="4214813"/>
          <p14:tracePt t="145840" x="2187575" y="4214813"/>
          <p14:tracePt t="145856" x="2197100" y="4214813"/>
          <p14:tracePt t="145879" x="2205038" y="4214813"/>
          <p14:tracePt t="145938" x="2214563" y="4214813"/>
          <p14:tracePt t="145947" x="2224088" y="4214813"/>
          <p14:tracePt t="145957" x="2232025" y="4214813"/>
          <p14:tracePt t="145973" x="2251075" y="4214813"/>
          <p14:tracePt t="145988" x="2268538" y="4214813"/>
          <p14:tracePt t="146005" x="2276475" y="4214813"/>
          <p14:tracePt t="146021" x="2286000" y="4214813"/>
          <p14:tracePt t="146039" x="2312988" y="4214813"/>
          <p14:tracePt t="146054" x="2330450" y="4214813"/>
          <p14:tracePt t="146071" x="2339975" y="4214813"/>
          <p14:tracePt t="146090" x="2357438" y="4214813"/>
          <p14:tracePt t="146104" x="2366963" y="4214813"/>
          <p14:tracePt t="146121" x="2374900" y="4214813"/>
          <p14:tracePt t="146156" x="2384425" y="4214813"/>
          <p14:tracePt t="146231" x="2393950" y="4214813"/>
          <p14:tracePt t="146246" x="2401888" y="4214813"/>
          <p14:tracePt t="146268" x="2411413" y="4214813"/>
          <p14:tracePt t="146284" x="2419350" y="4214813"/>
          <p14:tracePt t="146304" x="2428875" y="4214813"/>
          <p14:tracePt t="146320" x="2438400" y="4214813"/>
          <p14:tracePt t="146334" x="2446338" y="4214813"/>
          <p14:tracePt t="146444" x="2455863" y="4214813"/>
          <p14:tracePt t="146503" x="2465388" y="4214813"/>
          <p14:tracePt t="167961" x="2490788" y="4214813"/>
          <p14:tracePt t="167974" x="2616200" y="4214813"/>
          <p14:tracePt t="167996" x="2786063" y="4214813"/>
          <p14:tracePt t="168013" x="2919413" y="4205288"/>
          <p14:tracePt t="168032" x="3152775" y="4170363"/>
          <p14:tracePt t="168047" x="3286125" y="4152900"/>
          <p14:tracePt t="168080" x="3554413" y="4098925"/>
          <p14:tracePt t="168113" x="3795713" y="4071938"/>
          <p14:tracePt t="168146" x="3911600" y="4054475"/>
          <p14:tracePt t="168164" x="4000500" y="4037013"/>
          <p14:tracePt t="168179" x="4071938" y="4027488"/>
          <p14:tracePt t="168196" x="4133850" y="4017963"/>
          <p14:tracePt t="168213" x="4197350" y="4017963"/>
          <p14:tracePt t="168231" x="4295775" y="4017963"/>
          <p14:tracePt t="168246" x="4348163" y="4017963"/>
          <p14:tracePt t="168263" x="4411663" y="4017963"/>
          <p14:tracePt t="168280" x="4473575" y="4017963"/>
          <p14:tracePt t="168297" x="4554538" y="4027488"/>
          <p14:tracePt t="168313" x="4633913" y="4037013"/>
          <p14:tracePt t="168329" x="4697413" y="4054475"/>
          <p14:tracePt t="168349" x="4803775" y="4071938"/>
          <p14:tracePt t="168363" x="4857750" y="4081463"/>
          <p14:tracePt t="168380" x="4938713" y="4098925"/>
          <p14:tracePt t="168396" x="5010150" y="4108450"/>
          <p14:tracePt t="168415" x="5081588" y="4108450"/>
          <p14:tracePt t="168430" x="5116513" y="4108450"/>
          <p14:tracePt t="168446" x="5126038" y="4108450"/>
          <p14:tracePt t="168463" x="5133975" y="4098925"/>
          <p14:tracePt t="168830" x="5081588" y="4098925"/>
          <p14:tracePt t="168837" x="5054600" y="4098925"/>
          <p14:tracePt t="168848" x="5010150" y="4116388"/>
          <p14:tracePt t="168864" x="4965700" y="4125913"/>
          <p14:tracePt t="168880" x="4919663" y="4125913"/>
          <p14:tracePt t="168897" x="4848225" y="4143375"/>
          <p14:tracePt t="168930" x="4598988" y="4160838"/>
          <p14:tracePt t="168965" x="4367213" y="4160838"/>
          <p14:tracePt t="168996" x="4108450" y="4160838"/>
          <p14:tracePt t="169013" x="3990975" y="4160838"/>
          <p14:tracePt t="169032" x="3848100" y="4160838"/>
          <p14:tracePt t="169047" x="3732213" y="4170363"/>
          <p14:tracePt t="169063" x="3625850" y="4170363"/>
          <p14:tracePt t="169080" x="3527425" y="4179888"/>
          <p14:tracePt t="169099" x="3411538" y="4179888"/>
          <p14:tracePt t="169113" x="3340100" y="4179888"/>
          <p14:tracePt t="169130" x="3268663" y="4179888"/>
          <p14:tracePt t="169148" x="3214688" y="4179888"/>
          <p14:tracePt t="169164" x="3133725" y="4179888"/>
          <p14:tracePt t="169180" x="3098800" y="4170363"/>
          <p14:tracePt t="169197" x="3062288" y="4170363"/>
          <p14:tracePt t="169216" x="3027363" y="4152900"/>
          <p14:tracePt t="169230" x="3000375" y="4143375"/>
          <p14:tracePt t="169247" x="2982913" y="4133850"/>
          <p14:tracePt t="169263" x="2965450" y="4133850"/>
          <p14:tracePt t="169281" x="2955925" y="4116388"/>
          <p14:tracePt t="169297" x="2946400" y="4116388"/>
          <p14:tracePt t="169314" x="2938463" y="4108450"/>
          <p14:tracePt t="169333" x="2928938" y="4108450"/>
          <p14:tracePt t="169469" x="2928938" y="4098925"/>
          <p14:tracePt t="169489" x="2928938" y="4089400"/>
          <p14:tracePt t="169498" x="2928938" y="4081463"/>
          <p14:tracePt t="169519" x="2928938" y="4071938"/>
          <p14:tracePt t="169540" x="2938463" y="4062413"/>
          <p14:tracePt t="169548" x="2946400" y="4062413"/>
          <p14:tracePt t="169564" x="2955925" y="4054475"/>
          <p14:tracePt t="169580" x="2982913" y="4044950"/>
          <p14:tracePt t="169598" x="3027363" y="4044950"/>
          <p14:tracePt t="169614" x="3081338" y="4037013"/>
          <p14:tracePt t="169630" x="3143250" y="4037013"/>
          <p14:tracePt t="169650" x="3259138" y="4037013"/>
          <p14:tracePt t="169666" x="3357563" y="4037013"/>
          <p14:tracePt t="169680" x="3455988" y="4044950"/>
          <p14:tracePt t="169697" x="3554413" y="4054475"/>
          <p14:tracePt t="169716" x="3679825" y="4054475"/>
          <p14:tracePt t="169730" x="3741738" y="4062413"/>
          <p14:tracePt t="169747" x="3822700" y="4081463"/>
          <p14:tracePt t="169764" x="3902075" y="4089400"/>
          <p14:tracePt t="169782" x="4027488" y="4098925"/>
          <p14:tracePt t="169797" x="4089400" y="4098925"/>
          <p14:tracePt t="169814" x="4152900" y="4098925"/>
          <p14:tracePt t="169830" x="4205288" y="4098925"/>
          <p14:tracePt t="169848" x="4330700" y="4098925"/>
          <p14:tracePt t="169863" x="4394200" y="4098925"/>
          <p14:tracePt t="169880" x="4456113" y="4089400"/>
          <p14:tracePt t="169900" x="4554538" y="4081463"/>
          <p14:tracePt t="169914" x="4608513" y="4071938"/>
          <p14:tracePt t="169930" x="4652963" y="4062413"/>
          <p14:tracePt t="169935" x="4660900" y="4062413"/>
          <p14:tracePt t="169947" x="4679950" y="4062413"/>
          <p14:tracePt t="169966" x="4732338" y="4062413"/>
          <p14:tracePt t="169980" x="4768850" y="4062413"/>
          <p14:tracePt t="169997" x="4813300" y="4062413"/>
          <p14:tracePt t="170013" x="4848225" y="4062413"/>
          <p14:tracePt t="170032" x="4911725" y="4062413"/>
          <p14:tracePt t="170048" x="4946650" y="4062413"/>
          <p14:tracePt t="170064" x="4983163" y="4062413"/>
          <p14:tracePt t="170080" x="5010150" y="4071938"/>
          <p14:tracePt t="170098" x="5045075" y="4071938"/>
          <p14:tracePt t="170114" x="5062538" y="4071938"/>
          <p14:tracePt t="170130" x="5081588" y="4071938"/>
          <p14:tracePt t="170149" x="5089525" y="4071938"/>
          <p14:tracePt t="197854" x="5062538" y="4081463"/>
          <p14:tracePt t="197862" x="5010150" y="4108450"/>
          <p14:tracePt t="197874" x="4902200" y="4170363"/>
          <p14:tracePt t="197891" x="4803775" y="4214813"/>
          <p14:tracePt t="197910" x="4660900" y="4276725"/>
          <p14:tracePt t="197925" x="4572000" y="4303713"/>
          <p14:tracePt t="197941" x="4465638" y="4340225"/>
          <p14:tracePt t="197976" x="4232275" y="4402138"/>
          <p14:tracePt t="198008" x="4125913" y="4438650"/>
          <p14:tracePt t="198042" x="3911600" y="4545013"/>
          <p14:tracePt t="198057" x="3830638" y="4589463"/>
          <p14:tracePt t="198074" x="3776663" y="4625975"/>
          <p14:tracePt t="198091" x="3724275" y="4660900"/>
          <p14:tracePt t="198108" x="3652838" y="4705350"/>
          <p14:tracePt t="198126" x="3616325" y="4732338"/>
          <p14:tracePt t="198141" x="3562350" y="4759325"/>
          <p14:tracePt t="198160" x="3490913" y="4803775"/>
          <p14:tracePt t="198175" x="3455988" y="4813300"/>
          <p14:tracePt t="198191" x="3384550" y="4857750"/>
          <p14:tracePt t="198208" x="3330575" y="4884738"/>
          <p14:tracePt t="198227" x="3251200" y="4929188"/>
          <p14:tracePt t="198241" x="3232150" y="4938713"/>
          <p14:tracePt t="198258" x="3143250" y="5000625"/>
          <p14:tracePt t="198275" x="3081338" y="5045075"/>
          <p14:tracePt t="198293" x="2990850" y="5116513"/>
          <p14:tracePt t="198307" x="2928938" y="5170488"/>
          <p14:tracePt t="198324" x="2840038" y="5205413"/>
          <p14:tracePt t="198341" x="2768600" y="5251450"/>
          <p14:tracePt t="198360" x="2687638" y="5286375"/>
          <p14:tracePt t="198375" x="2633663" y="5313363"/>
          <p14:tracePt t="198391" x="2598738" y="5330825"/>
          <p14:tracePt t="198410" x="2536825" y="5357813"/>
          <p14:tracePt t="198425" x="2509838" y="5367338"/>
          <p14:tracePt t="198441" x="2490788" y="5375275"/>
          <p14:tracePt t="198458" x="2473325" y="5375275"/>
          <p14:tracePt t="198477" x="2455863" y="5394325"/>
          <p14:tracePt t="198491" x="2438400" y="5394325"/>
          <p14:tracePt t="198508" x="2428875" y="5402263"/>
          <p14:tracePt t="198525" x="2411413" y="5411788"/>
          <p14:tracePt t="198542" x="2384425" y="5419725"/>
          <p14:tracePt t="198558" x="2384425" y="5429250"/>
          <p14:tracePt t="198574" x="2374900" y="5438775"/>
          <p14:tracePt t="198591" x="2366963" y="5438775"/>
          <p14:tracePt t="198609" x="2357438" y="5438775"/>
          <p14:tracePt t="199001" x="2357438" y="5429250"/>
          <p14:tracePt t="199074" x="2357438" y="5419725"/>
          <p14:tracePt t="199088" x="2366963" y="5419725"/>
          <p14:tracePt t="199101" x="2366963" y="5402263"/>
          <p14:tracePt t="199126" x="2374900" y="5394325"/>
          <p14:tracePt t="199160" x="2411413" y="5384800"/>
          <p14:tracePt t="199175" x="2428875" y="5384800"/>
          <p14:tracePt t="199191" x="2438400" y="5384800"/>
          <p14:tracePt t="199208" x="2455863" y="5384800"/>
          <p14:tracePt t="199226" x="2473325" y="5384800"/>
          <p14:tracePt t="199242" x="2490788" y="5384800"/>
          <p14:tracePt t="199258" x="2500313" y="5375275"/>
          <p14:tracePt t="199275" x="2509838" y="5375275"/>
          <p14:tracePt t="199293" x="2527300" y="5367338"/>
          <p14:tracePt t="199308" x="2544763" y="5367338"/>
          <p14:tracePt t="199325" x="2554288" y="5367338"/>
          <p14:tracePt t="199341" x="2581275" y="5367338"/>
          <p14:tracePt t="199358" x="2608263" y="5367338"/>
          <p14:tracePt t="199375" x="2625725" y="5367338"/>
          <p14:tracePt t="199391" x="2643188" y="5367338"/>
          <p14:tracePt t="199411" x="2679700" y="5367338"/>
          <p14:tracePt t="199425" x="2697163" y="5367338"/>
          <p14:tracePt t="199441" x="2714625" y="5367338"/>
          <p14:tracePt t="199459" x="2741613" y="5367338"/>
          <p14:tracePt t="199477" x="2786063" y="5357813"/>
          <p14:tracePt t="199491" x="2813050" y="5357813"/>
          <p14:tracePt t="199509" x="2847975" y="5348288"/>
          <p14:tracePt t="199528" x="2894013" y="5348288"/>
          <p14:tracePt t="199542" x="2928938" y="5348288"/>
          <p14:tracePt t="199558" x="2965450" y="5348288"/>
          <p14:tracePt t="199575" x="3000375" y="5348288"/>
          <p14:tracePt t="199592" x="3027363" y="5348288"/>
          <p14:tracePt t="199608" x="3081338" y="5348288"/>
          <p14:tracePt t="199625" x="3152775" y="5348288"/>
          <p14:tracePt t="199630" x="3179763" y="5348288"/>
          <p14:tracePt t="199641" x="3205163" y="5348288"/>
          <p14:tracePt t="199661" x="3268663" y="5348288"/>
          <p14:tracePt t="199675" x="3313113" y="5348288"/>
          <p14:tracePt t="199691" x="3357563" y="5340350"/>
          <p14:tracePt t="199708" x="3402013" y="5340350"/>
          <p14:tracePt t="199727" x="3473450" y="5340350"/>
          <p14:tracePt t="199741" x="3536950" y="5322888"/>
          <p14:tracePt t="199759" x="3589338" y="5322888"/>
          <p14:tracePt t="199775" x="3643313" y="5322888"/>
          <p14:tracePt t="199792" x="3705225" y="5322888"/>
          <p14:tracePt t="199808" x="3751263" y="5322888"/>
          <p14:tracePt t="199825" x="3803650" y="5322888"/>
          <p14:tracePt t="199843" x="3857625" y="5322888"/>
          <p14:tracePt t="199859" x="3902075" y="5322888"/>
          <p14:tracePt t="199876" x="3956050" y="5322888"/>
          <p14:tracePt t="199892" x="4027488" y="5322888"/>
          <p14:tracePt t="199910" x="4125913" y="5322888"/>
          <p14:tracePt t="199925" x="4187825" y="5322888"/>
          <p14:tracePt t="199942" x="4259263" y="5330825"/>
          <p14:tracePt t="199960" x="4330700" y="5340350"/>
          <p14:tracePt t="199975" x="4384675" y="5340350"/>
          <p14:tracePt t="199992" x="4465638" y="5357813"/>
          <p14:tracePt t="200008" x="4510088" y="5367338"/>
          <p14:tracePt t="200027" x="4562475" y="5384800"/>
          <p14:tracePt t="200042" x="4581525" y="5384800"/>
          <p14:tracePt t="200058" x="4625975" y="5394325"/>
          <p14:tracePt t="200075" x="4652963" y="5411788"/>
          <p14:tracePt t="200094" x="4687888" y="5419725"/>
          <p14:tracePt t="200108" x="4714875" y="5419725"/>
          <p14:tracePt t="200126" x="4741863" y="5419725"/>
          <p14:tracePt t="200131" x="4759325" y="5419725"/>
          <p14:tracePt t="200144" x="4768850" y="5419725"/>
          <p14:tracePt t="200160" x="4822825" y="5419725"/>
          <p14:tracePt t="200175" x="4857750" y="5419725"/>
          <p14:tracePt t="200192" x="4884738" y="5419725"/>
          <p14:tracePt t="200211" x="4919663" y="5419725"/>
          <p14:tracePt t="200225" x="4938713" y="5419725"/>
          <p14:tracePt t="200242" x="4946650" y="5419725"/>
          <p14:tracePt t="200258" x="4965700" y="5411788"/>
          <p14:tracePt t="200278" x="4991100" y="5394325"/>
          <p14:tracePt t="200292" x="5000625" y="5394325"/>
          <p14:tracePt t="200308" x="5018088" y="5375275"/>
          <p14:tracePt t="200325" x="5037138" y="5367338"/>
          <p14:tracePt t="200344" x="5072063" y="5322888"/>
          <p14:tracePt t="200358" x="5089525" y="5303838"/>
          <p14:tracePt t="200376" x="5099050" y="5276850"/>
          <p14:tracePt t="200396" x="5126038" y="5224463"/>
          <p14:tracePt t="200410" x="5143500" y="5187950"/>
          <p14:tracePt t="200425" x="5170488" y="5143500"/>
          <p14:tracePt t="200442" x="5180013" y="5108575"/>
          <p14:tracePt t="200461" x="5197475" y="5072063"/>
          <p14:tracePt t="200476" x="5205413" y="5062538"/>
          <p14:tracePt t="200492" x="5205413" y="5045075"/>
          <p14:tracePt t="200508" x="5205413" y="5037138"/>
          <p14:tracePt t="200526" x="5205413" y="5027613"/>
          <p14:tracePt t="200542" x="5205413" y="5018088"/>
          <p14:tracePt t="200559" x="5205413" y="5010150"/>
          <p14:tracePt t="200575" x="5205413" y="5000625"/>
          <p14:tracePt t="200592" x="5187950" y="4991100"/>
          <p14:tracePt t="200609" x="5180013" y="4973638"/>
          <p14:tracePt t="200626" x="5170488" y="4965700"/>
          <p14:tracePt t="200643" x="5153025" y="4956175"/>
          <p14:tracePt t="200660" x="5126038" y="4929188"/>
          <p14:tracePt t="200675" x="5089525" y="4919663"/>
          <p14:tracePt t="200692" x="5037138" y="4902200"/>
          <p14:tracePt t="200711" x="4973638" y="4867275"/>
          <p14:tracePt t="200725" x="4938713" y="4848225"/>
          <p14:tracePt t="200742" x="4902200" y="4830763"/>
          <p14:tracePt t="200759" x="4867275" y="4822825"/>
          <p14:tracePt t="200777" x="4822825" y="4803775"/>
          <p14:tracePt t="200792" x="4795838" y="4795838"/>
          <p14:tracePt t="200809" x="4759325" y="4786313"/>
          <p14:tracePt t="200825" x="4724400" y="4776788"/>
          <p14:tracePt t="200843" x="4670425" y="4759325"/>
          <p14:tracePt t="200859" x="4643438" y="4759325"/>
          <p14:tracePt t="200876" x="4608513" y="4751388"/>
          <p14:tracePt t="200895" x="4545013" y="4732338"/>
          <p14:tracePt t="200909" x="4500563" y="4724400"/>
          <p14:tracePt t="200925" x="4473575" y="4724400"/>
          <p14:tracePt t="200943" x="4438650" y="4724400"/>
          <p14:tracePt t="200960" x="4402138" y="4724400"/>
          <p14:tracePt t="200975" x="4367213" y="4724400"/>
          <p14:tracePt t="200992" x="4340225" y="4724400"/>
          <p14:tracePt t="201009" x="4295775" y="4724400"/>
          <p14:tracePt t="201027" x="4224338" y="4724400"/>
          <p14:tracePt t="201042" x="4170363" y="4724400"/>
          <p14:tracePt t="201059" x="4098925" y="4732338"/>
          <p14:tracePt t="201076" x="4037013" y="4741863"/>
          <p14:tracePt t="201093" x="3973513" y="4759325"/>
          <p14:tracePt t="201109" x="3919538" y="4768850"/>
          <p14:tracePt t="201115" x="3894138" y="4776788"/>
          <p14:tracePt t="201125" x="3840163" y="4786313"/>
          <p14:tracePt t="201144" x="3687763" y="4813300"/>
          <p14:tracePt t="201159" x="3652838" y="4822825"/>
          <p14:tracePt t="201176" x="3562350" y="4822825"/>
          <p14:tracePt t="201192" x="3509963" y="4822825"/>
          <p14:tracePt t="201211" x="3429000" y="4822825"/>
          <p14:tracePt t="201226" x="3375025" y="4830763"/>
          <p14:tracePt t="201243" x="3295650" y="4848225"/>
          <p14:tracePt t="201259" x="3224213" y="4848225"/>
          <p14:tracePt t="201278" x="3152775" y="4857750"/>
          <p14:tracePt t="201292" x="3108325" y="4857750"/>
          <p14:tracePt t="201309" x="3081338" y="4857750"/>
          <p14:tracePt t="201328" x="3027363" y="4857750"/>
          <p14:tracePt t="201342" x="3009900" y="4857750"/>
          <p14:tracePt t="201359" x="2946400" y="4857750"/>
          <p14:tracePt t="201376" x="2901950" y="4857750"/>
          <p14:tracePt t="201395" x="2830513" y="4857750"/>
          <p14:tracePt t="201409" x="2786063" y="4857750"/>
          <p14:tracePt t="201425" x="2751138" y="4857750"/>
          <p14:tracePt t="201442" x="2724150" y="4857750"/>
          <p14:tracePt t="201461" x="2660650" y="4857750"/>
          <p14:tracePt t="201476" x="2633663" y="4857750"/>
          <p14:tracePt t="201493" x="2608263" y="4857750"/>
          <p14:tracePt t="201509" x="2581275" y="4857750"/>
          <p14:tracePt t="201527" x="2544763" y="4857750"/>
          <p14:tracePt t="201543" x="2517775" y="4857750"/>
          <p14:tracePt t="201559" x="2482850" y="4857750"/>
          <p14:tracePt t="201578" x="2438400" y="4857750"/>
          <p14:tracePt t="201593" x="2401888" y="4857750"/>
          <p14:tracePt t="201609" x="2366963" y="4857750"/>
          <p14:tracePt t="201626" x="2347913" y="4857750"/>
          <p14:tracePt t="201632" x="2330450" y="4857750"/>
          <p14:tracePt t="201645" x="2312988" y="4857750"/>
          <p14:tracePt t="201659" x="2286000" y="4857750"/>
          <p14:tracePt t="201676" x="2276475" y="4857750"/>
          <p14:tracePt t="201692" x="2259013" y="4857750"/>
          <p14:tracePt t="201711" x="2241550" y="4857750"/>
          <p14:tracePt t="201725" x="2224088" y="4857750"/>
          <p14:tracePt t="201742" x="2214563" y="4857750"/>
          <p14:tracePt t="201759" x="2205038" y="4857750"/>
          <p14:tracePt t="201776" x="2197100" y="4857750"/>
          <p14:tracePt t="201792" x="2179638" y="4857750"/>
          <p14:tracePt t="201838" x="2170113" y="4867275"/>
          <p14:tracePt t="201860" x="2160588" y="4875213"/>
          <p14:tracePt t="201874" x="2160588" y="4884738"/>
          <p14:tracePt t="201882" x="2152650" y="4894263"/>
          <p14:tracePt t="201896" x="2152650" y="4902200"/>
          <p14:tracePt t="201909" x="2143125" y="4911725"/>
          <p14:tracePt t="201926" x="2143125" y="4919663"/>
          <p14:tracePt t="201944" x="2143125" y="4938713"/>
          <p14:tracePt t="201960" x="2143125" y="4956175"/>
          <p14:tracePt t="201975" x="2143125" y="4973638"/>
          <p14:tracePt t="201992" x="2143125" y="5000625"/>
          <p14:tracePt t="202010" x="2143125" y="5018088"/>
          <p14:tracePt t="202027" x="2152650" y="5054600"/>
          <p14:tracePt t="202042" x="2152650" y="5089525"/>
          <p14:tracePt t="202059" x="2170113" y="5116513"/>
          <p14:tracePt t="202078" x="2179638" y="5170488"/>
          <p14:tracePt t="202093" x="2197100" y="5197475"/>
          <p14:tracePt t="202110" x="2205038" y="5205413"/>
          <p14:tracePt t="202115" x="2205038" y="5214938"/>
          <p14:tracePt t="202126" x="2214563" y="5224463"/>
          <p14:tracePt t="202144" x="2232025" y="5241925"/>
          <p14:tracePt t="202159" x="2251075" y="5259388"/>
          <p14:tracePt t="202176" x="2259013" y="5268913"/>
          <p14:tracePt t="202192" x="2276475" y="5286375"/>
          <p14:tracePt t="202209" x="2295525" y="5295900"/>
          <p14:tracePt t="202226" x="2330450" y="5303838"/>
          <p14:tracePt t="202242" x="2347913" y="5313363"/>
          <p14:tracePt t="202261" x="2374900" y="5322888"/>
          <p14:tracePt t="202275" x="2401888" y="5340350"/>
          <p14:tracePt t="202292" x="2428875" y="5340350"/>
          <p14:tracePt t="202309" x="2446338" y="5348288"/>
          <p14:tracePt t="202328" x="2482850" y="5357813"/>
          <p14:tracePt t="202342" x="2509838" y="5357813"/>
          <p14:tracePt t="202359" x="2536825" y="5357813"/>
          <p14:tracePt t="202376" x="2581275" y="5357813"/>
          <p14:tracePt t="202395" x="2643188" y="5357813"/>
          <p14:tracePt t="202410" x="2679700" y="5357813"/>
          <p14:tracePt t="202426" x="2724150" y="5357813"/>
          <p14:tracePt t="202445" x="2786063" y="5357813"/>
          <p14:tracePt t="202460" x="2830513" y="5357813"/>
          <p14:tracePt t="202476" x="2857500" y="5357813"/>
          <p14:tracePt t="202493" x="2894013" y="5357813"/>
          <p14:tracePt t="202512" x="2946400" y="5357813"/>
          <p14:tracePt t="202526" x="2973388" y="5357813"/>
          <p14:tracePt t="202542" x="3009900" y="5348288"/>
          <p14:tracePt t="202559" x="3062288" y="5348288"/>
          <p14:tracePt t="202577" x="3143250" y="5330825"/>
          <p14:tracePt t="202593" x="3197225" y="5330825"/>
          <p14:tracePt t="202610" x="3251200" y="5330825"/>
          <p14:tracePt t="202626" x="3303588" y="5313363"/>
          <p14:tracePt t="202631" x="3330575" y="5313363"/>
          <p14:tracePt t="202643" x="3384550" y="5313363"/>
          <p14:tracePt t="202659" x="3429000" y="5313363"/>
          <p14:tracePt t="202676" x="3500438" y="5303838"/>
          <p14:tracePt t="202696" x="3598863" y="5286375"/>
          <p14:tracePt t="202710" x="3643313" y="5286375"/>
          <p14:tracePt t="202726" x="3697288" y="5286375"/>
          <p14:tracePt t="202743" x="3732213" y="5276850"/>
          <p14:tracePt t="202763" x="3813175" y="5276850"/>
          <p14:tracePt t="202776" x="3857625" y="5276850"/>
          <p14:tracePt t="202793" x="3911600" y="5276850"/>
          <p14:tracePt t="202810" x="3973513" y="5276850"/>
          <p14:tracePt t="202828" x="4054475" y="5276850"/>
          <p14:tracePt t="202843" x="4108450" y="5276850"/>
          <p14:tracePt t="202860" x="4152900" y="5276850"/>
          <p14:tracePt t="202876" x="4197350" y="5286375"/>
          <p14:tracePt t="202893" x="4268788" y="5295900"/>
          <p14:tracePt t="202909" x="4303713" y="5303838"/>
          <p14:tracePt t="202926" x="4340225" y="5303838"/>
          <p14:tracePt t="202945" x="4411663" y="5303838"/>
          <p14:tracePt t="202960" x="4456113" y="5303838"/>
          <p14:tracePt t="202976" x="4483100" y="5303838"/>
          <p14:tracePt t="202993" x="4518025" y="5303838"/>
          <p14:tracePt t="203012" x="4545013" y="5303838"/>
          <p14:tracePt t="203026" x="4572000" y="5303838"/>
          <p14:tracePt t="203043" x="4598988" y="5303838"/>
          <p14:tracePt t="203059" x="4616450" y="5303838"/>
          <p14:tracePt t="203077" x="4633913" y="5303838"/>
          <p14:tracePt t="203093" x="4652963" y="5303838"/>
          <p14:tracePt t="203110" x="4660900" y="5303838"/>
          <p14:tracePt t="203132" x="4670425" y="5303838"/>
          <p14:tracePt t="203152" x="4679950" y="5303838"/>
          <p14:tracePt t="238939" x="4687888" y="5303838"/>
          <p14:tracePt t="238997" x="4724400" y="5313363"/>
          <p14:tracePt t="239006" x="4732338" y="5313363"/>
          <p14:tracePt t="239023" x="4751388" y="5313363"/>
          <p14:tracePt t="239056" x="4759325" y="5313363"/>
          <p14:tracePt t="239075" x="4768850" y="5313363"/>
          <p14:tracePt t="239106" x="4786313" y="5313363"/>
          <p14:tracePt t="239141" x="4803775" y="5330825"/>
          <p14:tracePt t="239173" x="4822825" y="5330825"/>
          <p14:tracePt t="239190" x="4840288" y="5330825"/>
          <p14:tracePt t="239207" x="4857750" y="5340350"/>
          <p14:tracePt t="239224" x="4875213" y="5340350"/>
          <p14:tracePt t="239240" x="4884738" y="5348288"/>
          <p14:tracePt t="239259" x="4902200" y="5348288"/>
          <p14:tracePt t="239273" x="4911725" y="5348288"/>
          <p14:tracePt t="239291" x="4919663" y="5348288"/>
          <p14:tracePt t="239313" x="4929188" y="5348288"/>
          <p14:tracePt t="239439" x="4919663" y="5348288"/>
          <p14:tracePt t="239453" x="4902200" y="5348288"/>
          <p14:tracePt t="239466" x="4894263" y="5348288"/>
          <p14:tracePt t="239481" x="4884738" y="5348288"/>
          <p14:tracePt t="239495" x="4867275" y="5348288"/>
          <p14:tracePt t="239506" x="4867275" y="5357813"/>
          <p14:tracePt t="239524" x="4822825" y="5367338"/>
          <p14:tracePt t="239540" x="4786313" y="5375275"/>
          <p14:tracePt t="239557" x="4751388" y="5384800"/>
          <p14:tracePt t="239576" x="4697413" y="5384800"/>
          <p14:tracePt t="239591" x="4660900" y="5394325"/>
          <p14:tracePt t="239607" x="4643438" y="5394325"/>
          <p14:tracePt t="239623" x="4616450" y="5394325"/>
          <p14:tracePt t="239643" x="4581525" y="5394325"/>
          <p14:tracePt t="239657" x="4562475" y="5394325"/>
          <p14:tracePt t="239674" x="4537075" y="5394325"/>
          <p14:tracePt t="239691" x="4518025" y="5402263"/>
          <p14:tracePt t="239709" x="4491038" y="5411788"/>
          <p14:tracePt t="239723" x="4465638" y="5411788"/>
          <p14:tracePt t="239740" x="4438650" y="5411788"/>
          <p14:tracePt t="239758" x="4411663" y="5411788"/>
          <p14:tracePt t="239775" x="4357688" y="5419725"/>
          <p14:tracePt t="239790" x="4322763" y="5429250"/>
          <p14:tracePt t="239807" x="4286250" y="5438775"/>
          <p14:tracePt t="239826" x="4241800" y="5438775"/>
          <p14:tracePt t="239840" x="4214813" y="5438775"/>
          <p14:tracePt t="239857" x="4179888" y="5446713"/>
          <p14:tracePt t="239873" x="4133850" y="5456238"/>
          <p14:tracePt t="239892" x="4081463" y="5456238"/>
          <p14:tracePt t="239907" x="4037013" y="5465763"/>
          <p14:tracePt t="239924" x="3983038" y="5473700"/>
          <p14:tracePt t="239940" x="3938588" y="5473700"/>
          <p14:tracePt t="239959" x="3875088" y="5473700"/>
          <p14:tracePt t="239973" x="3830638" y="5473700"/>
          <p14:tracePt t="239991" x="3795713" y="5473700"/>
          <p14:tracePt t="240008" x="3759200" y="5473700"/>
          <p14:tracePt t="240025" x="3724275" y="5473700"/>
          <p14:tracePt t="240040" x="3705225" y="5473700"/>
          <p14:tracePt t="240057" x="3670300" y="5473700"/>
          <p14:tracePt t="240076" x="3625850" y="5473700"/>
          <p14:tracePt t="240090" x="3608388" y="5473700"/>
          <p14:tracePt t="240107" x="3536950" y="5473700"/>
          <p14:tracePt t="240126" x="3490913" y="5473700"/>
          <p14:tracePt t="240142" x="3429000" y="5473700"/>
          <p14:tracePt t="240158" x="3384550" y="5473700"/>
          <p14:tracePt t="240173" x="3330575" y="5473700"/>
          <p14:tracePt t="240190" x="3276600" y="5473700"/>
          <p14:tracePt t="240209" x="3179763" y="5491163"/>
          <p14:tracePt t="240223" x="3116263" y="5491163"/>
          <p14:tracePt t="240240" x="3044825" y="5500688"/>
          <p14:tracePt t="240257" x="2990850" y="5518150"/>
          <p14:tracePt t="240275" x="2928938" y="5527675"/>
          <p14:tracePt t="240290" x="2884488" y="5527675"/>
          <p14:tracePt t="240307" x="2840038" y="5545138"/>
          <p14:tracePt t="240323" x="2795588" y="5545138"/>
          <p14:tracePt t="240341" x="2724150" y="5545138"/>
          <p14:tracePt t="240357" x="2679700" y="5545138"/>
          <p14:tracePt t="240374" x="2633663" y="5545138"/>
          <p14:tracePt t="240394" x="2571750" y="5545138"/>
          <p14:tracePt t="240408" x="2544763" y="5545138"/>
          <p14:tracePt t="240424" x="2509838" y="5537200"/>
          <p14:tracePt t="240440" x="2473325" y="5527675"/>
          <p14:tracePt t="240459" x="2428875" y="5510213"/>
          <p14:tracePt t="240474" x="2411413" y="5510213"/>
          <p14:tracePt t="240491" x="2384425" y="5491163"/>
          <p14:tracePt t="240507" x="2347913" y="5473700"/>
          <p14:tracePt t="240525" x="2303463" y="5446713"/>
          <p14:tracePt t="240540" x="2276475" y="5438775"/>
          <p14:tracePt t="240557" x="2251075" y="5419725"/>
          <p14:tracePt t="240575" x="2232025" y="5402263"/>
          <p14:tracePt t="240591" x="2205038" y="5375275"/>
          <p14:tracePt t="240607" x="2187575" y="5367338"/>
          <p14:tracePt t="240624" x="2170113" y="5348288"/>
          <p14:tracePt t="240643" x="2160588" y="5330825"/>
          <p14:tracePt t="240658" x="2152650" y="5322888"/>
          <p14:tracePt t="240674" x="2143125" y="5313363"/>
          <p14:tracePt t="240690" x="2133600" y="5303838"/>
          <p14:tracePt t="240709" x="2125663" y="5295900"/>
          <p14:tracePt t="240724" x="2125663" y="5286375"/>
          <p14:tracePt t="240740" x="2108200" y="5276850"/>
          <p14:tracePt t="240758" x="2108200" y="5268913"/>
          <p14:tracePt t="240775" x="2098675" y="5241925"/>
          <p14:tracePt t="240792" x="2098675" y="5232400"/>
          <p14:tracePt t="240807" x="2098675" y="5224463"/>
          <p14:tracePt t="240824" x="2098675" y="5205413"/>
          <p14:tracePt t="240841" x="2098675" y="5187950"/>
          <p14:tracePt t="240857" x="2098675" y="5180013"/>
          <p14:tracePt t="240874" x="2098675" y="5170488"/>
          <p14:tracePt t="240892" x="2098675" y="5160963"/>
          <p14:tracePt t="240924" x="2098675" y="5153025"/>
          <p14:tracePt t="240940" x="2098675" y="5133975"/>
          <p14:tracePt t="240960" x="2116138" y="5116513"/>
          <p14:tracePt t="240974" x="2125663" y="5099050"/>
          <p14:tracePt t="240990" x="2143125" y="5081588"/>
          <p14:tracePt t="241007" x="2160588" y="5072063"/>
          <p14:tracePt t="241025" x="2179638" y="5045075"/>
          <p14:tracePt t="241040" x="2205038" y="5027613"/>
          <p14:tracePt t="241058" x="2232025" y="5010150"/>
          <p14:tracePt t="241077" x="2268538" y="5000625"/>
          <p14:tracePt t="241091" x="2276475" y="4991100"/>
          <p14:tracePt t="241107" x="2322513" y="4973638"/>
          <p14:tracePt t="241124" x="2347913" y="4965700"/>
          <p14:tracePt t="241144" x="2428875" y="4956175"/>
          <p14:tracePt t="241158" x="2482850" y="4946650"/>
          <p14:tracePt t="241174" x="2544763" y="4938713"/>
          <p14:tracePt t="241191" x="2598738" y="4938713"/>
          <p14:tracePt t="241209" x="2679700" y="4938713"/>
          <p14:tracePt t="241224" x="2724150" y="4938713"/>
          <p14:tracePt t="241240" x="2768600" y="4929188"/>
          <p14:tracePt t="241257" x="2803525" y="4929188"/>
          <p14:tracePt t="241275" x="2874963" y="4929188"/>
          <p14:tracePt t="241290" x="2928938" y="4929188"/>
          <p14:tracePt t="241307" x="2990850" y="4929188"/>
          <p14:tracePt t="241325" x="3054350" y="4929188"/>
          <p14:tracePt t="241341" x="3160713" y="4929188"/>
          <p14:tracePt t="241357" x="3251200" y="4946650"/>
          <p14:tracePt t="241374" x="3348038" y="4946650"/>
          <p14:tracePt t="241393" x="3536950" y="4965700"/>
          <p14:tracePt t="241408" x="3660775" y="4965700"/>
          <p14:tracePt t="241424" x="3786188" y="4973638"/>
          <p14:tracePt t="241441" x="3938588" y="4973638"/>
          <p14:tracePt t="241460" x="4160838" y="4973638"/>
          <p14:tracePt t="241474" x="4259263" y="4973638"/>
          <p14:tracePt t="241491" x="4357688" y="4973638"/>
          <p14:tracePt t="241508" x="4456113" y="4973638"/>
          <p14:tracePt t="241525" x="4581525" y="4973638"/>
          <p14:tracePt t="241541" x="4660900" y="4973638"/>
          <p14:tracePt t="241557" x="4714875" y="4973638"/>
          <p14:tracePt t="241575" x="4768850" y="4973638"/>
          <p14:tracePt t="241591" x="4857750" y="4991100"/>
          <p14:tracePt t="241607" x="4911725" y="4991100"/>
          <p14:tracePt t="241624" x="4965700" y="5000625"/>
          <p14:tracePt t="241642" x="5027613" y="5000625"/>
          <p14:tracePt t="241658" x="5054600" y="5000625"/>
          <p14:tracePt t="241675" x="5089525" y="5000625"/>
          <p14:tracePt t="241691" x="5108575" y="5000625"/>
          <p14:tracePt t="241709" x="5143500" y="5000625"/>
          <p14:tracePt t="241724" x="5160963" y="5000625"/>
          <p14:tracePt t="241741" x="5180013" y="5000625"/>
          <p14:tracePt t="241758" x="5187950" y="5000625"/>
          <p14:tracePt t="241775" x="5205413" y="5000625"/>
          <p14:tracePt t="241792" x="5224463" y="5000625"/>
          <p14:tracePt t="241808" x="5232400" y="5000625"/>
          <p14:tracePt t="241825" x="5241925" y="5000625"/>
          <p14:tracePt t="241844" x="5251450" y="5000625"/>
          <p14:tracePt t="241858" x="5259388" y="5000625"/>
          <p14:tracePt t="241874" x="5268913" y="5000625"/>
          <p14:tracePt t="241892" x="5276850" y="5018088"/>
          <p14:tracePt t="241908" x="5276850" y="5037138"/>
          <p14:tracePt t="241925" x="5276850" y="5054600"/>
          <p14:tracePt t="241941" x="5276850" y="5081588"/>
          <p14:tracePt t="241959" x="5276850" y="5126038"/>
          <p14:tracePt t="241975" x="5276850" y="5143500"/>
          <p14:tracePt t="241991" x="5268913" y="5160963"/>
          <p14:tracePt t="242008" x="5251450" y="5187950"/>
          <p14:tracePt t="242025" x="5224463" y="5205413"/>
          <p14:tracePt t="242041" x="5197475" y="5232400"/>
          <p14:tracePt t="242058" x="5187950" y="5241925"/>
          <p14:tracePt t="242076" x="5153025" y="5268913"/>
          <p14:tracePt t="242091" x="5133975" y="5286375"/>
          <p14:tracePt t="242108" x="5108575" y="5303838"/>
          <p14:tracePt t="242124" x="5081588" y="5313363"/>
          <p14:tracePt t="242144" x="5045075" y="5340350"/>
          <p14:tracePt t="242158" x="5018088" y="5348288"/>
          <p14:tracePt t="242175" x="4991100" y="5367338"/>
          <p14:tracePt t="242191" x="4965700" y="5375275"/>
          <p14:tracePt t="242210" x="4938713" y="5384800"/>
          <p14:tracePt t="242224" x="4919663" y="5394325"/>
          <p14:tracePt t="242241" x="4902200" y="5402263"/>
          <p14:tracePt t="242259" x="4894263" y="5402263"/>
          <p14:tracePt t="242275" x="4857750" y="5402263"/>
          <p14:tracePt t="242293" x="4830763" y="5402263"/>
          <p14:tracePt t="242308" x="4813300" y="5402263"/>
          <p14:tracePt t="242327" x="4759325" y="5402263"/>
          <p14:tracePt t="242341" x="4724400" y="5402263"/>
          <p14:tracePt t="242358" x="4687888" y="5402263"/>
          <p14:tracePt t="242374" x="4652963" y="5402263"/>
          <p14:tracePt t="242393" x="4616450" y="5402263"/>
          <p14:tracePt t="242408" x="4598988" y="5402263"/>
          <p14:tracePt t="242426" x="4572000" y="5402263"/>
          <p14:tracePt t="242441" x="4537075" y="5402263"/>
          <p14:tracePt t="242460" x="4473575" y="5402263"/>
          <p14:tracePt t="242474" x="4402138" y="5394325"/>
          <p14:tracePt t="242491" x="4340225" y="5394325"/>
          <p14:tracePt t="242508" x="4268788" y="5394325"/>
          <p14:tracePt t="242526" x="4187825" y="5394325"/>
          <p14:tracePt t="242541" x="4133850" y="5394325"/>
          <p14:tracePt t="242558" x="4098925" y="5394325"/>
          <p14:tracePt t="242578" x="3990975" y="5375275"/>
          <p14:tracePt t="242591" x="3911600" y="5375275"/>
          <p14:tracePt t="242608" x="3822700" y="5367338"/>
          <p14:tracePt t="242624" x="3741738" y="5348288"/>
          <p14:tracePt t="242643" x="3633788" y="5340350"/>
          <p14:tracePt t="242658" x="3544888" y="5330825"/>
          <p14:tracePt t="242675" x="3465513" y="5322888"/>
          <p14:tracePt t="242691" x="3384550" y="5322888"/>
          <p14:tracePt t="242710" x="3295650" y="5313363"/>
          <p14:tracePt t="242724" x="3241675" y="5313363"/>
          <p14:tracePt t="242741" x="3197225" y="5313363"/>
          <p14:tracePt t="242760" x="3152775" y="5313363"/>
          <p14:tracePt t="242776" x="3081338" y="5313363"/>
          <p14:tracePt t="242791" x="3027363" y="5313363"/>
          <p14:tracePt t="242808" x="2973388" y="5313363"/>
          <p14:tracePt t="242827" x="2911475" y="5313363"/>
          <p14:tracePt t="242841" x="2874963" y="5313363"/>
          <p14:tracePt t="242858" x="2840038" y="5313363"/>
          <p14:tracePt t="242875" x="2813050" y="5313363"/>
          <p14:tracePt t="242893" x="2759075" y="5313363"/>
          <p14:tracePt t="242908" x="2741613" y="5313363"/>
          <p14:tracePt t="242925" x="2714625" y="5313363"/>
          <p14:tracePt t="242945" x="2687638" y="5313363"/>
          <p14:tracePt t="242960" x="2670175" y="5313363"/>
          <p14:tracePt t="242975" x="2652713" y="5313363"/>
          <p14:tracePt t="242991" x="2625725" y="5313363"/>
          <p14:tracePt t="243009" x="2608263" y="5313363"/>
          <p14:tracePt t="243026" x="2571750" y="5322888"/>
          <p14:tracePt t="243041" x="2554288" y="5322888"/>
          <p14:tracePt t="243058" x="2527300" y="5322888"/>
          <p14:tracePt t="243077" x="2500313" y="5322888"/>
          <p14:tracePt t="243091" x="2490788" y="5322888"/>
          <p14:tracePt t="243108" x="2465388" y="5322888"/>
          <p14:tracePt t="243125" x="2455863" y="5322888"/>
          <p14:tracePt t="243143" x="2428875" y="5322888"/>
          <p14:tracePt t="243159" x="2419350" y="5322888"/>
          <p14:tracePt t="243176" x="2401888" y="5322888"/>
          <p14:tracePt t="243191" x="2384425" y="5313363"/>
          <p14:tracePt t="243210" x="2374900" y="5303838"/>
          <p14:tracePt t="243225" x="2357438" y="5295900"/>
          <p14:tracePt t="243242" x="2347913" y="5276850"/>
          <p14:tracePt t="243260" x="2339975" y="5259388"/>
          <p14:tracePt t="243276" x="2330450" y="5241925"/>
          <p14:tracePt t="243293" x="2312988" y="5214938"/>
          <p14:tracePt t="243308" x="2312988" y="5205413"/>
          <p14:tracePt t="243327" x="2295525" y="5187950"/>
          <p14:tracePt t="243341" x="2295525" y="5170488"/>
          <p14:tracePt t="243358" x="2295525" y="5160963"/>
          <p14:tracePt t="243375" x="2295525" y="5153025"/>
          <p14:tracePt t="243393" x="2295525" y="5133975"/>
          <p14:tracePt t="243409" x="2295525" y="5116513"/>
          <p14:tracePt t="243425" x="2295525" y="5099050"/>
          <p14:tracePt t="243442" x="2295525" y="5081588"/>
          <p14:tracePt t="243459" x="2295525" y="5054600"/>
          <p14:tracePt t="243475" x="2295525" y="5045075"/>
          <p14:tracePt t="243491" x="2295525" y="5037138"/>
          <p14:tracePt t="243526" x="2295525" y="5018088"/>
          <p14:tracePt t="243541" x="2295525" y="5010150"/>
          <p14:tracePt t="243559" x="2295525" y="5000625"/>
          <p14:tracePt t="243578" x="2303463" y="4983163"/>
          <p14:tracePt t="243591" x="2312988" y="4973638"/>
          <p14:tracePt t="243608" x="2322513" y="4956175"/>
          <p14:tracePt t="243626" x="2347913" y="4938713"/>
          <p14:tracePt t="243643" x="2393950" y="4919663"/>
          <p14:tracePt t="243659" x="2438400" y="4911725"/>
          <p14:tracePt t="243675" x="2482850" y="4902200"/>
          <p14:tracePt t="243693" x="2536825" y="4894263"/>
          <p14:tracePt t="243710" x="2598738" y="4884738"/>
          <p14:tracePt t="243725" x="2633663" y="4884738"/>
          <p14:tracePt t="243742" x="2687638" y="4884738"/>
          <p14:tracePt t="243762" x="2786063" y="4884738"/>
          <p14:tracePt t="243776" x="2874963" y="4884738"/>
          <p14:tracePt t="243792" x="2965450" y="4884738"/>
          <p14:tracePt t="243809" x="3044825" y="4884738"/>
          <p14:tracePt t="243827" x="3143250" y="4884738"/>
          <p14:tracePt t="243842" x="3205163" y="4884738"/>
          <p14:tracePt t="243859" x="3295650" y="4884738"/>
          <p14:tracePt t="243875" x="3375025" y="4884738"/>
          <p14:tracePt t="243893" x="3500438" y="4884738"/>
          <p14:tracePt t="243908" x="3571875" y="4884738"/>
          <p14:tracePt t="243925" x="3625850" y="4884738"/>
          <p14:tracePt t="243945" x="3724275" y="4884738"/>
          <p14:tracePt t="243959" x="3795713" y="4884738"/>
          <p14:tracePt t="243975" x="3875088" y="4884738"/>
          <p14:tracePt t="243992" x="3946525" y="4875213"/>
          <p14:tracePt t="244011" x="4027488" y="4867275"/>
          <p14:tracePt t="244025" x="4081463" y="4867275"/>
          <p14:tracePt t="244042" x="4125913" y="4867275"/>
          <p14:tracePt t="244058" x="4170363" y="4867275"/>
          <p14:tracePt t="244077" x="4251325" y="4867275"/>
          <p14:tracePt t="244092" x="4286250" y="4867275"/>
          <p14:tracePt t="244108" x="4340225" y="4867275"/>
          <p14:tracePt t="244127" x="4384675" y="4857750"/>
          <p14:tracePt t="244143" x="4446588" y="4848225"/>
          <p14:tracePt t="244158" x="4491038" y="4848225"/>
          <p14:tracePt t="244176" x="4527550" y="4848225"/>
          <p14:tracePt t="244193" x="4562475" y="4848225"/>
          <p14:tracePt t="244210" x="4616450" y="4848225"/>
          <p14:tracePt t="244225" x="4652963" y="4840288"/>
          <p14:tracePt t="244242" x="4679950" y="4840288"/>
          <p14:tracePt t="244261" x="4732338" y="4840288"/>
          <p14:tracePt t="244276" x="4751388" y="4840288"/>
          <p14:tracePt t="244294" x="4776788" y="4840288"/>
          <p14:tracePt t="244308" x="4803775" y="4840288"/>
          <p14:tracePt t="244326" x="4822825" y="4840288"/>
          <p14:tracePt t="244342" x="4840288" y="4840288"/>
          <p14:tracePt t="244359" x="4857750" y="4840288"/>
          <p14:tracePt t="244375" x="4867275" y="4840288"/>
          <p14:tracePt t="244392" x="4875213" y="4840288"/>
          <p14:tracePt t="244409" x="4894263" y="4840288"/>
          <p14:tracePt t="244445" x="4919663" y="4840288"/>
          <p14:tracePt t="244459" x="4919663" y="4848225"/>
          <p14:tracePt t="244476" x="4929188" y="4857750"/>
          <p14:tracePt t="244492" x="4938713" y="4857750"/>
          <p14:tracePt t="244512" x="4956175" y="4867275"/>
          <p14:tracePt t="244542" x="4965700" y="4867275"/>
          <p14:tracePt t="244559" x="4973638" y="4875213"/>
          <p14:tracePt t="244577" x="4983163" y="4884738"/>
          <p14:tracePt t="244592" x="4991100" y="4902200"/>
          <p14:tracePt t="244609" x="5000625" y="4938713"/>
          <p14:tracePt t="244625" x="5000625" y="4973638"/>
          <p14:tracePt t="244643" x="5000625" y="5027613"/>
          <p14:tracePt t="244659" x="5000625" y="5045075"/>
          <p14:tracePt t="244676" x="5000625" y="5072063"/>
          <p14:tracePt t="244695" x="5000625" y="5089525"/>
          <p14:tracePt t="244709" x="5000625" y="5108575"/>
          <p14:tracePt t="244725" x="5000625" y="5126038"/>
          <p14:tracePt t="244742" x="5000625" y="5133975"/>
          <p14:tracePt t="244760" x="4991100" y="5153025"/>
          <p14:tracePt t="244775" x="4973638" y="5170488"/>
          <p14:tracePt t="244793" x="4973638" y="5180013"/>
          <p14:tracePt t="244809" x="4965700" y="5187950"/>
          <p14:tracePt t="244827" x="4956175" y="5197475"/>
          <p14:tracePt t="244842" x="4946650" y="5205413"/>
          <p14:tracePt t="244859" x="4938713" y="5214938"/>
          <p14:tracePt t="244878" x="4929188" y="5241925"/>
          <p14:tracePt t="244893" x="4911725" y="5251450"/>
          <p14:tracePt t="244908" x="4884738" y="5268913"/>
          <p14:tracePt t="244925" x="4848225" y="5286375"/>
          <p14:tracePt t="244944" x="4768850" y="5322888"/>
          <p14:tracePt t="244959" x="4732338" y="5330825"/>
          <p14:tracePt t="244975" x="4670425" y="5357813"/>
          <p14:tracePt t="244992" x="4633913" y="5375275"/>
          <p14:tracePt t="245010" x="4572000" y="5384800"/>
          <p14:tracePt t="245025" x="4527550" y="5394325"/>
          <p14:tracePt t="245042" x="4473575" y="5402263"/>
          <p14:tracePt t="245059" x="4419600" y="5402263"/>
          <p14:tracePt t="245077" x="4348163" y="5402263"/>
          <p14:tracePt t="245092" x="4303713" y="5411788"/>
          <p14:tracePt t="245109" x="4268788" y="5411788"/>
          <p14:tracePt t="245128" x="4224338" y="5419725"/>
          <p14:tracePt t="245144" x="4170363" y="5429250"/>
          <p14:tracePt t="245159" x="4143375" y="5429250"/>
          <p14:tracePt t="245175" x="4089400" y="5429250"/>
          <p14:tracePt t="245194" x="3990975" y="5429250"/>
          <p14:tracePt t="245209" x="3938588" y="5429250"/>
          <p14:tracePt t="245225" x="3884613" y="5429250"/>
          <p14:tracePt t="245242" x="3830638" y="5429250"/>
          <p14:tracePt t="245259" x="3776663" y="5429250"/>
          <p14:tracePt t="245275" x="3705225" y="5429250"/>
          <p14:tracePt t="245292" x="3679825" y="5429250"/>
          <p14:tracePt t="245309" x="3598863" y="5429250"/>
          <p14:tracePt t="245327" x="3517900" y="5429250"/>
          <p14:tracePt t="245342" x="3465513" y="5429250"/>
          <p14:tracePt t="245359" x="3429000" y="5419725"/>
          <p14:tracePt t="245378" x="3367088" y="5411788"/>
          <p14:tracePt t="245393" x="3340100" y="5411788"/>
          <p14:tracePt t="245409" x="3313113" y="5411788"/>
          <p14:tracePt t="245425" x="3276600" y="5411788"/>
          <p14:tracePt t="245445" x="3205163" y="5394325"/>
          <p14:tracePt t="245459" x="3143250" y="5394325"/>
          <p14:tracePt t="245476" x="3089275" y="5394325"/>
          <p14:tracePt t="245492" x="3036888" y="5394325"/>
          <p14:tracePt t="245509" x="2955925" y="5384800"/>
          <p14:tracePt t="245525" x="2911475" y="5384800"/>
          <p14:tracePt t="245543" x="2867025" y="5384800"/>
          <p14:tracePt t="245559" x="2822575" y="5384800"/>
          <p14:tracePt t="245576" x="2759075" y="5384800"/>
          <p14:tracePt t="245592" x="2724150" y="5384800"/>
          <p14:tracePt t="245609" x="2679700" y="5384800"/>
          <p14:tracePt t="245629" x="2652713" y="5384800"/>
          <p14:tracePt t="245643" x="2625725" y="5384800"/>
          <p14:tracePt t="245659" x="2608263" y="5375275"/>
          <p14:tracePt t="245676" x="2589213" y="5375275"/>
          <p14:tracePt t="245695" x="2571750" y="5375275"/>
          <p14:tracePt t="245709" x="2562225" y="5357813"/>
          <p14:tracePt t="245726" x="2544763" y="5357813"/>
          <p14:tracePt t="245742" x="2527300" y="5357813"/>
          <p14:tracePt t="245762" x="2509838" y="5348288"/>
          <p14:tracePt t="245775" x="2500313" y="5348288"/>
          <p14:tracePt t="245793" x="2490788" y="5348288"/>
          <p14:tracePt t="245809" x="2473325" y="5348288"/>
          <p14:tracePt t="245827" x="2465388" y="5348288"/>
          <p14:tracePt t="245860" x="2455863" y="5348288"/>
          <p14:tracePt t="245887" x="2446338" y="5348288"/>
          <p14:tracePt t="246894" x="2419350" y="5259388"/>
          <p14:tracePt t="246901" x="2339975" y="5054600"/>
          <p14:tracePt t="246910" x="2251075" y="4848225"/>
          <p14:tracePt t="246926" x="2098675" y="4491038"/>
          <p14:tracePt t="246944" x="1857375" y="3857625"/>
          <p14:tracePt t="246960" x="1697038" y="3411538"/>
          <p14:tracePt t="246976" x="1598613" y="3108325"/>
          <p14:tracePt t="247010" x="1465263" y="2554288"/>
          <p14:tracePt t="247043" x="1438275" y="2374900"/>
          <p14:tracePt t="247076" x="1438275" y="2312988"/>
          <p14:tracePt t="247093" x="1438275" y="2303463"/>
          <p14:tracePt t="247110" x="1438275" y="2295525"/>
          <p14:tracePt t="247129" x="1438275" y="2286000"/>
          <p14:tracePt t="247219" x="1438275" y="2276475"/>
          <p14:tracePt t="247240" x="1438275" y="2268538"/>
          <p14:tracePt t="247253" x="1438275" y="2259013"/>
          <p14:tracePt t="247272" x="1438275" y="2251075"/>
          <p14:tracePt t="247285" x="1446213" y="2232025"/>
          <p14:tracePt t="247297" x="1446213" y="2170113"/>
          <p14:tracePt t="247312" x="1446213" y="2081213"/>
          <p14:tracePt t="247326" x="1438275" y="2017713"/>
          <p14:tracePt t="247344" x="1428750" y="1965325"/>
          <p14:tracePt t="247360" x="1401763" y="1911350"/>
          <p14:tracePt t="247378" x="1374775" y="1847850"/>
          <p14:tracePt t="247394" x="1374775" y="1822450"/>
          <p14:tracePt t="247410" x="1366838" y="1803400"/>
          <p14:tracePt t="247429" x="1357313" y="1795463"/>
          <p14:tracePt t="247460" x="1357313" y="1785938"/>
          <p14:tracePt t="247535" x="1366838" y="1785938"/>
          <p14:tracePt t="247557" x="1374775" y="1785938"/>
          <p14:tracePt t="247570" x="1393825" y="1795463"/>
          <p14:tracePt t="247585" x="1401763" y="1795463"/>
          <p14:tracePt t="247593" x="1419225" y="1803400"/>
          <p14:tracePt t="247610" x="1455738" y="1812925"/>
          <p14:tracePt t="247628" x="1527175" y="1830388"/>
          <p14:tracePt t="247644" x="1608138" y="1839913"/>
          <p14:tracePt t="247660" x="1731963" y="1847850"/>
          <p14:tracePt t="247680" x="1919288" y="1857375"/>
          <p14:tracePt t="247694" x="2027238" y="1857375"/>
          <p14:tracePt t="247710" x="2108200" y="1857375"/>
          <p14:tracePt t="247727" x="2187575" y="1857375"/>
          <p14:tracePt t="247745" x="2312988" y="1866900"/>
          <p14:tracePt t="247760" x="2384425" y="1874838"/>
          <p14:tracePt t="247776" x="2473325" y="1884363"/>
          <p14:tracePt t="247782" x="2509838" y="1884363"/>
          <p14:tracePt t="247793" x="2536825" y="1884363"/>
          <p14:tracePt t="247810" x="2608263" y="1884363"/>
          <p14:tracePt t="247826" x="2625725" y="1893888"/>
          <p14:tracePt t="247844" x="2652713" y="1893888"/>
          <p14:tracePt t="247863" x="2687638" y="1901825"/>
          <p14:tracePt t="247877" x="2705100" y="1901825"/>
          <p14:tracePt t="247894" x="2724150" y="1901825"/>
          <p14:tracePt t="247910" x="2732088" y="1901825"/>
          <p14:tracePt t="247929" x="2741613" y="1901825"/>
          <p14:tracePt t="247990" x="2724150" y="1901825"/>
          <p14:tracePt t="247999" x="2705100" y="1901825"/>
          <p14:tracePt t="248010" x="2608263" y="1901825"/>
          <p14:tracePt t="248026" x="2465388" y="1911350"/>
          <p14:tracePt t="248043" x="2295525" y="1919288"/>
          <p14:tracePt t="248061" x="2000250" y="1946275"/>
          <p14:tracePt t="248076" x="1812925" y="1965325"/>
          <p14:tracePt t="248093" x="1660525" y="1965325"/>
          <p14:tracePt t="248112" x="1428750" y="1982788"/>
          <p14:tracePt t="248128" x="1276350" y="1982788"/>
          <p14:tracePt t="248144" x="1169988" y="1973263"/>
          <p14:tracePt t="248160" x="1081088" y="1965325"/>
          <p14:tracePt t="248179" x="973138" y="1946275"/>
          <p14:tracePt t="248193" x="911225" y="1938338"/>
          <p14:tracePt t="248210" x="847725" y="1938338"/>
          <p14:tracePt t="248227" x="803275" y="1938338"/>
          <p14:tracePt t="248245" x="741363" y="1938338"/>
          <p14:tracePt t="248260" x="723900" y="1928813"/>
          <p14:tracePt t="248278" x="704850" y="1928813"/>
          <p14:tracePt t="248293" x="696913" y="1928813"/>
          <p14:tracePt t="248314" x="687388" y="1928813"/>
          <p14:tracePt t="248571" x="723900" y="1928813"/>
          <p14:tracePt t="248583" x="866775" y="1938338"/>
          <p14:tracePt t="248595" x="938213" y="1938338"/>
          <p14:tracePt t="248612" x="1081088" y="1955800"/>
          <p14:tracePt t="248627" x="1169988" y="1973263"/>
          <p14:tracePt t="248643" x="1268413" y="1990725"/>
          <p14:tracePt t="248660" x="1357313" y="2000250"/>
          <p14:tracePt t="248678" x="1465263" y="2009775"/>
          <p14:tracePt t="248693" x="1527175" y="2017713"/>
          <p14:tracePt t="248710" x="1571625" y="2017713"/>
          <p14:tracePt t="248727" x="1616075" y="2027238"/>
          <p14:tracePt t="248745" x="1697038" y="2036763"/>
          <p14:tracePt t="248760" x="1741488" y="2044700"/>
          <p14:tracePt t="248777" x="1785938" y="2054225"/>
          <p14:tracePt t="248782" x="1803400" y="2054225"/>
          <p14:tracePt t="248796" x="1822450" y="2062163"/>
          <p14:tracePt t="248810" x="1847850" y="2062163"/>
          <p14:tracePt t="248827" x="1866900" y="2062163"/>
          <p14:tracePt t="248843" x="1884363" y="2062163"/>
          <p14:tracePt t="248862" x="1893888" y="2062163"/>
          <p14:tracePt t="248878" x="1901825" y="2062163"/>
          <p14:tracePt t="249210" x="1847850" y="2062163"/>
          <p14:tracePt t="249220" x="1768475" y="2071688"/>
          <p14:tracePt t="249229" x="1625600" y="2098675"/>
          <p14:tracePt t="249245" x="1438275" y="2152650"/>
          <p14:tracePt t="249260" x="1258888" y="2205038"/>
          <p14:tracePt t="249277" x="1108075" y="2286000"/>
          <p14:tracePt t="249282" x="1027113" y="2322513"/>
          <p14:tracePt t="249296" x="893763" y="2393950"/>
          <p14:tracePt t="249310" x="776288" y="2473325"/>
          <p14:tracePt t="249328" x="679450" y="2536825"/>
          <p14:tracePt t="249344" x="581025" y="2643188"/>
          <p14:tracePt t="249361" x="438150" y="2840038"/>
          <p14:tracePt t="249377" x="374650" y="2955925"/>
          <p14:tracePt t="249394" x="312738" y="3116263"/>
          <p14:tracePt t="249411" x="250825" y="3322638"/>
          <p14:tracePt t="249428" x="187325" y="3608388"/>
          <p14:tracePt t="249444" x="169863" y="3786188"/>
          <p14:tracePt t="249461" x="160338" y="4000500"/>
          <p14:tracePt t="249480" x="179388" y="4259263"/>
          <p14:tracePt t="249494" x="204788" y="4446588"/>
          <p14:tracePt t="249511" x="241300" y="4625975"/>
          <p14:tracePt t="249527" x="276225" y="4776788"/>
          <p14:tracePt t="249546" x="347663" y="4965700"/>
          <p14:tracePt t="249560" x="428625" y="5089525"/>
          <p14:tracePt t="249578" x="500063" y="5197475"/>
          <p14:tracePt t="249596" x="588963" y="5286375"/>
          <p14:tracePt t="249611" x="714375" y="5402263"/>
          <p14:tracePt t="249627" x="795338" y="5465763"/>
          <p14:tracePt t="249644" x="866775" y="5518150"/>
          <p14:tracePt t="249661" x="901700" y="5545138"/>
          <p14:tracePt t="249678" x="919163" y="5562600"/>
          <p14:tracePt t="249936" x="919163" y="5608638"/>
          <p14:tracePt t="249947" x="928688" y="5680075"/>
          <p14:tracePt t="249960" x="955675" y="5786438"/>
          <p14:tracePt t="249980" x="982663" y="5911850"/>
          <p14:tracePt t="249994" x="1000125" y="5956300"/>
          <p14:tracePt t="250011" x="1017588" y="6010275"/>
          <p14:tracePt t="250027" x="1036638" y="6037263"/>
          <p14:tracePt t="250061" x="1071563" y="6089650"/>
          <p14:tracePt t="250094" x="1125538" y="6126163"/>
          <p14:tracePt t="250127" x="1169988" y="6143625"/>
          <p14:tracePt t="250144" x="1179513" y="6153150"/>
          <p14:tracePt t="250161" x="1187450" y="6153150"/>
          <p14:tracePt t="250178" x="1204913" y="6153150"/>
          <p14:tracePt t="250194" x="1214438" y="6153150"/>
          <p14:tracePt t="250210" x="1223963" y="6153150"/>
          <p14:tracePt t="250232" x="1231900" y="6153150"/>
          <p14:tracePt t="250245" x="1241425" y="6153150"/>
          <p14:tracePt t="250273" x="1250950" y="6153150"/>
          <p14:tracePt t="250291" x="1258888" y="6153150"/>
          <p14:tracePt t="250357" x="1268413" y="6153150"/>
          <p14:tracePt t="250369" x="1276350" y="6143625"/>
          <p14:tracePt t="251583" x="1285875" y="6143625"/>
          <p14:tracePt t="251590" x="1303338" y="6134100"/>
          <p14:tracePt t="251598" x="1322388" y="6126163"/>
          <p14:tracePt t="251611" x="1374775" y="6108700"/>
          <p14:tracePt t="251628" x="1428750" y="6099175"/>
          <p14:tracePt t="251645" x="1473200" y="6089650"/>
          <p14:tracePt t="251663" x="1536700" y="6081713"/>
          <p14:tracePt t="251695" x="1589088" y="6062663"/>
          <p14:tracePt t="251728" x="1633538" y="6062663"/>
          <p14:tracePt t="251761" x="1660525" y="6062663"/>
          <p14:tracePt t="251779" x="1670050" y="6062663"/>
          <p14:tracePt t="251794" x="1687513" y="6062663"/>
          <p14:tracePt t="251828" x="1697038" y="6062663"/>
          <p14:tracePt t="251855" x="1704975" y="6062663"/>
          <p14:tracePt t="251878" x="1714500" y="6062663"/>
          <p14:tracePt t="251899" x="1724025" y="6062663"/>
          <p14:tracePt t="251914" x="1731963" y="6062663"/>
          <p14:tracePt t="251972" x="1741488" y="6062663"/>
          <p14:tracePt t="252001" x="1751013" y="6062663"/>
          <p14:tracePt t="252253" x="1758950" y="6062663"/>
          <p14:tracePt t="252262" x="1768475" y="6062663"/>
          <p14:tracePt t="252289" x="1776413" y="6062663"/>
          <p14:tracePt t="252310" x="1785938" y="6062663"/>
          <p14:tracePt t="252333" x="1795463" y="6062663"/>
          <p14:tracePt t="252348" x="1803400" y="6062663"/>
          <p14:tracePt t="252370" x="1812925" y="6062663"/>
          <p14:tracePt t="252382" x="1830388" y="6054725"/>
          <p14:tracePt t="252412" x="1893888" y="6045200"/>
          <p14:tracePt t="252429" x="1946275" y="6045200"/>
          <p14:tracePt t="252445" x="1990725" y="6045200"/>
          <p14:tracePt t="252464" x="2054225" y="6045200"/>
          <p14:tracePt t="252479" x="2098675" y="6045200"/>
          <p14:tracePt t="252495" x="2143125" y="6045200"/>
          <p14:tracePt t="252514" x="2205038" y="6045200"/>
          <p14:tracePt t="252530" x="2251075" y="6045200"/>
          <p14:tracePt t="252545" x="2286000" y="6045200"/>
          <p14:tracePt t="252562" x="2322513" y="6045200"/>
          <p14:tracePt t="252578" x="2347913" y="6045200"/>
          <p14:tracePt t="252596" x="2374900" y="6045200"/>
          <p14:tracePt t="252612" x="2393950" y="6045200"/>
          <p14:tracePt t="252628" x="2401888" y="6045200"/>
          <p14:tracePt t="252648" x="2419350" y="6045200"/>
          <p14:tracePt t="252678" x="2428875" y="6045200"/>
          <p14:tracePt t="252695" x="2438400" y="6045200"/>
          <p14:tracePt t="252714" x="2465388" y="6045200"/>
          <p14:tracePt t="252729" x="2473325" y="6045200"/>
          <p14:tracePt t="252745" x="2482850" y="6045200"/>
          <p14:tracePt t="252763" x="2490788" y="6045200"/>
          <p14:tracePt t="252779" x="2500313" y="6054725"/>
          <p14:tracePt t="252795" x="2517775" y="6054725"/>
          <p14:tracePt t="252830" x="2527300" y="6054725"/>
          <p14:tracePt t="252847" x="2536825" y="6054725"/>
          <p14:tracePt t="252863" x="2544763" y="6054725"/>
          <p14:tracePt t="252898" x="2554288" y="6054725"/>
          <p14:tracePt t="254045" x="2589213" y="6054725"/>
          <p14:tracePt t="254053" x="2643188" y="6037263"/>
          <p14:tracePt t="254065" x="2786063" y="6018213"/>
          <p14:tracePt t="254080" x="2955925" y="5991225"/>
          <p14:tracePt t="254096" x="3133725" y="5983288"/>
          <p14:tracePt t="254112" x="3295650" y="5965825"/>
          <p14:tracePt t="254130" x="3446463" y="5965825"/>
          <p14:tracePt t="254162" x="3687763" y="5965825"/>
          <p14:tracePt t="254464" x="3732213" y="5965825"/>
          <p14:tracePt t="254473" x="3795713" y="5965825"/>
          <p14:tracePt t="254483" x="3867150" y="5965825"/>
          <p14:tracePt t="254496" x="4054475" y="5965825"/>
          <p14:tracePt t="254514" x="4313238" y="5965825"/>
          <p14:tracePt t="254529" x="4483100" y="5965825"/>
          <p14:tracePt t="254546" x="4670425" y="5965825"/>
          <p14:tracePt t="254580" x="4894263" y="5965825"/>
          <p14:tracePt t="254612" x="5062538" y="5965825"/>
          <p14:tracePt t="254647" x="5214938" y="5965825"/>
          <p14:tracePt t="254662" x="5276850" y="5965825"/>
          <p14:tracePt t="254680" x="5322888" y="5965825"/>
          <p14:tracePt t="254699" x="5384800" y="5965825"/>
          <p14:tracePt t="254712" x="5419725" y="5956300"/>
          <p14:tracePt t="254730" x="5465763" y="5946775"/>
          <p14:tracePt t="254746" x="5518150" y="5938838"/>
          <p14:tracePt t="254764" x="5599113" y="5919788"/>
          <p14:tracePt t="254779" x="5653088" y="5902325"/>
          <p14:tracePt t="254796" x="5705475" y="5902325"/>
          <p14:tracePt t="254802" x="5724525" y="5894388"/>
          <p14:tracePt t="254815" x="5776913" y="5884863"/>
          <p14:tracePt t="254830" x="5803900" y="5875338"/>
          <p14:tracePt t="254846" x="5840413" y="5875338"/>
          <p14:tracePt t="254862" x="5875338" y="5875338"/>
          <p14:tracePt t="254881" x="5938838" y="5875338"/>
          <p14:tracePt t="254896" x="5973763" y="5875338"/>
          <p14:tracePt t="254912" x="6000750" y="5875338"/>
          <p14:tracePt t="254929" x="6037263" y="5875338"/>
          <p14:tracePt t="254950" x="6089650" y="5884863"/>
          <p14:tracePt t="254962" x="6126163" y="5894388"/>
          <p14:tracePt t="254979" x="6153150" y="5894388"/>
          <p14:tracePt t="254996" x="6180138" y="5902325"/>
          <p14:tracePt t="255013" x="6197600" y="5911850"/>
          <p14:tracePt t="255029" x="6215063" y="5911850"/>
          <p14:tracePt t="255046" x="6232525" y="5919788"/>
          <p14:tracePt t="255065" x="6242050" y="5938838"/>
          <p14:tracePt t="255080" x="6259513" y="5938838"/>
          <p14:tracePt t="255096" x="6269038" y="5946775"/>
          <p14:tracePt t="255132" x="6286500" y="5956300"/>
          <p14:tracePt t="255146" x="6303963" y="5965825"/>
          <p14:tracePt t="255162" x="6313488" y="5973763"/>
          <p14:tracePt t="255179" x="6330950" y="5983288"/>
          <p14:tracePt t="255197" x="6340475" y="5991225"/>
          <p14:tracePt t="255212" x="6340475" y="6010275"/>
          <p14:tracePt t="255230" x="6357938" y="6010275"/>
          <p14:tracePt t="255246" x="6357938" y="6027738"/>
          <p14:tracePt t="255264" x="6375400" y="6045200"/>
          <p14:tracePt t="255279" x="6384925" y="6072188"/>
          <p14:tracePt t="255296" x="6394450" y="6099175"/>
          <p14:tracePt t="255302" x="6402388" y="6099175"/>
          <p14:tracePt t="255314" x="6402388" y="6116638"/>
          <p14:tracePt t="255330" x="6411913" y="6134100"/>
          <p14:tracePt t="255346" x="6411913" y="6153150"/>
          <p14:tracePt t="255363" x="6411913" y="6170613"/>
          <p14:tracePt t="255382" x="6411913" y="6197600"/>
          <p14:tracePt t="255396" x="6411913" y="6205538"/>
          <p14:tracePt t="255413" x="6411913" y="6224588"/>
          <p14:tracePt t="255429" x="6411913" y="6232525"/>
          <p14:tracePt t="255448" x="6419850" y="6259513"/>
          <p14:tracePt t="255463" x="6419850" y="6276975"/>
          <p14:tracePt t="255479" x="6419850" y="6286500"/>
          <p14:tracePt t="255499" x="6419850" y="6313488"/>
          <p14:tracePt t="255514" x="6419850" y="6323013"/>
          <p14:tracePt t="255529" x="6419850" y="6330950"/>
          <p14:tracePt t="255549" x="6419850" y="6340475"/>
          <p14:tracePt t="255565" x="6411913" y="6367463"/>
          <p14:tracePt t="255580" x="6411913" y="6375400"/>
          <p14:tracePt t="255597" x="6394450" y="6394450"/>
          <p14:tracePt t="255613" x="6375400" y="6411913"/>
          <p14:tracePt t="255631" x="6357938" y="6429375"/>
          <p14:tracePt t="255646" x="6340475" y="6446838"/>
          <p14:tracePt t="255663" x="6330950" y="6465888"/>
          <p14:tracePt t="255680" x="6303963" y="6491288"/>
          <p14:tracePt t="255698" x="6269038" y="6527800"/>
          <p14:tracePt t="255713" x="6242050" y="6545263"/>
          <p14:tracePt t="255729" x="6197600" y="6572250"/>
          <p14:tracePt t="255749" x="6143625" y="6608763"/>
          <p14:tracePt t="255763" x="6089650" y="6626225"/>
          <p14:tracePt t="255779" x="6037263" y="6643688"/>
          <p14:tracePt t="255796" x="5983288" y="6661150"/>
          <p14:tracePt t="255802" x="5956300" y="6661150"/>
          <p14:tracePt t="255816" x="5929313" y="6670675"/>
          <p14:tracePt t="255830" x="5894388" y="6680200"/>
          <p14:tracePt t="255846" x="5857875" y="6688138"/>
          <p14:tracePt t="255867" x="5786438" y="6705600"/>
          <p14:tracePt t="255881" x="5741988" y="6715125"/>
          <p14:tracePt t="255896" x="5688013" y="6724650"/>
          <p14:tracePt t="255914" x="5634038" y="6732588"/>
          <p14:tracePt t="255931" x="5554663" y="6742113"/>
          <p14:tracePt t="255948" x="5518150" y="6759575"/>
          <p14:tracePt t="255963" x="5473700" y="6759575"/>
          <p14:tracePt t="255980" x="5429250" y="6759575"/>
          <p14:tracePt t="256000" x="5357813" y="6759575"/>
          <p14:tracePt t="256013" x="5322888" y="6759575"/>
          <p14:tracePt t="256030" x="5286375" y="6759575"/>
          <p14:tracePt t="256046" x="5241925" y="6769100"/>
          <p14:tracePt t="256065" x="5180013" y="6777038"/>
          <p14:tracePt t="256080" x="5133975" y="6786563"/>
          <p14:tracePt t="256098" x="5089525" y="6786563"/>
          <p14:tracePt t="256113" x="5062538" y="6796088"/>
          <p14:tracePt t="256131" x="5010150" y="6796088"/>
          <p14:tracePt t="256147" x="4965700" y="6796088"/>
          <p14:tracePt t="256163" x="4929188" y="6804025"/>
          <p14:tracePt t="256181" x="4867275" y="6804025"/>
          <p14:tracePt t="256197" x="4822825" y="6804025"/>
          <p14:tracePt t="256213" x="4768850" y="6804025"/>
          <p14:tracePt t="256230" x="4714875" y="6804025"/>
          <p14:tracePt t="256249" x="4633913" y="6804025"/>
          <p14:tracePt t="256263" x="4581525" y="6804025"/>
          <p14:tracePt t="256280" x="4500563" y="6804025"/>
          <p14:tracePt t="256296" x="4438650" y="6804025"/>
          <p14:tracePt t="256303" x="4402138" y="6804025"/>
          <p14:tracePt t="256315" x="4330700" y="6804025"/>
          <p14:tracePt t="256330" x="4259263" y="6804025"/>
          <p14:tracePt t="256347" x="4205288" y="6804025"/>
          <p14:tracePt t="256363" x="4152900" y="6804025"/>
          <p14:tracePt t="256381" x="4054475" y="6804025"/>
          <p14:tracePt t="256396" x="3990975" y="6804025"/>
          <p14:tracePt t="256413" x="3929063" y="6804025"/>
          <p14:tracePt t="256432" x="3840163" y="6804025"/>
          <p14:tracePt t="256448" x="3786188" y="6796088"/>
          <p14:tracePt t="256463" x="3732213" y="6796088"/>
          <p14:tracePt t="256480" x="3679825" y="6777038"/>
          <p14:tracePt t="256501" x="3598863" y="6759575"/>
          <p14:tracePt t="256513" x="3554413" y="6751638"/>
          <p14:tracePt t="256530" x="3509963" y="6732588"/>
          <p14:tracePt t="256547" x="3455988" y="6724650"/>
          <p14:tracePt t="256564" x="3394075" y="6705600"/>
          <p14:tracePt t="256580" x="3357563" y="6705600"/>
          <p14:tracePt t="256597" x="3313113" y="6697663"/>
          <p14:tracePt t="256617" x="3241675" y="6680200"/>
          <p14:tracePt t="256631" x="3170238" y="6661150"/>
          <p14:tracePt t="256647" x="3108325" y="6653213"/>
          <p14:tracePt t="256664" x="3054350" y="6643688"/>
          <p14:tracePt t="256683" x="2965450" y="6626225"/>
          <p14:tracePt t="256697" x="2919413" y="6616700"/>
          <p14:tracePt t="256713" x="2867025" y="6616700"/>
          <p14:tracePt t="256730" x="2830513" y="6599238"/>
          <p14:tracePt t="256748" x="2768600" y="6589713"/>
          <p14:tracePt t="256763" x="2724150" y="6581775"/>
          <p14:tracePt t="256780" x="2687638" y="6562725"/>
          <p14:tracePt t="256798" x="2643188" y="6545263"/>
          <p14:tracePt t="256802" x="2616200" y="6537325"/>
          <p14:tracePt t="256815" x="2571750" y="6527800"/>
          <p14:tracePt t="256830" x="2527300" y="6518275"/>
          <p14:tracePt t="256847" x="2490788" y="6510338"/>
          <p14:tracePt t="256866" x="2446338" y="6491288"/>
          <p14:tracePt t="256881" x="2419350" y="6491288"/>
          <p14:tracePt t="256896" x="2393950" y="6483350"/>
          <p14:tracePt t="256913" x="2374900" y="6473825"/>
          <p14:tracePt t="256933" x="2347913" y="6446838"/>
          <p14:tracePt t="256947" x="2330450" y="6438900"/>
          <p14:tracePt t="256963" x="2322513" y="6419850"/>
          <p14:tracePt t="256980" x="2303463" y="6402388"/>
          <p14:tracePt t="256998" x="2286000" y="6367463"/>
          <p14:tracePt t="257013" x="2276475" y="6340475"/>
          <p14:tracePt t="257030" x="2268538" y="6313488"/>
          <p14:tracePt t="257048" x="2259013" y="6276975"/>
          <p14:tracePt t="257064" x="2259013" y="6242050"/>
          <p14:tracePt t="257080" x="2259013" y="6224588"/>
          <p14:tracePt t="257098" x="2259013" y="6205538"/>
          <p14:tracePt t="257116" x="2259013" y="6188075"/>
          <p14:tracePt t="257131" x="2259013" y="6180138"/>
          <p14:tracePt t="257147" x="2259013" y="6170613"/>
          <p14:tracePt t="257183" x="2268538" y="6161088"/>
          <p14:tracePt t="257197" x="2276475" y="6143625"/>
          <p14:tracePt t="257214" x="2295525" y="6134100"/>
          <p14:tracePt t="257230" x="2303463" y="6116638"/>
          <p14:tracePt t="257248" x="2339975" y="6099175"/>
          <p14:tracePt t="257263" x="2366963" y="6089650"/>
          <p14:tracePt t="257280" x="2384425" y="6081713"/>
          <p14:tracePt t="257300" x="2438400" y="6062663"/>
          <p14:tracePt t="257306" x="2446338" y="6062663"/>
          <p14:tracePt t="257314" x="2473325" y="6062663"/>
          <p14:tracePt t="257330" x="2509838" y="6054725"/>
          <p14:tracePt t="257347" x="2536825" y="6037263"/>
          <p14:tracePt t="257365" x="2608263" y="6027738"/>
          <p14:tracePt t="257381" x="2652713" y="6018213"/>
          <p14:tracePt t="257397" x="2697163" y="6010275"/>
          <p14:tracePt t="257413" x="2741613" y="6000750"/>
          <p14:tracePt t="257432" x="2830513" y="5983288"/>
          <p14:tracePt t="257447" x="2919413" y="5973763"/>
          <p14:tracePt t="257464" x="3000375" y="5956300"/>
          <p14:tracePt t="257482" x="3108325" y="5929313"/>
          <p14:tracePt t="257498" x="3179763" y="5911850"/>
          <p14:tracePt t="257513" x="3286125" y="5884863"/>
          <p14:tracePt t="257530" x="3429000" y="5867400"/>
          <p14:tracePt t="257550" x="3633788" y="5830888"/>
          <p14:tracePt t="257564" x="3732213" y="5822950"/>
          <p14:tracePt t="257580" x="3894138" y="5803900"/>
          <p14:tracePt t="257598" x="4071938" y="5786438"/>
          <p14:tracePt t="257616" x="4276725" y="5768975"/>
          <p14:tracePt t="257630" x="4394200" y="5751513"/>
          <p14:tracePt t="257647" x="4545013" y="5741988"/>
          <p14:tracePt t="257664" x="4705350" y="5732463"/>
          <p14:tracePt t="257682" x="4902200" y="5705475"/>
          <p14:tracePt t="257697" x="5045075" y="5697538"/>
          <p14:tracePt t="257714" x="5197475" y="5697538"/>
          <p14:tracePt t="257732" x="5375275" y="5697538"/>
          <p14:tracePt t="257748" x="5473700" y="5697538"/>
          <p14:tracePt t="257763" x="5599113" y="5697538"/>
          <p14:tracePt t="257780" x="5715000" y="5697538"/>
          <p14:tracePt t="257800" x="5884863" y="5705475"/>
          <p14:tracePt t="257816" x="5965825" y="5724525"/>
          <p14:tracePt t="257831" x="6045200" y="5751513"/>
          <p14:tracePt t="257847" x="6108700" y="5759450"/>
          <p14:tracePt t="257865" x="6215063" y="5795963"/>
          <p14:tracePt t="257880" x="6269038" y="5803900"/>
          <p14:tracePt t="257897" x="6303963" y="5830888"/>
          <p14:tracePt t="257914" x="6357938" y="5840413"/>
          <p14:tracePt t="257931" x="6429375" y="5867400"/>
          <p14:tracePt t="257947" x="6456363" y="5867400"/>
          <p14:tracePt t="257963" x="6491288" y="5875338"/>
          <p14:tracePt t="257982" x="6527800" y="5884863"/>
          <p14:tracePt t="257997" x="6545263" y="5902325"/>
          <p14:tracePt t="258014" x="6562725" y="5902325"/>
          <p14:tracePt t="258030" x="6581775" y="5911850"/>
          <p14:tracePt t="258050" x="6599238" y="5919788"/>
          <p14:tracePt t="258064" x="6616700" y="5929313"/>
          <p14:tracePt t="258080" x="6634163" y="5938838"/>
          <p14:tracePt t="258097" x="6643688" y="5946775"/>
          <p14:tracePt t="258115" x="6653213" y="5956300"/>
          <p14:tracePt t="258130" x="6661150" y="5965825"/>
          <p14:tracePt t="258147" x="6670675" y="5983288"/>
          <p14:tracePt t="258166" x="6680200" y="6018213"/>
          <p14:tracePt t="258181" x="6688138" y="6045200"/>
          <p14:tracePt t="258197" x="6688138" y="6072188"/>
          <p14:tracePt t="258214" x="6688138" y="6108700"/>
          <p14:tracePt t="258233" x="6688138" y="6161088"/>
          <p14:tracePt t="258248" x="6680200" y="6188075"/>
          <p14:tracePt t="258264" x="6670675" y="6215063"/>
          <p14:tracePt t="258280" x="6661150" y="6232525"/>
          <p14:tracePt t="258300" x="6653213" y="6259513"/>
          <p14:tracePt t="258306" x="6653213" y="6269038"/>
          <p14:tracePt t="258313" x="6643688" y="6276975"/>
          <p14:tracePt t="258330" x="6634163" y="6296025"/>
          <p14:tracePt t="258347" x="6626225" y="6313488"/>
          <p14:tracePt t="258365" x="6608763" y="6340475"/>
          <p14:tracePt t="258380" x="6581775" y="6367463"/>
          <p14:tracePt t="258397" x="6562725" y="6394450"/>
          <p14:tracePt t="258415" x="6510338" y="6438900"/>
          <p14:tracePt t="258432" x="6456363" y="6473825"/>
          <p14:tracePt t="258447" x="6394450" y="6510338"/>
          <p14:tracePt t="258464" x="6340475" y="6537325"/>
          <p14:tracePt t="258484" x="6215063" y="6562725"/>
          <p14:tracePt t="258498" x="6153150" y="6589713"/>
          <p14:tracePt t="258514" x="6054725" y="6608763"/>
          <p14:tracePt t="258531" x="5938838" y="6616700"/>
          <p14:tracePt t="258549" x="5759450" y="6616700"/>
          <p14:tracePt t="258564" x="5661025" y="6616700"/>
          <p14:tracePt t="258580" x="5572125" y="6608763"/>
          <p14:tracePt t="258600" x="5438775" y="6608763"/>
          <p14:tracePt t="258615" x="5348288" y="6608763"/>
          <p14:tracePt t="258630" x="5251450" y="6608763"/>
          <p14:tracePt t="258647" x="5153025" y="6608763"/>
          <p14:tracePt t="258666" x="5018088" y="6608763"/>
          <p14:tracePt t="258681" x="4956175" y="6608763"/>
          <p14:tracePt t="258697" x="4786313" y="6616700"/>
          <p14:tracePt t="258714" x="4679950" y="6616700"/>
          <p14:tracePt t="258732" x="4510088" y="6616700"/>
          <p14:tracePt t="258747" x="4367213" y="6616700"/>
          <p14:tracePt t="258764" x="4197350" y="6608763"/>
          <p14:tracePt t="258781" x="4054475" y="6589713"/>
          <p14:tracePt t="258799" x="3857625" y="6562725"/>
          <p14:tracePt t="258814" x="3705225" y="6545263"/>
          <p14:tracePt t="258831" x="3562350" y="6537325"/>
          <p14:tracePt t="258849" x="3429000" y="6518275"/>
          <p14:tracePt t="258865" x="3224213" y="6491288"/>
          <p14:tracePt t="258880" x="3089275" y="6483350"/>
          <p14:tracePt t="258897" x="2982913" y="6465888"/>
          <p14:tracePt t="258916" x="2847975" y="6446838"/>
          <p14:tracePt t="258931" x="2813050" y="6446838"/>
          <p14:tracePt t="258947" x="2732088" y="6429375"/>
          <p14:tracePt t="258964" x="2679700" y="6429375"/>
          <p14:tracePt t="258982" x="2608263" y="6419850"/>
          <p14:tracePt t="258997" x="2562225" y="6419850"/>
          <p14:tracePt t="259014" x="2527300" y="6419850"/>
          <p14:tracePt t="259031" x="2509838" y="6419850"/>
          <p14:tracePt t="259050" x="2473325" y="6411913"/>
          <p14:tracePt t="259064" x="2438400" y="6411913"/>
          <p14:tracePt t="259081" x="2419350" y="6402388"/>
          <p14:tracePt t="259099" x="2374900" y="6384925"/>
          <p14:tracePt t="259115" x="2339975" y="6384925"/>
          <p14:tracePt t="259131" x="2303463" y="6367463"/>
          <p14:tracePt t="259147" x="2268538" y="6348413"/>
          <p14:tracePt t="259166" x="2224088" y="6330950"/>
          <p14:tracePt t="259181" x="2197100" y="6323013"/>
          <p14:tracePt t="259197" x="2179638" y="6303963"/>
          <p14:tracePt t="259214" x="2170113" y="6303963"/>
          <p14:tracePt t="259231" x="2160588" y="6296025"/>
          <p14:tracePt t="259247" x="2152650" y="6296025"/>
          <p14:tracePt t="259265" x="2152650" y="6286500"/>
          <p14:tracePt t="259284" x="2143125" y="6276975"/>
          <p14:tracePt t="259299" x="2143125" y="6269038"/>
          <p14:tracePt t="259315" x="2143125" y="6259513"/>
          <p14:tracePt t="259331" x="2143125" y="6242050"/>
          <p14:tracePt t="259350" x="2143125" y="6215063"/>
          <p14:tracePt t="259364" x="2143125" y="6205538"/>
          <p14:tracePt t="259382" x="2143125" y="6180138"/>
          <p14:tracePt t="259401" x="2160588" y="6143625"/>
          <p14:tracePt t="259417" x="2170113" y="6126163"/>
          <p14:tracePt t="259431" x="2179638" y="6108700"/>
          <p14:tracePt t="259448" x="2187575" y="6089650"/>
          <p14:tracePt t="259465" x="2205038" y="6072188"/>
          <p14:tracePt t="259481" x="2232025" y="6062663"/>
          <p14:tracePt t="259497" x="2268538" y="6037263"/>
          <p14:tracePt t="259514" x="2303463" y="6027738"/>
          <p14:tracePt t="259533" x="2347913" y="6010275"/>
          <p14:tracePt t="259548" x="2374900" y="6000750"/>
          <p14:tracePt t="259564" x="2419350" y="5983288"/>
          <p14:tracePt t="259581" x="2446338" y="5983288"/>
          <p14:tracePt t="259600" x="2509838" y="5965825"/>
          <p14:tracePt t="259615" x="2544763" y="5956300"/>
          <p14:tracePt t="259631" x="2581275" y="5946775"/>
          <p14:tracePt t="259648" x="2625725" y="5938838"/>
          <p14:tracePt t="259666" x="2687638" y="5929313"/>
          <p14:tracePt t="259681" x="2724150" y="5929313"/>
          <p14:tracePt t="259698" x="2768600" y="5919788"/>
          <p14:tracePt t="259716" x="2884488" y="5911850"/>
          <p14:tracePt t="259731" x="2938463" y="5902325"/>
          <p14:tracePt t="259748" x="3036888" y="5902325"/>
          <p14:tracePt t="259764" x="3089275" y="5902325"/>
          <p14:tracePt t="259783" x="3170238" y="5902325"/>
          <p14:tracePt t="259798" x="3232150" y="5894388"/>
          <p14:tracePt t="259815" x="3313113" y="5894388"/>
          <p14:tracePt t="259831" x="3411538" y="5894388"/>
          <p14:tracePt t="259851" x="3536950" y="5875338"/>
          <p14:tracePt t="259865" x="3598863" y="5875338"/>
          <p14:tracePt t="259881" x="3687763" y="5875338"/>
          <p14:tracePt t="259898" x="3803650" y="5875338"/>
          <p14:tracePt t="259916" x="3973513" y="5875338"/>
          <p14:tracePt t="259931" x="4071938" y="5875338"/>
          <p14:tracePt t="259948" x="4160838" y="5875338"/>
          <p14:tracePt t="259967" x="4322763" y="5894388"/>
          <p14:tracePt t="259981" x="4438650" y="5902325"/>
          <p14:tracePt t="259998" x="4562475" y="5911850"/>
          <p14:tracePt t="260014" x="4679950" y="5919788"/>
          <p14:tracePt t="260034" x="4867275" y="5919788"/>
          <p14:tracePt t="260048" x="5037138" y="5929313"/>
          <p14:tracePt t="260065" x="5143500" y="5929313"/>
          <p14:tracePt t="260081" x="5232400" y="5929313"/>
          <p14:tracePt t="260100" x="5394325" y="5929313"/>
          <p14:tracePt t="260114" x="5518150" y="5929313"/>
          <p14:tracePt t="260132" x="5634038" y="5929313"/>
          <p14:tracePt t="260150" x="5786438" y="5929313"/>
          <p14:tracePt t="260165" x="5830888" y="5929313"/>
          <p14:tracePt t="260181" x="5965825" y="5946775"/>
          <p14:tracePt t="260198" x="6054725" y="5956300"/>
          <p14:tracePt t="260216" x="6161088" y="5983288"/>
          <p14:tracePt t="260231" x="6205538" y="5991225"/>
          <p14:tracePt t="260248" x="6251575" y="5991225"/>
          <p14:tracePt t="260266" x="6286500" y="6010275"/>
          <p14:tracePt t="260283" x="6330950" y="6027738"/>
          <p14:tracePt t="260290" x="6340475" y="6027738"/>
          <p14:tracePt t="260298" x="6357938" y="6045200"/>
          <p14:tracePt t="260315" x="6394450" y="6054725"/>
          <p14:tracePt t="260334" x="6429375" y="6081713"/>
          <p14:tracePt t="260349" x="6446838" y="6089650"/>
          <p14:tracePt t="260364" x="6465888" y="6108700"/>
          <p14:tracePt t="260381" x="6473825" y="6126163"/>
          <p14:tracePt t="260401" x="6500813" y="6153150"/>
          <p14:tracePt t="260416" x="6518275" y="6180138"/>
          <p14:tracePt t="260431" x="6518275" y="6197600"/>
          <p14:tracePt t="260448" x="6537325" y="6215063"/>
          <p14:tracePt t="260468" x="6545263" y="6242050"/>
          <p14:tracePt t="260481" x="6554788" y="6269038"/>
          <p14:tracePt t="260498" x="6554788" y="6276975"/>
          <p14:tracePt t="260515" x="6562725" y="6296025"/>
          <p14:tracePt t="260532" x="6562725" y="6313488"/>
          <p14:tracePt t="260548" x="6562725" y="6330950"/>
          <p14:tracePt t="260565" x="6562725" y="6348413"/>
          <p14:tracePt t="260582" x="6554788" y="6375400"/>
          <p14:tracePt t="260600" x="6527800" y="6419850"/>
          <p14:tracePt t="260615" x="6510338" y="6438900"/>
          <p14:tracePt t="260631" x="6483350" y="6465888"/>
          <p14:tracePt t="260650" x="6438900" y="6500813"/>
          <p14:tracePt t="260665" x="6402388" y="6527800"/>
          <p14:tracePt t="260681" x="6357938" y="6562725"/>
          <p14:tracePt t="260698" x="6286500" y="6608763"/>
          <p14:tracePt t="260717" x="6153150" y="6653213"/>
          <p14:tracePt t="260731" x="6045200" y="6688138"/>
          <p14:tracePt t="260748" x="5983288" y="6715125"/>
          <p14:tracePt t="260765" x="5902325" y="6724650"/>
          <p14:tracePt t="260782" x="5751513" y="6732588"/>
          <p14:tracePt t="260800" x="5661025" y="6732588"/>
          <p14:tracePt t="260815" x="5537200" y="6724650"/>
          <p14:tracePt t="260834" x="5384800" y="6715125"/>
          <p14:tracePt t="260849" x="5295900" y="6697663"/>
          <p14:tracePt t="260865" x="5187950" y="6680200"/>
          <p14:tracePt t="260882" x="5089525" y="6661150"/>
          <p14:tracePt t="260901" x="4929188" y="6634163"/>
          <p14:tracePt t="260915" x="4840288" y="6626225"/>
          <p14:tracePt t="260931" x="4741863" y="6608763"/>
          <p14:tracePt t="260949" x="4633913" y="6589713"/>
          <p14:tracePt t="260966" x="4465638" y="6572250"/>
          <p14:tracePt t="260981" x="4375150" y="6554788"/>
          <p14:tracePt t="260998" x="4303713" y="6545263"/>
          <p14:tracePt t="261018" x="4125913" y="6518275"/>
          <p14:tracePt t="261032" x="4081463" y="6510338"/>
          <p14:tracePt t="261048" x="3919538" y="6483350"/>
          <p14:tracePt t="261065" x="3840163" y="6473825"/>
          <p14:tracePt t="261084" x="3751263" y="6473825"/>
          <p14:tracePt t="261099" x="3697288" y="6465888"/>
          <p14:tracePt t="261115" x="3625850" y="6465888"/>
          <p14:tracePt t="261131" x="3562350" y="6456363"/>
          <p14:tracePt t="261150" x="3446463" y="6446838"/>
          <p14:tracePt t="261165" x="3375025" y="6446838"/>
          <p14:tracePt t="261182" x="3295650" y="6438900"/>
          <p14:tracePt t="261201" x="3179763" y="6438900"/>
          <p14:tracePt t="261216" x="3081338" y="6438900"/>
          <p14:tracePt t="261231" x="2990850" y="6429375"/>
          <p14:tracePt t="261248" x="2919413" y="6429375"/>
          <p14:tracePt t="261268" x="2822575" y="6429375"/>
          <p14:tracePt t="261282" x="2768600" y="6419850"/>
          <p14:tracePt t="261298" x="2714625" y="6419850"/>
          <p14:tracePt t="261315" x="2660650" y="6419850"/>
          <p14:tracePt t="261333" x="2581275" y="6402388"/>
          <p14:tracePt t="261349" x="2536825" y="6402388"/>
          <p14:tracePt t="261366" x="2500313" y="6394450"/>
          <p14:tracePt t="261385" x="2446338" y="6384925"/>
          <p14:tracePt t="261400" x="2419350" y="6375400"/>
          <p14:tracePt t="261415" x="2393950" y="6367463"/>
          <p14:tracePt t="261432" x="2366963" y="6367463"/>
          <p14:tracePt t="261451" x="2330450" y="6348413"/>
          <p14:tracePt t="261465" x="2322513" y="6348413"/>
          <p14:tracePt t="261482" x="2286000" y="6330950"/>
          <p14:tracePt t="261499" x="2268538" y="6330950"/>
          <p14:tracePt t="261517" x="2251075" y="6313488"/>
          <p14:tracePt t="261532" x="2241550" y="6303963"/>
          <p14:tracePt t="261549" x="2224088" y="6296025"/>
          <p14:tracePt t="261565" x="2205038" y="6269038"/>
          <p14:tracePt t="261584" x="2179638" y="6224588"/>
          <p14:tracePt t="261599" x="2160588" y="6180138"/>
          <p14:tracePt t="261615" x="2152650" y="6161088"/>
          <p14:tracePt t="261634" x="2143125" y="6126163"/>
          <p14:tracePt t="261651" x="2143125" y="6108700"/>
          <p14:tracePt t="261665" x="2143125" y="6099175"/>
          <p14:tracePt t="261682" x="2143125" y="6081713"/>
          <p14:tracePt t="261701" x="2170113" y="6062663"/>
          <p14:tracePt t="261715" x="2179638" y="6045200"/>
          <p14:tracePt t="261732" x="2197100" y="6037263"/>
          <p14:tracePt t="261749" x="2224088" y="6018213"/>
          <p14:tracePt t="261767" x="2268538" y="5991225"/>
          <p14:tracePt t="261782" x="2295525" y="5973763"/>
          <p14:tracePt t="261799" x="2339975" y="5965825"/>
          <p14:tracePt t="261815" x="2384425" y="5956300"/>
          <p14:tracePt t="261834" x="2482850" y="5946775"/>
          <p14:tracePt t="261848" x="2536825" y="5929313"/>
          <p14:tracePt t="261865" x="2589213" y="5929313"/>
          <p14:tracePt t="261885" x="2670175" y="5929313"/>
          <p14:tracePt t="261899" x="2741613" y="5929313"/>
          <p14:tracePt t="261916" x="2813050" y="5938838"/>
          <p14:tracePt t="261932" x="2901950" y="5938838"/>
          <p14:tracePt t="261951" x="3009900" y="5938838"/>
          <p14:tracePt t="261966" x="3071813" y="5938838"/>
          <p14:tracePt t="261982" x="3125788" y="5938838"/>
          <p14:tracePt t="261999" x="3197225" y="5938838"/>
          <p14:tracePt t="262017" x="3322638" y="5938838"/>
          <p14:tracePt t="262032" x="3419475" y="5938838"/>
          <p14:tracePt t="262048" x="3527425" y="5938838"/>
          <p14:tracePt t="262067" x="3608388" y="5938838"/>
          <p14:tracePt t="262082" x="3803650" y="5938838"/>
          <p14:tracePt t="262098" x="3973513" y="5938838"/>
          <p14:tracePt t="262115" x="4116388" y="5946775"/>
          <p14:tracePt t="262134" x="4241800" y="5965825"/>
          <p14:tracePt t="262149" x="4340225" y="5983288"/>
          <p14:tracePt t="262165" x="4465638" y="6000750"/>
          <p14:tracePt t="262182" x="4581525" y="6010275"/>
          <p14:tracePt t="262201" x="4724400" y="6027738"/>
          <p14:tracePt t="262216" x="4813300" y="6037263"/>
          <p14:tracePt t="262232" x="4911725" y="6054725"/>
          <p14:tracePt t="262249" x="4991100" y="6054725"/>
          <p14:tracePt t="262267" x="5099050" y="6054725"/>
          <p14:tracePt t="262282" x="5153025" y="6054725"/>
          <p14:tracePt t="262299" x="5197475" y="6054725"/>
          <p14:tracePt t="262318" x="5259388" y="6037263"/>
          <p14:tracePt t="262332" x="5303838" y="6027738"/>
          <p14:tracePt t="262349" x="5367338" y="6018213"/>
          <p14:tracePt t="262366" x="5419725" y="6010275"/>
          <p14:tracePt t="262384" x="5491163" y="6000750"/>
          <p14:tracePt t="262398" x="5545138" y="5983288"/>
          <p14:tracePt t="262415" x="5599113" y="5983288"/>
          <p14:tracePt t="262432" x="5643563" y="5983288"/>
          <p14:tracePt t="262450" x="5705475" y="5983288"/>
          <p14:tracePt t="262465" x="5751513" y="5983288"/>
          <p14:tracePt t="262482" x="5795963" y="5983288"/>
          <p14:tracePt t="262502" x="5840413" y="5991225"/>
          <p14:tracePt t="262516" x="5875338" y="5991225"/>
          <p14:tracePt t="262533" x="5902325" y="6000750"/>
          <p14:tracePt t="262549" x="5919788" y="6000750"/>
          <p14:tracePt t="262568" x="5956300" y="6010275"/>
          <p14:tracePt t="262582" x="5965825" y="6010275"/>
          <p14:tracePt t="262599" x="5983288" y="6010275"/>
          <p14:tracePt t="262615" x="6000750" y="6010275"/>
          <p14:tracePt t="262634" x="6018213" y="6010275"/>
          <p14:tracePt t="262649" x="6027738" y="6010275"/>
          <p14:tracePt t="262666" x="6045200" y="6018213"/>
          <p14:tracePt t="262682" x="6062663" y="6018213"/>
          <p14:tracePt t="262699" x="6072188" y="6027738"/>
          <p14:tracePt t="262715" x="6089650" y="6037263"/>
          <p14:tracePt t="262732" x="6108700" y="6037263"/>
          <p14:tracePt t="262752" x="6134100" y="6045200"/>
          <p14:tracePt t="262766" x="6143625" y="6054725"/>
          <p14:tracePt t="262783" x="6153150" y="6062663"/>
          <p14:tracePt t="262788" x="6170613" y="6062663"/>
          <p14:tracePt t="262804" x="6180138" y="6062663"/>
          <p14:tracePt t="262820" x="6188075" y="6072188"/>
          <p14:tracePt t="262833" x="6205538" y="6072188"/>
          <p14:tracePt t="262849" x="6215063" y="6089650"/>
          <p14:tracePt t="262866" x="6232525" y="6089650"/>
          <p14:tracePt t="262883" x="6242050" y="6099175"/>
          <p14:tracePt t="262899" x="6251575" y="6108700"/>
          <p14:tracePt t="262916" x="6269038" y="6116638"/>
          <p14:tracePt t="262934" x="6276975" y="6126163"/>
          <p14:tracePt t="262949" x="6286500" y="6134100"/>
          <p14:tracePt t="262965" x="6296025" y="6134100"/>
          <p14:tracePt t="262982" x="6303963" y="6143625"/>
          <p14:tracePt t="263002" x="6330950" y="6170613"/>
          <p14:tracePt t="263016" x="6330950" y="6180138"/>
          <p14:tracePt t="263033" x="6340475" y="6188075"/>
          <p14:tracePt t="263050" x="6348413" y="6197600"/>
          <p14:tracePt t="263067" x="6357938" y="6224588"/>
          <p14:tracePt t="263082" x="6367463" y="6232525"/>
          <p14:tracePt t="263099" x="6367463" y="6242050"/>
          <p14:tracePt t="263116" x="6384925" y="6251575"/>
          <p14:tracePt t="263134" x="6384925" y="6269038"/>
          <p14:tracePt t="263165" x="6384925" y="6286500"/>
          <p14:tracePt t="263184" x="6384925" y="6303963"/>
          <p14:tracePt t="263199" x="6384925" y="6313488"/>
          <p14:tracePt t="263215" x="6384925" y="6330950"/>
          <p14:tracePt t="263232" x="6375400" y="6348413"/>
          <p14:tracePt t="263252" x="6367463" y="6367463"/>
          <p14:tracePt t="263266" x="6357938" y="6375400"/>
          <p14:tracePt t="263284" x="6357938" y="6394450"/>
          <p14:tracePt t="263290" x="6348413" y="6402388"/>
          <p14:tracePt t="263302" x="6340475" y="6419850"/>
          <p14:tracePt t="263317" x="6340475" y="6429375"/>
          <p14:tracePt t="263332" x="6323013" y="6456363"/>
          <p14:tracePt t="263349" x="6303963" y="6473825"/>
          <p14:tracePt t="263369" x="6259513" y="6510338"/>
          <p14:tracePt t="263383" x="6224588" y="6537325"/>
          <p14:tracePt t="263399" x="6188075" y="6562725"/>
          <p14:tracePt t="263416" x="6161088" y="6581775"/>
          <p14:tracePt t="263435" x="6116638" y="6608763"/>
          <p14:tracePt t="263449" x="6089650" y="6626225"/>
          <p14:tracePt t="263466" x="6037263" y="6653213"/>
          <p14:tracePt t="263482" x="5991225" y="6661150"/>
          <p14:tracePt t="263500" x="5911850" y="6670675"/>
          <p14:tracePt t="263516" x="5867400" y="6680200"/>
          <p14:tracePt t="263533" x="5822950" y="6688138"/>
          <p14:tracePt t="263549" x="5786438" y="6688138"/>
          <p14:tracePt t="263567" x="5741988" y="6688138"/>
          <p14:tracePt t="263582" x="5688013" y="6688138"/>
          <p14:tracePt t="263599" x="5626100" y="6688138"/>
          <p14:tracePt t="263618" x="5518150" y="6688138"/>
          <p14:tracePt t="263632" x="5429250" y="6680200"/>
          <p14:tracePt t="263649" x="5330825" y="6670675"/>
          <p14:tracePt t="263666" x="5259388" y="6661150"/>
          <p14:tracePt t="263685" x="5081588" y="6643688"/>
          <p14:tracePt t="263699" x="4973638" y="6626225"/>
          <p14:tracePt t="263716" x="4848225" y="6608763"/>
          <p14:tracePt t="263735" x="4687888" y="6589713"/>
          <p14:tracePt t="263750" x="4581525" y="6581775"/>
          <p14:tracePt t="263766" x="4465638" y="6581775"/>
          <p14:tracePt t="263782" x="4330700" y="6581775"/>
          <p14:tracePt t="263802" x="4179888" y="6562725"/>
          <p14:tracePt t="263816" x="4062413" y="6562725"/>
          <p14:tracePt t="263833" x="3929063" y="6562725"/>
          <p14:tracePt t="263849" x="3803650" y="6562725"/>
          <p14:tracePt t="263868" x="3652838" y="6572250"/>
          <p14:tracePt t="263882" x="3554413" y="6572250"/>
          <p14:tracePt t="263899" x="3438525" y="6572250"/>
          <p14:tracePt t="263916" x="3322638" y="6562725"/>
          <p14:tracePt t="263936" x="3179763" y="6545263"/>
          <p14:tracePt t="263949" x="3098800" y="6537325"/>
          <p14:tracePt t="263966" x="3017838" y="6518275"/>
          <p14:tracePt t="263985" x="2874963" y="6483350"/>
          <p14:tracePt t="264000" x="2840038" y="6483350"/>
          <p14:tracePt t="264016" x="2714625" y="6465888"/>
          <p14:tracePt t="264033" x="2652713" y="6456363"/>
          <p14:tracePt t="264051" x="2581275" y="6446838"/>
          <p14:tracePt t="264066" x="2536825" y="6438900"/>
          <p14:tracePt t="264083" x="2500313" y="6429375"/>
          <p14:tracePt t="264100" x="2455863" y="6429375"/>
          <p14:tracePt t="264118" x="2374900" y="6411913"/>
          <p14:tracePt t="264132" x="2339975" y="6411913"/>
          <p14:tracePt t="264149" x="2295525" y="6402388"/>
          <p14:tracePt t="264169" x="2224088" y="6384925"/>
          <p14:tracePt t="264183" x="2197100" y="6384925"/>
          <p14:tracePt t="264199" x="2152650" y="6375400"/>
          <p14:tracePt t="264216" x="2133600" y="6357938"/>
          <p14:tracePt t="264236" x="2108200" y="6348413"/>
          <p14:tracePt t="264250" x="2098675" y="6348413"/>
          <p14:tracePt t="264266" x="2081213" y="6340475"/>
          <p14:tracePt t="264283" x="2062163" y="6330950"/>
          <p14:tracePt t="264301" x="2054225" y="6323013"/>
          <p14:tracePt t="264318" x="2054225" y="6313488"/>
          <p14:tracePt t="264333" x="2044700" y="6313488"/>
          <p14:tracePt t="264350" x="2044700" y="6296025"/>
          <p14:tracePt t="264368" x="2044700" y="6269038"/>
          <p14:tracePt t="264383" x="2054225" y="6242050"/>
          <p14:tracePt t="264400" x="2071688" y="6205538"/>
          <p14:tracePt t="264420" x="2098675" y="6161088"/>
          <p14:tracePt t="264433" x="2125663" y="6134100"/>
          <p14:tracePt t="264450" x="2152650" y="6108700"/>
          <p14:tracePt t="264467" x="2179638" y="6081713"/>
          <p14:tracePt t="264487" x="2214563" y="6045200"/>
          <p14:tracePt t="264500" x="2259013" y="6018213"/>
          <p14:tracePt t="264517" x="2286000" y="6000750"/>
          <p14:tracePt t="264533" x="2322513" y="5983288"/>
          <p14:tracePt t="264551" x="2374900" y="5956300"/>
          <p14:tracePt t="264567" x="2411413" y="5946775"/>
          <p14:tracePt t="264583" x="2438400" y="5946775"/>
          <p14:tracePt t="264602" x="2500313" y="5929313"/>
          <p14:tracePt t="264617" x="2544763" y="5919788"/>
          <p14:tracePt t="264633" x="2598738" y="5919788"/>
          <p14:tracePt t="264649" x="2652713" y="5919788"/>
          <p14:tracePt t="264670" x="2732088" y="5919788"/>
          <p14:tracePt t="264683" x="2776538" y="5911850"/>
          <p14:tracePt t="264699" x="2830513" y="5911850"/>
          <p14:tracePt t="264716" x="2884488" y="5911850"/>
          <p14:tracePt t="264735" x="3009900" y="5911850"/>
          <p14:tracePt t="264749" x="3116263" y="5911850"/>
          <p14:tracePt t="264766" x="3214688" y="5911850"/>
          <p14:tracePt t="264786" x="3322638" y="5902325"/>
          <p14:tracePt t="264801" x="3411538" y="5902325"/>
          <p14:tracePt t="264816" x="3544888" y="5902325"/>
          <p14:tracePt t="264833" x="3705225" y="5894388"/>
          <p14:tracePt t="264853" x="3902075" y="5894388"/>
          <p14:tracePt t="264867" x="4044950" y="5902325"/>
          <p14:tracePt t="264883" x="4214813" y="5929313"/>
          <p14:tracePt t="264899" x="4367213" y="5946775"/>
          <p14:tracePt t="264919" x="4562475" y="5956300"/>
          <p14:tracePt t="264933" x="4732338" y="5973763"/>
          <p14:tracePt t="264949" x="4875213" y="5973763"/>
          <p14:tracePt t="264967" x="4991100" y="5973763"/>
          <p14:tracePt t="264984" x="5133975" y="5991225"/>
          <p14:tracePt t="264999" x="5251450" y="6000750"/>
          <p14:tracePt t="265016" x="5367338" y="6018213"/>
          <p14:tracePt t="265036" x="5537200" y="6037263"/>
          <p14:tracePt t="265051" x="5643563" y="6045200"/>
          <p14:tracePt t="265067" x="5751513" y="6072188"/>
          <p14:tracePt t="265084" x="5867400" y="6108700"/>
          <p14:tracePt t="265102" x="6045200" y="6161088"/>
          <p14:tracePt t="265117" x="6143625" y="6188075"/>
          <p14:tracePt t="265134" x="6224588" y="6205538"/>
          <p14:tracePt t="265150" x="6286500" y="6224588"/>
          <p14:tracePt t="265169" x="6367463" y="6242050"/>
          <p14:tracePt t="265183" x="6384925" y="6242050"/>
          <p14:tracePt t="265200" x="6394450" y="6242050"/>
          <p14:tracePt t="265464" x="6411913" y="6242050"/>
          <p14:tracePt t="265476" x="6446838" y="6269038"/>
          <p14:tracePt t="265483" x="6465888" y="6269038"/>
          <p14:tracePt t="265500" x="6483350" y="6276975"/>
          <p14:tracePt t="265516" x="6491288" y="6286500"/>
          <p14:tracePt t="265536" x="6510338" y="6296025"/>
          <p14:tracePt t="265550" x="6518275" y="6303963"/>
          <p14:tracePt t="265566" x="6527800" y="6323013"/>
          <p14:tracePt t="265587" x="6537325" y="6348413"/>
          <p14:tracePt t="265602" x="6545263" y="6384925"/>
          <p14:tracePt t="265617" x="6545263" y="6411913"/>
          <p14:tracePt t="265634" x="6545263" y="6438900"/>
          <p14:tracePt t="265650" x="6545263" y="6446838"/>
          <p14:tracePt t="265667" x="6545263" y="6465888"/>
          <p14:tracePt t="265683" x="6545263" y="6491288"/>
          <p14:tracePt t="265700" x="6537325" y="6500813"/>
          <p14:tracePt t="265719" x="6518275" y="6518275"/>
          <p14:tracePt t="265733" x="6491288" y="6537325"/>
          <p14:tracePt t="265750" x="6456363" y="6562725"/>
          <p14:tracePt t="265767" x="6419850" y="6572250"/>
          <p14:tracePt t="265785" x="6375400" y="6581775"/>
          <p14:tracePt t="265800" x="6330950" y="6599238"/>
          <p14:tracePt t="265817" x="6276975" y="6608763"/>
          <p14:tracePt t="265833" x="6215063" y="6608763"/>
          <p14:tracePt t="265852" x="6108700" y="6616700"/>
          <p14:tracePt t="265866" x="6037263" y="6616700"/>
          <p14:tracePt t="265883" x="5965825" y="6616700"/>
          <p14:tracePt t="265901" x="5768975" y="6599238"/>
          <p14:tracePt t="265916" x="5616575" y="6581775"/>
          <p14:tracePt t="265933" x="5483225" y="6562725"/>
          <p14:tracePt t="265950" x="5367338" y="6537325"/>
          <p14:tracePt t="265967" x="5133975" y="6500813"/>
          <p14:tracePt t="265983" x="4938713" y="6473825"/>
          <p14:tracePt t="266000" x="4776788" y="6438900"/>
          <p14:tracePt t="266017" x="4633913" y="6419850"/>
          <p14:tracePt t="266035" x="4394200" y="6384925"/>
          <p14:tracePt t="266050" x="4268788" y="6384925"/>
          <p14:tracePt t="266067" x="4170363" y="6384925"/>
          <p14:tracePt t="266086" x="4027488" y="6384925"/>
          <p14:tracePt t="266100" x="3990975" y="6375400"/>
          <p14:tracePt t="266117" x="3911600" y="6367463"/>
          <p14:tracePt t="266134" x="3875088" y="6348413"/>
          <p14:tracePt t="266153" x="3830638" y="6340475"/>
          <p14:tracePt t="266167" x="3803650" y="6340475"/>
          <p14:tracePt t="266184" x="3786188" y="6330950"/>
          <p14:tracePt t="266200" x="3759200" y="6323013"/>
          <p14:tracePt t="266218" x="3714750" y="6313488"/>
          <p14:tracePt t="266233" x="3687763" y="6303963"/>
          <p14:tracePt t="266251" x="3670300" y="6286500"/>
          <p14:tracePt t="266267" x="3633788" y="6286500"/>
          <p14:tracePt t="266285" x="3581400" y="6269038"/>
          <p14:tracePt t="266300" x="3527425" y="6269038"/>
          <p14:tracePt t="266306" x="3500438" y="6259513"/>
          <p14:tracePt t="266317" x="3465513" y="6251575"/>
          <p14:tracePt t="266335" x="3394075" y="6251575"/>
          <p14:tracePt t="266350" x="3375025" y="6251575"/>
          <p14:tracePt t="266367" x="3313113" y="6251575"/>
          <p14:tracePt t="266383" x="3268663" y="6251575"/>
          <p14:tracePt t="266402" x="3205163" y="6251575"/>
          <p14:tracePt t="266417" x="3152775" y="6251575"/>
          <p14:tracePt t="266434" x="3098800" y="6251575"/>
          <p14:tracePt t="266451" x="3044825" y="6251575"/>
          <p14:tracePt t="266469" x="2965450" y="6251575"/>
          <p14:tracePt t="266484" x="2919413" y="6251575"/>
          <p14:tracePt t="266501" x="2894013" y="6251575"/>
          <p14:tracePt t="266519" x="2830513" y="6251575"/>
          <p14:tracePt t="266534" x="2786063" y="6251575"/>
          <p14:tracePt t="266550" x="2759075" y="6242050"/>
          <p14:tracePt t="266567" x="2724150" y="6242050"/>
          <p14:tracePt t="266587" x="2687638" y="6242050"/>
          <p14:tracePt t="266601" x="2660650" y="6242050"/>
          <p14:tracePt t="266617" x="2643188" y="6242050"/>
          <p14:tracePt t="266634" x="2633663" y="6242050"/>
          <p14:tracePt t="266651" x="2608263" y="6242050"/>
          <p14:tracePt t="266667" x="2589213" y="6242050"/>
          <p14:tracePt t="266685" x="2581275" y="6242050"/>
          <p14:tracePt t="266700" x="2562225" y="6242050"/>
          <p14:tracePt t="266718" x="2536825" y="6242050"/>
          <p14:tracePt t="266734" x="2517775" y="6242050"/>
          <p14:tracePt t="266751" x="2509838" y="6242050"/>
          <p14:tracePt t="266770" x="2490788" y="6242050"/>
          <p14:tracePt t="266784" x="2473325" y="6242050"/>
          <p14:tracePt t="266800" x="2455863" y="6242050"/>
          <p14:tracePt t="266806" x="2446338" y="6242050"/>
          <p14:tracePt t="266836" x="2428875" y="6224588"/>
          <p14:tracePt t="266851" x="2419350" y="6215063"/>
          <p14:tracePt t="266867" x="2411413" y="6215063"/>
          <p14:tracePt t="266884" x="2401888" y="6205538"/>
          <p14:tracePt t="266904" x="2393950" y="6197600"/>
          <p14:tracePt t="266917" x="2384425" y="6188075"/>
          <p14:tracePt t="266934" x="2374900" y="6180138"/>
          <p14:tracePt t="266954" x="2366963" y="6180138"/>
          <p14:tracePt t="266977" x="2357438" y="6170613"/>
          <p14:tracePt t="267014" x="2357438" y="6161088"/>
          <p14:tracePt t="267025" x="2357438" y="6153150"/>
          <p14:tracePt t="267050" x="2357438" y="6143625"/>
          <p14:tracePt t="267072" x="2366963" y="6134100"/>
          <p14:tracePt t="267094" x="2374900" y="6126163"/>
          <p14:tracePt t="267109" x="2384425" y="6116638"/>
          <p14:tracePt t="267119" x="2393950" y="6116638"/>
          <p14:tracePt t="267135" x="2411413" y="6108700"/>
          <p14:tracePt t="267151" x="2419350" y="6108700"/>
          <p14:tracePt t="267167" x="2438400" y="6089650"/>
          <p14:tracePt t="267184" x="2455863" y="6089650"/>
          <p14:tracePt t="267202" x="2490788" y="6072188"/>
          <p14:tracePt t="267217" x="2517775" y="6072188"/>
          <p14:tracePt t="267234" x="2544763" y="6072188"/>
          <p14:tracePt t="267250" x="2571750" y="6072188"/>
          <p14:tracePt t="267268" x="2616200" y="6072188"/>
          <p14:tracePt t="267284" x="2643188" y="6072188"/>
          <p14:tracePt t="267300" x="2679700" y="6062663"/>
          <p14:tracePt t="267319" x="2724150" y="6062663"/>
          <p14:tracePt t="267334" x="2751138" y="6062663"/>
          <p14:tracePt t="267350" x="2786063" y="6062663"/>
          <p14:tracePt t="267367" x="2830513" y="6062663"/>
          <p14:tracePt t="267386" x="2874963" y="6062663"/>
          <p14:tracePt t="267401" x="2911475" y="6062663"/>
          <p14:tracePt t="267417" x="2938463" y="6062663"/>
          <p14:tracePt t="267434" x="2973388" y="6062663"/>
          <p14:tracePt t="267452" x="3036888" y="6062663"/>
          <p14:tracePt t="267467" x="3071813" y="6062663"/>
          <p14:tracePt t="267484" x="3098800" y="6062663"/>
          <p14:tracePt t="267500" x="3143250" y="6062663"/>
          <p14:tracePt t="267519" x="3197225" y="6062663"/>
          <p14:tracePt t="267534" x="3241675" y="6062663"/>
          <p14:tracePt t="267551" x="3286125" y="6054725"/>
          <p14:tracePt t="267569" x="3394075" y="6054725"/>
          <p14:tracePt t="267584" x="3465513" y="6045200"/>
          <p14:tracePt t="267600" x="3536950" y="6027738"/>
          <p14:tracePt t="267617" x="3589338" y="6027738"/>
          <p14:tracePt t="267636" x="3652838" y="6018213"/>
          <p14:tracePt t="267650" x="3705225" y="6018213"/>
          <p14:tracePt t="267667" x="3776663" y="6018213"/>
          <p14:tracePt t="267684" x="3848100" y="6010275"/>
          <p14:tracePt t="267702" x="3938588" y="6010275"/>
          <p14:tracePt t="267717" x="4000500" y="6000750"/>
          <p14:tracePt t="267734" x="4044950" y="6000750"/>
          <p14:tracePt t="267754" x="4133850" y="5991225"/>
          <p14:tracePt t="267769" x="4205288" y="5983288"/>
          <p14:tracePt t="267784" x="4322763" y="5973763"/>
          <p14:tracePt t="267801" x="4419600" y="5965825"/>
          <p14:tracePt t="267820" x="4510088" y="5956300"/>
          <p14:tracePt t="267834" x="4572000" y="5956300"/>
          <p14:tracePt t="267851" x="4679950" y="5946775"/>
          <p14:tracePt t="267867" x="4786313" y="5946775"/>
          <p14:tracePt t="267885" x="4946650" y="5946775"/>
          <p14:tracePt t="267901" x="5027613" y="5946775"/>
          <p14:tracePt t="267917" x="5089525" y="5946775"/>
          <p14:tracePt t="267936" x="5205413" y="5946775"/>
          <p14:tracePt t="267952" x="5411788" y="5965825"/>
          <p14:tracePt t="267967" x="5518150" y="5983288"/>
          <p14:tracePt t="267984" x="5616575" y="5991225"/>
          <p14:tracePt t="268003" x="5786438" y="6000750"/>
          <p14:tracePt t="268017" x="5919788" y="6000750"/>
          <p14:tracePt t="268034" x="6027738" y="6000750"/>
          <p14:tracePt t="268051" x="6089650" y="6000750"/>
          <p14:tracePt t="268069" x="6205538" y="6000750"/>
          <p14:tracePt t="268084" x="6286500" y="6000750"/>
          <p14:tracePt t="268101" x="6357938" y="6000750"/>
          <p14:tracePt t="268117" x="6402388" y="6000750"/>
          <p14:tracePt t="268135" x="6465888" y="6000750"/>
          <p14:tracePt t="268151" x="6483350" y="6000750"/>
          <p14:tracePt t="268168" x="6510338" y="6000750"/>
          <p14:tracePt t="268187" x="6545263" y="6010275"/>
          <p14:tracePt t="268202" x="6554788" y="6010275"/>
          <p14:tracePt t="268217" x="6572250" y="6018213"/>
          <p14:tracePt t="268234" x="6589713" y="6027738"/>
          <p14:tracePt t="268254" x="6608763" y="6045200"/>
          <p14:tracePt t="268268" x="6626225" y="6072188"/>
          <p14:tracePt t="268285" x="6643688" y="6099175"/>
          <p14:tracePt t="268303" x="6661150" y="6153150"/>
          <p14:tracePt t="268320" x="6680200" y="6188075"/>
          <p14:tracePt t="268334" x="6688138" y="6232525"/>
          <p14:tracePt t="268351" x="6688138" y="6269038"/>
          <p14:tracePt t="268369" x="6688138" y="6296025"/>
          <p14:tracePt t="268386" x="6688138" y="6340475"/>
          <p14:tracePt t="268401" x="6688138" y="6367463"/>
          <p14:tracePt t="268417" x="6670675" y="6394450"/>
          <p14:tracePt t="268437" x="6653213" y="6411913"/>
          <p14:tracePt t="268451" x="6643688" y="6419850"/>
          <p14:tracePt t="268468" x="6626225" y="6438900"/>
          <p14:tracePt t="268485" x="6599238" y="6465888"/>
          <p14:tracePt t="268503" x="6537325" y="6491288"/>
          <p14:tracePt t="268518" x="6491288" y="6500813"/>
          <p14:tracePt t="268535" x="6438900" y="6518275"/>
          <p14:tracePt t="268551" x="6384925" y="6518275"/>
          <p14:tracePt t="268569" x="6323013" y="6537325"/>
          <p14:tracePt t="268584" x="6276975" y="6545263"/>
          <p14:tracePt t="268601" x="6242050" y="6545263"/>
          <p14:tracePt t="268620" x="6170613" y="6545263"/>
          <p14:tracePt t="268635" x="6126163" y="6545263"/>
          <p14:tracePt t="268651" x="6089650" y="6545263"/>
          <p14:tracePt t="268668" x="6045200" y="6545263"/>
          <p14:tracePt t="268686" x="5991225" y="6545263"/>
          <p14:tracePt t="268701" x="5973763" y="6545263"/>
          <p14:tracePt t="268718" x="5946775" y="6545263"/>
          <p14:tracePt t="268734" x="5929313" y="6545263"/>
          <p14:tracePt t="268752" x="5894388" y="6545263"/>
          <p14:tracePt t="268768" x="5867400" y="6545263"/>
          <p14:tracePt t="268784" x="5840413" y="6545263"/>
          <p14:tracePt t="268803" x="5795963" y="6537325"/>
          <p14:tracePt t="268818" x="5776913" y="6537325"/>
          <p14:tracePt t="268821" x="5759450" y="6537325"/>
          <p14:tracePt t="268834" x="5724525" y="6527800"/>
          <p14:tracePt t="268851" x="5680075" y="6527800"/>
          <p14:tracePt t="268870" x="5616575" y="6527800"/>
          <p14:tracePt t="268884" x="5562600" y="6527800"/>
          <p14:tracePt t="268902" x="5510213" y="6510338"/>
          <p14:tracePt t="268921" x="5411788" y="6491288"/>
          <p14:tracePt t="268936" x="5322888" y="6491288"/>
          <p14:tracePt t="268951" x="5214938" y="6491288"/>
          <p14:tracePt t="268968" x="5116513" y="6491288"/>
          <p14:tracePt t="268985" x="5037138" y="6491288"/>
          <p14:tracePt t="269002" x="4911725" y="6491288"/>
          <p14:tracePt t="269018" x="4795838" y="6491288"/>
          <p14:tracePt t="269035" x="4660900" y="6491288"/>
          <p14:tracePt t="269053" x="4500563" y="6491288"/>
          <p14:tracePt t="269068" x="4411663" y="6491288"/>
          <p14:tracePt t="269084" x="4286250" y="6491288"/>
          <p14:tracePt t="269101" x="4152900" y="6491288"/>
          <p14:tracePt t="269120" x="3973513" y="6491288"/>
          <p14:tracePt t="269134" x="3884613" y="6483350"/>
          <p14:tracePt t="269151" x="3786188" y="6483350"/>
          <p14:tracePt t="269169" x="3679825" y="6465888"/>
          <p14:tracePt t="269185" x="3544888" y="6446838"/>
          <p14:tracePt t="269201" x="3465513" y="6446838"/>
          <p14:tracePt t="269218" x="3411538" y="6438900"/>
          <p14:tracePt t="269238" x="3330575" y="6429375"/>
          <p14:tracePt t="269252" x="3268663" y="6429375"/>
          <p14:tracePt t="269268" x="3187700" y="6429375"/>
          <p14:tracePt t="269285" x="3125788" y="6429375"/>
          <p14:tracePt t="269303" x="3054350" y="6429375"/>
          <p14:tracePt t="269318" x="3017838" y="6429375"/>
          <p14:tracePt t="269335" x="2982913" y="6429375"/>
          <p14:tracePt t="269351" x="2946400" y="6429375"/>
          <p14:tracePt t="269370" x="2901950" y="6419850"/>
          <p14:tracePt t="269385" x="2874963" y="6419850"/>
          <p14:tracePt t="269401" x="2840038" y="6419850"/>
          <p14:tracePt t="269420" x="2795588" y="6419850"/>
          <p14:tracePt t="269435" x="2776538" y="6419850"/>
          <p14:tracePt t="269451" x="2751138" y="6419850"/>
          <p14:tracePt t="269468" x="2732088" y="6419850"/>
          <p14:tracePt t="269487" x="2705100" y="6411913"/>
          <p14:tracePt t="269502" x="2697163" y="6411913"/>
          <p14:tracePt t="269518" x="2679700" y="6402388"/>
          <p14:tracePt t="269535" x="2670175" y="6402388"/>
          <p14:tracePt t="269552" x="2660650" y="6402388"/>
          <p14:tracePt t="269568" x="2643188" y="6402388"/>
          <p14:tracePt t="269604" x="2633663" y="6402388"/>
          <p14:tracePt t="269618" x="2625725" y="6394450"/>
          <p14:tracePt t="269635" x="2616200" y="6384925"/>
          <p14:tracePt t="269651" x="2608263" y="6384925"/>
          <p14:tracePt t="269670" x="2598738" y="6384925"/>
          <p14:tracePt t="269701" x="2589213" y="6384925"/>
          <p14:tracePt t="269718" x="2581275" y="6384925"/>
          <p14:tracePt t="269737" x="2571750" y="6384925"/>
          <p14:tracePt t="269790" x="2562225" y="6384925"/>
          <p14:tracePt t="269811" x="2554288" y="6384925"/>
          <p14:tracePt t="269871" x="2554288" y="63754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250825" y="33338"/>
            <a:ext cx="8229600" cy="914400"/>
          </a:xfrm>
          <a:solidFill>
            <a:srgbClr val="FF0000"/>
          </a:solidFill>
        </p:spPr>
        <p:txBody>
          <a:bodyPr/>
          <a:lstStyle/>
          <a:p>
            <a:r>
              <a:rPr altLang="ar-SA" sz="3200">
                <a:latin typeface="Trebuchet MS" panose="020B0603020202020204" pitchFamily="34" charset="0"/>
                <a:cs typeface="Tahoma" panose="020B0604030504040204" pitchFamily="34" charset="0"/>
              </a:rPr>
              <a:t>Sampling - Populations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1000" y="1524000"/>
            <a:ext cx="8439150" cy="4784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143000" y="2514600"/>
            <a:ext cx="6324600" cy="28194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286000" y="3124200"/>
            <a:ext cx="4800600" cy="21336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962400" y="3886200"/>
            <a:ext cx="3124200" cy="1143000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ar-SA" altLang="ar-SA" sz="180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85800" y="19050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ar-SA" sz="2400"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Reference Population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447800" y="26670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ar-SA" sz="2400"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Study Population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514600" y="32766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ar-SA" sz="2400"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Sampling Frame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4191000" y="41910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ar-SA" sz="2400"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Study Subjects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4846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21" x="2554288" y="6296025"/>
          <p14:tracePt t="935" x="2562225" y="6197600"/>
          <p14:tracePt t="941" x="2571750" y="6134100"/>
          <p14:tracePt t="950" x="2571750" y="6062663"/>
          <p14:tracePt t="966" x="2589213" y="5894388"/>
          <p14:tracePt t="984" x="2608263" y="5724525"/>
          <p14:tracePt t="1000" x="2670175" y="5456238"/>
          <p14:tracePt t="1033" x="2786063" y="5133975"/>
          <p14:tracePt t="1066" x="2938463" y="4902200"/>
          <p14:tracePt t="1102" x="3081338" y="4759325"/>
          <p14:tracePt t="1116" x="3133725" y="4724400"/>
          <p14:tracePt t="1133" x="3187700" y="4687888"/>
          <p14:tracePt t="1150" x="3224213" y="4660900"/>
          <p14:tracePt t="1168" x="3276600" y="4633913"/>
          <p14:tracePt t="1183" x="3313113" y="4616450"/>
          <p14:tracePt t="1200" x="3340100" y="4608513"/>
          <p14:tracePt t="1216" x="3384550" y="4581525"/>
          <p14:tracePt t="1234" x="3429000" y="4562475"/>
          <p14:tracePt t="1250" x="3455988" y="4554538"/>
          <p14:tracePt t="1267" x="3482975" y="4545013"/>
          <p14:tracePt t="1283" x="3500438" y="4537075"/>
          <p14:tracePt t="1301" x="3554413" y="4510088"/>
          <p14:tracePt t="1618" x="3581400" y="4491038"/>
          <p14:tracePt t="1625" x="3616325" y="4483100"/>
          <p14:tracePt t="1633" x="3643313" y="4473575"/>
          <p14:tracePt t="1650" x="3732213" y="4446588"/>
          <p14:tracePt t="1668" x="3857625" y="4429125"/>
          <p14:tracePt t="1683" x="3919538" y="4419600"/>
          <p14:tracePt t="1700" x="3973513" y="4419600"/>
          <p14:tracePt t="1719" x="4044950" y="4419600"/>
          <p14:tracePt t="1734" x="4062413" y="4419600"/>
          <p14:tracePt t="1750" x="4108450" y="4419600"/>
          <p14:tracePt t="1767" x="4125913" y="4419600"/>
          <p14:tracePt t="1785" x="4143375" y="4419600"/>
          <p14:tracePt t="1800" x="4152900" y="4419600"/>
          <p14:tracePt t="1834" x="4160838" y="4419600"/>
          <p14:tracePt t="1851" x="4170363" y="4419600"/>
          <p14:tracePt t="1934" x="4179888" y="4419600"/>
          <p14:tracePt t="2192" x="4179888" y="4429125"/>
          <p14:tracePt t="2295" x="4179888" y="4438650"/>
          <p14:tracePt t="2332" x="4179888" y="4446588"/>
          <p14:tracePt t="2376" x="4179888" y="4456113"/>
          <p14:tracePt t="2501" x="4179888" y="4465638"/>
          <p14:tracePt t="2522" x="4170363" y="4465638"/>
          <p14:tracePt t="2530" x="4160838" y="4465638"/>
          <p14:tracePt t="2551" x="4152900" y="4465638"/>
          <p14:tracePt t="2676" x="4143375" y="4465638"/>
          <p14:tracePt t="2700" x="4133850" y="4465638"/>
          <p14:tracePt t="2715" x="4125913" y="4465638"/>
          <p14:tracePt t="2735" x="4116388" y="4465638"/>
          <p14:tracePt t="2809" x="4108450" y="4465638"/>
          <p14:tracePt t="2831" x="4098925" y="4465638"/>
          <p14:tracePt t="2853" x="4089400" y="4465638"/>
          <p14:tracePt t="2860" x="4081463" y="4465638"/>
          <p14:tracePt t="2882" x="4071938" y="4465638"/>
          <p14:tracePt t="2905" x="4062413" y="4465638"/>
          <p14:tracePt t="2926" x="4054475" y="4465638"/>
          <p14:tracePt t="2942" x="4044950" y="4456113"/>
          <p14:tracePt t="2955" x="4037013" y="4456113"/>
          <p14:tracePt t="2972" x="4017963" y="4446588"/>
          <p14:tracePt t="2985" x="4010025" y="4446588"/>
          <p14:tracePt t="2993" x="4000500" y="4438650"/>
          <p14:tracePt t="3000" x="3990975" y="4429125"/>
          <p14:tracePt t="3021" x="3946525" y="4419600"/>
          <p14:tracePt t="3036" x="3902075" y="4402138"/>
          <p14:tracePt t="3050" x="3857625" y="4394200"/>
          <p14:tracePt t="3068" x="3813175" y="4375150"/>
          <p14:tracePt t="3087" x="3759200" y="4330700"/>
          <p14:tracePt t="3102" x="3732213" y="4295775"/>
          <p14:tracePt t="3117" x="3714750" y="4276725"/>
          <p14:tracePt t="3463" x="3697288" y="4197350"/>
          <p14:tracePt t="3470" x="3652838" y="4098925"/>
          <p14:tracePt t="3484" x="3598863" y="3875088"/>
          <p14:tracePt t="3501" x="3544888" y="3652838"/>
          <p14:tracePt t="3518" x="3509963" y="3446463"/>
          <p14:tracePt t="3535" x="3473450" y="3232150"/>
          <p14:tracePt t="3551" x="3455988" y="3125788"/>
          <p14:tracePt t="3567" x="3438525" y="3027363"/>
          <p14:tracePt t="3601" x="3419475" y="2894013"/>
          <p14:tracePt t="3634" x="3419475" y="2822575"/>
          <p14:tracePt t="3640" x="3419475" y="2813050"/>
          <p14:tracePt t="3667" x="3419475" y="2786063"/>
          <p14:tracePt t="3684" x="3419475" y="2768600"/>
          <p14:tracePt t="3701" x="3419475" y="2759075"/>
          <p14:tracePt t="3719" x="3419475" y="2741613"/>
          <p14:tracePt t="3734" x="3411538" y="2714625"/>
          <p14:tracePt t="3751" x="3394075" y="2679700"/>
          <p14:tracePt t="3770" x="3384550" y="2571750"/>
          <p14:tracePt t="3784" x="3375025" y="2500313"/>
          <p14:tracePt t="3801" x="3367088" y="2419350"/>
          <p14:tracePt t="3817" x="3357563" y="2374900"/>
          <p14:tracePt t="3836" x="3357563" y="2322513"/>
          <p14:tracePt t="3851" x="3357563" y="2303463"/>
          <p14:tracePt t="3867" x="3357563" y="2286000"/>
          <p14:tracePt t="3885" x="3357563" y="2276475"/>
          <p14:tracePt t="3902" x="3357563" y="2268538"/>
          <p14:tracePt t="3917" x="3357563" y="2259013"/>
          <p14:tracePt t="3935" x="3357563" y="2251075"/>
          <p14:tracePt t="3951" x="3357563" y="2241550"/>
          <p14:tracePt t="4367" x="3375025" y="2251075"/>
          <p14:tracePt t="4375" x="3384550" y="2259013"/>
          <p14:tracePt t="4384" x="3402013" y="2268538"/>
          <p14:tracePt t="4402" x="3455988" y="2295525"/>
          <p14:tracePt t="4418" x="3482975" y="2312988"/>
          <p14:tracePt t="4435" x="3509963" y="2322513"/>
          <p14:tracePt t="4452" x="3536950" y="2339975"/>
          <p14:tracePt t="4484" x="3562350" y="2357438"/>
          <p14:tracePt t="4520" x="3571875" y="2357438"/>
          <p14:tracePt t="4552" x="3581400" y="2357438"/>
          <p14:tracePt t="4585" x="3581400" y="2366963"/>
          <p14:tracePt t="4976" x="3571875" y="2366963"/>
          <p14:tracePt t="4985" x="3527425" y="2366963"/>
          <p14:tracePt t="4993" x="3490913" y="2366963"/>
          <p14:tracePt t="5002" x="3429000" y="2366963"/>
          <p14:tracePt t="5020" x="3232150" y="2366963"/>
          <p14:tracePt t="5035" x="3116263" y="2384425"/>
          <p14:tracePt t="5051" x="3027363" y="2384425"/>
          <p14:tracePt t="5085" x="2847975" y="2384425"/>
          <p14:tracePt t="5118" x="2697163" y="2384425"/>
          <p14:tracePt t="5125" x="2660650" y="2393950"/>
          <p14:tracePt t="5151" x="2544763" y="2393950"/>
          <p14:tracePt t="5169" x="2473325" y="2393950"/>
          <p14:tracePt t="5185" x="2384425" y="2401888"/>
          <p14:tracePt t="5204" x="2259013" y="2411413"/>
          <p14:tracePt t="5218" x="2160588" y="2411413"/>
          <p14:tracePt t="5235" x="2089150" y="2411413"/>
          <p14:tracePt t="5251" x="2036763" y="2411413"/>
          <p14:tracePt t="5269" x="1965325" y="2411413"/>
          <p14:tracePt t="5284" x="1893888" y="2411413"/>
          <p14:tracePt t="5302" x="1812925" y="2411413"/>
          <p14:tracePt t="5318" x="1731963" y="2411413"/>
          <p14:tracePt t="5335" x="1652588" y="2411413"/>
          <p14:tracePt t="5351" x="1589088" y="2411413"/>
          <p14:tracePt t="5368" x="1536700" y="2411413"/>
          <p14:tracePt t="5386" x="1446213" y="2411413"/>
          <p14:tracePt t="5401" x="1393825" y="2401888"/>
          <p14:tracePt t="5418" x="1339850" y="2401888"/>
          <p14:tracePt t="5434" x="1285875" y="2393950"/>
          <p14:tracePt t="5452" x="1214438" y="2393950"/>
          <p14:tracePt t="5468" x="1187450" y="2393950"/>
          <p14:tracePt t="5484" x="1160463" y="2393950"/>
          <p14:tracePt t="5501" x="1116013" y="2393950"/>
          <p14:tracePt t="5518" x="1062038" y="2393950"/>
          <p14:tracePt t="5534" x="1017588" y="2393950"/>
          <p14:tracePt t="5551" x="973138" y="2384425"/>
          <p14:tracePt t="5568" x="928688" y="2384425"/>
          <p14:tracePt t="5586" x="874713" y="2374900"/>
          <p14:tracePt t="5601" x="847725" y="2366963"/>
          <p14:tracePt t="5618" x="822325" y="2366963"/>
          <p14:tracePt t="5637" x="795338" y="2357438"/>
          <p14:tracePt t="5652" x="768350" y="2339975"/>
          <p14:tracePt t="5668" x="741363" y="2339975"/>
          <p14:tracePt t="5685" x="723900" y="2330450"/>
          <p14:tracePt t="5704" x="696913" y="2322513"/>
          <p14:tracePt t="5718" x="687388" y="2312988"/>
          <p14:tracePt t="5735" x="669925" y="2303463"/>
          <p14:tracePt t="5751" x="652463" y="2303463"/>
          <p14:tracePt t="5769" x="633413" y="2276475"/>
          <p14:tracePt t="5785" x="625475" y="2251075"/>
          <p14:tracePt t="5802" x="608013" y="2232025"/>
          <p14:tracePt t="5820" x="598488" y="2197100"/>
          <p14:tracePt t="5835" x="588963" y="2160588"/>
          <p14:tracePt t="5851" x="588963" y="2143125"/>
          <p14:tracePt t="5868" x="588963" y="2116138"/>
          <p14:tracePt t="5887" x="588963" y="2081213"/>
          <p14:tracePt t="5902" x="598488" y="2054225"/>
          <p14:tracePt t="5918" x="598488" y="2044700"/>
          <p14:tracePt t="5935" x="608013" y="2027238"/>
          <p14:tracePt t="5954" x="625475" y="2000250"/>
          <p14:tracePt t="5970" x="633413" y="1982788"/>
          <p14:tracePt t="5985" x="642938" y="1973263"/>
          <p14:tracePt t="6001" x="669925" y="1955800"/>
          <p14:tracePt t="6020" x="714375" y="1928813"/>
          <p14:tracePt t="6035" x="768350" y="1928813"/>
          <p14:tracePt t="6052" x="839788" y="1911350"/>
          <p14:tracePt t="6071" x="955675" y="1893888"/>
          <p14:tracePt t="6085" x="1036638" y="1884363"/>
          <p14:tracePt t="6102" x="1116013" y="1884363"/>
          <p14:tracePt t="6107" x="1169988" y="1884363"/>
          <p14:tracePt t="6118" x="1214438" y="1884363"/>
          <p14:tracePt t="6137" x="1393825" y="1884363"/>
          <p14:tracePt t="6152" x="1490663" y="1884363"/>
          <p14:tracePt t="6169" x="1589088" y="1884363"/>
          <p14:tracePt t="6188" x="1776413" y="1901825"/>
          <p14:tracePt t="6204" x="1911350" y="1911350"/>
          <p14:tracePt t="6219" x="2027238" y="1928813"/>
          <p14:tracePt t="6235" x="2133600" y="1946275"/>
          <p14:tracePt t="6253" x="2232025" y="1965325"/>
          <p14:tracePt t="6256" x="2295525" y="1973263"/>
          <p14:tracePt t="6268" x="2419350" y="2000250"/>
          <p14:tracePt t="6286" x="2527300" y="2027238"/>
          <p14:tracePt t="6302" x="2608263" y="2044700"/>
          <p14:tracePt t="6319" x="2697163" y="2054225"/>
          <p14:tracePt t="6335" x="2751138" y="2062163"/>
          <p14:tracePt t="6352" x="2813050" y="2071688"/>
          <p14:tracePt t="6368" x="2867025" y="2071688"/>
          <p14:tracePt t="6387" x="2938463" y="2071688"/>
          <p14:tracePt t="6401" x="2982913" y="2071688"/>
          <p14:tracePt t="6419" x="3027363" y="2071688"/>
          <p14:tracePt t="6436" x="3062288" y="2071688"/>
          <p14:tracePt t="6453" x="3125788" y="2071688"/>
          <p14:tracePt t="6468" x="3160713" y="2081213"/>
          <p14:tracePt t="6485" x="3214688" y="2081213"/>
          <p14:tracePt t="6503" x="3268663" y="2081213"/>
          <p14:tracePt t="6506" x="3295650" y="2081213"/>
          <p14:tracePt t="6519" x="3330575" y="2089150"/>
          <p14:tracePt t="6535" x="3384550" y="2098675"/>
          <p14:tracePt t="6552" x="3429000" y="2098675"/>
          <p14:tracePt t="6570" x="3490913" y="2098675"/>
          <p14:tracePt t="6585" x="3517900" y="2098675"/>
          <p14:tracePt t="6602" x="3544888" y="2098675"/>
          <p14:tracePt t="6618" x="3562350" y="2098675"/>
          <p14:tracePt t="6637" x="3581400" y="2098675"/>
          <p14:tracePt t="6652" x="3589338" y="2098675"/>
          <p14:tracePt t="6669" x="3598863" y="2098675"/>
          <p14:tracePt t="6689" x="3616325" y="2098675"/>
          <p14:tracePt t="6702" x="3633788" y="2098675"/>
          <p14:tracePt t="6735" x="3643313" y="2108200"/>
          <p14:tracePt t="6754" x="3652838" y="2116138"/>
          <p14:tracePt t="6769" x="3660775" y="2125663"/>
          <p14:tracePt t="6785" x="3670300" y="2125663"/>
          <p14:tracePt t="6802" x="3670300" y="2133600"/>
          <p14:tracePt t="6821" x="3687763" y="2152650"/>
          <p14:tracePt t="6835" x="3697288" y="2170113"/>
          <p14:tracePt t="6852" x="3697288" y="2197100"/>
          <p14:tracePt t="6870" x="3697288" y="2214563"/>
          <p14:tracePt t="6886" x="3697288" y="2241550"/>
          <p14:tracePt t="6902" x="3687763" y="2251075"/>
          <p14:tracePt t="6919" x="3687763" y="2268538"/>
          <p14:tracePt t="6938" x="3670300" y="2276475"/>
          <p14:tracePt t="6952" x="3660775" y="2295525"/>
          <p14:tracePt t="6969" x="3652838" y="2295525"/>
          <p14:tracePt t="6985" x="3643313" y="2303463"/>
          <p14:tracePt t="7004" x="3616325" y="2312988"/>
          <p14:tracePt t="7019" x="3581400" y="2322513"/>
          <p14:tracePt t="7035" x="3527425" y="2339975"/>
          <p14:tracePt t="7052" x="3473450" y="2347913"/>
          <p14:tracePt t="7071" x="3394075" y="2347913"/>
          <p14:tracePt t="7085" x="3340100" y="2347913"/>
          <p14:tracePt t="7102" x="3295650" y="2347913"/>
          <p14:tracePt t="7109" x="3276600" y="2347913"/>
          <p14:tracePt t="7119" x="3251200" y="2347913"/>
          <p14:tracePt t="7136" x="3170238" y="2347913"/>
          <p14:tracePt t="7153" x="3116263" y="2347913"/>
          <p14:tracePt t="7169" x="3054350" y="2347913"/>
          <p14:tracePt t="7189" x="2955925" y="2347913"/>
          <p14:tracePt t="7202" x="2911475" y="2347913"/>
          <p14:tracePt t="7219" x="2867025" y="2347913"/>
          <p14:tracePt t="7235" x="2822575" y="2347913"/>
          <p14:tracePt t="7256" x="2741613" y="2330450"/>
          <p14:tracePt t="7262" x="2697163" y="2330450"/>
          <p14:tracePt t="7271" x="2660650" y="2322513"/>
          <p14:tracePt t="7286" x="2571750" y="2322513"/>
          <p14:tracePt t="7302" x="2500313" y="2322513"/>
          <p14:tracePt t="7321" x="2384425" y="2322513"/>
          <p14:tracePt t="7335" x="2330450" y="2322513"/>
          <p14:tracePt t="7352" x="2276475" y="2322513"/>
          <p14:tracePt t="7371" x="2170113" y="2312988"/>
          <p14:tracePt t="7386" x="2089150" y="2312988"/>
          <p14:tracePt t="7402" x="2027238" y="2312988"/>
          <p14:tracePt t="7419" x="1973263" y="2312988"/>
          <p14:tracePt t="7438" x="1893888" y="2312988"/>
          <p14:tracePt t="7453" x="1839913" y="2312988"/>
          <p14:tracePt t="7469" x="1785938" y="2303463"/>
          <p14:tracePt t="7486" x="1724025" y="2303463"/>
          <p14:tracePt t="7505" x="1633538" y="2303463"/>
          <p14:tracePt t="7519" x="1581150" y="2303463"/>
          <p14:tracePt t="7535" x="1536700" y="2303463"/>
          <p14:tracePt t="7553" x="1500188" y="2303463"/>
          <p14:tracePt t="7571" x="1446213" y="2303463"/>
          <p14:tracePt t="7576" x="1428750" y="2303463"/>
          <p14:tracePt t="7586" x="1411288" y="2303463"/>
          <p14:tracePt t="7602" x="1384300" y="2303463"/>
          <p14:tracePt t="7609" x="1366838" y="2303463"/>
          <p14:tracePt t="7621" x="1322388" y="2303463"/>
          <p14:tracePt t="7636" x="1276350" y="2303463"/>
          <p14:tracePt t="7652" x="1231900" y="2303463"/>
          <p14:tracePt t="7669" x="1196975" y="2303463"/>
          <p14:tracePt t="7689" x="1143000" y="2303463"/>
          <p14:tracePt t="7702" x="1108075" y="2303463"/>
          <p14:tracePt t="7719" x="1081088" y="2303463"/>
          <p14:tracePt t="7735" x="1062038" y="2303463"/>
          <p14:tracePt t="7754" x="1027113" y="2303463"/>
          <p14:tracePt t="7761" x="1017588" y="2303463"/>
          <p14:tracePt t="7769" x="1009650" y="2303463"/>
          <p14:tracePt t="7786" x="990600" y="2303463"/>
          <p14:tracePt t="7802" x="965200" y="2295525"/>
          <p14:tracePt t="7820" x="928688" y="2286000"/>
          <p14:tracePt t="7836" x="901700" y="2276475"/>
          <p14:tracePt t="7853" x="874713" y="2268538"/>
          <p14:tracePt t="7871" x="839788" y="2251075"/>
          <p14:tracePt t="7889" x="812800" y="2251075"/>
          <p14:tracePt t="7903" x="795338" y="2241550"/>
          <p14:tracePt t="7921" x="768350" y="2232025"/>
          <p14:tracePt t="7939" x="731838" y="2205038"/>
          <p14:tracePt t="7952" x="723900" y="2197100"/>
          <p14:tracePt t="7969" x="704850" y="2179638"/>
          <p14:tracePt t="7986" x="687388" y="2160588"/>
          <p14:tracePt t="8004" x="660400" y="2133600"/>
          <p14:tracePt t="8019" x="652463" y="2116138"/>
          <p14:tracePt t="8036" x="642938" y="2089150"/>
          <p14:tracePt t="8055" x="633413" y="2071688"/>
          <p14:tracePt t="8069" x="625475" y="2054225"/>
          <p14:tracePt t="8086" x="615950" y="2036763"/>
          <p14:tracePt t="8103" x="615950" y="2027238"/>
          <p14:tracePt t="8123" x="615950" y="2017713"/>
          <p14:tracePt t="8145" x="615950" y="2009775"/>
          <p14:tracePt t="8168" x="615950" y="2000250"/>
          <p14:tracePt t="8181" x="615950" y="1990725"/>
          <p14:tracePt t="8196" x="615950" y="1982788"/>
          <p14:tracePt t="8211" x="615950" y="1973263"/>
          <p14:tracePt t="8225" x="615950" y="1965325"/>
          <p14:tracePt t="8236" x="625475" y="1955800"/>
          <p14:tracePt t="8254" x="660400" y="1938338"/>
          <p14:tracePt t="8269" x="687388" y="1928813"/>
          <p14:tracePt t="8286" x="731838" y="1919288"/>
          <p14:tracePt t="8304" x="785813" y="1911350"/>
          <p14:tracePt t="8319" x="830263" y="1911350"/>
          <p14:tracePt t="8336" x="874713" y="1911350"/>
          <p14:tracePt t="8352" x="919163" y="1911350"/>
          <p14:tracePt t="8370" x="973138" y="1911350"/>
          <p14:tracePt t="8386" x="1017588" y="1911350"/>
          <p14:tracePt t="8402" x="1081088" y="1911350"/>
          <p14:tracePt t="8419" x="1196975" y="1911350"/>
          <p14:tracePt t="8435" x="1339850" y="1919288"/>
          <p14:tracePt t="8452" x="1438275" y="1928813"/>
          <p14:tracePt t="8469" x="1536700" y="1928813"/>
          <p14:tracePt t="8486" x="1670050" y="1928813"/>
          <p14:tracePt t="8502" x="1741488" y="1938338"/>
          <p14:tracePt t="8519" x="1795463" y="1938338"/>
          <p14:tracePt t="8535" x="1847850" y="1938338"/>
          <p14:tracePt t="8553" x="1928813" y="1946275"/>
          <p14:tracePt t="8569" x="1982788" y="1955800"/>
          <p14:tracePt t="8585" x="2027238" y="1955800"/>
          <p14:tracePt t="8603" x="2081213" y="1955800"/>
          <p14:tracePt t="8606" x="2116138" y="1955800"/>
          <p14:tracePt t="8619" x="2179638" y="1955800"/>
          <p14:tracePt t="8636" x="2241550" y="1955800"/>
          <p14:tracePt t="8652" x="2303463" y="1955800"/>
          <p14:tracePt t="8669" x="2366963" y="1955800"/>
          <p14:tracePt t="8686" x="2465388" y="1955800"/>
          <p14:tracePt t="8702" x="2544763" y="1955800"/>
          <p14:tracePt t="8719" x="2643188" y="1955800"/>
          <p14:tracePt t="8739" x="2759075" y="1965325"/>
          <p14:tracePt t="8753" x="2813050" y="1965325"/>
          <p14:tracePt t="8770" x="2857500" y="1973263"/>
          <p14:tracePt t="8786" x="2884488" y="1973263"/>
          <p14:tracePt t="8804" x="2946400" y="1982788"/>
          <p14:tracePt t="8822" x="2990850" y="1990725"/>
          <p14:tracePt t="8836" x="3044825" y="1990725"/>
          <p14:tracePt t="8853" x="3089275" y="2000250"/>
          <p14:tracePt t="8871" x="3152775" y="2009775"/>
          <p14:tracePt t="8886" x="3187700" y="2009775"/>
          <p14:tracePt t="8903" x="3214688" y="2009775"/>
          <p14:tracePt t="8921" x="3251200" y="2009775"/>
          <p14:tracePt t="8937" x="3286125" y="2009775"/>
          <p14:tracePt t="8952" x="3303588" y="2009775"/>
          <p14:tracePt t="8969" x="3348038" y="2009775"/>
          <p14:tracePt t="8989" x="3394075" y="2017713"/>
          <p14:tracePt t="9002" x="3429000" y="2027238"/>
          <p14:tracePt t="9019" x="3455988" y="2036763"/>
          <p14:tracePt t="9036" x="3482975" y="2036763"/>
          <p14:tracePt t="9055" x="3509963" y="2036763"/>
          <p14:tracePt t="9069" x="3527425" y="2044700"/>
          <p14:tracePt t="9086" x="3536950" y="2044700"/>
          <p14:tracePt t="9103" x="3562350" y="2054225"/>
          <p14:tracePt t="9120" x="3581400" y="2062163"/>
          <p14:tracePt t="9137" x="3589338" y="2071688"/>
          <p14:tracePt t="9153" x="3608388" y="2071688"/>
          <p14:tracePt t="9169" x="3625850" y="2081213"/>
          <p14:tracePt t="9174" x="3625850" y="2089150"/>
          <p14:tracePt t="9189" x="3633788" y="2089150"/>
          <p14:tracePt t="9203" x="3643313" y="2098675"/>
          <p14:tracePt t="9220" x="3652838" y="2108200"/>
          <p14:tracePt t="9239" x="3679825" y="2125663"/>
          <p14:tracePt t="9254" x="3687763" y="2143125"/>
          <p14:tracePt t="9270" x="3697288" y="2160588"/>
          <p14:tracePt t="9287" x="3714750" y="2179638"/>
          <p14:tracePt t="9304" x="3724275" y="2205038"/>
          <p14:tracePt t="9319" x="3724275" y="2224088"/>
          <p14:tracePt t="9336" x="3732213" y="2232025"/>
          <p14:tracePt t="9354" x="3732213" y="2251075"/>
          <p14:tracePt t="9369" x="3732213" y="2259013"/>
          <p14:tracePt t="9386" x="3732213" y="2268538"/>
          <p14:tracePt t="9403" x="3732213" y="2276475"/>
          <p14:tracePt t="9421" x="3705225" y="2295525"/>
          <p14:tracePt t="9436" x="3687763" y="2303463"/>
          <p14:tracePt t="9452" x="3625850" y="2322513"/>
          <p14:tracePt t="9469" x="3562350" y="2330450"/>
          <p14:tracePt t="9486" x="3482975" y="2339975"/>
          <p14:tracePt t="9502" x="3429000" y="2347913"/>
          <p14:tracePt t="9519" x="3394075" y="2347913"/>
          <p14:tracePt t="9536" x="3357563" y="2347913"/>
          <p14:tracePt t="9553" x="3303588" y="2347913"/>
          <p14:tracePt t="9570" x="3286125" y="2347913"/>
          <p14:tracePt t="9586" x="3259138" y="2347913"/>
          <p14:tracePt t="9605" x="3232150" y="2347913"/>
          <p14:tracePt t="9620" x="3214688" y="2347913"/>
          <p14:tracePt t="9637" x="3187700" y="2347913"/>
          <p14:tracePt t="9654" x="3152775" y="2347913"/>
          <p14:tracePt t="9672" x="3098800" y="2347913"/>
          <p14:tracePt t="9687" x="3062288" y="2339975"/>
          <p14:tracePt t="9704" x="3017838" y="2339975"/>
          <p14:tracePt t="9720" x="2982913" y="2339975"/>
          <p14:tracePt t="9739" x="2938463" y="2339975"/>
          <p14:tracePt t="9753" x="2884488" y="2330450"/>
          <p14:tracePt t="9770" x="2795588" y="2322513"/>
          <p14:tracePt t="9786" x="2687638" y="2312988"/>
          <p14:tracePt t="9804" x="2536825" y="2303463"/>
          <p14:tracePt t="9820" x="2465388" y="2295525"/>
          <p14:tracePt t="9836" x="2374900" y="2295525"/>
          <p14:tracePt t="9857" x="2197100" y="2295525"/>
          <p14:tracePt t="9871" x="2089150" y="2295525"/>
          <p14:tracePt t="9886" x="1990725" y="2303463"/>
          <p14:tracePt t="9904" x="1893888" y="2312988"/>
          <p14:tracePt t="9923" x="1751013" y="2322513"/>
          <p14:tracePt t="9937" x="1652588" y="2330450"/>
          <p14:tracePt t="9953" x="1581150" y="2339975"/>
          <p14:tracePt t="9970" x="1509713" y="2339975"/>
          <p14:tracePt t="9988" x="1438275" y="2339975"/>
          <p14:tracePt t="10003" x="1401763" y="2339975"/>
          <p14:tracePt t="10020" x="1374775" y="2339975"/>
          <p14:tracePt t="10039" x="1330325" y="2339975"/>
          <p14:tracePt t="10053" x="1312863" y="2339975"/>
          <p14:tracePt t="10070" x="1268413" y="2339975"/>
          <p14:tracePt t="10086" x="1241425" y="2339975"/>
          <p14:tracePt t="10105" x="1187450" y="2330450"/>
          <p14:tracePt t="10120" x="1160463" y="2330450"/>
          <p14:tracePt t="10137" x="1133475" y="2322513"/>
          <p14:tracePt t="10157" x="1098550" y="2322513"/>
          <p14:tracePt t="10172" x="1081088" y="2322513"/>
          <p14:tracePt t="10186" x="1054100" y="2322513"/>
          <p14:tracePt t="10203" x="1036638" y="2322513"/>
          <p14:tracePt t="10222" x="1000125" y="2322513"/>
          <p14:tracePt t="10238" x="973138" y="2322513"/>
          <p14:tracePt t="10253" x="955675" y="2322513"/>
          <p14:tracePt t="10271" x="928688" y="2322513"/>
          <p14:tracePt t="10290" x="893763" y="2322513"/>
          <p14:tracePt t="10303" x="874713" y="2322513"/>
          <p14:tracePt t="10320" x="857250" y="2322513"/>
          <p14:tracePt t="10337" x="839788" y="2322513"/>
          <p14:tracePt t="10356" x="822325" y="2322513"/>
          <p14:tracePt t="10370" x="812800" y="2322513"/>
          <p14:tracePt t="10387" x="795338" y="2322513"/>
          <p14:tracePt t="10403" x="785813" y="2322513"/>
          <p14:tracePt t="10423" x="776288" y="2322513"/>
          <p14:tracePt t="11562" x="776288" y="2330450"/>
          <p14:tracePt t="11584" x="776288" y="2339975"/>
          <p14:tracePt t="11594" x="776288" y="2347913"/>
          <p14:tracePt t="11604" x="776288" y="2357438"/>
          <p14:tracePt t="11620" x="776288" y="2374900"/>
          <p14:tracePt t="11637" x="776288" y="2401888"/>
          <p14:tracePt t="11656" x="776288" y="2438400"/>
          <p14:tracePt t="11687" x="812800" y="2544763"/>
          <p14:tracePt t="11722" x="938213" y="2822575"/>
          <p14:tracePt t="11754" x="1017588" y="2946400"/>
          <p14:tracePt t="11773" x="1081088" y="3009900"/>
          <p14:tracePt t="11788" x="1133475" y="3054350"/>
          <p14:tracePt t="11804" x="1187450" y="3089275"/>
          <p14:tracePt t="11821" x="1231900" y="3116263"/>
          <p14:tracePt t="11839" x="1285875" y="3152775"/>
          <p14:tracePt t="11854" x="1322388" y="3179763"/>
          <p14:tracePt t="11871" x="1357313" y="3205163"/>
          <p14:tracePt t="11887" x="1384300" y="3232150"/>
          <p14:tracePt t="11906" x="1419225" y="3268663"/>
          <p14:tracePt t="11921" x="1446213" y="3276600"/>
          <p14:tracePt t="11938" x="1465263" y="3295650"/>
          <p14:tracePt t="11954" x="1482725" y="3313113"/>
          <p14:tracePt t="11972" x="1500188" y="3330575"/>
          <p14:tracePt t="11987" x="1527175" y="3348038"/>
          <p14:tracePt t="12004" x="1544638" y="3367088"/>
          <p14:tracePt t="12021" x="1562100" y="3367088"/>
          <p14:tracePt t="12038" x="1581150" y="3375025"/>
          <p14:tracePt t="12055" x="1581150" y="3384550"/>
          <p14:tracePt t="12071" x="1589088" y="3384550"/>
          <p14:tracePt t="12089" x="1616075" y="3384550"/>
          <p14:tracePt t="12104" x="1625600" y="3384550"/>
          <p14:tracePt t="12121" x="1643063" y="3384550"/>
          <p14:tracePt t="12137" x="1670050" y="3375025"/>
          <p14:tracePt t="12156" x="1724025" y="3348038"/>
          <p14:tracePt t="12170" x="1751013" y="3330575"/>
          <p14:tracePt t="12187" x="1776413" y="3313113"/>
          <p14:tracePt t="12204" x="1812925" y="3295650"/>
          <p14:tracePt t="12223" x="1866900" y="3268663"/>
          <p14:tracePt t="12237" x="1911350" y="3251200"/>
          <p14:tracePt t="12254" x="1973263" y="3232150"/>
          <p14:tracePt t="12274" x="2098675" y="3197225"/>
          <p14:tracePt t="12288" x="2133600" y="3197225"/>
          <p14:tracePt t="12304" x="2224088" y="3179763"/>
          <p14:tracePt t="12321" x="2259013" y="3179763"/>
          <p14:tracePt t="12340" x="2339975" y="3179763"/>
          <p14:tracePt t="12354" x="2401888" y="3179763"/>
          <p14:tracePt t="12371" x="2455863" y="3179763"/>
          <p14:tracePt t="12388" x="2517775" y="3179763"/>
          <p14:tracePt t="12406" x="2616200" y="3179763"/>
          <p14:tracePt t="12420" x="2687638" y="3179763"/>
          <p14:tracePt t="12437" x="2741613" y="3187700"/>
          <p14:tracePt t="12458" x="2840038" y="3197225"/>
          <p14:tracePt t="12471" x="2911475" y="3197225"/>
          <p14:tracePt t="12487" x="2965450" y="3197225"/>
          <p14:tracePt t="12504" x="3027363" y="3197225"/>
          <p14:tracePt t="12523" x="3108325" y="3179763"/>
          <p14:tracePt t="12537" x="3152775" y="3170238"/>
          <p14:tracePt t="12555" x="3197225" y="3152775"/>
          <p14:tracePt t="12571" x="3251200" y="3143250"/>
          <p14:tracePt t="12590" x="3340100" y="3116263"/>
          <p14:tracePt t="12604" x="3384550" y="3098800"/>
          <p14:tracePt t="12621" x="3429000" y="3081338"/>
          <p14:tracePt t="12640" x="3490913" y="3071813"/>
          <p14:tracePt t="12656" x="3517900" y="3062288"/>
          <p14:tracePt t="12671" x="3554413" y="3054350"/>
          <p14:tracePt t="12687" x="3571875" y="3044825"/>
          <p14:tracePt t="12707" x="3608388" y="3036888"/>
          <p14:tracePt t="12721" x="3616325" y="3027363"/>
          <p14:tracePt t="12737" x="3633788" y="3027363"/>
          <p14:tracePt t="12773" x="3643313" y="3027363"/>
          <p14:tracePt t="12788" x="3652838" y="3027363"/>
          <p14:tracePt t="12805" x="3660775" y="3027363"/>
          <p14:tracePt t="12907" x="3652838" y="3027363"/>
          <p14:tracePt t="12923" x="3608388" y="3027363"/>
          <p14:tracePt t="12935" x="3544888" y="3027363"/>
          <p14:tracePt t="12941" x="3490913" y="3027363"/>
          <p14:tracePt t="12957" x="3411538" y="3036888"/>
          <p14:tracePt t="12971" x="3367088" y="3036888"/>
          <p14:tracePt t="12988" x="3268663" y="3044825"/>
          <p14:tracePt t="13005" x="3197225" y="3062288"/>
          <p14:tracePt t="13023" x="3054350" y="3081338"/>
          <p14:tracePt t="13038" x="2955925" y="3089275"/>
          <p14:tracePt t="13055" x="2857500" y="3098800"/>
          <p14:tracePt t="13071" x="2768600" y="3108325"/>
          <p14:tracePt t="13088" x="2625725" y="3125788"/>
          <p14:tracePt t="13105" x="2509838" y="3133725"/>
          <p14:tracePt t="13110" x="2465388" y="3133725"/>
          <p14:tracePt t="13122" x="2411413" y="3133725"/>
          <p14:tracePt t="13141" x="2295525" y="3133725"/>
          <p14:tracePt t="13155" x="2259013" y="3133725"/>
          <p14:tracePt t="13172" x="2143125" y="3133725"/>
          <p14:tracePt t="13188" x="2044700" y="3133725"/>
          <p14:tracePt t="13206" x="1911350" y="3133725"/>
          <p14:tracePt t="13221" x="1847850" y="3133725"/>
          <p14:tracePt t="13238" x="1795463" y="3133725"/>
          <p14:tracePt t="13254" x="1751013" y="3133725"/>
          <p14:tracePt t="13273" x="1679575" y="3125788"/>
          <p14:tracePt t="13288" x="1625600" y="3125788"/>
          <p14:tracePt t="13305" x="1571625" y="3125788"/>
          <p14:tracePt t="13325" x="1490663" y="3108325"/>
          <p14:tracePt t="13339" x="1446213" y="3098800"/>
          <p14:tracePt t="13355" x="1411288" y="3098800"/>
          <p14:tracePt t="13372" x="1384300" y="3081338"/>
          <p14:tracePt t="13391" x="1357313" y="3071813"/>
          <p14:tracePt t="13405" x="1339850" y="3062288"/>
          <p14:tracePt t="13421" x="1330325" y="3062288"/>
          <p14:tracePt t="13438" x="1322388" y="3054350"/>
          <p14:tracePt t="13457" x="1312863" y="3027363"/>
          <p14:tracePt t="13471" x="1303338" y="3017838"/>
          <p14:tracePt t="13488" x="1295400" y="3000375"/>
          <p14:tracePt t="13506" x="1295400" y="2990850"/>
          <p14:tracePt t="13522" x="1285875" y="2965450"/>
          <p14:tracePt t="13538" x="1285875" y="2938463"/>
          <p14:tracePt t="13554" x="1285875" y="2911475"/>
          <p14:tracePt t="13574" x="1285875" y="2867025"/>
          <p14:tracePt t="13588" x="1295400" y="2847975"/>
          <p14:tracePt t="13605" x="1322388" y="2822575"/>
          <p14:tracePt t="13621" x="1330325" y="2813050"/>
          <p14:tracePt t="13640" x="1393825" y="2768600"/>
          <p14:tracePt t="13654" x="1465263" y="2759075"/>
          <p14:tracePt t="13671" x="1517650" y="2741613"/>
          <p14:tracePt t="13688" x="1571625" y="2741613"/>
          <p14:tracePt t="13707" x="1633538" y="2741613"/>
          <p14:tracePt t="13721" x="1670050" y="2741613"/>
          <p14:tracePt t="13738" x="1714500" y="2741613"/>
          <p14:tracePt t="13756" x="1768475" y="2741613"/>
          <p14:tracePt t="13771" x="1812925" y="2741613"/>
          <p14:tracePt t="13788" x="1866900" y="2741613"/>
          <p14:tracePt t="13804" x="1919288" y="2741613"/>
          <p14:tracePt t="13824" x="2000250" y="2741613"/>
          <p14:tracePt t="13838" x="2054225" y="2741613"/>
          <p14:tracePt t="13855" x="2108200" y="2741613"/>
          <p14:tracePt t="13871" x="2179638" y="2732088"/>
          <p14:tracePt t="13890" x="2303463" y="2732088"/>
          <p14:tracePt t="13904" x="2393950" y="2732088"/>
          <p14:tracePt t="13921" x="2455863" y="2732088"/>
          <p14:tracePt t="13938" x="2527300" y="2732088"/>
          <p14:tracePt t="13955" x="2625725" y="2724150"/>
          <p14:tracePt t="13971" x="2714625" y="2714625"/>
          <p14:tracePt t="13988" x="2803525" y="2714625"/>
          <p14:tracePt t="14007" x="2901950" y="2714625"/>
          <p14:tracePt t="14022" x="2938463" y="2714625"/>
          <p14:tracePt t="14038" x="2982913" y="2724150"/>
          <p14:tracePt t="14055" x="3036888" y="2732088"/>
          <p14:tracePt t="14074" x="3108325" y="2732088"/>
          <p14:tracePt t="14088" x="3160713" y="2741613"/>
          <p14:tracePt t="14105" x="3205163" y="2751138"/>
          <p14:tracePt t="14112" x="3232150" y="2759075"/>
          <p14:tracePt t="14122" x="3259138" y="2759075"/>
          <p14:tracePt t="14139" x="3330575" y="2768600"/>
          <p14:tracePt t="14155" x="3384550" y="2786063"/>
          <p14:tracePt t="14172" x="3419475" y="2795588"/>
          <p14:tracePt t="14190" x="3482975" y="2803525"/>
          <p14:tracePt t="14205" x="3536950" y="2813050"/>
          <p14:tracePt t="14221" x="3562350" y="2822575"/>
          <p14:tracePt t="14238" x="3598863" y="2830513"/>
          <p14:tracePt t="14257" x="3633788" y="2840038"/>
          <p14:tracePt t="14288" x="3660775" y="2847975"/>
          <p14:tracePt t="14305" x="3670300" y="2847975"/>
          <p14:tracePt t="14323" x="3705225" y="2867025"/>
          <p14:tracePt t="14338" x="3714750" y="2867025"/>
          <p14:tracePt t="14355" x="3732213" y="2884488"/>
          <p14:tracePt t="14372" x="3751263" y="2884488"/>
          <p14:tracePt t="14389" x="3768725" y="2894013"/>
          <p14:tracePt t="14405" x="3776663" y="2901950"/>
          <p14:tracePt t="14421" x="3786188" y="2911475"/>
          <p14:tracePt t="14441" x="3795713" y="2919413"/>
          <p14:tracePt t="14455" x="3803650" y="2928938"/>
          <p14:tracePt t="14488" x="3822700" y="2938463"/>
          <p14:tracePt t="14507" x="3822700" y="2955925"/>
          <p14:tracePt t="14539" x="3822700" y="2965450"/>
          <p14:tracePt t="14555" x="3822700" y="2973388"/>
          <p14:tracePt t="14573" x="3803650" y="3000375"/>
          <p14:tracePt t="14588" x="3776663" y="3017838"/>
          <p14:tracePt t="14605" x="3751263" y="3027363"/>
          <p14:tracePt t="14611" x="3732213" y="3044825"/>
          <p14:tracePt t="14624" x="3705225" y="3054350"/>
          <p14:tracePt t="14639" x="3660775" y="3054350"/>
          <p14:tracePt t="14655" x="3633788" y="3071813"/>
          <p14:tracePt t="14672" x="3598863" y="3071813"/>
          <p14:tracePt t="14693" x="3536950" y="3071813"/>
          <p14:tracePt t="14705" x="3500438" y="3071813"/>
          <p14:tracePt t="14721" x="3446463" y="3071813"/>
          <p14:tracePt t="14739" x="3394075" y="3071813"/>
          <p14:tracePt t="14757" x="3295650" y="3071813"/>
          <p14:tracePt t="14771" x="3232150" y="3071813"/>
          <p14:tracePt t="14789" x="3160713" y="3071813"/>
          <p14:tracePt t="14805" x="3108325" y="3071813"/>
          <p14:tracePt t="14822" x="3071813" y="3071813"/>
          <p14:tracePt t="14838" x="2990850" y="3071813"/>
          <p14:tracePt t="14856" x="2938463" y="3071813"/>
          <p14:tracePt t="14872" x="2884488" y="3071813"/>
          <p14:tracePt t="14889" x="2813050" y="3071813"/>
          <p14:tracePt t="14905" x="2768600" y="3071813"/>
          <p14:tracePt t="14922" x="2732088" y="3071813"/>
          <p14:tracePt t="14942" x="2660650" y="3071813"/>
          <p14:tracePt t="14955" x="2625725" y="3071813"/>
          <p14:tracePt t="14972" x="2581275" y="3071813"/>
          <p14:tracePt t="14990" x="2536825" y="3081338"/>
          <p14:tracePt t="15006" x="2455863" y="3081338"/>
          <p14:tracePt t="15021" x="2401888" y="3081338"/>
          <p14:tracePt t="15038" x="2347913" y="3081338"/>
          <p14:tracePt t="15058" x="2295525" y="3081338"/>
          <p14:tracePt t="15072" x="2276475" y="3081338"/>
          <p14:tracePt t="15088" x="2224088" y="3081338"/>
          <p14:tracePt t="15105" x="2179638" y="3081338"/>
          <p14:tracePt t="15124" x="2054225" y="3081338"/>
          <p14:tracePt t="15138" x="1973263" y="3081338"/>
          <p14:tracePt t="15155" x="1893888" y="3081338"/>
          <p14:tracePt t="15172" x="1839913" y="3081338"/>
          <p14:tracePt t="15191" x="1758950" y="3081338"/>
          <p14:tracePt t="15205" x="1724025" y="3081338"/>
          <p14:tracePt t="15222" x="1670050" y="3081338"/>
          <p14:tracePt t="15241" x="1589088" y="3081338"/>
          <p14:tracePt t="15255" x="1562100" y="3081338"/>
          <p14:tracePt t="15272" x="1500188" y="3081338"/>
          <p14:tracePt t="15289" x="1465263" y="3081338"/>
          <p14:tracePt t="15307" x="1419225" y="3071813"/>
          <p14:tracePt t="15322" x="1393825" y="3062288"/>
          <p14:tracePt t="15339" x="1366838" y="3054350"/>
          <p14:tracePt t="15355" x="1339850" y="3044825"/>
          <p14:tracePt t="15375" x="1285875" y="3036888"/>
          <p14:tracePt t="15388" x="1258888" y="3027363"/>
          <p14:tracePt t="15405" x="1214438" y="3009900"/>
          <p14:tracePt t="15422" x="1196975" y="3000375"/>
          <p14:tracePt t="15691" x="1250950" y="3017838"/>
          <p14:tracePt t="15699" x="1339850" y="3062288"/>
          <p14:tracePt t="15708" x="1419225" y="3108325"/>
          <p14:tracePt t="15722" x="1581150" y="3197225"/>
          <p14:tracePt t="15741" x="1785938" y="3303588"/>
          <p14:tracePt t="15756" x="1946275" y="3375025"/>
          <p14:tracePt t="15772" x="2108200" y="3438525"/>
          <p14:tracePt t="15788" x="2241550" y="3482975"/>
          <p14:tracePt t="15808" x="2438400" y="3554413"/>
          <p14:tracePt t="15822" x="2536825" y="3581400"/>
          <p14:tracePt t="15839" x="2625725" y="3608388"/>
          <p14:tracePt t="15859" x="2697163" y="3625850"/>
          <p14:tracePt t="15874" x="2751138" y="3625850"/>
          <p14:tracePt t="15888" x="2786063" y="3643313"/>
          <p14:tracePt t="15906" x="2822575" y="3652838"/>
          <p14:tracePt t="15923" x="2874963" y="3652838"/>
          <p14:tracePt t="15940" x="2946400" y="3652838"/>
          <p14:tracePt t="15955" x="2990850" y="3652838"/>
          <p14:tracePt t="15972" x="3036888" y="3652838"/>
          <p14:tracePt t="15991" x="3116263" y="3652838"/>
          <p14:tracePt t="16006" x="3152775" y="3633788"/>
          <p14:tracePt t="16022" x="3205163" y="3633788"/>
          <p14:tracePt t="16039" x="3259138" y="3625850"/>
          <p14:tracePt t="16059" x="3375025" y="3608388"/>
          <p14:tracePt t="16072" x="3465513" y="3589338"/>
          <p14:tracePt t="16089" x="3554413" y="3581400"/>
          <p14:tracePt t="16109" x="3670300" y="3554413"/>
          <p14:tracePt t="16122" x="3705225" y="3544888"/>
          <p14:tracePt t="16139" x="3848100" y="3527425"/>
          <p14:tracePt t="16155" x="3938588" y="3527425"/>
          <p14:tracePt t="16174" x="4071938" y="3527425"/>
          <p14:tracePt t="16189" x="4143375" y="3527425"/>
          <p14:tracePt t="16205" x="4179888" y="3536950"/>
          <p14:tracePt t="16223" x="4224338" y="3544888"/>
          <p14:tracePt t="16242" x="4276725" y="3562350"/>
          <p14:tracePt t="16255" x="4303713" y="3562350"/>
          <p14:tracePt t="16272" x="4348163" y="3571875"/>
          <p14:tracePt t="16289" x="4375150" y="3581400"/>
          <p14:tracePt t="16307" x="4411663" y="3598863"/>
          <p14:tracePt t="16322" x="4429125" y="3608388"/>
          <p14:tracePt t="16339" x="4456113" y="3608388"/>
          <p14:tracePt t="16358" x="4483100" y="3616325"/>
          <p14:tracePt t="16373" x="4510088" y="3616325"/>
          <p14:tracePt t="16389" x="4518025" y="3633788"/>
          <p14:tracePt t="16405" x="4537075" y="3633788"/>
          <p14:tracePt t="16425" x="4562475" y="3643313"/>
          <p14:tracePt t="16439" x="4572000" y="3643313"/>
          <p14:tracePt t="16455" x="4581525" y="3643313"/>
          <p14:tracePt t="16473" x="4589463" y="3652838"/>
          <p14:tracePt t="16491" x="4598988" y="3652838"/>
          <p14:tracePt t="16506" x="4608513" y="3652838"/>
          <p14:tracePt t="16539" x="4616450" y="3652838"/>
          <p14:tracePt t="16556" x="4625975" y="3652838"/>
          <p14:tracePt t="16999" x="4616450" y="3652838"/>
          <p14:tracePt t="17006" x="4589463" y="3660775"/>
          <p14:tracePt t="17022" x="4518025" y="3670300"/>
          <p14:tracePt t="17041" x="4419600" y="3679825"/>
          <p14:tracePt t="17056" x="4340225" y="3697288"/>
          <p14:tracePt t="17072" x="4276725" y="3714750"/>
          <p14:tracePt t="17089" x="4205288" y="3724275"/>
          <p14:tracePt t="17122" x="3983038" y="3751263"/>
          <p14:tracePt t="17157" x="3786188" y="3759200"/>
          <p14:tracePt t="17189" x="3517900" y="3759200"/>
          <p14:tracePt t="17206" x="3402013" y="3751263"/>
          <p14:tracePt t="17222" x="3268663" y="3741738"/>
          <p14:tracePt t="17227" x="3214688" y="3732213"/>
          <p14:tracePt t="17239" x="3143250" y="3724275"/>
          <p14:tracePt t="17256" x="3027363" y="3714750"/>
          <p14:tracePt t="17272" x="2919413" y="3705225"/>
          <p14:tracePt t="17292" x="2759075" y="3687763"/>
          <p14:tracePt t="17306" x="2687638" y="3679825"/>
          <p14:tracePt t="17322" x="2625725" y="3670300"/>
          <p14:tracePt t="17339" x="2554288" y="3660775"/>
          <p14:tracePt t="17358" x="2428875" y="3643313"/>
          <p14:tracePt t="17373" x="2330450" y="3616325"/>
          <p14:tracePt t="17389" x="2251075" y="3608388"/>
          <p14:tracePt t="17408" x="2170113" y="3581400"/>
          <p14:tracePt t="17424" x="2143125" y="3562350"/>
          <p14:tracePt t="17439" x="2108200" y="3544888"/>
          <p14:tracePt t="17456" x="2089150" y="3527425"/>
          <p14:tracePt t="17472" x="2071688" y="3517900"/>
          <p14:tracePt t="17489" x="2062163" y="3509963"/>
          <p14:tracePt t="17523" x="2062163" y="3490913"/>
          <p14:tracePt t="17541" x="2062163" y="3482975"/>
          <p14:tracePt t="17556" x="2062163" y="3473450"/>
          <p14:tracePt t="17572" x="2062163" y="3455988"/>
          <p14:tracePt t="17589" x="2071688" y="3438525"/>
          <p14:tracePt t="17609" x="2133600" y="3394075"/>
          <p14:tracePt t="17623" x="2224088" y="3357563"/>
          <p14:tracePt t="17640" x="2339975" y="3330575"/>
          <p14:tracePt t="17656" x="2438400" y="3313113"/>
          <p14:tracePt t="17661" x="2490788" y="3303588"/>
          <p14:tracePt t="17673" x="2598738" y="3303588"/>
          <p14:tracePt t="17689" x="2714625" y="3303588"/>
          <p14:tracePt t="17706" x="2813050" y="3303588"/>
          <p14:tracePt t="17726" x="2919413" y="3313113"/>
          <p14:tracePt t="17742" x="2973388" y="3313113"/>
          <p14:tracePt t="17756" x="3027363" y="3322638"/>
          <p14:tracePt t="17773" x="3081338" y="3340100"/>
          <p14:tracePt t="17791" x="3205163" y="3348038"/>
          <p14:tracePt t="17806" x="3286125" y="3357563"/>
          <p14:tracePt t="17823" x="3357563" y="3367088"/>
          <p14:tracePt t="17842" x="3446463" y="3384550"/>
          <p14:tracePt t="17857" x="3517900" y="3384550"/>
          <p14:tracePt t="17873" x="3598863" y="3384550"/>
          <p14:tracePt t="17890" x="3679825" y="3384550"/>
          <p14:tracePt t="17909" x="3803650" y="3384550"/>
          <p14:tracePt t="17923" x="3857625" y="3375025"/>
          <p14:tracePt t="17939" x="3902075" y="3367088"/>
          <p14:tracePt t="17956" x="3956050" y="3367088"/>
          <p14:tracePt t="17975" x="4010025" y="3357563"/>
          <p14:tracePt t="17989" x="4054475" y="3348038"/>
          <p14:tracePt t="18006" x="4108450" y="3348038"/>
          <p14:tracePt t="18023" x="4179888" y="3348038"/>
          <p14:tracePt t="18042" x="4268788" y="3348038"/>
          <p14:tracePt t="18056" x="4313238" y="3348038"/>
          <p14:tracePt t="18073" x="4357688" y="3348038"/>
          <p14:tracePt t="18089" x="4375150" y="3348038"/>
          <p14:tracePt t="18107" x="4411663" y="3357563"/>
          <p14:tracePt t="18123" x="4438650" y="3357563"/>
          <p14:tracePt t="18139" x="4465638" y="3367088"/>
          <p14:tracePt t="18159" x="4510088" y="3375025"/>
          <p14:tracePt t="18173" x="4537075" y="3394075"/>
          <p14:tracePt t="18190" x="4572000" y="3394075"/>
          <p14:tracePt t="18206" x="4608513" y="3402013"/>
          <p14:tracePt t="18225" x="4660900" y="3429000"/>
          <p14:tracePt t="18240" x="4679950" y="3438525"/>
          <p14:tracePt t="18256" x="4705350" y="3446463"/>
          <p14:tracePt t="18273" x="4714875" y="3455988"/>
          <p14:tracePt t="18291" x="4741863" y="3465513"/>
          <p14:tracePt t="18306" x="4751388" y="3473450"/>
          <p14:tracePt t="18323" x="4759325" y="3482975"/>
          <p14:tracePt t="18342" x="4768850" y="3490913"/>
          <p14:tracePt t="18358" x="4776788" y="3490913"/>
          <p14:tracePt t="18373" x="4776788" y="3509963"/>
          <p14:tracePt t="18390" x="4786313" y="3517900"/>
          <p14:tracePt t="18409" x="4803775" y="3536950"/>
          <p14:tracePt t="18423" x="4803775" y="3544888"/>
          <p14:tracePt t="18440" x="4813300" y="3554413"/>
          <p14:tracePt t="18475" x="4813300" y="3571875"/>
          <p14:tracePt t="18489" x="4813300" y="3581400"/>
          <p14:tracePt t="18523" x="4813300" y="3589338"/>
          <p14:tracePt t="18539" x="4813300" y="3598863"/>
          <p14:tracePt t="18557" x="4813300" y="3608388"/>
          <p14:tracePt t="18578" x="4803775" y="3616325"/>
          <p14:tracePt t="18594" x="4795838" y="3625850"/>
          <p14:tracePt t="18607" x="4776788" y="3633788"/>
          <p14:tracePt t="18623" x="4751388" y="3643313"/>
          <p14:tracePt t="18641" x="4732338" y="3652838"/>
          <p14:tracePt t="18659" x="4679950" y="3670300"/>
          <p14:tracePt t="18673" x="4643438" y="3679825"/>
          <p14:tracePt t="18690" x="4616450" y="3687763"/>
          <p14:tracePt t="18706" x="4589463" y="3687763"/>
          <p14:tracePt t="18724" x="4562475" y="3687763"/>
          <p14:tracePt t="18740" x="4545013" y="3687763"/>
          <p14:tracePt t="18756" x="4518025" y="3687763"/>
          <p14:tracePt t="18773" x="4510088" y="3687763"/>
          <p14:tracePt t="18790" x="4491038" y="3687763"/>
          <p14:tracePt t="18806" x="4483100" y="3687763"/>
          <p14:tracePt t="18823" x="4456113" y="3679825"/>
          <p14:tracePt t="18842" x="4429125" y="3679825"/>
          <p14:tracePt t="18857" x="4411663" y="3679825"/>
          <p14:tracePt t="18873" x="4394200" y="3670300"/>
          <p14:tracePt t="18890" x="4375150" y="3670300"/>
          <p14:tracePt t="18907" x="4357688" y="3670300"/>
          <p14:tracePt t="18923" x="4340225" y="3670300"/>
          <p14:tracePt t="18940" x="4330700" y="3670300"/>
          <p14:tracePt t="18956" x="4313238" y="3670300"/>
          <p14:tracePt t="18960" x="4303713" y="3670300"/>
          <p14:tracePt t="18975" x="4295775" y="3670300"/>
          <p14:tracePt t="18990" x="4276725" y="3670300"/>
          <p14:tracePt t="19006" x="4259263" y="3670300"/>
          <p14:tracePt t="19025" x="4232275" y="3670300"/>
          <p14:tracePt t="19040" x="4224338" y="3660775"/>
          <p14:tracePt t="19056" x="4197350" y="3660775"/>
          <p14:tracePt t="19073" x="4179888" y="3660775"/>
          <p14:tracePt t="19091" x="4152900" y="3660775"/>
          <p14:tracePt t="19107" x="4133850" y="3660775"/>
          <p14:tracePt t="19123" x="4116388" y="3660775"/>
          <p14:tracePt t="19140" x="4081463" y="3660775"/>
          <p14:tracePt t="19144" x="4071938" y="3660775"/>
          <p14:tracePt t="19158" x="4037013" y="3660775"/>
          <p14:tracePt t="19173" x="4000500" y="3652838"/>
          <p14:tracePt t="19191" x="3956050" y="3652838"/>
          <p14:tracePt t="19209" x="3875088" y="3652838"/>
          <p14:tracePt t="19223" x="3822700" y="3643313"/>
          <p14:tracePt t="19241" x="3786188" y="3633788"/>
          <p14:tracePt t="19257" x="3741738" y="3625850"/>
          <p14:tracePt t="19275" x="3660775" y="3616325"/>
          <p14:tracePt t="19290" x="3608388" y="3616325"/>
          <p14:tracePt t="19307" x="3536950" y="3608388"/>
          <p14:tracePt t="19325" x="3465513" y="3608388"/>
          <p14:tracePt t="19342" x="3367088" y="3608388"/>
          <p14:tracePt t="19357" x="3322638" y="3608388"/>
          <p14:tracePt t="19373" x="3295650" y="3608388"/>
          <p14:tracePt t="19390" x="3259138" y="3616325"/>
          <p14:tracePt t="19408" x="3197225" y="3633788"/>
          <p14:tracePt t="19423" x="3143250" y="3643313"/>
          <p14:tracePt t="19440" x="3089275" y="3643313"/>
          <p14:tracePt t="19459" x="3017838" y="3652838"/>
          <p14:tracePt t="19473" x="2990850" y="3660775"/>
          <p14:tracePt t="19490" x="2965450" y="3660775"/>
          <p14:tracePt t="19507" x="2928938" y="3660775"/>
          <p14:tracePt t="19526" x="2884488" y="3660775"/>
          <p14:tracePt t="19540" x="2867025" y="3660775"/>
          <p14:tracePt t="19556" x="2840038" y="3660775"/>
          <p14:tracePt t="19574" x="2822575" y="3660775"/>
          <p14:tracePt t="19591" x="2795588" y="3660775"/>
          <p14:tracePt t="19607" x="2786063" y="3660775"/>
          <p14:tracePt t="19623" x="2759075" y="3670300"/>
          <p14:tracePt t="19642" x="2732088" y="3670300"/>
          <p14:tracePt t="19657" x="2714625" y="3670300"/>
          <p14:tracePt t="19673" x="2697163" y="3670300"/>
          <p14:tracePt t="19710" x="2687638" y="3670300"/>
          <p14:tracePt t="19723" x="2679700" y="3670300"/>
          <p14:tracePt t="19806" x="2670175" y="3670300"/>
          <p14:tracePt t="19820" x="2660650" y="3670300"/>
          <p14:tracePt t="19835" x="2652713" y="3670300"/>
          <p14:tracePt t="19842" x="2643188" y="3670300"/>
          <p14:tracePt t="19858" x="2633663" y="3670300"/>
          <p14:tracePt t="19874" x="2625725" y="3670300"/>
          <p14:tracePt t="19894" x="2616200" y="3670300"/>
          <p14:tracePt t="19916" x="2608263" y="3670300"/>
          <p14:tracePt t="19923" x="2598738" y="3670300"/>
          <p14:tracePt t="20180" x="2598738" y="3660775"/>
          <p14:tracePt t="20195" x="2598738" y="3652838"/>
          <p14:tracePt t="20218" x="2598738" y="3643313"/>
          <p14:tracePt t="20239" x="2598738" y="3633788"/>
          <p14:tracePt t="20321" x="2589213" y="3625850"/>
          <p14:tracePt t="20349" x="2589213" y="3616325"/>
          <p14:tracePt t="20364" x="2589213" y="3608388"/>
          <p14:tracePt t="20387" x="2589213" y="3598863"/>
          <p14:tracePt t="20408" x="2589213" y="3589338"/>
          <p14:tracePt t="20430" x="2589213" y="3581400"/>
          <p14:tracePt t="20439" x="2589213" y="3571875"/>
          <p14:tracePt t="20459" x="2589213" y="3562350"/>
          <p14:tracePt t="20534" x="2589213" y="3554413"/>
          <p14:tracePt t="20556" x="2589213" y="3544888"/>
          <p14:tracePt t="20563" x="2589213" y="3536950"/>
          <p14:tracePt t="20577" x="2589213" y="3527425"/>
          <p14:tracePt t="20591" x="2589213" y="3509963"/>
          <p14:tracePt t="20608" x="2598738" y="3500438"/>
          <p14:tracePt t="20613" x="2608263" y="3490913"/>
          <p14:tracePt t="20628" x="2616200" y="3482975"/>
          <p14:tracePt t="20642" x="2643188" y="3473450"/>
          <p14:tracePt t="20657" x="2670175" y="3465513"/>
          <p14:tracePt t="20674" x="2687638" y="3455988"/>
          <p14:tracePt t="20691" x="2714625" y="3446463"/>
          <p14:tracePt t="20709" x="2751138" y="3446463"/>
          <p14:tracePt t="20724" x="2776538" y="3446463"/>
          <p14:tracePt t="20741" x="2803525" y="3446463"/>
          <p14:tracePt t="20759" x="2857500" y="3446463"/>
          <p14:tracePt t="20774" x="2894013" y="3446463"/>
          <p14:tracePt t="20790" x="2955925" y="3446463"/>
          <p14:tracePt t="20807" x="3036888" y="3446463"/>
          <p14:tracePt t="20827" x="3160713" y="3446463"/>
          <p14:tracePt t="20841" x="3224213" y="3446463"/>
          <p14:tracePt t="20857" x="3276600" y="3446463"/>
          <p14:tracePt t="20874" x="3340100" y="3446463"/>
          <p14:tracePt t="20892" x="3455988" y="3446463"/>
          <p14:tracePt t="20907" x="3536950" y="3446463"/>
          <p14:tracePt t="20924" x="3608388" y="3446463"/>
          <p14:tracePt t="20941" x="3670300" y="3446463"/>
          <p14:tracePt t="20944" x="3697288" y="3446463"/>
          <p14:tracePt t="20957" x="3759200" y="3446463"/>
          <p14:tracePt t="20974" x="3830638" y="3446463"/>
          <p14:tracePt t="20990" x="3911600" y="3446463"/>
          <p14:tracePt t="21011" x="3983038" y="3446463"/>
          <p14:tracePt t="21016" x="4000500" y="3446463"/>
          <p14:tracePt t="21024" x="4017963" y="3446463"/>
          <p14:tracePt t="21040" x="4044950" y="3446463"/>
          <p14:tracePt t="21061" x="4089400" y="3438525"/>
          <p14:tracePt t="21076" x="4125913" y="3429000"/>
          <p14:tracePt t="21091" x="4143375" y="3429000"/>
          <p14:tracePt t="21108" x="4187825" y="3419475"/>
          <p14:tracePt t="21115" x="4197350" y="3419475"/>
          <p14:tracePt t="21124" x="4205288" y="3419475"/>
          <p14:tracePt t="21142" x="4259263" y="3402013"/>
          <p14:tracePt t="21157" x="4295775" y="3402013"/>
          <p14:tracePt t="21174" x="4330700" y="3394075"/>
          <p14:tracePt t="21193" x="4375150" y="3384550"/>
          <p14:tracePt t="21207" x="4419600" y="3384550"/>
          <p14:tracePt t="21224" x="4446588" y="3384550"/>
          <p14:tracePt t="21241" x="4473575" y="3384550"/>
          <p14:tracePt t="21260" x="4510088" y="3384550"/>
          <p14:tracePt t="21274" x="4518025" y="3384550"/>
          <p14:tracePt t="21291" x="4537075" y="3384550"/>
          <p14:tracePt t="21307" x="4545013" y="3384550"/>
          <p14:tracePt t="21326" x="4554538" y="3384550"/>
          <p14:tracePt t="21342" x="4562475" y="3384550"/>
          <p14:tracePt t="21358" x="4572000" y="3384550"/>
          <p14:tracePt t="21377" x="4581525" y="3384550"/>
          <p14:tracePt t="21393" x="4589463" y="3384550"/>
          <p14:tracePt t="21414" x="4598988" y="3384550"/>
          <p14:tracePt t="21429" x="4608513" y="3384550"/>
          <p14:tracePt t="21444" x="4608513" y="3394075"/>
          <p14:tracePt t="21457" x="4616450" y="3394075"/>
          <p14:tracePt t="21474" x="4625975" y="3402013"/>
          <p14:tracePt t="21491" x="4625975" y="3411538"/>
          <p14:tracePt t="21510" x="4643438" y="3429000"/>
          <p14:tracePt t="21524" x="4643438" y="3446463"/>
          <p14:tracePt t="21541" x="4652963" y="3465513"/>
          <p14:tracePt t="21560" x="4660900" y="3473450"/>
          <p14:tracePt t="21562" x="4660900" y="3482975"/>
          <p14:tracePt t="21575" x="4670425" y="3500438"/>
          <p14:tracePt t="21591" x="4679950" y="3509963"/>
          <p14:tracePt t="21608" x="4679950" y="3517900"/>
          <p14:tracePt t="21613" x="4679950" y="3527425"/>
          <p14:tracePt t="21628" x="4679950" y="3536950"/>
          <p14:tracePt t="21650" x="4679950" y="3544888"/>
          <p14:tracePt t="21673" x="4679950" y="3554413"/>
          <p14:tracePt t="21695" x="4679950" y="3562350"/>
          <p14:tracePt t="21703" x="4679950" y="3571875"/>
          <p14:tracePt t="21724" x="4679950" y="3581400"/>
          <p14:tracePt t="21738" x="4679950" y="3589338"/>
          <p14:tracePt t="21754" x="4679950" y="3598863"/>
          <p14:tracePt t="21775" x="4679950" y="3608388"/>
          <p14:tracePt t="21789" x="4670425" y="3608388"/>
          <p14:tracePt t="21804" x="4670425" y="3616325"/>
          <p14:tracePt t="21812" x="4660900" y="3616325"/>
          <p14:tracePt t="21827" x="4660900" y="3625850"/>
          <p14:tracePt t="21864" x="4652963" y="3633788"/>
          <p14:tracePt t="21871" x="4643438" y="3643313"/>
          <p14:tracePt t="21892" x="4633913" y="3643313"/>
          <p14:tracePt t="21922" x="4625975" y="3643313"/>
          <p14:tracePt t="21937" x="4616450" y="3643313"/>
          <p14:tracePt t="21951" x="4608513" y="3643313"/>
          <p14:tracePt t="21966" x="4598988" y="3643313"/>
          <p14:tracePt t="21975" x="4589463" y="3643313"/>
          <p14:tracePt t="21991" x="4572000" y="3643313"/>
          <p14:tracePt t="22009" x="4554538" y="3652838"/>
          <p14:tracePt t="22024" x="4527550" y="3652838"/>
          <p14:tracePt t="22042" x="4510088" y="3652838"/>
          <p14:tracePt t="22060" x="4483100" y="3652838"/>
          <p14:tracePt t="22075" x="4465638" y="3652838"/>
          <p14:tracePt t="22091" x="4456113" y="3652838"/>
          <p14:tracePt t="22108" x="4429125" y="3652838"/>
          <p14:tracePt t="22127" x="4411663" y="3652838"/>
          <p14:tracePt t="22141" x="4394200" y="3652838"/>
          <p14:tracePt t="22158" x="4375150" y="3652838"/>
          <p14:tracePt t="22193" x="4367213" y="3652838"/>
          <p14:tracePt t="22208" x="4357688" y="3652838"/>
          <p14:tracePt t="22231" x="4348163" y="3652838"/>
          <p14:tracePt t="24936" x="4340225" y="3652838"/>
          <p14:tracePt t="24943" x="4340225" y="3643313"/>
          <p14:tracePt t="24959" x="4322763" y="3625850"/>
          <p14:tracePt t="24977" x="4303713" y="3608388"/>
          <p14:tracePt t="24992" x="4295775" y="3598863"/>
          <p14:tracePt t="25009" x="4276725" y="3589338"/>
          <p14:tracePt t="25026" x="4259263" y="3581400"/>
          <p14:tracePt t="25059" x="4241800" y="3571875"/>
          <p14:tracePt t="25398" x="4232275" y="3571875"/>
          <p14:tracePt t="25406" x="4224338" y="3571875"/>
          <p14:tracePt t="25458" x="4214813" y="3571875"/>
          <p14:tracePt t="25516" x="4205288" y="3571875"/>
          <p14:tracePt t="25530" x="4197350" y="3581400"/>
          <p14:tracePt t="25538" x="4197350" y="3589338"/>
          <p14:tracePt t="25559" x="4179888" y="3625850"/>
          <p14:tracePt t="25575" x="4179888" y="3643313"/>
          <p14:tracePt t="25594" x="4170363" y="3660775"/>
          <p14:tracePt t="25609" x="4170363" y="3670300"/>
          <p14:tracePt t="25625" x="4170363" y="3679825"/>
          <p14:tracePt t="25642" x="4170363" y="3687763"/>
          <p14:tracePt t="25660" x="4170363" y="3697288"/>
          <p14:tracePt t="27397" x="4187825" y="3697288"/>
          <p14:tracePt t="27411" x="4197350" y="3697288"/>
          <p14:tracePt t="27420" x="4205288" y="3697288"/>
          <p14:tracePt t="27428" x="4214813" y="3705225"/>
          <p14:tracePt t="27443" x="4241800" y="3714750"/>
          <p14:tracePt t="27461" x="4286250" y="3751263"/>
          <p14:tracePt t="27477" x="4322763" y="3776663"/>
          <p14:tracePt t="27513" x="4394200" y="3840163"/>
          <p14:tracePt t="27543" x="4446588" y="3894138"/>
          <p14:tracePt t="27579" x="4527550" y="4000500"/>
          <p14:tracePt t="27594" x="4554538" y="4054475"/>
          <p14:tracePt t="27610" x="4572000" y="4089400"/>
          <p14:tracePt t="27627" x="4589463" y="4125913"/>
          <p14:tracePt t="27646" x="4608513" y="4170363"/>
          <p14:tracePt t="27660" x="4625975" y="4187825"/>
          <p14:tracePt t="27677" x="4633913" y="4224338"/>
          <p14:tracePt t="27697" x="4643438" y="4259263"/>
          <p14:tracePt t="27711" x="4652963" y="4276725"/>
          <p14:tracePt t="27726" x="4660900" y="4295775"/>
          <p14:tracePt t="27744" x="4660900" y="4303713"/>
          <p14:tracePt t="27761" x="4670425" y="4322763"/>
          <p14:tracePt t="27778" x="4679950" y="4340225"/>
          <p14:tracePt t="27793" x="4687888" y="4348163"/>
          <p14:tracePt t="27810" x="4697413" y="4357688"/>
          <p14:tracePt t="27829" x="4724400" y="4375150"/>
          <p14:tracePt t="27844" x="4732338" y="4384675"/>
          <p14:tracePt t="27860" x="4751388" y="4394200"/>
          <p14:tracePt t="27877" x="4751388" y="4402138"/>
          <p14:tracePt t="27896" x="4759325" y="4411663"/>
          <p14:tracePt t="27910" x="4776788" y="4419600"/>
          <p14:tracePt t="27994" x="4786313" y="4419600"/>
          <p14:tracePt t="28008" x="4786313" y="4429125"/>
          <p14:tracePt t="28021" x="4795838" y="4429125"/>
          <p14:tracePt t="28029" x="4795838" y="4438650"/>
          <p14:tracePt t="28051" x="4803775" y="4446588"/>
          <p14:tracePt t="28065" x="4813300" y="4446588"/>
          <p14:tracePt t="28078" x="4813300" y="4456113"/>
          <p14:tracePt t="28093" x="4822825" y="4465638"/>
          <p14:tracePt t="28111" x="4830763" y="4473575"/>
          <p14:tracePt t="28126" x="4830763" y="4483100"/>
          <p14:tracePt t="28144" x="4857750" y="4500563"/>
          <p14:tracePt t="28160" x="4867275" y="4500563"/>
          <p14:tracePt t="28177" x="4875213" y="4510088"/>
          <p14:tracePt t="28193" x="4884738" y="4518025"/>
          <p14:tracePt t="28211" x="4911725" y="4527550"/>
          <p14:tracePt t="28227" x="4919663" y="4537075"/>
          <p14:tracePt t="28243" x="4938713" y="4537075"/>
          <p14:tracePt t="28263" x="4956175" y="4554538"/>
          <p14:tracePt t="28277" x="4973638" y="4562475"/>
          <p14:tracePt t="28293" x="4983163" y="4562475"/>
          <p14:tracePt t="28310" x="5000625" y="4572000"/>
          <p14:tracePt t="28329" x="5018088" y="4581525"/>
          <p14:tracePt t="28344" x="5037138" y="4589463"/>
          <p14:tracePt t="28360" x="5062538" y="4598988"/>
          <p14:tracePt t="28377" x="5081588" y="4608513"/>
          <p14:tracePt t="28396" x="5116513" y="4616450"/>
          <p14:tracePt t="28410" x="5143500" y="4625975"/>
          <p14:tracePt t="28427" x="5170488" y="4633913"/>
          <p14:tracePt t="28446" x="5224463" y="4652963"/>
          <p14:tracePt t="28461" x="5268913" y="4660900"/>
          <p14:tracePt t="28477" x="5313363" y="4670425"/>
          <p14:tracePt t="28493" x="5357813" y="4679950"/>
          <p14:tracePt t="28513" x="5446713" y="4679950"/>
          <p14:tracePt t="28528" x="5527675" y="4679950"/>
          <p14:tracePt t="28544" x="5616575" y="4679950"/>
          <p14:tracePt t="28560" x="5688013" y="4679950"/>
          <p14:tracePt t="28579" x="5786438" y="4679950"/>
          <p14:tracePt t="28593" x="5857875" y="4679950"/>
          <p14:tracePt t="28610" x="5938838" y="4679950"/>
          <p14:tracePt t="28630" x="6027738" y="4679950"/>
          <p14:tracePt t="28645" x="6081713" y="4687888"/>
          <p14:tracePt t="28660" x="6116638" y="4687888"/>
          <p14:tracePt t="28677" x="6153150" y="4687888"/>
          <p14:tracePt t="28696" x="6197600" y="4687888"/>
          <p14:tracePt t="28711" x="6215063" y="4687888"/>
          <p14:tracePt t="28727" x="6232525" y="4687888"/>
          <p14:tracePt t="28743" x="6251575" y="4687888"/>
          <p14:tracePt t="28762" x="6276975" y="4687888"/>
          <p14:tracePt t="28777" x="6303963" y="4687888"/>
          <p14:tracePt t="28794" x="6340475" y="4679950"/>
          <p14:tracePt t="28811" x="6367463" y="4670425"/>
          <p14:tracePt t="28829" x="6402388" y="4643438"/>
          <p14:tracePt t="28843" x="6429375" y="4625975"/>
          <p14:tracePt t="28860" x="6456363" y="4608513"/>
          <p14:tracePt t="28880" x="6491288" y="4572000"/>
          <p14:tracePt t="28895" x="6510338" y="4554538"/>
          <p14:tracePt t="28910" x="6527800" y="4545013"/>
          <p14:tracePt t="28927" x="6537325" y="4527550"/>
          <p14:tracePt t="28947" x="6562725" y="4500563"/>
          <p14:tracePt t="28960" x="6572250" y="4483100"/>
          <p14:tracePt t="28977" x="6581775" y="4473575"/>
          <p14:tracePt t="28994" x="6589713" y="4465638"/>
          <p14:tracePt t="29012" x="6599238" y="4446588"/>
          <p14:tracePt t="29027" x="6599238" y="4438650"/>
          <p14:tracePt t="29044" x="6608763" y="4438650"/>
          <p14:tracePt t="29063" x="6608763" y="4411663"/>
          <p14:tracePt t="29079" x="6608763" y="4402138"/>
          <p14:tracePt t="29095" x="6589713" y="4375150"/>
          <p14:tracePt t="29111" x="6545263" y="4348163"/>
          <p14:tracePt t="29130" x="6473825" y="4303713"/>
          <p14:tracePt t="29145" x="6419850" y="4276725"/>
          <p14:tracePt t="29160" x="6367463" y="4259263"/>
          <p14:tracePt t="29166" x="6348413" y="4251325"/>
          <p14:tracePt t="29177" x="6330950" y="4241800"/>
          <p14:tracePt t="29196" x="6276975" y="4232275"/>
          <p14:tracePt t="29211" x="6232525" y="4224338"/>
          <p14:tracePt t="29227" x="6188075" y="4214813"/>
          <p14:tracePt t="29244" x="6134100" y="4205288"/>
          <p14:tracePt t="29262" x="6045200" y="4197350"/>
          <p14:tracePt t="29278" x="5965825" y="4187825"/>
          <p14:tracePt t="29295" x="5902325" y="4187825"/>
          <p14:tracePt t="29312" x="5813425" y="4179888"/>
          <p14:tracePt t="29329" x="5751513" y="4179888"/>
          <p14:tracePt t="29344" x="5680075" y="4170363"/>
          <p14:tracePt t="29360" x="5616575" y="4170363"/>
          <p14:tracePt t="29379" x="5518150" y="4170363"/>
          <p14:tracePt t="29394" x="5456238" y="4170363"/>
          <p14:tracePt t="29410" x="5402263" y="4170363"/>
          <p14:tracePt t="29427" x="5330825" y="4170363"/>
          <p14:tracePt t="29446" x="5197475" y="4170363"/>
          <p14:tracePt t="29460" x="5116513" y="4170363"/>
          <p14:tracePt t="29477" x="5054600" y="4170363"/>
          <p14:tracePt t="29498" x="4973638" y="4170363"/>
          <p14:tracePt t="29512" x="4929188" y="4170363"/>
          <p14:tracePt t="29528" x="4884738" y="4170363"/>
          <p14:tracePt t="29544" x="4848225" y="4170363"/>
          <p14:tracePt t="29563" x="4776788" y="4170363"/>
          <p14:tracePt t="29578" x="4741863" y="4170363"/>
          <p14:tracePt t="29594" x="4705350" y="4179888"/>
          <p14:tracePt t="29611" x="4660900" y="4187825"/>
          <p14:tracePt t="29629" x="4598988" y="4205288"/>
          <p14:tracePt t="29644" x="4562475" y="4205288"/>
          <p14:tracePt t="29661" x="4545013" y="4214813"/>
          <p14:tracePt t="29666" x="4537075" y="4214813"/>
          <p14:tracePt t="29677" x="4518025" y="4224338"/>
          <p14:tracePt t="29695" x="4491038" y="4232275"/>
          <p14:tracePt t="29710" x="4473575" y="4241800"/>
          <p14:tracePt t="29727" x="4456113" y="4251325"/>
          <p14:tracePt t="29761" x="4446588" y="4259263"/>
          <p14:tracePt t="29778" x="4438650" y="4259263"/>
          <p14:tracePt t="29794" x="4429125" y="4268788"/>
          <p14:tracePt t="29814" x="4419600" y="4286250"/>
          <p14:tracePt t="29828" x="4402138" y="4313238"/>
          <p14:tracePt t="29844" x="4394200" y="4340225"/>
          <p14:tracePt t="29861" x="4384675" y="4375150"/>
          <p14:tracePt t="29879" x="4384675" y="4419600"/>
          <p14:tracePt t="29894" x="4384675" y="4456113"/>
          <p14:tracePt t="29911" x="4394200" y="4491038"/>
          <p14:tracePt t="29928" x="4402138" y="4537075"/>
          <p14:tracePt t="29947" x="4419600" y="4572000"/>
          <p14:tracePt t="29961" x="4438650" y="4589463"/>
          <p14:tracePt t="29978" x="4456113" y="4616450"/>
          <p14:tracePt t="29995" x="4473575" y="4633913"/>
          <p14:tracePt t="30011" x="4518025" y="4660900"/>
          <p14:tracePt t="30028" x="4545013" y="4679950"/>
          <p14:tracePt t="30044" x="4589463" y="4697413"/>
          <p14:tracePt t="30063" x="4643438" y="4724400"/>
          <p14:tracePt t="30077" x="4697413" y="4732338"/>
          <p14:tracePt t="30094" x="4732338" y="4741863"/>
          <p14:tracePt t="30111" x="4768850" y="4751388"/>
          <p14:tracePt t="30130" x="4830763" y="4751388"/>
          <p14:tracePt t="30144" x="4875213" y="4751388"/>
          <p14:tracePt t="30161" x="4929188" y="4759325"/>
          <p14:tracePt t="30168" x="4956175" y="4759325"/>
          <p14:tracePt t="30177" x="4983163" y="4759325"/>
          <p14:tracePt t="30195" x="5037138" y="4776788"/>
          <p14:tracePt t="30211" x="5116513" y="4776788"/>
          <p14:tracePt t="30228" x="5153025" y="4786313"/>
          <p14:tracePt t="30246" x="5224463" y="4786313"/>
          <p14:tracePt t="30261" x="5268913" y="4786313"/>
          <p14:tracePt t="30278" x="5313363" y="4786313"/>
          <p14:tracePt t="30294" x="5367338" y="4786313"/>
          <p14:tracePt t="30313" x="5465763" y="4786313"/>
          <p14:tracePt t="30328" x="5537200" y="4786313"/>
          <p14:tracePt t="30345" x="5599113" y="4786313"/>
          <p14:tracePt t="30361" x="5661025" y="4786313"/>
          <p14:tracePt t="30380" x="5768975" y="4776788"/>
          <p14:tracePt t="30395" x="5840413" y="4776788"/>
          <p14:tracePt t="30412" x="5919788" y="4776788"/>
          <p14:tracePt t="30429" x="5991225" y="4768850"/>
          <p14:tracePt t="30445" x="6089650" y="4751388"/>
          <p14:tracePt t="30461" x="6143625" y="4741863"/>
          <p14:tracePt t="30477" x="6180138" y="4732338"/>
          <p14:tracePt t="30497" x="6242050" y="4714875"/>
          <p14:tracePt t="30511" x="6276975" y="4714875"/>
          <p14:tracePt t="30527" x="6303963" y="4697413"/>
          <p14:tracePt t="30544" x="6348413" y="4697413"/>
          <p14:tracePt t="30562" x="6367463" y="4687888"/>
          <p14:tracePt t="30578" x="6384925" y="4687888"/>
          <p14:tracePt t="30594" x="6394450" y="4687888"/>
          <p14:tracePt t="30611" x="6402388" y="4679950"/>
          <p14:tracePt t="30630" x="6429375" y="4670425"/>
          <p14:tracePt t="30644" x="6446838" y="4670425"/>
          <p14:tracePt t="30661" x="6456363" y="4670425"/>
          <p14:tracePt t="30682" x="6465888" y="4670425"/>
          <p14:tracePt t="30705" x="6473825" y="4660900"/>
          <p14:tracePt t="30713" x="6483350" y="4652963"/>
          <p14:tracePt t="30728" x="6500813" y="4616450"/>
          <p14:tracePt t="30747" x="6527800" y="4562475"/>
          <p14:tracePt t="30761" x="6527800" y="4527550"/>
          <p14:tracePt t="30779" x="6537325" y="4500563"/>
          <p14:tracePt t="30794" x="6545263" y="4483100"/>
          <p14:tracePt t="30814" x="6545263" y="4456113"/>
          <p14:tracePt t="30827" x="6545263" y="4438650"/>
          <p14:tracePt t="30845" x="6545263" y="4429125"/>
          <p14:tracePt t="30864" x="6545263" y="4402138"/>
          <p14:tracePt t="30879" x="6545263" y="4394200"/>
          <p14:tracePt t="30911" x="6537325" y="4384675"/>
          <p14:tracePt t="30931" x="6527800" y="4375150"/>
          <p14:tracePt t="30944" x="6510338" y="4367213"/>
          <p14:tracePt t="30961" x="6491288" y="4357688"/>
          <p14:tracePt t="30978" x="6483350" y="4357688"/>
          <p14:tracePt t="30997" x="6465888" y="4340225"/>
          <p14:tracePt t="31011" x="6438900" y="4330700"/>
          <p14:tracePt t="31029" x="6411913" y="4322763"/>
          <p14:tracePt t="31045" x="6394450" y="4322763"/>
          <p14:tracePt t="31063" x="6340475" y="4322763"/>
          <p14:tracePt t="31078" x="6313488" y="4303713"/>
          <p14:tracePt t="31095" x="6276975" y="4303713"/>
          <p14:tracePt t="31111" x="6242050" y="4295775"/>
          <p14:tracePt t="31128" x="6188075" y="4286250"/>
          <p14:tracePt t="31144" x="6108700" y="4268788"/>
          <p14:tracePt t="31161" x="6027738" y="4259263"/>
          <p14:tracePt t="31167" x="6000750" y="4251325"/>
          <p14:tracePt t="31180" x="5938838" y="4241800"/>
          <p14:tracePt t="31194" x="5884863" y="4232275"/>
          <p14:tracePt t="31211" x="5830888" y="4224338"/>
          <p14:tracePt t="31228" x="5768975" y="4205288"/>
          <p14:tracePt t="31246" x="5661025" y="4197350"/>
          <p14:tracePt t="31261" x="5589588" y="4179888"/>
          <p14:tracePt t="31278" x="5510213" y="4170363"/>
          <p14:tracePt t="31295" x="5456238" y="4170363"/>
          <p14:tracePt t="31315" x="5394325" y="4170363"/>
          <p14:tracePt t="31328" x="5357813" y="4170363"/>
          <p14:tracePt t="31351" x="5276850" y="4170363"/>
          <p14:tracePt t="31362" x="5205413" y="4170363"/>
          <p14:tracePt t="31377" x="5143500" y="4179888"/>
          <p14:tracePt t="31395" x="5089525" y="4179888"/>
          <p14:tracePt t="31411" x="5037138" y="4179888"/>
          <p14:tracePt t="31430" x="4956175" y="4197350"/>
          <p14:tracePt t="31445" x="4911725" y="4205288"/>
          <p14:tracePt t="31462" x="4857750" y="4214813"/>
          <p14:tracePt t="31479" x="4795838" y="4224338"/>
          <p14:tracePt t="31498" x="4705350" y="4241800"/>
          <p14:tracePt t="31511" x="4652963" y="4241800"/>
          <p14:tracePt t="31528" x="4608513" y="4241800"/>
          <p14:tracePt t="31549" x="4562475" y="4241800"/>
          <p14:tracePt t="31562" x="4545013" y="4241800"/>
          <p14:tracePt t="31578" x="4518025" y="4241800"/>
          <p14:tracePt t="31594" x="4491038" y="4251325"/>
          <p14:tracePt t="31614" x="4456113" y="4259263"/>
          <p14:tracePt t="31628" x="4429125" y="4268788"/>
          <p14:tracePt t="31645" x="4402138" y="4276725"/>
          <p14:tracePt t="31661" x="4384675" y="4286250"/>
          <p14:tracePt t="31667" x="4375150" y="4286250"/>
          <p14:tracePt t="31679" x="4367213" y="4295775"/>
          <p14:tracePt t="31694" x="4357688" y="4295775"/>
          <p14:tracePt t="31711" x="4348163" y="4295775"/>
          <p14:tracePt t="31763" x="4348163" y="4303713"/>
          <p14:tracePt t="31785" x="4348163" y="4313238"/>
          <p14:tracePt t="31799" x="4348163" y="4330700"/>
          <p14:tracePt t="31815" x="4348163" y="4340225"/>
          <p14:tracePt t="31823" x="4348163" y="4348163"/>
          <p14:tracePt t="31830" x="4348163" y="4357688"/>
          <p14:tracePt t="31845" x="4357688" y="4384675"/>
          <p14:tracePt t="31864" x="4375150" y="4429125"/>
          <p14:tracePt t="31878" x="4384675" y="4438650"/>
          <p14:tracePt t="31895" x="4411663" y="4483100"/>
          <p14:tracePt t="31911" x="4419600" y="4510088"/>
          <p14:tracePt t="31930" x="4446588" y="4527550"/>
          <p14:tracePt t="31945" x="4456113" y="4545013"/>
          <p14:tracePt t="31961" x="4473575" y="4554538"/>
          <p14:tracePt t="31978" x="4500563" y="4581525"/>
          <p14:tracePt t="31996" x="4562475" y="4616450"/>
          <p14:tracePt t="32011" x="4625975" y="4643438"/>
          <p14:tracePt t="32028" x="4687888" y="4660900"/>
          <p14:tracePt t="32047" x="4768850" y="4687888"/>
          <p14:tracePt t="32062" x="4830763" y="4705350"/>
          <p14:tracePt t="32078" x="4884738" y="4714875"/>
          <p14:tracePt t="32095" x="4938713" y="4724400"/>
          <p14:tracePt t="32113" x="5018088" y="4741863"/>
          <p14:tracePt t="32128" x="5072063" y="4741863"/>
          <p14:tracePt t="32145" x="5126038" y="4741863"/>
          <p14:tracePt t="32162" x="5170488" y="4741863"/>
          <p14:tracePt t="32167" x="5187950" y="4741863"/>
          <p14:tracePt t="32178" x="5214938" y="4741863"/>
          <p14:tracePt t="32195" x="5286375" y="4741863"/>
          <p14:tracePt t="32212" x="5340350" y="4741863"/>
          <p14:tracePt t="32230" x="5419725" y="4732338"/>
          <p14:tracePt t="32246" x="5456238" y="4724400"/>
          <p14:tracePt t="32262" x="5500688" y="4724400"/>
          <p14:tracePt t="32279" x="5554663" y="4714875"/>
          <p14:tracePt t="32297" x="5643563" y="4705350"/>
          <p14:tracePt t="32311" x="5705475" y="4697413"/>
          <p14:tracePt t="32328" x="5768975" y="4697413"/>
          <p14:tracePt t="32345" x="5848350" y="4697413"/>
          <p14:tracePt t="32363" x="5973763" y="4687888"/>
          <p14:tracePt t="32378" x="6062663" y="4679950"/>
          <p14:tracePt t="32395" x="6116638" y="4670425"/>
          <p14:tracePt t="32413" x="6170613" y="4652963"/>
          <p14:tracePt t="32429" x="6242050" y="4643438"/>
          <p14:tracePt t="32445" x="6276975" y="4633913"/>
          <p14:tracePt t="32461" x="6313488" y="4633913"/>
          <p14:tracePt t="32479" x="6375400" y="4625975"/>
          <p14:tracePt t="32495" x="6394450" y="4625975"/>
          <p14:tracePt t="32512" x="6419850" y="4625975"/>
          <p14:tracePt t="32528" x="6446838" y="4616450"/>
          <p14:tracePt t="32545" x="6483350" y="4608513"/>
          <p14:tracePt t="32561" x="6518275" y="4608513"/>
          <p14:tracePt t="32578" x="6545263" y="4589463"/>
          <p14:tracePt t="32595" x="6562725" y="4589463"/>
          <p14:tracePt t="32611" x="6581775" y="4589463"/>
          <p14:tracePt t="32628" x="6589713" y="4589463"/>
          <p14:tracePt t="32645" x="6599238" y="4589463"/>
          <p14:tracePt t="32679" x="6608763" y="4589463"/>
          <p14:tracePt t="32695" x="6616700" y="4589463"/>
          <p14:tracePt t="32748" x="6616700" y="4581525"/>
          <p14:tracePt t="32762" x="6616700" y="4562475"/>
          <p14:tracePt t="32770" x="6616700" y="4545013"/>
          <p14:tracePt t="32779" x="6616700" y="4537075"/>
          <p14:tracePt t="32797" x="6589713" y="4483100"/>
          <p14:tracePt t="32812" x="6581775" y="4465638"/>
          <p14:tracePt t="32830" x="6572250" y="4446588"/>
          <p14:tracePt t="32863" x="6572250" y="4438650"/>
          <p14:tracePt t="32878" x="6562725" y="4429125"/>
          <p14:tracePt t="32895" x="6545263" y="4411663"/>
          <p14:tracePt t="32914" x="6527800" y="4394200"/>
          <p14:tracePt t="32930" x="6473825" y="4375150"/>
          <p14:tracePt t="32945" x="6438900" y="4367213"/>
          <p14:tracePt t="32962" x="6402388" y="4357688"/>
          <p14:tracePt t="32982" x="6357938" y="4340225"/>
          <p14:tracePt t="32995" x="6330950" y="4340225"/>
          <p14:tracePt t="33012" x="6323013" y="4330700"/>
          <p14:tracePt t="33032" x="6296025" y="4322763"/>
          <p14:tracePt t="33048" x="6269038" y="4313238"/>
          <p14:tracePt t="33062" x="6232525" y="4303713"/>
          <p14:tracePt t="33079" x="6197600" y="4303713"/>
          <p14:tracePt t="33097" x="6153150" y="4295775"/>
          <p14:tracePt t="33113" x="6072188" y="4286250"/>
          <p14:tracePt t="33128" x="6000750" y="4276725"/>
          <p14:tracePt t="33145" x="5956300" y="4268788"/>
          <p14:tracePt t="33165" x="5894388" y="4268788"/>
          <p14:tracePt t="33179" x="5848350" y="4268788"/>
          <p14:tracePt t="33195" x="5776913" y="4268788"/>
          <p14:tracePt t="33212" x="5697538" y="4268788"/>
          <p14:tracePt t="33231" x="5581650" y="4268788"/>
          <p14:tracePt t="33246" x="5510213" y="4268788"/>
          <p14:tracePt t="33262" x="5446713" y="4268788"/>
          <p14:tracePt t="33279" x="5367338" y="4268788"/>
          <p14:tracePt t="33297" x="5205413" y="4268788"/>
          <p14:tracePt t="33312" x="5108575" y="4268788"/>
          <p14:tracePt t="33329" x="5018088" y="4268788"/>
          <p14:tracePt t="33348" x="4919663" y="4268788"/>
          <p14:tracePt t="33363" x="4867275" y="4268788"/>
          <p14:tracePt t="33379" x="4830763" y="4268788"/>
          <p14:tracePt t="33395" x="4786313" y="4268788"/>
          <p14:tracePt t="33415" x="4705350" y="4268788"/>
          <p14:tracePt t="33429" x="4652963" y="4276725"/>
          <p14:tracePt t="33445" x="4598988" y="4286250"/>
          <p14:tracePt t="33462" x="4562475" y="4286250"/>
          <p14:tracePt t="33482" x="4510088" y="4286250"/>
          <p14:tracePt t="33496" x="4473575" y="4295775"/>
          <p14:tracePt t="33513" x="4438650" y="4295775"/>
          <p14:tracePt t="33532" x="4402138" y="4313238"/>
          <p14:tracePt t="33547" x="4384675" y="4313238"/>
          <p14:tracePt t="33562" x="4375150" y="4313238"/>
          <p14:tracePt t="33579" x="4367213" y="4313238"/>
          <p14:tracePt t="33598" x="4357688" y="4313238"/>
          <p14:tracePt t="33613" x="4348163" y="4322763"/>
          <p14:tracePt t="33629" x="4340225" y="4330700"/>
          <p14:tracePt t="33645" x="4340225" y="4348163"/>
          <p14:tracePt t="33666" x="4340225" y="4394200"/>
          <p14:tracePt t="33671" x="4348163" y="4411663"/>
          <p14:tracePt t="33678" x="4348163" y="4429125"/>
          <p14:tracePt t="33695" x="4367213" y="4446588"/>
          <p14:tracePt t="33712" x="4375150" y="4473575"/>
          <p14:tracePt t="33731" x="4402138" y="4500563"/>
          <p14:tracePt t="33746" x="4411663" y="4518025"/>
          <p14:tracePt t="33763" x="4429125" y="4527550"/>
          <p14:tracePt t="33781" x="4465638" y="4562475"/>
          <p14:tracePt t="33795" x="4491038" y="4589463"/>
          <p14:tracePt t="33813" x="4537075" y="4608513"/>
          <p14:tracePt t="33829" x="4572000" y="4625975"/>
          <p14:tracePt t="33848" x="4625975" y="4643438"/>
          <p14:tracePt t="33863" x="4670425" y="4660900"/>
          <p14:tracePt t="33879" x="4705350" y="4670425"/>
          <p14:tracePt t="33896" x="4732338" y="4679950"/>
          <p14:tracePt t="33915" x="4786313" y="4697413"/>
          <p14:tracePt t="33929" x="4822825" y="4697413"/>
          <p14:tracePt t="33946" x="4857750" y="4705350"/>
          <p14:tracePt t="33962" x="4902200" y="4714875"/>
          <p14:tracePt t="33981" x="4983163" y="4714875"/>
          <p14:tracePt t="33996" x="5037138" y="4714875"/>
          <p14:tracePt t="34012" x="5089525" y="4714875"/>
          <p14:tracePt t="34031" x="5160963" y="4714875"/>
          <p14:tracePt t="34047" x="5205413" y="4714875"/>
          <p14:tracePt t="34062" x="5251450" y="4714875"/>
          <p14:tracePt t="34079" x="5303838" y="4714875"/>
          <p14:tracePt t="34099" x="5394325" y="4714875"/>
          <p14:tracePt t="34113" x="5473700" y="4705350"/>
          <p14:tracePt t="34129" x="5545138" y="4705350"/>
          <p14:tracePt t="34150" x="5653088" y="4697413"/>
          <p14:tracePt t="34164" x="5732463" y="4687888"/>
          <p14:tracePt t="34179" x="5857875" y="4670425"/>
          <p14:tracePt t="34196" x="6010275" y="4643438"/>
          <p14:tracePt t="34212" x="6116638" y="4608513"/>
          <p14:tracePt t="34230" x="6286500" y="4537075"/>
          <p14:tracePt t="34246" x="6384925" y="4500563"/>
          <p14:tracePt t="34262" x="6438900" y="4465638"/>
          <p14:tracePt t="34281" x="6500813" y="4438650"/>
          <p14:tracePt t="34299" x="6527800" y="4429125"/>
          <p14:tracePt t="34312" x="6545263" y="4419600"/>
          <p14:tracePt t="34329" x="6554788" y="4411663"/>
          <p14:tracePt t="34348" x="6572250" y="4402138"/>
          <p14:tracePt t="34362" x="6581775" y="4402138"/>
          <p14:tracePt t="34396" x="6589713" y="4402138"/>
          <p14:tracePt t="34413" x="6599238" y="4402138"/>
          <p14:tracePt t="34429" x="6608763" y="4402138"/>
          <p14:tracePt t="34446" x="6616700" y="4402138"/>
          <p14:tracePt t="34462" x="6616700" y="4394200"/>
          <p14:tracePt t="34479" x="6616700" y="4384675"/>
          <p14:tracePt t="34548" x="6616700" y="4375150"/>
          <p14:tracePt t="34562" x="6608763" y="4367213"/>
          <p14:tracePt t="34578" x="6608763" y="4357688"/>
          <p14:tracePt t="34585" x="6599238" y="4348163"/>
          <p14:tracePt t="34597" x="6581775" y="4330700"/>
          <p14:tracePt t="34613" x="6572250" y="4322763"/>
          <p14:tracePt t="34647" x="6554788" y="4313238"/>
          <p14:tracePt t="34663" x="6554788" y="4303713"/>
          <p14:tracePt t="34762" x="6554788" y="4295775"/>
          <p14:tracePt t="34775" x="6545263" y="4286250"/>
          <p14:tracePt t="34784" x="6545263" y="4276725"/>
          <p14:tracePt t="34796" x="6545263" y="4259263"/>
          <p14:tracePt t="34813" x="6545263" y="4232275"/>
          <p14:tracePt t="34829" x="6545263" y="4214813"/>
          <p14:tracePt t="34847" x="6545263" y="4205288"/>
          <p14:tracePt t="34863" x="6545263" y="4197350"/>
          <p14:tracePt t="34898" x="6545263" y="4179888"/>
          <p14:tracePt t="34930" x="6545263" y="4170363"/>
          <p14:tracePt t="34946" x="6545263" y="4160838"/>
          <p14:tracePt t="34965" x="6545263" y="4125913"/>
          <p14:tracePt t="34980" x="6537325" y="4108450"/>
          <p14:tracePt t="34997" x="6527800" y="4081463"/>
          <p14:tracePt t="35013" x="6510338" y="4054475"/>
          <p14:tracePt t="35032" x="6483350" y="4017963"/>
          <p14:tracePt t="35046" x="6465888" y="4010025"/>
          <p14:tracePt t="35062" x="6446838" y="3990975"/>
          <p14:tracePt t="35079" x="6429375" y="3973513"/>
          <p14:tracePt t="35098" x="6375400" y="3956050"/>
          <p14:tracePt t="35112" x="6340475" y="3946525"/>
          <p14:tracePt t="35130" x="6303963" y="3938588"/>
          <p14:tracePt t="35149" x="6251575" y="3938588"/>
          <p14:tracePt t="35163" x="6205538" y="3938588"/>
          <p14:tracePt t="35179" x="6170613" y="3938588"/>
          <p14:tracePt t="35196" x="6143625" y="3938588"/>
          <p14:tracePt t="35216" x="6089650" y="3938588"/>
          <p14:tracePt t="35230" x="6062663" y="3938588"/>
          <p14:tracePt t="35246" x="6027738" y="3946525"/>
          <p14:tracePt t="35263" x="6000750" y="3946525"/>
          <p14:tracePt t="35281" x="5956300" y="3965575"/>
          <p14:tracePt t="35296" x="5919788" y="3973513"/>
          <p14:tracePt t="35313" x="5875338" y="3973513"/>
          <p14:tracePt t="35332" x="5795963" y="3983038"/>
          <p14:tracePt t="35347" x="5741988" y="3983038"/>
          <p14:tracePt t="35362" x="5688013" y="3990975"/>
          <p14:tracePt t="35379" x="5634038" y="3990975"/>
          <p14:tracePt t="35398" x="5572125" y="3990975"/>
          <p14:tracePt t="35414" x="5537200" y="3990975"/>
          <p14:tracePt t="35429" x="5483225" y="3990975"/>
          <p14:tracePt t="35446" x="5419725" y="3990975"/>
          <p14:tracePt t="35466" x="5313363" y="3983038"/>
          <p14:tracePt t="35480" x="5251450" y="3983038"/>
          <p14:tracePt t="35496" x="5197475" y="3983038"/>
          <p14:tracePt t="35516" x="5116513" y="3983038"/>
          <p14:tracePt t="35531" x="5062538" y="3983038"/>
          <p14:tracePt t="35546" x="5000625" y="3983038"/>
          <p14:tracePt t="35563" x="4938713" y="3990975"/>
          <p14:tracePt t="35582" x="4840288" y="3990975"/>
          <p14:tracePt t="35596" x="4813300" y="3990975"/>
          <p14:tracePt t="35613" x="4741863" y="3990975"/>
          <p14:tracePt t="35629" x="4714875" y="3990975"/>
          <p14:tracePt t="35648" x="4652963" y="3990975"/>
          <p14:tracePt t="35664" x="4589463" y="3990975"/>
          <p14:tracePt t="35679" x="4527550" y="3990975"/>
          <p14:tracePt t="35696" x="4456113" y="3990975"/>
          <p14:tracePt t="35715" x="4384675" y="3990975"/>
          <p14:tracePt t="35730" x="4340225" y="3990975"/>
          <p14:tracePt t="35746" x="4303713" y="4000500"/>
          <p14:tracePt t="35763" x="4259263" y="4000500"/>
          <p14:tracePt t="35782" x="4214813" y="4000500"/>
          <p14:tracePt t="35796" x="4179888" y="4010025"/>
          <p14:tracePt t="35813" x="4152900" y="4017963"/>
          <p14:tracePt t="35833" x="4098925" y="4017963"/>
          <p14:tracePt t="35846" x="4071938" y="4017963"/>
          <p14:tracePt t="35864" x="4044950" y="4017963"/>
          <p14:tracePt t="35879" x="4027488" y="4017963"/>
          <p14:tracePt t="35898" x="3990975" y="4017963"/>
          <p14:tracePt t="35913" x="3983038" y="4017963"/>
          <p14:tracePt t="35930" x="3965575" y="4017963"/>
          <p14:tracePt t="35946" x="3956050" y="4017963"/>
          <p14:tracePt t="36039" x="3956050" y="4027488"/>
          <p14:tracePt t="36048" x="3956050" y="4037013"/>
          <p14:tracePt t="36056" x="3956050" y="4044950"/>
          <p14:tracePt t="36064" x="3956050" y="4071938"/>
          <p14:tracePt t="36082" x="3956050" y="4133850"/>
          <p14:tracePt t="36097" x="3956050" y="4179888"/>
          <p14:tracePt t="36113" x="3956050" y="4205288"/>
          <p14:tracePt t="36130" x="3965575" y="4241800"/>
          <p14:tracePt t="36150" x="3965575" y="4286250"/>
          <p14:tracePt t="36163" x="3973513" y="4313238"/>
          <p14:tracePt t="36179" x="3983038" y="4348163"/>
          <p14:tracePt t="36185" x="3990975" y="4367213"/>
          <p14:tracePt t="36196" x="3990975" y="4394200"/>
          <p14:tracePt t="36214" x="4010025" y="4500563"/>
          <p14:tracePt t="36230" x="4027488" y="4572000"/>
          <p14:tracePt t="36246" x="4037013" y="4625975"/>
          <p14:tracePt t="36266" x="4044950" y="4679950"/>
          <p14:tracePt t="36280" x="4054475" y="4705350"/>
          <p14:tracePt t="36297" x="4054475" y="4724400"/>
          <p14:tracePt t="36313" x="4054475" y="4732338"/>
          <p14:tracePt t="36332" x="4054475" y="4759325"/>
          <p14:tracePt t="36346" x="4054475" y="4768850"/>
          <p14:tracePt t="36380" x="4054475" y="4776788"/>
          <p14:tracePt t="36398" x="4062413" y="4786313"/>
          <p14:tracePt t="36413" x="4071938" y="4803775"/>
          <p14:tracePt t="36430" x="4081463" y="4822825"/>
          <p14:tracePt t="36448" x="4089400" y="4840288"/>
          <p14:tracePt t="36464" x="4108450" y="4884738"/>
          <p14:tracePt t="36480" x="4116388" y="4894263"/>
          <p14:tracePt t="36496" x="4125913" y="4911725"/>
          <p14:tracePt t="36517" x="4133850" y="4929188"/>
          <p14:tracePt t="36530" x="4143375" y="4938713"/>
          <p14:tracePt t="36546" x="4143375" y="4946650"/>
          <p14:tracePt t="36563" x="4152900" y="4956175"/>
          <p14:tracePt t="36582" x="4170363" y="4965700"/>
          <p14:tracePt t="36596" x="4197350" y="4973638"/>
          <p14:tracePt t="36613" x="4224338" y="4983163"/>
          <p14:tracePt t="36630" x="4276725" y="5000625"/>
          <p14:tracePt t="36648" x="4367213" y="5010150"/>
          <p14:tracePt t="36663" x="4429125" y="5010150"/>
          <p14:tracePt t="36680" x="4483100" y="5018088"/>
          <p14:tracePt t="36686" x="4510088" y="5018088"/>
          <p14:tracePt t="36699" x="4562475" y="5018088"/>
          <p14:tracePt t="36714" x="4616450" y="5018088"/>
          <p14:tracePt t="36730" x="4687888" y="5027613"/>
          <p14:tracePt t="36747" x="4759325" y="5027613"/>
          <p14:tracePt t="36766" x="4884738" y="5027613"/>
          <p14:tracePt t="36780" x="4929188" y="5018088"/>
          <p14:tracePt t="36797" x="5037138" y="5000625"/>
          <p14:tracePt t="36813" x="5133975" y="4991100"/>
          <p14:tracePt t="36833" x="5286375" y="4991100"/>
          <p14:tracePt t="36846" x="5384800" y="4991100"/>
          <p14:tracePt t="36863" x="5456238" y="4991100"/>
          <p14:tracePt t="36881" x="5510213" y="4991100"/>
          <p14:tracePt t="36898" x="5599113" y="4991100"/>
          <p14:tracePt t="36913" x="5688013" y="4983163"/>
          <p14:tracePt t="36930" x="5776913" y="4965700"/>
          <p14:tracePt t="36949" x="5911850" y="4965700"/>
          <p14:tracePt t="36963" x="5965825" y="4965700"/>
          <p14:tracePt t="36981" x="6018213" y="4965700"/>
          <p14:tracePt t="36996" x="6081713" y="4965700"/>
          <p14:tracePt t="37015" x="6205538" y="4965700"/>
          <p14:tracePt t="37030" x="6286500" y="4965700"/>
          <p14:tracePt t="37047" x="6348413" y="4965700"/>
          <p14:tracePt t="37066" x="6429375" y="4965700"/>
          <p14:tracePt t="37083" x="6465888" y="4965700"/>
          <p14:tracePt t="37097" x="6500813" y="4965700"/>
          <p14:tracePt t="37114" x="6537325" y="4965700"/>
          <p14:tracePt t="37132" x="6608763" y="4965700"/>
          <p14:tracePt t="37148" x="6643688" y="4965700"/>
          <p14:tracePt t="37163" x="6670675" y="4965700"/>
          <p14:tracePt t="37181" x="6705600" y="4965700"/>
          <p14:tracePt t="37186" x="6724650" y="4965700"/>
          <p14:tracePt t="37200" x="6759575" y="4965700"/>
          <p14:tracePt t="37214" x="6796088" y="4965700"/>
          <p14:tracePt t="37231" x="6831013" y="4965700"/>
          <p14:tracePt t="37247" x="6848475" y="4965700"/>
          <p14:tracePt t="37266" x="6875463" y="4965700"/>
          <p14:tracePt t="37280" x="6884988" y="4965700"/>
          <p14:tracePt t="37297" x="6894513" y="4965700"/>
          <p14:tracePt t="37316" x="6902450" y="4965700"/>
          <p14:tracePt t="37332" x="6911975" y="4965700"/>
          <p14:tracePt t="37363" x="6919913" y="4956175"/>
          <p14:tracePt t="37383" x="6938963" y="4956175"/>
          <p14:tracePt t="37422" x="6938963" y="4946650"/>
          <p14:tracePt t="37473" x="6938963" y="4938713"/>
          <p14:tracePt t="37503" x="6938963" y="4919663"/>
          <p14:tracePt t="37509" x="6938963" y="4894263"/>
          <p14:tracePt t="37517" x="6938963" y="4867275"/>
          <p14:tracePt t="37531" x="6938963" y="4813300"/>
          <p14:tracePt t="37548" x="6938963" y="4786313"/>
          <p14:tracePt t="37567" x="6938963" y="4759325"/>
          <p14:tracePt t="37582" x="6938963" y="4751388"/>
          <p14:tracePt t="37613" x="6938963" y="4724400"/>
          <p14:tracePt t="37633" x="6938963" y="4679950"/>
          <p14:tracePt t="37648" x="6938963" y="4652963"/>
          <p14:tracePt t="37664" x="6938963" y="4633913"/>
          <p14:tracePt t="37680" x="6938963" y="4608513"/>
          <p14:tracePt t="37686" x="6938963" y="4598988"/>
          <p14:tracePt t="37699" x="6938963" y="4572000"/>
          <p14:tracePt t="37713" x="6938963" y="4554538"/>
          <p14:tracePt t="37730" x="6938963" y="4527550"/>
          <p14:tracePt t="37749" x="6938963" y="4491038"/>
          <p14:tracePt t="37765" x="6938963" y="4473575"/>
          <p14:tracePt t="37780" x="6938963" y="4465638"/>
          <p14:tracePt t="37797" x="6938963" y="4456113"/>
          <p14:tracePt t="37816" x="6938963" y="4446588"/>
          <p14:tracePt t="37831" x="6938963" y="4438650"/>
          <p14:tracePt t="37847" x="6938963" y="4429125"/>
          <p14:tracePt t="37864" x="6938963" y="4419600"/>
          <p14:tracePt t="37883" x="6938963" y="4375150"/>
          <p14:tracePt t="37897" x="6938963" y="4357688"/>
          <p14:tracePt t="37914" x="6919913" y="4286250"/>
          <p14:tracePt t="37930" x="6919913" y="4241800"/>
          <p14:tracePt t="37950" x="6902450" y="4187825"/>
          <p14:tracePt t="37964" x="6902450" y="4160838"/>
          <p14:tracePt t="37981" x="6902450" y="4152900"/>
          <p14:tracePt t="38000" x="6902450" y="4133850"/>
          <p14:tracePt t="38030" x="6902450" y="4125913"/>
          <p14:tracePt t="38047" x="6902450" y="4116388"/>
          <p14:tracePt t="38076" x="6902450" y="4108450"/>
          <p14:tracePt t="38090" x="6902450" y="4089400"/>
          <p14:tracePt t="38097" x="6894513" y="4089400"/>
          <p14:tracePt t="38114" x="6894513" y="4071938"/>
          <p14:tracePt t="38133" x="6884988" y="4044950"/>
          <p14:tracePt t="38147" x="6884988" y="4037013"/>
          <p14:tracePt t="38164" x="6884988" y="4027488"/>
          <p14:tracePt t="38181" x="6884988" y="4017963"/>
          <p14:tracePt t="38200" x="6875463" y="4010025"/>
          <p14:tracePt t="38214" x="6867525" y="4000500"/>
          <p14:tracePt t="38232" x="6858000" y="3990975"/>
          <p14:tracePt t="38248" x="6840538" y="3983038"/>
          <p14:tracePt t="38265" x="6813550" y="3973513"/>
          <p14:tracePt t="38280" x="6777038" y="3965575"/>
          <p14:tracePt t="38297" x="6742113" y="3965575"/>
          <p14:tracePt t="38316" x="6688138" y="3965575"/>
          <p14:tracePt t="38331" x="6653213" y="3965575"/>
          <p14:tracePt t="38347" x="6616700" y="3965575"/>
          <p14:tracePt t="38364" x="6572250" y="3965575"/>
          <p14:tracePt t="38383" x="6473825" y="3965575"/>
          <p14:tracePt t="38397" x="6384925" y="3983038"/>
          <p14:tracePt t="38415" x="6296025" y="3983038"/>
          <p14:tracePt t="38431" x="6242050" y="3983038"/>
          <p14:tracePt t="38448" x="6161088" y="3990975"/>
          <p14:tracePt t="38465" x="6108700" y="4000500"/>
          <p14:tracePt t="38481" x="6045200" y="4000500"/>
          <p14:tracePt t="38500" x="5929313" y="4000500"/>
          <p14:tracePt t="38514" x="5848350" y="4000500"/>
          <p14:tracePt t="38531" x="5776913" y="4000500"/>
          <p14:tracePt t="38547" x="5724525" y="4000500"/>
          <p14:tracePt t="38566" x="5661025" y="4000500"/>
          <p14:tracePt t="38580" x="5589588" y="4000500"/>
          <p14:tracePt t="38598" x="5510213" y="3990975"/>
          <p14:tracePt t="38614" x="5438775" y="3990975"/>
          <p14:tracePt t="38633" x="5295900" y="3973513"/>
          <p14:tracePt t="38647" x="5224463" y="3973513"/>
          <p14:tracePt t="38664" x="5160963" y="3965575"/>
          <p14:tracePt t="38683" x="5062538" y="3965575"/>
          <p14:tracePt t="38698" x="4991100" y="3965575"/>
          <p14:tracePt t="38715" x="4911725" y="3965575"/>
          <p14:tracePt t="38731" x="4857750" y="3965575"/>
          <p14:tracePt t="38751" x="4786313" y="3973513"/>
          <p14:tracePt t="38764" x="4741863" y="3973513"/>
          <p14:tracePt t="38781" x="4687888" y="3973513"/>
          <p14:tracePt t="38797" x="4616450" y="3973513"/>
          <p14:tracePt t="38817" x="4518025" y="3983038"/>
          <p14:tracePt t="38831" x="4456113" y="3983038"/>
          <p14:tracePt t="38848" x="4394200" y="3983038"/>
          <p14:tracePt t="38865" x="4340225" y="3983038"/>
          <p14:tracePt t="38883" x="4268788" y="3983038"/>
          <p14:tracePt t="38897" x="4224338" y="3983038"/>
          <p14:tracePt t="38915" x="4187825" y="3983038"/>
          <p14:tracePt t="38933" x="4143375" y="3983038"/>
          <p14:tracePt t="38948" x="4125913" y="3983038"/>
          <p14:tracePt t="38964" x="4108450" y="3983038"/>
          <p14:tracePt t="38981" x="4089400" y="3983038"/>
          <p14:tracePt t="39002" x="4071938" y="3983038"/>
          <p14:tracePt t="39015" x="4062413" y="3983038"/>
          <p14:tracePt t="39048" x="4044950" y="3983038"/>
          <p14:tracePt t="39163" x="4044950" y="3990975"/>
          <p14:tracePt t="39173" x="4037013" y="3990975"/>
          <p14:tracePt t="39186" x="4037013" y="4000500"/>
          <p14:tracePt t="39197" x="4017963" y="4017963"/>
          <p14:tracePt t="39214" x="4017963" y="4054475"/>
          <p14:tracePt t="39231" x="4017963" y="4098925"/>
          <p14:tracePt t="39250" x="4017963" y="4179888"/>
          <p14:tracePt t="39264" x="4027488" y="4214813"/>
          <p14:tracePt t="39281" x="4037013" y="4259263"/>
          <p14:tracePt t="39297" x="4037013" y="4295775"/>
          <p14:tracePt t="39317" x="4037013" y="4330700"/>
          <p14:tracePt t="39331" x="4037013" y="4348163"/>
          <p14:tracePt t="39348" x="4037013" y="4357688"/>
          <p14:tracePt t="39366" x="4037013" y="4394200"/>
          <p14:tracePt t="39383" x="4044950" y="4419600"/>
          <p14:tracePt t="39397" x="4044950" y="4446588"/>
          <p14:tracePt t="39414" x="4044950" y="4465638"/>
          <p14:tracePt t="39435" x="4044950" y="4500563"/>
          <p14:tracePt t="39448" x="4044950" y="4518025"/>
          <p14:tracePt t="39465" x="4054475" y="4537075"/>
          <p14:tracePt t="39481" x="4062413" y="4572000"/>
          <p14:tracePt t="39501" x="4071938" y="4616450"/>
          <p14:tracePt t="39514" x="4081463" y="4633913"/>
          <p14:tracePt t="39531" x="4089400" y="4660900"/>
          <p14:tracePt t="39547" x="4089400" y="4679950"/>
          <p14:tracePt t="39566" x="4089400" y="4697413"/>
          <p14:tracePt t="39581" x="4089400" y="4705350"/>
          <p14:tracePt t="39598" x="4089400" y="4714875"/>
          <p14:tracePt t="39617" x="4089400" y="4732338"/>
          <p14:tracePt t="39648" x="4098925" y="4751388"/>
          <p14:tracePt t="39665" x="4098925" y="4759325"/>
          <p14:tracePt t="39684" x="4108450" y="4776788"/>
          <p14:tracePt t="39698" x="4108450" y="4795838"/>
          <p14:tracePt t="39715" x="4116388" y="4813300"/>
          <p14:tracePt t="39731" x="4125913" y="4822825"/>
          <p14:tracePt t="39750" x="4125913" y="4840288"/>
          <p14:tracePt t="39781" x="4125913" y="4857750"/>
          <p14:tracePt t="40348" x="4133850" y="4857750"/>
          <p14:tracePt t="40353" x="4143375" y="4857750"/>
          <p14:tracePt t="40366" x="4179888" y="4857750"/>
          <p14:tracePt t="40382" x="4205288" y="4857750"/>
          <p14:tracePt t="40398" x="4241800" y="4857750"/>
          <p14:tracePt t="40415" x="4286250" y="4857750"/>
          <p14:tracePt t="40434" x="4357688" y="4857750"/>
          <p14:tracePt t="40465" x="4456113" y="4875213"/>
          <p14:tracePt t="40500" x="4589463" y="4894263"/>
          <p14:tracePt t="40531" x="4724400" y="4902200"/>
          <p14:tracePt t="40551" x="4822825" y="4911725"/>
          <p14:tracePt t="40565" x="4875213" y="4911725"/>
          <p14:tracePt t="40581" x="4938713" y="4919663"/>
          <p14:tracePt t="40601" x="5000625" y="4929188"/>
          <p14:tracePt t="40617" x="5116513" y="4946650"/>
          <p14:tracePt t="40632" x="5170488" y="4956175"/>
          <p14:tracePt t="40649" x="5224463" y="4965700"/>
          <p14:tracePt t="40664" x="5268913" y="4973638"/>
          <p14:tracePt t="40683" x="5340350" y="4983163"/>
          <p14:tracePt t="40698" x="5367338" y="4991100"/>
          <p14:tracePt t="40715" x="5411788" y="5000625"/>
          <p14:tracePt t="40731" x="5456238" y="5000625"/>
          <p14:tracePt t="40749" x="5518150" y="5010150"/>
          <p14:tracePt t="40765" x="5562600" y="5027613"/>
          <p14:tracePt t="40782" x="5608638" y="5027613"/>
          <p14:tracePt t="40801" x="5661025" y="5027613"/>
          <p14:tracePt t="40815" x="5697538" y="5037138"/>
          <p14:tracePt t="40831" x="5724525" y="5037138"/>
          <p14:tracePt t="40848" x="5751513" y="5037138"/>
          <p14:tracePt t="40868" x="5786438" y="5045075"/>
          <p14:tracePt t="40882" x="5830888" y="5045075"/>
          <p14:tracePt t="40898" x="5875338" y="5045075"/>
          <p14:tracePt t="40919" x="5956300" y="5045075"/>
          <p14:tracePt t="40933" x="6000750" y="5045075"/>
          <p14:tracePt t="40948" x="6045200" y="5027613"/>
          <p14:tracePt t="40966" x="6081713" y="5027613"/>
          <p14:tracePt t="40984" x="6143625" y="5010150"/>
          <p14:tracePt t="40999" x="6180138" y="5010150"/>
          <p14:tracePt t="41015" x="6215063" y="4991100"/>
          <p14:tracePt t="41032" x="6242050" y="4983163"/>
          <p14:tracePt t="41051" x="6303963" y="4965700"/>
          <p14:tracePt t="41065" x="6348413" y="4956175"/>
          <p14:tracePt t="41082" x="6394450" y="4938713"/>
          <p14:tracePt t="41101" x="6438900" y="4929188"/>
          <p14:tracePt t="41117" x="6473825" y="4919663"/>
          <p14:tracePt t="41132" x="6500813" y="4911725"/>
          <p14:tracePt t="41149" x="6527800" y="4902200"/>
          <p14:tracePt t="41167" x="6554788" y="4894263"/>
          <p14:tracePt t="41182" x="6562725" y="4894263"/>
          <p14:tracePt t="41185" x="6572250" y="4884738"/>
          <p14:tracePt t="41198" x="6581775" y="4875213"/>
          <p14:tracePt t="41234" x="6599238" y="4867275"/>
          <p14:tracePt t="41248" x="6616700" y="4857750"/>
          <p14:tracePt t="41266" x="6626225" y="4848225"/>
          <p14:tracePt t="41282" x="6634163" y="4840288"/>
          <p14:tracePt t="41300" x="6653213" y="4830763"/>
          <p14:tracePt t="41315" x="6661150" y="4822825"/>
          <p14:tracePt t="41332" x="6670675" y="4803775"/>
          <p14:tracePt t="41349" x="6680200" y="4786313"/>
          <p14:tracePt t="41366" x="6688138" y="4759325"/>
          <p14:tracePt t="41382" x="6697663" y="4751388"/>
          <p14:tracePt t="41398" x="6697663" y="4741863"/>
          <p14:tracePt t="41419" x="6705600" y="4714875"/>
          <p14:tracePt t="41431" x="6724650" y="4697413"/>
          <p14:tracePt t="41448" x="6724650" y="4670425"/>
          <p14:tracePt t="41465" x="6732588" y="4643438"/>
          <p14:tracePt t="41483" x="6732588" y="4625975"/>
          <p14:tracePt t="41500" x="6732588" y="4608513"/>
          <p14:tracePt t="41515" x="6742113" y="4581525"/>
          <p14:tracePt t="41532" x="6742113" y="4562475"/>
          <p14:tracePt t="41550" x="6751638" y="4510088"/>
          <p14:tracePt t="41565" x="6751638" y="4483100"/>
          <p14:tracePt t="41582" x="6751638" y="4456113"/>
          <p14:tracePt t="41602" x="6751638" y="4429125"/>
          <p14:tracePt t="41617" x="6751638" y="4411663"/>
          <p14:tracePt t="41632" x="6759575" y="4384675"/>
          <p14:tracePt t="41648" x="6759575" y="4357688"/>
          <p14:tracePt t="41669" x="6759575" y="4303713"/>
          <p14:tracePt t="41682" x="6759575" y="4276725"/>
          <p14:tracePt t="41698" x="6769100" y="4251325"/>
          <p14:tracePt t="41715" x="6769100" y="4224338"/>
          <p14:tracePt t="41735" x="6769100" y="4187825"/>
          <p14:tracePt t="41749" x="6769100" y="4170363"/>
          <p14:tracePt t="41766" x="6769100" y="4160838"/>
          <p14:tracePt t="41782" x="6769100" y="4143375"/>
          <p14:tracePt t="41799" x="6769100" y="4133850"/>
          <p14:tracePt t="41816" x="6769100" y="4125913"/>
          <p14:tracePt t="41832" x="6769100" y="4116388"/>
          <p14:tracePt t="41852" x="6769100" y="4098925"/>
          <p14:tracePt t="41865" x="6769100" y="4089400"/>
          <p14:tracePt t="41882" x="6769100" y="4081463"/>
          <p14:tracePt t="41898" x="6769100" y="4071938"/>
          <p14:tracePt t="41916" x="6769100" y="4062413"/>
          <p14:tracePt t="41932" x="6769100" y="4054475"/>
          <p14:tracePt t="42007" x="6769100" y="4044950"/>
          <p14:tracePt t="44432" x="6759575" y="4044950"/>
          <p14:tracePt t="44439" x="6742113" y="4044950"/>
          <p14:tracePt t="44450" x="6724650" y="4044950"/>
          <p14:tracePt t="44468" x="6670675" y="4044950"/>
          <p14:tracePt t="44484" x="6634163" y="4044950"/>
          <p14:tracePt t="44500" x="6608763" y="4054475"/>
          <p14:tracePt t="44520" x="6545263" y="4062413"/>
          <p14:tracePt t="44549" x="6456363" y="4071938"/>
          <p14:tracePt t="44585" x="6323013" y="4089400"/>
          <p14:tracePt t="44616" x="6215063" y="4089400"/>
          <p14:tracePt t="44633" x="6153150" y="4089400"/>
          <p14:tracePt t="44651" x="6072188" y="4089400"/>
          <p14:tracePt t="44666" x="6018213" y="4089400"/>
          <p14:tracePt t="44683" x="5965825" y="4089400"/>
          <p14:tracePt t="44700" x="5902325" y="4089400"/>
          <p14:tracePt t="44704" x="5875338" y="4089400"/>
          <p14:tracePt t="44718" x="5822950" y="4089400"/>
          <p14:tracePt t="44733" x="5768975" y="4089400"/>
          <p14:tracePt t="44750" x="5715000" y="4089400"/>
          <p14:tracePt t="44769" x="5653088" y="4081463"/>
          <p14:tracePt t="44785" x="5599113" y="4081463"/>
          <p14:tracePt t="44799" x="5545138" y="4081463"/>
          <p14:tracePt t="44816" x="5473700" y="4081463"/>
          <p14:tracePt t="44836" x="5375275" y="4081463"/>
          <p14:tracePt t="44850" x="5295900" y="4081463"/>
          <p14:tracePt t="44867" x="5241925" y="4089400"/>
          <p14:tracePt t="44883" x="5197475" y="4089400"/>
          <p14:tracePt t="44901" x="5153025" y="4098925"/>
          <p14:tracePt t="44916" x="5116513" y="4098925"/>
          <p14:tracePt t="44934" x="5072063" y="4098925"/>
          <p14:tracePt t="44952" x="5010150" y="4098925"/>
          <p14:tracePt t="44968" x="4956175" y="4098925"/>
          <p14:tracePt t="44983" x="4911725" y="4098925"/>
          <p14:tracePt t="45000" x="4867275" y="4098925"/>
          <p14:tracePt t="45019" x="4803775" y="4098925"/>
          <p14:tracePt t="45034" x="4768850" y="4098925"/>
          <p14:tracePt t="45049" x="4732338" y="4098925"/>
          <p14:tracePt t="45066" x="4697413" y="4098925"/>
          <p14:tracePt t="45086" x="4652963" y="4098925"/>
          <p14:tracePt t="45100" x="4633913" y="4098925"/>
          <p14:tracePt t="45117" x="4608513" y="4098925"/>
          <p14:tracePt t="45133" x="4581525" y="4098925"/>
          <p14:tracePt t="45151" x="4545013" y="4108450"/>
          <p14:tracePt t="45166" x="4527550" y="4108450"/>
          <p14:tracePt t="45184" x="4510088" y="4116388"/>
          <p14:tracePt t="45190" x="4500563" y="4116388"/>
          <p14:tracePt t="45202" x="4483100" y="4116388"/>
          <p14:tracePt t="45217" x="4465638" y="4116388"/>
          <p14:tracePt t="45233" x="4456113" y="4125913"/>
          <p14:tracePt t="45250" x="4438650" y="4125913"/>
          <p14:tracePt t="45269" x="4411663" y="4125913"/>
          <p14:tracePt t="45284" x="4402138" y="4133850"/>
          <p14:tracePt t="45300" x="4384675" y="4133850"/>
          <p14:tracePt t="45336" x="4367213" y="4133850"/>
          <p14:tracePt t="45371" x="4357688" y="4133850"/>
          <p14:tracePt t="45392" x="4348163" y="4133850"/>
          <p14:tracePt t="45406" x="4340225" y="4133850"/>
          <p14:tracePt t="45522" x="4330700" y="4143375"/>
          <p14:tracePt t="45534" x="4330700" y="4152900"/>
          <p14:tracePt t="45542" x="4322763" y="4152900"/>
          <p14:tracePt t="45550" x="4313238" y="4170363"/>
          <p14:tracePt t="45567" x="4313238" y="4179888"/>
          <p14:tracePt t="45585" x="4295775" y="4214813"/>
          <p14:tracePt t="45600" x="4295775" y="4241800"/>
          <p14:tracePt t="45617" x="4295775" y="4276725"/>
          <p14:tracePt t="45634" x="4295775" y="4313238"/>
          <p14:tracePt t="45651" x="4295775" y="4357688"/>
          <p14:tracePt t="45667" x="4295775" y="4384675"/>
          <p14:tracePt t="45684" x="4295775" y="4411663"/>
          <p14:tracePt t="45689" x="4295775" y="4419600"/>
          <p14:tracePt t="45704" x="4295775" y="4429125"/>
          <p14:tracePt t="45717" x="4295775" y="4446588"/>
          <p14:tracePt t="45733" x="4295775" y="4465638"/>
          <p14:tracePt t="45750" x="4295775" y="4473575"/>
          <p14:tracePt t="45769" x="4295775" y="4491038"/>
          <p14:tracePt t="45783" x="4303713" y="4518025"/>
          <p14:tracePt t="45800" x="4313238" y="4537075"/>
          <p14:tracePt t="45817" x="4322763" y="4572000"/>
          <p14:tracePt t="45834" x="4330700" y="4625975"/>
          <p14:tracePt t="45850" x="4340225" y="4652963"/>
          <p14:tracePt t="45867" x="4348163" y="4679950"/>
          <p14:tracePt t="45885" x="4357688" y="4714875"/>
          <p14:tracePt t="45901" x="4357688" y="4724400"/>
          <p14:tracePt t="45917" x="4357688" y="4741863"/>
          <p14:tracePt t="45934" x="4367213" y="4751388"/>
          <p14:tracePt t="45952" x="4375150" y="4759325"/>
          <p14:tracePt t="45967" x="4375150" y="4776788"/>
          <p14:tracePt t="45984" x="4384675" y="4776788"/>
          <p14:tracePt t="46001" x="4384675" y="4786313"/>
          <p14:tracePt t="46018" x="4394200" y="4803775"/>
          <p14:tracePt t="46034" x="4411663" y="4813300"/>
          <p14:tracePt t="46051" x="4411663" y="4822825"/>
          <p14:tracePt t="46069" x="4419600" y="4830763"/>
          <p14:tracePt t="46184" x="4429125" y="4830763"/>
          <p14:tracePt t="46196" x="4429125" y="4840288"/>
          <p14:tracePt t="46204" x="4438650" y="4840288"/>
          <p14:tracePt t="46217" x="4446588" y="4848225"/>
          <p14:tracePt t="46235" x="4473575" y="4848225"/>
          <p14:tracePt t="46251" x="4510088" y="4848225"/>
          <p14:tracePt t="46269" x="4562475" y="4857750"/>
          <p14:tracePt t="46284" x="4616450" y="4857750"/>
          <p14:tracePt t="46301" x="4679950" y="4857750"/>
          <p14:tracePt t="46317" x="4759325" y="4857750"/>
          <p14:tracePt t="46334" x="4875213" y="4857750"/>
          <p14:tracePt t="46351" x="4929188" y="4857750"/>
          <p14:tracePt t="46367" x="4973638" y="4857750"/>
          <p14:tracePt t="46386" x="5018088" y="4857750"/>
          <p14:tracePt t="46400" x="5037138" y="4848225"/>
          <p14:tracePt t="46417" x="5062538" y="4848225"/>
          <p14:tracePt t="46434" x="5089525" y="4848225"/>
          <p14:tracePt t="46452" x="5126038" y="4848225"/>
          <p14:tracePt t="46467" x="5143500" y="4848225"/>
          <p14:tracePt t="46485" x="5170488" y="4848225"/>
          <p14:tracePt t="46501" x="5187950" y="4848225"/>
          <p14:tracePt t="46519" x="5241925" y="4848225"/>
          <p14:tracePt t="46534" x="5268913" y="4848225"/>
          <p14:tracePt t="46550" x="5286375" y="4848225"/>
          <p14:tracePt t="46570" x="5340350" y="4848225"/>
          <p14:tracePt t="46585" x="5375275" y="4848225"/>
          <p14:tracePt t="46600" x="5394325" y="4848225"/>
          <p14:tracePt t="46617" x="5438775" y="4848225"/>
          <p14:tracePt t="46636" x="5473700" y="4848225"/>
          <p14:tracePt t="46650" x="5510213" y="4848225"/>
          <p14:tracePt t="46668" x="5545138" y="4848225"/>
          <p14:tracePt t="46686" x="5608638" y="4848225"/>
          <p14:tracePt t="46702" x="5643563" y="4848225"/>
          <p14:tracePt t="46717" x="5680075" y="4848225"/>
          <p14:tracePt t="46734" x="5724525" y="4848225"/>
          <p14:tracePt t="46751" x="5759450" y="4848225"/>
          <p14:tracePt t="46768" x="5813425" y="4848225"/>
          <p14:tracePt t="46784" x="5848350" y="4848225"/>
          <p14:tracePt t="46800" x="5875338" y="4840288"/>
          <p14:tracePt t="46820" x="5919788" y="4830763"/>
          <p14:tracePt t="46834" x="5956300" y="4830763"/>
          <p14:tracePt t="46851" x="5991225" y="4830763"/>
          <p14:tracePt t="46867" x="6027738" y="4830763"/>
          <p14:tracePt t="46886" x="6081713" y="4830763"/>
          <p14:tracePt t="46900" x="6126163" y="4822825"/>
          <p14:tracePt t="46918" x="6170613" y="4813300"/>
          <p14:tracePt t="46935" x="6197600" y="4813300"/>
          <p14:tracePt t="46952" x="6232525" y="4813300"/>
          <p14:tracePt t="46967" x="6251575" y="4813300"/>
          <p14:tracePt t="46984" x="6269038" y="4813300"/>
          <p14:tracePt t="47002" x="6303963" y="4803775"/>
          <p14:tracePt t="47018" x="6330950" y="4786313"/>
          <p14:tracePt t="47034" x="6367463" y="4786313"/>
          <p14:tracePt t="47051" x="6402388" y="4776788"/>
          <p14:tracePt t="47070" x="6446838" y="4751388"/>
          <p14:tracePt t="47084" x="6473825" y="4741863"/>
          <p14:tracePt t="47101" x="6491288" y="4724400"/>
          <p14:tracePt t="47118" x="6510338" y="4697413"/>
          <p14:tracePt t="47136" x="6554788" y="4679950"/>
          <p14:tracePt t="47150" x="6581775" y="4679950"/>
          <p14:tracePt t="47167" x="6599238" y="4660900"/>
          <p14:tracePt t="47186" x="6616700" y="4652963"/>
          <p14:tracePt t="47205" x="6616700" y="4643438"/>
          <p14:tracePt t="47217" x="6626225" y="4633913"/>
          <p14:tracePt t="47234" x="6634163" y="4625975"/>
          <p14:tracePt t="47253" x="6643688" y="4598988"/>
          <p14:tracePt t="47268" x="6653213" y="4589463"/>
          <p14:tracePt t="47284" x="6661150" y="4572000"/>
          <p14:tracePt t="47301" x="6670675" y="4562475"/>
          <p14:tracePt t="47319" x="6670675" y="4537075"/>
          <p14:tracePt t="47334" x="6680200" y="4537075"/>
          <p14:tracePt t="47351" x="6680200" y="4527550"/>
          <p14:tracePt t="47367" x="6680200" y="4518025"/>
          <p14:tracePt t="47384" x="6680200" y="4510088"/>
          <p14:tracePt t="47433" x="6680200" y="4500563"/>
          <p14:tracePt t="47454" x="6680200" y="4483100"/>
          <p14:tracePt t="47469" x="6680200" y="4473575"/>
          <p14:tracePt t="47476" x="6680200" y="4465638"/>
          <p14:tracePt t="47489" x="6680200" y="4456113"/>
          <p14:tracePt t="47508" x="6680200" y="4446588"/>
          <p14:tracePt t="47519" x="6680200" y="4438650"/>
          <p14:tracePt t="47534" x="6680200" y="4429125"/>
          <p14:tracePt t="47551" x="6680200" y="4419600"/>
          <p14:tracePt t="47570" x="6680200" y="4394200"/>
          <p14:tracePt t="47584" x="6670675" y="4384675"/>
          <p14:tracePt t="47601" x="6661150" y="4367213"/>
          <p14:tracePt t="47619" x="6653213" y="4357688"/>
          <p14:tracePt t="47636" x="6643688" y="4348163"/>
          <p14:tracePt t="47651" x="6643688" y="4340225"/>
          <p14:tracePt t="47667" x="6634163" y="4330700"/>
          <p14:tracePt t="47687" x="6616700" y="4322763"/>
          <p14:tracePt t="47710" x="6608763" y="4313238"/>
          <p14:tracePt t="47734" x="6599238" y="4303713"/>
          <p14:tracePt t="47741" x="6599238" y="4295775"/>
          <p14:tracePt t="47763" x="6589713" y="4286250"/>
          <p14:tracePt t="47777" x="6581775" y="4286250"/>
          <p14:tracePt t="47784" x="6572250" y="4276725"/>
          <p14:tracePt t="47801" x="6554788" y="4268788"/>
          <p14:tracePt t="47818" x="6527800" y="4268788"/>
          <p14:tracePt t="47834" x="6510338" y="4268788"/>
          <p14:tracePt t="47851" x="6500813" y="4268788"/>
          <p14:tracePt t="47867" x="6491288" y="4268788"/>
          <p14:tracePt t="47885" x="6465888" y="4268788"/>
          <p14:tracePt t="47901" x="6446838" y="4268788"/>
          <p14:tracePt t="47917" x="6438900" y="4268788"/>
          <p14:tracePt t="47938" x="6411913" y="4268788"/>
          <p14:tracePt t="47951" x="6402388" y="4268788"/>
          <p14:tracePt t="47967" x="6384925" y="4268788"/>
          <p14:tracePt t="47984" x="6357938" y="4268788"/>
          <p14:tracePt t="48003" x="6313488" y="4268788"/>
          <p14:tracePt t="48018" x="6286500" y="4268788"/>
          <p14:tracePt t="48034" x="6251575" y="4268788"/>
          <p14:tracePt t="48051" x="6215063" y="4268788"/>
          <p14:tracePt t="48070" x="6161088" y="4268788"/>
          <p14:tracePt t="48085" x="6126163" y="4268788"/>
          <p14:tracePt t="48102" x="6081713" y="4268788"/>
          <p14:tracePt t="48120" x="6037263" y="4268788"/>
          <p14:tracePt t="48135" x="6027738" y="4276725"/>
          <p14:tracePt t="48151" x="6000750" y="4276725"/>
          <p14:tracePt t="48168" x="5973763" y="4286250"/>
          <p14:tracePt t="48188" x="5938838" y="4295775"/>
          <p14:tracePt t="48201" x="5902325" y="4303713"/>
          <p14:tracePt t="48218" x="5867400" y="4322763"/>
          <p14:tracePt t="48234" x="5840413" y="4322763"/>
          <p14:tracePt t="48252" x="5803900" y="4340225"/>
          <p14:tracePt t="48267" x="5776913" y="4340225"/>
          <p14:tracePt t="48284" x="5751513" y="4340225"/>
          <p14:tracePt t="48303" x="5705475" y="4348163"/>
          <p14:tracePt t="48320" x="5688013" y="4357688"/>
          <p14:tracePt t="48334" x="5643563" y="4367213"/>
          <p14:tracePt t="48351" x="5616575" y="4367213"/>
          <p14:tracePt t="48370" x="5572125" y="4384675"/>
          <p14:tracePt t="48385" x="5537200" y="4384675"/>
          <p14:tracePt t="48401" x="5500688" y="4384675"/>
          <p14:tracePt t="48418" x="5473700" y="4384675"/>
          <p14:tracePt t="48437" x="5402263" y="4384675"/>
          <p14:tracePt t="48451" x="5375275" y="4384675"/>
          <p14:tracePt t="48468" x="5348288" y="4384675"/>
          <p14:tracePt t="48485" x="5303838" y="4384675"/>
          <p14:tracePt t="48504" x="5276850" y="4384675"/>
          <p14:tracePt t="48518" x="5241925" y="4384675"/>
          <p14:tracePt t="48534" x="5214938" y="4384675"/>
          <p14:tracePt t="48552" x="5170488" y="4384675"/>
          <p14:tracePt t="48568" x="5108575" y="4394200"/>
          <p14:tracePt t="48584" x="5054600" y="4394200"/>
          <p14:tracePt t="48601" x="5018088" y="4394200"/>
          <p14:tracePt t="48619" x="4973638" y="4394200"/>
          <p14:tracePt t="48635" x="4902200" y="4394200"/>
          <p14:tracePt t="48651" x="4875213" y="4394200"/>
          <p14:tracePt t="48668" x="4840288" y="4394200"/>
          <p14:tracePt t="48687" x="4786313" y="4394200"/>
          <p14:tracePt t="48701" x="4759325" y="4394200"/>
          <p14:tracePt t="48718" x="4724400" y="4394200"/>
          <p14:tracePt t="48735" x="4705350" y="4394200"/>
          <p14:tracePt t="48753" x="4670425" y="4394200"/>
          <p14:tracePt t="48768" x="4643438" y="4394200"/>
          <p14:tracePt t="48785" x="4633913" y="4402138"/>
          <p14:tracePt t="48802" x="4616450" y="4402138"/>
          <p14:tracePt t="48819" x="4589463" y="4411663"/>
          <p14:tracePt t="48834" x="4581525" y="4429125"/>
          <p14:tracePt t="48851" x="4562475" y="4429125"/>
          <p14:tracePt t="48871" x="4545013" y="4438650"/>
          <p14:tracePt t="48884" x="4527550" y="4438650"/>
          <p14:tracePt t="48901" x="4518025" y="4446588"/>
          <p14:tracePt t="48936" x="4510088" y="4446588"/>
          <p14:tracePt t="48952" x="4500563" y="4446588"/>
          <p14:tracePt t="49534" x="4527550" y="4446588"/>
          <p14:tracePt t="49542" x="4554538" y="4446588"/>
          <p14:tracePt t="49553" x="4625975" y="4446588"/>
          <p14:tracePt t="49569" x="4741863" y="4446588"/>
          <p14:tracePt t="49585" x="4867275" y="4446588"/>
          <p14:tracePt t="49602" x="4991100" y="4456113"/>
          <p14:tracePt t="49620" x="5160963" y="4473575"/>
          <p14:tracePt t="49635" x="5313363" y="4483100"/>
          <p14:tracePt t="49668" x="5581650" y="4510088"/>
          <p14:tracePt t="49702" x="5840413" y="4537075"/>
          <p14:tracePt t="49737" x="6010275" y="4554538"/>
          <p14:tracePt t="49752" x="6018213" y="4554538"/>
          <p14:tracePt t="49769" x="6037263" y="4554538"/>
          <p14:tracePt t="49786" x="6045200" y="4554538"/>
          <p14:tracePt t="49818" x="5929313" y="4545013"/>
          <p14:tracePt t="49835" x="5751513" y="4510088"/>
          <p14:tracePt t="49852" x="5500688" y="4500563"/>
          <p14:tracePt t="49871" x="5241925" y="4491038"/>
          <p14:tracePt t="49885" x="5099050" y="4491038"/>
          <p14:tracePt t="49902" x="4938713" y="4500563"/>
          <p14:tracePt t="49919" x="4840288" y="4518025"/>
          <p14:tracePt t="49936" x="4776788" y="4537075"/>
          <p14:tracePt t="49952" x="4768850" y="4537075"/>
          <p14:tracePt t="49968" x="4759325" y="4537075"/>
          <p14:tracePt t="50004" x="4776788" y="4537075"/>
          <p14:tracePt t="50018" x="4867275" y="4545013"/>
          <p14:tracePt t="50035" x="4983163" y="4562475"/>
          <p14:tracePt t="50054" x="5259388" y="4562475"/>
          <p14:tracePt t="50068" x="5438775" y="4562475"/>
          <p14:tracePt t="50085" x="5572125" y="4562475"/>
          <p14:tracePt t="50102" x="5680075" y="4562475"/>
          <p14:tracePt t="50120" x="5803900" y="4562475"/>
          <p14:tracePt t="50135" x="5840413" y="4562475"/>
          <p14:tracePt t="50152" x="5857875" y="4562475"/>
          <p14:tracePt t="50169" x="5875338" y="4562475"/>
          <p14:tracePt t="50186" x="5884863" y="4562475"/>
          <p14:tracePt t="50217" x="5884863" y="4572000"/>
          <p14:tracePt t="50225" x="5857875" y="4581525"/>
          <p14:tracePt t="50238" x="5732463" y="4581525"/>
          <p14:tracePt t="50252" x="5643563" y="4589463"/>
          <p14:tracePt t="50268" x="5268913" y="4589463"/>
          <p14:tracePt t="50285" x="5108575" y="4589463"/>
          <p14:tracePt t="50305" x="4813300" y="4616450"/>
          <p14:tracePt t="50318" x="4705350" y="4643438"/>
          <p14:tracePt t="50335" x="4625975" y="4652963"/>
          <p14:tracePt t="50352" x="4598988" y="4660900"/>
          <p14:tracePt t="50369" x="4581525" y="4660900"/>
          <p14:tracePt t="50385" x="4572000" y="4660900"/>
          <p14:tracePt t="50423" x="4581525" y="4660900"/>
          <p14:tracePt t="50435" x="4697413" y="4660900"/>
          <p14:tracePt t="50452" x="4867275" y="4652963"/>
          <p14:tracePt t="50469" x="5072063" y="4643438"/>
          <p14:tracePt t="50488" x="5367338" y="4625975"/>
          <p14:tracePt t="50502" x="5537200" y="4616450"/>
          <p14:tracePt t="50518" x="5680075" y="4608513"/>
          <p14:tracePt t="50535" x="5776913" y="4608513"/>
          <p14:tracePt t="50553" x="5884863" y="4608513"/>
          <p14:tracePt t="50568" x="5919788" y="4608513"/>
          <p14:tracePt t="50585" x="5946775" y="4608513"/>
          <p14:tracePt t="50602" x="5965825" y="4608513"/>
          <p14:tracePt t="50620" x="5973763" y="4608513"/>
          <p14:tracePt t="50635" x="5983288" y="4608513"/>
          <p14:tracePt t="50682" x="5911850" y="4598988"/>
          <p14:tracePt t="50693" x="5724525" y="4598988"/>
          <p14:tracePt t="50702" x="5616575" y="4598988"/>
          <p14:tracePt t="50719" x="5357813" y="4598988"/>
          <p14:tracePt t="50737" x="5108575" y="4598988"/>
          <p14:tracePt t="50752" x="4965700" y="4608513"/>
          <p14:tracePt t="50768" x="4813300" y="4625975"/>
          <p14:tracePt t="50786" x="4724400" y="4643438"/>
          <p14:tracePt t="50803" x="4687888" y="4652963"/>
          <p14:tracePt t="50819" x="4670425" y="4652963"/>
          <p14:tracePt t="50878" x="4687888" y="4652963"/>
          <p14:tracePt t="50885" x="4724400" y="4652963"/>
          <p14:tracePt t="50893" x="4768850" y="4652963"/>
          <p14:tracePt t="50902" x="4830763" y="4652963"/>
          <p14:tracePt t="50921" x="5153025" y="4652963"/>
          <p14:tracePt t="50936" x="5367338" y="4625975"/>
          <p14:tracePt t="50952" x="5581650" y="4608513"/>
          <p14:tracePt t="50969" x="5786438" y="4589463"/>
          <p14:tracePt t="50987" x="5956300" y="4562475"/>
          <p14:tracePt t="51002" x="6018213" y="4554538"/>
          <p14:tracePt t="51019" x="6062663" y="4554538"/>
          <p14:tracePt t="51035" x="6081713" y="4554538"/>
          <p14:tracePt t="51053" x="6089650" y="4554538"/>
          <p14:tracePt t="51069" x="6099175" y="4554538"/>
          <p14:tracePt t="51113" x="6081713" y="4554538"/>
          <p14:tracePt t="51121" x="6018213" y="4554538"/>
          <p14:tracePt t="51135" x="5786438" y="4554538"/>
          <p14:tracePt t="51152" x="5572125" y="4554538"/>
          <p14:tracePt t="51171" x="5205413" y="4572000"/>
          <p14:tracePt t="51185" x="5062538" y="4572000"/>
          <p14:tracePt t="51202" x="4956175" y="4572000"/>
          <p14:tracePt t="51210" x="4894263" y="4581525"/>
          <p14:tracePt t="51219" x="4822825" y="4589463"/>
          <p14:tracePt t="51237" x="4697413" y="4598988"/>
          <p14:tracePt t="51252" x="4660900" y="4598988"/>
          <p14:tracePt t="51270" x="4633913" y="4598988"/>
          <p14:tracePt t="51286" x="4625975" y="4598988"/>
          <p14:tracePt t="51304" x="4616450" y="4598988"/>
          <p14:tracePt t="51357" x="4625975" y="4598988"/>
          <p14:tracePt t="51365" x="4660900" y="4598988"/>
          <p14:tracePt t="51372" x="4714875" y="4598988"/>
          <p14:tracePt t="51385" x="4848225" y="4616450"/>
          <p14:tracePt t="51402" x="5054600" y="4616450"/>
          <p14:tracePt t="51421" x="5367338" y="4616450"/>
          <p14:tracePt t="51435" x="5572125" y="4598988"/>
          <p14:tracePt t="51452" x="5768975" y="4589463"/>
          <p14:tracePt t="51469" x="5919788" y="4572000"/>
          <p14:tracePt t="51487" x="6037263" y="4554538"/>
          <p14:tracePt t="51502" x="6081713" y="4554538"/>
          <p14:tracePt t="51519" x="6116638" y="4554538"/>
          <p14:tracePt t="51539" x="6134100" y="4554538"/>
          <p14:tracePt t="51553" x="6143625" y="4554538"/>
          <p14:tracePt t="51569" x="6153150" y="4554538"/>
          <p14:tracePt t="51585" x="6161088" y="4554538"/>
          <p14:tracePt t="51621" x="6153150" y="4554538"/>
          <p14:tracePt t="51636" x="6081713" y="4554538"/>
          <p14:tracePt t="51653" x="5929313" y="4562475"/>
          <p14:tracePt t="51671" x="5688013" y="4581525"/>
          <p14:tracePt t="51686" x="5545138" y="4581525"/>
          <p14:tracePt t="51703" x="5411788" y="4598988"/>
          <p14:tracePt t="51708" x="5357813" y="4598988"/>
          <p14:tracePt t="51719" x="5313363" y="4608513"/>
          <p14:tracePt t="51737" x="5232400" y="4625975"/>
          <p14:tracePt t="51752" x="5197475" y="4625975"/>
          <p14:tracePt t="51769" x="5180013" y="4633913"/>
          <p14:tracePt t="51788" x="5160963" y="4633913"/>
          <p14:tracePt t="51819" x="5153025" y="4633913"/>
          <p14:tracePt t="51887" x="5170488" y="4633913"/>
          <p14:tracePt t="51895" x="5187950" y="4633913"/>
          <p14:tracePt t="51905" x="5241925" y="4633913"/>
          <p14:tracePt t="51921" x="5313363" y="4633913"/>
          <p14:tracePt t="51936" x="5375275" y="4633913"/>
          <p14:tracePt t="51952" x="5438775" y="4633913"/>
          <p14:tracePt t="51972" x="5500688" y="4633913"/>
          <p14:tracePt t="51987" x="5537200" y="4643438"/>
          <p14:tracePt t="52002" x="5572125" y="4643438"/>
          <p14:tracePt t="52019" x="5589588" y="4643438"/>
          <p14:tracePt t="52038" x="5599113" y="4643438"/>
          <p14:tracePt t="52053" x="5608638" y="4643438"/>
          <p14:tracePt t="52069" x="5616575" y="4643438"/>
          <p14:tracePt t="52187" x="5626100" y="4643438"/>
          <p14:tracePt t="52208" x="5634038" y="4643438"/>
          <p14:tracePt t="52223" x="5653088" y="4643438"/>
          <p14:tracePt t="52238" x="5661025" y="4643438"/>
          <p14:tracePt t="52248" x="5680075" y="4652963"/>
          <p14:tracePt t="52259" x="5705475" y="4652963"/>
          <p14:tracePt t="52269" x="5715000" y="4652963"/>
          <p14:tracePt t="52288" x="5768975" y="4652963"/>
          <p14:tracePt t="52302" x="5803900" y="4652963"/>
          <p14:tracePt t="52320" x="5848350" y="4652963"/>
          <p14:tracePt t="52336" x="5919788" y="4652963"/>
          <p14:tracePt t="52353" x="6045200" y="4643438"/>
          <p14:tracePt t="52369" x="6126163" y="4643438"/>
          <p14:tracePt t="52386" x="6205538" y="4643438"/>
          <p14:tracePt t="52402" x="6269038" y="4633913"/>
          <p14:tracePt t="52421" x="6348413" y="4633913"/>
          <p14:tracePt t="52436" x="6411913" y="4633913"/>
          <p14:tracePt t="52453" x="6438900" y="4633913"/>
          <p14:tracePt t="52472" x="6465888" y="4633913"/>
          <p14:tracePt t="52486" x="6473825" y="4633913"/>
          <p14:tracePt t="52502" x="6483350" y="4633913"/>
          <p14:tracePt t="52519" x="6491288" y="4633913"/>
          <p14:tracePt t="52537" x="6491288" y="4616450"/>
          <p14:tracePt t="53011" x="6500813" y="4616450"/>
          <p14:tracePt t="53019" x="6510338" y="4625975"/>
          <p14:tracePt t="53027" x="6518275" y="4625975"/>
          <p14:tracePt t="53037" x="6527800" y="4625975"/>
          <p14:tracePt t="53053" x="6545263" y="4633913"/>
          <p14:tracePt t="53086" x="6562725" y="4633913"/>
          <p14:tracePt t="53120" x="6572250" y="4633913"/>
          <p14:tracePt t="53643" x="6589713" y="4633913"/>
          <p14:tracePt t="53650" x="6616700" y="4633913"/>
          <p14:tracePt t="53658" x="6653213" y="4643438"/>
          <p14:tracePt t="53670" x="6742113" y="4652963"/>
          <p14:tracePt t="53687" x="6831013" y="4660900"/>
          <p14:tracePt t="53703" x="6911975" y="4679950"/>
          <p14:tracePt t="53720" x="7054850" y="4724400"/>
          <p14:tracePt t="53753" x="7269163" y="4786313"/>
          <p14:tracePt t="53787" x="7473950" y="4857750"/>
          <p14:tracePt t="53820" x="7715250" y="4919663"/>
          <p14:tracePt t="53839" x="7894638" y="4956175"/>
          <p14:tracePt t="53853" x="7991475" y="4973638"/>
          <p14:tracePt t="53870" x="8072438" y="4991100"/>
          <p14:tracePt t="53887" x="8153400" y="5018088"/>
          <p14:tracePt t="53906" x="8251825" y="5027613"/>
          <p14:tracePt t="53920" x="8286750" y="5037138"/>
          <p14:tracePt t="53938" x="8331200" y="5045075"/>
          <p14:tracePt t="53956" x="8375650" y="5054600"/>
          <p14:tracePt t="53972" x="8412163" y="5054600"/>
          <p14:tracePt t="53987" x="8429625" y="5054600"/>
          <p14:tracePt t="54003" x="8466138" y="5054600"/>
          <p14:tracePt t="54022" x="8510588" y="5054600"/>
          <p14:tracePt t="54039" x="8545513" y="5054600"/>
          <p14:tracePt t="54053" x="8582025" y="5045075"/>
          <p14:tracePt t="54070" x="8616950" y="5037138"/>
          <p14:tracePt t="54089" x="8653463" y="5018088"/>
          <p14:tracePt t="54103" x="8680450" y="5000625"/>
          <p14:tracePt t="54120" x="8705850" y="4965700"/>
          <p14:tracePt t="54137" x="8724900" y="4902200"/>
          <p14:tracePt t="54155" x="8742363" y="4830763"/>
          <p14:tracePt t="54170" x="8759825" y="4786313"/>
          <p14:tracePt t="54186" x="8769350" y="4741863"/>
          <p14:tracePt t="54203" x="8769350" y="4697413"/>
          <p14:tracePt t="54222" x="8786813" y="4625975"/>
          <p14:tracePt t="54237" x="8796338" y="4562475"/>
          <p14:tracePt t="54253" x="8796338" y="4473575"/>
          <p14:tracePt t="54273" x="8804275" y="4375150"/>
          <p14:tracePt t="54287" x="8813800" y="4340225"/>
          <p14:tracePt t="54303" x="8823325" y="4259263"/>
          <p14:tracePt t="54320" x="8823325" y="4197350"/>
          <p14:tracePt t="54339" x="8823325" y="4071938"/>
          <p14:tracePt t="54353" x="8804275" y="3946525"/>
          <p14:tracePt t="54371" x="8796338" y="3840163"/>
          <p14:tracePt t="54387" x="8786813" y="3751263"/>
          <p14:tracePt t="54405" x="8777288" y="3670300"/>
          <p14:tracePt t="54420" x="8751888" y="3571875"/>
          <p14:tracePt t="54437" x="8724900" y="3446463"/>
          <p14:tracePt t="54454" x="8688388" y="3330575"/>
          <p14:tracePt t="54471" x="8661400" y="3205163"/>
          <p14:tracePt t="54486" x="8643938" y="3160713"/>
          <p14:tracePt t="54503" x="8616950" y="3098800"/>
          <p14:tracePt t="54523" x="8582025" y="3009900"/>
          <p14:tracePt t="54537" x="8537575" y="2938463"/>
          <p14:tracePt t="54553" x="8491538" y="2867025"/>
          <p14:tracePt t="54570" x="8456613" y="2803525"/>
          <p14:tracePt t="54588" x="8385175" y="2714625"/>
          <p14:tracePt t="54603" x="8323263" y="2670175"/>
          <p14:tracePt t="54620" x="8251825" y="2616200"/>
          <p14:tracePt t="54637" x="8180388" y="2589213"/>
          <p14:tracePt t="54656" x="8062913" y="2544763"/>
          <p14:tracePt t="54670" x="7966075" y="2527300"/>
          <p14:tracePt t="54687" x="7840663" y="2490788"/>
          <p14:tracePt t="54706" x="7670800" y="2465388"/>
          <p14:tracePt t="54722" x="7562850" y="2438400"/>
          <p14:tracePt t="54736" x="7439025" y="2428875"/>
          <p14:tracePt t="54753" x="7304088" y="2419350"/>
          <p14:tracePt t="54772" x="7161213" y="2401888"/>
          <p14:tracePt t="54787" x="7108825" y="2393950"/>
          <p14:tracePt t="54803" x="7072313" y="2384425"/>
          <p14:tracePt t="54820" x="7037388" y="2374900"/>
          <p14:tracePt t="54839" x="6983413" y="2366963"/>
          <p14:tracePt t="54853" x="6929438" y="2347913"/>
          <p14:tracePt t="54870" x="6858000" y="2347913"/>
          <p14:tracePt t="54887" x="6786563" y="2347913"/>
          <p14:tracePt t="54905" x="6680200" y="2357438"/>
          <p14:tracePt t="54920" x="6626225" y="2357438"/>
          <p14:tracePt t="54937" x="6572250" y="2357438"/>
          <p14:tracePt t="54957" x="6500813" y="2347913"/>
          <p14:tracePt t="54971" x="6483350" y="2339975"/>
          <p14:tracePt t="54988" x="6465888" y="2339975"/>
          <p14:tracePt t="55442" x="6429375" y="2322513"/>
          <p14:tracePt t="55451" x="6375400" y="2295525"/>
          <p14:tracePt t="55459" x="6313488" y="2268538"/>
          <p14:tracePt t="55470" x="6205538" y="2224088"/>
          <p14:tracePt t="55488" x="6126163" y="2187575"/>
          <p14:tracePt t="55504" x="6045200" y="2152650"/>
          <p14:tracePt t="55522" x="5867400" y="2081213"/>
          <p14:tracePt t="55554" x="5653088" y="2017713"/>
          <p14:tracePt t="55588" x="5446713" y="1965325"/>
          <p14:tracePt t="55620" x="5251450" y="1911350"/>
          <p14:tracePt t="55640" x="5116513" y="1884363"/>
          <p14:tracePt t="55654" x="5054600" y="1857375"/>
          <p14:tracePt t="55670" x="4973638" y="1839913"/>
          <p14:tracePt t="55687" x="4857750" y="1822450"/>
          <p14:tracePt t="55706" x="4705350" y="1785938"/>
          <p14:tracePt t="55721" x="4633913" y="1768475"/>
          <p14:tracePt t="55738" x="4554538" y="1751013"/>
          <p14:tracePt t="55754" x="4491038" y="1731963"/>
          <p14:tracePt t="55773" x="4357688" y="1704975"/>
          <p14:tracePt t="55787" x="4268788" y="1687513"/>
          <p14:tracePt t="55804" x="4197350" y="1670050"/>
          <p14:tracePt t="55821" x="4133850" y="1660525"/>
          <p14:tracePt t="55838" x="4027488" y="1652588"/>
          <p14:tracePt t="55854" x="3956050" y="1643063"/>
          <p14:tracePt t="55871" x="3848100" y="1625600"/>
          <p14:tracePt t="55890" x="3705225" y="1616075"/>
          <p14:tracePt t="55904" x="3616325" y="1616075"/>
          <p14:tracePt t="55921" x="3536950" y="1616075"/>
          <p14:tracePt t="55938" x="3473450" y="1616075"/>
          <p14:tracePt t="55956" x="3330575" y="1625600"/>
          <p14:tracePt t="55971" x="3224213" y="1633538"/>
          <p14:tracePt t="55988" x="3133725" y="1652588"/>
          <p14:tracePt t="56004" x="3062288" y="1660525"/>
          <p14:tracePt t="56022" x="2955925" y="1670050"/>
          <p14:tracePt t="56037" x="2867025" y="1679575"/>
          <p14:tracePt t="56054" x="2751138" y="1697038"/>
          <p14:tracePt t="56072" x="2643188" y="1724025"/>
          <p14:tracePt t="56088" x="2544763" y="1741488"/>
          <p14:tracePt t="56104" x="2490788" y="1741488"/>
          <p14:tracePt t="56121" x="2438400" y="1758950"/>
          <p14:tracePt t="56140" x="2347913" y="1776413"/>
          <p14:tracePt t="56154" x="2286000" y="1785938"/>
          <p14:tracePt t="56171" x="2214563" y="1803400"/>
          <p14:tracePt t="56188" x="2152650" y="1812925"/>
          <p14:tracePt t="56206" x="2089150" y="1822450"/>
          <p14:tracePt t="56220" x="2044700" y="1830388"/>
          <p14:tracePt t="56237" x="2017713" y="1839913"/>
          <p14:tracePt t="56254" x="1982788" y="1839913"/>
          <p14:tracePt t="56273" x="1919288" y="1839913"/>
          <p14:tracePt t="56287" x="1884363" y="1857375"/>
          <p14:tracePt t="56304" x="1847850" y="1857375"/>
          <p14:tracePt t="56324" x="1795463" y="1874838"/>
          <p14:tracePt t="56338" x="1751013" y="1884363"/>
          <p14:tracePt t="56354" x="1714500" y="1893888"/>
          <p14:tracePt t="56371" x="1687513" y="1893888"/>
          <p14:tracePt t="56390" x="1652588" y="1901825"/>
          <p14:tracePt t="56404" x="1633538" y="1911350"/>
          <p14:tracePt t="56421" x="1616075" y="1919288"/>
          <p14:tracePt t="56438" x="1598613" y="1919288"/>
          <p14:tracePt t="56455" x="1581150" y="1928813"/>
          <p14:tracePt t="56471" x="1554163" y="1938338"/>
          <p14:tracePt t="56488" x="1536700" y="1938338"/>
          <p14:tracePt t="56507" x="1517650" y="1938338"/>
          <p14:tracePt t="56522" x="1500188" y="1946275"/>
          <p14:tracePt t="56537" x="1490663" y="1946275"/>
          <p14:tracePt t="56555" x="1473200" y="1955800"/>
          <p14:tracePt t="56573" x="1455738" y="1973263"/>
          <p14:tracePt t="56588" x="1428750" y="1973263"/>
          <p14:tracePt t="56605" x="1411288" y="1990725"/>
          <p14:tracePt t="56621" x="1374775" y="2009775"/>
          <p14:tracePt t="56640" x="1322388" y="2044700"/>
          <p14:tracePt t="56654" x="1276350" y="2089150"/>
          <p14:tracePt t="56671" x="1241425" y="2143125"/>
          <p14:tracePt t="56689" x="1204913" y="2197100"/>
          <p14:tracePt t="56706" x="1160463" y="2276475"/>
          <p14:tracePt t="56721" x="1143000" y="2312988"/>
          <p14:tracePt t="56737" x="1125538" y="2347913"/>
          <p14:tracePt t="56757" x="1089025" y="2411413"/>
          <p14:tracePt t="56772" x="1044575" y="2500313"/>
          <p14:tracePt t="56787" x="973138" y="2643188"/>
          <p14:tracePt t="56804" x="919163" y="2751138"/>
          <p14:tracePt t="56824" x="866775" y="2857500"/>
          <p14:tracePt t="56838" x="839788" y="2901950"/>
          <p14:tracePt t="56855" x="822325" y="2946400"/>
          <p14:tracePt t="56871" x="803275" y="2990850"/>
          <p14:tracePt t="56890" x="776288" y="3143250"/>
          <p14:tracePt t="56904" x="776288" y="3232150"/>
          <p14:tracePt t="56921" x="758825" y="3295650"/>
          <p14:tracePt t="56938" x="758825" y="3348038"/>
          <p14:tracePt t="56956" x="750888" y="3419475"/>
          <p14:tracePt t="56971" x="750888" y="3473450"/>
          <p14:tracePt t="56987" x="750888" y="3554413"/>
          <p14:tracePt t="57006" x="750888" y="3705225"/>
          <p14:tracePt t="57022" x="750888" y="3776663"/>
          <p14:tracePt t="57038" x="768350" y="3822700"/>
          <p14:tracePt t="57055" x="768350" y="3857625"/>
          <p14:tracePt t="57074" x="776288" y="3911600"/>
          <p14:tracePt t="57088" x="785813" y="3946525"/>
          <p14:tracePt t="57106" x="803275" y="3990975"/>
          <p14:tracePt t="57121" x="830263" y="4044950"/>
          <p14:tracePt t="57140" x="874713" y="4125913"/>
          <p14:tracePt t="57154" x="911225" y="4187825"/>
          <p14:tracePt t="57171" x="946150" y="4251325"/>
          <p14:tracePt t="57188" x="973138" y="4295775"/>
          <p14:tracePt t="57205" x="1017588" y="4340225"/>
          <p14:tracePt t="57221" x="1027113" y="4357688"/>
          <p14:tracePt t="57227" x="1044575" y="4375150"/>
          <p14:tracePt t="57237" x="1054100" y="4384675"/>
          <p14:tracePt t="57257" x="1089025" y="4419600"/>
          <p14:tracePt t="57272" x="1133475" y="4465638"/>
          <p14:tracePt t="57288" x="1196975" y="4527550"/>
          <p14:tracePt t="57304" x="1268413" y="4608513"/>
          <p14:tracePt t="57323" x="1366838" y="4724400"/>
          <p14:tracePt t="57338" x="1428750" y="4776788"/>
          <p14:tracePt t="57355" x="1465263" y="4822825"/>
          <p14:tracePt t="57371" x="1490663" y="4857750"/>
          <p14:tracePt t="57389" x="1527175" y="4894263"/>
          <p14:tracePt t="57404" x="1554163" y="4929188"/>
          <p14:tracePt t="57422" x="1589088" y="4956175"/>
          <p14:tracePt t="57440" x="1643063" y="5000625"/>
          <p14:tracePt t="57455" x="1670050" y="5027613"/>
          <p14:tracePt t="57471" x="1704975" y="5054600"/>
          <p14:tracePt t="57488" x="1751013" y="5081588"/>
          <p14:tracePt t="57505" x="1812925" y="5133975"/>
          <p14:tracePt t="57521" x="1857375" y="5170488"/>
          <p14:tracePt t="57538" x="1893888" y="5197475"/>
          <p14:tracePt t="57554" x="1919288" y="5214938"/>
          <p14:tracePt t="57573" x="1990725" y="5259388"/>
          <p14:tracePt t="57588" x="2071688" y="5295900"/>
          <p14:tracePt t="57605" x="2187575" y="5322888"/>
          <p14:tracePt t="57621" x="2295525" y="5340350"/>
          <p14:tracePt t="57640" x="2384425" y="5357813"/>
          <p14:tracePt t="57654" x="2428875" y="5367338"/>
          <p14:tracePt t="57671" x="2490788" y="5367338"/>
          <p14:tracePt t="57692" x="2652713" y="5384800"/>
          <p14:tracePt t="57705" x="2768600" y="5384800"/>
          <p14:tracePt t="57721" x="2857500" y="5394325"/>
          <p14:tracePt t="57738" x="2955925" y="5402263"/>
          <p14:tracePt t="57757" x="3197225" y="5402263"/>
          <p14:tracePt t="57771" x="3384550" y="5402263"/>
          <p14:tracePt t="57788" x="3509963" y="5402263"/>
          <p14:tracePt t="57805" x="3697288" y="5402263"/>
          <p14:tracePt t="57822" x="4010025" y="5375275"/>
          <p14:tracePt t="57838" x="4152900" y="5357813"/>
          <p14:tracePt t="57856" x="4322763" y="5340350"/>
          <p14:tracePt t="57871" x="4500563" y="5322888"/>
          <p14:tracePt t="57889" x="4705350" y="5286375"/>
          <p14:tracePt t="57904" x="4857750" y="5259388"/>
          <p14:tracePt t="57921" x="5054600" y="5224463"/>
          <p14:tracePt t="57940" x="5295900" y="5180013"/>
          <p14:tracePt t="57955" x="5438775" y="5153025"/>
          <p14:tracePt t="57971" x="5608638" y="5108575"/>
          <p14:tracePt t="57988" x="5786438" y="5072063"/>
          <p14:tracePt t="58007" x="6054725" y="5000625"/>
          <p14:tracePt t="58021" x="6276975" y="4946650"/>
          <p14:tracePt t="58038" x="6465888" y="4902200"/>
          <p14:tracePt t="58055" x="6626225" y="4857750"/>
          <p14:tracePt t="58072" x="6813550" y="4822825"/>
          <p14:tracePt t="58088" x="7099300" y="4768850"/>
          <p14:tracePt t="58105" x="7251700" y="4724400"/>
          <p14:tracePt t="58124" x="7545388" y="4652963"/>
          <p14:tracePt t="58139" x="7705725" y="4589463"/>
          <p14:tracePt t="58155" x="7858125" y="4518025"/>
          <p14:tracePt t="58172" x="8037513" y="4411663"/>
          <p14:tracePt t="58191" x="8286750" y="4241800"/>
          <p14:tracePt t="58205" x="8420100" y="4143375"/>
          <p14:tracePt t="58221" x="8537575" y="4017963"/>
          <p14:tracePt t="58227" x="8599488" y="3938588"/>
          <p14:tracePt t="58238" x="8661400" y="3848100"/>
          <p14:tracePt t="58256" x="8769350" y="3714750"/>
          <p14:tracePt t="58271" x="8920163" y="3571875"/>
          <p14:tracePt t="58288" x="9001125" y="3473450"/>
          <p14:tracePt t="58307" x="9109075" y="3268663"/>
          <p14:tracePt t="58353" x="9117013" y="2830513"/>
          <p14:tracePt t="58362" x="9082088" y="2751138"/>
          <p14:tracePt t="58374" x="9001125" y="2581275"/>
          <p14:tracePt t="58389" x="8939213" y="2446338"/>
          <p14:tracePt t="58405" x="8875713" y="2357438"/>
          <p14:tracePt t="58422" x="8831263" y="2259013"/>
          <p14:tracePt t="58440" x="8751888" y="2081213"/>
          <p14:tracePt t="58455" x="8688388" y="1965325"/>
          <p14:tracePt t="58471" x="8634413" y="1866900"/>
          <p14:tracePt t="58488" x="8562975" y="1785938"/>
          <p14:tracePt t="58506" x="8420100" y="1660525"/>
          <p14:tracePt t="58521" x="8304213" y="1544638"/>
          <p14:tracePt t="58538" x="8180388" y="1455738"/>
          <p14:tracePt t="58557" x="7991475" y="1322388"/>
          <p14:tracePt t="58572" x="7840663" y="1241425"/>
          <p14:tracePt t="58588" x="7715250" y="1187450"/>
          <p14:tracePt t="58605" x="7581900" y="1133475"/>
          <p14:tracePt t="58625" x="7331075" y="1081088"/>
          <p14:tracePt t="58639" x="7170738" y="1054100"/>
          <p14:tracePt t="58655" x="7037388" y="1036638"/>
          <p14:tracePt t="58671" x="6894513" y="1027113"/>
          <p14:tracePt t="58690" x="6599238" y="1009650"/>
          <p14:tracePt t="58705" x="6438900" y="990600"/>
          <p14:tracePt t="58721" x="6296025" y="990600"/>
          <p14:tracePt t="58738" x="6116638" y="990600"/>
          <p14:tracePt t="58756" x="5875338" y="990600"/>
          <p14:tracePt t="58771" x="5732463" y="990600"/>
          <p14:tracePt t="58788" x="5518150" y="1000125"/>
          <p14:tracePt t="58808" x="5224463" y="1017588"/>
          <p14:tracePt t="58822" x="5081588" y="1017588"/>
          <p14:tracePt t="58838" x="4875213" y="1027113"/>
          <p14:tracePt t="58856" x="4714875" y="1036638"/>
          <p14:tracePt t="58874" x="4500563" y="1054100"/>
          <p14:tracePt t="58888" x="4303713" y="1062038"/>
          <p14:tracePt t="58905" x="4125913" y="1071563"/>
          <p14:tracePt t="58922" x="3990975" y="1081088"/>
          <p14:tracePt t="58940" x="3768725" y="1098550"/>
          <p14:tracePt t="58955" x="3589338" y="1133475"/>
          <p14:tracePt t="58971" x="3438525" y="1152525"/>
          <p14:tracePt t="58991" x="3179763" y="1196975"/>
          <p14:tracePt t="59006" x="2973388" y="1231900"/>
          <p14:tracePt t="59022" x="2822575" y="1285875"/>
          <p14:tracePt t="59038" x="2697163" y="1322388"/>
          <p14:tracePt t="59058" x="2446338" y="1411288"/>
          <p14:tracePt t="59072" x="2276475" y="1473200"/>
          <p14:tracePt t="59088" x="2125663" y="1517650"/>
          <p14:tracePt t="59106" x="1965325" y="1562100"/>
          <p14:tracePt t="59124" x="1731963" y="1643063"/>
          <p14:tracePt t="59138" x="1608138" y="1679575"/>
          <p14:tracePt t="59155" x="1527175" y="1714500"/>
          <p14:tracePt t="59172" x="1411288" y="1776413"/>
          <p14:tracePt t="59189" x="1223963" y="1928813"/>
          <p14:tracePt t="59205" x="1098550" y="2017713"/>
          <p14:tracePt t="59222" x="1017588" y="2089150"/>
          <p14:tracePt t="59227" x="982663" y="2125663"/>
          <p14:tracePt t="59241" x="919163" y="2179638"/>
          <p14:tracePt t="59255" x="884238" y="2214563"/>
          <p14:tracePt t="59272" x="750888" y="2366963"/>
          <p14:tracePt t="59288" x="660400" y="2509838"/>
          <p14:tracePt t="59307" x="571500" y="2652713"/>
          <p14:tracePt t="59322" x="536575" y="2724150"/>
          <p14:tracePt t="59338" x="482600" y="2786063"/>
          <p14:tracePt t="59355" x="446088" y="2867025"/>
          <p14:tracePt t="59374" x="401638" y="3009900"/>
          <p14:tracePt t="59388" x="374650" y="3089275"/>
          <p14:tracePt t="59406" x="374650" y="3143250"/>
          <p14:tracePt t="59425" x="366713" y="3197225"/>
          <p14:tracePt t="59440" x="366713" y="3232150"/>
          <p14:tracePt t="59455" x="366713" y="3259138"/>
          <p14:tracePt t="59472" x="366713" y="3286125"/>
          <p14:tracePt t="59491" x="374650" y="3340100"/>
          <p14:tracePt t="59506" x="393700" y="3375025"/>
          <p14:tracePt t="59522" x="411163" y="3429000"/>
          <p14:tracePt t="59538" x="438150" y="3473450"/>
          <p14:tracePt t="59557" x="490538" y="3554413"/>
          <p14:tracePt t="59572" x="527050" y="3598863"/>
          <p14:tracePt t="59589" x="561975" y="3633788"/>
          <p14:tracePt t="59605" x="598488" y="3660775"/>
          <p14:tracePt t="59623" x="652463" y="3705225"/>
          <p14:tracePt t="59638" x="687388" y="3732213"/>
          <p14:tracePt t="59655" x="750888" y="3759200"/>
          <p14:tracePt t="59673" x="874713" y="3776663"/>
          <p14:tracePt t="59690" x="1071563" y="3813175"/>
          <p14:tracePt t="59705" x="1169988" y="3830638"/>
          <p14:tracePt t="59722" x="1312863" y="3848100"/>
          <p14:tracePt t="59728" x="1419225" y="3848100"/>
          <p14:tracePt t="59740" x="1625600" y="3840163"/>
          <p14:tracePt t="59755" x="1785938" y="3822700"/>
          <p14:tracePt t="59772" x="1965325" y="3803650"/>
          <p14:tracePt t="59789" x="2152650" y="3759200"/>
          <p14:tracePt t="59807" x="2357438" y="3705225"/>
          <p14:tracePt t="59822" x="2473325" y="3652838"/>
          <p14:tracePt t="59839" x="2562225" y="3616325"/>
          <p14:tracePt t="59857" x="2643188" y="3589338"/>
          <p14:tracePt t="59875" x="2732088" y="3554413"/>
          <p14:tracePt t="59889" x="2776538" y="3536950"/>
          <p14:tracePt t="59905" x="2813050" y="3536950"/>
          <p14:tracePt t="59923" x="2840038" y="3517900"/>
          <p14:tracePt t="59939" x="2894013" y="3490913"/>
          <p14:tracePt t="59955" x="2928938" y="3482975"/>
          <p14:tracePt t="59972" x="2973388" y="3455988"/>
          <p14:tracePt t="59990" x="3054350" y="3419475"/>
          <p14:tracePt t="60352" x="3081338" y="3367088"/>
          <p14:tracePt t="60361" x="3108325" y="3313113"/>
          <p14:tracePt t="60373" x="3179763" y="3187700"/>
          <p14:tracePt t="60389" x="3259138" y="3044825"/>
          <p14:tracePt t="60406" x="3340100" y="2919413"/>
          <p14:tracePt t="60425" x="3446463" y="2786063"/>
          <p14:tracePt t="60456" x="3544888" y="2679700"/>
          <p14:tracePt t="60490" x="3633788" y="2589213"/>
          <p14:tracePt t="60522" x="3697288" y="2527300"/>
          <p14:tracePt t="60542" x="3732213" y="2490788"/>
          <p14:tracePt t="60556" x="3751263" y="2473325"/>
          <p14:tracePt t="60572" x="3759200" y="2446338"/>
          <p14:tracePt t="60589" x="3776663" y="2428875"/>
          <p14:tracePt t="60609" x="3803650" y="2411413"/>
          <p14:tracePt t="60623" x="3822700" y="2393950"/>
          <p14:tracePt t="60639" x="3830638" y="2384425"/>
          <p14:tracePt t="60657" x="3848100" y="2366963"/>
          <p14:tracePt t="60674" x="3875088" y="2347913"/>
          <p14:tracePt t="60689" x="3894138" y="2339975"/>
          <p14:tracePt t="60706" x="3919538" y="2322513"/>
          <p14:tracePt t="60722" x="3929063" y="2312988"/>
          <p14:tracePt t="60728" x="3938588" y="2303463"/>
          <p14:tracePt t="60742" x="3946525" y="2303463"/>
          <p14:tracePt t="60756" x="3956050" y="2295525"/>
          <p14:tracePt t="60773" x="3965575" y="2286000"/>
          <p14:tracePt t="60791" x="3983038" y="2276475"/>
          <p14:tracePt t="60822" x="3990975" y="2276475"/>
          <p14:tracePt t="60860" x="4000500" y="226853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68313" y="115888"/>
            <a:ext cx="7772400" cy="1143000"/>
          </a:xfrm>
        </p:spPr>
        <p:txBody>
          <a:bodyPr/>
          <a:lstStyle/>
          <a:p>
            <a:pPr algn="ctr"/>
            <a:r>
              <a:rPr altLang="ar-SA" sz="6600">
                <a:latin typeface="Trebuchet MS" panose="020B0603020202020204" pitchFamily="34" charset="0"/>
                <a:cs typeface="Tahoma" panose="020B0604030504040204" pitchFamily="34" charset="0"/>
              </a:rPr>
              <a:t>Sampling</a:t>
            </a:r>
          </a:p>
        </p:txBody>
      </p:sp>
      <p:sp>
        <p:nvSpPr>
          <p:cNvPr id="204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442913" y="1628775"/>
            <a:ext cx="8229600" cy="4525963"/>
          </a:xfrm>
        </p:spPr>
        <p:txBody>
          <a:bodyPr/>
          <a:lstStyle/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Element: The single member of the population (population element or population member are used interchangeably)</a:t>
            </a:r>
          </a:p>
          <a:p>
            <a:r>
              <a:rPr altLang="ar-SA" sz="36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frame is the listing of all elements of a population, i.e., a list of all medical students at the university of Jordan, 2014-2016.</a:t>
            </a:r>
          </a:p>
          <a:p>
            <a:endParaRPr altLang="ar-SA" sz="36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5201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69" x="3956050" y="2268538"/>
          <p14:tracePt t="2281" x="3830638" y="2268538"/>
          <p14:tracePt t="2289" x="3741738" y="2268538"/>
          <p14:tracePt t="2303" x="3571875" y="2268538"/>
          <p14:tracePt t="2318" x="3446463" y="2268538"/>
          <p14:tracePt t="2335" x="3340100" y="2268538"/>
          <p14:tracePt t="2351" x="3170238" y="2259013"/>
          <p14:tracePt t="2385" x="2874963" y="2232025"/>
          <p14:tracePt t="2418" x="2652713" y="2214563"/>
          <p14:tracePt t="2452" x="2482850" y="2170113"/>
          <p14:tracePt t="2468" x="2428875" y="2160588"/>
          <p14:tracePt t="2488" x="2366963" y="2133600"/>
          <p14:tracePt t="2501" x="2339975" y="2125663"/>
          <p14:tracePt t="2518" x="2295525" y="2108200"/>
          <p14:tracePt t="2535" x="2241550" y="2089150"/>
          <p14:tracePt t="2555" x="2133600" y="2081213"/>
          <p14:tracePt t="2569" x="2009775" y="2062163"/>
          <p14:tracePt t="2585" x="1911350" y="2054225"/>
          <p14:tracePt t="2601" x="1847850" y="2054225"/>
          <p14:tracePt t="2619" x="1768475" y="2054225"/>
          <p14:tracePt t="2634" x="1724025" y="2054225"/>
          <p14:tracePt t="2651" x="1697038" y="2054225"/>
          <p14:tracePt t="2670" x="1679575" y="2054225"/>
          <p14:tracePt t="2983" x="1697038" y="2054225"/>
          <p14:tracePt t="2994" x="1776413" y="2089150"/>
          <p14:tracePt t="3001" x="1830388" y="2108200"/>
          <p14:tracePt t="3019" x="1911350" y="2116138"/>
          <p14:tracePt t="3035" x="1965325" y="2143125"/>
          <p14:tracePt t="3053" x="2044700" y="2160588"/>
          <p14:tracePt t="3068" x="2108200" y="2179638"/>
          <p14:tracePt t="3085" x="2160588" y="2187575"/>
          <p14:tracePt t="3105" x="2224088" y="2205038"/>
          <p14:tracePt t="3119" x="2251075" y="2214563"/>
          <p14:tracePt t="3135" x="2276475" y="2214563"/>
          <p14:tracePt t="3152" x="2286000" y="2214563"/>
          <p14:tracePt t="3171" x="2312988" y="2214563"/>
          <p14:tracePt t="3186" x="2322513" y="2214563"/>
          <p14:tracePt t="3201" x="2339975" y="2214563"/>
          <p14:tracePt t="3218" x="2347913" y="2214563"/>
          <p14:tracePt t="3237" x="2374900" y="2214563"/>
          <p14:tracePt t="3268" x="2384425" y="2214563"/>
          <p14:tracePt t="3285" x="2393950" y="2214563"/>
          <p14:tracePt t="3302" x="2401888" y="2214563"/>
          <p14:tracePt t="3423" x="2384425" y="2214563"/>
          <p14:tracePt t="3436" x="2347913" y="2224088"/>
          <p14:tracePt t="3445" x="2322513" y="2232025"/>
          <p14:tracePt t="3453" x="2295525" y="2232025"/>
          <p14:tracePt t="3469" x="2224088" y="2232025"/>
          <p14:tracePt t="3488" x="2133600" y="2232025"/>
          <p14:tracePt t="3502" x="2036763" y="2232025"/>
          <p14:tracePt t="3518" x="1901825" y="2232025"/>
          <p14:tracePt t="3535" x="1785938" y="2232025"/>
          <p14:tracePt t="3553" x="1625600" y="2214563"/>
          <p14:tracePt t="3568" x="1527175" y="2205038"/>
          <p14:tracePt t="3585" x="1411288" y="2197100"/>
          <p14:tracePt t="3604" x="1250950" y="2179638"/>
          <p14:tracePt t="3619" x="1196975" y="2170113"/>
          <p14:tracePt t="3635" x="1143000" y="2160588"/>
          <p14:tracePt t="3652" x="1089025" y="2152650"/>
          <p14:tracePt t="3671" x="982663" y="2125663"/>
          <p14:tracePt t="3685" x="911225" y="2116138"/>
          <p14:tracePt t="3702" x="847725" y="2089150"/>
          <p14:tracePt t="3718" x="795338" y="2071688"/>
          <p14:tracePt t="3736" x="723900" y="2044700"/>
          <p14:tracePt t="3751" x="687388" y="2027238"/>
          <p14:tracePt t="3769" x="652463" y="2017713"/>
          <p14:tracePt t="3786" x="633413" y="2000250"/>
          <p14:tracePt t="3803" x="588963" y="1973263"/>
          <p14:tracePt t="3818" x="571500" y="1965325"/>
          <p14:tracePt t="3835" x="561975" y="1946275"/>
          <p14:tracePt t="3854" x="544513" y="1928813"/>
          <p14:tracePt t="3868" x="536575" y="1911350"/>
          <p14:tracePt t="3885" x="527050" y="1901825"/>
          <p14:tracePt t="3891" x="517525" y="1893888"/>
          <p14:tracePt t="3902" x="517525" y="1884363"/>
          <p14:tracePt t="3921" x="517525" y="1866900"/>
          <p14:tracePt t="3936" x="517525" y="1839913"/>
          <p14:tracePt t="3952" x="527050" y="1822450"/>
          <p14:tracePt t="3970" x="544513" y="1795463"/>
          <p14:tracePt t="3987" x="615950" y="1741488"/>
          <p14:tracePt t="4002" x="704850" y="1697038"/>
          <p14:tracePt t="4019" x="830263" y="1660525"/>
          <p14:tracePt t="4037" x="982663" y="1643063"/>
          <p14:tracePt t="4052" x="1062038" y="1625600"/>
          <p14:tracePt t="4068" x="1143000" y="1625600"/>
          <p14:tracePt t="4085" x="1250950" y="1608138"/>
          <p14:tracePt t="4103" x="1401763" y="1608138"/>
          <p14:tracePt t="4119" x="1500188" y="1608138"/>
          <p14:tracePt t="4135" x="1589088" y="1608138"/>
          <p14:tracePt t="4152" x="1687513" y="1616075"/>
          <p14:tracePt t="4171" x="1830388" y="1633538"/>
          <p14:tracePt t="4185" x="1938338" y="1652588"/>
          <p14:tracePt t="4202" x="2027238" y="1670050"/>
          <p14:tracePt t="4221" x="2089150" y="1687513"/>
          <p14:tracePt t="4236" x="2170113" y="1704975"/>
          <p14:tracePt t="4252" x="2251075" y="1731963"/>
          <p14:tracePt t="4269" x="2312988" y="1758950"/>
          <p14:tracePt t="4288" x="2393950" y="1785938"/>
          <p14:tracePt t="4302" x="2411413" y="1785938"/>
          <p14:tracePt t="4319" x="2465388" y="1812925"/>
          <p14:tracePt t="4335" x="2490788" y="1830388"/>
          <p14:tracePt t="4354" x="2527300" y="1857375"/>
          <p14:tracePt t="4368" x="2544763" y="1874838"/>
          <p14:tracePt t="4386" x="2562225" y="1893888"/>
          <p14:tracePt t="4391" x="2571750" y="1901825"/>
          <p14:tracePt t="4405" x="2581275" y="1919288"/>
          <p14:tracePt t="4420" x="2598738" y="1928813"/>
          <p14:tracePt t="4435" x="2598738" y="1946275"/>
          <p14:tracePt t="4453" x="2616200" y="1973263"/>
          <p14:tracePt t="4471" x="2616200" y="2000250"/>
          <p14:tracePt t="4486" x="2625725" y="2017713"/>
          <p14:tracePt t="4502" x="2625725" y="2044700"/>
          <p14:tracePt t="4519" x="2625725" y="2054225"/>
          <p14:tracePt t="4538" x="2625725" y="2081213"/>
          <p14:tracePt t="4553" x="2598738" y="2089150"/>
          <p14:tracePt t="4569" x="2554288" y="2116138"/>
          <p14:tracePt t="4585" x="2490788" y="2133600"/>
          <p14:tracePt t="4605" x="2339975" y="2160588"/>
          <p14:tracePt t="4619" x="2251075" y="2160588"/>
          <p14:tracePt t="4636" x="2179638" y="2160588"/>
          <p14:tracePt t="4652" x="2062163" y="2152650"/>
          <p14:tracePt t="4672" x="1874838" y="2133600"/>
          <p14:tracePt t="4685" x="1751013" y="2125663"/>
          <p14:tracePt t="4703" x="1652588" y="2116138"/>
          <p14:tracePt t="4722" x="1517650" y="2098675"/>
          <p14:tracePt t="4736" x="1401763" y="2081213"/>
          <p14:tracePt t="4752" x="1295400" y="2081213"/>
          <p14:tracePt t="4769" x="1231900" y="2081213"/>
          <p14:tracePt t="4789" x="1152525" y="2071688"/>
          <p14:tracePt t="4802" x="1089025" y="2071688"/>
          <p14:tracePt t="4819" x="1009650" y="2062163"/>
          <p14:tracePt t="4836" x="946150" y="2054225"/>
          <p14:tracePt t="4854" x="866775" y="2044700"/>
          <p14:tracePt t="4869" x="822325" y="2027238"/>
          <p14:tracePt t="4885" x="776288" y="2017713"/>
          <p14:tracePt t="4891" x="758825" y="2017713"/>
          <p14:tracePt t="4906" x="731838" y="2017713"/>
          <p14:tracePt t="4920" x="687388" y="2000250"/>
          <p14:tracePt t="4935" x="669925" y="2000250"/>
          <p14:tracePt t="4953" x="642938" y="1990725"/>
          <p14:tracePt t="4971" x="615950" y="1982788"/>
          <p14:tracePt t="4986" x="608013" y="1965325"/>
          <p14:tracePt t="5002" x="588963" y="1965325"/>
          <p14:tracePt t="5019" x="588963" y="1955800"/>
          <p14:tracePt t="5038" x="581025" y="1928813"/>
          <p14:tracePt t="5052" x="581025" y="1893888"/>
          <p14:tracePt t="5069" x="581025" y="1866900"/>
          <p14:tracePt t="5086" x="598488" y="1830388"/>
          <p14:tracePt t="5103" x="642938" y="1785938"/>
          <p14:tracePt t="5119" x="704850" y="1741488"/>
          <p14:tracePt t="5135" x="803275" y="1704975"/>
          <p14:tracePt t="5154" x="893763" y="1670050"/>
          <p14:tracePt t="5170" x="1000125" y="1652588"/>
          <p14:tracePt t="5185" x="1062038" y="1643063"/>
          <p14:tracePt t="5202" x="1116013" y="1625600"/>
          <p14:tracePt t="5223" x="1204913" y="1625600"/>
          <p14:tracePt t="5236" x="1285875" y="1616075"/>
          <p14:tracePt t="5252" x="1357313" y="1616075"/>
          <p14:tracePt t="5269" x="1428750" y="1616075"/>
          <p14:tracePt t="5287" x="1544638" y="1616075"/>
          <p14:tracePt t="5302" x="1633538" y="1625600"/>
          <p14:tracePt t="5319" x="1751013" y="1643063"/>
          <p14:tracePt t="5337" x="1893888" y="1670050"/>
          <p14:tracePt t="5354" x="2044700" y="1704975"/>
          <p14:tracePt t="5369" x="2108200" y="1724025"/>
          <p14:tracePt t="5386" x="2179638" y="1741488"/>
          <p14:tracePt t="5391" x="2214563" y="1751013"/>
          <p14:tracePt t="5404" x="2295525" y="1776413"/>
          <p14:tracePt t="5420" x="2357438" y="1785938"/>
          <p14:tracePt t="5436" x="2401888" y="1795463"/>
          <p14:tracePt t="5452" x="2446338" y="1812925"/>
          <p14:tracePt t="5472" x="2482850" y="1822450"/>
          <p14:tracePt t="5486" x="2500313" y="1830388"/>
          <p14:tracePt t="5502" x="2509838" y="1839913"/>
          <p14:tracePt t="5519" x="2527300" y="1847850"/>
          <p14:tracePt t="5537" x="2544763" y="1866900"/>
          <p14:tracePt t="5552" x="2554288" y="1884363"/>
          <p14:tracePt t="5569" x="2562225" y="1893888"/>
          <p14:tracePt t="5589" x="2571750" y="1911350"/>
          <p14:tracePt t="5603" x="2581275" y="1928813"/>
          <p14:tracePt t="5619" x="2581275" y="1938338"/>
          <p14:tracePt t="5636" x="2598738" y="1965325"/>
          <p14:tracePt t="5655" x="2598738" y="1990725"/>
          <p14:tracePt t="5669" x="2598738" y="2009775"/>
          <p14:tracePt t="5686" x="2598738" y="2017713"/>
          <p14:tracePt t="5702" x="2598738" y="2036763"/>
          <p14:tracePt t="5721" x="2589213" y="2054225"/>
          <p14:tracePt t="5736" x="2581275" y="2071688"/>
          <p14:tracePt t="5753" x="2562225" y="2081213"/>
          <p14:tracePt t="5772" x="2509838" y="2116138"/>
          <p14:tracePt t="5787" x="2446338" y="2133600"/>
          <p14:tracePt t="5802" x="2384425" y="2152650"/>
          <p14:tracePt t="5819" x="2312988" y="2170113"/>
          <p14:tracePt t="5839" x="2232025" y="2179638"/>
          <p14:tracePt t="5853" x="2224088" y="2179638"/>
          <p14:tracePt t="5869" x="2152650" y="2179638"/>
          <p14:tracePt t="5886" x="2089150" y="2179638"/>
          <p14:tracePt t="5892" x="2054225" y="2179638"/>
          <p14:tracePt t="5904" x="1982788" y="2179638"/>
          <p14:tracePt t="5919" x="1901825" y="2179638"/>
          <p14:tracePt t="5936" x="1839913" y="2179638"/>
          <p14:tracePt t="5953" x="1776413" y="2179638"/>
          <p14:tracePt t="5971" x="1687513" y="2170113"/>
          <p14:tracePt t="5986" x="1589088" y="2160588"/>
          <p14:tracePt t="6003" x="1490663" y="2160588"/>
          <p14:tracePt t="6022" x="1384300" y="2160588"/>
          <p14:tracePt t="6036" x="1366838" y="2160588"/>
          <p14:tracePt t="6053" x="1303338" y="2160588"/>
          <p14:tracePt t="6069" x="1250950" y="2160588"/>
          <p14:tracePt t="6088" x="1152525" y="2152650"/>
          <p14:tracePt t="6103" x="1098550" y="2143125"/>
          <p14:tracePt t="6119" x="1044575" y="2143125"/>
          <p14:tracePt t="6136" x="990600" y="2143125"/>
          <p14:tracePt t="6154" x="919163" y="2143125"/>
          <p14:tracePt t="6169" x="893763" y="2143125"/>
          <p14:tracePt t="6186" x="866775" y="2143125"/>
          <p14:tracePt t="6203" x="839788" y="2143125"/>
          <p14:tracePt t="6221" x="803275" y="2133600"/>
          <p14:tracePt t="6236" x="776288" y="2133600"/>
          <p14:tracePt t="6253" x="758825" y="2125663"/>
          <p14:tracePt t="6271" x="723900" y="2116138"/>
          <p14:tracePt t="6286" x="687388" y="2108200"/>
          <p14:tracePt t="6303" x="669925" y="2098675"/>
          <p14:tracePt t="6319" x="642938" y="2089150"/>
          <p14:tracePt t="6339" x="615950" y="2081213"/>
          <p14:tracePt t="6353" x="598488" y="2071688"/>
          <p14:tracePt t="6370" x="581025" y="2062163"/>
          <p14:tracePt t="6386" x="571500" y="2054225"/>
          <p14:tracePt t="6392" x="561975" y="2054225"/>
          <p14:tracePt t="6404" x="554038" y="2044700"/>
          <p14:tracePt t="6420" x="544513" y="2044700"/>
          <p14:tracePt t="6437" x="536575" y="2027238"/>
          <p14:tracePt t="6453" x="527050" y="2017713"/>
          <p14:tracePt t="6471" x="517525" y="2000250"/>
          <p14:tracePt t="6486" x="509588" y="1982788"/>
          <p14:tracePt t="6503" x="500063" y="1965325"/>
          <p14:tracePt t="6522" x="500063" y="1946275"/>
          <p14:tracePt t="6537" x="500063" y="1938338"/>
          <p14:tracePt t="6553" x="500063" y="1919288"/>
          <p14:tracePt t="6570" x="500063" y="1901825"/>
          <p14:tracePt t="6589" x="500063" y="1884363"/>
          <p14:tracePt t="6603" x="509588" y="1874838"/>
          <p14:tracePt t="6620" x="527050" y="1847850"/>
          <p14:tracePt t="6636" x="561975" y="1822450"/>
          <p14:tracePt t="6654" x="633413" y="1776413"/>
          <p14:tracePt t="6670" x="669925" y="1768475"/>
          <p14:tracePt t="6687" x="714375" y="1751013"/>
          <p14:tracePt t="6706" x="785813" y="1724025"/>
          <p14:tracePt t="6720" x="839788" y="1714500"/>
          <p14:tracePt t="6736" x="901700" y="1704975"/>
          <p14:tracePt t="6753" x="982663" y="1697038"/>
          <p14:tracePt t="6772" x="1089025" y="1679575"/>
          <p14:tracePt t="6787" x="1160463" y="1679575"/>
          <p14:tracePt t="6803" x="1214438" y="1679575"/>
          <p14:tracePt t="6822" x="1303338" y="1679575"/>
          <p14:tracePt t="6838" x="1374775" y="1679575"/>
          <p14:tracePt t="6853" x="1446213" y="1679575"/>
          <p14:tracePt t="6869" x="1517650" y="1679575"/>
          <p14:tracePt t="6889" x="1608138" y="1679575"/>
          <p14:tracePt t="6904" x="1660525" y="1679575"/>
          <p14:tracePt t="6920" x="1724025" y="1687513"/>
          <p14:tracePt t="6937" x="1776413" y="1687513"/>
          <p14:tracePt t="6953" x="1857375" y="1687513"/>
          <p14:tracePt t="6970" x="1955800" y="1704975"/>
          <p14:tracePt t="6987" x="2009775" y="1714500"/>
          <p14:tracePt t="7003" x="2062163" y="1724025"/>
          <p14:tracePt t="7021" x="2116138" y="1731963"/>
          <p14:tracePt t="7037" x="2143125" y="1741488"/>
          <p14:tracePt t="7053" x="2160588" y="1751013"/>
          <p14:tracePt t="7070" x="2179638" y="1758950"/>
          <p14:tracePt t="7087" x="2205038" y="1776413"/>
          <p14:tracePt t="7103" x="2214563" y="1785938"/>
          <p14:tracePt t="7120" x="2232025" y="1803400"/>
          <p14:tracePt t="7138" x="2251075" y="1830388"/>
          <p14:tracePt t="7155" x="2251075" y="1847850"/>
          <p14:tracePt t="7171" x="2268538" y="1874838"/>
          <p14:tracePt t="7187" x="2268538" y="1884363"/>
          <p14:tracePt t="7206" x="2268538" y="1911350"/>
          <p14:tracePt t="7220" x="2268538" y="1928813"/>
          <p14:tracePt t="7237" x="2268538" y="1938338"/>
          <p14:tracePt t="7253" x="2268538" y="1965325"/>
          <p14:tracePt t="7272" x="2259013" y="1982788"/>
          <p14:tracePt t="7287" x="2251075" y="2000250"/>
          <p14:tracePt t="7303" x="2241550" y="2009775"/>
          <p14:tracePt t="7320" x="2241550" y="2017713"/>
          <p14:tracePt t="7338" x="2224088" y="2036763"/>
          <p14:tracePt t="7353" x="2214563" y="2044700"/>
          <p14:tracePt t="7370" x="2187575" y="2062163"/>
          <p14:tracePt t="7390" x="2108200" y="2089150"/>
          <p14:tracePt t="7403" x="2062163" y="2098675"/>
          <p14:tracePt t="7420" x="2017713" y="2108200"/>
          <p14:tracePt t="7436" x="1973263" y="2116138"/>
          <p14:tracePt t="7456" x="1919288" y="2125663"/>
          <p14:tracePt t="7470" x="1893888" y="2125663"/>
          <p14:tracePt t="7487" x="1874838" y="2125663"/>
          <p14:tracePt t="7503" x="1847850" y="2125663"/>
          <p14:tracePt t="7521" x="1830388" y="2125663"/>
          <p14:tracePt t="7536" x="1803400" y="2133600"/>
          <p14:tracePt t="7553" x="1785938" y="2133600"/>
          <p14:tracePt t="7570" x="1751013" y="2133600"/>
          <p14:tracePt t="7588" x="1704975" y="2133600"/>
          <p14:tracePt t="7603" x="1670050" y="2143125"/>
          <p14:tracePt t="7620" x="1643063" y="2143125"/>
          <p14:tracePt t="7640" x="1608138" y="2143125"/>
          <p14:tracePt t="7653" x="1581150" y="2143125"/>
          <p14:tracePt t="7670" x="1554163" y="2143125"/>
          <p14:tracePt t="7687" x="1536700" y="2143125"/>
          <p14:tracePt t="7705" x="1517650" y="2143125"/>
          <p14:tracePt t="7720" x="1500188" y="2143125"/>
          <p14:tracePt t="7737" x="1482725" y="2143125"/>
          <p14:tracePt t="7753" x="1465263" y="2152650"/>
          <p14:tracePt t="7772" x="1419225" y="2160588"/>
          <p14:tracePt t="7786" x="1393825" y="2160588"/>
          <p14:tracePt t="7803" x="1339850" y="2160588"/>
          <p14:tracePt t="7821" x="1295400" y="2170113"/>
          <p14:tracePt t="7838" x="1231900" y="2187575"/>
          <p14:tracePt t="7853" x="1179513" y="2187575"/>
          <p14:tracePt t="7870" x="1133475" y="2187575"/>
          <p14:tracePt t="7890" x="1081088" y="2187575"/>
          <p14:tracePt t="7896" x="1062038" y="2187575"/>
          <p14:tracePt t="7903" x="1054100" y="2187575"/>
          <p14:tracePt t="7920" x="1017588" y="2187575"/>
          <p14:tracePt t="7937" x="982663" y="2187575"/>
          <p14:tracePt t="7954" x="911225" y="2187575"/>
          <p14:tracePt t="7970" x="866775" y="2187575"/>
          <p14:tracePt t="7987" x="822325" y="2187575"/>
          <p14:tracePt t="8003" x="795338" y="2187575"/>
          <p14:tracePt t="8022" x="741363" y="2187575"/>
          <p14:tracePt t="8036" x="714375" y="2179638"/>
          <p14:tracePt t="8053" x="687388" y="2160588"/>
          <p14:tracePt t="8073" x="652463" y="2133600"/>
          <p14:tracePt t="8087" x="625475" y="2125663"/>
          <p14:tracePt t="8103" x="608013" y="2116138"/>
          <p14:tracePt t="8120" x="598488" y="2108200"/>
          <p14:tracePt t="8139" x="581025" y="2098675"/>
          <p14:tracePt t="8155" x="571500" y="2081213"/>
          <p14:tracePt t="8171" x="554038" y="2071688"/>
          <p14:tracePt t="8190" x="544513" y="2044700"/>
          <p14:tracePt t="8204" x="536575" y="2027238"/>
          <p14:tracePt t="8220" x="527050" y="2017713"/>
          <p14:tracePt t="8237" x="527050" y="2009775"/>
          <p14:tracePt t="8253" x="517525" y="2000250"/>
          <p14:tracePt t="8270" x="517525" y="1990725"/>
          <p14:tracePt t="8287" x="517525" y="1982788"/>
          <p14:tracePt t="8303" x="517525" y="1973263"/>
          <p14:tracePt t="8323" x="517525" y="1955800"/>
          <p14:tracePt t="8337" x="517525" y="1938338"/>
          <p14:tracePt t="8353" x="527050" y="1928813"/>
          <p14:tracePt t="8370" x="544513" y="1911350"/>
          <p14:tracePt t="8389" x="588963" y="1874838"/>
          <p14:tracePt t="8406" x="633413" y="1847850"/>
          <p14:tracePt t="8421" x="679450" y="1839913"/>
          <p14:tracePt t="8439" x="758825" y="1803400"/>
          <p14:tracePt t="8455" x="830263" y="1776413"/>
          <p14:tracePt t="8471" x="884238" y="1758950"/>
          <p14:tracePt t="8487" x="938213" y="1751013"/>
          <p14:tracePt t="8506" x="1044575" y="1724025"/>
          <p14:tracePt t="8521" x="1108075" y="1714500"/>
          <p14:tracePt t="8537" x="1179513" y="1704975"/>
          <p14:tracePt t="8554" x="1250950" y="1687513"/>
          <p14:tracePt t="8572" x="1330325" y="1679575"/>
          <p14:tracePt t="8587" x="1384300" y="1679575"/>
          <p14:tracePt t="8603" x="1419225" y="1679575"/>
          <p14:tracePt t="8620" x="1465263" y="1679575"/>
          <p14:tracePt t="8639" x="1527175" y="1679575"/>
          <p14:tracePt t="8654" x="1571625" y="1679575"/>
          <p14:tracePt t="8671" x="1616075" y="1679575"/>
          <p14:tracePt t="8687" x="1670050" y="1679575"/>
          <p14:tracePt t="8705" x="1741488" y="1687513"/>
          <p14:tracePt t="8721" x="1795463" y="1697038"/>
          <p14:tracePt t="8737" x="1830388" y="1704975"/>
          <p14:tracePt t="8756" x="1884363" y="1714500"/>
          <p14:tracePt t="8771" x="1928813" y="1731963"/>
          <p14:tracePt t="8788" x="1965325" y="1751013"/>
          <p14:tracePt t="8804" x="2009775" y="1768475"/>
          <p14:tracePt t="8823" x="2062163" y="1785938"/>
          <p14:tracePt t="8837" x="2098675" y="1812925"/>
          <p14:tracePt t="8854" x="2133600" y="1822450"/>
          <p14:tracePt t="8871" x="2179638" y="1839913"/>
          <p14:tracePt t="8888" x="2232025" y="1866900"/>
          <p14:tracePt t="8904" x="2259013" y="1884363"/>
          <p14:tracePt t="8921" x="2295525" y="1901825"/>
          <p14:tracePt t="8941" x="2347913" y="1928813"/>
          <p14:tracePt t="8954" x="2366963" y="1946275"/>
          <p14:tracePt t="8970" x="2411413" y="1965325"/>
          <p14:tracePt t="8987" x="2438400" y="1982788"/>
          <p14:tracePt t="9005" x="2482850" y="2000250"/>
          <p14:tracePt t="9020" x="2509838" y="2017713"/>
          <p14:tracePt t="9037" x="2517775" y="2017713"/>
          <p14:tracePt t="9054" x="2536825" y="2027238"/>
          <p14:tracePt t="9072" x="2554288" y="2036763"/>
          <p14:tracePt t="9087" x="2554288" y="2044700"/>
          <p14:tracePt t="9104" x="2562225" y="2054225"/>
          <p14:tracePt t="9121" x="2571750" y="2054225"/>
          <p14:tracePt t="9138" x="2581275" y="2071688"/>
          <p14:tracePt t="9155" x="2589213" y="2081213"/>
          <p14:tracePt t="9190" x="2589213" y="2089150"/>
          <p14:tracePt t="9204" x="2589213" y="2108200"/>
          <p14:tracePt t="9238" x="2571750" y="2125663"/>
          <p14:tracePt t="9256" x="2517775" y="2152650"/>
          <p14:tracePt t="9271" x="2473325" y="2160588"/>
          <p14:tracePt t="9287" x="2446338" y="2170113"/>
          <p14:tracePt t="9304" x="2411413" y="2179638"/>
          <p14:tracePt t="9322" x="2374900" y="2187575"/>
          <p14:tracePt t="9337" x="2347913" y="2197100"/>
          <p14:tracePt t="9354" x="2303463" y="2205038"/>
          <p14:tracePt t="9371" x="2232025" y="2205038"/>
          <p14:tracePt t="9388" x="2152650" y="2205038"/>
          <p14:tracePt t="9404" x="2098675" y="2205038"/>
          <p14:tracePt t="9421" x="2062163" y="2205038"/>
          <p14:tracePt t="9441" x="2017713" y="2205038"/>
          <p14:tracePt t="9454" x="2000250" y="2205038"/>
          <p14:tracePt t="9471" x="1973263" y="2205038"/>
          <p14:tracePt t="9488" x="1955800" y="2205038"/>
          <p14:tracePt t="9506" x="1919288" y="2205038"/>
          <p14:tracePt t="9521" x="1893888" y="2205038"/>
          <p14:tracePt t="9538" x="1874838" y="2214563"/>
          <p14:tracePt t="9554" x="1847850" y="2224088"/>
          <p14:tracePt t="9571" x="1812925" y="2232025"/>
          <p14:tracePt t="9587" x="1785938" y="2241550"/>
          <p14:tracePt t="9604" x="1758950" y="2259013"/>
          <p14:tracePt t="9623" x="1731963" y="2286000"/>
          <p14:tracePt t="9638" x="1704975" y="2322513"/>
          <p14:tracePt t="9654" x="1670050" y="2374900"/>
          <p14:tracePt t="9670" x="1633538" y="2482850"/>
          <p14:tracePt t="9690" x="1581150" y="2679700"/>
          <p14:tracePt t="9704" x="1562100" y="2786063"/>
          <p14:tracePt t="9721" x="1554163" y="2884488"/>
          <p14:tracePt t="9738" x="1554163" y="3027363"/>
          <p14:tracePt t="9755" x="1571625" y="3241675"/>
          <p14:tracePt t="9771" x="1571625" y="3313113"/>
          <p14:tracePt t="9788" x="1598613" y="3384550"/>
          <p14:tracePt t="9804" x="1616075" y="3473450"/>
          <p14:tracePt t="9821" x="1625600" y="3589338"/>
          <p14:tracePt t="9837" x="1625600" y="3633788"/>
          <p14:tracePt t="9854" x="1625600" y="3652838"/>
          <p14:tracePt t="10139" x="1643063" y="3687763"/>
          <p14:tracePt t="10147" x="1670050" y="3759200"/>
          <p14:tracePt t="10157" x="1697038" y="3822700"/>
          <p14:tracePt t="10171" x="1741488" y="3946525"/>
          <p14:tracePt t="10189" x="1795463" y="4081463"/>
          <p14:tracePt t="10204" x="1812925" y="4125913"/>
          <p14:tracePt t="10221" x="1830388" y="4170363"/>
          <p14:tracePt t="10238" x="1847850" y="4197350"/>
          <p14:tracePt t="10254" x="1884363" y="4251325"/>
          <p14:tracePt t="10271" x="1901825" y="4276725"/>
          <p14:tracePt t="10287" x="1919288" y="4295775"/>
          <p14:tracePt t="10306" x="1946275" y="4322763"/>
          <p14:tracePt t="10321" x="1955800" y="4330700"/>
          <p14:tracePt t="10337" x="1982788" y="4348163"/>
          <p14:tracePt t="10354" x="2009775" y="4357688"/>
          <p14:tracePt t="10374" x="2071688" y="4367213"/>
          <p14:tracePt t="10380" x="2089150" y="4375150"/>
          <p14:tracePt t="10388" x="2108200" y="4384675"/>
          <p14:tracePt t="10405" x="2152650" y="4384675"/>
          <p14:tracePt t="10422" x="2197100" y="4384675"/>
          <p14:tracePt t="10439" x="2268538" y="4384675"/>
          <p14:tracePt t="10454" x="2303463" y="4375150"/>
          <p14:tracePt t="10471" x="2347913" y="4367213"/>
          <p14:tracePt t="10490" x="2419350" y="4367213"/>
          <p14:tracePt t="10505" x="2465388" y="4367213"/>
          <p14:tracePt t="10521" x="2500313" y="4367213"/>
          <p14:tracePt t="10538" x="2536825" y="4367213"/>
          <p14:tracePt t="10556" x="2571750" y="4367213"/>
          <p14:tracePt t="10588" x="2581275" y="4357688"/>
          <p14:tracePt t="10845" x="2625725" y="4357688"/>
          <p14:tracePt t="10853" x="2687638" y="4357688"/>
          <p14:tracePt t="10862" x="2732088" y="4357688"/>
          <p14:tracePt t="10873" x="2830513" y="4367213"/>
          <p14:tracePt t="10888" x="2946400" y="4375150"/>
          <p14:tracePt t="10905" x="3062288" y="4375150"/>
          <p14:tracePt t="10924" x="3224213" y="4375150"/>
          <p14:tracePt t="10938" x="3268663" y="4375150"/>
          <p14:tracePt t="10954" x="3367088" y="4375150"/>
          <p14:tracePt t="10971" x="3446463" y="4375150"/>
          <p14:tracePt t="10991" x="3554413" y="4375150"/>
          <p14:tracePt t="11005" x="3608388" y="4394200"/>
          <p14:tracePt t="11021" x="3652838" y="4402138"/>
          <p14:tracePt t="11038" x="3687763" y="4402138"/>
          <p14:tracePt t="11056" x="3741738" y="4411663"/>
          <p14:tracePt t="11071" x="3768725" y="4411663"/>
          <p14:tracePt t="11088" x="3786188" y="4411663"/>
          <p14:tracePt t="11107" x="3813175" y="4411663"/>
          <p14:tracePt t="11122" x="3822700" y="4411663"/>
          <p14:tracePt t="11138" x="3830638" y="4411663"/>
          <p14:tracePt t="11174" x="3848100" y="4411663"/>
          <p14:tracePt t="11205" x="3857625" y="4411663"/>
          <p14:tracePt t="11456" x="3848100" y="4419600"/>
          <p14:tracePt t="11467" x="3795713" y="4419600"/>
          <p14:tracePt t="11474" x="3786188" y="4419600"/>
          <p14:tracePt t="11490" x="3751263" y="4419600"/>
          <p14:tracePt t="11504" x="3724275" y="4419600"/>
          <p14:tracePt t="11521" x="3670300" y="4419600"/>
          <p14:tracePt t="11539" x="3616325" y="4419600"/>
          <p14:tracePt t="11555" x="3527425" y="4419600"/>
          <p14:tracePt t="11571" x="3465513" y="4419600"/>
          <p14:tracePt t="11588" x="3394075" y="4419600"/>
          <p14:tracePt t="11606" x="3348038" y="4419600"/>
          <p14:tracePt t="11623" x="3295650" y="4419600"/>
          <p14:tracePt t="11638" x="3251200" y="4419600"/>
          <p14:tracePt t="11655" x="3214688" y="4419600"/>
          <p14:tracePt t="11673" x="3152775" y="4419600"/>
          <p14:tracePt t="11688" x="3108325" y="4419600"/>
          <p14:tracePt t="11705" x="3071813" y="4419600"/>
          <p14:tracePt t="11721" x="3044825" y="4419600"/>
          <p14:tracePt t="11740" x="3017838" y="4419600"/>
          <p14:tracePt t="11755" x="3000375" y="4411663"/>
          <p14:tracePt t="11772" x="2990850" y="4411663"/>
          <p14:tracePt t="11789" x="2973388" y="4411663"/>
          <p14:tracePt t="11806" x="2955925" y="4411663"/>
          <p14:tracePt t="11838" x="2946400" y="4411663"/>
          <p14:tracePt t="12036" x="2973388" y="4411663"/>
          <p14:tracePt t="12045" x="3027363" y="4411663"/>
          <p14:tracePt t="12056" x="3125788" y="4411663"/>
          <p14:tracePt t="12071" x="3197225" y="4411663"/>
          <p14:tracePt t="12089" x="3259138" y="4419600"/>
          <p14:tracePt t="12108" x="3340100" y="4429125"/>
          <p14:tracePt t="12122" x="3394075" y="4438650"/>
          <p14:tracePt t="12138" x="3446463" y="4446588"/>
          <p14:tracePt t="12155" x="3500438" y="4446588"/>
          <p14:tracePt t="12174" x="3562350" y="4446588"/>
          <p14:tracePt t="12188" x="3598863" y="4446588"/>
          <p14:tracePt t="12205" x="3633788" y="4446588"/>
          <p14:tracePt t="12223" x="3679825" y="4446588"/>
          <p14:tracePt t="12240" x="3714750" y="4446588"/>
          <p14:tracePt t="12255" x="3724275" y="4446588"/>
          <p14:tracePt t="12272" x="3741738" y="4446588"/>
          <p14:tracePt t="12291" x="3751263" y="4446588"/>
          <p14:tracePt t="12306" x="3759200" y="4446588"/>
          <p14:tracePt t="12338" x="3776663" y="4446588"/>
          <p14:tracePt t="12358" x="3786188" y="4446588"/>
          <p14:tracePt t="12389" x="3795713" y="4446588"/>
          <p14:tracePt t="12405" x="3803650" y="4446588"/>
          <p14:tracePt t="12423" x="3813175" y="4446588"/>
          <p14:tracePt t="12440" x="3822700" y="4446588"/>
          <p14:tracePt t="12749" x="3840163" y="4446588"/>
          <p14:tracePt t="12758" x="3867150" y="4456113"/>
          <p14:tracePt t="12772" x="3938588" y="4465638"/>
          <p14:tracePt t="12791" x="4044950" y="4473575"/>
          <p14:tracePt t="12806" x="4098925" y="4483100"/>
          <p14:tracePt t="12822" x="4143375" y="4491038"/>
          <p14:tracePt t="12839" x="4187825" y="4491038"/>
          <p14:tracePt t="12858" x="4241800" y="4491038"/>
          <p14:tracePt t="12872" x="4286250" y="4500563"/>
          <p14:tracePt t="12889" x="4330700" y="4500563"/>
          <p14:tracePt t="12907" x="4375150" y="4518025"/>
          <p14:tracePt t="12922" x="4411663" y="4518025"/>
          <p14:tracePt t="12939" x="4438650" y="4518025"/>
          <p14:tracePt t="12955" x="4465638" y="4518025"/>
          <p14:tracePt t="12974" x="4491038" y="4518025"/>
          <p14:tracePt t="12989" x="4510088" y="4518025"/>
          <p14:tracePt t="13005" x="4527550" y="4518025"/>
          <p14:tracePt t="13022" x="4545013" y="4518025"/>
          <p14:tracePt t="13041" x="4554538" y="4518025"/>
          <p14:tracePt t="13055" x="4562475" y="4518025"/>
          <p14:tracePt t="13090" x="4572000" y="4518025"/>
          <p14:tracePt t="13107" x="4581525" y="4518025"/>
          <p14:tracePt t="13123" x="4589463" y="4518025"/>
          <p14:tracePt t="13139" x="4598988" y="4518025"/>
          <p14:tracePt t="13158" x="4608513" y="4518025"/>
          <p14:tracePt t="13172" x="4616450" y="4518025"/>
          <p14:tracePt t="13190" x="4625975" y="4518025"/>
          <p14:tracePt t="13205" x="4633913" y="4518025"/>
          <p14:tracePt t="13226" x="4643438" y="4518025"/>
          <p14:tracePt t="13308" x="4652963" y="4518025"/>
          <p14:tracePt t="14210" x="4670425" y="4518025"/>
          <p14:tracePt t="14225" x="4679950" y="4518025"/>
          <p14:tracePt t="14234" x="4687888" y="4518025"/>
          <p14:tracePt t="14245" x="4697413" y="4518025"/>
          <p14:tracePt t="14256" x="4705350" y="4518025"/>
          <p14:tracePt t="14274" x="4732338" y="4527550"/>
          <p14:tracePt t="14290" x="4741863" y="4527550"/>
          <p14:tracePt t="14323" x="4751388" y="4527550"/>
          <p14:tracePt t="14356" x="4759325" y="4527550"/>
          <p14:tracePt t="14390" x="4759325" y="4537075"/>
          <p14:tracePt t="14407" x="4759325" y="4545013"/>
          <p14:tracePt t="14422" x="4741863" y="4554538"/>
          <p14:tracePt t="14439" x="4687888" y="4589463"/>
          <p14:tracePt t="14456" x="4608513" y="4616450"/>
          <p14:tracePt t="14474" x="4438650" y="4670425"/>
          <p14:tracePt t="14489" x="4259263" y="4697413"/>
          <p14:tracePt t="14506" x="4081463" y="4714875"/>
          <p14:tracePt t="14525" x="3803650" y="4714875"/>
          <p14:tracePt t="14539" x="3616325" y="4724400"/>
          <p14:tracePt t="14556" x="3473450" y="4724400"/>
          <p14:tracePt t="14572" x="3330575" y="4724400"/>
          <p14:tracePt t="14594" x="3081338" y="4724400"/>
          <p14:tracePt t="14606" x="2919413" y="4724400"/>
          <p14:tracePt t="14623" x="2803525" y="4732338"/>
          <p14:tracePt t="14639" x="2705100" y="4741863"/>
          <p14:tracePt t="14658" x="2527300" y="4768850"/>
          <p14:tracePt t="14673" x="2419350" y="4786313"/>
          <p14:tracePt t="14690" x="2330450" y="4803775"/>
          <p14:tracePt t="14708" x="2251075" y="4813300"/>
          <p14:tracePt t="14724" x="2197100" y="4822825"/>
          <p14:tracePt t="14739" x="2160588" y="4840288"/>
          <p14:tracePt t="14757" x="2133600" y="4840288"/>
          <p14:tracePt t="14775" x="2081213" y="4840288"/>
          <p14:tracePt t="14790" x="2044700" y="4840288"/>
          <p14:tracePt t="14806" x="2000250" y="4840288"/>
          <p14:tracePt t="14823" x="1973263" y="4848225"/>
          <p14:tracePt t="14841" x="1919288" y="4857750"/>
          <p14:tracePt t="14857" x="1893888" y="4867275"/>
          <p14:tracePt t="14873" x="1857375" y="4867275"/>
          <p14:tracePt t="14878" x="1839913" y="4867275"/>
          <p14:tracePt t="14890" x="1830388" y="4867275"/>
          <p14:tracePt t="14907" x="1776413" y="4884738"/>
          <p14:tracePt t="14922" x="1741488" y="4884738"/>
          <p14:tracePt t="14939" x="1704975" y="4902200"/>
          <p14:tracePt t="14958" x="1643063" y="4919663"/>
          <p14:tracePt t="14973" x="1608138" y="4929188"/>
          <p14:tracePt t="14989" x="1589088" y="4938713"/>
          <p14:tracePt t="15006" x="1581150" y="4946650"/>
          <p14:tracePt t="15026" x="1562100" y="4946650"/>
          <p14:tracePt t="15039" x="1554163" y="4946650"/>
          <p14:tracePt t="15114" x="1554163" y="4956175"/>
          <p14:tracePt t="15137" x="1554163" y="4965700"/>
          <p14:tracePt t="15146" x="1554163" y="4973638"/>
          <p14:tracePt t="15166" x="1554163" y="4983163"/>
          <p14:tracePt t="15203" x="1554163" y="4991100"/>
          <p14:tracePt t="15240" x="1554163" y="5000625"/>
          <p14:tracePt t="15254" x="1554163" y="5010150"/>
          <p14:tracePt t="15276" x="1562100" y="5018088"/>
          <p14:tracePt t="15284" x="1571625" y="5018088"/>
          <p14:tracePt t="15292" x="1581150" y="5018088"/>
          <p14:tracePt t="15307" x="1598613" y="5027613"/>
          <p14:tracePt t="15323" x="1616075" y="5037138"/>
          <p14:tracePt t="15342" x="1679575" y="5045075"/>
          <p14:tracePt t="15356" x="1751013" y="5045075"/>
          <p14:tracePt t="15373" x="1884363" y="5045075"/>
          <p14:tracePt t="15379" x="1955800" y="5045075"/>
          <p14:tracePt t="15390" x="2009775" y="5045075"/>
          <p14:tracePt t="15407" x="2133600" y="5045075"/>
          <p14:tracePt t="15423" x="2276475" y="5045075"/>
          <p14:tracePt t="15439" x="2401888" y="5045075"/>
          <p14:tracePt t="15459" x="2562225" y="5045075"/>
          <p14:tracePt t="15473" x="2643188" y="5045075"/>
          <p14:tracePt t="15489" x="2724150" y="5045075"/>
          <p14:tracePt t="15506" x="2813050" y="5045075"/>
          <p14:tracePt t="15525" x="2928938" y="5045075"/>
          <p14:tracePt t="15539" x="3027363" y="5045075"/>
          <p14:tracePt t="15556" x="3108325" y="5045075"/>
          <p14:tracePt t="15573" x="3179763" y="5045075"/>
          <p14:tracePt t="15591" x="3276600" y="5037138"/>
          <p14:tracePt t="15607" x="3375025" y="5027613"/>
          <p14:tracePt t="15623" x="3473450" y="5027613"/>
          <p14:tracePt t="15642" x="3589338" y="5027613"/>
          <p14:tracePt t="15657" x="3652838" y="5027613"/>
          <p14:tracePt t="15673" x="3705225" y="5027613"/>
          <p14:tracePt t="15690" x="3751263" y="5027613"/>
          <p14:tracePt t="15708" x="3813175" y="5027613"/>
          <p14:tracePt t="15723" x="3867150" y="5027613"/>
          <p14:tracePt t="15740" x="3902075" y="5027613"/>
          <p14:tracePt t="15756" x="3946525" y="5027613"/>
          <p14:tracePt t="15774" x="3973513" y="5027613"/>
          <p14:tracePt t="15790" x="4000500" y="5027613"/>
          <p14:tracePt t="15807" x="4010025" y="5027613"/>
          <p14:tracePt t="15823" x="4027488" y="5027613"/>
          <p14:tracePt t="15840" x="4044950" y="5027613"/>
          <p14:tracePt t="15857" x="4062413" y="5027613"/>
          <p14:tracePt t="15873" x="4071938" y="5027613"/>
          <p14:tracePt t="15892" x="4081463" y="5027613"/>
          <p14:tracePt t="15906" x="4089400" y="5027613"/>
          <p14:tracePt t="15923" x="4098925" y="5027613"/>
          <p14:tracePt t="15942" x="4108450" y="5027613"/>
          <p14:tracePt t="17329" x="4125913" y="5027613"/>
          <p14:tracePt t="17342" x="4152900" y="5027613"/>
          <p14:tracePt t="17351" x="4160838" y="5027613"/>
          <p14:tracePt t="17362" x="4187825" y="5018088"/>
          <p14:tracePt t="17376" x="4205288" y="5018088"/>
          <p14:tracePt t="17391" x="4214813" y="5018088"/>
          <p14:tracePt t="17396" x="4232275" y="5018088"/>
          <p14:tracePt t="17407" x="4241800" y="5018088"/>
          <p14:tracePt t="17443" x="4276725" y="5018088"/>
          <p14:tracePt t="17474" x="4295775" y="5018088"/>
          <p14:tracePt t="17508" x="4303713" y="5018088"/>
          <p14:tracePt t="18686" x="4313238" y="5018088"/>
          <p14:tracePt t="18695" x="4322763" y="5018088"/>
          <p14:tracePt t="18707" x="4330700" y="5018088"/>
          <p14:tracePt t="18724" x="4348163" y="5018088"/>
          <p14:tracePt t="18743" x="4367213" y="5018088"/>
          <p14:tracePt t="18757" x="4375150" y="5018088"/>
          <p14:tracePt t="18774" x="4384675" y="5018088"/>
          <p14:tracePt t="18808" x="4394200" y="5018088"/>
          <p14:tracePt t="19119" x="4438650" y="5018088"/>
          <p14:tracePt t="19127" x="4500563" y="5018088"/>
          <p14:tracePt t="19141" x="4616450" y="5018088"/>
          <p14:tracePt t="19158" x="4732338" y="5037138"/>
          <p14:tracePt t="19177" x="4822825" y="5045075"/>
          <p14:tracePt t="19191" x="4867275" y="5054600"/>
          <p14:tracePt t="19207" x="4911725" y="5062538"/>
          <p14:tracePt t="19224" x="4938713" y="5062538"/>
          <p14:tracePt t="19243" x="4991100" y="5072063"/>
          <p14:tracePt t="19258" x="5010150" y="5072063"/>
          <p14:tracePt t="19274" x="5018088" y="5072063"/>
          <p14:tracePt t="19293" x="5045075" y="5072063"/>
          <p14:tracePt t="19308" x="5054600" y="5072063"/>
          <p14:tracePt t="19341" x="5062538" y="5072063"/>
          <p14:tracePt t="19359" x="5072063" y="5072063"/>
          <p14:tracePt t="19420" x="5081588" y="5072063"/>
          <p14:tracePt t="19892" x="5089525" y="5072063"/>
          <p14:tracePt t="19903" x="5108575" y="5081588"/>
          <p14:tracePt t="19911" x="5116513" y="5089525"/>
          <p14:tracePt t="19926" x="5133975" y="5089525"/>
          <p14:tracePt t="19941" x="5143500" y="5089525"/>
          <p14:tracePt t="19958" x="5160963" y="5089525"/>
          <p14:tracePt t="19992" x="5180013" y="5089525"/>
          <p14:tracePt t="20024" x="5197475" y="5089525"/>
          <p14:tracePt t="20058" x="5205413" y="5089525"/>
          <p14:tracePt t="20670" x="5197475" y="5089525"/>
          <p14:tracePt t="20678" x="5187950" y="5099050"/>
          <p14:tracePt t="20692" x="5170488" y="5099050"/>
          <p14:tracePt t="20708" x="5143500" y="5099050"/>
          <p14:tracePt t="20727" x="5108575" y="5108575"/>
          <p14:tracePt t="20742" x="5089525" y="5108575"/>
          <p14:tracePt t="20759" x="5062538" y="5108575"/>
          <p14:tracePt t="20775" x="5037138" y="5108575"/>
          <p14:tracePt t="20809" x="4956175" y="5108575"/>
          <p14:tracePt t="20844" x="4857750" y="5108575"/>
          <p14:tracePt t="20875" x="4751388" y="5108575"/>
          <p14:tracePt t="20892" x="4697413" y="5099050"/>
          <p14:tracePt t="20898" x="4670425" y="5099050"/>
          <p14:tracePt t="20910" x="4625975" y="5099050"/>
          <p14:tracePt t="20925" x="4598988" y="5089525"/>
          <p14:tracePt t="20943" x="4562475" y="5089525"/>
          <p14:tracePt t="20959" x="4545013" y="5089525"/>
          <p14:tracePt t="20977" x="4510088" y="5089525"/>
          <p14:tracePt t="20992" x="4500563" y="5089525"/>
          <p14:tracePt t="21008" x="4491038" y="5089525"/>
          <p14:tracePt t="21028" x="4465638" y="5081588"/>
          <p14:tracePt t="21043" x="4446588" y="5081588"/>
          <p14:tracePt t="21059" x="4429125" y="5072063"/>
          <p14:tracePt t="21075" x="4402138" y="5062538"/>
          <p14:tracePt t="21094" x="4367213" y="5062538"/>
          <p14:tracePt t="21109" x="4348163" y="5062538"/>
          <p14:tracePt t="21125" x="4322763" y="5054600"/>
          <p14:tracePt t="21142" x="4295775" y="5054600"/>
          <p14:tracePt t="21159" x="4259263" y="5045075"/>
          <p14:tracePt t="21176" x="4232275" y="5037138"/>
          <p14:tracePt t="21192" x="4205288" y="5037138"/>
          <p14:tracePt t="21208" x="4187825" y="5037138"/>
          <p14:tracePt t="21227" x="4152900" y="5037138"/>
          <p14:tracePt t="21242" x="4125913" y="5027613"/>
          <p14:tracePt t="21259" x="4108450" y="5018088"/>
          <p14:tracePt t="21278" x="4071938" y="5018088"/>
          <p14:tracePt t="21293" x="4044950" y="5010150"/>
          <p14:tracePt t="21308" x="4027488" y="5010150"/>
          <p14:tracePt t="21325" x="4000500" y="5010150"/>
          <p14:tracePt t="21345" x="3973513" y="5010150"/>
          <p14:tracePt t="21359" x="3965575" y="5000625"/>
          <p14:tracePt t="21375" x="3956050" y="5000625"/>
          <p14:tracePt t="21392" x="3938588" y="5000625"/>
          <p14:tracePt t="21409" x="3929063" y="5000625"/>
          <p14:tracePt t="21427" x="3919538" y="5000625"/>
          <p14:tracePt t="21471" x="3911600" y="499110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395288" y="115888"/>
            <a:ext cx="7772400" cy="1143000"/>
          </a:xfrm>
        </p:spPr>
        <p:txBody>
          <a:bodyPr/>
          <a:lstStyle/>
          <a:p>
            <a:pPr algn="ctr"/>
            <a:r>
              <a:rPr altLang="ar-SA" sz="5400">
                <a:latin typeface="Trebuchet MS" panose="020B0603020202020204" pitchFamily="34" charset="0"/>
                <a:cs typeface="Tahoma" panose="020B0604030504040204" pitchFamily="34" charset="0"/>
              </a:rPr>
              <a:t>Sampling Methods</a:t>
            </a:r>
          </a:p>
        </p:txBody>
      </p:sp>
      <p:sp>
        <p:nvSpPr>
          <p:cNvPr id="215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r>
              <a:rPr altLang="ar-SA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depends on the sampling frame.</a:t>
            </a:r>
          </a:p>
          <a:p>
            <a:r>
              <a:rPr altLang="ar-SA" sz="4000">
                <a:solidFill>
                  <a:schemeClr val="bg1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frame: is a listing of all the units that compose the study population.</a:t>
            </a:r>
          </a:p>
          <a:p>
            <a:endParaRPr altLang="ar-SA" sz="4000">
              <a:solidFill>
                <a:schemeClr val="bg1"/>
              </a:solidFill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1744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67" x="3875088" y="4946650"/>
          <p14:tracePt t="673" x="3822700" y="4894263"/>
          <p14:tracePt t="683" x="3768725" y="4813300"/>
          <p14:tracePt t="702" x="3616325" y="4598988"/>
          <p14:tracePt t="717" x="3517900" y="4429125"/>
          <p14:tracePt t="734" x="3438525" y="4259263"/>
          <p14:tracePt t="750" x="3367088" y="4081463"/>
          <p14:tracePt t="768" x="3286125" y="3813175"/>
          <p14:tracePt t="800" x="3251200" y="3465513"/>
          <p14:tracePt t="834" x="3251200" y="3160713"/>
          <p14:tracePt t="867" x="3276600" y="2813050"/>
          <p14:tracePt t="886" x="3348038" y="2598738"/>
          <p14:tracePt t="900" x="3402013" y="2473325"/>
          <p14:tracePt t="918" x="3429000" y="2419350"/>
          <p14:tracePt t="1203" x="3455988" y="2374900"/>
          <p14:tracePt t="1210" x="3500438" y="2312988"/>
          <p14:tracePt t="1217" x="3544888" y="2259013"/>
          <p14:tracePt t="1234" x="3625850" y="2125663"/>
          <p14:tracePt t="1250" x="3697288" y="2000250"/>
          <p14:tracePt t="1268" x="3795713" y="1822450"/>
          <p14:tracePt t="1284" x="3822700" y="1741488"/>
          <p14:tracePt t="1301" x="3848100" y="1679575"/>
          <p14:tracePt t="1320" x="3875088" y="1625600"/>
          <p14:tracePt t="1335" x="3894138" y="1608138"/>
          <p14:tracePt t="1350" x="3894138" y="1589088"/>
          <p14:tracePt t="1367" x="3902075" y="1589088"/>
          <p14:tracePt t="1386" x="3902075" y="1581150"/>
          <p14:tracePt t="1400" x="3902075" y="1571625"/>
          <p14:tracePt t="1784" x="3911600" y="1571625"/>
          <p14:tracePt t="1806" x="3919538" y="1571625"/>
          <p14:tracePt t="1815" x="3929063" y="1571625"/>
          <p14:tracePt t="1826" x="3929063" y="1581150"/>
          <p14:tracePt t="1835" x="3938588" y="1581150"/>
          <p14:tracePt t="1867" x="3938588" y="1616075"/>
          <p14:tracePt t="1900" x="3956050" y="1679575"/>
          <p14:tracePt t="1937" x="3956050" y="1741488"/>
          <p14:tracePt t="1951" x="3965575" y="1768475"/>
          <p14:tracePt t="1967" x="3965575" y="1795463"/>
          <p14:tracePt t="1984" x="3965575" y="1812925"/>
          <p14:tracePt t="2004" x="3965575" y="1839913"/>
          <p14:tracePt t="2018" x="3965575" y="1857375"/>
          <p14:tracePt t="2034" x="3965575" y="1866900"/>
          <p14:tracePt t="2051" x="3965575" y="1884363"/>
          <p14:tracePt t="2069" x="3965575" y="1901825"/>
          <p14:tracePt t="2084" x="3965575" y="1911350"/>
          <p14:tracePt t="2101" x="3965575" y="1928813"/>
          <p14:tracePt t="2119" x="3965575" y="1946275"/>
          <p14:tracePt t="2135" x="3965575" y="1965325"/>
          <p14:tracePt t="2151" x="3965575" y="1973263"/>
          <p14:tracePt t="2168" x="3965575" y="1982788"/>
          <p14:tracePt t="2186" x="3965575" y="1990725"/>
          <p14:tracePt t="2201" x="3965575" y="2009775"/>
          <p14:tracePt t="2218" x="3965575" y="2017713"/>
          <p14:tracePt t="2234" x="3965575" y="2027238"/>
          <p14:tracePt t="2253" x="3965575" y="2044700"/>
          <p14:tracePt t="2268" x="3965575" y="2054225"/>
          <p14:tracePt t="2301" x="3965575" y="2071688"/>
          <p14:tracePt t="2319" x="3965575" y="2081213"/>
          <p14:tracePt t="2352" x="3965575" y="2089150"/>
          <p14:tracePt t="2369" x="3965575" y="2098675"/>
          <p14:tracePt t="2387" x="3965575" y="2108200"/>
          <p14:tracePt t="2446" x="3965575" y="2116138"/>
          <p14:tracePt t="2475" x="3965575" y="2125663"/>
          <p14:tracePt t="2496" x="3965575" y="2133600"/>
          <p14:tracePt t="2526" x="3965575" y="2143125"/>
          <p14:tracePt t="2555" x="3965575" y="2152650"/>
          <p14:tracePt t="2607" x="3965575" y="2160588"/>
          <p14:tracePt t="2658" x="3965575" y="2170113"/>
          <p14:tracePt t="2673" x="3965575" y="2179638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323850" y="188913"/>
            <a:ext cx="7772400" cy="1143000"/>
          </a:xfrm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cs typeface="Tahoma" panose="020B0604030504040204" pitchFamily="34" charset="0"/>
              </a:rPr>
              <a:t>Types of Sampling Methods</a:t>
            </a:r>
          </a:p>
        </p:txBody>
      </p:sp>
      <p:sp>
        <p:nvSpPr>
          <p:cNvPr id="2253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Probability Sampling Methods. Involves the use of random selection process to select a sample from members or elements of a populations. 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Simple Random Sampling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Systematic sampling.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Stratified sampling.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Cluster sampling.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Multistage sampling.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altLang="ar-SA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84342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64" x="3946525" y="2187575"/>
          <p14:tracePt t="1373" x="3919538" y="2197100"/>
          <p14:tracePt t="1385" x="3894138" y="2197100"/>
          <p14:tracePt t="1401" x="3857625" y="2205038"/>
          <p14:tracePt t="1418" x="3813175" y="2214563"/>
          <p14:tracePt t="1437" x="3714750" y="2214563"/>
          <p14:tracePt t="1451" x="3608388" y="2214563"/>
          <p14:tracePt t="1484" x="3411538" y="2214563"/>
          <p14:tracePt t="1518" x="3170238" y="2197100"/>
          <p14:tracePt t="1526" x="3133725" y="2197100"/>
          <p14:tracePt t="1551" x="3027363" y="2197100"/>
          <p14:tracePt t="1569" x="2955925" y="2187575"/>
          <p14:tracePt t="1584" x="2919413" y="2179638"/>
          <p14:tracePt t="1601" x="2884488" y="2179638"/>
          <p14:tracePt t="1619" x="2840038" y="2170113"/>
          <p14:tracePt t="1635" x="2776538" y="2160588"/>
          <p14:tracePt t="1652" x="2732088" y="2143125"/>
          <p14:tracePt t="1667" x="2697163" y="2125663"/>
          <p14:tracePt t="1687" x="2643188" y="2108200"/>
          <p14:tracePt t="1701" x="2616200" y="2081213"/>
          <p14:tracePt t="1717" x="2589213" y="2062163"/>
          <p14:tracePt t="1735" x="2581275" y="2054225"/>
          <p14:tracePt t="1753" x="2562225" y="2036763"/>
          <p14:tracePt t="1768" x="2554288" y="2017713"/>
          <p14:tracePt t="1784" x="2536825" y="2000250"/>
          <p14:tracePt t="1802" x="2536825" y="1990725"/>
          <p14:tracePt t="1820" x="2527300" y="1973263"/>
          <p14:tracePt t="1834" x="2517775" y="1955800"/>
          <p14:tracePt t="1851" x="2509838" y="1946275"/>
          <p14:tracePt t="1868" x="2500313" y="1928813"/>
          <p14:tracePt t="1885" x="2500313" y="1919288"/>
          <p14:tracePt t="1901" x="2500313" y="1911350"/>
          <p14:tracePt t="1918" x="2500313" y="1901825"/>
          <p14:tracePt t="1937" x="2500313" y="1884363"/>
          <p14:tracePt t="1952" x="2500313" y="1874838"/>
          <p14:tracePt t="1968" x="2500313" y="1866900"/>
          <p14:tracePt t="1984" x="2500313" y="1857375"/>
          <p14:tracePt t="2004" x="2509838" y="1830388"/>
          <p14:tracePt t="2018" x="2517775" y="1822450"/>
          <p14:tracePt t="2034" x="2517775" y="1803400"/>
          <p14:tracePt t="2055" x="2544763" y="1776413"/>
          <p14:tracePt t="2069" x="2554288" y="1768475"/>
          <p14:tracePt t="2085" x="2571750" y="1751013"/>
          <p14:tracePt t="2102" x="2589213" y="1731963"/>
          <p14:tracePt t="2120" x="2608263" y="1704975"/>
          <p14:tracePt t="2135" x="2625725" y="1687513"/>
          <p14:tracePt t="2152" x="2643188" y="1660525"/>
          <p14:tracePt t="2168" x="2670175" y="1643063"/>
          <p14:tracePt t="2185" x="2759075" y="1581150"/>
          <p14:tracePt t="2201" x="2795588" y="1554163"/>
          <p14:tracePt t="2672" x="2786063" y="1544638"/>
          <p14:tracePt t="2678" x="2759075" y="1527175"/>
          <p14:tracePt t="2689" x="2741613" y="1517650"/>
          <p14:tracePt t="2702" x="2679700" y="1482725"/>
          <p14:tracePt t="2719" x="2625725" y="1455738"/>
          <p14:tracePt t="2735" x="2581275" y="1446213"/>
          <p14:tracePt t="2753" x="2527300" y="1419225"/>
          <p14:tracePt t="2786" x="2473325" y="1384300"/>
          <p14:tracePt t="2819" x="2428875" y="1347788"/>
          <p14:tracePt t="2852" x="2374900" y="1312863"/>
          <p14:tracePt t="2871" x="2357438" y="1295400"/>
          <p14:tracePt t="2885" x="2339975" y="1285875"/>
          <p14:tracePt t="2902" x="2322513" y="1276350"/>
          <p14:tracePt t="2918" x="2295525" y="1258888"/>
          <p14:tracePt t="2936" x="2268538" y="1241425"/>
          <p14:tracePt t="2952" x="2241550" y="1231900"/>
          <p14:tracePt t="2969" x="2224088" y="1214438"/>
          <p14:tracePt t="2988" x="2187575" y="1187450"/>
          <p14:tracePt t="3004" x="2160588" y="1187450"/>
          <p14:tracePt t="3018" x="2133600" y="1169988"/>
          <p14:tracePt t="3035" x="2116138" y="1169988"/>
          <p14:tracePt t="3040" x="2098675" y="1160463"/>
          <p14:tracePt t="3053" x="2071688" y="1152525"/>
          <p14:tracePt t="3069" x="2054225" y="1143000"/>
          <p14:tracePt t="3085" x="2017713" y="1125538"/>
          <p14:tracePt t="3101" x="1982788" y="1116013"/>
          <p14:tracePt t="3121" x="1928813" y="1098550"/>
          <p14:tracePt t="3135" x="1911350" y="1098550"/>
          <p14:tracePt t="3152" x="1884363" y="1089025"/>
          <p14:tracePt t="3168" x="1857375" y="1081088"/>
          <p14:tracePt t="3187" x="1822450" y="1071563"/>
          <p14:tracePt t="3202" x="1812925" y="1062038"/>
          <p14:tracePt t="3218" x="1795463" y="1062038"/>
          <p14:tracePt t="3235" x="1785938" y="1062038"/>
          <p14:tracePt t="3253" x="1776413" y="1062038"/>
          <p14:tracePt t="3269" x="1768475" y="1062038"/>
          <p14:tracePt t="3285" x="1758950" y="1062038"/>
          <p14:tracePt t="3350" x="1751013" y="1062038"/>
          <p14:tracePt t="3887" x="1751013" y="1071563"/>
          <p14:tracePt t="3894" x="1751013" y="1081088"/>
          <p14:tracePt t="3902" x="1751013" y="1089025"/>
          <p14:tracePt t="3918" x="1751013" y="1098550"/>
          <p14:tracePt t="3936" x="1751013" y="1108075"/>
          <p14:tracePt t="3952" x="1751013" y="1133475"/>
          <p14:tracePt t="3968" x="1758950" y="1160463"/>
          <p14:tracePt t="4002" x="1776413" y="1231900"/>
          <p14:tracePt t="4036" x="1803400" y="1295400"/>
          <p14:tracePt t="4042" x="1812925" y="1322388"/>
          <p14:tracePt t="4068" x="1839913" y="1384300"/>
          <p14:tracePt t="4085" x="1857375" y="1401763"/>
          <p14:tracePt t="4102" x="1857375" y="1419225"/>
          <p14:tracePt t="4120" x="1874838" y="1455738"/>
          <p14:tracePt t="4136" x="1884363" y="1465263"/>
          <p14:tracePt t="4152" x="1901825" y="1482725"/>
          <p14:tracePt t="4172" x="1919288" y="1500188"/>
          <p14:tracePt t="4186" x="1938338" y="1517650"/>
          <p14:tracePt t="4202" x="1955800" y="1527175"/>
          <p14:tracePt t="4219" x="1982788" y="1544638"/>
          <p14:tracePt t="4238" x="2036763" y="1589088"/>
          <p14:tracePt t="4252" x="2071688" y="1616075"/>
          <p14:tracePt t="4269" x="2125663" y="1643063"/>
          <p14:tracePt t="4286" x="2197100" y="1670050"/>
          <p14:tracePt t="4304" x="2322513" y="1724025"/>
          <p14:tracePt t="4319" x="2393950" y="1741488"/>
          <p14:tracePt t="4336" x="2473325" y="1776413"/>
          <p14:tracePt t="4352" x="2554288" y="1812925"/>
          <p14:tracePt t="4370" x="2687638" y="1857375"/>
          <p14:tracePt t="4386" x="2768600" y="1874838"/>
          <p14:tracePt t="4402" x="2840038" y="1893888"/>
          <p14:tracePt t="4421" x="2938463" y="1911350"/>
          <p14:tracePt t="4437" x="3000375" y="1928813"/>
          <p14:tracePt t="4452" x="3071813" y="1938338"/>
          <p14:tracePt t="4469" x="3143250" y="1955800"/>
          <p14:tracePt t="4487" x="3251200" y="1965325"/>
          <p14:tracePt t="4502" x="3322638" y="1982788"/>
          <p14:tracePt t="4519" x="3375025" y="1982788"/>
          <p14:tracePt t="4535" x="3429000" y="1982788"/>
          <p14:tracePt t="4541" x="3455988" y="1982788"/>
          <p14:tracePt t="4553" x="3509963" y="1982788"/>
          <p14:tracePt t="4569" x="3571875" y="1982788"/>
          <p14:tracePt t="4586" x="3633788" y="1982788"/>
          <p14:tracePt t="4602" x="3705225" y="1982788"/>
          <p14:tracePt t="4619" x="3795713" y="1982788"/>
          <p14:tracePt t="4636" x="3848100" y="1982788"/>
          <p14:tracePt t="4652" x="3902075" y="1982788"/>
          <p14:tracePt t="4670" x="3956050" y="1982788"/>
          <p14:tracePt t="4686" x="4027488" y="1982788"/>
          <p14:tracePt t="4703" x="4081463" y="1982788"/>
          <p14:tracePt t="4719" x="4116388" y="1982788"/>
          <p14:tracePt t="4737" x="4197350" y="1982788"/>
          <p14:tracePt t="4752" x="4232275" y="1982788"/>
          <p14:tracePt t="4769" x="4268788" y="1982788"/>
          <p14:tracePt t="4786" x="4322763" y="1982788"/>
          <p14:tracePt t="4804" x="4411663" y="1965325"/>
          <p14:tracePt t="4819" x="4465638" y="1965325"/>
          <p14:tracePt t="4836" x="4510088" y="1946275"/>
          <p14:tracePt t="4855" x="4581525" y="1938338"/>
          <p14:tracePt t="4869" x="4625975" y="1928813"/>
          <p14:tracePt t="4886" x="4660900" y="1919288"/>
          <p14:tracePt t="4903" x="4697413" y="1919288"/>
          <p14:tracePt t="4922" x="4741863" y="1919288"/>
          <p14:tracePt t="4936" x="4786313" y="1919288"/>
          <p14:tracePt t="4952" x="4840288" y="1911350"/>
          <p14:tracePt t="4969" x="4894263" y="1911350"/>
          <p14:tracePt t="4988" x="4973638" y="1911350"/>
          <p14:tracePt t="5002" x="5037138" y="1901825"/>
          <p14:tracePt t="5019" x="5089525" y="1901825"/>
          <p14:tracePt t="5035" x="5126038" y="1893888"/>
          <p14:tracePt t="5041" x="5143500" y="1893888"/>
          <p14:tracePt t="5053" x="5170488" y="1884363"/>
          <p14:tracePt t="5069" x="5187950" y="1874838"/>
          <p14:tracePt t="5371" x="5214938" y="1874838"/>
          <p14:tracePt t="5380" x="5251450" y="1874838"/>
          <p14:tracePt t="5391" x="5313363" y="1874838"/>
          <p14:tracePt t="5403" x="5348288" y="1874838"/>
          <p14:tracePt t="5421" x="5491163" y="1857375"/>
          <p14:tracePt t="5435" x="5589588" y="1857375"/>
          <p14:tracePt t="5452" x="5680075" y="1847850"/>
          <p14:tracePt t="5469" x="5732463" y="1830388"/>
          <p14:tracePt t="5487" x="5786438" y="1822450"/>
          <p14:tracePt t="5502" x="5813425" y="1812925"/>
          <p14:tracePt t="5519" x="5830888" y="1803400"/>
          <p14:tracePt t="5538" x="5840413" y="1803400"/>
          <p14:tracePt t="5554" x="5848350" y="1803400"/>
          <p14:tracePt t="5570" x="5857875" y="1803400"/>
          <p14:tracePt t="5586" x="5867400" y="1803400"/>
          <p14:tracePt t="5605" x="5875338" y="1795463"/>
          <p14:tracePt t="5620" x="5875338" y="1785938"/>
          <p14:tracePt t="5636" x="5884863" y="1768475"/>
          <p14:tracePt t="5652" x="5884863" y="1731963"/>
          <p14:tracePt t="5672" x="5884863" y="1679575"/>
          <p14:tracePt t="5686" x="5875338" y="1643063"/>
          <p14:tracePt t="5702" x="5867400" y="1608138"/>
          <p14:tracePt t="5719" x="5848350" y="1571625"/>
          <p14:tracePt t="5736" x="5822950" y="1536700"/>
          <p14:tracePt t="5752" x="5776913" y="1500188"/>
          <p14:tracePt t="5769" x="5751513" y="1465263"/>
          <p14:tracePt t="5788" x="5670550" y="1411288"/>
          <p14:tracePt t="5803" x="5608638" y="1384300"/>
          <p14:tracePt t="5819" x="5554663" y="1357313"/>
          <p14:tracePt t="5836" x="5473700" y="1339850"/>
          <p14:tracePt t="5855" x="5295900" y="1303338"/>
          <p14:tracePt t="5869" x="5153025" y="1303338"/>
          <p14:tracePt t="5886" x="5045075" y="1303338"/>
          <p14:tracePt t="5903" x="4929188" y="1303338"/>
          <p14:tracePt t="5921" x="4687888" y="1303338"/>
          <p14:tracePt t="5936" x="4527550" y="1303338"/>
          <p14:tracePt t="5952" x="4402138" y="1312863"/>
          <p14:tracePt t="5969" x="4232275" y="1322388"/>
          <p14:tracePt t="5988" x="3965575" y="1339850"/>
          <p14:tracePt t="6002" x="3813175" y="1339850"/>
          <p14:tracePt t="6019" x="3633788" y="1347788"/>
          <p14:tracePt t="6039" x="3330575" y="1366838"/>
          <p14:tracePt t="6053" x="3179763" y="1366838"/>
          <p14:tracePt t="6069" x="2990850" y="1384300"/>
          <p14:tracePt t="6086" x="2813050" y="1393825"/>
          <p14:tracePt t="6105" x="2598738" y="1393825"/>
          <p14:tracePt t="6119" x="2473325" y="1401763"/>
          <p14:tracePt t="6136" x="2330450" y="1401763"/>
          <p14:tracePt t="6156" x="2160588" y="1411288"/>
          <p14:tracePt t="6171" x="2062163" y="1411288"/>
          <p14:tracePt t="6186" x="1990725" y="1411288"/>
          <p14:tracePt t="6203" x="1893888" y="1411288"/>
          <p14:tracePt t="6219" x="1795463" y="1411288"/>
          <p14:tracePt t="6237" x="1660525" y="1419225"/>
          <p14:tracePt t="6253" x="1598613" y="1419225"/>
          <p14:tracePt t="6269" x="1544638" y="1428750"/>
          <p14:tracePt t="6288" x="1465263" y="1428750"/>
          <p14:tracePt t="6303" x="1411288" y="1428750"/>
          <p14:tracePt t="6319" x="1357313" y="1428750"/>
          <p14:tracePt t="6336" x="1303338" y="1438275"/>
          <p14:tracePt t="6353" x="1214438" y="1446213"/>
          <p14:tracePt t="6369" x="1169988" y="1455738"/>
          <p14:tracePt t="6387" x="1125538" y="1465263"/>
          <p14:tracePt t="6404" x="1089025" y="1473200"/>
          <p14:tracePt t="6420" x="1027113" y="1490663"/>
          <p14:tracePt t="6436" x="1000125" y="1500188"/>
          <p14:tracePt t="6453" x="955675" y="1500188"/>
          <p14:tracePt t="6472" x="911225" y="1517650"/>
          <p14:tracePt t="6487" x="874713" y="1527175"/>
          <p14:tracePt t="6503" x="847725" y="1536700"/>
          <p14:tracePt t="6519" x="830263" y="1536700"/>
          <p14:tracePt t="6539" x="785813" y="1562100"/>
          <p14:tracePt t="6554" x="758825" y="1581150"/>
          <p14:tracePt t="6570" x="731838" y="1589088"/>
          <p14:tracePt t="6586" x="714375" y="1598613"/>
          <p14:tracePt t="6604" x="696913" y="1608138"/>
          <p14:tracePt t="6619" x="687388" y="1608138"/>
          <p14:tracePt t="6636" x="679450" y="1625600"/>
          <p14:tracePt t="6670" x="669925" y="1633538"/>
          <p14:tracePt t="6686" x="660400" y="1643063"/>
          <p14:tracePt t="6703" x="652463" y="1652588"/>
          <p14:tracePt t="6722" x="652463" y="1660525"/>
          <p14:tracePt t="6737" x="652463" y="1670050"/>
          <p14:tracePt t="6753" x="652463" y="1679575"/>
          <p14:tracePt t="6770" x="652463" y="1697038"/>
          <p14:tracePt t="6788" x="660400" y="1714500"/>
          <p14:tracePt t="6803" x="660400" y="1731963"/>
          <p14:tracePt t="6819" x="679450" y="1751013"/>
          <p14:tracePt t="6838" x="696913" y="1758950"/>
          <p14:tracePt t="6854" x="750888" y="1785938"/>
          <p14:tracePt t="6869" x="776288" y="1803400"/>
          <p14:tracePt t="6887" x="812800" y="1822450"/>
          <p14:tracePt t="6906" x="847725" y="1839913"/>
          <p14:tracePt t="6920" x="857250" y="1847850"/>
          <p14:tracePt t="6936" x="901700" y="1857375"/>
          <p14:tracePt t="6953" x="911225" y="1866900"/>
          <p14:tracePt t="6972" x="938213" y="1884363"/>
          <p14:tracePt t="6986" x="955675" y="1901825"/>
          <p14:tracePt t="7003" x="973138" y="1919288"/>
          <p14:tracePt t="7019" x="1000125" y="1928813"/>
          <p14:tracePt t="7038" x="1036638" y="1955800"/>
          <p14:tracePt t="7053" x="1071563" y="1965325"/>
          <p14:tracePt t="7069" x="1098550" y="1982788"/>
          <p14:tracePt t="7088" x="1152525" y="2000250"/>
          <p14:tracePt t="7103" x="1223963" y="2017713"/>
          <p14:tracePt t="7119" x="1258888" y="2017713"/>
          <p14:tracePt t="7137" x="1312863" y="2036763"/>
          <p14:tracePt t="7155" x="1374775" y="2044700"/>
          <p14:tracePt t="7170" x="1419225" y="2044700"/>
          <p14:tracePt t="7186" x="1465263" y="2044700"/>
          <p14:tracePt t="7203" x="1517650" y="2044700"/>
          <p14:tracePt t="7221" x="1616075" y="2044700"/>
          <p14:tracePt t="7236" x="1679575" y="2044700"/>
          <p14:tracePt t="7253" x="1751013" y="2044700"/>
          <p14:tracePt t="7270" x="1803400" y="2044700"/>
          <p14:tracePt t="7288" x="1901825" y="2044700"/>
          <p14:tracePt t="7303" x="1982788" y="2044700"/>
          <p14:tracePt t="7319" x="2036763" y="2044700"/>
          <p14:tracePt t="7339" x="2125663" y="2044700"/>
          <p14:tracePt t="7353" x="2170113" y="2044700"/>
          <p14:tracePt t="7370" x="2205038" y="2044700"/>
          <p14:tracePt t="7386" x="2241550" y="2044700"/>
          <p14:tracePt t="7406" x="2268538" y="2044700"/>
          <p14:tracePt t="7420" x="2295525" y="2044700"/>
          <p14:tracePt t="7437" x="2322513" y="2044700"/>
          <p14:tracePt t="7453" x="2339975" y="2044700"/>
          <p14:tracePt t="7471" x="2374900" y="2044700"/>
          <p14:tracePt t="7487" x="2411413" y="2044700"/>
          <p14:tracePt t="7503" x="2438400" y="2044700"/>
          <p14:tracePt t="7520" x="2455863" y="2044700"/>
          <p14:tracePt t="7538" x="2490788" y="2044700"/>
          <p14:tracePt t="7544" x="2509838" y="2044700"/>
          <p14:tracePt t="7553" x="2517775" y="2044700"/>
          <p14:tracePt t="7570" x="2536825" y="2044700"/>
          <p14:tracePt t="7588" x="2562225" y="2054225"/>
          <p14:tracePt t="7603" x="2581275" y="2054225"/>
          <p14:tracePt t="7620" x="2608263" y="2054225"/>
          <p14:tracePt t="7637" x="2625725" y="2054225"/>
          <p14:tracePt t="7654" x="2660650" y="2054225"/>
          <p14:tracePt t="7670" x="2687638" y="2054225"/>
          <p14:tracePt t="7687" x="2724150" y="2054225"/>
          <p14:tracePt t="7703" x="2759075" y="2054225"/>
          <p14:tracePt t="7721" x="2830513" y="2054225"/>
          <p14:tracePt t="7736" x="2884488" y="2054225"/>
          <p14:tracePt t="7753" x="2938463" y="2054225"/>
          <p14:tracePt t="7770" x="2982913" y="2054225"/>
          <p14:tracePt t="7788" x="3054350" y="2044700"/>
          <p14:tracePt t="7803" x="3108325" y="2036763"/>
          <p14:tracePt t="7820" x="3170238" y="2027238"/>
          <p14:tracePt t="7839" x="3259138" y="2017713"/>
          <p14:tracePt t="7853" x="3322638" y="2017713"/>
          <p14:tracePt t="7870" x="3375025" y="2017713"/>
          <p14:tracePt t="7887" x="3419475" y="2000250"/>
          <p14:tracePt t="7905" x="3473450" y="2000250"/>
          <p14:tracePt t="7920" x="3544888" y="1982788"/>
          <p14:tracePt t="7937" x="3616325" y="1982788"/>
          <p14:tracePt t="7953" x="3705225" y="1982788"/>
          <p14:tracePt t="7970" x="3848100" y="1973263"/>
          <p14:tracePt t="7987" x="3946525" y="1973263"/>
          <p14:tracePt t="8004" x="4037013" y="1973263"/>
          <p14:tracePt t="8023" x="4224338" y="1973263"/>
          <p14:tracePt t="8037" x="4330700" y="1973263"/>
          <p14:tracePt t="8053" x="4429125" y="1973263"/>
          <p14:tracePt t="8058" x="4473575" y="1973263"/>
          <p14:tracePt t="8070" x="4527550" y="1973263"/>
          <p14:tracePt t="8088" x="4679950" y="1973263"/>
          <p14:tracePt t="8103" x="4795838" y="1973263"/>
          <p14:tracePt t="8120" x="4884738" y="1973263"/>
          <p14:tracePt t="8137" x="4956175" y="1973263"/>
          <p14:tracePt t="8154" x="5045075" y="1973263"/>
          <p14:tracePt t="8170" x="5126038" y="1973263"/>
          <p14:tracePt t="8187" x="5197475" y="1973263"/>
          <p14:tracePt t="8206" x="5295900" y="1973263"/>
          <p14:tracePt t="8220" x="5330825" y="1973263"/>
          <p14:tracePt t="8237" x="5419725" y="1973263"/>
          <p14:tracePt t="8253" x="5456238" y="1973263"/>
          <p14:tracePt t="8272" x="5500688" y="1973263"/>
          <p14:tracePt t="8287" x="5537200" y="1973263"/>
          <p14:tracePt t="8303" x="5572125" y="1973263"/>
          <p14:tracePt t="8320" x="5608638" y="1973263"/>
          <p14:tracePt t="8337" x="5643563" y="1973263"/>
          <p14:tracePt t="8354" x="5680075" y="1973263"/>
          <p14:tracePt t="8370" x="5705475" y="1973263"/>
          <p14:tracePt t="8389" x="5759450" y="1973263"/>
          <p14:tracePt t="8405" x="5795963" y="1955800"/>
          <p14:tracePt t="8421" x="5822950" y="1955800"/>
          <p14:tracePt t="8437" x="5840413" y="1946275"/>
          <p14:tracePt t="8457" x="5875338" y="1928813"/>
          <p14:tracePt t="8470" x="5894388" y="1928813"/>
          <p14:tracePt t="8488" x="5929313" y="1901825"/>
          <p14:tracePt t="8503" x="5956300" y="1884363"/>
          <p14:tracePt t="8522" x="5973763" y="1857375"/>
          <p14:tracePt t="8537" x="5991225" y="1847850"/>
          <p14:tracePt t="8554" x="6010275" y="1839913"/>
          <p14:tracePt t="8570" x="6018213" y="1830388"/>
          <p14:tracePt t="8590" x="6027738" y="1822450"/>
          <p14:tracePt t="8612" x="6037263" y="1812925"/>
          <p14:tracePt t="8634" x="6037263" y="1803400"/>
          <p14:tracePt t="8641" x="6045200" y="1795463"/>
          <p14:tracePt t="8655" x="6054725" y="1795463"/>
          <p14:tracePt t="8670" x="6054725" y="1776413"/>
          <p14:tracePt t="8687" x="6062663" y="1758950"/>
          <p14:tracePt t="8706" x="6062663" y="1741488"/>
          <p14:tracePt t="8720" x="6062663" y="1731963"/>
          <p14:tracePt t="8737" x="6062663" y="1724025"/>
          <p14:tracePt t="8754" x="6062663" y="1714500"/>
          <p14:tracePt t="8772" x="6062663" y="1704975"/>
          <p14:tracePt t="8787" x="6062663" y="1697038"/>
          <p14:tracePt t="8804" x="6062663" y="1679575"/>
          <p14:tracePt t="8820" x="6062663" y="1670050"/>
          <p14:tracePt t="8838" x="6045200" y="1633538"/>
          <p14:tracePt t="8854" x="6027738" y="1598613"/>
          <p14:tracePt t="8870" x="6010275" y="1571625"/>
          <p14:tracePt t="8889" x="5983288" y="1536700"/>
          <p14:tracePt t="8904" x="5956300" y="1509713"/>
          <p14:tracePt t="8920" x="5929313" y="1482725"/>
          <p14:tracePt t="8937" x="5894388" y="1455738"/>
          <p14:tracePt t="8955" x="5822950" y="1419225"/>
          <p14:tracePt t="8971" x="5751513" y="1384300"/>
          <p14:tracePt t="8987" x="5688013" y="1357313"/>
          <p14:tracePt t="9004" x="5608638" y="1339850"/>
          <p14:tracePt t="9022" x="5500688" y="1312863"/>
          <p14:tracePt t="9037" x="5419725" y="1295400"/>
          <p14:tracePt t="9054" x="5322888" y="1276350"/>
          <p14:tracePt t="9059" x="5259388" y="1268413"/>
          <p14:tracePt t="9070" x="5197475" y="1258888"/>
          <p14:tracePt t="9088" x="5054600" y="1241425"/>
          <p14:tracePt t="9104" x="4919663" y="1231900"/>
          <p14:tracePt t="9120" x="4714875" y="1223963"/>
          <p14:tracePt t="9140" x="4438650" y="1204913"/>
          <p14:tracePt t="9154" x="4232275" y="1187450"/>
          <p14:tracePt t="9170" x="4071938" y="1179513"/>
          <p14:tracePt t="9187" x="3938588" y="1169988"/>
          <p14:tracePt t="9205" x="3751263" y="1152525"/>
          <p14:tracePt t="9221" x="3598863" y="1152525"/>
          <p14:tracePt t="9238" x="3446463" y="1152525"/>
          <p14:tracePt t="9254" x="3313113" y="1152525"/>
          <p14:tracePt t="9272" x="3116263" y="1152525"/>
          <p14:tracePt t="9287" x="2982913" y="1160463"/>
          <p14:tracePt t="9304" x="2874963" y="1169988"/>
          <p14:tracePt t="9323" x="2751138" y="1179513"/>
          <p14:tracePt t="9337" x="2652713" y="1187450"/>
          <p14:tracePt t="9354" x="2536825" y="1204913"/>
          <p14:tracePt t="9370" x="2411413" y="1214438"/>
          <p14:tracePt t="9390" x="2232025" y="1241425"/>
          <p14:tracePt t="9404" x="2143125" y="1250950"/>
          <p14:tracePt t="9420" x="2062163" y="1258888"/>
          <p14:tracePt t="9437" x="1955800" y="1276350"/>
          <p14:tracePt t="9454" x="1795463" y="1312863"/>
          <p14:tracePt t="9471" x="1697038" y="1322388"/>
          <p14:tracePt t="9487" x="1625600" y="1330325"/>
          <p14:tracePt t="9507" x="1509713" y="1339850"/>
          <p14:tracePt t="9521" x="1411288" y="1357313"/>
          <p14:tracePt t="9538" x="1312863" y="1366838"/>
          <p14:tracePt t="9555" x="1241425" y="1384300"/>
          <p14:tracePt t="9561" x="1204913" y="1393825"/>
          <p14:tracePt t="9572" x="1143000" y="1393825"/>
          <p14:tracePt t="9587" x="1089025" y="1401763"/>
          <p14:tracePt t="9604" x="1027113" y="1419225"/>
          <p14:tracePt t="9623" x="928688" y="1428750"/>
          <p14:tracePt t="9639" x="866775" y="1438275"/>
          <p14:tracePt t="9654" x="803275" y="1446213"/>
          <p14:tracePt t="9670" x="750888" y="1465263"/>
          <p14:tracePt t="9687" x="704850" y="1465263"/>
          <p14:tracePt t="9705" x="660400" y="1465263"/>
          <p14:tracePt t="9720" x="633413" y="1473200"/>
          <p14:tracePt t="9737" x="608013" y="1473200"/>
          <p14:tracePt t="9757" x="571500" y="1482725"/>
          <p14:tracePt t="9771" x="554038" y="1482725"/>
          <p14:tracePt t="9787" x="527050" y="1500188"/>
          <p14:tracePt t="9805" x="500063" y="1500188"/>
          <p14:tracePt t="9822" x="465138" y="1517650"/>
          <p14:tracePt t="9837" x="455613" y="1517650"/>
          <p14:tracePt t="9854" x="438150" y="1536700"/>
          <p14:tracePt t="9874" x="419100" y="1544638"/>
          <p14:tracePt t="9888" x="411163" y="1544638"/>
          <p14:tracePt t="9904" x="401638" y="1554163"/>
          <p14:tracePt t="9939" x="393700" y="1571625"/>
          <p14:tracePt t="9954" x="384175" y="1581150"/>
          <p14:tracePt t="9971" x="374650" y="1589088"/>
          <p14:tracePt t="9987" x="366713" y="1608138"/>
          <p14:tracePt t="10005" x="366713" y="1616075"/>
          <p14:tracePt t="10021" x="366713" y="1625600"/>
          <p14:tracePt t="10038" x="366713" y="1633538"/>
          <p14:tracePt t="10056" x="366713" y="1643063"/>
          <p14:tracePt t="10060" x="366713" y="1652588"/>
          <p14:tracePt t="10075" x="366713" y="1660525"/>
          <p14:tracePt t="10089" x="366713" y="1679575"/>
          <p14:tracePt t="10112" x="366713" y="1687513"/>
          <p14:tracePt t="10124" x="374650" y="1697038"/>
          <p14:tracePt t="10139" x="384175" y="1714500"/>
          <p14:tracePt t="10154" x="393700" y="1731963"/>
          <p14:tracePt t="10171" x="401638" y="1741488"/>
          <p14:tracePt t="10190" x="419100" y="1758950"/>
          <p14:tracePt t="10205" x="428625" y="1768475"/>
          <p14:tracePt t="10221" x="438150" y="1776413"/>
          <p14:tracePt t="10238" x="455613" y="1795463"/>
          <p14:tracePt t="10257" x="473075" y="1812925"/>
          <p14:tracePt t="10271" x="482600" y="1812925"/>
          <p14:tracePt t="10287" x="490538" y="1822450"/>
          <p14:tracePt t="10305" x="500063" y="1830388"/>
          <p14:tracePt t="10322" x="517525" y="1839913"/>
          <p14:tracePt t="10337" x="536575" y="1847850"/>
          <p14:tracePt t="10354" x="544513" y="1857375"/>
          <p14:tracePt t="10374" x="571500" y="1866900"/>
          <p14:tracePt t="10389" x="588963" y="1874838"/>
          <p14:tracePt t="10404" x="608013" y="1874838"/>
          <p14:tracePt t="10421" x="615950" y="1884363"/>
          <p14:tracePt t="10441" x="652463" y="1884363"/>
          <p14:tracePt t="10455" x="679450" y="1884363"/>
          <p14:tracePt t="10471" x="714375" y="1893888"/>
          <p14:tracePt t="10488" x="750888" y="1893888"/>
          <p14:tracePt t="10507" x="785813" y="1901825"/>
          <p14:tracePt t="10521" x="822325" y="1901825"/>
          <p14:tracePt t="10538" x="847725" y="1901825"/>
          <p14:tracePt t="10554" x="884238" y="1901825"/>
          <p14:tracePt t="10561" x="901700" y="1901825"/>
          <p14:tracePt t="10571" x="938213" y="1901825"/>
          <p14:tracePt t="10588" x="965200" y="1901825"/>
          <p14:tracePt t="10605" x="1000125" y="1901825"/>
          <p14:tracePt t="10624" x="1044575" y="1901825"/>
          <p14:tracePt t="10638" x="1081088" y="1901825"/>
          <p14:tracePt t="10655" x="1108075" y="1901825"/>
          <p14:tracePt t="10671" x="1143000" y="1901825"/>
          <p14:tracePt t="10690" x="1196975" y="1901825"/>
          <p14:tracePt t="10704" x="1231900" y="1893888"/>
          <p14:tracePt t="10721" x="1276350" y="1893888"/>
          <p14:tracePt t="10738" x="1322388" y="1893888"/>
          <p14:tracePt t="10756" x="1401763" y="1893888"/>
          <p14:tracePt t="10771" x="1473200" y="1893888"/>
          <p14:tracePt t="10788" x="1544638" y="1893888"/>
          <p14:tracePt t="10805" x="1608138" y="1893888"/>
          <p14:tracePt t="10822" x="1687513" y="1901825"/>
          <p14:tracePt t="10838" x="1731963" y="1901825"/>
          <p14:tracePt t="10858" x="1803400" y="1919288"/>
          <p14:tracePt t="10874" x="1857375" y="1919288"/>
          <p14:tracePt t="10889" x="1911350" y="1919288"/>
          <p14:tracePt t="10905" x="1965325" y="1919288"/>
          <p14:tracePt t="10921" x="2009775" y="1919288"/>
          <p14:tracePt t="10939" x="2089150" y="1919288"/>
          <p14:tracePt t="10955" x="2143125" y="1919288"/>
          <p14:tracePt t="10971" x="2197100" y="1919288"/>
          <p14:tracePt t="10988" x="2259013" y="1911350"/>
          <p14:tracePt t="11005" x="2384425" y="1893888"/>
          <p14:tracePt t="11021" x="2482850" y="1874838"/>
          <p14:tracePt t="11038" x="2562225" y="1874838"/>
          <p14:tracePt t="11055" x="2616200" y="1874838"/>
          <p14:tracePt t="11059" x="2652713" y="1874838"/>
          <p14:tracePt t="11072" x="2724150" y="1874838"/>
          <p14:tracePt t="11088" x="2813050" y="1874838"/>
          <p14:tracePt t="11104" x="2894013" y="1874838"/>
          <p14:tracePt t="11124" x="3027363" y="1874838"/>
          <p14:tracePt t="11139" x="3108325" y="1874838"/>
          <p14:tracePt t="11155" x="3170238" y="1874838"/>
          <p14:tracePt t="11172" x="3259138" y="1884363"/>
          <p14:tracePt t="11189" x="3402013" y="1901825"/>
          <p14:tracePt t="11204" x="3482975" y="1919288"/>
          <p14:tracePt t="11221" x="3544888" y="1928813"/>
          <p14:tracePt t="11241" x="3625850" y="1938338"/>
          <p14:tracePt t="11256" x="3679825" y="1946275"/>
          <p14:tracePt t="11271" x="3732213" y="1955800"/>
          <p14:tracePt t="11288" x="3803650" y="1965325"/>
          <p14:tracePt t="11307" x="3884613" y="1982788"/>
          <p14:tracePt t="11321" x="3929063" y="1982788"/>
          <p14:tracePt t="11338" x="3965575" y="1982788"/>
          <p14:tracePt t="11355" x="4010025" y="1982788"/>
          <p14:tracePt t="11374" x="4062413" y="1982788"/>
          <p14:tracePt t="11388" x="4116388" y="1982788"/>
          <p14:tracePt t="11405" x="4179888" y="1973263"/>
          <p14:tracePt t="11425" x="4303713" y="1965325"/>
          <p14:tracePt t="11439" x="4375150" y="1965325"/>
          <p14:tracePt t="11454" x="4456113" y="1965325"/>
          <p14:tracePt t="11471" x="4527550" y="1955800"/>
          <p14:tracePt t="11491" x="4660900" y="1938338"/>
          <p14:tracePt t="11506" x="4751388" y="1919288"/>
          <p14:tracePt t="11521" x="4830763" y="1901825"/>
          <p14:tracePt t="11538" x="4911725" y="1884363"/>
          <p14:tracePt t="11558" x="4991100" y="1866900"/>
          <p14:tracePt t="11564" x="5010150" y="1857375"/>
          <p14:tracePt t="11573" x="5027613" y="1857375"/>
          <p14:tracePt t="11588" x="5081588" y="1847850"/>
          <p14:tracePt t="11605" x="5116513" y="1839913"/>
          <p14:tracePt t="11623" x="5180013" y="1839913"/>
          <p14:tracePt t="11638" x="5224463" y="1839913"/>
          <p14:tracePt t="11655" x="5268913" y="1839913"/>
          <p14:tracePt t="11675" x="5330825" y="1839913"/>
          <p14:tracePt t="11689" x="5375275" y="1839913"/>
          <p14:tracePt t="11705" x="5411788" y="1839913"/>
          <p14:tracePt t="11721" x="5446713" y="1839913"/>
          <p14:tracePt t="11740" x="5491163" y="1839913"/>
          <p14:tracePt t="11755" x="5537200" y="1839913"/>
          <p14:tracePt t="11771" x="5572125" y="1839913"/>
          <p14:tracePt t="11789" x="5599113" y="1839913"/>
          <p14:tracePt t="11807" x="5653088" y="1839913"/>
          <p14:tracePt t="11821" x="5670550" y="1839913"/>
          <p14:tracePt t="11838" x="5705475" y="1839913"/>
          <p14:tracePt t="11855" x="5724525" y="1839913"/>
          <p14:tracePt t="11873" x="5776913" y="1839913"/>
          <p14:tracePt t="11888" x="5803900" y="1839913"/>
          <p14:tracePt t="11905" x="5830888" y="1830388"/>
          <p14:tracePt t="11924" x="5867400" y="1822450"/>
          <p14:tracePt t="11939" x="5894388" y="1812925"/>
          <p14:tracePt t="11955" x="5919788" y="1812925"/>
          <p14:tracePt t="11972" x="5938838" y="1795463"/>
          <p14:tracePt t="11991" x="5956300" y="1795463"/>
          <p14:tracePt t="12005" x="5965825" y="1785938"/>
          <p14:tracePt t="12022" x="5973763" y="1785938"/>
          <p14:tracePt t="12058" x="5983288" y="1776413"/>
          <p14:tracePt t="12063" x="5991225" y="1776413"/>
          <p14:tracePt t="12072" x="5991225" y="1768475"/>
          <p14:tracePt t="12088" x="6000750" y="1758950"/>
          <p14:tracePt t="12106" x="6010275" y="1741488"/>
          <p14:tracePt t="12123" x="6018213" y="1714500"/>
          <p14:tracePt t="12138" x="6037263" y="1704975"/>
          <p14:tracePt t="12155" x="6037263" y="1687513"/>
          <p14:tracePt t="12176" x="6054725" y="1660525"/>
          <p14:tracePt t="12189" x="6062663" y="1660525"/>
          <p14:tracePt t="12205" x="6062663" y="1652588"/>
          <p14:tracePt t="12222" x="6072188" y="1643063"/>
          <p14:tracePt t="12241" x="6072188" y="1633538"/>
          <p14:tracePt t="12255" x="6072188" y="1625600"/>
          <p14:tracePt t="12309" x="6072188" y="1616075"/>
          <p14:tracePt t="12330" x="6072188" y="1608138"/>
          <p14:tracePt t="12339" x="6072188" y="1598613"/>
          <p14:tracePt t="12358" x="6054725" y="1571625"/>
          <p14:tracePt t="12372" x="6037263" y="1554163"/>
          <p14:tracePt t="12388" x="6010275" y="1527175"/>
          <p14:tracePt t="12405" x="5983288" y="1500188"/>
          <p14:tracePt t="12424" x="5946775" y="1465263"/>
          <p14:tracePt t="12438" x="5902325" y="1438275"/>
          <p14:tracePt t="12455" x="5840413" y="1393825"/>
          <p14:tracePt t="12472" x="5751513" y="1357313"/>
          <p14:tracePt t="12490" x="5608638" y="1303338"/>
          <p14:tracePt t="12505" x="5527675" y="1268413"/>
          <p14:tracePt t="12521" x="5456238" y="1258888"/>
          <p14:tracePt t="12539" x="5375275" y="1231900"/>
          <p14:tracePt t="12556" x="5241925" y="1204913"/>
          <p14:tracePt t="12573" x="5143500" y="1187450"/>
          <p14:tracePt t="12588" x="5072063" y="1179513"/>
          <p14:tracePt t="12608" x="4973638" y="1169988"/>
          <p14:tracePt t="12622" x="4884738" y="1160463"/>
          <p14:tracePt t="12638" x="4776788" y="1143000"/>
          <p14:tracePt t="12656" x="4643438" y="1143000"/>
          <p14:tracePt t="12672" x="4456113" y="1143000"/>
          <p14:tracePt t="12689" x="4357688" y="1143000"/>
          <p14:tracePt t="12706" x="4214813" y="1143000"/>
          <p14:tracePt t="12725" x="4017963" y="1143000"/>
          <p14:tracePt t="12740" x="3894138" y="1152525"/>
          <p14:tracePt t="12755" x="3776663" y="1152525"/>
          <p14:tracePt t="12773" x="3633788" y="1152525"/>
          <p14:tracePt t="12791" x="3419475" y="1160463"/>
          <p14:tracePt t="12805" x="3313113" y="1160463"/>
          <p14:tracePt t="12823" x="3187700" y="1169988"/>
          <p14:tracePt t="12838" x="3044825" y="1179513"/>
          <p14:tracePt t="12856" x="2867025" y="1179513"/>
          <p14:tracePt t="12873" x="2751138" y="1179513"/>
          <p14:tracePt t="12888" x="2643188" y="1179513"/>
          <p14:tracePt t="12905" x="2517775" y="1179513"/>
          <p14:tracePt t="12923" x="2330450" y="1179513"/>
          <p14:tracePt t="12939" x="2232025" y="1179513"/>
          <p14:tracePt t="12955" x="2133600" y="1179513"/>
          <p14:tracePt t="12974" x="1955800" y="1160463"/>
          <p14:tracePt t="12989" x="1884363" y="1160463"/>
          <p14:tracePt t="13005" x="1741488" y="1160463"/>
          <p14:tracePt t="13022" x="1643063" y="1152525"/>
          <p14:tracePt t="13040" x="1446213" y="1152525"/>
          <p14:tracePt t="13055" x="1312863" y="1152525"/>
          <p14:tracePt t="13072" x="1196975" y="1152525"/>
          <p14:tracePt t="13088" x="1098550" y="1152525"/>
          <p14:tracePt t="13108" x="938213" y="1152525"/>
          <p14:tracePt t="13123" x="822325" y="1160463"/>
          <p14:tracePt t="13139" x="731838" y="1169988"/>
          <p14:tracePt t="13156" x="652463" y="1187450"/>
          <p14:tracePt t="13173" x="561975" y="1187450"/>
          <p14:tracePt t="13188" x="527050" y="1196975"/>
          <p14:tracePt t="13205" x="482600" y="1196975"/>
          <p14:tracePt t="13224" x="411163" y="1214438"/>
          <p14:tracePt t="13239" x="366713" y="1223963"/>
          <p14:tracePt t="13257" x="339725" y="1223963"/>
          <p14:tracePt t="13272" x="303213" y="1231900"/>
          <p14:tracePt t="13290" x="276225" y="1241425"/>
          <p14:tracePt t="13305" x="268288" y="1241425"/>
          <p14:tracePt t="13322" x="250825" y="1250950"/>
          <p14:tracePt t="13339" x="241300" y="1258888"/>
          <p14:tracePt t="13357" x="223838" y="1276350"/>
          <p14:tracePt t="13372" x="204788" y="1295400"/>
          <p14:tracePt t="13389" x="196850" y="1330325"/>
          <p14:tracePt t="13408" x="179388" y="1366838"/>
          <p14:tracePt t="13423" x="179388" y="1393825"/>
          <p14:tracePt t="13439" x="169863" y="1411288"/>
          <p14:tracePt t="13455" x="169863" y="1438275"/>
          <p14:tracePt t="13474" x="169863" y="1473200"/>
          <p14:tracePt t="13489" x="169863" y="1490663"/>
          <p14:tracePt t="13506" x="169863" y="1500188"/>
          <p14:tracePt t="13522" x="169863" y="1517650"/>
          <p14:tracePt t="13539" x="169863" y="1536700"/>
          <p14:tracePt t="13555" x="179388" y="1554163"/>
          <p14:tracePt t="13562" x="179388" y="1571625"/>
          <p14:tracePt t="13572" x="179388" y="1581150"/>
          <p14:tracePt t="13589" x="187325" y="1608138"/>
          <p14:tracePt t="13607" x="196850" y="1643063"/>
          <p14:tracePt t="13623" x="214313" y="1670050"/>
          <p14:tracePt t="13639" x="223838" y="1704975"/>
          <p14:tracePt t="13658" x="231775" y="1751013"/>
          <p14:tracePt t="13672" x="241300" y="1776413"/>
          <p14:tracePt t="13689" x="250825" y="1803400"/>
          <p14:tracePt t="13705" x="258763" y="1812925"/>
          <p14:tracePt t="13723" x="268288" y="1830388"/>
          <p14:tracePt t="13740" x="276225" y="1847850"/>
          <p14:tracePt t="13757" x="285750" y="1857375"/>
          <p14:tracePt t="13772" x="295275" y="1866900"/>
          <p14:tracePt t="13789" x="303213" y="1874838"/>
          <p14:tracePt t="13822" x="322263" y="1884363"/>
          <p14:tracePt t="13840" x="322263" y="1893888"/>
          <p14:tracePt t="13856" x="339725" y="1901825"/>
          <p14:tracePt t="13872" x="347663" y="1911350"/>
          <p14:tracePt t="13889" x="357188" y="1911350"/>
          <p14:tracePt t="13908" x="384175" y="1919288"/>
          <p14:tracePt t="13923" x="401638" y="1928813"/>
          <p14:tracePt t="13939" x="419100" y="1928813"/>
          <p14:tracePt t="13956" x="446088" y="1928813"/>
          <p14:tracePt t="13974" x="500063" y="1928813"/>
          <p14:tracePt t="13989" x="536575" y="1928813"/>
          <p14:tracePt t="14005" x="588963" y="1928813"/>
          <p14:tracePt t="14025" x="660400" y="1928813"/>
          <p14:tracePt t="14039" x="714375" y="1928813"/>
          <p14:tracePt t="14056" x="768350" y="1928813"/>
          <p14:tracePt t="14072" x="822325" y="1938338"/>
          <p14:tracePt t="14091" x="946150" y="1955800"/>
          <p14:tracePt t="14107" x="1071563" y="1973263"/>
          <p14:tracePt t="14123" x="1187450" y="1973263"/>
          <p14:tracePt t="14139" x="1303338" y="1973263"/>
          <p14:tracePt t="14158" x="1509713" y="1973263"/>
          <p14:tracePt t="14173" x="1679575" y="1973263"/>
          <p14:tracePt t="14189" x="1795463" y="1973263"/>
          <p14:tracePt t="14209" x="1982788" y="1965325"/>
          <p14:tracePt t="14224" x="2143125" y="1965325"/>
          <p14:tracePt t="14239" x="2312988" y="1965325"/>
          <p14:tracePt t="14256" x="2455863" y="1965325"/>
          <p14:tracePt t="14274" x="2679700" y="1973263"/>
          <p14:tracePt t="14289" x="2840038" y="1982788"/>
          <p14:tracePt t="14305" x="2982913" y="1982788"/>
          <p14:tracePt t="14322" x="3133725" y="1982788"/>
          <p14:tracePt t="14342" x="3384550" y="1965325"/>
          <p14:tracePt t="14356" x="3517900" y="1946275"/>
          <p14:tracePt t="14373" x="3616325" y="1928813"/>
          <p14:tracePt t="14389" x="3732213" y="1901825"/>
          <p14:tracePt t="14408" x="3911600" y="1884363"/>
          <p14:tracePt t="14423" x="4037013" y="1874838"/>
          <p14:tracePt t="14439" x="4143375" y="1857375"/>
          <p14:tracePt t="14458" x="4268788" y="1847850"/>
          <p14:tracePt t="14473" x="4357688" y="1839913"/>
          <p14:tracePt t="14489" x="4429125" y="1839913"/>
          <p14:tracePt t="14506" x="4491038" y="1839913"/>
          <p14:tracePt t="14525" x="4572000" y="1839913"/>
          <p14:tracePt t="14539" x="4616450" y="1839913"/>
          <p14:tracePt t="14556" x="4660900" y="1839913"/>
          <p14:tracePt t="14562" x="4679950" y="1839913"/>
          <p14:tracePt t="14573" x="4687888" y="1839913"/>
          <p14:tracePt t="14590" x="4751388" y="1839913"/>
          <p14:tracePt t="14606" x="4803775" y="1839913"/>
          <p14:tracePt t="14623" x="4857750" y="1839913"/>
          <p14:tracePt t="14642" x="4946650" y="1839913"/>
          <p14:tracePt t="14658" x="5010150" y="1839913"/>
          <p14:tracePt t="14673" x="5062538" y="1839913"/>
          <p14:tracePt t="14689" x="5126038" y="1839913"/>
          <p14:tracePt t="14708" x="5205413" y="1839913"/>
          <p14:tracePt t="14723" x="5268913" y="1839913"/>
          <p14:tracePt t="14739" x="5322888" y="1839913"/>
          <p14:tracePt t="14756" x="5375275" y="1839913"/>
          <p14:tracePt t="14774" x="5456238" y="1857375"/>
          <p14:tracePt t="14789" x="5500688" y="1866900"/>
          <p14:tracePt t="14806" x="5527675" y="1874838"/>
          <p14:tracePt t="14823" x="5562600" y="1874838"/>
          <p14:tracePt t="14841" x="5599113" y="1874838"/>
          <p14:tracePt t="14856" x="5626100" y="1874838"/>
          <p14:tracePt t="14873" x="5653088" y="1884363"/>
          <p14:tracePt t="14891" x="5680075" y="1884363"/>
          <p14:tracePt t="14907" x="5715000" y="1884363"/>
          <p14:tracePt t="14922" x="5732463" y="1884363"/>
          <p14:tracePt t="14940" x="5751513" y="1884363"/>
          <p14:tracePt t="14958" x="5768975" y="1884363"/>
          <p14:tracePt t="14972" x="5776913" y="1884363"/>
          <p14:tracePt t="14989" x="5795963" y="1884363"/>
          <p14:tracePt t="15007" x="5813425" y="1884363"/>
          <p14:tracePt t="15024" x="5830888" y="1884363"/>
          <p14:tracePt t="15039" x="5840413" y="1884363"/>
          <p14:tracePt t="15057" x="5857875" y="1884363"/>
          <p14:tracePt t="15062" x="5867400" y="1884363"/>
          <p14:tracePt t="15075" x="5875338" y="1884363"/>
          <p14:tracePt t="15091" x="5894388" y="1874838"/>
          <p14:tracePt t="15106" x="5902325" y="1874838"/>
          <p14:tracePt t="15123" x="5911850" y="1866900"/>
          <p14:tracePt t="15141" x="5929313" y="1857375"/>
          <p14:tracePt t="15173" x="5938838" y="1847850"/>
          <p14:tracePt t="15189" x="5946775" y="1847850"/>
          <p14:tracePt t="15218" x="5946775" y="1839913"/>
          <p14:tracePt t="15247" x="5946775" y="1830388"/>
          <p14:tracePt t="15258" x="5946775" y="1812925"/>
          <p14:tracePt t="15273" x="5946775" y="1785938"/>
          <p14:tracePt t="15289" x="5946775" y="1776413"/>
          <p14:tracePt t="15325" x="5946775" y="1758950"/>
          <p14:tracePt t="15459" x="5946775" y="1751013"/>
          <p14:tracePt t="15540" x="5956300" y="1751013"/>
          <p14:tracePt t="15550" x="5956300" y="1741488"/>
          <p14:tracePt t="15560" x="5965825" y="1731963"/>
          <p14:tracePt t="15575" x="5965825" y="1724025"/>
          <p14:tracePt t="15590" x="5973763" y="1714500"/>
          <p14:tracePt t="15606" x="5973763" y="1704975"/>
          <p14:tracePt t="15623" x="5973763" y="1697038"/>
          <p14:tracePt t="15641" x="5983288" y="1687513"/>
          <p14:tracePt t="15656" x="5991225" y="1679575"/>
          <p14:tracePt t="15673" x="6000750" y="1679575"/>
          <p14:tracePt t="15691" x="6000750" y="1660525"/>
          <p14:tracePt t="15707" x="6000750" y="1652588"/>
          <p14:tracePt t="15723" x="6010275" y="1643063"/>
          <p14:tracePt t="15759" x="6010275" y="1625600"/>
          <p14:tracePt t="15790" x="6010275" y="1616075"/>
          <p14:tracePt t="15806" x="6010275" y="1608138"/>
          <p14:tracePt t="15826" x="6018213" y="1598613"/>
          <p14:tracePt t="15840" x="6018213" y="1581150"/>
          <p14:tracePt t="15874" x="6018213" y="1571625"/>
          <p14:tracePt t="15890" x="6018213" y="1562100"/>
          <p14:tracePt t="15907" x="6018213" y="1554163"/>
          <p14:tracePt t="15923" x="6018213" y="1544638"/>
          <p14:tracePt t="15944" x="6018213" y="1536700"/>
          <p14:tracePt t="15967" x="6018213" y="1527175"/>
          <p14:tracePt t="15978" x="6018213" y="1517650"/>
          <p14:tracePt t="16605" x="6010275" y="1517650"/>
          <p14:tracePt t="16614" x="5991225" y="1517650"/>
          <p14:tracePt t="16628" x="5938838" y="1500188"/>
          <p14:tracePt t="16640" x="5894388" y="1490663"/>
          <p14:tracePt t="16657" x="5857875" y="1482725"/>
          <p14:tracePt t="16692" x="5768975" y="1455738"/>
          <p14:tracePt t="16724" x="5715000" y="1446213"/>
          <p14:tracePt t="16758" x="5653088" y="1428750"/>
          <p14:tracePt t="16773" x="5616575" y="1428750"/>
          <p14:tracePt t="16790" x="5581650" y="1428750"/>
          <p14:tracePt t="16809" x="5537200" y="1428750"/>
          <p14:tracePt t="16824" x="5491163" y="1428750"/>
          <p14:tracePt t="16840" x="5456238" y="1428750"/>
          <p14:tracePt t="16856" x="5419725" y="1428750"/>
          <p14:tracePt t="16876" x="5367338" y="1438275"/>
          <p14:tracePt t="16890" x="5330825" y="1438275"/>
          <p14:tracePt t="16907" x="5295900" y="1438275"/>
          <p14:tracePt t="16924" x="5259388" y="1438275"/>
          <p14:tracePt t="16941" x="5205413" y="1438275"/>
          <p14:tracePt t="16958" x="5170488" y="1438275"/>
          <p14:tracePt t="16974" x="5133975" y="1438275"/>
          <p14:tracePt t="16990" x="5099050" y="1438275"/>
          <p14:tracePt t="17008" x="5045075" y="1438275"/>
          <p14:tracePt t="17023" x="5010150" y="1438275"/>
          <p14:tracePt t="17040" x="4991100" y="1438275"/>
          <p14:tracePt t="17059" x="4973638" y="1438275"/>
          <p14:tracePt t="17073" x="4965700" y="1438275"/>
          <p14:tracePt t="40341" x="4848225" y="1517650"/>
          <p14:tracePt t="40355" x="4768850" y="1581150"/>
          <p14:tracePt t="40365" x="4714875" y="1608138"/>
          <p14:tracePt t="40386" x="4562475" y="1687513"/>
          <p14:tracePt t="40399" x="4500563" y="1714500"/>
          <p14:tracePt t="40416" x="4367213" y="1776413"/>
          <p14:tracePt t="40433" x="4295775" y="1822450"/>
          <p14:tracePt t="40466" x="4108450" y="1919288"/>
          <p14:tracePt t="40499" x="3990975" y="1955800"/>
          <p14:tracePt t="40533" x="3894138" y="2009775"/>
          <p14:tracePt t="40549" x="3857625" y="2027238"/>
          <p14:tracePt t="40566" x="3813175" y="2044700"/>
          <p14:tracePt t="40584" x="3768725" y="2081213"/>
          <p14:tracePt t="40599" x="3724275" y="2108200"/>
          <p14:tracePt t="40616" x="3687763" y="2133600"/>
          <p14:tracePt t="40621" x="3660775" y="2143125"/>
          <p14:tracePt t="40632" x="3643313" y="2160588"/>
          <p14:tracePt t="40650" x="3608388" y="2187575"/>
          <p14:tracePt t="40667" x="3544888" y="2214563"/>
          <p14:tracePt t="40683" x="3500438" y="2224088"/>
          <p14:tracePt t="40701" x="3438525" y="2251075"/>
          <p14:tracePt t="40716" x="3394075" y="2268538"/>
          <p14:tracePt t="40733" x="3340100" y="2276475"/>
          <p14:tracePt t="40749" x="3286125" y="2276475"/>
          <p14:tracePt t="40768" x="3205163" y="2295525"/>
          <p14:tracePt t="40783" x="3152775" y="2295525"/>
          <p14:tracePt t="40799" x="3108325" y="2295525"/>
          <p14:tracePt t="40816" x="3081338" y="2295525"/>
          <p14:tracePt t="40834" x="3036888" y="2295525"/>
          <p14:tracePt t="40849" x="3009900" y="2295525"/>
          <p14:tracePt t="40867" x="2990850" y="2295525"/>
          <p14:tracePt t="40884" x="2965450" y="2295525"/>
          <p14:tracePt t="40900" x="2955925" y="2295525"/>
          <p14:tracePt t="40916" x="2946400" y="2295525"/>
          <p14:tracePt t="41710" x="2919413" y="2295525"/>
          <p14:tracePt t="41718" x="2894013" y="2295525"/>
          <p14:tracePt t="41733" x="2822575" y="2295525"/>
          <p14:tracePt t="41749" x="2768600" y="2295525"/>
          <p14:tracePt t="41767" x="2705100" y="2295525"/>
          <p14:tracePt t="41783" x="2608263" y="2295525"/>
          <p14:tracePt t="41800" x="2562225" y="2295525"/>
          <p14:tracePt t="41818" x="2482850" y="2286000"/>
          <p14:tracePt t="41850" x="2401888" y="2286000"/>
          <p14:tracePt t="41884" x="2322513" y="2268538"/>
          <p14:tracePt t="41917" x="2259013" y="2251075"/>
          <p14:tracePt t="41933" x="2214563" y="2241550"/>
          <p14:tracePt t="41951" x="2152650" y="2232025"/>
          <p14:tracePt t="41967" x="2125663" y="2224088"/>
          <p14:tracePt t="41984" x="2081213" y="2214563"/>
          <p14:tracePt t="42002" x="2036763" y="2197100"/>
          <p14:tracePt t="42017" x="2000250" y="2197100"/>
          <p14:tracePt t="42033" x="1965325" y="2187575"/>
          <p14:tracePt t="42050" x="1938338" y="2179638"/>
          <p14:tracePt t="42069" x="1901825" y="2170113"/>
          <p14:tracePt t="42083" x="1874838" y="2170113"/>
          <p14:tracePt t="42099" x="1866900" y="2170113"/>
          <p14:tracePt t="42119" x="1847850" y="2170113"/>
          <p14:tracePt t="42137" x="1839913" y="2170113"/>
          <p14:tracePt t="42159" x="1830388" y="2170113"/>
          <p14:tracePt t="42285" x="1830388" y="2179638"/>
          <p14:tracePt t="42299" x="1847850" y="2187575"/>
          <p14:tracePt t="42311" x="1911350" y="2205038"/>
          <p14:tracePt t="42318" x="1946275" y="2214563"/>
          <p14:tracePt t="42333" x="2036763" y="2224088"/>
          <p14:tracePt t="42350" x="2133600" y="2232025"/>
          <p14:tracePt t="42366" x="2214563" y="2232025"/>
          <p14:tracePt t="42384" x="2374900" y="2232025"/>
          <p14:tracePt t="42399" x="2482850" y="2232025"/>
          <p14:tracePt t="42417" x="2608263" y="2232025"/>
          <p14:tracePt t="42435" x="2751138" y="2232025"/>
          <p14:tracePt t="42450" x="2840038" y="2232025"/>
          <p14:tracePt t="42466" x="2919413" y="2232025"/>
          <p14:tracePt t="42483" x="3017838" y="2232025"/>
          <p14:tracePt t="42500" x="3160713" y="2224088"/>
          <p14:tracePt t="42517" x="3251200" y="2214563"/>
          <p14:tracePt t="42533" x="3348038" y="2214563"/>
          <p14:tracePt t="42550" x="3455988" y="2205038"/>
          <p14:tracePt t="42569" x="3633788" y="2187575"/>
          <p14:tracePt t="42583" x="3732213" y="2187575"/>
          <p14:tracePt t="42600" x="3813175" y="2179638"/>
          <p14:tracePt t="42616" x="3884613" y="2170113"/>
          <p14:tracePt t="42623" x="3929063" y="2160588"/>
          <p14:tracePt t="42636" x="4000500" y="2160588"/>
          <p14:tracePt t="42650" x="4062413" y="2160588"/>
          <p14:tracePt t="42667" x="4133850" y="2160588"/>
          <p14:tracePt t="42685" x="4224338" y="2170113"/>
          <p14:tracePt t="42700" x="4268788" y="2170113"/>
          <p14:tracePt t="42716" x="4303713" y="2179638"/>
          <p14:tracePt t="42733" x="4357688" y="2187575"/>
          <p14:tracePt t="42752" x="4429125" y="2197100"/>
          <p14:tracePt t="42767" x="4483100" y="2197100"/>
          <p14:tracePt t="42783" x="4518025" y="2197100"/>
          <p14:tracePt t="42803" x="4572000" y="2197100"/>
          <p14:tracePt t="42818" x="4616450" y="2205038"/>
          <p14:tracePt t="42833" x="4643438" y="2205038"/>
          <p14:tracePt t="42850" x="4670425" y="2205038"/>
          <p14:tracePt t="42867" x="4679950" y="2205038"/>
          <p14:tracePt t="42884" x="4705350" y="2205038"/>
          <p14:tracePt t="42900" x="4714875" y="2205038"/>
          <p14:tracePt t="42917" x="4724400" y="2205038"/>
          <p14:tracePt t="42935" x="4732338" y="2205038"/>
          <p14:tracePt t="43010" x="4724400" y="2205038"/>
          <p14:tracePt t="43018" x="4705350" y="2205038"/>
          <p14:tracePt t="43033" x="4660900" y="2214563"/>
          <p14:tracePt t="43050" x="4562475" y="2224088"/>
          <p14:tracePt t="43067" x="4411663" y="2241550"/>
          <p14:tracePt t="43083" x="4340225" y="2241550"/>
          <p14:tracePt t="43100" x="4214813" y="2251075"/>
          <p14:tracePt t="43120" x="4044950" y="2251075"/>
          <p14:tracePt t="43137" x="3929063" y="2251075"/>
          <p14:tracePt t="43150" x="3830638" y="2251075"/>
          <p14:tracePt t="43166" x="3687763" y="2251075"/>
          <p14:tracePt t="43186" x="3446463" y="2232025"/>
          <p14:tracePt t="43200" x="3322638" y="2214563"/>
          <p14:tracePt t="43217" x="3224213" y="2205038"/>
          <p14:tracePt t="43233" x="3098800" y="2187575"/>
          <p14:tracePt t="43251" x="2938463" y="2187575"/>
          <p14:tracePt t="43267" x="2840038" y="2187575"/>
          <p14:tracePt t="43283" x="2751138" y="2179638"/>
          <p14:tracePt t="43301" x="2660650" y="2179638"/>
          <p14:tracePt t="43318" x="2517775" y="2179638"/>
          <p14:tracePt t="43333" x="2419350" y="2179638"/>
          <p14:tracePt t="43350" x="2347913" y="2179638"/>
          <p14:tracePt t="43369" x="2241550" y="2197100"/>
          <p14:tracePt t="43384" x="2160588" y="2205038"/>
          <p14:tracePt t="43401" x="2044700" y="2214563"/>
          <p14:tracePt t="43417" x="1946275" y="2232025"/>
          <p14:tracePt t="43436" x="1812925" y="2241550"/>
          <p14:tracePt t="43450" x="1758950" y="2241550"/>
          <p14:tracePt t="43467" x="1714500" y="2241550"/>
          <p14:tracePt t="43484" x="1670050" y="2241550"/>
          <p14:tracePt t="43502" x="1616075" y="2241550"/>
          <p14:tracePt t="43517" x="1581150" y="2241550"/>
          <p14:tracePt t="43534" x="1544638" y="2251075"/>
          <p14:tracePt t="43550" x="1527175" y="2251075"/>
          <p14:tracePt t="43568" x="1517650" y="2251075"/>
          <p14:tracePt t="43584" x="1509713" y="2251075"/>
          <p14:tracePt t="43636" x="1509713" y="2259013"/>
          <p14:tracePt t="43651" x="1509713" y="2268538"/>
          <p14:tracePt t="43663" x="1517650" y="2276475"/>
          <p14:tracePt t="43672" x="1536700" y="2286000"/>
          <p14:tracePt t="43685" x="1571625" y="2312988"/>
          <p14:tracePt t="43700" x="1633538" y="2330450"/>
          <p14:tracePt t="43717" x="1714500" y="2347913"/>
          <p14:tracePt t="43733" x="1822450" y="2366963"/>
          <p14:tracePt t="43752" x="1990725" y="2366963"/>
          <p14:tracePt t="43767" x="2089150" y="2366963"/>
          <p14:tracePt t="43783" x="2205038" y="2366963"/>
          <p14:tracePt t="43800" x="2330450" y="2366963"/>
          <p14:tracePt t="43818" x="2500313" y="2366963"/>
          <p14:tracePt t="43833" x="2571750" y="2366963"/>
          <p14:tracePt t="43850" x="2633663" y="2357438"/>
          <p14:tracePt t="43869" x="2741613" y="2357438"/>
          <p14:tracePt t="43883" x="2840038" y="2357438"/>
          <p14:tracePt t="43901" x="2938463" y="2347913"/>
          <p14:tracePt t="43917" x="3036888" y="2347913"/>
          <p14:tracePt t="43936" x="3179763" y="2347913"/>
          <p14:tracePt t="43951" x="3303588" y="2347913"/>
          <p14:tracePt t="43968" x="3411538" y="2339975"/>
          <p14:tracePt t="43984" x="3527425" y="2330450"/>
          <p14:tracePt t="44002" x="3633788" y="2322513"/>
          <p14:tracePt t="44017" x="3714750" y="2322513"/>
          <p14:tracePt t="44033" x="3795713" y="2312988"/>
          <p14:tracePt t="44052" x="3894138" y="2312988"/>
          <p14:tracePt t="44068" x="3973513" y="2295525"/>
          <p14:tracePt t="44084" x="4037013" y="2295525"/>
          <p14:tracePt t="44100" x="4089400" y="2276475"/>
          <p14:tracePt t="44119" x="4170363" y="2276475"/>
          <p14:tracePt t="44133" x="4241800" y="2268538"/>
          <p14:tracePt t="44150" x="4313238" y="2251075"/>
          <p14:tracePt t="44167" x="4367213" y="2251075"/>
          <p14:tracePt t="44186" x="4446588" y="2251075"/>
          <p14:tracePt t="44200" x="4491038" y="2251075"/>
          <p14:tracePt t="44217" x="4537075" y="2251075"/>
          <p14:tracePt t="44236" x="4562475" y="2251075"/>
          <p14:tracePt t="44251" x="4616450" y="2251075"/>
          <p14:tracePt t="44267" x="4643438" y="2251075"/>
          <p14:tracePt t="44284" x="4679950" y="2251075"/>
          <p14:tracePt t="44304" x="4732338" y="2241550"/>
          <p14:tracePt t="44317" x="4751388" y="2241550"/>
          <p14:tracePt t="44334" x="4776788" y="2232025"/>
          <p14:tracePt t="44351" x="4803775" y="2224088"/>
          <p14:tracePt t="44368" x="4848225" y="2224088"/>
          <p14:tracePt t="44384" x="4867275" y="2214563"/>
          <p14:tracePt t="44401" x="4894263" y="2205038"/>
          <p14:tracePt t="44417" x="4911725" y="2197100"/>
          <p14:tracePt t="44434" x="4929188" y="2187575"/>
          <p14:tracePt t="44450" x="4938713" y="2179638"/>
          <p14:tracePt t="44467" x="4938713" y="2170113"/>
          <p14:tracePt t="44486" x="4946650" y="2160588"/>
          <p14:tracePt t="44500" x="4965700" y="2143125"/>
          <p14:tracePt t="44518" x="4965700" y="2125663"/>
          <p14:tracePt t="44534" x="4973638" y="2116138"/>
          <p14:tracePt t="44551" x="4983163" y="2108200"/>
          <p14:tracePt t="44567" x="4991100" y="2098675"/>
          <p14:tracePt t="44584" x="5000625" y="2089150"/>
          <p14:tracePt t="44600" x="5000625" y="2081213"/>
          <p14:tracePt t="44617" x="5010150" y="2054225"/>
          <p14:tracePt t="44633" x="5018088" y="2017713"/>
          <p14:tracePt t="44650" x="5018088" y="1990725"/>
          <p14:tracePt t="44667" x="5018088" y="1965325"/>
          <p14:tracePt t="44683" x="5018088" y="1938338"/>
          <p14:tracePt t="44700" x="5018088" y="1919288"/>
          <p14:tracePt t="44717" x="5018088" y="1911350"/>
          <p14:tracePt t="44734" x="5010150" y="1884363"/>
          <p14:tracePt t="44750" x="4991100" y="1866900"/>
          <p14:tracePt t="44767" x="4956175" y="1866900"/>
          <p14:tracePt t="44784" x="4911725" y="1857375"/>
          <p14:tracePt t="44801" x="4840288" y="1857375"/>
          <p14:tracePt t="44817" x="4786313" y="1857375"/>
          <p14:tracePt t="44833" x="4741863" y="1866900"/>
          <p14:tracePt t="44850" x="4687888" y="1874838"/>
          <p14:tracePt t="44867" x="4581525" y="1893888"/>
          <p14:tracePt t="44883" x="4500563" y="1893888"/>
          <p14:tracePt t="44901" x="4419600" y="1893888"/>
          <p14:tracePt t="44917" x="4357688" y="1893888"/>
          <p14:tracePt t="44935" x="4268788" y="1893888"/>
          <p14:tracePt t="44951" x="4214813" y="1893888"/>
          <p14:tracePt t="44967" x="4160838" y="1893888"/>
          <p14:tracePt t="44986" x="4062413" y="1893888"/>
          <p14:tracePt t="45000" x="3990975" y="1893888"/>
          <p14:tracePt t="45018" x="3919538" y="1893888"/>
          <p14:tracePt t="45034" x="3840163" y="1893888"/>
          <p14:tracePt t="45053" x="3741738" y="1893888"/>
          <p14:tracePt t="45067" x="3643313" y="1901825"/>
          <p14:tracePt t="45085" x="3544888" y="1901825"/>
          <p14:tracePt t="45101" x="3473450" y="1901825"/>
          <p14:tracePt t="45118" x="3367088" y="1901825"/>
          <p14:tracePt t="45134" x="3295650" y="1901825"/>
          <p14:tracePt t="45151" x="3241675" y="1901825"/>
          <p14:tracePt t="45169" x="3098800" y="1919288"/>
          <p14:tracePt t="45184" x="3000375" y="1919288"/>
          <p14:tracePt t="45201" x="2919413" y="1928813"/>
          <p14:tracePt t="45217" x="2847975" y="1928813"/>
          <p14:tracePt t="45236" x="2751138" y="1928813"/>
          <p14:tracePt t="45251" x="2660650" y="1928813"/>
          <p14:tracePt t="45268" x="2581275" y="1938338"/>
          <p14:tracePt t="45285" x="2509838" y="1938338"/>
          <p14:tracePt t="45304" x="2411413" y="1946275"/>
          <p14:tracePt t="45317" x="2357438" y="1946275"/>
          <p14:tracePt t="45334" x="2312988" y="1955800"/>
          <p14:tracePt t="45351" x="2268538" y="1955800"/>
          <p14:tracePt t="45368" x="2214563" y="1965325"/>
          <p14:tracePt t="45384" x="2125663" y="1982788"/>
          <p14:tracePt t="45401" x="2071688" y="1990725"/>
          <p14:tracePt t="45420" x="2000250" y="1990725"/>
          <p14:tracePt t="45434" x="1955800" y="2000250"/>
          <p14:tracePt t="45451" x="1911350" y="2009775"/>
          <p14:tracePt t="45467" x="1866900" y="2009775"/>
          <p14:tracePt t="45485" x="1812925" y="2009775"/>
          <p14:tracePt t="45501" x="1768475" y="2017713"/>
          <p14:tracePt t="45517" x="1724025" y="2017713"/>
          <p14:tracePt t="45534" x="1679575" y="2017713"/>
          <p14:tracePt t="45551" x="1625600" y="2017713"/>
          <p14:tracePt t="45567" x="1589088" y="2027238"/>
          <p14:tracePt t="45585" x="1571625" y="2027238"/>
          <p14:tracePt t="45601" x="1554163" y="2036763"/>
          <p14:tracePt t="45617" x="1536700" y="2044700"/>
          <p14:tracePt t="45634" x="1527175" y="2044700"/>
          <p14:tracePt t="45650" x="1517650" y="2062163"/>
          <p14:tracePt t="45668" x="1509713" y="2089150"/>
          <p14:tracePt t="45684" x="1500188" y="2108200"/>
          <p14:tracePt t="45701" x="1490663" y="2133600"/>
          <p14:tracePt t="45718" x="1490663" y="2160588"/>
          <p14:tracePt t="45736" x="1490663" y="2205038"/>
          <p14:tracePt t="45751" x="1490663" y="2241550"/>
          <p14:tracePt t="45767" x="1500188" y="2259013"/>
          <p14:tracePt t="45784" x="1517650" y="2286000"/>
          <p14:tracePt t="45802" x="1554163" y="2322513"/>
          <p14:tracePt t="45817" x="1598613" y="2347913"/>
          <p14:tracePt t="45834" x="1643063" y="2374900"/>
          <p14:tracePt t="45853" x="1724025" y="2419350"/>
          <p14:tracePt t="45868" x="1768475" y="2438400"/>
          <p14:tracePt t="45886" x="1812925" y="2446338"/>
          <p14:tracePt t="45901" x="1866900" y="2455863"/>
          <p14:tracePt t="45920" x="1946275" y="2473325"/>
          <p14:tracePt t="45935" x="2000250" y="2473325"/>
          <p14:tracePt t="45951" x="2044700" y="2473325"/>
          <p14:tracePt t="45967" x="2098675" y="2473325"/>
          <p14:tracePt t="45987" x="2179638" y="2473325"/>
          <p14:tracePt t="46001" x="2241550" y="2473325"/>
          <p14:tracePt t="46018" x="2339975" y="2465388"/>
          <p14:tracePt t="46039" x="2490788" y="2446338"/>
          <p14:tracePt t="46052" x="2581275" y="2428875"/>
          <p14:tracePt t="46068" x="2652713" y="2419350"/>
          <p14:tracePt t="46084" x="2714625" y="2419350"/>
          <p14:tracePt t="46103" x="2830513" y="2401888"/>
          <p14:tracePt t="46118" x="2911475" y="2384425"/>
          <p14:tracePt t="46135" x="2982913" y="2374900"/>
          <p14:tracePt t="46151" x="3054350" y="2366963"/>
          <p14:tracePt t="46170" x="3125788" y="2357438"/>
          <p14:tracePt t="46185" x="3170238" y="2339975"/>
          <p14:tracePt t="46202" x="3224213" y="2339975"/>
          <p14:tracePt t="46219" x="3286125" y="2330450"/>
          <p14:tracePt t="46235" x="3394075" y="2312988"/>
          <p14:tracePt t="46251" x="3482975" y="2303463"/>
          <p14:tracePt t="46268" x="3544888" y="2295525"/>
          <p14:tracePt t="46288" x="3625850" y="2276475"/>
          <p14:tracePt t="46302" x="3679825" y="2268538"/>
          <p14:tracePt t="46318" x="3759200" y="2259013"/>
          <p14:tracePt t="46335" x="3830638" y="2241550"/>
          <p14:tracePt t="46353" x="3929063" y="2224088"/>
          <p14:tracePt t="46368" x="3990975" y="2224088"/>
          <p14:tracePt t="46384" x="4044950" y="2224088"/>
          <p14:tracePt t="46401" x="4098925" y="2224088"/>
          <p14:tracePt t="46420" x="4205288" y="2224088"/>
          <p14:tracePt t="46434" x="4268788" y="2224088"/>
          <p14:tracePt t="46451" x="4340225" y="2224088"/>
          <p14:tracePt t="46468" x="4411663" y="2224088"/>
          <p14:tracePt t="46486" x="4491038" y="2224088"/>
          <p14:tracePt t="46501" x="4527550" y="2224088"/>
          <p14:tracePt t="46518" x="4562475" y="2232025"/>
          <p14:tracePt t="46538" x="4625975" y="2241550"/>
          <p14:tracePt t="46551" x="4679950" y="2241550"/>
          <p14:tracePt t="46568" x="4705350" y="2241550"/>
          <p14:tracePt t="46585" x="4732338" y="2241550"/>
          <p14:tracePt t="46603" x="4768850" y="2241550"/>
          <p14:tracePt t="46618" x="4795838" y="2241550"/>
          <p14:tracePt t="46625" x="4803775" y="2241550"/>
          <p14:tracePt t="46635" x="4822825" y="2232025"/>
          <p14:tracePt t="46651" x="4840288" y="2232025"/>
          <p14:tracePt t="46669" x="4867275" y="2224088"/>
          <p14:tracePt t="46684" x="4875213" y="2224088"/>
          <p14:tracePt t="46719" x="4884738" y="2214563"/>
          <p14:tracePt t="46735" x="4902200" y="2205038"/>
          <p14:tracePt t="46751" x="4911725" y="2197100"/>
          <p14:tracePt t="46770" x="4919663" y="2197100"/>
          <p14:tracePt t="46788" x="4929188" y="2197100"/>
          <p14:tracePt t="46801" x="4938713" y="2197100"/>
          <p14:tracePt t="46818" x="4938713" y="2179638"/>
          <p14:tracePt t="46835" x="4946650" y="2170113"/>
          <p14:tracePt t="46852" x="4946650" y="2152650"/>
          <p14:tracePt t="46868" x="4946650" y="2143125"/>
          <p14:tracePt t="46885" x="4946650" y="2133600"/>
          <p14:tracePt t="46920" x="4946650" y="2116138"/>
          <p14:tracePt t="46957" x="4946650" y="2108200"/>
          <p14:tracePt t="46970" x="4965700" y="2098675"/>
          <p14:tracePt t="46985" x="4965700" y="2081213"/>
          <p14:tracePt t="47001" x="4965700" y="2071688"/>
          <p14:tracePt t="47018" x="4965700" y="2054225"/>
          <p14:tracePt t="47037" x="4965700" y="2027238"/>
          <p14:tracePt t="47051" x="4965700" y="2017713"/>
          <p14:tracePt t="47069" x="4965700" y="2009775"/>
          <p14:tracePt t="47085" x="4965700" y="1990725"/>
          <p14:tracePt t="47103" x="4946650" y="1973263"/>
          <p14:tracePt t="47118" x="4919663" y="1955800"/>
          <p14:tracePt t="47136" x="4894263" y="1938338"/>
          <p14:tracePt t="47155" x="4867275" y="1928813"/>
          <p14:tracePt t="47169" x="4840288" y="1919288"/>
          <p14:tracePt t="47185" x="4822825" y="1911350"/>
          <p14:tracePt t="47202" x="4795838" y="1901825"/>
          <p14:tracePt t="47221" x="4768850" y="1893888"/>
          <p14:tracePt t="47235" x="4759325" y="1884363"/>
          <p14:tracePt t="47251" x="4751388" y="1884363"/>
          <p14:tracePt t="47286" x="4741863" y="1884363"/>
          <p14:tracePt t="47363" x="4732338" y="1884363"/>
          <p14:tracePt t="47373" x="4724400" y="1884363"/>
          <p14:tracePt t="47390" x="4714875" y="1884363"/>
          <p14:tracePt t="47413" x="4705350" y="1884363"/>
          <p14:tracePt t="47436" x="4697413" y="1884363"/>
          <p14:tracePt t="47451" x="4687888" y="1884363"/>
          <p14:tracePt t="47466" x="4679950" y="1884363"/>
          <p14:tracePt t="47474" x="4670425" y="1884363"/>
          <p14:tracePt t="47485" x="4652963" y="1893888"/>
          <p14:tracePt t="47502" x="4633913" y="1901825"/>
          <p14:tracePt t="47518" x="4581525" y="1911350"/>
          <p14:tracePt t="47536" x="4483100" y="1928813"/>
          <p14:tracePt t="47552" x="4384675" y="1928813"/>
          <p14:tracePt t="47568" x="4276725" y="1928813"/>
          <p14:tracePt t="47587" x="4071938" y="1911350"/>
          <p14:tracePt t="47602" x="3973513" y="1893888"/>
          <p14:tracePt t="47618" x="3705225" y="1812925"/>
          <p14:tracePt t="47624" x="3608388" y="1795463"/>
          <p14:tracePt t="47636" x="3509963" y="1751013"/>
          <p14:tracePt t="47654" x="3187700" y="1670050"/>
          <p14:tracePt t="47669" x="3036888" y="1616075"/>
          <p14:tracePt t="47685" x="2894013" y="1581150"/>
          <p14:tracePt t="47702" x="2776538" y="1536700"/>
          <p14:tracePt t="47721" x="2643188" y="1490663"/>
          <p14:tracePt t="47735" x="2598738" y="1465263"/>
          <p14:tracePt t="47752" x="2554288" y="1438275"/>
          <p14:tracePt t="47769" x="2517775" y="1411288"/>
          <p14:tracePt t="47789" x="2482850" y="1374775"/>
          <p14:tracePt t="47801" x="2455863" y="1339850"/>
          <p14:tracePt t="47819" x="2438400" y="1312863"/>
          <p14:tracePt t="47838" x="2411413" y="1268413"/>
          <p14:tracePt t="47852" x="2393950" y="1250950"/>
          <p14:tracePt t="47868" x="2393950" y="1231900"/>
          <p14:tracePt t="47885" x="2384425" y="1223963"/>
          <p14:tracePt t="47903" x="2374900" y="1223963"/>
          <p14:tracePt t="48552" x="2366963" y="1223963"/>
          <p14:tracePt t="48567" x="2339975" y="1223963"/>
          <p14:tracePt t="48577" x="2330450" y="1231900"/>
          <p14:tracePt t="48586" x="2303463" y="1241425"/>
          <p14:tracePt t="48602" x="2276475" y="1250950"/>
          <p14:tracePt t="48619" x="2232025" y="1258888"/>
          <p14:tracePt t="48625" x="2205038" y="1258888"/>
          <p14:tracePt t="48636" x="2179638" y="1268413"/>
          <p14:tracePt t="48669" x="2044700" y="1268413"/>
          <p14:tracePt t="48702" x="1928813" y="1268413"/>
          <p14:tracePt t="48736" x="1704975" y="1241425"/>
          <p14:tracePt t="48752" x="1616075" y="1231900"/>
          <p14:tracePt t="48771" x="1490663" y="1223963"/>
          <p14:tracePt t="48786" x="1428750" y="1223963"/>
          <p14:tracePt t="48802" x="1366838" y="1223963"/>
          <p14:tracePt t="48819" x="1303338" y="1223963"/>
          <p14:tracePt t="48838" x="1169988" y="1241425"/>
          <p14:tracePt t="48852" x="1089025" y="1250950"/>
          <p14:tracePt t="48869" x="1009650" y="1276350"/>
          <p14:tracePt t="48885" x="946150" y="1295400"/>
          <p14:tracePt t="48903" x="857250" y="1322388"/>
          <p14:tracePt t="48919" x="785813" y="1347788"/>
          <p14:tracePt t="48936" x="723900" y="1384300"/>
          <p14:tracePt t="48955" x="642938" y="1411288"/>
          <p14:tracePt t="48969" x="598488" y="1428750"/>
          <p14:tracePt t="48985" x="571500" y="1446213"/>
          <p14:tracePt t="49002" x="554038" y="1465263"/>
          <p14:tracePt t="49022" x="527050" y="1490663"/>
          <p14:tracePt t="49036" x="517525" y="1509713"/>
          <p14:tracePt t="49052" x="509588" y="1544638"/>
          <p14:tracePt t="49069" x="509588" y="1598613"/>
          <p14:tracePt t="49087" x="571500" y="1724025"/>
          <p14:tracePt t="49102" x="652463" y="1803400"/>
          <p14:tracePt t="49119" x="731838" y="1866900"/>
          <p14:tracePt t="49137" x="812800" y="1928813"/>
          <p14:tracePt t="49141" x="857250" y="1938338"/>
          <p14:tracePt t="49153" x="955675" y="1973263"/>
          <p14:tracePt t="49169" x="1071563" y="2000250"/>
          <p14:tracePt t="49185" x="1179513" y="2017713"/>
          <p14:tracePt t="49204" x="1322388" y="2017713"/>
          <p14:tracePt t="49220" x="1446213" y="2017713"/>
          <p14:tracePt t="49236" x="1581150" y="2009775"/>
          <p14:tracePt t="49252" x="1704975" y="2000250"/>
          <p14:tracePt t="49271" x="1830388" y="1973263"/>
          <p14:tracePt t="49286" x="1893888" y="1955800"/>
          <p14:tracePt t="49303" x="2000250" y="1928813"/>
          <p14:tracePt t="49319" x="2098675" y="1911350"/>
          <p14:tracePt t="49336" x="2232025" y="1884363"/>
          <p14:tracePt t="49352" x="2286000" y="1847850"/>
          <p14:tracePt t="49369" x="2347913" y="1830388"/>
          <p14:tracePt t="49387" x="2401888" y="1803400"/>
          <p14:tracePt t="49403" x="2482850" y="1776413"/>
          <p14:tracePt t="49419" x="2554288" y="1758950"/>
          <p14:tracePt t="49436" x="2598738" y="1731963"/>
          <p14:tracePt t="49455" x="2652713" y="1714500"/>
          <p14:tracePt t="49470" x="2697163" y="1704975"/>
          <p14:tracePt t="49486" x="2732088" y="1687513"/>
          <p14:tracePt t="49502" x="2759075" y="1687513"/>
          <p14:tracePt t="49522" x="2768600" y="1670050"/>
          <p14:tracePt t="49535" x="2776538" y="1660525"/>
          <p14:tracePt t="49552" x="2786063" y="1660525"/>
          <p14:tracePt t="49570" x="2786063" y="1652588"/>
          <p14:tracePt t="49587" x="2768600" y="1598613"/>
          <p14:tracePt t="49602" x="2724150" y="1536700"/>
          <p14:tracePt t="49619" x="2670175" y="1482725"/>
          <p14:tracePt t="49639" x="2562225" y="1393825"/>
          <p14:tracePt t="49653" x="2473325" y="1330325"/>
          <p14:tracePt t="49669" x="2347913" y="1285875"/>
          <p14:tracePt t="49686" x="2170113" y="1241425"/>
          <p14:tracePt t="49706" x="1938338" y="1214438"/>
          <p14:tracePt t="49719" x="1812925" y="1204913"/>
          <p14:tracePt t="49736" x="1670050" y="1204913"/>
          <p14:tracePt t="49753" x="1527175" y="1204913"/>
          <p14:tracePt t="49770" x="1330325" y="1214438"/>
          <p14:tracePt t="49787" x="1223963" y="1231900"/>
          <p14:tracePt t="49803" x="1108075" y="1258888"/>
          <p14:tracePt t="49819" x="1009650" y="1276350"/>
          <p14:tracePt t="49837" x="884238" y="1330325"/>
          <p14:tracePt t="49852" x="830263" y="1357313"/>
          <p14:tracePt t="49870" x="768350" y="1384300"/>
          <p14:tracePt t="49888" x="679450" y="1428750"/>
          <p14:tracePt t="49903" x="625475" y="1465263"/>
          <p14:tracePt t="49919" x="554038" y="1490663"/>
          <p14:tracePt t="49936" x="509588" y="1509713"/>
          <p14:tracePt t="49955" x="446088" y="1536700"/>
          <p14:tracePt t="49969" x="419100" y="1554163"/>
          <p14:tracePt t="49986" x="401638" y="1571625"/>
          <p14:tracePt t="50002" x="393700" y="1581150"/>
          <p14:tracePt t="50021" x="374650" y="1616075"/>
          <p14:tracePt t="50036" x="374650" y="1652588"/>
          <p14:tracePt t="50052" x="393700" y="1704975"/>
          <p14:tracePt t="50070" x="446088" y="1785938"/>
          <p14:tracePt t="50086" x="536575" y="1866900"/>
          <p14:tracePt t="50102" x="598488" y="1911350"/>
          <p14:tracePt t="50119" x="660400" y="1928813"/>
          <p14:tracePt t="50139" x="758825" y="1946275"/>
          <p14:tracePt t="50156" x="866775" y="1946275"/>
          <p14:tracePt t="50169" x="982663" y="1938338"/>
          <p14:tracePt t="50186" x="1081088" y="1911350"/>
          <p14:tracePt t="50205" x="1231900" y="1874838"/>
          <p14:tracePt t="50219" x="1330325" y="1847850"/>
          <p14:tracePt t="50236" x="1438275" y="1830388"/>
          <p14:tracePt t="50253" x="1509713" y="1822450"/>
          <p14:tracePt t="50272" x="1598613" y="1785938"/>
          <p14:tracePt t="50286" x="1643063" y="1776413"/>
          <p14:tracePt t="50303" x="1687513" y="1758950"/>
          <p14:tracePt t="50319" x="1741488" y="1751013"/>
          <p14:tracePt t="50336" x="1795463" y="1741488"/>
          <p14:tracePt t="50353" x="1847850" y="1731963"/>
          <p14:tracePt t="50370" x="1893888" y="1724025"/>
          <p14:tracePt t="50388" x="1938338" y="1704975"/>
          <p14:tracePt t="50403" x="1982788" y="1697038"/>
          <p14:tracePt t="50420" x="2027238" y="1687513"/>
          <p14:tracePt t="50437" x="2081213" y="1679575"/>
          <p14:tracePt t="50454" x="2187575" y="1670050"/>
          <p14:tracePt t="50470" x="2276475" y="1652588"/>
          <p14:tracePt t="50486" x="2347913" y="1643063"/>
          <p14:tracePt t="50503" x="2401888" y="1633538"/>
          <p14:tracePt t="50521" x="2455863" y="1633538"/>
          <p14:tracePt t="50536" x="2473325" y="1625600"/>
          <p14:tracePt t="50553" x="2473325" y="1616075"/>
          <p14:tracePt t="50823" x="2482850" y="1616075"/>
          <p14:tracePt t="50831" x="2509838" y="1616075"/>
          <p14:tracePt t="50840" x="2527300" y="1616075"/>
          <p14:tracePt t="50853" x="2571750" y="1625600"/>
          <p14:tracePt t="50870" x="2625725" y="1633538"/>
          <p14:tracePt t="50888" x="2687638" y="1643063"/>
          <p14:tracePt t="50903" x="2741613" y="1652588"/>
          <p14:tracePt t="50937" x="2803525" y="1670050"/>
          <p14:tracePt t="50970" x="2857500" y="1687513"/>
          <p14:tracePt t="51005" x="2894013" y="1704975"/>
          <p14:tracePt t="51020" x="2901950" y="1714500"/>
          <p14:tracePt t="51036" x="2911475" y="1724025"/>
          <p14:tracePt t="51053" x="2928938" y="1724025"/>
          <p14:tracePt t="51071" x="2955925" y="1731963"/>
          <p14:tracePt t="51086" x="2965450" y="1751013"/>
          <p14:tracePt t="51104" x="2990850" y="1768475"/>
          <p14:tracePt t="51120" x="3036888" y="1803400"/>
          <p14:tracePt t="51139" x="3108325" y="1866900"/>
          <p14:tracePt t="51153" x="3170238" y="1911350"/>
          <p14:tracePt t="51170" x="3214688" y="1946275"/>
          <p14:tracePt t="51189" x="3286125" y="1982788"/>
          <p14:tracePt t="51204" x="3340100" y="2009775"/>
          <p14:tracePt t="51219" x="3375025" y="2036763"/>
          <p14:tracePt t="51236" x="3419475" y="2054225"/>
          <p14:tracePt t="51255" x="3482975" y="2081213"/>
          <p14:tracePt t="51270" x="3500438" y="2089150"/>
          <p14:tracePt t="51286" x="3517900" y="2098675"/>
          <p14:tracePt t="51303" x="3527425" y="2098675"/>
          <p14:tracePt t="51320" x="3536950" y="2098675"/>
          <p14:tracePt t="51382" x="3536950" y="2108200"/>
          <p14:tracePt t="51395" x="3517900" y="2116138"/>
          <p14:tracePt t="51404" x="3500438" y="2116138"/>
          <p14:tracePt t="51420" x="3465513" y="2125663"/>
          <p14:tracePt t="51439" x="3411538" y="2143125"/>
          <p14:tracePt t="51454" x="3367088" y="2143125"/>
          <p14:tracePt t="51470" x="3322638" y="2160588"/>
          <p14:tracePt t="51486" x="3268663" y="2170113"/>
          <p14:tracePt t="51505" x="3205163" y="2179638"/>
          <p14:tracePt t="51520" x="3160713" y="2187575"/>
          <p14:tracePt t="51537" x="3125788" y="2187575"/>
          <p14:tracePt t="51554" x="3089275" y="2197100"/>
          <p14:tracePt t="51571" x="3044825" y="2197100"/>
          <p14:tracePt t="51586" x="3017838" y="2214563"/>
          <p14:tracePt t="51603" x="2973388" y="2214563"/>
          <p14:tracePt t="51622" x="2901950" y="2224088"/>
          <p14:tracePt t="51638" x="2847975" y="2224088"/>
          <p14:tracePt t="51653" x="2803525" y="2224088"/>
          <p14:tracePt t="51670" x="2751138" y="2224088"/>
          <p14:tracePt t="51689" x="2660650" y="2224088"/>
          <p14:tracePt t="51704" x="2616200" y="2224088"/>
          <p14:tracePt t="51721" x="2571750" y="2224088"/>
          <p14:tracePt t="51737" x="2527300" y="2214563"/>
          <p14:tracePt t="51756" x="2446338" y="2214563"/>
          <p14:tracePt t="51770" x="2374900" y="2205038"/>
          <p14:tracePt t="51787" x="2312988" y="2205038"/>
          <p14:tracePt t="51806" x="2224088" y="2205038"/>
          <p14:tracePt t="51821" x="2170113" y="2205038"/>
          <p14:tracePt t="51837" x="2116138" y="2205038"/>
          <p14:tracePt t="51854" x="2054225" y="2214563"/>
          <p14:tracePt t="51870" x="1990725" y="2214563"/>
          <p14:tracePt t="51888" x="1874838" y="2232025"/>
          <p14:tracePt t="51904" x="1822450" y="2241550"/>
          <p14:tracePt t="51920" x="1785938" y="2251075"/>
          <p14:tracePt t="51939" x="1751013" y="2251075"/>
          <p14:tracePt t="51954" x="1724025" y="2251075"/>
          <p14:tracePt t="51970" x="1714500" y="2251075"/>
          <p14:tracePt t="51987" x="1704975" y="2251075"/>
          <p14:tracePt t="52005" x="1697038" y="2251075"/>
          <p14:tracePt t="52020" x="1679575" y="2251075"/>
          <p14:tracePt t="52096" x="1679575" y="2259013"/>
          <p14:tracePt t="52117" x="1679575" y="2268538"/>
          <p14:tracePt t="52131" x="1687513" y="2276475"/>
          <p14:tracePt t="52139" x="1687513" y="2286000"/>
          <p14:tracePt t="52153" x="1704975" y="2295525"/>
          <p14:tracePt t="52170" x="1751013" y="2312988"/>
          <p14:tracePt t="52189" x="1839913" y="2339975"/>
          <p14:tracePt t="52203" x="1911350" y="2339975"/>
          <p14:tracePt t="52220" x="1973263" y="2347913"/>
          <p14:tracePt t="52237" x="2036763" y="2347913"/>
          <p14:tracePt t="52255" x="2133600" y="2347913"/>
          <p14:tracePt t="52270" x="2214563" y="2347913"/>
          <p14:tracePt t="52287" x="2330450" y="2347913"/>
          <p14:tracePt t="52305" x="2411413" y="2347913"/>
          <p14:tracePt t="52320" x="2465388" y="2330450"/>
          <p14:tracePt t="52337" x="2562225" y="2330450"/>
          <p14:tracePt t="52353" x="2625725" y="2322513"/>
          <p14:tracePt t="52373" x="2714625" y="2322513"/>
          <p14:tracePt t="52387" x="2759075" y="2322513"/>
          <p14:tracePt t="52403" x="2803525" y="2322513"/>
          <p14:tracePt t="52420" x="2847975" y="2322513"/>
          <p14:tracePt t="52439" x="2901950" y="2322513"/>
          <p14:tracePt t="52454" x="2928938" y="2322513"/>
          <p14:tracePt t="52471" x="2965450" y="2322513"/>
          <p14:tracePt t="52487" x="3000375" y="2322513"/>
          <p14:tracePt t="52505" x="3044825" y="2322513"/>
          <p14:tracePt t="52520" x="3081338" y="2322513"/>
          <p14:tracePt t="52537" x="3108325" y="2322513"/>
          <p14:tracePt t="52556" x="3160713" y="2322513"/>
          <p14:tracePt t="52570" x="3179763" y="2322513"/>
          <p14:tracePt t="52587" x="3224213" y="2322513"/>
          <p14:tracePt t="52604" x="3241675" y="2322513"/>
          <p14:tracePt t="52622" x="3268663" y="2322513"/>
          <p14:tracePt t="52637" x="3276600" y="2322513"/>
          <p14:tracePt t="52654" x="3286125" y="2322513"/>
          <p14:tracePt t="52670" x="3295650" y="2322513"/>
          <p14:tracePt t="52688" x="3303588" y="2322513"/>
          <p14:tracePt t="52706" x="3313113" y="2322513"/>
          <p14:tracePt t="52985" x="3286125" y="2322513"/>
          <p14:tracePt t="52997" x="3224213" y="2322513"/>
          <p14:tracePt t="53004" x="3187700" y="2322513"/>
          <p14:tracePt t="53020" x="3125788" y="2322513"/>
          <p14:tracePt t="53037" x="3062288" y="2322513"/>
          <p14:tracePt t="53055" x="2982913" y="2322513"/>
          <p14:tracePt t="53071" x="2955925" y="2322513"/>
          <p14:tracePt t="53087" x="2928938" y="2322513"/>
          <p14:tracePt t="53104" x="2911475" y="2322513"/>
          <p14:tracePt t="53122" x="2901950" y="2322513"/>
          <p14:tracePt t="53137" x="2894013" y="2322513"/>
          <p14:tracePt t="53154" x="2884488" y="2322513"/>
          <p14:tracePt t="53367" x="2847975" y="2322513"/>
          <p14:tracePt t="53377" x="2813050" y="2322513"/>
          <p14:tracePt t="53387" x="2759075" y="2322513"/>
          <p14:tracePt t="53404" x="2705100" y="2322513"/>
          <p14:tracePt t="53423" x="2660650" y="2322513"/>
          <p14:tracePt t="53438" x="2633663" y="2322513"/>
          <p14:tracePt t="53454" x="2616200" y="2322513"/>
          <p14:tracePt t="53470" x="2589213" y="2322513"/>
          <p14:tracePt t="53487" x="2562225" y="2322513"/>
          <p14:tracePt t="53504" x="2544763" y="2322513"/>
          <p14:tracePt t="53520" x="2536825" y="2322513"/>
          <p14:tracePt t="53537" x="2509838" y="2322513"/>
          <p14:tracePt t="53556" x="2473325" y="2322513"/>
          <p14:tracePt t="53570" x="2438400" y="2322513"/>
          <p14:tracePt t="53587" x="2401888" y="2322513"/>
          <p14:tracePt t="53605" x="2374900" y="2322513"/>
          <p14:tracePt t="53623" x="2322513" y="2322513"/>
          <p14:tracePt t="53628" x="2303463" y="2322513"/>
          <p14:tracePt t="53637" x="2286000" y="2322513"/>
          <p14:tracePt t="53654" x="2268538" y="2322513"/>
          <p14:tracePt t="53672" x="2251075" y="2322513"/>
          <p14:tracePt t="53688" x="2241550" y="2322513"/>
          <p14:tracePt t="53704" x="2232025" y="2322513"/>
          <p14:tracePt t="53919" x="2251075" y="2322513"/>
          <p14:tracePt t="53927" x="2276475" y="2330450"/>
          <p14:tracePt t="53939" x="2330450" y="2330450"/>
          <p14:tracePt t="53954" x="2401888" y="2339975"/>
          <p14:tracePt t="53971" x="2490788" y="2347913"/>
          <p14:tracePt t="53989" x="2616200" y="2357438"/>
          <p14:tracePt t="54004" x="2660650" y="2357438"/>
          <p14:tracePt t="54021" x="2687638" y="2357438"/>
          <p14:tracePt t="54038" x="2724150" y="2357438"/>
          <p14:tracePt t="54056" x="2786063" y="2339975"/>
          <p14:tracePt t="54071" x="2830513" y="2339975"/>
          <p14:tracePt t="54088" x="2874963" y="2322513"/>
          <p14:tracePt t="54105" x="2911475" y="2312988"/>
          <p14:tracePt t="54122" x="2965450" y="2303463"/>
          <p14:tracePt t="54139" x="3000375" y="2295525"/>
          <p14:tracePt t="54155" x="3027363" y="2295525"/>
          <p14:tracePt t="54174" x="3062288" y="2286000"/>
          <p14:tracePt t="54188" x="3081338" y="2286000"/>
          <p14:tracePt t="54204" x="3098800" y="2276475"/>
          <p14:tracePt t="54221" x="3108325" y="2276475"/>
          <p14:tracePt t="54240" x="3116263" y="2276475"/>
          <p14:tracePt t="54254" x="3125788" y="2276475"/>
          <p14:tracePt t="54323" x="3125788" y="2268538"/>
          <p14:tracePt t="54336" x="3108325" y="2251075"/>
          <p14:tracePt t="54347" x="3081338" y="2241550"/>
          <p14:tracePt t="54359" x="2973388" y="2205038"/>
          <p14:tracePt t="54371" x="2874963" y="2187575"/>
          <p14:tracePt t="54387" x="2803525" y="2179638"/>
          <p14:tracePt t="54404" x="2679700" y="2170113"/>
          <p14:tracePt t="54422" x="2473325" y="2179638"/>
          <p14:tracePt t="54438" x="2357438" y="2179638"/>
          <p14:tracePt t="54454" x="2241550" y="2179638"/>
          <p14:tracePt t="54471" x="2170113" y="2179638"/>
          <p14:tracePt t="54490" x="2062163" y="2179638"/>
          <p14:tracePt t="54504" x="2000250" y="2179638"/>
          <p14:tracePt t="54521" x="1946275" y="2179638"/>
          <p14:tracePt t="54538" x="1901825" y="2179638"/>
          <p14:tracePt t="54555" x="1866900" y="2179638"/>
          <p14:tracePt t="54571" x="1839913" y="2179638"/>
          <p14:tracePt t="54588" x="1822450" y="2179638"/>
          <p14:tracePt t="54607" x="1812925" y="2179638"/>
          <p14:tracePt t="54622" x="1803400" y="2179638"/>
          <p14:tracePt t="54637" x="1795463" y="2179638"/>
          <p14:tracePt t="54712" x="1795463" y="2187575"/>
          <p14:tracePt t="54723" x="1785938" y="2187575"/>
          <p14:tracePt t="54739" x="1776413" y="2197100"/>
          <p14:tracePt t="54755" x="1776413" y="2214563"/>
          <p14:tracePt t="54772" x="1776413" y="2232025"/>
          <p14:tracePt t="54788" x="1776413" y="2241550"/>
          <p14:tracePt t="54805" x="1776413" y="2268538"/>
          <p14:tracePt t="54821" x="1776413" y="2286000"/>
          <p14:tracePt t="54838" x="1776413" y="2295525"/>
          <p14:tracePt t="54858" x="1776413" y="2312988"/>
          <p14:tracePt t="54871" x="1776413" y="2322513"/>
          <p14:tracePt t="54888" x="1776413" y="2330450"/>
          <p14:tracePt t="54904" x="1785938" y="2339975"/>
          <p14:tracePt t="54923" x="1795463" y="2347913"/>
          <p14:tracePt t="54938" x="1803400" y="2357438"/>
          <p14:tracePt t="54954" x="1812925" y="2357438"/>
          <p14:tracePt t="54974" x="1830388" y="2374900"/>
          <p14:tracePt t="54990" x="1847850" y="2374900"/>
          <p14:tracePt t="55021" x="1866900" y="2374900"/>
          <p14:tracePt t="55041" x="1874838" y="2374900"/>
          <p14:tracePt t="55071" x="1884363" y="2374900"/>
          <p14:tracePt t="55088" x="1893888" y="2374900"/>
          <p14:tracePt t="55106" x="1901825" y="2374900"/>
          <p14:tracePt t="55380" x="1911350" y="2374900"/>
          <p14:tracePt t="55388" x="1928813" y="2366963"/>
          <p14:tracePt t="55398" x="1946275" y="2357438"/>
          <p14:tracePt t="55407" x="1973263" y="2357438"/>
          <p14:tracePt t="55422" x="2000250" y="2339975"/>
          <p14:tracePt t="55439" x="2036763" y="2322513"/>
          <p14:tracePt t="55455" x="2054225" y="2322513"/>
          <p14:tracePt t="55489" x="2108200" y="2295525"/>
          <p14:tracePt t="55522" x="2116138" y="2295525"/>
          <p14:tracePt t="55555" x="2152650" y="2276475"/>
          <p14:tracePt t="55571" x="2179638" y="2268538"/>
          <p14:tracePt t="55588" x="2197100" y="2259013"/>
          <p14:tracePt t="55607" x="2232025" y="2251075"/>
          <p14:tracePt t="55622" x="2259013" y="2241550"/>
          <p14:tracePt t="55628" x="2268538" y="2241550"/>
          <p14:tracePt t="55638" x="2276475" y="2232025"/>
          <p14:tracePt t="55655" x="2295525" y="2224088"/>
          <p14:tracePt t="55672" x="2312988" y="2214563"/>
          <p14:tracePt t="55688" x="2330450" y="2205038"/>
          <p14:tracePt t="55705" x="2339975" y="2197100"/>
          <p14:tracePt t="55724" x="2366963" y="2197100"/>
          <p14:tracePt t="55738" x="2374900" y="2187575"/>
          <p14:tracePt t="55771" x="2384425" y="2187575"/>
          <p14:tracePt t="55789" x="2393950" y="2187575"/>
          <p14:tracePt t="55836" x="2401888" y="2187575"/>
          <p14:tracePt t="55904" x="2411413" y="2187575"/>
          <p14:tracePt t="55914" x="2428875" y="2187575"/>
          <p14:tracePt t="55924" x="2438400" y="2187575"/>
          <p14:tracePt t="55938" x="2473325" y="2187575"/>
          <p14:tracePt t="55955" x="2509838" y="2187575"/>
          <p14:tracePt t="55974" x="2562225" y="2187575"/>
          <p14:tracePt t="55988" x="2598738" y="2197100"/>
          <p14:tracePt t="56005" x="2633663" y="2214563"/>
          <p14:tracePt t="56022" x="2679700" y="2224088"/>
          <p14:tracePt t="56039" x="2724150" y="2251075"/>
          <p14:tracePt t="56055" x="2759075" y="2268538"/>
          <p14:tracePt t="56072" x="2795588" y="2286000"/>
          <p14:tracePt t="56088" x="2830513" y="2303463"/>
          <p14:tracePt t="56106" x="2884488" y="2322513"/>
          <p14:tracePt t="56121" x="2911475" y="2330450"/>
          <p14:tracePt t="56139" x="2946400" y="2339975"/>
          <p14:tracePt t="56145" x="2955925" y="2339975"/>
          <p14:tracePt t="56157" x="2982913" y="2357438"/>
          <p14:tracePt t="56172" x="3017838" y="2357438"/>
          <p14:tracePt t="56188" x="3054350" y="2366963"/>
          <p14:tracePt t="56205" x="3081338" y="2366963"/>
          <p14:tracePt t="56224" x="3133725" y="2366963"/>
          <p14:tracePt t="56239" x="3170238" y="2366963"/>
          <p14:tracePt t="56255" x="3224213" y="2366963"/>
          <p14:tracePt t="56271" x="3286125" y="2366963"/>
          <p14:tracePt t="56290" x="3367088" y="2366963"/>
          <p14:tracePt t="56305" x="3429000" y="2366963"/>
          <p14:tracePt t="56322" x="3482975" y="2366963"/>
          <p14:tracePt t="56338" x="3536950" y="2366963"/>
          <p14:tracePt t="56356" x="3616325" y="2366963"/>
          <p14:tracePt t="56372" x="3687763" y="2366963"/>
          <p14:tracePt t="56388" x="3751263" y="2366963"/>
          <p14:tracePt t="56407" x="3848100" y="2366963"/>
          <p14:tracePt t="56421" x="3902075" y="2366963"/>
          <p14:tracePt t="56438" x="3946525" y="2366963"/>
          <p14:tracePt t="56455" x="3990975" y="2374900"/>
          <p14:tracePt t="56473" x="4044950" y="2374900"/>
          <p14:tracePt t="56489" x="4081463" y="2374900"/>
          <p14:tracePt t="56505" x="4125913" y="2374900"/>
          <p14:tracePt t="56521" x="4160838" y="2384425"/>
          <p14:tracePt t="56540" x="4214813" y="2384425"/>
          <p14:tracePt t="56555" x="4259263" y="2384425"/>
          <p14:tracePt t="56571" x="4286250" y="2384425"/>
          <p14:tracePt t="56588" x="4322763" y="2384425"/>
          <p14:tracePt t="56606" x="4348163" y="2384425"/>
          <p14:tracePt t="56622" x="4367213" y="2384425"/>
          <p14:tracePt t="56627" x="4375150" y="2384425"/>
          <p14:tracePt t="56657" x="4402138" y="2384425"/>
          <p14:tracePt t="56672" x="4411663" y="2384425"/>
          <p14:tracePt t="56689" x="4429125" y="2384425"/>
          <p14:tracePt t="56706" x="4438650" y="2384425"/>
          <p14:tracePt t="56724" x="4446588" y="2384425"/>
          <p14:tracePt t="56755" x="4465638" y="2384425"/>
          <p14:tracePt t="56789" x="4473575" y="2384425"/>
          <p14:tracePt t="56805" x="4483100" y="2384425"/>
          <p14:tracePt t="57078" x="4473575" y="2384425"/>
          <p14:tracePt t="57090" x="4419600" y="2384425"/>
          <p14:tracePt t="57106" x="4330700" y="2384425"/>
          <p14:tracePt t="57122" x="4259263" y="2384425"/>
          <p14:tracePt t="57139" x="4205288" y="2384425"/>
          <p14:tracePt t="57158" x="4062413" y="2384425"/>
          <p14:tracePt t="57173" x="3938588" y="2384425"/>
          <p14:tracePt t="57189" x="3803650" y="2374900"/>
          <p14:tracePt t="57205" x="3705225" y="2357438"/>
          <p14:tracePt t="57225" x="3527425" y="2339975"/>
          <p14:tracePt t="57239" x="3402013" y="2322513"/>
          <p14:tracePt t="57256" x="3268663" y="2295525"/>
          <p14:tracePt t="57274" x="3152775" y="2276475"/>
          <p14:tracePt t="57289" x="3133725" y="2268538"/>
          <p14:tracePt t="57305" x="3062288" y="2268538"/>
          <p14:tracePt t="57322" x="3027363" y="2268538"/>
          <p14:tracePt t="57341" x="2982913" y="2268538"/>
          <p14:tracePt t="57356" x="2965450" y="2268538"/>
          <p14:tracePt t="57372" x="2919413" y="2268538"/>
          <p14:tracePt t="57389" x="2894013" y="2268538"/>
          <p14:tracePt t="57408" x="2867025" y="2268538"/>
          <p14:tracePt t="57422" x="2847975" y="2268538"/>
          <p14:tracePt t="57439" x="2840038" y="2268538"/>
          <p14:tracePt t="57456" x="2822575" y="2268538"/>
          <p14:tracePt t="57474" x="2813050" y="2268538"/>
          <p14:tracePt t="57488" x="2795588" y="2268538"/>
          <p14:tracePt t="57542" x="2786063" y="2268538"/>
          <p14:tracePt t="57555" x="2776538" y="2268538"/>
          <p14:tracePt t="57571" x="2768600" y="2268538"/>
          <p14:tracePt t="57578" x="2759075" y="2268538"/>
          <p14:tracePt t="57593" x="2741613" y="2268538"/>
          <p14:tracePt t="57614" x="2732088" y="2268538"/>
          <p14:tracePt t="57637" x="2724150" y="2268538"/>
          <p14:tracePt t="57659" x="2714625" y="2268538"/>
          <p14:tracePt t="57680" x="2705100" y="2268538"/>
          <p14:tracePt t="57726" x="2697163" y="2268538"/>
          <p14:tracePt t="57747" x="2687638" y="2268538"/>
          <p14:tracePt t="57770" x="2679700" y="2268538"/>
          <p14:tracePt t="58262" x="2670175" y="2268538"/>
          <p14:tracePt t="58277" x="2652713" y="2286000"/>
          <p14:tracePt t="58289" x="2625725" y="2295525"/>
          <p14:tracePt t="58296" x="2616200" y="2312988"/>
          <p14:tracePt t="58306" x="2598738" y="2312988"/>
          <p14:tracePt t="58325" x="2562225" y="2330450"/>
          <p14:tracePt t="58340" x="2544763" y="2347913"/>
          <p14:tracePt t="58373" x="2465388" y="2374900"/>
          <p14:tracePt t="58407" x="2347913" y="2393950"/>
          <p14:tracePt t="58439" x="2241550" y="2401888"/>
          <p14:tracePt t="58459" x="2187575" y="2401888"/>
          <p14:tracePt t="58473" x="2152650" y="2401888"/>
          <p14:tracePt t="58489" x="2108200" y="2401888"/>
          <p14:tracePt t="58506" x="2054225" y="2401888"/>
          <p14:tracePt t="58524" x="1982788" y="2401888"/>
          <p14:tracePt t="58539" x="1938338" y="2401888"/>
          <p14:tracePt t="58556" x="1884363" y="2393950"/>
          <p14:tracePt t="58572" x="1847850" y="2393950"/>
          <p14:tracePt t="58590" x="1803400" y="2374900"/>
          <p14:tracePt t="58901" x="1803400" y="2357438"/>
          <p14:tracePt t="58913" x="1795463" y="2303463"/>
          <p14:tracePt t="58924" x="1795463" y="2268538"/>
          <p14:tracePt t="58940" x="1795463" y="2187575"/>
          <p14:tracePt t="58958" x="1822450" y="2036763"/>
          <p14:tracePt t="58973" x="1857375" y="1938338"/>
          <p14:tracePt t="59006" x="1965325" y="1822450"/>
          <p14:tracePt t="59039" x="2062163" y="1741488"/>
          <p14:tracePt t="59075" x="2108200" y="1704975"/>
          <p14:tracePt t="59090" x="2116138" y="1697038"/>
          <p14:tracePt t="59106" x="2125663" y="1697038"/>
          <p14:tracePt t="59140" x="2133600" y="1697038"/>
          <p14:tracePt t="59232" x="2133600" y="1687513"/>
          <p14:tracePt t="59255" x="2133600" y="1679575"/>
          <p14:tracePt t="59269" x="2133600" y="1670050"/>
          <p14:tracePt t="59281" x="2125663" y="1670050"/>
          <p14:tracePt t="59290" x="2116138" y="1660525"/>
          <p14:tracePt t="59306" x="2098675" y="1660525"/>
          <p14:tracePt t="59326" x="2081213" y="1643063"/>
          <p14:tracePt t="59340" x="2062163" y="1633538"/>
          <p14:tracePt t="59356" x="2044700" y="1633538"/>
          <p14:tracePt t="59373" x="2036763" y="1625600"/>
          <p14:tracePt t="59391" x="2027238" y="1625600"/>
          <p14:tracePt t="59468" x="2036763" y="1625600"/>
          <p14:tracePt t="59479" x="2098675" y="1643063"/>
          <p14:tracePt t="59490" x="2160588" y="1652588"/>
          <p14:tracePt t="59507" x="2322513" y="1670050"/>
          <p14:tracePt t="59524" x="2652713" y="1670050"/>
          <p14:tracePt t="59540" x="2795588" y="1670050"/>
          <p14:tracePt t="59556" x="2919413" y="1652588"/>
          <p14:tracePt t="59575" x="3098800" y="1652588"/>
          <p14:tracePt t="59590" x="3187700" y="1652588"/>
          <p14:tracePt t="59607" x="3241675" y="1652588"/>
          <p14:tracePt t="59624" x="3286125" y="1652588"/>
          <p14:tracePt t="59629" x="3303588" y="1652588"/>
          <p14:tracePt t="59640" x="3330575" y="1652588"/>
          <p14:tracePt t="59657" x="3348038" y="1660525"/>
          <p14:tracePt t="59673" x="3375025" y="1660525"/>
          <p14:tracePt t="59690" x="3394075" y="1660525"/>
          <p14:tracePt t="59707" x="3429000" y="1660525"/>
          <p14:tracePt t="59723" x="3455988" y="1660525"/>
          <p14:tracePt t="59740" x="3473450" y="1660525"/>
          <p14:tracePt t="59759" x="3500438" y="1660525"/>
          <p14:tracePt t="59789" x="3527425" y="1660525"/>
          <p14:tracePt t="59806" x="3536950" y="1660525"/>
          <p14:tracePt t="59825" x="3544888" y="1660525"/>
          <p14:tracePt t="59840" x="3554413" y="1660525"/>
          <p14:tracePt t="59857" x="3562350" y="1660525"/>
          <p14:tracePt t="59873" x="3571875" y="1660525"/>
          <p14:tracePt t="59974" x="3571875" y="1670050"/>
          <p14:tracePt t="59996" x="3571875" y="1679575"/>
          <p14:tracePt t="60004" x="3571875" y="1687513"/>
          <p14:tracePt t="60017" x="3571875" y="1697038"/>
          <p14:tracePt t="60025" x="3554413" y="1704975"/>
          <p14:tracePt t="60039" x="3527425" y="1724025"/>
          <p14:tracePt t="60056" x="3490913" y="1751013"/>
          <p14:tracePt t="60076" x="3419475" y="1776413"/>
          <p14:tracePt t="60090" x="3357563" y="1803400"/>
          <p14:tracePt t="60106" x="3286125" y="1822450"/>
          <p14:tracePt t="60123" x="3205163" y="1839913"/>
          <p14:tracePt t="60129" x="3170238" y="1857375"/>
          <p14:tracePt t="60140" x="3133725" y="1857375"/>
          <p14:tracePt t="60156" x="3054350" y="1866900"/>
          <p14:tracePt t="60174" x="3009900" y="1884363"/>
          <p14:tracePt t="60190" x="2973388" y="1893888"/>
          <p14:tracePt t="60208" x="2901950" y="1919288"/>
          <p14:tracePt t="60224" x="2840038" y="1938338"/>
          <p14:tracePt t="60240" x="2768600" y="1973263"/>
          <p14:tracePt t="60258" x="2643188" y="2017713"/>
          <p14:tracePt t="60273" x="2571750" y="2044700"/>
          <p14:tracePt t="60290" x="2509838" y="2098675"/>
          <p14:tracePt t="60306" x="2455863" y="2133600"/>
          <p14:tracePt t="60327" x="2339975" y="2197100"/>
          <p14:tracePt t="60340" x="2268538" y="2241550"/>
          <p14:tracePt t="60356" x="2197100" y="2268538"/>
          <p14:tracePt t="60373" x="2116138" y="2303463"/>
          <p14:tracePt t="60391" x="2009775" y="2330450"/>
          <p14:tracePt t="60407" x="1919288" y="2347913"/>
          <p14:tracePt t="60423" x="1866900" y="2366963"/>
          <p14:tracePt t="60769" x="1866900" y="2374900"/>
          <p14:tracePt t="60780" x="1847850" y="2401888"/>
          <p14:tracePt t="60790" x="1830388" y="2411413"/>
          <p14:tracePt t="60807" x="1822450" y="2438400"/>
          <p14:tracePt t="60825" x="1795463" y="2473325"/>
          <p14:tracePt t="60840" x="1776413" y="2500313"/>
          <p14:tracePt t="60873" x="1751013" y="2544763"/>
          <p14:tracePt t="60908" x="1704975" y="2589213"/>
          <p14:tracePt t="60942" x="1679575" y="2625725"/>
          <p14:tracePt t="60957" x="1670050" y="2633663"/>
          <p14:tracePt t="60973" x="1652588" y="2660650"/>
          <p14:tracePt t="60991" x="1633538" y="2687638"/>
          <p14:tracePt t="61009" x="1608138" y="2741613"/>
          <p14:tracePt t="61023" x="1589088" y="2759075"/>
          <p14:tracePt t="61040" x="1571625" y="2786063"/>
          <p14:tracePt t="61060" x="1544638" y="2840038"/>
          <p14:tracePt t="61075" x="1527175" y="2867025"/>
          <p14:tracePt t="61090" x="1517650" y="2901950"/>
          <p14:tracePt t="61107" x="1500188" y="2928938"/>
          <p14:tracePt t="61126" x="1490663" y="2973388"/>
          <p14:tracePt t="61140" x="1482725" y="3000375"/>
          <p14:tracePt t="61157" x="1473200" y="3027363"/>
          <p14:tracePt t="61173" x="1465263" y="3054350"/>
          <p14:tracePt t="61193" x="1438275" y="3098800"/>
          <p14:tracePt t="61207" x="1438275" y="3125788"/>
          <p14:tracePt t="61223" x="1428750" y="3170238"/>
          <p14:tracePt t="61240" x="1411288" y="3205163"/>
          <p14:tracePt t="61258" x="1393825" y="3259138"/>
          <p14:tracePt t="61273" x="1384300" y="3286125"/>
          <p14:tracePt t="61290" x="1374775" y="3322638"/>
          <p14:tracePt t="61307" x="1366838" y="3340100"/>
          <p14:tracePt t="61324" x="1357313" y="3375025"/>
          <p14:tracePt t="61340" x="1339850" y="3402013"/>
          <p14:tracePt t="61357" x="1330325" y="3419475"/>
          <p14:tracePt t="61376" x="1322388" y="3446463"/>
          <p14:tracePt t="61390" x="1303338" y="3455988"/>
          <p14:tracePt t="61407" x="1295400" y="3473450"/>
          <p14:tracePt t="61424" x="1295400" y="3482975"/>
          <p14:tracePt t="61443" x="1285875" y="3509963"/>
          <p14:tracePt t="61457" x="1276350" y="3517900"/>
          <p14:tracePt t="61474" x="1268413" y="3536950"/>
          <p14:tracePt t="61490" x="1258888" y="3544888"/>
          <p14:tracePt t="61508" x="1258888" y="3554413"/>
          <p14:tracePt t="61569" x="1250950" y="3554413"/>
          <p14:tracePt t="62172" x="1241425" y="3554413"/>
          <p14:tracePt t="62193" x="1231900" y="3554413"/>
          <p14:tracePt t="62209" x="1223963" y="3554413"/>
          <p14:tracePt t="62224" x="1214438" y="3554413"/>
          <p14:tracePt t="62246" x="1204913" y="3554413"/>
          <p14:tracePt t="65236" x="1187450" y="3554413"/>
          <p14:tracePt t="65251" x="1169988" y="3562350"/>
          <p14:tracePt t="65265" x="1160463" y="3571875"/>
          <p14:tracePt t="65279" x="1143000" y="3571875"/>
          <p14:tracePt t="65293" x="1133475" y="3581400"/>
          <p14:tracePt t="65308" x="1116013" y="3581400"/>
          <p14:tracePt t="65325" x="1098550" y="3581400"/>
          <p14:tracePt t="65360" x="1081088" y="3608388"/>
          <p14:tracePt t="65392" x="1062038" y="3616325"/>
          <p14:tracePt t="65426" x="1027113" y="3652838"/>
          <p14:tracePt t="65442" x="1009650" y="3679825"/>
          <p14:tracePt t="65459" x="1009650" y="3697288"/>
          <p14:tracePt t="65477" x="990600" y="3724275"/>
          <p14:tracePt t="65492" x="990600" y="3741738"/>
          <p14:tracePt t="65508" x="973138" y="3759200"/>
          <p14:tracePt t="65525" x="965200" y="3786188"/>
          <p14:tracePt t="65545" x="955675" y="3822700"/>
          <p14:tracePt t="65558" x="938213" y="3848100"/>
          <p14:tracePt t="65575" x="928688" y="3867150"/>
          <p14:tracePt t="65593" x="919163" y="3875088"/>
          <p14:tracePt t="65610" x="901700" y="3902075"/>
          <p14:tracePt t="65625" x="893763" y="3929063"/>
          <p14:tracePt t="65642" x="884238" y="3938588"/>
          <p14:tracePt t="65660" x="874713" y="3956050"/>
          <p14:tracePt t="65676" x="847725" y="4000500"/>
          <p14:tracePt t="65697" x="830263" y="4054475"/>
          <p14:tracePt t="65708" x="822325" y="4071938"/>
          <p14:tracePt t="65728" x="812800" y="4143375"/>
          <p14:tracePt t="65742" x="803275" y="4179888"/>
          <p14:tracePt t="65758" x="795338" y="4214813"/>
          <p14:tracePt t="65775" x="785813" y="4241800"/>
          <p14:tracePt t="65793" x="776288" y="4276725"/>
          <p14:tracePt t="65809" x="768350" y="4303713"/>
          <p14:tracePt t="65826" x="750888" y="4330700"/>
          <p14:tracePt t="65845" x="741363" y="4367213"/>
          <p14:tracePt t="65859" x="731838" y="4419600"/>
          <p14:tracePt t="65876" x="731838" y="4473575"/>
          <p14:tracePt t="65892" x="731838" y="4537075"/>
          <p14:tracePt t="65910" x="731838" y="4625975"/>
          <p14:tracePt t="65925" x="731838" y="4660900"/>
          <p14:tracePt t="65942" x="731838" y="4697413"/>
          <p14:tracePt t="65959" x="731838" y="4724400"/>
          <p14:tracePt t="65977" x="723900" y="4768850"/>
          <p14:tracePt t="65992" x="723900" y="4803775"/>
          <p14:tracePt t="66008" x="714375" y="4848225"/>
          <p14:tracePt t="66025" x="714375" y="4902200"/>
          <p14:tracePt t="66044" x="704850" y="4965700"/>
          <p14:tracePt t="66059" x="704850" y="5018088"/>
          <p14:tracePt t="66076" x="704850" y="5072063"/>
          <p14:tracePt t="66094" x="704850" y="5133975"/>
          <p14:tracePt t="66109" x="704850" y="5160963"/>
          <p14:tracePt t="66125" x="704850" y="5197475"/>
          <p14:tracePt t="66142" x="704850" y="5241925"/>
          <p14:tracePt t="66161" x="704850" y="5286375"/>
          <p14:tracePt t="66175" x="723900" y="5330825"/>
          <p14:tracePt t="66194" x="723900" y="5375275"/>
          <p14:tracePt t="66208" x="741363" y="5419725"/>
          <p14:tracePt t="66227" x="768350" y="5483225"/>
          <p14:tracePt t="66242" x="785813" y="5510213"/>
          <p14:tracePt t="66259" x="795338" y="5537200"/>
          <p14:tracePt t="66276" x="812800" y="5562600"/>
          <p14:tracePt t="66293" x="839788" y="5589588"/>
          <p14:tracePt t="66309" x="847725" y="5608638"/>
          <p14:tracePt t="66326" x="857250" y="5616575"/>
          <p14:tracePt t="66345" x="884238" y="5643563"/>
          <p14:tracePt t="66359" x="901700" y="5661025"/>
          <p14:tracePt t="66375" x="919163" y="5680075"/>
          <p14:tracePt t="66392" x="938213" y="5697538"/>
          <p14:tracePt t="66412" x="955675" y="5724525"/>
          <p14:tracePt t="66426" x="973138" y="5741988"/>
          <p14:tracePt t="66442" x="982663" y="5751513"/>
          <p14:tracePt t="66460" x="1009650" y="5768975"/>
          <p14:tracePt t="66477" x="1044575" y="5795963"/>
          <p14:tracePt t="66492" x="1071563" y="5813425"/>
          <p14:tracePt t="66509" x="1098550" y="5830888"/>
          <p14:tracePt t="66526" x="1116013" y="5840413"/>
          <p14:tracePt t="66544" x="1133475" y="5848350"/>
          <p14:tracePt t="66559" x="1152525" y="5857875"/>
          <p14:tracePt t="66575" x="1160463" y="5867400"/>
          <p14:tracePt t="66594" x="1196975" y="5875338"/>
          <p14:tracePt t="66610" x="1214438" y="5884863"/>
          <p14:tracePt t="66626" x="1258888" y="5894388"/>
          <p14:tracePt t="66643" x="1285875" y="5902325"/>
          <p14:tracePt t="66661" x="1322388" y="5919788"/>
          <p14:tracePt t="66676" x="1357313" y="5919788"/>
          <p14:tracePt t="66682" x="1366838" y="5929313"/>
          <p14:tracePt t="66692" x="1384300" y="5938838"/>
          <p14:tracePt t="66709" x="1438275" y="5938838"/>
          <p14:tracePt t="66727" x="1536700" y="5956300"/>
          <p14:tracePt t="66742" x="1616075" y="5965825"/>
          <p14:tracePt t="66759" x="1687513" y="5983288"/>
          <p14:tracePt t="66776" x="1768475" y="5983288"/>
          <p14:tracePt t="66794" x="1847850" y="5983288"/>
          <p14:tracePt t="66809" x="1911350" y="5983288"/>
          <p14:tracePt t="66826" x="1955800" y="5983288"/>
          <p14:tracePt t="66845" x="2000250" y="5983288"/>
          <p14:tracePt t="66859" x="2027238" y="5983288"/>
          <p14:tracePt t="66876" x="2044700" y="5983288"/>
          <p14:tracePt t="66893" x="2062163" y="5983288"/>
          <p14:tracePt t="66911" x="2081213" y="5983288"/>
          <p14:tracePt t="66925" x="2098675" y="5983288"/>
          <p14:tracePt t="66943" x="2108200" y="5983288"/>
          <p14:tracePt t="66959" x="2125663" y="5983288"/>
          <p14:tracePt t="66977" x="2143125" y="5983288"/>
          <p14:tracePt t="66992" x="2160588" y="5983288"/>
          <p14:tracePt t="67009" x="2170113" y="5983288"/>
          <p14:tracePt t="67028" x="2197100" y="5983288"/>
          <p14:tracePt t="67044" x="2205038" y="5983288"/>
          <p14:tracePt t="67059" x="2224088" y="5983288"/>
          <p14:tracePt t="67076" x="2241550" y="5983288"/>
          <p14:tracePt t="67095" x="2276475" y="5983288"/>
          <p14:tracePt t="67109" x="2312988" y="5983288"/>
          <p14:tracePt t="67125" x="2339975" y="5973763"/>
          <p14:tracePt t="67142" x="2374900" y="5973763"/>
          <p14:tracePt t="67161" x="2446338" y="5965825"/>
          <p14:tracePt t="67176" x="2500313" y="5965825"/>
          <p14:tracePt t="67193" x="2554288" y="5965825"/>
          <p14:tracePt t="67209" x="2616200" y="5956300"/>
          <p14:tracePt t="67227" x="2751138" y="5929313"/>
          <p14:tracePt t="67242" x="2847975" y="5911850"/>
          <p14:tracePt t="67259" x="2955925" y="5884863"/>
          <p14:tracePt t="67278" x="3062288" y="5857875"/>
          <p14:tracePt t="67293" x="3108325" y="5848350"/>
          <p14:tracePt t="67309" x="3152775" y="5840413"/>
          <p14:tracePt t="67326" x="3187700" y="5822950"/>
          <p14:tracePt t="67345" x="3241675" y="5813425"/>
          <p14:tracePt t="67359" x="3276600" y="5803900"/>
          <p14:tracePt t="67376" x="3303588" y="5795963"/>
          <p14:tracePt t="67393" x="3340100" y="5786438"/>
          <p14:tracePt t="67411" x="3394075" y="5768975"/>
          <p14:tracePt t="67426" x="3419475" y="5768975"/>
          <p14:tracePt t="67443" x="3455988" y="5759450"/>
          <p14:tracePt t="67462" x="3490913" y="5751513"/>
          <p14:tracePt t="67476" x="3517900" y="5732463"/>
          <p14:tracePt t="67492" x="3544888" y="5724525"/>
          <p14:tracePt t="67509" x="3562350" y="5724525"/>
          <p14:tracePt t="67529" x="3598863" y="5697538"/>
          <p14:tracePt t="67543" x="3625850" y="5680075"/>
          <p14:tracePt t="67559" x="3652838" y="5661025"/>
          <p14:tracePt t="67576" x="3670300" y="5653088"/>
          <p14:tracePt t="67595" x="3687763" y="5626100"/>
          <p14:tracePt t="67609" x="3705225" y="5608638"/>
          <p14:tracePt t="67626" x="3732213" y="5581650"/>
          <p14:tracePt t="67643" x="3751263" y="5554663"/>
          <p14:tracePt t="67661" x="3795713" y="5510213"/>
          <p14:tracePt t="67676" x="3822700" y="5473700"/>
          <p14:tracePt t="67693" x="3840163" y="5419725"/>
          <p14:tracePt t="67711" x="3867150" y="5375275"/>
          <p14:tracePt t="67726" x="3884613" y="5313363"/>
          <p14:tracePt t="67742" x="3894138" y="5197475"/>
          <p14:tracePt t="67760" x="3894138" y="5133975"/>
          <p14:tracePt t="67778" x="3894138" y="5054600"/>
          <p14:tracePt t="67793" x="3894138" y="5010150"/>
          <p14:tracePt t="67810" x="3894138" y="4965700"/>
          <p14:tracePt t="67829" x="3894138" y="4894263"/>
          <p14:tracePt t="67845" x="3894138" y="4848225"/>
          <p14:tracePt t="67860" x="3884613" y="4813300"/>
          <p14:tracePt t="67876" x="3875088" y="4768850"/>
          <p14:tracePt t="67893" x="3867150" y="4732338"/>
          <p14:tracePt t="67910" x="3840163" y="4660900"/>
          <p14:tracePt t="67926" x="3813175" y="4589463"/>
          <p14:tracePt t="67943" x="3795713" y="4537075"/>
          <p14:tracePt t="67962" x="3776663" y="4456113"/>
          <p14:tracePt t="67976" x="3768725" y="4429125"/>
          <p14:tracePt t="67993" x="3759200" y="4402138"/>
          <p14:tracePt t="68009" x="3759200" y="4384675"/>
          <p14:tracePt t="68029" x="3741738" y="4348163"/>
          <p14:tracePt t="68043" x="3732213" y="4330700"/>
          <p14:tracePt t="68060" x="3724275" y="4322763"/>
          <p14:tracePt t="68076" x="3724275" y="4303713"/>
          <p14:tracePt t="68094" x="3714750" y="4276725"/>
          <p14:tracePt t="68109" x="3697288" y="4259263"/>
          <p14:tracePt t="68126" x="3697288" y="4232275"/>
          <p14:tracePt t="68146" x="3679825" y="4197350"/>
          <p14:tracePt t="68160" x="3679825" y="4170363"/>
          <p14:tracePt t="68176" x="3660775" y="4152900"/>
          <p14:tracePt t="68182" x="3660775" y="4133850"/>
          <p14:tracePt t="68211" x="3643313" y="4108450"/>
          <p14:tracePt t="68226" x="3625850" y="4081463"/>
          <p14:tracePt t="68243" x="3625850" y="4071938"/>
          <p14:tracePt t="68259" x="3616325" y="4054475"/>
          <p14:tracePt t="68279" x="3589338" y="4027488"/>
          <p14:tracePt t="68293" x="3571875" y="4000500"/>
          <p14:tracePt t="68310" x="3562350" y="3973513"/>
          <p14:tracePt t="68327" x="3536950" y="3956050"/>
          <p14:tracePt t="68344" x="3517900" y="3938588"/>
          <p14:tracePt t="68360" x="3500438" y="3919538"/>
          <p14:tracePt t="68376" x="3490913" y="3911600"/>
          <p14:tracePt t="68395" x="3473450" y="3884613"/>
          <p14:tracePt t="68411" x="3446463" y="3867150"/>
          <p14:tracePt t="68426" x="3429000" y="3840163"/>
          <p14:tracePt t="68443" x="3411538" y="3813175"/>
          <p14:tracePt t="68463" x="3384550" y="3795713"/>
          <p14:tracePt t="68476" x="3375025" y="3786188"/>
          <p14:tracePt t="68493" x="3375025" y="3768725"/>
          <p14:tracePt t="68509" x="3367088" y="3759200"/>
          <p14:tracePt t="68528" x="3340100" y="3741738"/>
          <p14:tracePt t="68543" x="3330575" y="3724275"/>
          <p14:tracePt t="68560" x="3313113" y="3705225"/>
          <p14:tracePt t="68580" x="3303588" y="3679825"/>
          <p14:tracePt t="68594" x="3295650" y="3670300"/>
          <p14:tracePt t="68609" x="3286125" y="3660775"/>
          <p14:tracePt t="68645" x="3276600" y="3652838"/>
          <p14:tracePt t="68660" x="3276600" y="3643313"/>
          <p14:tracePt t="68714" x="3276600" y="3633788"/>
          <p14:tracePt t="68736" x="3268663" y="3625850"/>
          <p14:tracePt t="68748" x="3268663" y="3616325"/>
          <p14:tracePt t="68760" x="3259138" y="3616325"/>
          <p14:tracePt t="68778" x="3251200" y="3608388"/>
          <p14:tracePt t="68793" x="3251200" y="3598863"/>
          <p14:tracePt t="68810" x="3251200" y="3589338"/>
          <p14:tracePt t="68829" x="3241675" y="3581400"/>
          <p14:tracePt t="68843" x="3232150" y="3571875"/>
          <p14:tracePt t="68860" x="3224213" y="3571875"/>
          <p14:tracePt t="68876" x="3224213" y="3562350"/>
          <p14:tracePt t="68896" x="3224213" y="3544888"/>
          <p14:tracePt t="68910" x="3214688" y="3544888"/>
          <p14:tracePt t="68926" x="3214688" y="3536950"/>
          <p14:tracePt t="71910" x="3214688" y="3544888"/>
          <p14:tracePt t="71919" x="3205163" y="3562350"/>
          <p14:tracePt t="71931" x="3205163" y="3616325"/>
          <p14:tracePt t="71946" x="3205163" y="3660775"/>
          <p14:tracePt t="71961" x="3205163" y="3697288"/>
          <p14:tracePt t="71979" x="3205163" y="3732213"/>
          <p14:tracePt t="71994" x="3197225" y="3776663"/>
          <p14:tracePt t="72028" x="3187700" y="3875088"/>
          <p14:tracePt t="72063" x="3187700" y="3946525"/>
          <p14:tracePt t="72095" x="3187700" y="3973513"/>
          <p14:tracePt t="72113" x="3187700" y="3983038"/>
          <p14:tracePt t="72129" x="3187700" y="3990975"/>
          <p14:tracePt t="72144" x="3187700" y="4000500"/>
          <p14:tracePt t="72179" x="3187700" y="4010025"/>
          <p14:tracePt t="72195" x="3187700" y="4017963"/>
          <p14:tracePt t="72286" x="3187700" y="4027488"/>
          <p14:tracePt t="72338" x="3187700" y="4037013"/>
          <p14:tracePt t="73579" x="3187700" y="4044950"/>
          <p14:tracePt t="73589" x="3179763" y="4044950"/>
          <p14:tracePt t="73602" x="3170238" y="4062413"/>
          <p14:tracePt t="73614" x="3152775" y="4081463"/>
          <p14:tracePt t="73629" x="3143250" y="4098925"/>
          <p14:tracePt t="73645" x="3116263" y="4143375"/>
          <p14:tracePt t="73662" x="3098800" y="4179888"/>
          <p14:tracePt t="73695" x="3054350" y="4259263"/>
          <p14:tracePt t="73729" x="3027363" y="4313238"/>
          <p14:tracePt t="73734" x="3017838" y="4322763"/>
          <p14:tracePt t="73762" x="2990850" y="4367213"/>
          <p14:tracePt t="73778" x="2982913" y="4384675"/>
          <p14:tracePt t="73795" x="2973388" y="4394200"/>
          <p14:tracePt t="73813" x="2965450" y="4402138"/>
          <p14:tracePt t="73828" x="2965450" y="4411663"/>
          <p14:tracePt t="73845" x="2955925" y="4419600"/>
          <p14:tracePt t="73864" x="2938463" y="4446588"/>
          <p14:tracePt t="73879" x="2938463" y="4473575"/>
          <p14:tracePt t="73895" x="2928938" y="4500563"/>
          <p14:tracePt t="73912" x="2919413" y="4518025"/>
          <p14:tracePt t="73930" x="2919413" y="4545013"/>
          <p14:tracePt t="73945" x="2919413" y="4562475"/>
          <p14:tracePt t="73978" x="2919413" y="4572000"/>
          <p14:tracePt t="73999" x="2919413" y="4581525"/>
          <p14:tracePt t="74014" x="2919413" y="4589463"/>
          <p14:tracePt t="75513" x="2919413" y="4598988"/>
          <p14:tracePt t="75524" x="2911475" y="4616450"/>
          <p14:tracePt t="75534" x="2911475" y="4625975"/>
          <p14:tracePt t="75548" x="2901950" y="4633913"/>
          <p14:tracePt t="75562" x="2894013" y="4643438"/>
          <p14:tracePt t="75579" x="2884488" y="4660900"/>
          <p14:tracePt t="75596" x="2884488" y="4670425"/>
          <p14:tracePt t="75629" x="2884488" y="4687888"/>
          <p14:tracePt t="75662" x="2874963" y="4705350"/>
          <p14:tracePt t="75696" x="2857500" y="4714875"/>
          <p14:tracePt t="75712" x="2847975" y="4724400"/>
          <p14:tracePt t="75733" x="2847975" y="4732338"/>
          <p14:tracePt t="76080" x="2847975" y="4741863"/>
          <p14:tracePt t="76088" x="2840038" y="4759325"/>
          <p14:tracePt t="76098" x="2830513" y="4795838"/>
          <p14:tracePt t="76114" x="2830513" y="4803775"/>
          <p14:tracePt t="76129" x="2813050" y="4840288"/>
          <p14:tracePt t="76146" x="2803525" y="4867275"/>
          <p14:tracePt t="76164" x="2795588" y="4884738"/>
          <p14:tracePt t="76179" x="2795588" y="4894263"/>
          <p14:tracePt t="76213" x="2768600" y="4973638"/>
          <p14:tracePt t="76218" x="2768600" y="4983163"/>
          <p14:tracePt t="76246" x="2751138" y="5045075"/>
          <p14:tracePt t="76279" x="2732088" y="5108575"/>
          <p14:tracePt t="76298" x="2732088" y="5143500"/>
          <p14:tracePt t="76312" x="2732088" y="5153025"/>
          <p14:tracePt t="76330" x="2732088" y="5170488"/>
          <p14:tracePt t="76346" x="2732088" y="5187950"/>
          <p14:tracePt t="76363" x="2724150" y="5197475"/>
          <p14:tracePt t="76379" x="2724150" y="5205413"/>
          <p14:tracePt t="76396" x="2724150" y="5214938"/>
          <p14:tracePt t="76432" x="2724150" y="5224463"/>
          <p14:tracePt t="77416" x="2724150" y="5241925"/>
          <p14:tracePt t="77425" x="2714625" y="5259388"/>
          <p14:tracePt t="77437" x="2714625" y="5286375"/>
          <p14:tracePt t="77446" x="2714625" y="5303838"/>
          <p14:tracePt t="77463" x="2697163" y="5340350"/>
          <p14:tracePt t="77481" x="2697163" y="5375275"/>
          <p14:tracePt t="77496" x="2697163" y="5394325"/>
          <p14:tracePt t="77531" x="2687638" y="5429250"/>
          <p14:tracePt t="77564" x="2687638" y="5465763"/>
          <p14:tracePt t="77598" x="2687638" y="5500688"/>
          <p14:tracePt t="77613" x="2687638" y="5510213"/>
          <p14:tracePt t="77646" x="2687638" y="5518150"/>
          <p14:tracePt t="77664" x="2687638" y="5527675"/>
          <p14:tracePt t="77763" x="2687638" y="5537200"/>
          <p14:tracePt t="77799" x="2687638" y="5545138"/>
          <p14:tracePt t="78196" x="2786063" y="5510213"/>
          <p14:tracePt t="78205" x="2982913" y="5446713"/>
          <p14:tracePt t="78216" x="3375025" y="5340350"/>
          <p14:tracePt t="78231" x="3759200" y="5251450"/>
          <p14:tracePt t="78247" x="4108450" y="5180013"/>
          <p14:tracePt t="78263" x="4375150" y="5099050"/>
          <p14:tracePt t="78282" x="4786313" y="5000625"/>
          <p14:tracePt t="78313" x="5116513" y="4929188"/>
          <p14:tracePt t="78348" x="5429250" y="4857750"/>
          <p14:tracePt t="78380" x="5537200" y="4830763"/>
          <p14:tracePt t="78399" x="5562600" y="4822825"/>
          <p14:tracePt t="78414" x="5572125" y="4803775"/>
          <p14:tracePt t="78739" x="5599113" y="4795838"/>
          <p14:tracePt t="78747" x="5616575" y="4768850"/>
          <p14:tracePt t="78754" x="5653088" y="4751388"/>
          <p14:tracePt t="78763" x="5670550" y="4732338"/>
          <p14:tracePt t="78782" x="5751513" y="4679950"/>
          <p14:tracePt t="78797" x="5795963" y="4652963"/>
          <p14:tracePt t="78814" x="5840413" y="4625975"/>
          <p14:tracePt t="78848" x="5919788" y="4554538"/>
          <p14:tracePt t="78880" x="5956300" y="4537075"/>
          <p14:tracePt t="78913" x="5973763" y="4518025"/>
          <p14:tracePt t="78930" x="5983288" y="4518025"/>
          <p14:tracePt t="78947" x="5983288" y="4510088"/>
          <p14:tracePt t="78966" x="5991225" y="4500563"/>
          <p14:tracePt t="78981" x="5991225" y="448310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731838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cs typeface="Tahoma" panose="020B0604030504040204" pitchFamily="34" charset="0"/>
              </a:rPr>
              <a:t>Probability Sampling Methods</a:t>
            </a:r>
          </a:p>
        </p:txBody>
      </p:sp>
      <p:sp>
        <p:nvSpPr>
          <p:cNvPr id="3277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Involves random selection procedures to ensure that each unit of the sample is chosen on the basis of chance</a:t>
            </a:r>
          </a:p>
          <a:p>
            <a:pPr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All units of the study population should have an equal or at least a known chance of  being included in the sample</a:t>
            </a:r>
          </a:p>
          <a:p>
            <a:pPr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Requires a sampling frame</a:t>
            </a:r>
          </a:p>
          <a:p>
            <a:pPr lvl="1"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Listing of all study units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6322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771" grpId="0" build="p" autoUpdateAnimBg="0"/>
    </p:bldLst>
  </p:timing>
  <p:extLst>
    <p:ext uri="{3A86A75C-4F4B-4683-9AE1-C65F6400EC91}">
      <p14:laserTraceLst xmlns:p14="http://schemas.microsoft.com/office/powerpoint/2010/main">
        <p14:tracePtLst>
          <p14:tracePt t="7923" x="5991225" y="4500563"/>
          <p14:tracePt t="7929" x="5991225" y="4518025"/>
          <p14:tracePt t="7936" x="5983288" y="4527550"/>
          <p14:tracePt t="7953" x="5983288" y="4554538"/>
          <p14:tracePt t="7972" x="5983288" y="4589463"/>
          <p14:tracePt t="7986" x="5973763" y="4616450"/>
          <p14:tracePt t="8003" x="5973763" y="4625975"/>
          <p14:tracePt t="8037" x="5973763" y="4643438"/>
          <p14:tracePt t="8070" x="5973763" y="4660900"/>
          <p14:tracePt t="14097" x="5973763" y="4652963"/>
          <p14:tracePt t="14104" x="5973763" y="4643438"/>
          <p14:tracePt t="14112" x="5983288" y="4625975"/>
          <p14:tracePt t="14123" x="5983288" y="4616450"/>
          <p14:tracePt t="14139" x="5991225" y="4589463"/>
          <p14:tracePt t="14156" x="6010275" y="4537075"/>
          <p14:tracePt t="14172" x="6010275" y="4473575"/>
          <p14:tracePt t="14205" x="6045200" y="4303713"/>
          <p14:tracePt t="14239" x="6054725" y="4170363"/>
          <p14:tracePt t="14272" x="6054725" y="4037013"/>
          <p14:tracePt t="14288" x="6054725" y="3983038"/>
          <p14:tracePt t="14305" x="6054725" y="3938588"/>
          <p14:tracePt t="14323" x="6054725" y="3894138"/>
          <p14:tracePt t="14339" x="6054725" y="3848100"/>
          <p14:tracePt t="14355" x="6054725" y="3822700"/>
          <p14:tracePt t="14373" x="6054725" y="3795713"/>
          <p14:tracePt t="14389" x="6037263" y="3741738"/>
          <p14:tracePt t="14405" x="6027738" y="3714750"/>
          <p14:tracePt t="14422" x="6010275" y="3679825"/>
          <p14:tracePt t="14440" x="5991225" y="3625850"/>
          <p14:tracePt t="14456" x="5973763" y="3589338"/>
          <p14:tracePt t="14473" x="5956300" y="3562350"/>
          <p14:tracePt t="14489" x="5938838" y="3517900"/>
          <p14:tracePt t="14507" x="5894388" y="3482975"/>
          <p14:tracePt t="14522" x="5884863" y="3455988"/>
          <p14:tracePt t="14539" x="5867400" y="3429000"/>
          <p14:tracePt t="14557" x="5857875" y="3411538"/>
          <p14:tracePt t="14574" x="5830888" y="3367088"/>
          <p14:tracePt t="14589" x="5813425" y="3348038"/>
          <p14:tracePt t="14606" x="5803900" y="3322638"/>
          <p14:tracePt t="14623" x="5795963" y="3303588"/>
          <p14:tracePt t="14639" x="5795963" y="3286125"/>
          <p14:tracePt t="14655" x="5786438" y="3268663"/>
          <p14:tracePt t="14672" x="5786438" y="3259138"/>
          <p14:tracePt t="14690" x="5786438" y="3251200"/>
          <p14:tracePt t="14706" x="5786438" y="3241675"/>
          <p14:tracePt t="14740" x="5786438" y="3224213"/>
          <p14:tracePt t="14757" x="5786438" y="3214688"/>
          <p14:tracePt t="14789" x="5786438" y="3205163"/>
          <p14:tracePt t="15412" x="5768975" y="3205163"/>
          <p14:tracePt t="15420" x="5741988" y="3214688"/>
          <p14:tracePt t="15428" x="5715000" y="3214688"/>
          <p14:tracePt t="15441" x="5661025" y="3224213"/>
          <p14:tracePt t="15456" x="5599113" y="3241675"/>
          <p14:tracePt t="15473" x="5545138" y="3241675"/>
          <p14:tracePt t="15489" x="5500688" y="3241675"/>
          <p14:tracePt t="15494" x="5483225" y="3241675"/>
          <p14:tracePt t="15507" x="5446713" y="3241675"/>
          <p14:tracePt t="15539" x="5375275" y="3232150"/>
          <p14:tracePt t="15573" x="5268913" y="3187700"/>
          <p14:tracePt t="15606" x="5187950" y="3143250"/>
          <p14:tracePt t="15625" x="5133975" y="3116263"/>
          <p14:tracePt t="15639" x="5116513" y="3098800"/>
          <p14:tracePt t="15656" x="5089525" y="3081338"/>
          <p14:tracePt t="15672" x="5072063" y="3062288"/>
          <p14:tracePt t="15691" x="5045075" y="3027363"/>
          <p14:tracePt t="15706" x="5027613" y="3009900"/>
          <p14:tracePt t="15723" x="5010150" y="2982913"/>
          <p14:tracePt t="15739" x="5000625" y="2955925"/>
          <p14:tracePt t="15757" x="4973638" y="2911475"/>
          <p14:tracePt t="15772" x="4965700" y="2874963"/>
          <p14:tracePt t="15789" x="4956175" y="2857500"/>
          <p14:tracePt t="15809" x="4938713" y="2822575"/>
          <p14:tracePt t="15823" x="4938713" y="2795588"/>
          <p14:tracePt t="15840" x="4938713" y="2768600"/>
          <p14:tracePt t="15856" x="4938713" y="2759075"/>
          <p14:tracePt t="15876" x="4938713" y="2732088"/>
          <p14:tracePt t="15891" x="4938713" y="2724150"/>
          <p14:tracePt t="15906" x="4938713" y="2697163"/>
          <p14:tracePt t="15922" x="4946650" y="2679700"/>
          <p14:tracePt t="15942" x="5000625" y="2633663"/>
          <p14:tracePt t="15956" x="5081588" y="2589213"/>
          <p14:tracePt t="15973" x="5187950" y="2554288"/>
          <p14:tracePt t="15990" x="5295900" y="2517775"/>
          <p14:tracePt t="15993" x="5357813" y="2500313"/>
          <p14:tracePt t="16007" x="5483225" y="2482850"/>
          <p14:tracePt t="16023" x="5608638" y="2482850"/>
          <p14:tracePt t="16039" x="5751513" y="2482850"/>
          <p14:tracePt t="16059" x="5938838" y="2500313"/>
          <p14:tracePt t="16072" x="6037263" y="2527300"/>
          <p14:tracePt t="16089" x="6143625" y="2544763"/>
          <p14:tracePt t="16106" x="6242050" y="2571750"/>
          <p14:tracePt t="16125" x="6357938" y="2598738"/>
          <p14:tracePt t="16139" x="6429375" y="2625725"/>
          <p14:tracePt t="16157" x="6465888" y="2633663"/>
          <p14:tracePt t="16173" x="6510338" y="2652713"/>
          <p14:tracePt t="16191" x="6545263" y="2670175"/>
          <p14:tracePt t="16207" x="6572250" y="2679700"/>
          <p14:tracePt t="16223" x="6581775" y="2697163"/>
          <p14:tracePt t="16241" x="6608763" y="2732088"/>
          <p14:tracePt t="16256" x="6634163" y="2776538"/>
          <p14:tracePt t="16273" x="6643688" y="2813050"/>
          <p14:tracePt t="16289" x="6643688" y="2857500"/>
          <p14:tracePt t="16308" x="6643688" y="2911475"/>
          <p14:tracePt t="16323" x="6643688" y="2928938"/>
          <p14:tracePt t="16340" x="6643688" y="2955925"/>
          <p14:tracePt t="16356" x="6643688" y="2982913"/>
          <p14:tracePt t="16374" x="6626225" y="3009900"/>
          <p14:tracePt t="16391" x="6616700" y="3017838"/>
          <p14:tracePt t="16406" x="6616700" y="3036888"/>
          <p14:tracePt t="16423" x="6599238" y="3054350"/>
          <p14:tracePt t="16442" x="6572250" y="3071813"/>
          <p14:tracePt t="16447" x="6554788" y="3089275"/>
          <p14:tracePt t="16457" x="6537325" y="3098800"/>
          <p14:tracePt t="16473" x="6483350" y="3125788"/>
          <p14:tracePt t="16492" x="6394450" y="3160713"/>
          <p14:tracePt t="16506" x="6323013" y="3170238"/>
          <p14:tracePt t="16523" x="6259513" y="3197225"/>
          <p14:tracePt t="16541" x="6197600" y="3205163"/>
          <p14:tracePt t="16559" x="6099175" y="3214688"/>
          <p14:tracePt t="16573" x="6000750" y="3232150"/>
          <p14:tracePt t="16590" x="5902325" y="3241675"/>
          <p14:tracePt t="16606" x="5813425" y="3251200"/>
          <p14:tracePt t="16625" x="5715000" y="3251200"/>
          <p14:tracePt t="16640" x="5653088" y="3251200"/>
          <p14:tracePt t="16657" x="5581650" y="3251200"/>
          <p14:tracePt t="16675" x="5438775" y="3241675"/>
          <p14:tracePt t="16691" x="5367338" y="3232150"/>
          <p14:tracePt t="16707" x="5295900" y="3232150"/>
          <p14:tracePt t="16723" x="5251450" y="3214688"/>
          <p14:tracePt t="16743" x="5187950" y="3205163"/>
          <p14:tracePt t="16756" x="5143500" y="3187700"/>
          <p14:tracePt t="16773" x="5089525" y="3179763"/>
          <p14:tracePt t="16790" x="5054600" y="3152775"/>
          <p14:tracePt t="16808" x="5000625" y="3133725"/>
          <p14:tracePt t="16823" x="4965700" y="3108325"/>
          <p14:tracePt t="16840" x="4946650" y="3098800"/>
          <p14:tracePt t="16857" x="4929188" y="3071813"/>
          <p14:tracePt t="16874" x="4902200" y="3027363"/>
          <p14:tracePt t="16890" x="4894263" y="3000375"/>
          <p14:tracePt t="16906" x="4884738" y="2965450"/>
          <p14:tracePt t="16925" x="4884738" y="2928938"/>
          <p14:tracePt t="16940" x="4884738" y="2901950"/>
          <p14:tracePt t="16957" x="4884738" y="2874963"/>
          <p14:tracePt t="16973" x="4884738" y="2867025"/>
          <p14:tracePt t="16992" x="4884738" y="2847975"/>
          <p14:tracePt t="17006" x="4894263" y="2830513"/>
          <p14:tracePt t="17023" x="4894263" y="2813050"/>
          <p14:tracePt t="17040" x="4911725" y="2803525"/>
          <p14:tracePt t="17058" x="4919663" y="2795588"/>
          <p14:tracePt t="17074" x="4919663" y="2786063"/>
          <p14:tracePt t="17090" x="4929188" y="2776538"/>
          <p14:tracePt t="17107" x="4938713" y="2768600"/>
          <p14:tracePt t="17124" x="4956175" y="2741613"/>
          <p14:tracePt t="17140" x="4973638" y="2724150"/>
          <p14:tracePt t="17157" x="4991100" y="2705100"/>
          <p14:tracePt t="17176" x="5018088" y="2697163"/>
          <p14:tracePt t="17191" x="5027613" y="2697163"/>
          <p14:tracePt t="17207" x="5027613" y="2687638"/>
          <p14:tracePt t="17223" x="5037138" y="2679700"/>
          <p14:tracePt t="17242" x="5054600" y="2670175"/>
          <p14:tracePt t="17257" x="5054600" y="2660650"/>
          <p14:tracePt t="17273" x="5062538" y="2652713"/>
          <p14:tracePt t="17290" x="5072063" y="2643188"/>
          <p14:tracePt t="17309" x="5081588" y="2625725"/>
          <p14:tracePt t="17323" x="5089525" y="2616200"/>
          <p14:tracePt t="17341" x="5099050" y="2598738"/>
          <p14:tracePt t="17358" x="5116513" y="2581275"/>
          <p14:tracePt t="17361" x="5126038" y="2581275"/>
          <p14:tracePt t="17373" x="5143500" y="2562225"/>
          <p14:tracePt t="17390" x="5160963" y="2536825"/>
          <p14:tracePt t="17407" x="5187950" y="2500313"/>
          <p14:tracePt t="17427" x="5276850" y="2438400"/>
          <p14:tracePt t="17440" x="5367338" y="2347913"/>
          <p14:tracePt t="19809" x="5348288" y="2357438"/>
          <p14:tracePt t="19816" x="5295900" y="2384425"/>
          <p14:tracePt t="19824" x="5214938" y="2411413"/>
          <p14:tracePt t="19841" x="5045075" y="2465388"/>
          <p14:tracePt t="19859" x="4786313" y="2509838"/>
          <p14:tracePt t="19874" x="4537075" y="2544763"/>
          <p14:tracePt t="19891" x="4276725" y="2562225"/>
          <p14:tracePt t="19925" x="3751263" y="2589213"/>
          <p14:tracePt t="19958" x="3500438" y="2608263"/>
          <p14:tracePt t="19963" x="3446463" y="2608263"/>
          <p14:tracePt t="19991" x="3295650" y="2608263"/>
          <p14:tracePt t="20008" x="3187700" y="2616200"/>
          <p14:tracePt t="20024" x="3133725" y="2625725"/>
          <p14:tracePt t="20044" x="3044825" y="2643188"/>
          <p14:tracePt t="20058" x="3000375" y="2643188"/>
          <p14:tracePt t="20075" x="2965450" y="2660650"/>
          <p14:tracePt t="20091" x="2911475" y="2670175"/>
          <p14:tracePt t="20110" x="2830513" y="2679700"/>
          <p14:tracePt t="20124" x="2776538" y="2687638"/>
          <p14:tracePt t="20141" x="2732088" y="2687638"/>
          <p14:tracePt t="20161" x="2670175" y="2687638"/>
          <p14:tracePt t="20175" x="2643188" y="2687638"/>
          <p14:tracePt t="20191" x="2616200" y="2687638"/>
          <p14:tracePt t="20208" x="2598738" y="2687638"/>
          <p14:tracePt t="20227" x="2571750" y="2687638"/>
          <p14:tracePt t="20241" x="2562225" y="2687638"/>
          <p14:tracePt t="20274" x="2544763" y="2687638"/>
          <p14:tracePt t="20391" x="2562225" y="2687638"/>
          <p14:tracePt t="20398" x="2598738" y="2687638"/>
          <p14:tracePt t="20410" x="2751138" y="2697163"/>
          <p14:tracePt t="20425" x="2919413" y="2705100"/>
          <p14:tracePt t="20441" x="3089275" y="2705100"/>
          <p14:tracePt t="20458" x="3259138" y="2724150"/>
          <p14:tracePt t="20478" x="3446463" y="2724150"/>
          <p14:tracePt t="20491" x="3500438" y="2732088"/>
          <p14:tracePt t="20508" x="3643313" y="2751138"/>
          <p14:tracePt t="20525" x="3741738" y="2759075"/>
          <p14:tracePt t="20543" x="3938588" y="2776538"/>
          <p14:tracePt t="20558" x="4027488" y="2795588"/>
          <p14:tracePt t="20575" x="4125913" y="2795588"/>
          <p14:tracePt t="20591" x="4251325" y="2803525"/>
          <p14:tracePt t="20610" x="4446588" y="2822575"/>
          <p14:tracePt t="20624" x="4537075" y="2822575"/>
          <p14:tracePt t="20641" x="4633913" y="2822575"/>
          <p14:tracePt t="20661" x="4751388" y="2822575"/>
          <p14:tracePt t="20675" x="4848225" y="2822575"/>
          <p14:tracePt t="20691" x="4956175" y="2813050"/>
          <p14:tracePt t="20708" x="5054600" y="2803525"/>
          <p14:tracePt t="20727" x="5180013" y="2786063"/>
          <p14:tracePt t="20742" x="5268913" y="2768600"/>
          <p14:tracePt t="20758" x="5357813" y="2759075"/>
          <p14:tracePt t="20774" x="5446713" y="2751138"/>
          <p14:tracePt t="20792" x="5554663" y="2751138"/>
          <p14:tracePt t="20808" x="5608638" y="2751138"/>
          <p14:tracePt t="20825" x="5653088" y="2751138"/>
          <p14:tracePt t="20841" x="5697538" y="2751138"/>
          <p14:tracePt t="20859" x="5741988" y="2751138"/>
          <p14:tracePt t="20874" x="5768975" y="2751138"/>
          <p14:tracePt t="20891" x="5786438" y="2751138"/>
          <p14:tracePt t="20910" x="5813425" y="2751138"/>
          <p14:tracePt t="20925" x="5830888" y="2751138"/>
          <p14:tracePt t="20942" x="5848350" y="2751138"/>
          <p14:tracePt t="20958" x="5857875" y="2751138"/>
          <p14:tracePt t="20976" x="5867400" y="2751138"/>
          <p14:tracePt t="20992" x="5875338" y="2751138"/>
          <p14:tracePt t="21008" x="5884863" y="2751138"/>
          <p14:tracePt t="21332" x="5795963" y="2751138"/>
          <p14:tracePt t="21338" x="5697538" y="2751138"/>
          <p14:tracePt t="21345" x="5572125" y="2751138"/>
          <p14:tracePt t="21358" x="5411788" y="2759075"/>
          <p14:tracePt t="21376" x="4938713" y="2759075"/>
          <p14:tracePt t="21392" x="4456113" y="2759075"/>
          <p14:tracePt t="21410" x="3875088" y="2776538"/>
          <p14:tracePt t="21442" x="3367088" y="2813050"/>
          <p14:tracePt t="21448" x="3241675" y="2822575"/>
          <p14:tracePt t="21476" x="2884488" y="2822575"/>
          <p14:tracePt t="21508" x="2670175" y="2822575"/>
          <p14:tracePt t="21525" x="2571750" y="2822575"/>
          <p14:tracePt t="21543" x="2465388" y="2822575"/>
          <p14:tracePt t="21558" x="2411413" y="2822575"/>
          <p14:tracePt t="21575" x="2357438" y="2822575"/>
          <p14:tracePt t="21594" x="2286000" y="2822575"/>
          <p14:tracePt t="21609" x="2241550" y="2822575"/>
          <p14:tracePt t="21625" x="2187575" y="2830513"/>
          <p14:tracePt t="21642" x="2116138" y="2847975"/>
          <p14:tracePt t="21660" x="1973263" y="2867025"/>
          <p14:tracePt t="21675" x="1911350" y="2867025"/>
          <p14:tracePt t="21692" x="1857375" y="2874963"/>
          <p14:tracePt t="21709" x="1812925" y="2894013"/>
          <p14:tracePt t="21727" x="1714500" y="2901950"/>
          <p14:tracePt t="21742" x="1625600" y="2928938"/>
          <p14:tracePt t="21759" x="1544638" y="2938463"/>
          <p14:tracePt t="21777" x="1446213" y="2955925"/>
          <p14:tracePt t="21793" x="1401763" y="2965450"/>
          <p14:tracePt t="21808" x="1366838" y="2973388"/>
          <p14:tracePt t="21825" x="1322388" y="2982913"/>
          <p14:tracePt t="21844" x="1268413" y="2990850"/>
          <p14:tracePt t="21859" x="1231900" y="3000375"/>
          <p14:tracePt t="21875" x="1196975" y="3009900"/>
          <p14:tracePt t="21892" x="1152525" y="3017838"/>
          <p14:tracePt t="21911" x="1098550" y="3027363"/>
          <p14:tracePt t="21925" x="1062038" y="3044825"/>
          <p14:tracePt t="21942" x="1027113" y="3054350"/>
          <p14:tracePt t="21959" x="1000125" y="3071813"/>
          <p14:tracePt t="21978" x="965200" y="3081338"/>
          <p14:tracePt t="21992" x="938213" y="3089275"/>
          <p14:tracePt t="22008" x="928688" y="3098800"/>
          <p14:tracePt t="22025" x="911225" y="3108325"/>
          <p14:tracePt t="22042" x="901700" y="3116263"/>
          <p14:tracePt t="22058" x="893763" y="3125788"/>
          <p14:tracePt t="22075" x="884238" y="3125788"/>
          <p14:tracePt t="22094" x="874713" y="3143250"/>
          <p14:tracePt t="22108" x="866775" y="3143250"/>
          <p14:tracePt t="22125" x="857250" y="3152775"/>
          <p14:tracePt t="22273" x="857250" y="3160713"/>
          <p14:tracePt t="22280" x="874713" y="3170238"/>
          <p14:tracePt t="22292" x="919163" y="3170238"/>
          <p14:tracePt t="22309" x="990600" y="3179763"/>
          <p14:tracePt t="22326" x="1081088" y="3197225"/>
          <p14:tracePt t="22345" x="1179513" y="3197225"/>
          <p14:tracePt t="22359" x="1231900" y="3197225"/>
          <p14:tracePt t="22375" x="1276350" y="3197225"/>
          <p14:tracePt t="22392" x="1322388" y="3197225"/>
          <p14:tracePt t="22411" x="1411288" y="3197225"/>
          <p14:tracePt t="22425" x="1490663" y="3205163"/>
          <p14:tracePt t="22442" x="1581150" y="3214688"/>
          <p14:tracePt t="22448" x="1616075" y="3214688"/>
          <p14:tracePt t="22459" x="1643063" y="3214688"/>
          <p14:tracePt t="22475" x="1704975" y="3224213"/>
          <p14:tracePt t="22492" x="1731963" y="3224213"/>
          <p14:tracePt t="22509" x="1768475" y="3232150"/>
          <p14:tracePt t="22527" x="1803400" y="3241675"/>
          <p14:tracePt t="22543" x="1822450" y="3241675"/>
          <p14:tracePt t="22558" x="1847850" y="3241675"/>
          <p14:tracePt t="22575" x="1866900" y="3241675"/>
          <p14:tracePt t="22595" x="1874838" y="3241675"/>
          <p14:tracePt t="22626" x="1884363" y="3241675"/>
          <p14:tracePt t="22642" x="1893888" y="3241675"/>
          <p14:tracePt t="22847" x="1874838" y="3241675"/>
          <p14:tracePt t="22862" x="1839913" y="3241675"/>
          <p14:tracePt t="22870" x="1812925" y="3241675"/>
          <p14:tracePt t="22875" x="1785938" y="3241675"/>
          <p14:tracePt t="22892" x="1751013" y="3241675"/>
          <p14:tracePt t="22911" x="1697038" y="3259138"/>
          <p14:tracePt t="22926" x="1660525" y="3259138"/>
          <p14:tracePt t="22943" x="1633538" y="3259138"/>
          <p14:tracePt t="22948" x="1625600" y="3259138"/>
          <p14:tracePt t="22961" x="1598613" y="3259138"/>
          <p14:tracePt t="22976" x="1589088" y="3259138"/>
          <p14:tracePt t="22992" x="1581150" y="3259138"/>
          <p14:tracePt t="23009" x="1571625" y="3259138"/>
          <p14:tracePt t="23028" x="1562100" y="3259138"/>
          <p14:tracePt t="23042" x="1554163" y="3259138"/>
          <p14:tracePt t="23264" x="1562100" y="3259138"/>
          <p14:tracePt t="23272" x="1581150" y="3259138"/>
          <p14:tracePt t="23278" x="1598613" y="3259138"/>
          <p14:tracePt t="23292" x="1633538" y="3251200"/>
          <p14:tracePt t="23309" x="1679575" y="3241675"/>
          <p14:tracePt t="23326" x="1714500" y="3241675"/>
          <p14:tracePt t="23343" x="1758950" y="3241675"/>
          <p14:tracePt t="23359" x="1776413" y="3241675"/>
          <p14:tracePt t="23376" x="1795463" y="3241675"/>
          <p14:tracePt t="23392" x="1812925" y="3241675"/>
          <p14:tracePt t="23411" x="1830388" y="3241675"/>
          <p14:tracePt t="23425" x="1847850" y="3241675"/>
          <p14:tracePt t="23443" x="1857375" y="3232150"/>
          <p14:tracePt t="23448" x="1866900" y="3232150"/>
          <p14:tracePt t="23462" x="1884363" y="3224213"/>
          <p14:tracePt t="23476" x="1911350" y="3224213"/>
          <p14:tracePt t="23492" x="1928813" y="3214688"/>
          <p14:tracePt t="23509" x="1946275" y="3205163"/>
          <p14:tracePt t="23528" x="1973263" y="3197225"/>
          <p14:tracePt t="23543" x="1982788" y="3197225"/>
          <p14:tracePt t="23578" x="1990725" y="3197225"/>
          <p14:tracePt t="23593" x="2000250" y="3197225"/>
          <p14:tracePt t="23705" x="2000250" y="3187700"/>
          <p14:tracePt t="23750" x="2000250" y="3179763"/>
          <p14:tracePt t="23787" x="2000250" y="3170238"/>
          <p14:tracePt t="23809" x="2000250" y="3160713"/>
          <p14:tracePt t="23817" x="2009775" y="3160713"/>
          <p14:tracePt t="35934" x="2000250" y="3170238"/>
          <p14:tracePt t="35943" x="1982788" y="3187700"/>
          <p14:tracePt t="35950" x="1973263" y="3197225"/>
          <p14:tracePt t="35964" x="1955800" y="3224213"/>
          <p14:tracePt t="35981" x="1928813" y="3251200"/>
          <p14:tracePt t="35998" x="1911350" y="3276600"/>
          <p14:tracePt t="36014" x="1893888" y="3330575"/>
          <p14:tracePt t="36020" x="1884363" y="3340100"/>
          <p14:tracePt t="36049" x="1884363" y="3394075"/>
          <p14:tracePt t="36080" x="1901825" y="3455988"/>
          <p14:tracePt t="36116" x="1919288" y="3517900"/>
          <p14:tracePt t="36131" x="1919288" y="3554413"/>
          <p14:tracePt t="36147" x="1938338" y="3571875"/>
          <p14:tracePt t="36164" x="1938338" y="3598863"/>
          <p14:tracePt t="36183" x="1946275" y="3616325"/>
          <p14:tracePt t="36197" x="1946275" y="3633788"/>
          <p14:tracePt t="36214" x="1946275" y="3643313"/>
          <p14:tracePt t="36231" x="1946275" y="3660775"/>
          <p14:tracePt t="36248" x="1946275" y="3679825"/>
          <p14:tracePt t="36264" x="1946275" y="3687763"/>
          <p14:tracePt t="36299" x="1938338" y="3705225"/>
          <p14:tracePt t="36314" x="1919288" y="3724275"/>
          <p14:tracePt t="36330" x="1893888" y="3724275"/>
          <p14:tracePt t="36347" x="1857375" y="3732213"/>
          <p14:tracePt t="36367" x="1803400" y="3741738"/>
          <p14:tracePt t="36381" x="1776413" y="3741738"/>
          <p14:tracePt t="36397" x="1751013" y="3741738"/>
          <p14:tracePt t="36414" x="1724025" y="3741738"/>
          <p14:tracePt t="36432" x="1670050" y="3732213"/>
          <p14:tracePt t="36447" x="1643063" y="3724275"/>
          <p14:tracePt t="36464" x="1616075" y="3714750"/>
          <p14:tracePt t="36481" x="1589088" y="3705225"/>
          <p14:tracePt t="36498" x="1554163" y="3687763"/>
          <p14:tracePt t="36514" x="1536700" y="3687763"/>
          <p14:tracePt t="36530" x="1509713" y="3679825"/>
          <p14:tracePt t="36550" x="1482725" y="3679825"/>
          <p14:tracePt t="36564" x="1473200" y="3670300"/>
          <p14:tracePt t="36580" x="1465263" y="3670300"/>
          <p14:tracePt t="36617" x="1455738" y="3670300"/>
          <p14:tracePt t="36699" x="1465263" y="3670300"/>
          <p14:tracePt t="36706" x="1482725" y="3670300"/>
          <p14:tracePt t="36714" x="1509713" y="3670300"/>
          <p14:tracePt t="36733" x="1571625" y="3670300"/>
          <p14:tracePt t="36748" x="1616075" y="3670300"/>
          <p14:tracePt t="36764" x="1643063" y="3670300"/>
          <p14:tracePt t="36781" x="1679575" y="3670300"/>
          <p14:tracePt t="36799" x="1724025" y="3670300"/>
          <p14:tracePt t="36814" x="1768475" y="3670300"/>
          <p14:tracePt t="36831" x="1795463" y="3670300"/>
          <p14:tracePt t="36847" x="1839913" y="3670300"/>
          <p14:tracePt t="36867" x="1893888" y="3670300"/>
          <p14:tracePt t="36880" x="1928813" y="3670300"/>
          <p14:tracePt t="36897" x="1955800" y="3670300"/>
          <p14:tracePt t="36916" x="1990725" y="3670300"/>
          <p14:tracePt t="36933" x="2017713" y="3670300"/>
          <p14:tracePt t="36947" x="2027238" y="3670300"/>
          <p14:tracePt t="36964" x="2036763" y="3670300"/>
          <p14:tracePt t="36982" x="2054225" y="3670300"/>
          <p14:tracePt t="36998" x="2071688" y="3670300"/>
          <p14:tracePt t="37014" x="2081213" y="3670300"/>
          <p14:tracePt t="37020" x="2089150" y="3670300"/>
          <p14:tracePt t="37031" x="2098675" y="3670300"/>
          <p14:tracePt t="37049" x="2108200" y="3670300"/>
          <p14:tracePt t="37066" x="2116138" y="3670300"/>
          <p14:tracePt t="37087" x="2125663" y="3670300"/>
          <p14:tracePt t="37099" x="2133600" y="3670300"/>
          <p14:tracePt t="38102" x="2241550" y="3670300"/>
          <p14:tracePt t="38109" x="2446338" y="3687763"/>
          <p14:tracePt t="38117" x="2616200" y="3687763"/>
          <p14:tracePt t="38131" x="3044825" y="3714750"/>
          <p14:tracePt t="38148" x="3446463" y="3732213"/>
          <p14:tracePt t="38166" x="3848100" y="3724275"/>
          <p14:tracePt t="38181" x="4081463" y="3714750"/>
          <p14:tracePt t="38218" x="4438650" y="3687763"/>
          <p14:tracePt t="38248" x="4633913" y="3687763"/>
          <p14:tracePt t="38284" x="4768850" y="3687763"/>
          <p14:tracePt t="38298" x="4795838" y="3687763"/>
          <p14:tracePt t="38314" x="4822825" y="3687763"/>
          <p14:tracePt t="38331" x="4848225" y="3687763"/>
          <p14:tracePt t="38350" x="4875213" y="3687763"/>
          <p14:tracePt t="38365" x="4902200" y="3687763"/>
          <p14:tracePt t="38381" x="4919663" y="3687763"/>
          <p14:tracePt t="38398" x="4946650" y="3687763"/>
          <p14:tracePt t="38417" x="5000625" y="3679825"/>
          <p14:tracePt t="38431" x="5027613" y="3679825"/>
          <p14:tracePt t="38448" x="5072063" y="3660775"/>
          <p14:tracePt t="38466" x="5116513" y="3652838"/>
          <p14:tracePt t="38482" x="5180013" y="3625850"/>
          <p14:tracePt t="38498" x="5224463" y="3625850"/>
          <p14:tracePt t="38515" x="5241925" y="3608388"/>
          <p14:tracePt t="38520" x="5251450" y="3608388"/>
          <p14:tracePt t="38534" x="5268913" y="3598863"/>
          <p14:tracePt t="38565" x="5276850" y="3589338"/>
          <p14:tracePt t="38823" x="5303838" y="3589338"/>
          <p14:tracePt t="38829" x="5348288" y="3589338"/>
          <p14:tracePt t="38837" x="5411788" y="3598863"/>
          <p14:tracePt t="38850" x="5537200" y="3598863"/>
          <p14:tracePt t="38865" x="5661025" y="3598863"/>
          <p14:tracePt t="38882" x="5776913" y="3598863"/>
          <p14:tracePt t="38900" x="5956300" y="3598863"/>
          <p14:tracePt t="38918" x="6188075" y="3598863"/>
          <p14:tracePt t="38931" x="6303963" y="3598863"/>
          <p14:tracePt t="38948" x="6402388" y="3598863"/>
          <p14:tracePt t="38968" x="6554788" y="3616325"/>
          <p14:tracePt t="38982" x="6608763" y="3625850"/>
          <p14:tracePt t="38998" x="6643688" y="3625850"/>
          <p14:tracePt t="39015" x="6680200" y="3643313"/>
          <p14:tracePt t="39033" x="6697663" y="3643313"/>
          <p14:tracePt t="39065" x="6705600" y="3643313"/>
          <p14:tracePt t="39082" x="6715125" y="3643313"/>
          <p14:tracePt t="39099" x="6724650" y="3643313"/>
          <p14:tracePt t="39219" x="6724650" y="3652838"/>
          <p14:tracePt t="39227" x="6715125" y="3652838"/>
          <p14:tracePt t="39233" x="6705600" y="3652838"/>
          <p14:tracePt t="39248" x="6670675" y="3660775"/>
          <p14:tracePt t="39265" x="6634163" y="3679825"/>
          <p14:tracePt t="39283" x="6581775" y="3687763"/>
          <p14:tracePt t="39298" x="6545263" y="3687763"/>
          <p14:tracePt t="39315" x="6510338" y="3687763"/>
          <p14:tracePt t="39332" x="6446838" y="3687763"/>
          <p14:tracePt t="39350" x="6340475" y="3687763"/>
          <p14:tracePt t="39365" x="6259513" y="3687763"/>
          <p14:tracePt t="39382" x="6197600" y="3687763"/>
          <p14:tracePt t="39402" x="6089650" y="3679825"/>
          <p14:tracePt t="39417" x="6018213" y="3670300"/>
          <p14:tracePt t="39432" x="5919788" y="3660775"/>
          <p14:tracePt t="39448" x="5813425" y="3660775"/>
          <p14:tracePt t="39467" x="5688013" y="3660775"/>
          <p14:tracePt t="39482" x="5608638" y="3652838"/>
          <p14:tracePt t="39498" x="5554663" y="3643313"/>
          <p14:tracePt t="39515" x="5491163" y="3643313"/>
          <p14:tracePt t="39521" x="5456238" y="3643313"/>
          <p14:tracePt t="39533" x="5384800" y="3643313"/>
          <p14:tracePt t="39548" x="5313363" y="3643313"/>
          <p14:tracePt t="39565" x="5259388" y="3643313"/>
          <p14:tracePt t="39584" x="5180013" y="3643313"/>
          <p14:tracePt t="39600" x="5143500" y="3643313"/>
          <p14:tracePt t="39616" x="5072063" y="3643313"/>
          <p14:tracePt t="39632" x="4991100" y="3652838"/>
          <p14:tracePt t="39652" x="4840288" y="3670300"/>
          <p14:tracePt t="39666" x="4768850" y="3679825"/>
          <p14:tracePt t="39682" x="4697413" y="3679825"/>
          <p14:tracePt t="39699" x="4643438" y="3687763"/>
          <p14:tracePt t="39718" x="4554538" y="3705225"/>
          <p14:tracePt t="39732" x="4465638" y="3714750"/>
          <p14:tracePt t="39749" x="4384675" y="3724275"/>
          <p14:tracePt t="39768" x="4286250" y="3724275"/>
          <p14:tracePt t="39784" x="4241800" y="3724275"/>
          <p14:tracePt t="39798" x="4197350" y="3724275"/>
          <p14:tracePt t="39815" x="4160838" y="3724275"/>
          <p14:tracePt t="39832" x="4116388" y="3724275"/>
          <p14:tracePt t="39850" x="4037013" y="3724275"/>
          <p14:tracePt t="39865" x="3983038" y="3724275"/>
          <p14:tracePt t="39882" x="3929063" y="3724275"/>
          <p14:tracePt t="39901" x="3875088" y="3705225"/>
          <p14:tracePt t="39916" x="3840163" y="3705225"/>
          <p14:tracePt t="39932" x="3822700" y="3697288"/>
          <p14:tracePt t="39948" x="3795713" y="3687763"/>
          <p14:tracePt t="39966" x="3776663" y="3679825"/>
          <p14:tracePt t="39982" x="3759200" y="3670300"/>
          <p14:tracePt t="39999" x="3751263" y="3660775"/>
          <p14:tracePt t="40015" x="3741738" y="3660775"/>
          <p14:tracePt t="40035" x="3732213" y="3660775"/>
          <p14:tracePt t="40051" x="3724275" y="3660775"/>
          <p14:tracePt t="40183" x="3732213" y="3660775"/>
          <p14:tracePt t="40203" x="3741738" y="3660775"/>
          <p14:tracePt t="40212" x="3751263" y="3660775"/>
          <p14:tracePt t="40225" x="3768725" y="3660775"/>
          <p14:tracePt t="40232" x="3776663" y="3660775"/>
          <p14:tracePt t="40249" x="3813175" y="3660775"/>
          <p14:tracePt t="40268" x="3884613" y="3670300"/>
          <p14:tracePt t="40283" x="3919538" y="3670300"/>
          <p14:tracePt t="40299" x="3956050" y="3670300"/>
          <p14:tracePt t="40315" x="3983038" y="3670300"/>
          <p14:tracePt t="40333" x="4000500" y="3679825"/>
          <p14:tracePt t="40350" x="4037013" y="3687763"/>
          <p14:tracePt t="40365" x="4044950" y="3687763"/>
          <p14:tracePt t="40382" x="4062413" y="3687763"/>
          <p14:tracePt t="40401" x="4089400" y="3687763"/>
          <p14:tracePt t="40415" x="4116388" y="3697288"/>
          <p14:tracePt t="40432" x="4143375" y="3697288"/>
          <p14:tracePt t="40449" x="4160838" y="3697288"/>
          <p14:tracePt t="40466" x="4205288" y="3697288"/>
          <p14:tracePt t="40482" x="4232275" y="3697288"/>
          <p14:tracePt t="40499" x="4259263" y="3697288"/>
          <p14:tracePt t="40516" x="4276725" y="3697288"/>
          <p14:tracePt t="40520" x="4295775" y="3697288"/>
          <p14:tracePt t="40532" x="4303713" y="3697288"/>
          <p14:tracePt t="40549" x="4340225" y="3697288"/>
          <p14:tracePt t="40565" x="4357688" y="3697288"/>
          <p14:tracePt t="40584" x="4384675" y="3697288"/>
          <p14:tracePt t="40599" x="4394200" y="3697288"/>
          <p14:tracePt t="40615" x="4411663" y="3697288"/>
          <p14:tracePt t="40632" x="4429125" y="3697288"/>
          <p14:tracePt t="40652" x="4456113" y="3697288"/>
          <p14:tracePt t="40666" x="4473575" y="3697288"/>
          <p14:tracePt t="40682" x="4491038" y="3697288"/>
          <p14:tracePt t="40701" x="4510088" y="3697288"/>
          <p14:tracePt t="40716" x="4527550" y="3697288"/>
          <p14:tracePt t="40732" x="4562475" y="3697288"/>
          <p14:tracePt t="40749" x="4589463" y="3697288"/>
          <p14:tracePt t="40768" x="4616450" y="3687763"/>
          <p14:tracePt t="40782" x="4643438" y="3687763"/>
          <p14:tracePt t="40799" x="4660900" y="3687763"/>
          <p14:tracePt t="40819" x="4687888" y="3687763"/>
          <p14:tracePt t="40836" x="4697413" y="3687763"/>
          <p14:tracePt t="40849" x="4714875" y="3687763"/>
          <p14:tracePt t="40865" x="4724400" y="3687763"/>
          <p14:tracePt t="40882" x="4732338" y="3687763"/>
          <p14:tracePt t="40900" x="4741863" y="3687763"/>
          <p14:tracePt t="40916" x="4751388" y="3687763"/>
          <p14:tracePt t="40949" x="4759325" y="3687763"/>
          <p14:tracePt t="40966" x="4768850" y="3687763"/>
          <p14:tracePt t="41026" x="4776788" y="3687763"/>
          <p14:tracePt t="41145" x="4786313" y="3679825"/>
          <p14:tracePt t="41151" x="4786313" y="3670300"/>
          <p14:tracePt t="41168" x="4795838" y="3670300"/>
          <p14:tracePt t="41183" x="4803775" y="3660775"/>
          <p14:tracePt t="41200" x="4813300" y="3652838"/>
          <p14:tracePt t="41219" x="4822825" y="3643313"/>
          <p14:tracePt t="41234" x="4830763" y="3633788"/>
          <p14:tracePt t="41249" x="4840288" y="3633788"/>
          <p14:tracePt t="41268" x="4867275" y="3625850"/>
          <p14:tracePt t="41282" x="4875213" y="3625850"/>
          <p14:tracePt t="41299" x="4884738" y="3616325"/>
          <p14:tracePt t="41316" x="4911725" y="3608388"/>
          <p14:tracePt t="41333" x="4946650" y="3608388"/>
          <p14:tracePt t="41349" x="4973638" y="3608388"/>
          <p14:tracePt t="41366" x="5010150" y="3608388"/>
          <p14:tracePt t="41382" x="5027613" y="3608388"/>
          <p14:tracePt t="41400" x="5062538" y="3608388"/>
          <p14:tracePt t="41416" x="5081588" y="3608388"/>
          <p14:tracePt t="41432" x="5099050" y="3608388"/>
          <p14:tracePt t="41451" x="5116513" y="3608388"/>
          <p14:tracePt t="41466" x="5133975" y="3608388"/>
          <p14:tracePt t="41482" x="5153025" y="3608388"/>
          <p14:tracePt t="41499" x="5187950" y="3608388"/>
          <p14:tracePt t="41518" x="5241925" y="3608388"/>
          <p14:tracePt t="41532" x="5276850" y="3608388"/>
          <p14:tracePt t="41549" x="5322888" y="3608388"/>
          <p14:tracePt t="41566" x="5348288" y="3608388"/>
          <p14:tracePt t="41583" x="5402263" y="3608388"/>
          <p14:tracePt t="41599" x="5429250" y="3608388"/>
          <p14:tracePt t="41616" x="5456238" y="3608388"/>
          <p14:tracePt t="41632" x="5473700" y="3608388"/>
          <p14:tracePt t="41650" x="5500688" y="3608388"/>
          <p14:tracePt t="41666" x="5510213" y="3608388"/>
          <p14:tracePt t="41683" x="5518150" y="3608388"/>
          <p14:tracePt t="41701" x="5554663" y="3608388"/>
          <p14:tracePt t="41716" x="5581650" y="3608388"/>
          <p14:tracePt t="41732" x="5599113" y="3608388"/>
          <p14:tracePt t="41749" x="5616575" y="3608388"/>
          <p14:tracePt t="41768" x="5643563" y="3608388"/>
          <p14:tracePt t="41783" x="5653088" y="3608388"/>
          <p14:tracePt t="41800" x="5661025" y="3608388"/>
          <p14:tracePt t="41833" x="5680075" y="3608388"/>
          <p14:tracePt t="41867" x="5688013" y="3608388"/>
          <p14:tracePt t="41884" x="5697538" y="3608388"/>
          <p14:tracePt t="41900" x="5715000" y="3608388"/>
          <p14:tracePt t="41916" x="5724525" y="3608388"/>
          <p14:tracePt t="41932" x="5741988" y="3608388"/>
          <p14:tracePt t="41952" x="5759450" y="3608388"/>
          <p14:tracePt t="41966" x="5776913" y="3608388"/>
          <p14:tracePt t="41982" x="5786438" y="3608388"/>
          <p14:tracePt t="41999" x="5803900" y="3608388"/>
          <p14:tracePt t="42017" x="5822950" y="3608388"/>
          <p14:tracePt t="42041" x="5830888" y="3608388"/>
          <p14:tracePt t="42049" x="5840413" y="3608388"/>
          <p14:tracePt t="42070" x="5848350" y="3608388"/>
          <p14:tracePt t="42084" x="5857875" y="3608388"/>
          <p14:tracePt t="42099" x="5867400" y="3608388"/>
          <p14:tracePt t="42116" x="5875338" y="3608388"/>
          <p14:tracePt t="42135" x="5902325" y="3608388"/>
          <p14:tracePt t="42151" x="5911850" y="3616325"/>
          <p14:tracePt t="42166" x="5919788" y="3616325"/>
          <p14:tracePt t="42183" x="5938838" y="3616325"/>
          <p14:tracePt t="42201" x="5965825" y="3625850"/>
          <p14:tracePt t="42216" x="5983288" y="3625850"/>
          <p14:tracePt t="42233" x="6000750" y="3625850"/>
          <p14:tracePt t="42249" x="6018213" y="3625850"/>
          <p14:tracePt t="42267" x="6045200" y="3625850"/>
          <p14:tracePt t="42283" x="6072188" y="3633788"/>
          <p14:tracePt t="42300" x="6089650" y="3633788"/>
          <p14:tracePt t="42318" x="6116638" y="3633788"/>
          <p14:tracePt t="42333" x="6134100" y="3633788"/>
          <p14:tracePt t="42349" x="6143625" y="3633788"/>
          <p14:tracePt t="42367" x="6161088" y="3633788"/>
          <p14:tracePt t="42385" x="6180138" y="3633788"/>
          <p14:tracePt t="42416" x="6188075" y="3633788"/>
          <p14:tracePt t="42435" x="6197600" y="3633788"/>
          <p14:tracePt t="42450" x="6205538" y="3633788"/>
          <p14:tracePt t="43512" x="6170613" y="3633788"/>
          <p14:tracePt t="43519" x="6126163" y="3633788"/>
          <p14:tracePt t="43533" x="6027738" y="3625850"/>
          <p14:tracePt t="43550" x="5919788" y="3608388"/>
          <p14:tracePt t="43568" x="5705475" y="3581400"/>
          <p14:tracePt t="43583" x="5537200" y="3562350"/>
          <p14:tracePt t="43600" x="5411788" y="3554413"/>
          <p14:tracePt t="43634" x="4894263" y="3544888"/>
          <p14:tracePt t="43667" x="4340225" y="3571875"/>
          <p14:tracePt t="43701" x="3544888" y="3705225"/>
          <p14:tracePt t="43717" x="3286125" y="3768725"/>
          <p14:tracePt t="43733" x="2973388" y="3848100"/>
          <p14:tracePt t="43751" x="2652713" y="3919538"/>
          <p14:tracePt t="43766" x="2446338" y="3956050"/>
          <p14:tracePt t="43783" x="2276475" y="4000500"/>
          <p14:tracePt t="43802" x="2125663" y="4027488"/>
          <p14:tracePt t="43818" x="2071688" y="4044950"/>
          <p14:tracePt t="43834" x="2027238" y="4054475"/>
          <p14:tracePt t="43851" x="2000250" y="4054475"/>
          <p14:tracePt t="43870" x="1973263" y="4054475"/>
          <p14:tracePt t="43900" x="1965325" y="4054475"/>
          <p14:tracePt t="43923" x="1955800" y="4054475"/>
          <p14:tracePt t="44136" x="1982788" y="4062413"/>
          <p14:tracePt t="44143" x="2009775" y="4071938"/>
          <p14:tracePt t="44150" x="2036763" y="4089400"/>
          <p14:tracePt t="44166" x="2089150" y="4098925"/>
          <p14:tracePt t="44186" x="2170113" y="4116388"/>
          <p14:tracePt t="44200" x="2251075" y="4125913"/>
          <p14:tracePt t="44217" x="2330450" y="4125913"/>
          <p14:tracePt t="44234" x="2428875" y="4125913"/>
          <p14:tracePt t="44252" x="2544763" y="4133850"/>
          <p14:tracePt t="44267" x="2581275" y="4143375"/>
          <p14:tracePt t="44283" x="2633663" y="4143375"/>
          <p14:tracePt t="44301" x="2687638" y="4143375"/>
          <p14:tracePt t="44318" x="2776538" y="4143375"/>
          <p14:tracePt t="44333" x="2830513" y="4143375"/>
          <p14:tracePt t="44350" x="2884488" y="4143375"/>
          <p14:tracePt t="44368" x="2955925" y="4143375"/>
          <p14:tracePt t="44384" x="3000375" y="4133850"/>
          <p14:tracePt t="44400" x="3017838" y="4133850"/>
          <p14:tracePt t="44417" x="3044825" y="4125913"/>
          <p14:tracePt t="44435" x="3062288" y="4116388"/>
          <p14:tracePt t="44450" x="3081338" y="4108450"/>
          <p14:tracePt t="44468" x="3098800" y="4108450"/>
          <p14:tracePt t="44485" x="3108325" y="4098925"/>
          <p14:tracePt t="44502" x="3125788" y="4081463"/>
          <p14:tracePt t="44517" x="3143250" y="4081463"/>
          <p14:tracePt t="44534" x="3160713" y="4071938"/>
          <p14:tracePt t="44540" x="3179763" y="4062413"/>
          <p14:tracePt t="44552" x="3197225" y="4054475"/>
          <p14:tracePt t="44567" x="3214688" y="4037013"/>
          <p14:tracePt t="44584" x="3232150" y="4037013"/>
          <p14:tracePt t="44600" x="3241675" y="4027488"/>
          <p14:tracePt t="44618" x="3259138" y="4017963"/>
          <p14:tracePt t="44634" x="3268663" y="4010025"/>
          <p14:tracePt t="44651" x="3276600" y="4000500"/>
          <p14:tracePt t="44667" x="3276600" y="3983038"/>
          <p14:tracePt t="44685" x="3286125" y="3946525"/>
          <p14:tracePt t="44700" x="3286125" y="3911600"/>
          <p14:tracePt t="44717" x="3286125" y="3875088"/>
          <p14:tracePt t="44736" x="3276600" y="3840163"/>
          <p14:tracePt t="44752" x="3259138" y="3813175"/>
          <p14:tracePt t="44767" x="3241675" y="3786188"/>
          <p14:tracePt t="44784" x="3224213" y="3768725"/>
          <p14:tracePt t="44802" x="3179763" y="3741738"/>
          <p14:tracePt t="44818" x="3143250" y="3724275"/>
          <p14:tracePt t="44834" x="3108325" y="3714750"/>
          <p14:tracePt t="44850" x="3036888" y="3697288"/>
          <p14:tracePt t="44869" x="2919413" y="3687763"/>
          <p14:tracePt t="44883" x="2867025" y="3687763"/>
          <p14:tracePt t="44901" x="2813050" y="3687763"/>
          <p14:tracePt t="44920" x="2732088" y="3697288"/>
          <p14:tracePt t="44935" x="2679700" y="3714750"/>
          <p14:tracePt t="44950" x="2625725" y="3741738"/>
          <p14:tracePt t="44967" x="2562225" y="3768725"/>
          <p14:tracePt t="44986" x="2490788" y="3803650"/>
          <p14:tracePt t="45001" x="2473325" y="3813175"/>
          <p14:tracePt t="45017" x="2428875" y="3857625"/>
          <p14:tracePt t="45034" x="2393950" y="3894138"/>
          <p14:tracePt t="45040" x="2384425" y="3911600"/>
          <p14:tracePt t="45052" x="2357438" y="3929063"/>
          <p14:tracePt t="45068" x="2339975" y="3956050"/>
          <p14:tracePt t="45084" x="2322513" y="3983038"/>
          <p14:tracePt t="45101" x="2322513" y="4010025"/>
          <p14:tracePt t="45119" x="2312988" y="4044950"/>
          <p14:tracePt t="45134" x="2312988" y="4081463"/>
          <p14:tracePt t="45150" x="2312988" y="4108450"/>
          <p14:tracePt t="45167" x="2339975" y="4143375"/>
          <p14:tracePt t="45185" x="2384425" y="4197350"/>
          <p14:tracePt t="45201" x="2419350" y="4241800"/>
          <p14:tracePt t="45217" x="2473325" y="4268788"/>
          <p14:tracePt t="45236" x="2536825" y="4295775"/>
          <p14:tracePt t="45251" x="2554288" y="4303713"/>
          <p14:tracePt t="45267" x="2643188" y="4330700"/>
          <p14:tracePt t="45284" x="2732088" y="4340225"/>
          <p14:tracePt t="45303" x="2857500" y="4340225"/>
          <p14:tracePt t="45317" x="2928938" y="4340225"/>
          <p14:tracePt t="45334" x="2990850" y="4330700"/>
          <p14:tracePt t="45351" x="3036888" y="4322763"/>
          <p14:tracePt t="45370" x="3089275" y="4303713"/>
          <p14:tracePt t="45384" x="3133725" y="4286250"/>
          <p14:tracePt t="45401" x="3170238" y="4276725"/>
          <p14:tracePt t="45418" x="3205163" y="4259263"/>
          <p14:tracePt t="45435" x="3241675" y="4241800"/>
          <p14:tracePt t="45450" x="3251200" y="4241800"/>
          <p14:tracePt t="45467" x="3268663" y="4232275"/>
          <p14:tracePt t="45486" x="3276600" y="4224338"/>
          <p14:tracePt t="45500" x="3295650" y="4205288"/>
          <p14:tracePt t="45517" x="3295650" y="4197350"/>
          <p14:tracePt t="45534" x="3303588" y="4179888"/>
          <p14:tracePt t="45540" x="3303588" y="4170363"/>
          <p14:tracePt t="45553" x="3313113" y="4143375"/>
          <p14:tracePt t="45567" x="3322638" y="4116388"/>
          <p14:tracePt t="45584" x="3322638" y="4081463"/>
          <p14:tracePt t="45601" x="3313113" y="4037013"/>
          <p14:tracePt t="45619" x="3295650" y="3983038"/>
          <p14:tracePt t="45634" x="3286125" y="3938588"/>
          <p14:tracePt t="45651" x="3259138" y="3902075"/>
          <p14:tracePt t="45669" x="3232150" y="3848100"/>
          <p14:tracePt t="45685" x="3205163" y="3822700"/>
          <p14:tracePt t="45701" x="3179763" y="3803650"/>
          <p14:tracePt t="45717" x="3152775" y="3776663"/>
          <p14:tracePt t="45736" x="3116263" y="3751263"/>
          <p14:tracePt t="45751" x="3089275" y="3741738"/>
          <p14:tracePt t="45767" x="3044825" y="3724275"/>
          <p14:tracePt t="45784" x="2990850" y="3705225"/>
          <p14:tracePt t="45803" x="2894013" y="3697288"/>
          <p14:tracePt t="45818" x="2830513" y="3697288"/>
          <p14:tracePt t="45834" x="2751138" y="3697288"/>
          <p14:tracePt t="45851" x="2697163" y="3705225"/>
          <p14:tracePt t="45869" x="2616200" y="3724275"/>
          <p14:tracePt t="45884" x="2554288" y="3751263"/>
          <p14:tracePt t="45901" x="2490788" y="3768725"/>
          <p14:tracePt t="45920" x="2411413" y="3803650"/>
          <p14:tracePt t="45934" x="2384425" y="3830638"/>
          <p14:tracePt t="45951" x="2347913" y="3857625"/>
          <p14:tracePt t="45968" x="2322513" y="3894138"/>
          <p14:tracePt t="45987" x="2286000" y="3938588"/>
          <p14:tracePt t="46001" x="2268538" y="3965575"/>
          <p14:tracePt t="46018" x="2259013" y="3983038"/>
          <p14:tracePt t="46034" x="2251075" y="4010025"/>
          <p14:tracePt t="46041" x="2251075" y="4017963"/>
          <p14:tracePt t="46052" x="2241550" y="4044950"/>
          <p14:tracePt t="46069" x="2241550" y="4071938"/>
          <p14:tracePt t="46085" x="2251075" y="4089400"/>
          <p14:tracePt t="46102" x="2268538" y="4116388"/>
          <p14:tracePt t="46119" x="2374900" y="4179888"/>
          <p14:tracePt t="46134" x="2455863" y="4224338"/>
          <p14:tracePt t="46151" x="2509838" y="4241800"/>
          <p14:tracePt t="46170" x="2598738" y="4268788"/>
          <p14:tracePt t="46184" x="2670175" y="4276725"/>
          <p14:tracePt t="46201" x="2732088" y="4286250"/>
          <p14:tracePt t="46217" x="2795588" y="4286250"/>
          <p14:tracePt t="46236" x="2874963" y="4286250"/>
          <p14:tracePt t="46251" x="2928938" y="4286250"/>
          <p14:tracePt t="46267" x="2982913" y="4286250"/>
          <p14:tracePt t="46285" x="3009900" y="4276725"/>
          <p14:tracePt t="46303" x="3062288" y="4268788"/>
          <p14:tracePt t="46318" x="3098800" y="4251325"/>
          <p14:tracePt t="46335" x="3143250" y="4251325"/>
          <p14:tracePt t="46353" x="3205163" y="4224338"/>
          <p14:tracePt t="46368" x="3251200" y="4214813"/>
          <p14:tracePt t="46384" x="3295650" y="4205288"/>
          <p14:tracePt t="46401" x="3322638" y="4197350"/>
          <p14:tracePt t="46419" x="3348038" y="4187825"/>
          <p14:tracePt t="46435" x="3357563" y="4179888"/>
          <p14:tracePt t="46451" x="3367088" y="4170363"/>
          <p14:tracePt t="46485" x="3384550" y="4160838"/>
          <p14:tracePt t="46501" x="3394075" y="4152900"/>
          <p14:tracePt t="46517" x="3394075" y="4133850"/>
          <p14:tracePt t="46538" x="3402013" y="4116388"/>
          <p14:tracePt t="46544" x="3402013" y="4108450"/>
          <p14:tracePt t="46551" x="3402013" y="4098925"/>
          <p14:tracePt t="46568" x="3402013" y="4081463"/>
          <p14:tracePt t="46584" x="3402013" y="4062413"/>
          <p14:tracePt t="46603" x="3402013" y="4044950"/>
          <p14:tracePt t="46618" x="3402013" y="4027488"/>
          <p14:tracePt t="46651" x="3402013" y="4017963"/>
          <p14:tracePt t="46669" x="3402013" y="4010025"/>
          <p14:tracePt t="46745" x="3402013" y="4000500"/>
          <p14:tracePt t="51595" x="3394075" y="4037013"/>
          <p14:tracePt t="51603" x="3367088" y="4098925"/>
          <p14:tracePt t="51610" x="3322638" y="4160838"/>
          <p14:tracePt t="51619" x="3286125" y="4214813"/>
          <p14:tracePt t="51639" x="3187700" y="4367213"/>
          <p14:tracePt t="51653" x="3108325" y="4456113"/>
          <p14:tracePt t="51670" x="3027363" y="4554538"/>
          <p14:tracePt t="51703" x="2894013" y="4741863"/>
          <p14:tracePt t="51736" x="2847975" y="4830763"/>
          <p14:tracePt t="51771" x="2803525" y="4919663"/>
          <p14:tracePt t="51786" x="2786063" y="4946650"/>
          <p14:tracePt t="51803" x="2768600" y="4983163"/>
          <p14:tracePt t="51822" x="2741613" y="5045075"/>
          <p14:tracePt t="51837" x="2732088" y="5089525"/>
          <p14:tracePt t="51853" x="2705100" y="5133975"/>
          <p14:tracePt t="51870" x="2697163" y="5187950"/>
          <p14:tracePt t="51888" x="2679700" y="5251450"/>
          <p14:tracePt t="51903" x="2679700" y="5286375"/>
          <p14:tracePt t="51920" x="2660650" y="5330825"/>
          <p14:tracePt t="51940" x="2660650" y="5375275"/>
          <p14:tracePt t="51953" x="2652713" y="5411788"/>
          <p14:tracePt t="51970" x="2652713" y="5456238"/>
          <p14:tracePt t="51986" x="2643188" y="5491163"/>
          <p14:tracePt t="52006" x="2643188" y="5554663"/>
          <p14:tracePt t="52020" x="2643188" y="5581650"/>
          <p14:tracePt t="52037" x="2643188" y="5616575"/>
          <p14:tracePt t="52053" x="2643188" y="5634038"/>
          <p14:tracePt t="52073" x="2643188" y="5670550"/>
          <p14:tracePt t="52079" x="2643188" y="5680075"/>
          <p14:tracePt t="52087" x="2643188" y="5697538"/>
          <p14:tracePt t="52103" x="2643188" y="5715000"/>
          <p14:tracePt t="52120" x="2643188" y="5741988"/>
          <p14:tracePt t="52138" x="2643188" y="5768975"/>
          <p14:tracePt t="52153" x="2643188" y="5803900"/>
          <p14:tracePt t="52171" x="2643188" y="5822950"/>
          <p14:tracePt t="52190" x="2625725" y="5867400"/>
          <p14:tracePt t="52203" x="2625725" y="5902325"/>
          <p14:tracePt t="52220" x="2616200" y="5919788"/>
          <p14:tracePt t="52236" x="2616200" y="5938838"/>
          <p14:tracePt t="52255" x="2608263" y="5956300"/>
          <p14:tracePt t="52271" x="2608263" y="5965825"/>
          <p14:tracePt t="52603" x="2625725" y="5965825"/>
          <p14:tracePt t="52609" x="2652713" y="5965825"/>
          <p14:tracePt t="52622" x="2732088" y="5965825"/>
          <p14:tracePt t="52638" x="2822575" y="5965825"/>
          <p14:tracePt t="52653" x="2919413" y="5965825"/>
          <p14:tracePt t="52670" x="3036888" y="5965825"/>
          <p14:tracePt t="52689" x="3214688" y="5965825"/>
          <p14:tracePt t="52704" x="3313113" y="5956300"/>
          <p14:tracePt t="52720" x="3411538" y="5956300"/>
          <p14:tracePt t="52737" x="3536950" y="5956300"/>
          <p14:tracePt t="52755" x="3679825" y="5956300"/>
          <p14:tracePt t="52770" x="3776663" y="5946775"/>
          <p14:tracePt t="52787" x="3830638" y="5946775"/>
          <p14:tracePt t="52806" x="3929063" y="5946775"/>
          <p14:tracePt t="52822" x="4000500" y="5938838"/>
          <p14:tracePt t="52837" x="4081463" y="5929313"/>
          <p14:tracePt t="52853" x="4179888" y="5929313"/>
          <p14:tracePt t="52872" x="4295775" y="5929313"/>
          <p14:tracePt t="52887" x="4357688" y="5929313"/>
          <p14:tracePt t="52903" x="4429125" y="5929313"/>
          <p14:tracePt t="52920" x="4500563" y="5929313"/>
          <p14:tracePt t="52938" x="4581525" y="5929313"/>
          <p14:tracePt t="52953" x="4625975" y="5919788"/>
          <p14:tracePt t="52970" x="4679950" y="5911850"/>
          <p14:tracePt t="52987" x="4724400" y="5911850"/>
          <p14:tracePt t="53005" x="4776788" y="5911850"/>
          <p14:tracePt t="53020" x="4813300" y="5902325"/>
          <p14:tracePt t="53037" x="4840288" y="5902325"/>
          <p14:tracePt t="53056" x="4894263" y="5884863"/>
          <p14:tracePt t="53070" x="4902200" y="5884863"/>
          <p14:tracePt t="53087" x="4946650" y="5884863"/>
          <p14:tracePt t="53093" x="4956175" y="5884863"/>
          <p14:tracePt t="53103" x="4973638" y="5884863"/>
          <p14:tracePt t="53122" x="5010150" y="5875338"/>
          <p14:tracePt t="53137" x="5027613" y="5875338"/>
          <p14:tracePt t="53154" x="5054600" y="5875338"/>
          <p14:tracePt t="53170" x="5072063" y="5875338"/>
          <p14:tracePt t="53189" x="5108575" y="5875338"/>
          <p14:tracePt t="53203" x="5116513" y="5875338"/>
          <p14:tracePt t="53220" x="5133975" y="5875338"/>
          <p14:tracePt t="53240" x="5153025" y="5867400"/>
          <p14:tracePt t="53254" x="5170488" y="5857875"/>
          <p14:tracePt t="53270" x="5180013" y="5857875"/>
          <p14:tracePt t="53287" x="5197475" y="5857875"/>
          <p14:tracePt t="53307" x="5214938" y="5857875"/>
          <p14:tracePt t="53320" x="5224463" y="5848350"/>
          <p14:tracePt t="53337" x="5259388" y="5848350"/>
          <p14:tracePt t="53353" x="5276850" y="5848350"/>
          <p14:tracePt t="53373" x="5313363" y="5848350"/>
          <p14:tracePt t="53387" x="5340350" y="5848350"/>
          <p14:tracePt t="53404" x="5357813" y="5848350"/>
          <p14:tracePt t="53422" x="5367338" y="5848350"/>
          <p14:tracePt t="53438" x="5384800" y="5848350"/>
          <p14:tracePt t="53453" x="5394325" y="5848350"/>
          <p14:tracePt t="53471" x="5402263" y="5848350"/>
          <p14:tracePt t="53505" x="5411788" y="5848350"/>
          <p14:tracePt t="53713" x="5411788" y="5840413"/>
          <p14:tracePt t="53719" x="5402263" y="5840413"/>
          <p14:tracePt t="53727" x="5394325" y="5840413"/>
          <p14:tracePt t="53740" x="5375275" y="5840413"/>
          <p14:tracePt t="53755" x="5357813" y="5840413"/>
          <p14:tracePt t="53771" x="5340350" y="5830888"/>
          <p14:tracePt t="53788" x="5322888" y="5830888"/>
          <p14:tracePt t="53806" x="5276850" y="5813425"/>
          <p14:tracePt t="53821" x="5241925" y="5803900"/>
          <p14:tracePt t="53837" x="5205413" y="5803900"/>
          <p14:tracePt t="53854" x="5180013" y="5795963"/>
          <p14:tracePt t="53872" x="5126038" y="5795963"/>
          <p14:tracePt t="53887" x="5089525" y="5795963"/>
          <p14:tracePt t="53904" x="5054600" y="5795963"/>
          <p14:tracePt t="53922" x="5018088" y="5795963"/>
          <p14:tracePt t="53938" x="4965700" y="5776913"/>
          <p14:tracePt t="53954" x="4929188" y="5776913"/>
          <p14:tracePt t="53971" x="4875213" y="5776913"/>
          <p14:tracePt t="53990" x="4795838" y="5776913"/>
          <p14:tracePt t="54004" x="4741863" y="5776913"/>
          <p14:tracePt t="54021" x="4687888" y="5776913"/>
          <p14:tracePt t="54037" x="4633913" y="5776913"/>
          <p14:tracePt t="54056" x="4562475" y="5776913"/>
          <p14:tracePt t="54071" x="4518025" y="5768975"/>
          <p14:tracePt t="54087" x="4483100" y="5768975"/>
          <p14:tracePt t="54093" x="4465638" y="5768975"/>
          <p14:tracePt t="54104" x="4438650" y="5768975"/>
          <p14:tracePt t="54122" x="4375150" y="5768975"/>
          <p14:tracePt t="54137" x="4340225" y="5768975"/>
          <p14:tracePt t="54154" x="4295775" y="5768975"/>
          <p14:tracePt t="54173" x="4214813" y="5768975"/>
          <p14:tracePt t="54188" x="4197350" y="5768975"/>
          <p14:tracePt t="54204" x="4143375" y="5768975"/>
          <p14:tracePt t="54221" x="4108450" y="5768975"/>
          <p14:tracePt t="54240" x="4071938" y="5768975"/>
          <p14:tracePt t="54254" x="4027488" y="5776913"/>
          <p14:tracePt t="54271" x="3990975" y="5776913"/>
          <p14:tracePt t="54288" x="3956050" y="5776913"/>
          <p14:tracePt t="54305" x="3894138" y="5776913"/>
          <p14:tracePt t="54321" x="3848100" y="5776913"/>
          <p14:tracePt t="54337" x="3813175" y="5776913"/>
          <p14:tracePt t="54354" x="3776663" y="5776913"/>
          <p14:tracePt t="54372" x="3724275" y="5776913"/>
          <p14:tracePt t="54387" x="3705225" y="5776913"/>
          <p14:tracePt t="54404" x="3670300" y="5776913"/>
          <p14:tracePt t="54421" x="3643313" y="5776913"/>
          <p14:tracePt t="54438" x="3598863" y="5776913"/>
          <p14:tracePt t="54454" x="3571875" y="5776913"/>
          <p14:tracePt t="54471" x="3544888" y="5776913"/>
          <p14:tracePt t="54490" x="3509963" y="5776913"/>
          <p14:tracePt t="54504" x="3482975" y="5776913"/>
          <p14:tracePt t="54521" x="3455988" y="5776913"/>
          <p14:tracePt t="54538" x="3438525" y="5776913"/>
          <p14:tracePt t="54556" x="3402013" y="5776913"/>
          <p14:tracePt t="54571" x="3384550" y="5776913"/>
          <p14:tracePt t="54588" x="3367088" y="5776913"/>
          <p14:tracePt t="54607" x="3348038" y="5776913"/>
          <p14:tracePt t="54623" x="3330575" y="5776913"/>
          <p14:tracePt t="54637" x="3313113" y="5776913"/>
          <p14:tracePt t="54654" x="3295650" y="5776913"/>
          <p14:tracePt t="54673" x="3268663" y="5776913"/>
          <p14:tracePt t="54704" x="3241675" y="5776913"/>
          <p14:tracePt t="54721" x="3214688" y="5776913"/>
          <p14:tracePt t="54739" x="3187700" y="5776913"/>
          <p14:tracePt t="54754" x="3160713" y="5776913"/>
          <p14:tracePt t="54771" x="3133725" y="5776913"/>
          <p14:tracePt t="54787" x="3116263" y="5776913"/>
          <p14:tracePt t="54806" x="3081338" y="5776913"/>
          <p14:tracePt t="54821" x="3054350" y="5776913"/>
          <p14:tracePt t="54837" x="3036888" y="5776913"/>
          <p14:tracePt t="54856" x="3000375" y="5776913"/>
          <p14:tracePt t="54872" x="2973388" y="5776913"/>
          <p14:tracePt t="54887" x="2955925" y="5776913"/>
          <p14:tracePt t="54904" x="2928938" y="5776913"/>
          <p14:tracePt t="54924" x="2894013" y="5776913"/>
          <p14:tracePt t="54937" x="2867025" y="5776913"/>
          <p14:tracePt t="54954" x="2840038" y="5776913"/>
          <p14:tracePt t="54971" x="2786063" y="5776913"/>
          <p14:tracePt t="54989" x="2741613" y="5776913"/>
          <p14:tracePt t="55005" x="2705100" y="5776913"/>
          <p14:tracePt t="55021" x="2670175" y="5768975"/>
          <p14:tracePt t="55038" x="2633663" y="5768975"/>
          <p14:tracePt t="55055" x="2581275" y="5759450"/>
          <p14:tracePt t="55071" x="2562225" y="5759450"/>
          <p14:tracePt t="55088" x="2536825" y="5759450"/>
          <p14:tracePt t="55108" x="2490788" y="5751513"/>
          <p14:tracePt t="55114" x="2473325" y="5751513"/>
          <p14:tracePt t="55121" x="2465388" y="5751513"/>
          <p14:tracePt t="55137" x="2428875" y="5751513"/>
          <p14:tracePt t="55154" x="2393950" y="5751513"/>
          <p14:tracePt t="55173" x="2347913" y="5751513"/>
          <p14:tracePt t="55187" x="2322513" y="5751513"/>
          <p14:tracePt t="55205" x="2295525" y="5751513"/>
          <p14:tracePt t="55221" x="2268538" y="5751513"/>
          <p14:tracePt t="55240" x="2232025" y="5751513"/>
          <p14:tracePt t="55254" x="2214563" y="5751513"/>
          <p14:tracePt t="55271" x="2187575" y="5751513"/>
          <p14:tracePt t="55291" x="2143125" y="5751513"/>
          <p14:tracePt t="55306" x="2108200" y="5751513"/>
          <p14:tracePt t="55321" x="2062163" y="5751513"/>
          <p14:tracePt t="55338" x="2009775" y="5751513"/>
          <p14:tracePt t="55357" x="1946275" y="5751513"/>
          <p14:tracePt t="55372" x="1901825" y="5759450"/>
          <p14:tracePt t="55388" x="1847850" y="5759450"/>
          <p14:tracePt t="55404" x="1812925" y="5759450"/>
          <p14:tracePt t="55423" x="1751013" y="5759450"/>
          <p14:tracePt t="55438" x="1704975" y="5759450"/>
          <p14:tracePt t="55454" x="1660525" y="5759450"/>
          <p14:tracePt t="55471" x="1608138" y="5759450"/>
          <p14:tracePt t="55490" x="1536700" y="5759450"/>
          <p14:tracePt t="55504" x="1490663" y="5759450"/>
          <p14:tracePt t="55521" x="1465263" y="5759450"/>
          <p14:tracePt t="55538" x="1428750" y="5759450"/>
          <p14:tracePt t="55556" x="1393825" y="5768975"/>
          <p14:tracePt t="55571" x="1374775" y="5768975"/>
          <p14:tracePt t="55588" x="1347788" y="5768975"/>
          <p14:tracePt t="55606" x="1322388" y="5768975"/>
          <p14:tracePt t="55621" x="1312863" y="5768975"/>
          <p14:tracePt t="55638" x="1285875" y="5768975"/>
          <p14:tracePt t="55654" x="1268413" y="5768975"/>
          <p14:tracePt t="55674" x="1250950" y="5768975"/>
          <p14:tracePt t="55688" x="1241425" y="5768975"/>
          <p14:tracePt t="55705" x="1231900" y="5768975"/>
          <p14:tracePt t="55721" x="1223963" y="5768975"/>
          <p14:tracePt t="55739" x="1204913" y="5768975"/>
          <p14:tracePt t="55754" x="1196975" y="5768975"/>
          <p14:tracePt t="55771" x="1187450" y="5768975"/>
          <p14:tracePt t="56110" x="1196975" y="5768975"/>
          <p14:tracePt t="56118" x="1204913" y="5768975"/>
          <p14:tracePt t="56139" x="1214438" y="5768975"/>
          <p14:tracePt t="56160" x="1223963" y="5768975"/>
          <p14:tracePt t="56182" x="1231900" y="5768975"/>
          <p14:tracePt t="56189" x="1241425" y="5768975"/>
          <p14:tracePt t="56212" x="1250950" y="5768975"/>
          <p14:tracePt t="56224" x="1258888" y="5768975"/>
          <p14:tracePt t="56255" x="1295400" y="5768975"/>
          <p14:tracePt t="56290" x="1347788" y="5768975"/>
          <p14:tracePt t="56322" x="1419225" y="5776913"/>
          <p14:tracePt t="56338" x="1465263" y="5786438"/>
          <p14:tracePt t="56357" x="1517650" y="5786438"/>
          <p14:tracePt t="56371" x="1544638" y="5786438"/>
          <p14:tracePt t="56388" x="1598613" y="5786438"/>
          <p14:tracePt t="56406" x="1643063" y="5786438"/>
          <p14:tracePt t="56423" x="1724025" y="5786438"/>
          <p14:tracePt t="56438" x="1776413" y="5786438"/>
          <p14:tracePt t="56455" x="1830388" y="5786438"/>
          <p14:tracePt t="56472" x="1866900" y="5786438"/>
          <p14:tracePt t="56489" x="1911350" y="5786438"/>
          <p14:tracePt t="56505" x="1946275" y="5786438"/>
          <p14:tracePt t="56522" x="1973263" y="5795963"/>
          <p14:tracePt t="56541" x="2017713" y="5803900"/>
          <p14:tracePt t="56555" x="2054225" y="5813425"/>
          <p14:tracePt t="56572" x="2089150" y="5822950"/>
          <p14:tracePt t="56589" x="2125663" y="5830888"/>
          <p14:tracePt t="56607" x="2197100" y="5848350"/>
          <p14:tracePt t="56622" x="2268538" y="5857875"/>
          <p14:tracePt t="56638" x="2357438" y="5867400"/>
          <p14:tracePt t="56657" x="2517775" y="5875338"/>
          <p14:tracePt t="56673" x="2633663" y="5894388"/>
          <p14:tracePt t="56688" x="2768600" y="5902325"/>
          <p14:tracePt t="56705" x="2874963" y="5911850"/>
          <p14:tracePt t="56724" x="3009900" y="5929313"/>
          <p14:tracePt t="56738" x="3133725" y="5946775"/>
          <p14:tracePt t="56755" x="3259138" y="5956300"/>
          <p14:tracePt t="56771" x="3367088" y="5983288"/>
          <p14:tracePt t="56791" x="3490913" y="6000750"/>
          <p14:tracePt t="56805" x="3571875" y="6018213"/>
          <p14:tracePt t="56822" x="3633788" y="6018213"/>
          <p14:tracePt t="56839" x="3732213" y="6027738"/>
          <p14:tracePt t="56856" x="3867150" y="6045200"/>
          <p14:tracePt t="56871" x="3965575" y="6045200"/>
          <p14:tracePt t="56888" x="4037013" y="6045200"/>
          <p14:tracePt t="56907" x="4133850" y="6045200"/>
          <p14:tracePt t="56923" x="4205288" y="6045200"/>
          <p14:tracePt t="56938" x="4295775" y="6045200"/>
          <p14:tracePt t="56955" x="4384675" y="6037263"/>
          <p14:tracePt t="56974" x="4510088" y="6027738"/>
          <p14:tracePt t="56988" x="4581525" y="6027738"/>
          <p14:tracePt t="57005" x="4679950" y="6027738"/>
          <p14:tracePt t="57021" x="4776788" y="6027738"/>
          <p14:tracePt t="57040" x="4911725" y="6010275"/>
          <p14:tracePt t="57056" x="4991100" y="5991225"/>
          <p14:tracePt t="57072" x="5054600" y="5983288"/>
          <p14:tracePt t="57091" x="5153025" y="5983288"/>
          <p14:tracePt t="57106" x="5224463" y="5965825"/>
          <p14:tracePt t="57122" x="5268913" y="5956300"/>
          <p14:tracePt t="57138" x="5303838" y="5946775"/>
          <p14:tracePt t="57157" x="5348288" y="5938838"/>
          <p14:tracePt t="57172" x="5384800" y="5919788"/>
          <p14:tracePt t="57188" x="5419725" y="5902325"/>
          <p14:tracePt t="57205" x="5456238" y="5884863"/>
          <p14:tracePt t="57224" x="5500688" y="5857875"/>
          <p14:tracePt t="57238" x="5527675" y="5848350"/>
          <p14:tracePt t="57255" x="5554663" y="5830888"/>
          <p14:tracePt t="57272" x="5589588" y="5813425"/>
          <p14:tracePt t="57290" x="5634038" y="5786438"/>
          <p14:tracePt t="57305" x="5653088" y="5768975"/>
          <p14:tracePt t="57322" x="5688013" y="5759450"/>
          <p14:tracePt t="57341" x="5724525" y="5732463"/>
          <p14:tracePt t="57356" x="5741988" y="5724525"/>
          <p14:tracePt t="57372" x="5759450" y="5715000"/>
          <p14:tracePt t="57388" x="5768975" y="5697538"/>
          <p14:tracePt t="57407" x="5786438" y="5680075"/>
          <p14:tracePt t="57422" x="5803900" y="5670550"/>
          <p14:tracePt t="57438" x="5822950" y="5653088"/>
          <p14:tracePt t="57455" x="5822950" y="5643563"/>
          <p14:tracePt t="57473" x="5830888" y="5634038"/>
          <p14:tracePt t="57489" x="5840413" y="5626100"/>
          <p14:tracePt t="57505" x="5848350" y="5608638"/>
          <p14:tracePt t="57522" x="5857875" y="5599113"/>
          <p14:tracePt t="57540" x="5857875" y="5562600"/>
          <p14:tracePt t="57555" x="5857875" y="5545138"/>
          <p14:tracePt t="57572" x="5857875" y="5527675"/>
          <p14:tracePt t="57591" x="5848350" y="5500688"/>
          <p14:tracePt t="57607" x="5840413" y="5483225"/>
          <p14:tracePt t="57623" x="5813425" y="5456238"/>
          <p14:tracePt t="57638" x="5759450" y="5429250"/>
          <p14:tracePt t="57657" x="5688013" y="5384800"/>
          <p14:tracePt t="57672" x="5653088" y="5357813"/>
          <p14:tracePt t="57689" x="5608638" y="5340350"/>
          <p14:tracePt t="57706" x="5572125" y="5313363"/>
          <p14:tracePt t="57723" x="5419725" y="5259388"/>
          <p14:tracePt t="57738" x="5303838" y="5214938"/>
          <p14:tracePt t="57756" x="5214938" y="5180013"/>
          <p14:tracePt t="57774" x="5108575" y="5153025"/>
          <p14:tracePt t="57789" x="5027613" y="5126038"/>
          <p14:tracePt t="57805" x="4938713" y="5116513"/>
          <p14:tracePt t="57822" x="4840288" y="5108575"/>
          <p14:tracePt t="57841" x="4705350" y="5089525"/>
          <p14:tracePt t="57855" x="4643438" y="5089525"/>
          <p14:tracePt t="57872" x="4572000" y="5081588"/>
          <p14:tracePt t="57891" x="4411663" y="5072063"/>
          <p14:tracePt t="57908" x="4286250" y="5072063"/>
          <p14:tracePt t="57922" x="4197350" y="5072063"/>
          <p14:tracePt t="57939" x="4108450" y="5072063"/>
          <p14:tracePt t="57958" x="3973513" y="5072063"/>
          <p14:tracePt t="57973" x="3867150" y="5072063"/>
          <p14:tracePt t="57989" x="3759200" y="5072063"/>
          <p14:tracePt t="58005" x="3643313" y="5072063"/>
          <p14:tracePt t="58025" x="3500438" y="5072063"/>
          <p14:tracePt t="58039" x="3402013" y="5081588"/>
          <p14:tracePt t="58055" x="3276600" y="5089525"/>
          <p14:tracePt t="58072" x="3179763" y="5099050"/>
          <p14:tracePt t="58091" x="3071813" y="5116513"/>
          <p14:tracePt t="58105" x="2982913" y="5133975"/>
          <p14:tracePt t="58122" x="2884488" y="5153025"/>
          <p14:tracePt t="58139" x="2768600" y="5170488"/>
          <p14:tracePt t="58157" x="2608263" y="5197475"/>
          <p14:tracePt t="58172" x="2536825" y="5197475"/>
          <p14:tracePt t="58189" x="2438400" y="5224463"/>
          <p14:tracePt t="58208" x="2276475" y="5251450"/>
          <p14:tracePt t="58223" x="2179638" y="5268913"/>
          <p14:tracePt t="58239" x="2108200" y="5276850"/>
          <p14:tracePt t="58255" x="2027238" y="5286375"/>
          <p14:tracePt t="58274" x="1946275" y="5295900"/>
          <p14:tracePt t="58289" x="1893888" y="5303838"/>
          <p14:tracePt t="58305" x="1839913" y="5313363"/>
          <p14:tracePt t="58322" x="1768475" y="5313363"/>
          <p14:tracePt t="58341" x="1687513" y="5313363"/>
          <p14:tracePt t="58355" x="1643063" y="5313363"/>
          <p14:tracePt t="58372" x="1608138" y="5313363"/>
          <p14:tracePt t="58391" x="1554163" y="5303838"/>
          <p14:tracePt t="58406" x="1536700" y="5303838"/>
          <p14:tracePt t="58422" x="1500188" y="5295900"/>
          <p14:tracePt t="58439" x="1473200" y="5295900"/>
          <p14:tracePt t="58458" x="1419225" y="5295900"/>
          <p14:tracePt t="58473" x="1393825" y="5295900"/>
          <p14:tracePt t="58489" x="1357313" y="5286375"/>
          <p14:tracePt t="58505" x="1322388" y="5286375"/>
          <p14:tracePt t="58524" x="1276350" y="5286375"/>
          <p14:tracePt t="58539" x="1241425" y="5286375"/>
          <p14:tracePt t="58556" x="1223963" y="5286375"/>
          <p14:tracePt t="58573" x="1196975" y="5286375"/>
          <p14:tracePt t="58591" x="1160463" y="5286375"/>
          <p14:tracePt t="58605" x="1152525" y="5286375"/>
          <p14:tracePt t="58622" x="1143000" y="5286375"/>
          <p14:tracePt t="58641" x="1133475" y="5286375"/>
          <p14:tracePt t="58656" x="1125538" y="5286375"/>
          <p14:tracePt t="58672" x="1116013" y="5295900"/>
          <p14:tracePt t="58689" x="1108075" y="5303838"/>
          <p14:tracePt t="58707" x="1098550" y="5322888"/>
          <p14:tracePt t="58723" x="1089025" y="5340350"/>
          <p14:tracePt t="58740" x="1081088" y="5357813"/>
          <p14:tracePt t="58756" x="1081088" y="5367338"/>
          <p14:tracePt t="58773" x="1081088" y="5394325"/>
          <p14:tracePt t="58789" x="1081088" y="5411788"/>
          <p14:tracePt t="58806" x="1081088" y="5438775"/>
          <p14:tracePt t="58826" x="1081088" y="5483225"/>
          <p14:tracePt t="58841" x="1081088" y="5510213"/>
          <p14:tracePt t="58856" x="1098550" y="5545138"/>
          <p14:tracePt t="58872" x="1098550" y="5572125"/>
          <p14:tracePt t="58892" x="1116013" y="5616575"/>
          <p14:tracePt t="58906" x="1125538" y="5634038"/>
          <p14:tracePt t="58923" x="1143000" y="5661025"/>
          <p14:tracePt t="58939" x="1160463" y="5688013"/>
          <p14:tracePt t="58958" x="1179513" y="5715000"/>
          <p14:tracePt t="58972" x="1204913" y="5741988"/>
          <p14:tracePt t="58989" x="1250950" y="5768975"/>
          <p14:tracePt t="59009" x="1303338" y="5813425"/>
          <p14:tracePt t="59023" x="1347788" y="5840413"/>
          <p14:tracePt t="59039" x="1393825" y="5875338"/>
          <p14:tracePt t="59056" x="1446213" y="5911850"/>
          <p14:tracePt t="59074" x="1544638" y="5965825"/>
          <p14:tracePt t="59090" x="1625600" y="6000750"/>
          <p14:tracePt t="59106" x="1724025" y="6037263"/>
          <p14:tracePt t="59112" x="1758950" y="6045200"/>
          <p14:tracePt t="59122" x="1812925" y="6062663"/>
          <p14:tracePt t="59140" x="1955800" y="6099175"/>
          <p14:tracePt t="59156" x="2081213" y="6134100"/>
          <p14:tracePt t="59173" x="2232025" y="6170613"/>
          <p14:tracePt t="59189" x="2374900" y="6197600"/>
          <p14:tracePt t="59207" x="2554288" y="6224588"/>
          <p14:tracePt t="59223" x="2652713" y="6242050"/>
          <p14:tracePt t="59240" x="2786063" y="6251575"/>
          <p14:tracePt t="59258" x="2894013" y="6259513"/>
          <p14:tracePt t="59273" x="3036888" y="6259513"/>
          <p14:tracePt t="59289" x="3143250" y="6259513"/>
          <p14:tracePt t="59306" x="3303588" y="6259513"/>
          <p14:tracePt t="59326" x="3517900" y="6259513"/>
          <p14:tracePt t="59339" x="3660775" y="6259513"/>
          <p14:tracePt t="59356" x="3830638" y="6259513"/>
          <p14:tracePt t="59373" x="3990975" y="6251575"/>
          <p14:tracePt t="59391" x="4224338" y="6232525"/>
          <p14:tracePt t="59406" x="4394200" y="6215063"/>
          <p14:tracePt t="59422" x="4562475" y="6188075"/>
          <p14:tracePt t="59442" x="4776788" y="6161088"/>
          <p14:tracePt t="59457" x="4929188" y="6143625"/>
          <p14:tracePt t="59472" x="5089525" y="6116638"/>
          <p14:tracePt t="59490" x="5224463" y="6099175"/>
          <p14:tracePt t="59508" x="5375275" y="6081713"/>
          <p14:tracePt t="59523" x="5465763" y="6072188"/>
          <p14:tracePt t="59539" x="5581650" y="6062663"/>
          <p14:tracePt t="59556" x="5661025" y="6054725"/>
          <p14:tracePt t="59575" x="5795963" y="6027738"/>
          <p14:tracePt t="59589" x="5857875" y="6010275"/>
          <p14:tracePt t="59606" x="5911850" y="5983288"/>
          <p14:tracePt t="59612" x="5938838" y="5973763"/>
          <p14:tracePt t="59625" x="5973763" y="5946775"/>
          <p14:tracePt t="59641" x="6027738" y="5911850"/>
          <p14:tracePt t="59656" x="6072188" y="5875338"/>
          <p14:tracePt t="59673" x="6099175" y="5848350"/>
          <p14:tracePt t="59692" x="6134100" y="5813425"/>
          <p14:tracePt t="59707" x="6153150" y="5786438"/>
          <p14:tracePt t="59722" x="6170613" y="5751513"/>
          <p14:tracePt t="59740" x="6180138" y="5732463"/>
          <p14:tracePt t="59759" x="6180138" y="5680075"/>
          <p14:tracePt t="59773" x="6180138" y="5653088"/>
          <p14:tracePt t="59790" x="6180138" y="5626100"/>
          <p14:tracePt t="59806" x="6170613" y="5589588"/>
          <p14:tracePt t="59824" x="6134100" y="5554663"/>
          <p14:tracePt t="59839" x="6108700" y="5527675"/>
          <p14:tracePt t="59856" x="6081713" y="5510213"/>
          <p14:tracePt t="59877" x="6037263" y="5483225"/>
          <p14:tracePt t="59890" x="5983288" y="5456238"/>
          <p14:tracePt t="59906" x="5919788" y="5438775"/>
          <p14:tracePt t="59923" x="5840413" y="5419725"/>
          <p14:tracePt t="59941" x="5732463" y="5394325"/>
          <p14:tracePt t="59956" x="5661025" y="5384800"/>
          <p14:tracePt t="59973" x="5589588" y="5375275"/>
          <p14:tracePt t="59990" x="5527675" y="5357813"/>
          <p14:tracePt t="60007" x="5384800" y="5357813"/>
          <p14:tracePt t="60023" x="5303838" y="5357813"/>
          <p14:tracePt t="60040" x="5232400" y="5357813"/>
          <p14:tracePt t="60056" x="5180013" y="5357813"/>
          <p14:tracePt t="60073" x="5116513" y="5357813"/>
          <p14:tracePt t="60089" x="5062538" y="5357813"/>
          <p14:tracePt t="60106" x="5000625" y="5357813"/>
          <p14:tracePt t="60112" x="4965700" y="5357813"/>
          <p14:tracePt t="60125" x="4902200" y="5357813"/>
          <p14:tracePt t="60140" x="4840288" y="5357813"/>
          <p14:tracePt t="60156" x="4786313" y="5357813"/>
          <p14:tracePt t="60173" x="4741863" y="5357813"/>
          <p14:tracePt t="60191" x="4670425" y="5357813"/>
          <p14:tracePt t="60206" x="4625975" y="5357813"/>
          <p14:tracePt t="60223" x="4581525" y="5357813"/>
          <p14:tracePt t="60239" x="4527550" y="5357813"/>
          <p14:tracePt t="60257" x="4446588" y="5357813"/>
          <p14:tracePt t="60273" x="4394200" y="5357813"/>
          <p14:tracePt t="60290" x="4357688" y="5357813"/>
          <p14:tracePt t="60308" x="4286250" y="5375275"/>
          <p14:tracePt t="60324" x="4251325" y="5375275"/>
          <p14:tracePt t="60340" x="4197350" y="5384800"/>
          <p14:tracePt t="60357" x="4125913" y="5384800"/>
          <p14:tracePt t="60375" x="4000500" y="5394325"/>
          <p14:tracePt t="60390" x="3938588" y="5394325"/>
          <p14:tracePt t="60407" x="3884613" y="5394325"/>
          <p14:tracePt t="60423" x="3830638" y="5394325"/>
          <p14:tracePt t="60441" x="3768725" y="5394325"/>
          <p14:tracePt t="60457" x="3714750" y="5394325"/>
          <p14:tracePt t="60473" x="3643313" y="5394325"/>
          <p14:tracePt t="60492" x="3544888" y="5394325"/>
          <p14:tracePt t="60507" x="3473450" y="5394325"/>
          <p14:tracePt t="60523" x="3411538" y="5394325"/>
          <p14:tracePt t="60539" x="3357563" y="5394325"/>
          <p14:tracePt t="60558" x="3251200" y="5394325"/>
          <p14:tracePt t="60573" x="3152775" y="5394325"/>
          <p14:tracePt t="60590" x="3071813" y="5394325"/>
          <p14:tracePt t="60606" x="2990850" y="5394325"/>
          <p14:tracePt t="60612" x="2955925" y="5394325"/>
          <p14:tracePt t="60624" x="2901950" y="5394325"/>
          <p14:tracePt t="60640" x="2847975" y="5394325"/>
          <p14:tracePt t="60657" x="2795588" y="5384800"/>
          <p14:tracePt t="60674" x="2714625" y="5384800"/>
          <p14:tracePt t="60691" x="2616200" y="5375275"/>
          <p14:tracePt t="60707" x="2554288" y="5375275"/>
          <p14:tracePt t="60724" x="2490788" y="5375275"/>
          <p14:tracePt t="60742" x="2411413" y="5367338"/>
          <p14:tracePt t="60757" x="2357438" y="5367338"/>
          <p14:tracePt t="60773" x="2303463" y="5367338"/>
          <p14:tracePt t="60790" x="2241550" y="5367338"/>
          <p14:tracePt t="60809" x="2160588" y="5367338"/>
          <p14:tracePt t="60823" x="2116138" y="5367338"/>
          <p14:tracePt t="60840" x="2071688" y="5367338"/>
          <p14:tracePt t="60857" x="2044700" y="5367338"/>
          <p14:tracePt t="60876" x="1990725" y="5367338"/>
          <p14:tracePt t="60890" x="1973263" y="5367338"/>
          <p14:tracePt t="60906" x="1946275" y="5367338"/>
          <p14:tracePt t="60926" x="1901825" y="5367338"/>
          <p14:tracePt t="60941" x="1866900" y="5367338"/>
          <p14:tracePt t="60957" x="1839913" y="5367338"/>
          <p14:tracePt t="60973" x="1812925" y="5367338"/>
          <p14:tracePt t="60993" x="1776413" y="5367338"/>
          <p14:tracePt t="61007" x="1758950" y="5367338"/>
          <p14:tracePt t="61023" x="1731963" y="5367338"/>
          <p14:tracePt t="61040" x="1724025" y="5367338"/>
          <p14:tracePt t="61057" x="1714500" y="5367338"/>
          <p14:tracePt t="61073" x="1704975" y="5367338"/>
          <p14:tracePt t="61090" x="1697038" y="5367338"/>
          <p14:tracePt t="61123" x="1687513" y="5367338"/>
          <p14:tracePt t="61140" x="1670050" y="5367338"/>
          <p14:tracePt t="61175" x="1660525" y="5367338"/>
          <p14:tracePt t="61309" x="1652588" y="5367338"/>
          <p14:tracePt t="61333" x="1643063" y="5367338"/>
          <p14:tracePt t="61346" x="1633538" y="5367338"/>
          <p14:tracePt t="61369" x="1625600" y="5367338"/>
          <p14:tracePt t="61375" x="1616075" y="5367338"/>
          <p14:tracePt t="61391" x="1598613" y="5367338"/>
          <p14:tracePt t="61406" x="1589088" y="5367338"/>
          <p14:tracePt t="61425" x="1554163" y="5375275"/>
          <p14:tracePt t="61440" x="1536700" y="5375275"/>
          <p14:tracePt t="61458" x="1527175" y="5375275"/>
          <p14:tracePt t="61473" x="1517650" y="5375275"/>
          <p14:tracePt t="61491" x="1500188" y="5375275"/>
          <p14:tracePt t="61507" x="1490663" y="5375275"/>
          <p14:tracePt t="61523" x="1473200" y="5375275"/>
          <p14:tracePt t="61541" x="1465263" y="5384800"/>
          <p14:tracePt t="61557" x="1446213" y="5394325"/>
          <p14:tracePt t="61573" x="1438275" y="5402263"/>
          <p14:tracePt t="61590" x="1428750" y="5411788"/>
          <p14:tracePt t="61609" x="1401763" y="5429250"/>
          <p14:tracePt t="61623" x="1384300" y="5456238"/>
          <p14:tracePt t="61640" x="1374775" y="5491163"/>
          <p14:tracePt t="61657" x="1347788" y="5537200"/>
          <p14:tracePt t="61675" x="1339850" y="5589588"/>
          <p14:tracePt t="61690" x="1330325" y="5616575"/>
          <p14:tracePt t="61707" x="1322388" y="5643563"/>
          <p14:tracePt t="61726" x="1312863" y="5680075"/>
          <p14:tracePt t="61742" x="1303338" y="5688013"/>
          <p14:tracePt t="61757" x="1303338" y="5705475"/>
          <p14:tracePt t="61773" x="1303338" y="5724525"/>
          <p14:tracePt t="61791" x="1303338" y="5741988"/>
          <p14:tracePt t="61807" x="1303338" y="5751513"/>
          <p14:tracePt t="61823" x="1303338" y="5768975"/>
          <p14:tracePt t="61840" x="1312863" y="5786438"/>
          <p14:tracePt t="61859" x="1322388" y="5803900"/>
          <p14:tracePt t="61874" x="1330325" y="5813425"/>
          <p14:tracePt t="61890" x="1330325" y="5830888"/>
          <p14:tracePt t="61907" x="1347788" y="5848350"/>
          <p14:tracePt t="61925" x="1374775" y="5875338"/>
          <p14:tracePt t="61940" x="1401763" y="5902325"/>
          <p14:tracePt t="61957" x="1419225" y="5919788"/>
          <p14:tracePt t="61976" x="1446213" y="5938838"/>
          <p14:tracePt t="61991" x="1473200" y="5956300"/>
          <p14:tracePt t="62008" x="1490663" y="5965825"/>
          <p14:tracePt t="62024" x="1517650" y="5973763"/>
          <p14:tracePt t="62043" x="1571625" y="6000750"/>
          <p14:tracePt t="62057" x="1633538" y="6010275"/>
          <p14:tracePt t="62075" x="1704975" y="6018213"/>
          <p14:tracePt t="62091" x="1768475" y="6027738"/>
          <p14:tracePt t="62109" x="1830388" y="6037263"/>
          <p14:tracePt t="62115" x="1839913" y="6037263"/>
          <p14:tracePt t="62123" x="1857375" y="6037263"/>
          <p14:tracePt t="62141" x="1866900" y="6037263"/>
          <p14:tracePt t="62157" x="1884363" y="6037263"/>
          <p14:tracePt t="62174" x="1911350" y="6037263"/>
          <p14:tracePt t="62190" x="1938338" y="6054725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6699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cs typeface="Tahoma" panose="020B0604030504040204" pitchFamily="34" charset="0"/>
              </a:rPr>
              <a:t>Simple Random Sampling</a:t>
            </a:r>
          </a:p>
        </p:txBody>
      </p:sp>
      <p:sp>
        <p:nvSpPr>
          <p:cNvPr id="3379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This is the simplest of probability sampling</a:t>
            </a:r>
          </a:p>
          <a:p>
            <a:pPr lvl="1"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Make a numbered list of all units in the population</a:t>
            </a:r>
          </a:p>
          <a:p>
            <a:pPr lvl="1"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Decide on the sample size</a:t>
            </a:r>
          </a:p>
          <a:p>
            <a:pPr lvl="1" eaLnBrk="1" hangingPunct="1"/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Select the required number of sampling units using the lottery method or a random number table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62989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795" grpId="0" build="p" autoUpdateAnimBg="0"/>
    </p:bldLst>
  </p:timing>
  <p:extLst>
    <p:ext uri="{3A86A75C-4F4B-4683-9AE1-C65F6400EC91}">
      <p14:laserTraceLst xmlns:p14="http://schemas.microsoft.com/office/powerpoint/2010/main">
        <p14:tracePtLst>
          <p14:tracePt t="4176" x="1911350" y="5973763"/>
          <p14:tracePt t="4184" x="1839913" y="5813425"/>
          <p14:tracePt t="4191" x="1758950" y="5589588"/>
          <p14:tracePt t="4203" x="1554163" y="5081588"/>
          <p14:tracePt t="4219" x="1428750" y="4803775"/>
          <p14:tracePt t="4235" x="1062038" y="3660775"/>
          <p14:tracePt t="4251" x="893763" y="2847975"/>
          <p14:tracePt t="4285" x="723900" y="1268413"/>
          <p14:tracePt t="4320" x="1027113" y="0"/>
          <p14:tracePt t="4639" x="1044575" y="0"/>
          <p14:tracePt t="4660" x="1054100" y="0"/>
          <p14:tracePt t="4736" x="1044575" y="26988"/>
          <p14:tracePt t="4750" x="1000125" y="125413"/>
          <p14:tracePt t="4757" x="965200" y="196850"/>
          <p14:tracePt t="4768" x="884238" y="347663"/>
          <p14:tracePt t="4785" x="822325" y="509588"/>
          <p14:tracePt t="4802" x="768350" y="660400"/>
          <p14:tracePt t="4821" x="723900" y="830263"/>
          <p14:tracePt t="4835" x="696913" y="893763"/>
          <p14:tracePt t="4851" x="687388" y="928688"/>
          <p14:tracePt t="4868" x="679450" y="946150"/>
          <p14:tracePt t="4887" x="669925" y="965200"/>
          <p14:tracePt t="4902" x="660400" y="973138"/>
          <p14:tracePt t="4918" x="660400" y="982663"/>
          <p14:tracePt t="4977" x="652463" y="982663"/>
          <p14:tracePt t="4991" x="652463" y="990600"/>
          <p14:tracePt t="5005" x="642938" y="990600"/>
          <p14:tracePt t="5014" x="633413" y="990600"/>
          <p14:tracePt t="5021" x="633413" y="1000125"/>
          <p14:tracePt t="5035" x="625475" y="1009650"/>
          <p14:tracePt t="5052" x="608013" y="1027113"/>
          <p14:tracePt t="5070" x="598488" y="1036638"/>
          <p14:tracePt t="5085" x="588963" y="1044575"/>
          <p14:tracePt t="5118" x="571500" y="1054100"/>
          <p14:tracePt t="5351" x="608013" y="1054100"/>
          <p14:tracePt t="5359" x="669925" y="1054100"/>
          <p14:tracePt t="5369" x="731838" y="1054100"/>
          <p14:tracePt t="5387" x="857250" y="1071563"/>
          <p14:tracePt t="5404" x="928688" y="1081088"/>
          <p14:tracePt t="5419" x="1017588" y="1081088"/>
          <p14:tracePt t="5439" x="1152525" y="1081088"/>
          <p14:tracePt t="5453" x="1223963" y="1081088"/>
          <p14:tracePt t="5468" x="1285875" y="1081088"/>
          <p14:tracePt t="5485" x="1347788" y="1081088"/>
          <p14:tracePt t="5503" x="1455738" y="1081088"/>
          <p14:tracePt t="5519" x="1527175" y="1081088"/>
          <p14:tracePt t="5535" x="1589088" y="1081088"/>
          <p14:tracePt t="5552" x="1633538" y="1081088"/>
          <p14:tracePt t="5571" x="1687513" y="1081088"/>
          <p14:tracePt t="5585" x="1697038" y="1081088"/>
          <p14:tracePt t="5602" x="1714500" y="1081088"/>
          <p14:tracePt t="5635" x="1724025" y="1081088"/>
          <p14:tracePt t="5720" x="1697038" y="1081088"/>
          <p14:tracePt t="5727" x="1679575" y="1081088"/>
          <p14:tracePt t="5735" x="1652588" y="1089025"/>
          <p14:tracePt t="5753" x="1554163" y="1116013"/>
          <p14:tracePt t="5769" x="1490663" y="1143000"/>
          <p14:tracePt t="5785" x="1384300" y="1169988"/>
          <p14:tracePt t="5802" x="1285875" y="1204913"/>
          <p14:tracePt t="5821" x="1169988" y="1231900"/>
          <p14:tracePt t="5835" x="1108075" y="1258888"/>
          <p14:tracePt t="5852" x="1062038" y="1268413"/>
          <p14:tracePt t="5869" x="1017588" y="1276350"/>
          <p14:tracePt t="5885" x="965200" y="1285875"/>
          <p14:tracePt t="5902" x="938213" y="1295400"/>
          <p14:tracePt t="5907" x="919163" y="1295400"/>
          <p14:tracePt t="5938" x="901700" y="1295400"/>
          <p14:tracePt t="5952" x="893763" y="1295400"/>
          <p14:tracePt t="5968" x="884238" y="129540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altLang="ar-SA">
              <a:latin typeface="Trebuchet MS" panose="020B0603020202020204" pitchFamily="34" charset="0"/>
              <a:cs typeface="Tahoma" panose="020B0604030504040204" pitchFamily="34" charset="0"/>
            </a:endParaRPr>
          </a:p>
        </p:txBody>
      </p:sp>
      <p:sp>
        <p:nvSpPr>
          <p:cNvPr id="2560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altLang="ar-SA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-892175"/>
            <a:ext cx="8950325" cy="1042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44657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016" x="901700" y="1295400"/>
          <p14:tracePt t="6023" x="928688" y="1285875"/>
          <p14:tracePt t="6036" x="1017588" y="1258888"/>
          <p14:tracePt t="6052" x="1133475" y="1241425"/>
          <p14:tracePt t="6069" x="1223963" y="1214438"/>
          <p14:tracePt t="6085" x="1339850" y="1187450"/>
          <p14:tracePt t="6105" x="1490663" y="1152525"/>
          <p14:tracePt t="6111" x="1536700" y="1152525"/>
          <p14:tracePt t="6136" x="1660525" y="1143000"/>
          <p14:tracePt t="6169" x="1795463" y="1143000"/>
          <p14:tracePt t="6202" x="1884363" y="1143000"/>
          <p14:tracePt t="6222" x="1946275" y="1152525"/>
          <p14:tracePt t="6235" x="1965325" y="1160463"/>
          <p14:tracePt t="6252" x="2017713" y="1169988"/>
          <p14:tracePt t="6268" x="2044700" y="1179513"/>
          <p14:tracePt t="6287" x="2081213" y="1187450"/>
          <p14:tracePt t="6302" x="2089150" y="1196975"/>
          <p14:tracePt t="6318" x="2098675" y="1204913"/>
          <p14:tracePt t="6335" x="2108200" y="1204913"/>
          <p14:tracePt t="6354" x="2116138" y="1214438"/>
          <p14:tracePt t="6368" x="2125663" y="1223963"/>
          <p14:tracePt t="6385" x="2133600" y="1231900"/>
          <p14:tracePt t="6419" x="2143125" y="1241425"/>
          <p14:tracePt t="6467" x="2143125" y="1250950"/>
          <p14:tracePt t="6480" x="2143125" y="1258888"/>
          <p14:tracePt t="6487" x="2143125" y="1268413"/>
          <p14:tracePt t="6518" x="2143125" y="1276350"/>
          <p14:tracePt t="6532" x="2143125" y="1285875"/>
          <p14:tracePt t="6538" x="2133600" y="1285875"/>
          <p14:tracePt t="6553" x="2125663" y="1295400"/>
          <p14:tracePt t="6568" x="2116138" y="1303338"/>
          <p14:tracePt t="6585" x="2098675" y="1303338"/>
          <p14:tracePt t="6603" x="2081213" y="1312863"/>
          <p14:tracePt t="6619" x="2071688" y="1322388"/>
          <p14:tracePt t="6635" x="2062163" y="1330325"/>
          <p14:tracePt t="6652" x="2054225" y="1330325"/>
          <p14:tracePt t="6670" x="2044700" y="1330325"/>
          <p14:tracePt t="6687" x="2036763" y="1330325"/>
          <p14:tracePt t="6702" x="2027238" y="1330325"/>
          <p14:tracePt t="6721" x="2017713" y="1330325"/>
          <p14:tracePt t="6736" x="2009775" y="1330325"/>
          <p14:tracePt t="6753" x="2000250" y="1330325"/>
          <p14:tracePt t="6774" x="1990725" y="1330325"/>
          <p14:tracePt t="6789" x="1982788" y="1330325"/>
          <p14:tracePt t="6826" x="1973263" y="1330325"/>
          <p14:tracePt t="6856" x="1965325" y="1330325"/>
          <p14:tracePt t="6885" x="1955800" y="1330325"/>
          <p14:tracePt t="6906" x="1946275" y="1330325"/>
          <p14:tracePt t="6914" x="1938338" y="1322388"/>
          <p14:tracePt t="6936" x="1928813" y="1312863"/>
          <p14:tracePt t="6952" x="1928813" y="1303338"/>
          <p14:tracePt t="6959" x="1919288" y="1295400"/>
          <p14:tracePt t="6969" x="1919288" y="1285875"/>
          <p14:tracePt t="6987" x="1911350" y="1268413"/>
          <p14:tracePt t="7002" x="1901825" y="1250950"/>
          <p14:tracePt t="7019" x="1893888" y="1241425"/>
          <p14:tracePt t="7036" x="1884363" y="1231900"/>
          <p14:tracePt t="7054" x="1884363" y="1204913"/>
          <p14:tracePt t="7069" x="1884363" y="1196975"/>
          <p14:tracePt t="7085" x="1884363" y="1179513"/>
          <p14:tracePt t="7105" x="1874838" y="1152525"/>
          <p14:tracePt t="7119" x="1874838" y="1143000"/>
          <p14:tracePt t="7135" x="1874838" y="1125538"/>
          <p14:tracePt t="7152" x="1874838" y="1116013"/>
          <p14:tracePt t="7171" x="1874838" y="1108075"/>
          <p14:tracePt t="7186" x="1874838" y="1089025"/>
          <p14:tracePt t="7203" x="1874838" y="1081088"/>
          <p14:tracePt t="7237" x="1874838" y="1071563"/>
          <p14:tracePt t="7253" x="1874838" y="1062038"/>
          <p14:tracePt t="7271" x="1874838" y="1054100"/>
          <p14:tracePt t="7289" x="1874838" y="1036638"/>
          <p14:tracePt t="7303" x="1874838" y="1017588"/>
          <p14:tracePt t="7319" x="1874838" y="1009650"/>
          <p14:tracePt t="7356" x="1874838" y="990600"/>
          <p14:tracePt t="7385" x="1874838" y="982663"/>
          <p14:tracePt t="7402" x="1874838" y="973138"/>
          <p14:tracePt t="7424" x="1874838" y="965200"/>
          <p14:tracePt t="7445" x="1874838" y="955675"/>
          <p14:tracePt t="7453" x="1874838" y="946150"/>
          <p14:tracePt t="7474" x="1874838" y="938213"/>
          <p14:tracePt t="7496" x="1884363" y="928688"/>
          <p14:tracePt t="7503" x="1893888" y="919163"/>
          <p14:tracePt t="8058" x="1893888" y="901700"/>
          <p14:tracePt t="8071" x="1893888" y="884238"/>
          <p14:tracePt t="8086" x="1893888" y="874713"/>
          <p14:tracePt t="8107" x="1893888" y="866775"/>
          <p14:tracePt t="8127" x="1893888" y="857250"/>
          <p14:tracePt t="8166" x="1893888" y="847725"/>
          <p14:tracePt t="8195" x="1893888" y="839788"/>
          <p14:tracePt t="8217" x="1893888" y="830263"/>
          <p14:tracePt t="8224" x="1893888" y="822325"/>
          <p14:tracePt t="8284" x="1893888" y="812800"/>
          <p14:tracePt t="8314" x="1893888" y="803275"/>
          <p14:tracePt t="8380" x="1893888" y="795338"/>
          <p14:tracePt t="8776" x="1901825" y="795338"/>
          <p14:tracePt t="8800" x="1911350" y="795338"/>
          <p14:tracePt t="8821" x="1919288" y="795338"/>
          <p14:tracePt t="9381" x="1928813" y="795338"/>
          <p14:tracePt t="9387" x="1928813" y="785813"/>
          <p14:tracePt t="9394" x="1938338" y="785813"/>
          <p14:tracePt t="9410" x="1955800" y="776288"/>
          <p14:tracePt t="9425" x="1965325" y="776288"/>
          <p14:tracePt t="9440" x="1965325" y="768350"/>
          <p14:tracePt t="9453" x="1982788" y="758825"/>
          <p14:tracePt t="9487" x="2009775" y="750888"/>
          <p14:tracePt t="9520" x="2027238" y="731838"/>
          <p14:tracePt t="9555" x="2062163" y="723900"/>
          <p14:tracePt t="9586" x="2071688" y="723900"/>
          <p14:tracePt t="9603" x="2081213" y="723900"/>
          <p14:tracePt t="10153" x="2089150" y="723900"/>
          <p14:tracePt t="10182" x="2098675" y="723900"/>
          <p14:tracePt t="10211" x="2108200" y="723900"/>
          <p14:tracePt t="10234" x="2116138" y="731838"/>
          <p14:tracePt t="10240" x="2125663" y="731838"/>
          <p14:tracePt t="10270" x="2125663" y="750888"/>
          <p14:tracePt t="10287" x="2125663" y="768350"/>
          <p14:tracePt t="10304" x="2125663" y="776288"/>
          <p14:tracePt t="10320" x="2125663" y="785813"/>
          <p14:tracePt t="10353" x="2125663" y="795338"/>
          <p14:tracePt t="10375" x="2125663" y="803275"/>
          <p14:tracePt t="10439" x="2125663" y="812800"/>
          <p14:tracePt t="10542" x="2125663" y="822325"/>
          <p14:tracePt t="10566" x="2125663" y="830263"/>
          <p14:tracePt t="10586" x="2125663" y="839788"/>
          <p14:tracePt t="10594" x="2125663" y="847725"/>
          <p14:tracePt t="10653" x="2125663" y="857250"/>
          <p14:tracePt t="10675" x="2125663" y="866775"/>
          <p14:tracePt t="10698" x="2125663" y="874713"/>
          <p14:tracePt t="10711" x="2125663" y="884238"/>
          <p14:tracePt t="10734" x="2125663" y="893763"/>
          <p14:tracePt t="10757" x="2125663" y="901700"/>
          <p14:tracePt t="10778" x="2125663" y="911225"/>
          <p14:tracePt t="10785" x="2125663" y="919163"/>
          <p14:tracePt t="10807" x="2125663" y="928688"/>
          <p14:tracePt t="10822" x="2125663" y="938213"/>
          <p14:tracePt t="10836" x="2125663" y="946150"/>
          <p14:tracePt t="10851" x="2125663" y="955675"/>
          <p14:tracePt t="10874" x="2125663" y="965200"/>
          <p14:tracePt t="10897" x="2125663" y="973138"/>
          <p14:tracePt t="10985" x="2125663" y="982663"/>
          <p14:tracePt t="11000" x="2125663" y="990600"/>
          <p14:tracePt t="11028" x="2125663" y="1000125"/>
          <p14:tracePt t="11764" x="2125663" y="990600"/>
          <p14:tracePt t="11809" x="2125663" y="982663"/>
          <p14:tracePt t="11853" x="2125663" y="973138"/>
          <p14:tracePt t="11874" x="2125663" y="965200"/>
          <p14:tracePt t="11897" x="2125663" y="955675"/>
          <p14:tracePt t="11919" x="2125663" y="946150"/>
          <p14:tracePt t="11956" x="2125663" y="938213"/>
          <p14:tracePt t="12093" x="2125663" y="928688"/>
          <p14:tracePt t="12117" x="2125663" y="919163"/>
          <p14:tracePt t="12131" x="2125663" y="911225"/>
          <p14:tracePt t="12138" x="2125663" y="901700"/>
          <p14:tracePt t="12155" x="2133600" y="901700"/>
          <p14:tracePt t="12173" x="2133600" y="893763"/>
          <p14:tracePt t="12188" x="2133600" y="874713"/>
          <p14:tracePt t="12220" x="2133600" y="866775"/>
          <p14:tracePt t="12374" x="2133600" y="857250"/>
          <p14:tracePt t="15374" x="2152650" y="847725"/>
          <p14:tracePt t="15380" x="2152650" y="839788"/>
          <p14:tracePt t="15389" x="2160588" y="839788"/>
          <p14:tracePt t="15405" x="2187575" y="822325"/>
          <p14:tracePt t="15424" x="2232025" y="785813"/>
          <p14:tracePt t="15439" x="2276475" y="758825"/>
          <p14:tracePt t="15456" x="2303463" y="731838"/>
          <p14:tracePt t="15489" x="2384425" y="696913"/>
          <p14:tracePt t="15522" x="2428875" y="660400"/>
          <p14:tracePt t="15555" x="2465388" y="633413"/>
          <p14:tracePt t="15572" x="2490788" y="625475"/>
          <p14:tracePt t="15588" x="2500313" y="615950"/>
          <p14:tracePt t="15608" x="2527300" y="608013"/>
          <p14:tracePt t="15622" x="2536825" y="598488"/>
          <p14:tracePt t="15638" x="2544763" y="588963"/>
          <p14:tracePt t="15656" x="2554288" y="588963"/>
          <p14:tracePt t="15673" x="2571750" y="581025"/>
          <p14:tracePt t="15689" x="2581275" y="571500"/>
          <p14:tracePt t="15706" x="2589213" y="561975"/>
          <p14:tracePt t="15723" x="2589213" y="554038"/>
          <p14:tracePt t="15740" x="2598738" y="544513"/>
          <p14:tracePt t="15755" x="2608263" y="544513"/>
          <p14:tracePt t="15773" x="2616200" y="544513"/>
          <p14:tracePt t="15791" x="2625725" y="544513"/>
          <p14:tracePt t="16389" x="2633663" y="544513"/>
          <p14:tracePt t="16410" x="2643188" y="544513"/>
          <p14:tracePt t="16425" x="2643188" y="554038"/>
          <p14:tracePt t="16461" x="2643188" y="561975"/>
          <p14:tracePt t="16505" x="2643188" y="571500"/>
          <p14:tracePt t="17278" x="2643188" y="581025"/>
          <p14:tracePt t="17286" x="2652713" y="581025"/>
          <p14:tracePt t="17292" x="2652713" y="598488"/>
          <p14:tracePt t="17307" x="2660650" y="608013"/>
          <p14:tracePt t="17323" x="2660650" y="615950"/>
          <p14:tracePt t="17342" x="2679700" y="642938"/>
          <p14:tracePt t="17357" x="2687638" y="660400"/>
          <p14:tracePt t="17390" x="2705100" y="687388"/>
          <p14:tracePt t="17423" x="2724150" y="723900"/>
          <p14:tracePt t="17456" x="2741613" y="750888"/>
          <p14:tracePt t="17475" x="2751138" y="776288"/>
          <p14:tracePt t="17490" x="2759075" y="785813"/>
          <p14:tracePt t="17506" x="2768600" y="795338"/>
          <p14:tracePt t="17525" x="2776538" y="803275"/>
          <p14:tracePt t="17540" x="2776538" y="812800"/>
          <p14:tracePt t="17594" x="2776538" y="822325"/>
          <p14:tracePt t="17601" x="2776538" y="830263"/>
          <p14:tracePt t="17667" x="2786063" y="839788"/>
          <p14:tracePt t="18417" x="2786063" y="847725"/>
          <p14:tracePt t="18439" x="2786063" y="857250"/>
          <p14:tracePt t="18454" x="2786063" y="866775"/>
          <p14:tracePt t="18468" x="2786063" y="874713"/>
          <p14:tracePt t="18491" x="2786063" y="884238"/>
          <p14:tracePt t="18512" x="2786063" y="893763"/>
          <p14:tracePt t="18519" x="2786063" y="901700"/>
          <p14:tracePt t="18540" x="2786063" y="928688"/>
          <p14:tracePt t="18573" x="2786063" y="946150"/>
          <p14:tracePt t="18591" x="2786063" y="965200"/>
          <p14:tracePt t="18607" x="2786063" y="973138"/>
          <p14:tracePt t="18623" x="2786063" y="990600"/>
          <p14:tracePt t="18658" x="2786063" y="1000125"/>
          <p14:tracePt t="18673" x="2786063" y="1009650"/>
          <p14:tracePt t="19395" x="2786063" y="1017588"/>
          <p14:tracePt t="19401" x="2786063" y="1027113"/>
          <p14:tracePt t="19424" x="2786063" y="1036638"/>
          <p14:tracePt t="19446" x="2786063" y="1044575"/>
          <p14:tracePt t="19469" x="2786063" y="1054100"/>
          <p14:tracePt t="19475" x="2786063" y="1062038"/>
          <p14:tracePt t="19490" x="2786063" y="1071563"/>
          <p14:tracePt t="19525" x="2786063" y="1108075"/>
          <p14:tracePt t="19557" x="2786063" y="1125538"/>
          <p14:tracePt t="19591" x="2786063" y="1143000"/>
          <p14:tracePt t="19608" x="2786063" y="1152525"/>
          <p14:tracePt t="19623" x="2786063" y="1160463"/>
          <p14:tracePt t="19642" x="2786063" y="1169988"/>
          <p14:tracePt t="19657" x="2786063" y="1179513"/>
          <p14:tracePt t="19674" x="2786063" y="1187450"/>
          <p14:tracePt t="20364" x="2776538" y="1196975"/>
          <p14:tracePt t="20373" x="2768600" y="1204913"/>
          <p14:tracePt t="20379" x="2768600" y="1214438"/>
          <p14:tracePt t="20392" x="2768600" y="1223963"/>
          <p14:tracePt t="20407" x="2768600" y="1231900"/>
          <p14:tracePt t="20424" x="2768600" y="1241425"/>
          <p14:tracePt t="20441" x="2768600" y="1250950"/>
          <p14:tracePt t="20474" x="2768600" y="1258888"/>
          <p14:tracePt t="22268" x="2759075" y="1258888"/>
          <p14:tracePt t="22276" x="2751138" y="1268413"/>
          <p14:tracePt t="22284" x="2732088" y="1276350"/>
          <p14:tracePt t="22291" x="2724150" y="1285875"/>
          <p14:tracePt t="22325" x="2679700" y="1312863"/>
          <p14:tracePt t="22358" x="2643188" y="1330325"/>
          <p14:tracePt t="22391" x="2608263" y="1366838"/>
          <p14:tracePt t="22408" x="2589213" y="1384300"/>
          <p14:tracePt t="22425" x="2571750" y="1401763"/>
          <p14:tracePt t="22443" x="2544763" y="1428750"/>
          <p14:tracePt t="22458" x="2517775" y="1438275"/>
          <p14:tracePt t="22475" x="2500313" y="1465263"/>
          <p14:tracePt t="22493" x="2465388" y="1490663"/>
          <p14:tracePt t="22509" x="2438400" y="1517650"/>
          <p14:tracePt t="22525" x="2419350" y="1536700"/>
          <p14:tracePt t="22541" x="2393950" y="1554163"/>
          <p14:tracePt t="22560" x="2357438" y="1581150"/>
          <p14:tracePt t="22575" x="2347913" y="1589088"/>
          <p14:tracePt t="22592" x="2330450" y="1598613"/>
          <p14:tracePt t="22608" x="2322513" y="1608138"/>
          <p14:tracePt t="22627" x="2295525" y="1616075"/>
          <p14:tracePt t="22641" x="2286000" y="1616075"/>
          <p14:tracePt t="22658" x="2286000" y="1625600"/>
          <p14:tracePt t="22675" x="2268538" y="1633538"/>
          <p14:tracePt t="22692" x="2259013" y="1643063"/>
          <p14:tracePt t="22709" x="2251075" y="1643063"/>
          <p14:tracePt t="22731" x="2241550" y="1643063"/>
          <p14:tracePt t="22745" x="2232025" y="1643063"/>
          <p14:tracePt t="22769" x="2224088" y="1643063"/>
          <p14:tracePt t="22791" x="2214563" y="1643063"/>
          <p14:tracePt t="22820" x="2205038" y="1643063"/>
          <p14:tracePt t="22827" x="2197100" y="1643063"/>
          <p14:tracePt t="22848" x="2187575" y="1643063"/>
          <p14:tracePt t="22870" x="2179638" y="1643063"/>
          <p14:tracePt t="22893" x="2170113" y="1643063"/>
          <p14:tracePt t="22908" x="2160588" y="1643063"/>
          <p14:tracePt t="22929" x="2152650" y="1633538"/>
          <p14:tracePt t="22944" x="2152650" y="1625600"/>
          <p14:tracePt t="22953" x="2143125" y="1616075"/>
          <p14:tracePt t="22958" x="2143125" y="1608138"/>
          <p14:tracePt t="22974" x="2133600" y="1598613"/>
          <p14:tracePt t="22994" x="2125663" y="1571625"/>
          <p14:tracePt t="23008" x="2125663" y="1562100"/>
          <p14:tracePt t="23025" x="2125663" y="1554163"/>
          <p14:tracePt t="23041" x="2125663" y="1544638"/>
          <p14:tracePt t="23077" x="2125663" y="1536700"/>
          <p14:tracePt t="23173" x="2125663" y="1527175"/>
          <p14:tracePt t="23216" x="2125663" y="1517650"/>
          <p14:tracePt t="23223" x="2125663" y="1509713"/>
          <p14:tracePt t="23253" x="2125663" y="1500188"/>
          <p14:tracePt t="23371" x="2125663" y="1490663"/>
          <p14:tracePt t="24266" x="2160588" y="1500188"/>
          <p14:tracePt t="24275" x="2187575" y="1500188"/>
          <p14:tracePt t="24295" x="2251075" y="1527175"/>
          <p14:tracePt t="24309" x="2268538" y="1536700"/>
          <p14:tracePt t="24342" x="2286000" y="1544638"/>
          <p14:tracePt t="24375" x="2303463" y="1554163"/>
          <p14:tracePt t="24436" x="2312988" y="1554163"/>
          <p14:tracePt t="24479" x="2312988" y="1562100"/>
          <p14:tracePt t="24547" x="2312988" y="1571625"/>
          <p14:tracePt t="24553" x="2312988" y="1581150"/>
          <p14:tracePt t="24576" x="2312988" y="1589088"/>
          <p14:tracePt t="24598" x="2312988" y="1598613"/>
          <p14:tracePt t="24604" x="2303463" y="1598613"/>
          <p14:tracePt t="24612" x="2295525" y="1598613"/>
          <p14:tracePt t="24626" x="2286000" y="1608138"/>
          <p14:tracePt t="24642" x="2268538" y="1608138"/>
          <p14:tracePt t="24659" x="2259013" y="1616075"/>
          <p14:tracePt t="24676" x="2232025" y="1616075"/>
          <p14:tracePt t="24695" x="2224088" y="1616075"/>
          <p14:tracePt t="24714" x="2214563" y="1616075"/>
          <p14:tracePt t="24726" x="2205038" y="1616075"/>
          <p14:tracePt t="24744" x="2197100" y="1616075"/>
          <p14:tracePt t="25083" x="2187575" y="1616075"/>
          <p14:tracePt t="25105" x="2179638" y="1616075"/>
          <p14:tracePt t="25215" x="2170113" y="1616075"/>
          <p14:tracePt t="25244" x="2160588" y="1616075"/>
          <p14:tracePt t="25266" x="2152650" y="1616075"/>
          <p14:tracePt t="25289" x="2143125" y="1616075"/>
          <p14:tracePt t="25295" x="2133600" y="1616075"/>
          <p14:tracePt t="25317" x="2125663" y="1616075"/>
          <p14:tracePt t="25355" x="2116138" y="1616075"/>
          <p14:tracePt t="25391" x="2108200" y="1616075"/>
          <p14:tracePt t="25413" x="2098675" y="1616075"/>
          <p14:tracePt t="25427" x="2089150" y="1616075"/>
          <p14:tracePt t="25449" x="2081213" y="1616075"/>
          <p14:tracePt t="25531" x="2071688" y="1616075"/>
          <p14:tracePt t="25552" x="2062163" y="1616075"/>
          <p14:tracePt t="25560" x="2054225" y="1616075"/>
          <p14:tracePt t="25590" x="2044700" y="1608138"/>
          <p14:tracePt t="25611" x="2036763" y="1598613"/>
          <p14:tracePt t="25618" x="2036763" y="1589088"/>
          <p14:tracePt t="25633" x="2036763" y="1581150"/>
          <p14:tracePt t="25642" x="2027238" y="1571625"/>
          <p14:tracePt t="25661" x="2027238" y="1544638"/>
          <p14:tracePt t="25676" x="2027238" y="1536700"/>
          <p14:tracePt t="25692" x="2017713" y="1517650"/>
          <p14:tracePt t="25709" x="2017713" y="1509713"/>
          <p14:tracePt t="25727" x="2017713" y="1473200"/>
          <p14:tracePt t="25742" x="2017713" y="1465263"/>
          <p14:tracePt t="25760" x="2009775" y="1446213"/>
          <p14:tracePt t="25776" x="2009775" y="1428750"/>
          <p14:tracePt t="25794" x="2000250" y="1393825"/>
          <p14:tracePt t="25809" x="2000250" y="1384300"/>
          <p14:tracePt t="25826" x="2000250" y="1366838"/>
          <p14:tracePt t="25845" x="2000250" y="1339850"/>
          <p14:tracePt t="25859" x="2000250" y="1330325"/>
          <p14:tracePt t="25876" x="2000250" y="1312863"/>
          <p14:tracePt t="25893" x="1990725" y="1295400"/>
          <p14:tracePt t="25911" x="1990725" y="1285875"/>
          <p14:tracePt t="25926" x="1990725" y="1276350"/>
          <p14:tracePt t="25959" x="1990725" y="1268413"/>
          <p14:tracePt t="25977" x="1990725" y="1258888"/>
          <p14:tracePt t="26251" x="1990725" y="1276350"/>
          <p14:tracePt t="26257" x="1990725" y="1295400"/>
          <p14:tracePt t="26266" x="1990725" y="1312863"/>
          <p14:tracePt t="26279" x="1990725" y="1357313"/>
          <p14:tracePt t="26293" x="1990725" y="1393825"/>
          <p14:tracePt t="26309" x="1990725" y="1428750"/>
          <p14:tracePt t="26326" x="1990725" y="1465263"/>
          <p14:tracePt t="26345" x="1990725" y="1490663"/>
          <p14:tracePt t="26360" x="1990725" y="1509713"/>
          <p14:tracePt t="26376" x="1990725" y="1527175"/>
          <p14:tracePt t="26393" x="1990725" y="1554163"/>
          <p14:tracePt t="26411" x="1990725" y="1589088"/>
          <p14:tracePt t="26426" x="1990725" y="1608138"/>
          <p14:tracePt t="26443" x="1990725" y="1625600"/>
          <p14:tracePt t="26462" x="1990725" y="1643063"/>
          <p14:tracePt t="26477" x="1990725" y="1660525"/>
          <p14:tracePt t="26493" x="1990725" y="1670050"/>
          <p14:tracePt t="26527" x="1990725" y="1679575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6699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3600">
                <a:latin typeface="Trebuchet MS" panose="020B0603020202020204" pitchFamily="34" charset="0"/>
                <a:cs typeface="Tahoma" panose="020B0604030504040204" pitchFamily="34" charset="0"/>
              </a:rPr>
              <a:t>Systematic Sampling</a:t>
            </a:r>
          </a:p>
        </p:txBody>
      </p:sp>
      <p:sp>
        <p:nvSpPr>
          <p:cNvPr id="3481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Individuals are chosen at regular intervals from the sampling frame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Ideally we randomly select a number to tell us the starting point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every 5th household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every 10th women attending ANC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fraction =        </a:t>
            </a:r>
            <a:r>
              <a:rPr altLang="ar-SA" sz="2800" b="1" u="sng">
                <a:solidFill>
                  <a:srgbClr val="990033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Sample size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2800" b="1">
                <a:solidFill>
                  <a:srgbClr val="990033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					Study population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Interval size= </a:t>
            </a:r>
            <a:r>
              <a:rPr altLang="ar-SA" sz="2800" b="1" u="sng">
                <a:solidFill>
                  <a:srgbClr val="990033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study population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2800" b="1">
                <a:solidFill>
                  <a:srgbClr val="990033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                           Sample size</a:t>
            </a: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3403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819" grpId="0" build="p" autoUpdateAnimBg="0"/>
    </p:bldLst>
  </p:timing>
  <p:extLst>
    <p:ext uri="{3A86A75C-4F4B-4683-9AE1-C65F6400EC91}">
      <p14:laserTraceLst xmlns:p14="http://schemas.microsoft.com/office/powerpoint/2010/main">
        <p14:tracePtLst>
          <p14:tracePt t="60043" x="1990725" y="1652588"/>
          <p14:tracePt t="60051" x="1990725" y="1643063"/>
          <p14:tracePt t="60057" x="1990725" y="1633538"/>
          <p14:tracePt t="60073" x="1990725" y="1598613"/>
          <p14:tracePt t="60090" x="1990725" y="1581150"/>
          <p14:tracePt t="60108" x="1990725" y="1536700"/>
          <p14:tracePt t="60123" x="1990725" y="1517650"/>
          <p14:tracePt t="60158" x="1990725" y="1473200"/>
          <p14:tracePt t="60190" x="1990725" y="1455738"/>
          <p14:tracePt t="60225" x="1990725" y="1438275"/>
          <p14:tracePt t="60287" x="1990725" y="1428750"/>
          <p14:tracePt t="60308" x="1990725" y="1419225"/>
          <p14:tracePt t="60324" x="1990725" y="1411288"/>
          <p14:tracePt t="60344" x="1990725" y="1401763"/>
          <p14:tracePt t="60368" x="1990725" y="1393825"/>
          <p14:tracePt t="60374" x="1982788" y="1393825"/>
          <p14:tracePt t="60390" x="1973263" y="1384300"/>
          <p14:tracePt t="60410" x="1973263" y="1374775"/>
          <p14:tracePt t="60423" x="1973263" y="1366838"/>
          <p14:tracePt t="60440" x="1965325" y="1357313"/>
          <p14:tracePt t="60475" x="1965325" y="1347788"/>
          <p14:tracePt t="60493" x="1965325" y="1339850"/>
          <p14:tracePt t="196712" x="1955800" y="1347788"/>
          <p14:tracePt t="196768" x="1697038" y="1625600"/>
          <p14:tracePt t="196791" x="1562100" y="1822450"/>
          <p14:tracePt t="196808" x="1473200" y="1973263"/>
          <p14:tracePt t="196827" x="1339850" y="2197100"/>
          <p14:tracePt t="196842" x="1250950" y="2374900"/>
          <p14:tracePt t="196875" x="1081088" y="2705100"/>
          <p14:tracePt t="196909" x="911225" y="3152775"/>
          <p14:tracePt t="196942" x="822325" y="3419475"/>
          <p14:tracePt t="196961" x="785813" y="3589338"/>
          <p14:tracePt t="196975" x="768350" y="3670300"/>
          <p14:tracePt t="196993" x="768350" y="3724275"/>
          <p14:tracePt t="197009" x="768350" y="3768725"/>
          <p14:tracePt t="197027" x="839788" y="3840163"/>
          <p14:tracePt t="197042" x="982663" y="3911600"/>
          <p14:tracePt t="197059" x="1187450" y="4062413"/>
          <p14:tracePt t="197075" x="1366838" y="4214813"/>
          <p14:tracePt t="197093" x="1616075" y="4429125"/>
          <p14:tracePt t="197108" x="1724025" y="4518025"/>
          <p14:tracePt t="197125" x="1785938" y="4581525"/>
          <p14:tracePt t="197143" x="1839913" y="4643438"/>
          <p14:tracePt t="197411" x="1839913" y="4714875"/>
          <p14:tracePt t="197419" x="1857375" y="4803775"/>
          <p14:tracePt t="197428" x="1874838" y="4894263"/>
          <p14:tracePt t="197442" x="1919288" y="5054600"/>
          <p14:tracePt t="197461" x="1990725" y="5197475"/>
          <p14:tracePt t="197475" x="2054225" y="5286375"/>
          <p14:tracePt t="197492" x="2098675" y="5348288"/>
          <p14:tracePt t="197509" x="2143125" y="5394325"/>
          <p14:tracePt t="197529" x="2214563" y="5456238"/>
          <p14:tracePt t="197542" x="2276475" y="5473700"/>
          <p14:tracePt t="197558" x="2322513" y="5491163"/>
          <p14:tracePt t="197575" x="2357438" y="5500688"/>
          <p14:tracePt t="197594" x="2411413" y="5500688"/>
          <p14:tracePt t="197608" x="2428875" y="5500688"/>
          <p14:tracePt t="197626" x="2455863" y="5500688"/>
          <p14:tracePt t="197642" x="2473325" y="5500688"/>
          <p14:tracePt t="197659" x="2509838" y="5500688"/>
          <p14:tracePt t="197675" x="2536825" y="5500688"/>
          <p14:tracePt t="197692" x="2554288" y="5500688"/>
          <p14:tracePt t="197710" x="2589213" y="5500688"/>
          <p14:tracePt t="197726" x="2643188" y="5500688"/>
          <p14:tracePt t="197742" x="2679700" y="5500688"/>
          <p14:tracePt t="197758" x="2697163" y="5500688"/>
          <p14:tracePt t="197777" x="2732088" y="5500688"/>
          <p14:tracePt t="197792" x="2741613" y="5500688"/>
          <p14:tracePt t="197808" x="2751138" y="5500688"/>
          <p14:tracePt t="197843" x="2759075" y="5500688"/>
          <p14:tracePt t="197859" x="2768600" y="5500688"/>
          <p14:tracePt t="198354" x="2759075" y="5500688"/>
          <p14:tracePt t="198363" x="2741613" y="5500688"/>
          <p14:tracePt t="198368" x="2714625" y="5510213"/>
          <p14:tracePt t="198376" x="2679700" y="5510213"/>
          <p14:tracePt t="198411" x="2438400" y="5572125"/>
          <p14:tracePt t="198442" x="2232025" y="5608638"/>
          <p14:tracePt t="198478" x="1938338" y="5634038"/>
          <p14:tracePt t="198492" x="1839913" y="5634038"/>
          <p14:tracePt t="198509" x="1758950" y="5634038"/>
          <p14:tracePt t="198526" x="1652588" y="5616575"/>
          <p14:tracePt t="198544" x="1490663" y="5608638"/>
          <p14:tracePt t="198559" x="1393825" y="5599113"/>
          <p14:tracePt t="198576" x="1330325" y="5589588"/>
          <p14:tracePt t="198592" x="1268413" y="5572125"/>
          <p14:tracePt t="198610" x="1179513" y="5562600"/>
          <p14:tracePt t="198626" x="1116013" y="5562600"/>
          <p14:tracePt t="198642" x="1054100" y="5562600"/>
          <p14:tracePt t="198662" x="973138" y="5554663"/>
          <p14:tracePt t="198676" x="946150" y="5554663"/>
          <p14:tracePt t="198692" x="874713" y="5537200"/>
          <p14:tracePt t="198709" x="830263" y="5537200"/>
          <p14:tracePt t="198728" x="768350" y="5518150"/>
          <p14:tracePt t="198743" x="723900" y="5510213"/>
          <p14:tracePt t="198759" x="687388" y="5491163"/>
          <p14:tracePt t="198776" x="642938" y="5473700"/>
          <p14:tracePt t="198795" x="608013" y="5446713"/>
          <p14:tracePt t="198809" x="581025" y="5429250"/>
          <p14:tracePt t="198826" x="571500" y="5419725"/>
          <p14:tracePt t="198843" x="554038" y="5384800"/>
          <p14:tracePt t="198848" x="554038" y="5367338"/>
          <p14:tracePt t="198860" x="544513" y="5330825"/>
          <p14:tracePt t="198876" x="544513" y="5286375"/>
          <p14:tracePt t="198893" x="554038" y="5232400"/>
          <p14:tracePt t="198911" x="561975" y="5197475"/>
          <p14:tracePt t="198926" x="581025" y="5170488"/>
          <p14:tracePt t="198942" x="625475" y="5133975"/>
          <p14:tracePt t="198959" x="652463" y="5108575"/>
          <p14:tracePt t="198979" x="741363" y="5054600"/>
          <p14:tracePt t="198993" x="822325" y="5027613"/>
          <p14:tracePt t="199009" x="928688" y="5000625"/>
          <p14:tracePt t="199026" x="1054100" y="4973638"/>
          <p14:tracePt t="199044" x="1196975" y="4946650"/>
          <p14:tracePt t="199059" x="1303338" y="4929188"/>
          <p14:tracePt t="199075" x="1446213" y="4919663"/>
          <p14:tracePt t="199092" x="1589088" y="4911725"/>
          <p14:tracePt t="199109" x="1758950" y="4894263"/>
          <p14:tracePt t="199125" x="1847850" y="4884738"/>
          <p14:tracePt t="199143" x="1955800" y="4875213"/>
          <p14:tracePt t="199159" x="2054225" y="4875213"/>
          <p14:tracePt t="199176" x="2197100" y="4875213"/>
          <p14:tracePt t="199192" x="2259013" y="4875213"/>
          <p14:tracePt t="199210" x="2322513" y="4884738"/>
          <p14:tracePt t="199227" x="2384425" y="4902200"/>
          <p14:tracePt t="199243" x="2490788" y="4911725"/>
          <p14:tracePt t="199259" x="2544763" y="4919663"/>
          <p14:tracePt t="199276" x="2589213" y="4929188"/>
          <p14:tracePt t="199294" x="2652713" y="4946650"/>
          <p14:tracePt t="199309" x="2660650" y="4956175"/>
          <p14:tracePt t="199326" x="2697163" y="4973638"/>
          <p14:tracePt t="199343" x="2724150" y="4991100"/>
          <p14:tracePt t="199349" x="2724150" y="5000625"/>
          <p14:tracePt t="199362" x="2741613" y="5010150"/>
          <p14:tracePt t="199376" x="2759075" y="5037138"/>
          <p14:tracePt t="199393" x="2776538" y="5062538"/>
          <p14:tracePt t="199410" x="2795588" y="5099050"/>
          <p14:tracePt t="199427" x="2822575" y="5153025"/>
          <p14:tracePt t="199442" x="2822575" y="5187950"/>
          <p14:tracePt t="199460" x="2822575" y="5214938"/>
          <p14:tracePt t="199476" x="2822575" y="5232400"/>
          <p14:tracePt t="199494" x="2822575" y="5268913"/>
          <p14:tracePt t="199510" x="2813050" y="5295900"/>
          <p14:tracePt t="199526" x="2803525" y="5330825"/>
          <p14:tracePt t="199546" x="2759075" y="5384800"/>
          <p14:tracePt t="199560" x="2714625" y="5411788"/>
          <p14:tracePt t="199576" x="2660650" y="5456238"/>
          <p14:tracePt t="199593" x="2625725" y="5500688"/>
          <p14:tracePt t="199612" x="2544763" y="5554663"/>
          <p14:tracePt t="199627" x="2490788" y="5589588"/>
          <p14:tracePt t="199643" x="2455863" y="5616575"/>
          <p14:tracePt t="199660" x="2393950" y="5643563"/>
          <p14:tracePt t="199678" x="2241550" y="5697538"/>
          <p14:tracePt t="199692" x="2143125" y="5715000"/>
          <p14:tracePt t="199710" x="2054225" y="5732463"/>
          <p14:tracePt t="199726" x="1982788" y="5741988"/>
          <p14:tracePt t="199745" x="1901825" y="5759450"/>
          <p14:tracePt t="199759" x="1822450" y="5759450"/>
          <p14:tracePt t="199776" x="1731963" y="5759450"/>
          <p14:tracePt t="199795" x="1589088" y="5751513"/>
          <p14:tracePt t="199810" x="1500188" y="5732463"/>
          <p14:tracePt t="199826" x="1411288" y="5724525"/>
          <p14:tracePt t="199843" x="1312863" y="5724525"/>
          <p14:tracePt t="199848" x="1276350" y="5724525"/>
          <p14:tracePt t="199862" x="1204913" y="5715000"/>
          <p14:tracePt t="199876" x="1133475" y="5705475"/>
          <p14:tracePt t="199893" x="1062038" y="5705475"/>
          <p14:tracePt t="199910" x="1009650" y="5705475"/>
          <p14:tracePt t="199929" x="946150" y="5705475"/>
          <p14:tracePt t="199943" x="901700" y="5697538"/>
          <p14:tracePt t="199959" x="847725" y="5688013"/>
          <p14:tracePt t="199976" x="812800" y="5680075"/>
          <p14:tracePt t="199994" x="758825" y="5670550"/>
          <p14:tracePt t="200009" x="741363" y="5661025"/>
          <p14:tracePt t="200027" x="714375" y="5653088"/>
          <p14:tracePt t="200044" x="687388" y="5643563"/>
          <p14:tracePt t="200061" x="679450" y="5643563"/>
          <p14:tracePt t="200076" x="660400" y="5626100"/>
          <p14:tracePt t="200093" x="652463" y="5626100"/>
          <p14:tracePt t="200112" x="642938" y="5616575"/>
          <p14:tracePt t="200127" x="633413" y="5608638"/>
          <p14:tracePt t="200143" x="625475" y="5599113"/>
          <p14:tracePt t="200160" x="625475" y="5589588"/>
          <p14:tracePt t="200178" x="615950" y="5572125"/>
          <p14:tracePt t="200193" x="608013" y="5554663"/>
          <p14:tracePt t="200210" x="598488" y="5518150"/>
          <p14:tracePt t="200226" x="598488" y="5500688"/>
          <p14:tracePt t="200244" x="598488" y="5465763"/>
          <p14:tracePt t="200259" x="598488" y="5438775"/>
          <p14:tracePt t="200277" x="598488" y="5419725"/>
          <p14:tracePt t="200294" x="598488" y="5394325"/>
          <p14:tracePt t="200311" x="598488" y="5367338"/>
          <p14:tracePt t="200326" x="598488" y="5348288"/>
          <p14:tracePt t="200343" x="615950" y="5340350"/>
          <p14:tracePt t="200350" x="615950" y="5330825"/>
          <p14:tracePt t="200360" x="615950" y="5322888"/>
          <p14:tracePt t="200377" x="625475" y="5303838"/>
          <p14:tracePt t="200393" x="633413" y="5276850"/>
          <p14:tracePt t="200410" x="642938" y="5251450"/>
          <p14:tracePt t="200429" x="669925" y="5214938"/>
          <p14:tracePt t="200443" x="687388" y="5197475"/>
          <p14:tracePt t="200460" x="731838" y="5170488"/>
          <p14:tracePt t="200476" x="758825" y="5143500"/>
          <p14:tracePt t="200495" x="822325" y="5099050"/>
          <p14:tracePt t="200510" x="866775" y="5081588"/>
          <p14:tracePt t="200526" x="911225" y="5062538"/>
          <p14:tracePt t="200543" x="955675" y="5037138"/>
          <p14:tracePt t="200563" x="1054100" y="5018088"/>
          <p14:tracePt t="200576" x="1116013" y="5010150"/>
          <p14:tracePt t="200593" x="1169988" y="4991100"/>
          <p14:tracePt t="200610" x="1214438" y="4991100"/>
          <p14:tracePt t="200628" x="1295400" y="4991100"/>
          <p14:tracePt t="200643" x="1347788" y="4983163"/>
          <p14:tracePt t="200660" x="1411288" y="4973638"/>
          <p14:tracePt t="200679" x="1509713" y="4965700"/>
          <p14:tracePt t="200694" x="1581150" y="4956175"/>
          <p14:tracePt t="200710" x="1643063" y="4946650"/>
          <p14:tracePt t="200726" x="1697038" y="4946650"/>
          <p14:tracePt t="200745" x="1785938" y="4946650"/>
          <p14:tracePt t="200760" x="1874838" y="4946650"/>
          <p14:tracePt t="200776" x="1973263" y="4946650"/>
          <p14:tracePt t="200793" x="2071688" y="4946650"/>
          <p14:tracePt t="200812" x="2152650" y="4946650"/>
          <p14:tracePt t="200826" x="2214563" y="4946650"/>
          <p14:tracePt t="200844" x="2276475" y="4946650"/>
          <p14:tracePt t="200851" x="2322513" y="4946650"/>
          <p14:tracePt t="200860" x="2357438" y="4946650"/>
          <p14:tracePt t="200878" x="2446338" y="4946650"/>
          <p14:tracePt t="200893" x="2500313" y="4946650"/>
          <p14:tracePt t="200910" x="2544763" y="4946650"/>
          <p14:tracePt t="200929" x="2608263" y="4956175"/>
          <p14:tracePt t="200944" x="2633663" y="4965700"/>
          <p14:tracePt t="200960" x="2652713" y="4965700"/>
          <p14:tracePt t="200977" x="2679700" y="4983163"/>
          <p14:tracePt t="200995" x="2697163" y="4983163"/>
          <p14:tracePt t="201010" x="2714625" y="5000625"/>
          <p14:tracePt t="201026" x="2724150" y="5010150"/>
          <p14:tracePt t="201043" x="2741613" y="5027613"/>
          <p14:tracePt t="201062" x="2786063" y="5072063"/>
          <p14:tracePt t="201077" x="2813050" y="5126038"/>
          <p14:tracePt t="201094" x="2822575" y="5170488"/>
          <p14:tracePt t="201111" x="2840038" y="5214938"/>
          <p14:tracePt t="201128" x="2867025" y="5259388"/>
          <p14:tracePt t="201143" x="2867025" y="5295900"/>
          <p14:tracePt t="201160" x="2867025" y="5313363"/>
          <p14:tracePt t="201177" x="2867025" y="5340350"/>
          <p14:tracePt t="201194" x="2847975" y="5384800"/>
          <p14:tracePt t="201210" x="2822575" y="5411788"/>
          <p14:tracePt t="201227" x="2795588" y="5438775"/>
          <p14:tracePt t="201245" x="2759075" y="5465763"/>
          <p14:tracePt t="201262" x="2679700" y="5518150"/>
          <p14:tracePt t="201276" x="2616200" y="5545138"/>
          <p14:tracePt t="201293" x="2544763" y="5581650"/>
          <p14:tracePt t="201313" x="2411413" y="5616575"/>
          <p14:tracePt t="201327" x="2347913" y="5616575"/>
          <p14:tracePt t="201344" x="2268538" y="5626100"/>
          <p14:tracePt t="201349" x="2214563" y="5634038"/>
          <p14:tracePt t="201360" x="2160588" y="5634038"/>
          <p14:tracePt t="201379" x="2036763" y="5634038"/>
          <p14:tracePt t="201393" x="1938338" y="5634038"/>
          <p14:tracePt t="201410" x="1847850" y="5634038"/>
          <p14:tracePt t="201427" x="1785938" y="5634038"/>
          <p14:tracePt t="201445" x="1660525" y="5626100"/>
          <p14:tracePt t="201460" x="1598613" y="5626100"/>
          <p14:tracePt t="201477" x="1517650" y="5608638"/>
          <p14:tracePt t="201494" x="1455738" y="5589588"/>
          <p14:tracePt t="201512" x="1384300" y="5581650"/>
          <p14:tracePt t="201527" x="1330325" y="5572125"/>
          <p14:tracePt t="201544" x="1303338" y="5562600"/>
          <p14:tracePt t="201562" x="1250950" y="5562600"/>
          <p14:tracePt t="201577" x="1214438" y="5562600"/>
          <p14:tracePt t="201594" x="1179513" y="5554663"/>
          <p14:tracePt t="201610" x="1143000" y="5554663"/>
          <p14:tracePt t="201630" x="1089025" y="5537200"/>
          <p14:tracePt t="201644" x="1054100" y="5527675"/>
          <p14:tracePt t="201661" x="1027113" y="5518150"/>
          <p14:tracePt t="201677" x="1000125" y="5510213"/>
          <p14:tracePt t="201696" x="965200" y="5500688"/>
          <p14:tracePt t="201710" x="938213" y="5491163"/>
          <p14:tracePt t="201727" x="919163" y="5483225"/>
          <p14:tracePt t="201744" x="901700" y="5483225"/>
          <p14:tracePt t="201761" x="874713" y="5465763"/>
          <p14:tracePt t="201777" x="866775" y="5456238"/>
          <p14:tracePt t="201794" x="847725" y="5456238"/>
          <p14:tracePt t="201814" x="830263" y="5438775"/>
          <p14:tracePt t="201828" x="812800" y="5438775"/>
          <p14:tracePt t="201844" x="785813" y="5419725"/>
          <p14:tracePt t="201860" x="768350" y="5411788"/>
          <p14:tracePt t="201880" x="741363" y="5394325"/>
          <p14:tracePt t="201894" x="723900" y="5367338"/>
          <p14:tracePt t="201910" x="714375" y="5340350"/>
          <p14:tracePt t="201927" x="696913" y="5303838"/>
          <p14:tracePt t="201946" x="679450" y="5251450"/>
          <p14:tracePt t="201960" x="669925" y="5214938"/>
          <p14:tracePt t="201977" x="660400" y="5197475"/>
          <p14:tracePt t="201994" x="660400" y="5170488"/>
          <p14:tracePt t="202011" x="660400" y="5143500"/>
          <p14:tracePt t="202027" x="660400" y="5126038"/>
          <p14:tracePt t="202044" x="660400" y="5116513"/>
          <p14:tracePt t="202062" x="687388" y="5089525"/>
          <p14:tracePt t="202078" x="696913" y="5081588"/>
          <p14:tracePt t="202094" x="723900" y="5054600"/>
          <p14:tracePt t="202110" x="758825" y="5027613"/>
          <p14:tracePt t="202129" x="812800" y="4991100"/>
          <p14:tracePt t="202144" x="857250" y="4965700"/>
          <p14:tracePt t="202161" x="919163" y="4929188"/>
          <p14:tracePt t="202177" x="990600" y="4902200"/>
          <p14:tracePt t="202197" x="1125538" y="4867275"/>
          <p14:tracePt t="202211" x="1196975" y="4857750"/>
          <p14:tracePt t="202227" x="1250950" y="4848225"/>
          <p14:tracePt t="202244" x="1303338" y="4840288"/>
          <p14:tracePt t="202263" x="1374775" y="4840288"/>
          <p14:tracePt t="202277" x="1438275" y="4840288"/>
          <p14:tracePt t="202294" x="1500188" y="4840288"/>
          <p14:tracePt t="202311" x="1571625" y="4840288"/>
          <p14:tracePt t="202328" x="1643063" y="4840288"/>
          <p14:tracePt t="202344" x="1731963" y="4840288"/>
          <p14:tracePt t="202351" x="1768475" y="4840288"/>
          <p14:tracePt t="202361" x="1803400" y="4840288"/>
          <p14:tracePt t="202380" x="1928813" y="4840288"/>
          <p14:tracePt t="202395" x="2027238" y="4840288"/>
          <p14:tracePt t="202411" x="2108200" y="4848225"/>
          <p14:tracePt t="202427" x="2152650" y="4848225"/>
          <p14:tracePt t="202446" x="2214563" y="4857750"/>
          <p14:tracePt t="202461" x="2259013" y="4875213"/>
          <p14:tracePt t="202477" x="2312988" y="4884738"/>
          <p14:tracePt t="202494" x="2347913" y="4884738"/>
          <p14:tracePt t="202513" x="2411413" y="4902200"/>
          <p14:tracePt t="202527" x="2446338" y="4911725"/>
          <p14:tracePt t="202544" x="2473325" y="4919663"/>
          <p14:tracePt t="202562" x="2517775" y="4938713"/>
          <p14:tracePt t="202579" x="2554288" y="4965700"/>
          <p14:tracePt t="202594" x="2581275" y="4973638"/>
          <p14:tracePt t="202611" x="2598738" y="4991100"/>
          <p14:tracePt t="202630" x="2633663" y="5018088"/>
          <p14:tracePt t="202645" x="2652713" y="5037138"/>
          <p14:tracePt t="202661" x="2679700" y="5062538"/>
          <p14:tracePt t="202677" x="2705100" y="5099050"/>
          <p14:tracePt t="202696" x="2724150" y="5143500"/>
          <p14:tracePt t="202711" x="2741613" y="5180013"/>
          <p14:tracePt t="202727" x="2759075" y="5214938"/>
          <p14:tracePt t="202744" x="2768600" y="5241925"/>
          <p14:tracePt t="202762" x="2786063" y="5286375"/>
          <p14:tracePt t="202777" x="2786063" y="5313363"/>
          <p14:tracePt t="202794" x="2786063" y="5340350"/>
          <p14:tracePt t="202811" x="2786063" y="5367338"/>
          <p14:tracePt t="202829" x="2786063" y="5384800"/>
          <p14:tracePt t="202844" x="2786063" y="5411788"/>
          <p14:tracePt t="202861" x="2768600" y="5429250"/>
          <p14:tracePt t="202879" x="2741613" y="5473700"/>
          <p14:tracePt t="202895" x="2724150" y="5491163"/>
          <p14:tracePt t="202911" x="2697163" y="5518150"/>
          <p14:tracePt t="202927" x="2643188" y="5545138"/>
          <p14:tracePt t="202947" x="2581275" y="5581650"/>
          <p14:tracePt t="202962" x="2517775" y="5608638"/>
          <p14:tracePt t="202978" x="2465388" y="5616575"/>
          <p14:tracePt t="202994" x="2411413" y="5634038"/>
          <p14:tracePt t="203012" x="2339975" y="5643563"/>
          <p14:tracePt t="203027" x="2295525" y="5653088"/>
          <p14:tracePt t="203044" x="2241550" y="5653088"/>
          <p14:tracePt t="203060" x="2187575" y="5653088"/>
          <p14:tracePt t="203078" x="2116138" y="5653088"/>
          <p14:tracePt t="203094" x="2062163" y="5653088"/>
          <p14:tracePt t="203111" x="2009775" y="5653088"/>
          <p14:tracePt t="203128" x="1955800" y="5653088"/>
          <p14:tracePt t="203145" x="1884363" y="5653088"/>
          <p14:tracePt t="203161" x="1830388" y="5653088"/>
          <p14:tracePt t="203178" x="1768475" y="5653088"/>
          <p14:tracePt t="203195" x="1697038" y="5653088"/>
          <p14:tracePt t="203212" x="1608138" y="5653088"/>
          <p14:tracePt t="203228" x="1554163" y="5653088"/>
          <p14:tracePt t="203244" x="1509713" y="5653088"/>
          <p14:tracePt t="203263" x="1446213" y="5653088"/>
          <p14:tracePt t="203278" x="1393825" y="5643563"/>
          <p14:tracePt t="203294" x="1339850" y="5643563"/>
          <p14:tracePt t="203311" x="1276350" y="5626100"/>
          <p14:tracePt t="203330" x="1169988" y="5608638"/>
          <p14:tracePt t="203344" x="1116013" y="5608638"/>
          <p14:tracePt t="203361" x="1062038" y="5599113"/>
          <p14:tracePt t="203378" x="1009650" y="5581650"/>
          <p14:tracePt t="203396" x="938213" y="5554663"/>
          <p14:tracePt t="203411" x="893763" y="5545138"/>
          <p14:tracePt t="203428" x="866775" y="5527675"/>
          <p14:tracePt t="203444" x="822325" y="5518150"/>
          <p14:tracePt t="203461" x="795338" y="5500688"/>
          <p14:tracePt t="203477" x="758825" y="5491163"/>
          <p14:tracePt t="203494" x="731838" y="5483225"/>
          <p14:tracePt t="203513" x="696913" y="5456238"/>
          <p14:tracePt t="203529" x="679450" y="5438775"/>
          <p14:tracePt t="203544" x="669925" y="5419725"/>
          <p14:tracePt t="203561" x="652463" y="5402263"/>
          <p14:tracePt t="203579" x="625475" y="5367338"/>
          <p14:tracePt t="203594" x="608013" y="5340350"/>
          <p14:tracePt t="203611" x="608013" y="5322888"/>
          <p14:tracePt t="203628" x="598488" y="5303838"/>
          <p14:tracePt t="203647" x="588963" y="5276850"/>
          <p14:tracePt t="203661" x="581025" y="5259388"/>
          <p14:tracePt t="203678" x="581025" y="5251450"/>
          <p14:tracePt t="203696" x="581025" y="5232400"/>
          <p14:tracePt t="203712" x="581025" y="5214938"/>
          <p14:tracePt t="203728" x="581025" y="5197475"/>
          <p14:tracePt t="203745" x="581025" y="5187950"/>
          <p14:tracePt t="203763" x="581025" y="5170488"/>
          <p14:tracePt t="203778" x="581025" y="5160963"/>
          <p14:tracePt t="203794" x="581025" y="5153025"/>
          <p14:tracePt t="203811" x="588963" y="5133975"/>
          <p14:tracePt t="203829" x="598488" y="5108575"/>
          <p14:tracePt t="203846" x="615950" y="5099050"/>
          <p14:tracePt t="203861" x="633413" y="5072063"/>
          <p14:tracePt t="203878" x="704850" y="5045075"/>
          <p14:tracePt t="203896" x="839788" y="4991100"/>
          <p14:tracePt t="203911" x="928688" y="4973638"/>
          <p14:tracePt t="203927" x="1017588" y="4956175"/>
          <p14:tracePt t="203945" x="1116013" y="4946650"/>
          <p14:tracePt t="203963" x="1285875" y="4929188"/>
          <p14:tracePt t="203978" x="1393825" y="4929188"/>
          <p14:tracePt t="203994" x="1473200" y="4929188"/>
          <p14:tracePt t="204013" x="1625600" y="4929188"/>
          <p14:tracePt t="204028" x="1741488" y="4938713"/>
          <p14:tracePt t="204044" x="1847850" y="4946650"/>
          <p14:tracePt t="204061" x="1938338" y="4946650"/>
          <p14:tracePt t="204081" x="2071688" y="4965700"/>
          <p14:tracePt t="204095" x="2179638" y="4973638"/>
          <p14:tracePt t="204112" x="2295525" y="4983163"/>
          <p14:tracePt t="204128" x="2366963" y="4983163"/>
          <p14:tracePt t="204146" x="2428875" y="4983163"/>
          <p14:tracePt t="204161" x="2465388" y="4983163"/>
          <p14:tracePt t="204178" x="2482850" y="4983163"/>
          <p14:tracePt t="204194" x="2500313" y="4983163"/>
          <p14:tracePt t="204213" x="2509838" y="4983163"/>
          <p14:tracePt t="204228" x="2517775" y="4983163"/>
          <p14:tracePt t="204495" x="2544763" y="4983163"/>
          <p14:tracePt t="204501" x="2571750" y="4983163"/>
          <p14:tracePt t="204513" x="2633663" y="4983163"/>
          <p14:tracePt t="204529" x="2705100" y="4991100"/>
          <p14:tracePt t="204545" x="2803525" y="5000625"/>
          <p14:tracePt t="204561" x="2911475" y="5018088"/>
          <p14:tracePt t="204581" x="3044825" y="5018088"/>
          <p14:tracePt t="204595" x="3108325" y="5018088"/>
          <p14:tracePt t="204611" x="3152775" y="5027613"/>
          <p14:tracePt t="204628" x="3187700" y="5027613"/>
          <p14:tracePt t="204647" x="3251200" y="5027613"/>
          <p14:tracePt t="204662" x="3268663" y="5027613"/>
          <p14:tracePt t="204678" x="3313113" y="5027613"/>
          <p14:tracePt t="204695" x="3340100" y="5027613"/>
          <p14:tracePt t="204713" x="3375025" y="5027613"/>
          <p14:tracePt t="204728" x="3411538" y="5027613"/>
          <p14:tracePt t="204745" x="3446463" y="5027613"/>
          <p14:tracePt t="204764" x="3490913" y="5027613"/>
          <p14:tracePt t="204779" x="3527425" y="5027613"/>
          <p14:tracePt t="204794" x="3544888" y="5027613"/>
          <p14:tracePt t="204811" x="3571875" y="5027613"/>
          <p14:tracePt t="204831" x="3589338" y="5027613"/>
          <p14:tracePt t="204845" x="3598863" y="5027613"/>
          <p14:tracePt t="204861" x="3616325" y="5027613"/>
          <p14:tracePt t="204878" x="3633788" y="5027613"/>
          <p14:tracePt t="204896" x="3643313" y="5027613"/>
          <p14:tracePt t="204912" x="3652838" y="5027613"/>
          <p14:tracePt t="204928" x="3660775" y="5027613"/>
          <p14:tracePt t="204945" x="3670300" y="5027613"/>
          <p14:tracePt t="204963" x="3697288" y="5027613"/>
          <p14:tracePt t="204978" x="3724275" y="5018088"/>
          <p14:tracePt t="204995" x="3741738" y="5010150"/>
          <p14:tracePt t="205014" x="3759200" y="5000625"/>
          <p14:tracePt t="205028" x="3776663" y="5000625"/>
          <p14:tracePt t="205045" x="3786188" y="4991100"/>
          <p14:tracePt t="205081" x="3803650" y="4991100"/>
          <p14:tracePt t="205113" x="3803650" y="4983163"/>
          <p14:tracePt t="205583" x="3803650" y="4991100"/>
          <p14:tracePt t="205599" x="3813175" y="5000625"/>
          <p14:tracePt t="205605" x="3813175" y="5010150"/>
          <p14:tracePt t="205619" x="3822700" y="5010150"/>
          <p14:tracePt t="205629" x="3830638" y="5027613"/>
          <p14:tracePt t="205647" x="3840163" y="5045075"/>
          <p14:tracePt t="205678" x="3848100" y="5062538"/>
          <p14:tracePt t="205713" x="3848100" y="5081588"/>
          <p14:tracePt t="205745" x="3857625" y="5099050"/>
          <p14:tracePt t="205779" x="3857625" y="5126038"/>
          <p14:tracePt t="205795" x="3857625" y="5143500"/>
          <p14:tracePt t="205829" x="3857625" y="5153025"/>
          <p14:tracePt t="205846" x="3857625" y="5160963"/>
          <p14:tracePt t="205862" x="3848100" y="5180013"/>
          <p14:tracePt t="205879" x="3840163" y="5187950"/>
          <p14:tracePt t="205898" x="3803650" y="5214938"/>
          <p14:tracePt t="205913" x="3768725" y="5224463"/>
          <p14:tracePt t="205928" x="3732213" y="5232400"/>
          <p14:tracePt t="205945" x="3679825" y="5241925"/>
          <p14:tracePt t="205963" x="3589338" y="5259388"/>
          <p14:tracePt t="205979" x="3527425" y="5259388"/>
          <p14:tracePt t="205995" x="3473450" y="5259388"/>
          <p14:tracePt t="206012" x="3438525" y="5259388"/>
          <p14:tracePt t="206031" x="3384550" y="5259388"/>
          <p14:tracePt t="206045" x="3367088" y="5259388"/>
          <p14:tracePt t="206062" x="3340100" y="5259388"/>
          <p14:tracePt t="206079" x="3330575" y="5259388"/>
          <p14:tracePt t="206096" x="3313113" y="5259388"/>
          <p14:tracePt t="206112" x="3295650" y="5259388"/>
          <p14:tracePt t="206129" x="3286125" y="5259388"/>
          <p14:tracePt t="206148" x="3276600" y="5259388"/>
          <p14:tracePt t="206246" x="3286125" y="5259388"/>
          <p14:tracePt t="206252" x="3303588" y="5259388"/>
          <p14:tracePt t="206262" x="3330575" y="5268913"/>
          <p14:tracePt t="206281" x="3490913" y="5286375"/>
          <p14:tracePt t="206295" x="3616325" y="5295900"/>
          <p14:tracePt t="206312" x="3732213" y="5303838"/>
          <p14:tracePt t="206329" x="3875088" y="5303838"/>
          <p14:tracePt t="206347" x="4071938" y="5303838"/>
          <p14:tracePt t="206362" x="4170363" y="5295900"/>
          <p14:tracePt t="206379" x="4259263" y="5295900"/>
          <p14:tracePt t="206398" x="4402138" y="5286375"/>
          <p14:tracePt t="206413" x="4500563" y="5286375"/>
          <p14:tracePt t="206429" x="4589463" y="5286375"/>
          <p14:tracePt t="206445" x="4670425" y="5286375"/>
          <p14:tracePt t="206465" x="4759325" y="5286375"/>
          <p14:tracePt t="206478" x="4848225" y="5286375"/>
          <p14:tracePt t="206495" x="4956175" y="5286375"/>
          <p14:tracePt t="206512" x="5054600" y="5286375"/>
          <p14:tracePt t="206530" x="5180013" y="5276850"/>
          <p14:tracePt t="206546" x="5259388" y="5268913"/>
          <p14:tracePt t="206562" x="5313363" y="5251450"/>
          <p14:tracePt t="206579" x="5375275" y="5241925"/>
          <p14:tracePt t="206596" x="5465763" y="5232400"/>
          <p14:tracePt t="206612" x="5518150" y="5224463"/>
          <p14:tracePt t="206629" x="5562600" y="5214938"/>
          <p14:tracePt t="206645" x="5599113" y="5205413"/>
          <p14:tracePt t="206664" x="5643563" y="5197475"/>
          <p14:tracePt t="206679" x="5661025" y="5197475"/>
          <p14:tracePt t="206695" x="5680075" y="5197475"/>
          <p14:tracePt t="206714" x="5705475" y="5197475"/>
          <p14:tracePt t="206745" x="5715000" y="5197475"/>
          <p14:tracePt t="206762" x="5724525" y="5197475"/>
          <p14:tracePt t="206782" x="5732463" y="5197475"/>
          <p14:tracePt t="206834" x="5741988" y="5197475"/>
          <p14:tracePt t="207172" x="5724525" y="5187950"/>
          <p14:tracePt t="207179" x="5705475" y="5187950"/>
          <p14:tracePt t="207187" x="5688013" y="5180013"/>
          <p14:tracePt t="207195" x="5680075" y="5170488"/>
          <p14:tracePt t="207216" x="5643563" y="5160963"/>
          <p14:tracePt t="207230" x="5608638" y="5160963"/>
          <p14:tracePt t="207245" x="5581650" y="5153025"/>
          <p14:tracePt t="207262" x="5545138" y="5153025"/>
          <p14:tracePt t="207282" x="5491163" y="5153025"/>
          <p14:tracePt t="207295" x="5456238" y="5133975"/>
          <p14:tracePt t="207312" x="5402263" y="5133975"/>
          <p14:tracePt t="207329" x="5330825" y="5126038"/>
          <p14:tracePt t="207348" x="5241925" y="5126038"/>
          <p14:tracePt t="207363" x="5187950" y="5108575"/>
          <p14:tracePt t="207379" x="5133975" y="5108575"/>
          <p14:tracePt t="207385" x="5108575" y="5099050"/>
          <p14:tracePt t="207396" x="5089525" y="5099050"/>
          <p14:tracePt t="207413" x="5027613" y="5089525"/>
          <p14:tracePt t="207429" x="4911725" y="5062538"/>
          <p14:tracePt t="207446" x="4830763" y="5062538"/>
          <p14:tracePt t="207463" x="4759325" y="5054600"/>
          <p14:tracePt t="207480" x="4652963" y="5054600"/>
          <p14:tracePt t="207496" x="4608513" y="5054600"/>
          <p14:tracePt t="207512" x="4562475" y="5054600"/>
          <p14:tracePt t="207531" x="4483100" y="5054600"/>
          <p14:tracePt t="207546" x="4384675" y="5054600"/>
          <p14:tracePt t="207562" x="4303713" y="5054600"/>
          <p14:tracePt t="207579" x="4214813" y="5054600"/>
          <p14:tracePt t="207597" x="4125913" y="5054600"/>
          <p14:tracePt t="207613" x="4062413" y="5054600"/>
          <p14:tracePt t="207629" x="3965575" y="5054600"/>
          <p14:tracePt t="207647" x="3867150" y="5072063"/>
          <p14:tracePt t="207663" x="3697288" y="5072063"/>
          <p14:tracePt t="207679" x="3633788" y="5081588"/>
          <p14:tracePt t="207696" x="3536950" y="5089525"/>
          <p14:tracePt t="207715" x="3384550" y="5108575"/>
          <p14:tracePt t="207730" x="3295650" y="5116513"/>
          <p14:tracePt t="207746" x="3232150" y="5126038"/>
          <p14:tracePt t="207763" x="3187700" y="5126038"/>
          <p14:tracePt t="207781" x="3133725" y="5126038"/>
          <p14:tracePt t="207796" x="3098800" y="5126038"/>
          <p14:tracePt t="207812" x="3081338" y="5126038"/>
          <p14:tracePt t="207829" x="3054350" y="5126038"/>
          <p14:tracePt t="207847" x="3044825" y="5126038"/>
          <p14:tracePt t="207862" x="3036888" y="5126038"/>
          <p14:tracePt t="207896" x="3027363" y="5126038"/>
          <p14:tracePt t="207914" x="3017838" y="5133975"/>
          <p14:tracePt t="207929" x="3017838" y="5143500"/>
          <p14:tracePt t="207946" x="3000375" y="5153025"/>
          <p14:tracePt t="207981" x="2990850" y="5160963"/>
          <p14:tracePt t="207996" x="2982913" y="5170488"/>
          <p14:tracePt t="208013" x="2973388" y="5180013"/>
          <p14:tracePt t="208031" x="2973388" y="5197475"/>
          <p14:tracePt t="208046" x="2973388" y="5205413"/>
          <p14:tracePt t="208063" x="2973388" y="5214938"/>
          <p14:tracePt t="208079" x="2973388" y="5232400"/>
          <p14:tracePt t="208098" x="2973388" y="5251450"/>
          <p14:tracePt t="208113" x="2982913" y="5268913"/>
          <p14:tracePt t="208129" x="2990850" y="5286375"/>
          <p14:tracePt t="208146" x="3000375" y="5303838"/>
          <p14:tracePt t="208164" x="3009900" y="5313363"/>
          <p14:tracePt t="208179" x="3017838" y="5322888"/>
          <p14:tracePt t="208197" x="3027363" y="5322888"/>
          <p14:tracePt t="208216" x="3044825" y="5340350"/>
          <p14:tracePt t="208230" x="3071813" y="5340350"/>
          <p14:tracePt t="208246" x="3116263" y="5357813"/>
          <p14:tracePt t="208262" x="3152775" y="5367338"/>
          <p14:tracePt t="208281" x="3241675" y="5375275"/>
          <p14:tracePt t="208296" x="3295650" y="5375275"/>
          <p14:tracePt t="208313" x="3330575" y="5375275"/>
          <p14:tracePt t="208329" x="3367088" y="5375275"/>
          <p14:tracePt t="208349" x="3446463" y="5375275"/>
          <p14:tracePt t="208363" x="3509963" y="5384800"/>
          <p14:tracePt t="208379" x="3598863" y="5402263"/>
          <p14:tracePt t="208385" x="3643313" y="5402263"/>
          <p14:tracePt t="208397" x="3687763" y="5411788"/>
          <p14:tracePt t="208413" x="3751263" y="5411788"/>
          <p14:tracePt t="208429" x="3840163" y="5411788"/>
          <p14:tracePt t="208446" x="3902075" y="5411788"/>
          <p14:tracePt t="208465" x="4044950" y="5419725"/>
          <p14:tracePt t="208481" x="4116388" y="5419725"/>
          <p14:tracePt t="208496" x="4205288" y="5419725"/>
          <p14:tracePt t="208513" x="4286250" y="5429250"/>
          <p14:tracePt t="208532" x="4402138" y="5429250"/>
          <p14:tracePt t="208546" x="4483100" y="5429250"/>
          <p14:tracePt t="208563" x="4581525" y="5429250"/>
          <p14:tracePt t="208580" x="4679950" y="5429250"/>
          <p14:tracePt t="208598" x="4813300" y="5429250"/>
          <p14:tracePt t="208613" x="4902200" y="5419725"/>
          <p14:tracePt t="208629" x="5037138" y="5411788"/>
          <p14:tracePt t="208646" x="5153025" y="5402263"/>
          <p14:tracePt t="208664" x="5286375" y="5402263"/>
          <p14:tracePt t="208679" x="5348288" y="5402263"/>
          <p14:tracePt t="208696" x="5402263" y="5402263"/>
          <p14:tracePt t="208713" x="5446713" y="5402263"/>
          <p14:tracePt t="208730" x="5483225" y="5402263"/>
          <p14:tracePt t="208746" x="5500688" y="5402263"/>
          <p14:tracePt t="208763" x="5518150" y="5402263"/>
          <p14:tracePt t="208781" x="5537200" y="5402263"/>
          <p14:tracePt t="208796" x="5545138" y="5402263"/>
          <p14:tracePt t="208813" x="5554663" y="5402263"/>
          <p14:tracePt t="208829" x="5562600" y="5402263"/>
          <p14:tracePt t="208850" x="5572125" y="5402263"/>
          <p14:tracePt t="208880" x="5581650" y="5402263"/>
          <p14:tracePt t="209130" x="5589588" y="5394325"/>
          <p14:tracePt t="209136" x="5599113" y="5394325"/>
          <p14:tracePt t="209151" x="5599113" y="5384800"/>
          <p14:tracePt t="209164" x="5608638" y="5384800"/>
          <p14:tracePt t="209180" x="5616575" y="5367338"/>
          <p14:tracePt t="209197" x="5626100" y="5357813"/>
          <p14:tracePt t="209213" x="5643563" y="5357813"/>
          <p14:tracePt t="209230" x="5661025" y="5348288"/>
          <p14:tracePt t="209246" x="5670550" y="5340350"/>
          <p14:tracePt t="209263" x="5680075" y="5330825"/>
          <p14:tracePt t="209282" x="5688013" y="5322888"/>
          <p14:tracePt t="209297" x="5697538" y="5322888"/>
          <p14:tracePt t="209314" x="5705475" y="5313363"/>
          <p14:tracePt t="209349" x="5715000" y="5313363"/>
          <p14:tracePt t="209363" x="5724525" y="5303838"/>
          <p14:tracePt t="209380" x="5732463" y="5295900"/>
          <p14:tracePt t="209396" x="5741988" y="5286375"/>
          <p14:tracePt t="209415" x="5751513" y="5276850"/>
          <p14:tracePt t="209438" x="5759450" y="5268913"/>
          <p14:tracePt t="209520" x="5759450" y="5259388"/>
          <p14:tracePt t="209615" x="5768975" y="5251450"/>
          <p14:tracePt t="209631" x="5768975" y="5241925"/>
          <p14:tracePt t="209636" x="5768975" y="5232400"/>
          <p14:tracePt t="209646" x="5768975" y="5224463"/>
          <p14:tracePt t="209666" x="5768975" y="5205413"/>
          <p14:tracePt t="209697" x="5768975" y="5197475"/>
          <p14:tracePt t="209714" x="5768975" y="5187950"/>
          <p14:tracePt t="209730" x="5768975" y="5180013"/>
          <p14:tracePt t="209748" x="5768975" y="5170488"/>
          <p14:tracePt t="209763" x="5759450" y="5170488"/>
          <p14:tracePt t="209782" x="5732463" y="5153025"/>
          <p14:tracePt t="209797" x="5715000" y="5143500"/>
          <p14:tracePt t="209813" x="5705475" y="5133975"/>
          <p14:tracePt t="209830" x="5688013" y="5126038"/>
          <p14:tracePt t="209849" x="5670550" y="5126038"/>
          <p14:tracePt t="209864" x="5653088" y="5116513"/>
          <p14:tracePt t="209897" x="5643563" y="5116513"/>
          <p14:tracePt t="209915" x="5626100" y="5116513"/>
          <p14:tracePt t="209930" x="5608638" y="5116513"/>
          <p14:tracePt t="209947" x="5599113" y="5116513"/>
          <p14:tracePt t="209964" x="5581650" y="5116513"/>
          <p14:tracePt t="209981" x="5562600" y="5116513"/>
          <p14:tracePt t="209996" x="5537200" y="5108575"/>
          <p14:tracePt t="210014" x="5518150" y="5099050"/>
          <p14:tracePt t="210033" x="5491163" y="5099050"/>
          <p14:tracePt t="210047" x="5456238" y="5099050"/>
          <p14:tracePt t="210063" x="5429250" y="5089525"/>
          <p14:tracePt t="210080" x="5375275" y="5089525"/>
          <p14:tracePt t="210099" x="5313363" y="5089525"/>
          <p14:tracePt t="210114" x="5268913" y="5072063"/>
          <p14:tracePt t="210130" x="5214938" y="5072063"/>
          <p14:tracePt t="210147" x="5170488" y="5072063"/>
          <p14:tracePt t="210164" x="5099050" y="5062538"/>
          <p14:tracePt t="210180" x="5062538" y="5062538"/>
          <p14:tracePt t="210197" x="5027613" y="5062538"/>
          <p14:tracePt t="210214" x="4983163" y="5062538"/>
          <p14:tracePt t="210231" x="4919663" y="5062538"/>
          <p14:tracePt t="210247" x="4867275" y="5062538"/>
          <p14:tracePt t="210263" x="4813300" y="5072063"/>
          <p14:tracePt t="210283" x="4751388" y="5081588"/>
          <p14:tracePt t="210297" x="4724400" y="5089525"/>
          <p14:tracePt t="210313" x="4670425" y="5108575"/>
          <p14:tracePt t="210330" x="4633913" y="5108575"/>
          <p14:tracePt t="210349" x="4554538" y="5116513"/>
          <p14:tracePt t="210364" x="4483100" y="5116513"/>
          <p14:tracePt t="210380" x="4402138" y="5116513"/>
          <p14:tracePt t="210386" x="4357688" y="5116513"/>
          <p14:tracePt t="210397" x="4330700" y="5116513"/>
          <p14:tracePt t="210414" x="4276725" y="5116513"/>
          <p14:tracePt t="210431" x="4224338" y="5116513"/>
          <p14:tracePt t="210447" x="4205288" y="5116513"/>
          <p14:tracePt t="210464" x="4179888" y="5116513"/>
          <p14:tracePt t="210481" x="4143375" y="5116513"/>
          <p14:tracePt t="210497" x="4125913" y="5116513"/>
          <p14:tracePt t="210514" x="4108450" y="5116513"/>
          <p14:tracePt t="210531" x="4089400" y="5116513"/>
          <p14:tracePt t="210546" x="4071938" y="5116513"/>
          <p14:tracePt t="210563" x="4044950" y="5116513"/>
          <p14:tracePt t="210580" x="4027488" y="5116513"/>
          <p14:tracePt t="210600" x="4000500" y="5116513"/>
          <p14:tracePt t="210614" x="3973513" y="5108575"/>
          <p14:tracePt t="210630" x="3938588" y="5099050"/>
          <p14:tracePt t="210647" x="3911600" y="5099050"/>
          <p14:tracePt t="210666" x="3884613" y="5099050"/>
          <p14:tracePt t="210680" x="3867150" y="5099050"/>
          <p14:tracePt t="210697" x="3848100" y="5099050"/>
          <p14:tracePt t="210714" x="3830638" y="5099050"/>
          <p14:tracePt t="210732" x="3786188" y="5099050"/>
          <p14:tracePt t="210747" x="3759200" y="5099050"/>
          <p14:tracePt t="210764" x="3714750" y="5099050"/>
          <p14:tracePt t="210783" x="3652838" y="5099050"/>
          <p14:tracePt t="210799" x="3616325" y="5099050"/>
          <p14:tracePt t="210814" x="3589338" y="5099050"/>
          <p14:tracePt t="210830" x="3554413" y="5099050"/>
          <p14:tracePt t="210849" x="3509963" y="5099050"/>
          <p14:tracePt t="210864" x="3490913" y="5099050"/>
          <p14:tracePt t="210880" x="3465513" y="5099050"/>
          <p14:tracePt t="210887" x="3455988" y="5099050"/>
          <p14:tracePt t="210897" x="3446463" y="5099050"/>
          <p14:tracePt t="210916" x="3429000" y="5099050"/>
          <p14:tracePt t="210930" x="3411538" y="5099050"/>
          <p14:tracePt t="210947" x="3402013" y="5099050"/>
          <p14:tracePt t="210964" x="3375025" y="5099050"/>
          <p14:tracePt t="210982" x="3348038" y="5108575"/>
          <p14:tracePt t="210997" x="3322638" y="5108575"/>
          <p14:tracePt t="211014" x="3303588" y="5108575"/>
          <p14:tracePt t="211034" x="3286125" y="5108575"/>
          <p14:tracePt t="211048" x="3268663" y="5108575"/>
          <p14:tracePt t="211064" x="3251200" y="5108575"/>
          <p14:tracePt t="211100" x="3241675" y="5108575"/>
          <p14:tracePt t="211113" x="3232150" y="5108575"/>
          <p14:tracePt t="212513" x="3259138" y="5116513"/>
          <p14:tracePt t="212521" x="3286125" y="5126038"/>
          <p14:tracePt t="212531" x="3313113" y="5126038"/>
          <p14:tracePt t="212548" x="3384550" y="5153025"/>
          <p14:tracePt t="212564" x="3419475" y="5160963"/>
          <p14:tracePt t="212581" x="3455988" y="5180013"/>
          <p14:tracePt t="212600" x="3500438" y="5197475"/>
          <p14:tracePt t="212631" x="3554413" y="5241925"/>
          <p14:tracePt t="212666" x="3652838" y="5322888"/>
          <p14:tracePt t="212698" x="3724275" y="5394325"/>
          <p14:tracePt t="212715" x="3768725" y="5419725"/>
          <p14:tracePt t="212734" x="3803650" y="5465763"/>
          <p14:tracePt t="212748" x="3830638" y="5483225"/>
          <p14:tracePt t="212764" x="3857625" y="5500688"/>
          <p14:tracePt t="212782" x="3875088" y="5518150"/>
          <p14:tracePt t="212799" x="3894138" y="5537200"/>
          <p14:tracePt t="212814" x="3911600" y="5554663"/>
          <p14:tracePt t="212831" x="3929063" y="5572125"/>
          <p14:tracePt t="212850" x="3946525" y="5599113"/>
          <p14:tracePt t="212865" x="3956050" y="5608638"/>
          <p14:tracePt t="212881" x="3965575" y="5626100"/>
          <p14:tracePt t="212898" x="3973513" y="5634038"/>
          <p14:tracePt t="212904" x="3983038" y="5643563"/>
          <p14:tracePt t="212918" x="3983038" y="5653088"/>
          <p14:tracePt t="212931" x="3990975" y="5661025"/>
          <p14:tracePt t="212949" x="4000500" y="5670550"/>
          <p14:tracePt t="212969" x="4010025" y="5680075"/>
          <p14:tracePt t="212985" x="4017963" y="5680075"/>
          <p14:tracePt t="213006" x="4027488" y="5680075"/>
          <p14:tracePt t="213418" x="4027488" y="5688013"/>
          <p14:tracePt t="213433" x="4037013" y="5697538"/>
          <p14:tracePt t="213441" x="4037013" y="5705475"/>
          <p14:tracePt t="213455" x="4044950" y="5724525"/>
          <p14:tracePt t="213483" x="4062413" y="5751513"/>
          <p14:tracePt t="213515" x="4081463" y="5776913"/>
          <p14:tracePt t="213549" x="4089400" y="5786438"/>
          <p14:tracePt t="213565" x="4098925" y="5795963"/>
          <p14:tracePt t="214219" x="4108450" y="5795963"/>
          <p14:tracePt t="214227" x="4116388" y="5795963"/>
          <p14:tracePt t="214250" x="4125913" y="5795963"/>
          <p14:tracePt t="214271" x="4133850" y="5795963"/>
          <p14:tracePt t="214278" x="4133850" y="5786438"/>
          <p14:tracePt t="214286" x="4143375" y="5786438"/>
          <p14:tracePt t="214301" x="4152900" y="5776913"/>
          <p14:tracePt t="214323" x="4160838" y="5776913"/>
          <p14:tracePt t="214350" x="4170363" y="5768975"/>
          <p14:tracePt t="214382" x="4187825" y="5759450"/>
          <p14:tracePt t="214417" x="4205288" y="5697538"/>
          <p14:tracePt t="214431" x="4214813" y="5670550"/>
          <p14:tracePt t="214448" x="4224338" y="5653088"/>
          <p14:tracePt t="214465" x="4224338" y="5626100"/>
          <p14:tracePt t="214484" x="4224338" y="5581650"/>
          <p14:tracePt t="214498" x="4224338" y="5545138"/>
          <p14:tracePt t="214515" x="4224338" y="5500688"/>
          <p14:tracePt t="214532" x="4224338" y="5465763"/>
          <p14:tracePt t="214550" x="4214813" y="5394325"/>
          <p14:tracePt t="214565" x="4205288" y="5357813"/>
          <p14:tracePt t="214582" x="4187825" y="5313363"/>
          <p14:tracePt t="214601" x="4179888" y="5276850"/>
          <p14:tracePt t="214616" x="4170363" y="5268913"/>
          <p14:tracePt t="214632" x="4152900" y="5251450"/>
          <p14:tracePt t="214649" x="4143375" y="5241925"/>
          <p14:tracePt t="214668" x="4125913" y="5214938"/>
          <p14:tracePt t="214682" x="4116388" y="5205413"/>
          <p14:tracePt t="214715" x="4108450" y="5197475"/>
          <p14:tracePt t="214733" x="4108450" y="5187950"/>
          <p14:tracePt t="214766" x="4098925" y="5180013"/>
          <p14:tracePt t="215273" x="4098925" y="5187950"/>
          <p14:tracePt t="215280" x="4098925" y="5205413"/>
          <p14:tracePt t="215287" x="4098925" y="5232400"/>
          <p14:tracePt t="215301" x="4098925" y="5286375"/>
          <p14:tracePt t="215315" x="4098925" y="5340350"/>
          <p14:tracePt t="215332" x="4098925" y="5384800"/>
          <p14:tracePt t="215350" x="4098925" y="5429250"/>
          <p14:tracePt t="215382" x="4098925" y="5518150"/>
          <p14:tracePt t="215417" x="4098925" y="5608638"/>
          <p14:tracePt t="215449" x="4098925" y="5653088"/>
          <p14:tracePt t="215465" x="4098925" y="5670550"/>
          <p14:tracePt t="215484" x="4098925" y="5688013"/>
          <p14:tracePt t="215499" x="4098925" y="5697538"/>
          <p14:tracePt t="216466" x="4367213" y="5661025"/>
          <p14:tracePt t="216477" x="4813300" y="5581650"/>
          <p14:tracePt t="216483" x="5018088" y="5554663"/>
          <p14:tracePt t="216499" x="5251450" y="5510213"/>
          <p14:tracePt t="216533" x="5626100" y="5491163"/>
          <p14:tracePt t="216566" x="5786438" y="5491163"/>
          <p14:tracePt t="216600" x="5795963" y="5491163"/>
          <p14:tracePt t="216884" x="5857875" y="5483225"/>
          <p14:tracePt t="216890" x="5919788" y="5473700"/>
          <p14:tracePt t="216900" x="5991225" y="5456238"/>
          <p14:tracePt t="216919" x="6153150" y="5438775"/>
          <p14:tracePt t="216933" x="6215063" y="5429250"/>
          <p14:tracePt t="216949" x="6242050" y="5411788"/>
          <p14:tracePt t="216966" x="6259513" y="5411788"/>
          <p14:tracePt t="216985" x="6269038" y="5411788"/>
          <p14:tracePt t="216999" x="6276975" y="5411788"/>
          <p14:tracePt t="217016" x="6286500" y="5411788"/>
          <p14:tracePt t="217050" x="6296025" y="5411788"/>
          <p14:tracePt t="217112" x="6296025" y="5402263"/>
          <p14:tracePt t="217118" x="6296025" y="5394325"/>
          <p14:tracePt t="217133" x="6296025" y="5357813"/>
          <p14:tracePt t="217149" x="6286500" y="5303838"/>
          <p14:tracePt t="217168" x="6286500" y="5251450"/>
          <p14:tracePt t="223946" x="6153150" y="5276850"/>
          <p14:tracePt t="223952" x="5991225" y="5303838"/>
          <p14:tracePt t="223969" x="5634038" y="5330825"/>
          <p14:tracePt t="223987" x="5089525" y="5348288"/>
          <p14:tracePt t="224002" x="4527550" y="5348288"/>
          <p14:tracePt t="224019" x="3919538" y="5348288"/>
          <p14:tracePt t="224038" x="3108325" y="5375275"/>
          <p14:tracePt t="224069" x="2276475" y="5402263"/>
          <p14:tracePt t="224102" x="1830388" y="5411788"/>
          <p14:tracePt t="224135" x="1687513" y="5411788"/>
          <p14:tracePt t="224152" x="1670050" y="5411788"/>
          <p14:tracePt t="224172" x="1660525" y="5411788"/>
          <p14:tracePt t="224186" x="1652588" y="5411788"/>
          <p14:tracePt t="224402" x="1616075" y="5411788"/>
          <p14:tracePt t="224409" x="1571625" y="5429250"/>
          <p14:tracePt t="224420" x="1482725" y="5465763"/>
          <p14:tracePt t="224435" x="1419225" y="5465763"/>
          <p14:tracePt t="224452" x="1384300" y="5465763"/>
          <p14:tracePt t="224460" x="1374775" y="5465763"/>
          <p14:tracePt t="224469" x="1357313" y="5465763"/>
          <p14:tracePt t="224487" x="1339850" y="5465763"/>
          <p14:tracePt t="224502" x="1330325" y="5465763"/>
          <p14:tracePt t="224873" x="1401763" y="5483225"/>
          <p14:tracePt t="224882" x="1465263" y="5483225"/>
          <p14:tracePt t="224888" x="1509713" y="5491163"/>
          <p14:tracePt t="224902" x="1616075" y="5491163"/>
          <p14:tracePt t="224921" x="1751013" y="5491163"/>
          <p14:tracePt t="224936" x="1866900" y="5491163"/>
          <p14:tracePt t="224952" x="1973263" y="5491163"/>
          <p14:tracePt t="224958" x="2017713" y="5491163"/>
          <p14:tracePt t="224988" x="2160588" y="5483225"/>
          <p14:tracePt t="225019" x="2295525" y="5473700"/>
          <p14:tracePt t="225054" x="2438400" y="5473700"/>
          <p14:tracePt t="225069" x="2490788" y="5473700"/>
          <p14:tracePt t="225086" x="2536825" y="5473700"/>
          <p14:tracePt t="225104" x="2554288" y="5473700"/>
          <p14:tracePt t="225121" x="2581275" y="5473700"/>
          <p14:tracePt t="225136" x="2589213" y="5473700"/>
          <p14:tracePt t="225153" x="2598738" y="5473700"/>
          <p14:tracePt t="225172" x="2616200" y="5473700"/>
          <p14:tracePt t="225187" x="2625725" y="5473700"/>
          <p14:tracePt t="225202" x="2643188" y="5473700"/>
          <p14:tracePt t="225219" x="2652713" y="5473700"/>
          <p14:tracePt t="225239" x="2670175" y="5473700"/>
          <p14:tracePt t="225254" x="2687638" y="5473700"/>
          <p14:tracePt t="225269" x="2705100" y="5473700"/>
          <p14:tracePt t="225286" x="2724150" y="5473700"/>
          <p14:tracePt t="225304" x="2751138" y="5473700"/>
          <p14:tracePt t="225319" x="2759075" y="5473700"/>
          <p14:tracePt t="225336" x="2768600" y="5473700"/>
          <p14:tracePt t="225355" x="2776538" y="5473700"/>
          <p14:tracePt t="225981" x="2768600" y="5473700"/>
          <p14:tracePt t="225990" x="2741613" y="5473700"/>
          <p14:tracePt t="226003" x="2660650" y="5465763"/>
          <p14:tracePt t="226020" x="2536825" y="5456238"/>
          <p14:tracePt t="226036" x="2411413" y="5438775"/>
          <p14:tracePt t="226041" x="2366963" y="5438775"/>
          <p14:tracePt t="226054" x="2241550" y="5438775"/>
          <p14:tracePt t="226070" x="2125663" y="5438775"/>
          <p14:tracePt t="226105" x="1847850" y="5438775"/>
          <p14:tracePt t="226136" x="1679575" y="5438775"/>
          <p14:tracePt t="226172" x="1438275" y="5438775"/>
          <p14:tracePt t="226186" x="1374775" y="5438775"/>
          <p14:tracePt t="226204" x="1322388" y="5429250"/>
          <p14:tracePt t="226220" x="1285875" y="5429250"/>
          <p14:tracePt t="226223" x="1268413" y="5419725"/>
          <p14:tracePt t="226239" x="1231900" y="5411788"/>
          <p14:tracePt t="226253" x="1196975" y="5402263"/>
          <p14:tracePt t="226270" x="1169988" y="5402263"/>
          <p14:tracePt t="226288" x="1152525" y="5402263"/>
          <p14:tracePt t="226305" x="1133475" y="5394325"/>
          <p14:tracePt t="226319" x="1116013" y="5394325"/>
          <p14:tracePt t="226336" x="1108075" y="5394325"/>
          <p14:tracePt t="226354" x="1081088" y="5394325"/>
          <p14:tracePt t="226370" x="1044575" y="5394325"/>
          <p14:tracePt t="226386" x="1027113" y="5394325"/>
          <p14:tracePt t="226403" x="1009650" y="5394325"/>
          <p14:tracePt t="226422" x="1000125" y="5394325"/>
          <p14:tracePt t="226436" x="990600" y="5394325"/>
          <p14:tracePt t="226454" x="982663" y="5394325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6699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400">
                <a:latin typeface="Trebuchet MS" panose="020B0603020202020204" pitchFamily="34" charset="0"/>
                <a:cs typeface="Tahoma" panose="020B0604030504040204" pitchFamily="34" charset="0"/>
              </a:rPr>
              <a:t>Stratified Sampling</a:t>
            </a:r>
          </a:p>
        </p:txBody>
      </p:sp>
      <p:sp>
        <p:nvSpPr>
          <p:cNvPr id="3584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229600" cy="5472112"/>
          </a:xfrm>
        </p:spPr>
        <p:txBody>
          <a:bodyPr/>
          <a:lstStyle/>
          <a:p>
            <a:pPr eaLnBrk="1" hangingPunct="1"/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If we have study units with different characteristics which we want to include in the study then the sampling frame needs to be divided into strata according to these characteristics</a:t>
            </a:r>
          </a:p>
          <a:p>
            <a:pPr eaLnBrk="1" hangingPunct="1"/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Ensures that proportions of individuals with certain characteristics in the sample will be the same as those in the whole study population</a:t>
            </a:r>
          </a:p>
          <a:p>
            <a:pPr eaLnBrk="1" hangingPunct="1"/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Random or systematic samples of predetermined sample size will have to be obtained from each stratum based on a sampling fraction for each stratum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97069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843" grpId="0" build="p" autoUpdateAnimBg="0"/>
    </p:bldLst>
  </p:timing>
  <p:extLst>
    <p:ext uri="{3A86A75C-4F4B-4683-9AE1-C65F6400EC91}">
      <p14:laserTraceLst xmlns:p14="http://schemas.microsoft.com/office/powerpoint/2010/main">
        <p14:tracePtLst>
          <p14:tracePt t="6391" x="1044575" y="5330825"/>
          <p14:tracePt t="6400" x="1214438" y="5232400"/>
          <p14:tracePt t="6407" x="1411288" y="5108575"/>
          <p14:tracePt t="6420" x="1625600" y="4956175"/>
          <p14:tracePt t="6436" x="2330450" y="4589463"/>
          <p14:tracePt t="6453" x="2965450" y="4367213"/>
          <p14:tracePt t="6471" x="4062413" y="4017963"/>
          <p14:tracePt t="6503" x="5919788" y="3490913"/>
          <p14:tracePt t="6508" x="6357938" y="3384550"/>
          <p14:tracePt t="6538" x="8296275" y="2938463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6699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cs typeface="Tahoma" panose="020B0604030504040204" pitchFamily="34" charset="0"/>
              </a:rPr>
              <a:t>Cluster Sampling </a:t>
            </a:r>
          </a:p>
        </p:txBody>
      </p:sp>
      <p:sp>
        <p:nvSpPr>
          <p:cNvPr id="3891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Selection of study units (clusters) instead of the selection of individuals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All subjects/units in the cluster who meet the criteria will be sampled.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Clusters often geographic units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e.g. schools, villages etc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Usually used in interventional studies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E.g. assessing immunization coverage</a:t>
            </a:r>
          </a:p>
          <a:p>
            <a:pPr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Advantages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frame is not required in this case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Sampling study population scattered over a large area</a:t>
            </a:r>
          </a:p>
          <a:p>
            <a:pPr eaLnBrk="1" hangingPunct="1">
              <a:lnSpc>
                <a:spcPct val="90000"/>
              </a:lnSpc>
            </a:pPr>
            <a:endParaRPr altLang="ar-SA" sz="2800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24521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8915" grpId="0" build="p" autoUpdateAnimBg="0"/>
    </p:bldLst>
  </p:timing>
  <p:extLst>
    <p:ext uri="{3A86A75C-4F4B-4683-9AE1-C65F6400EC91}">
      <p14:laserTraceLst xmlns:p14="http://schemas.microsoft.com/office/powerpoint/2010/main">
        <p14:tracePtLst>
          <p14:tracePt t="32165" x="8823325" y="3170238"/>
          <p14:tracePt t="32179" x="8483600" y="3268663"/>
          <p14:tracePt t="32196" x="8099425" y="3357563"/>
          <p14:tracePt t="32216" x="7466013" y="3429000"/>
          <p14:tracePt t="32229" x="7259638" y="3438525"/>
          <p14:tracePt t="32246" x="6742113" y="3455988"/>
          <p14:tracePt t="32281" x="6108700" y="3429000"/>
          <p14:tracePt t="32312" x="5803900" y="3402013"/>
          <p14:tracePt t="32348" x="5643563" y="3384550"/>
          <p14:tracePt t="32362" x="5608638" y="3375025"/>
          <p14:tracePt t="32379" x="5589588" y="3367088"/>
          <p14:tracePt t="32396" x="5572125" y="3357563"/>
          <p14:tracePt t="32414" x="5562600" y="3357563"/>
          <p14:tracePt t="32447" x="5554663" y="3357563"/>
          <p14:tracePt t="32564" x="5554663" y="3348038"/>
          <p14:tracePt t="32571" x="5562600" y="3348038"/>
          <p14:tracePt t="32579" x="5581650" y="3348038"/>
          <p14:tracePt t="32598" x="5634038" y="3340100"/>
          <p14:tracePt t="32613" x="5688013" y="3340100"/>
          <p14:tracePt t="32629" x="5724525" y="3340100"/>
          <p14:tracePt t="32646" x="5768975" y="3340100"/>
          <p14:tracePt t="32664" x="5803900" y="3340100"/>
          <p14:tracePt t="32680" x="5830888" y="3340100"/>
          <p14:tracePt t="32697" x="5857875" y="3340100"/>
          <p14:tracePt t="32715" x="5884863" y="3340100"/>
          <p14:tracePt t="32731" x="5902325" y="3340100"/>
          <p14:tracePt t="32746" x="5929313" y="3340100"/>
          <p14:tracePt t="32762" x="5946775" y="3340100"/>
          <p14:tracePt t="32782" x="5983288" y="3340100"/>
          <p14:tracePt t="32797" x="6010275" y="3340100"/>
          <p14:tracePt t="32813" x="6027738" y="3340100"/>
          <p14:tracePt t="32829" x="6045200" y="3340100"/>
          <p14:tracePt t="32849" x="6062663" y="3340100"/>
          <p14:tracePt t="32863" x="6081713" y="3340100"/>
          <p14:tracePt t="32879" x="6089650" y="3340100"/>
          <p14:tracePt t="32915" x="6099175" y="3340100"/>
          <p14:tracePt t="33032" x="6116638" y="3330575"/>
          <p14:tracePt t="33049" x="6116638" y="3322638"/>
          <p14:tracePt t="33063" x="6126163" y="3322638"/>
          <p14:tracePt t="33080" x="6126163" y="3313113"/>
          <p14:tracePt t="33183" x="6126163" y="3303588"/>
          <p14:tracePt t="33279" x="6126163" y="3295650"/>
          <p14:tracePt t="33284" x="6126163" y="3286125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95263" y="228600"/>
            <a:ext cx="8015287" cy="731838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400">
                <a:latin typeface="Trebuchet MS" panose="020B0603020202020204" pitchFamily="34" charset="0"/>
                <a:cs typeface="Tahoma" panose="020B0604030504040204" pitchFamily="34" charset="0"/>
              </a:rPr>
              <a:t>Multistage Sampling</a:t>
            </a:r>
          </a:p>
        </p:txBody>
      </p:sp>
      <p:sp>
        <p:nvSpPr>
          <p:cNvPr id="3686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Involves more than one sampling method</a:t>
            </a:r>
          </a:p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Is therefore carried out in phases</a:t>
            </a:r>
          </a:p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Does not require a initial sampling frame of whole population</a:t>
            </a:r>
          </a:p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NEED TO KNOW SAMPLING FRAME OF CLUSTERS E.G. PROVINCES</a:t>
            </a:r>
          </a:p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Require sampling frames of final clusters final clusters</a:t>
            </a:r>
          </a:p>
          <a:p>
            <a:pPr eaLnBrk="1" hangingPunct="1"/>
            <a:r>
              <a:rPr altLang="ar-SA" sz="24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Applicable to community based studies e.g. interviewing people from different villages selected from different areas, selected from different districts, provinces</a:t>
            </a:r>
          </a:p>
          <a:p>
            <a:pPr eaLnBrk="1" hangingPunct="1"/>
            <a:endParaRPr altLang="ar-SA" sz="2400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71307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686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07950" y="44450"/>
            <a:ext cx="7772400" cy="1143000"/>
          </a:xfrm>
        </p:spPr>
        <p:txBody>
          <a:bodyPr/>
          <a:lstStyle/>
          <a:p>
            <a:pPr eaLnBrk="1" hangingPunct="1"/>
            <a:r>
              <a:rPr altLang="ar-SA" sz="3800">
                <a:latin typeface="Trebuchet MS" panose="020B0603020202020204" pitchFamily="34" charset="0"/>
                <a:cs typeface="Tahoma" panose="020B0604030504040204" pitchFamily="34" charset="0"/>
              </a:rPr>
              <a:t>Nonprobability Sampling Methods</a:t>
            </a:r>
          </a:p>
        </p:txBody>
      </p:sp>
      <p:sp>
        <p:nvSpPr>
          <p:cNvPr id="3072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822960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3200" b="1">
                <a:solidFill>
                  <a:srgbClr val="C00000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Nonprobability sampling</a:t>
            </a: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 the sample elements are chosen from the population by nonrandom methods.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More likely to produce a biased sample than the random sampling.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This restricts the generalization of the study findings.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altLang="ar-SA" sz="32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Most frequent reasons for use of nonprobability samples involve convenience and the desire to use available subjects.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42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9187" x="6089650" y="3205163"/>
          <p14:tracePt t="129243" x="5751513" y="2679700"/>
          <p14:tracePt t="129252" x="5688013" y="2608263"/>
          <p14:tracePt t="129268" x="5572125" y="2438400"/>
          <p14:tracePt t="129273" x="5510213" y="2366963"/>
          <p14:tracePt t="129287" x="5384800" y="2232025"/>
          <p14:tracePt t="129303" x="5286375" y="2133600"/>
          <p14:tracePt t="129319" x="5197475" y="2062163"/>
          <p14:tracePt t="129335" x="5143500" y="2000250"/>
          <p14:tracePt t="129369" x="5054600" y="1919288"/>
          <p14:tracePt t="129402" x="5018088" y="1893888"/>
          <p14:tracePt t="129436" x="4983163" y="1866900"/>
          <p14:tracePt t="129452" x="4965700" y="1857375"/>
          <p14:tracePt t="129470" x="4946650" y="1839913"/>
          <p14:tracePt t="129487" x="4902200" y="1803400"/>
          <p14:tracePt t="129502" x="4867275" y="1768475"/>
          <p14:tracePt t="129519" x="4840288" y="1741488"/>
          <p14:tracePt t="129537" x="4795838" y="1704975"/>
          <p14:tracePt t="129553" x="4776788" y="1687513"/>
          <p14:tracePt t="129569" x="4759325" y="1687513"/>
          <p14:tracePt t="129585" x="4732338" y="1679575"/>
          <p14:tracePt t="129606" x="4697413" y="1670050"/>
          <p14:tracePt t="129620" x="4670425" y="1652588"/>
          <p14:tracePt t="129636" x="4652963" y="1643063"/>
          <p14:tracePt t="129653" x="4625975" y="1643063"/>
          <p14:tracePt t="129671" x="4598988" y="1625600"/>
          <p14:tracePt t="129686" x="4581525" y="1625600"/>
          <p14:tracePt t="129702" x="4572000" y="1625600"/>
          <p14:tracePt t="129719" x="4562475" y="1625600"/>
          <p14:tracePt t="129737" x="4554538" y="1625600"/>
          <p14:tracePt t="130279" x="4545013" y="1625600"/>
          <p14:tracePt t="130291" x="4518025" y="1625600"/>
          <p14:tracePt t="130304" x="4483100" y="1625600"/>
          <p14:tracePt t="130319" x="4465638" y="1625600"/>
          <p14:tracePt t="130336" x="4419600" y="1625600"/>
          <p14:tracePt t="130353" x="4367213" y="1625600"/>
          <p14:tracePt t="130372" x="4286250" y="1625600"/>
          <p14:tracePt t="130402" x="4197350" y="1643063"/>
          <p14:tracePt t="130437" x="4108450" y="1652588"/>
          <p14:tracePt t="130469" x="4062413" y="1652588"/>
          <p14:tracePt t="130489" x="4027488" y="1652588"/>
          <p14:tracePt t="130503" x="4010025" y="1652588"/>
          <p14:tracePt t="130519" x="3990975" y="1652588"/>
          <p14:tracePt t="130536" x="3965575" y="1652588"/>
          <p14:tracePt t="130555" x="3938588" y="1652588"/>
          <p14:tracePt t="130569" x="3911600" y="1652588"/>
          <p14:tracePt t="130586" x="3894138" y="1652588"/>
          <p14:tracePt t="130603" x="3867150" y="1652588"/>
          <p14:tracePt t="130624" x="3822700" y="1660525"/>
          <p14:tracePt t="130636" x="3795713" y="1670050"/>
          <p14:tracePt t="130652" x="3759200" y="1670050"/>
          <p14:tracePt t="130669" x="3732213" y="1679575"/>
          <p14:tracePt t="130688" x="3697288" y="1687513"/>
          <p14:tracePt t="130703" x="3670300" y="1687513"/>
          <p14:tracePt t="130719" x="3633788" y="1697038"/>
          <p14:tracePt t="130737" x="3598863" y="1704975"/>
          <p14:tracePt t="130754" x="3544888" y="1714500"/>
          <p14:tracePt t="130770" x="3509963" y="1714500"/>
          <p14:tracePt t="130787" x="3473450" y="1714500"/>
          <p14:tracePt t="130793" x="3446463" y="1714500"/>
          <p14:tracePt t="130805" x="3411538" y="1714500"/>
          <p14:tracePt t="130820" x="3375025" y="1724025"/>
          <p14:tracePt t="130836" x="3330575" y="1731963"/>
          <p14:tracePt t="130853" x="3303588" y="1731963"/>
          <p14:tracePt t="130872" x="3251200" y="1731963"/>
          <p14:tracePt t="130887" x="3224213" y="1731963"/>
          <p14:tracePt t="130902" x="3187700" y="1731963"/>
          <p14:tracePt t="130919" x="3143250" y="1731963"/>
          <p14:tracePt t="130939" x="3071813" y="1731963"/>
          <p14:tracePt t="130953" x="3017838" y="1731963"/>
          <p14:tracePt t="130970" x="2955925" y="1731963"/>
          <p14:tracePt t="130986" x="2901950" y="1731963"/>
          <p14:tracePt t="131005" x="2822575" y="1731963"/>
          <p14:tracePt t="131019" x="2751138" y="1731963"/>
          <p14:tracePt t="131036" x="2679700" y="1731963"/>
          <p14:tracePt t="131055" x="2554288" y="1731963"/>
          <p14:tracePt t="131071" x="2473325" y="1741488"/>
          <p14:tracePt t="131086" x="2411413" y="1741488"/>
          <p14:tracePt t="131103" x="2330450" y="1751013"/>
          <p14:tracePt t="131123" x="2205038" y="1758950"/>
          <p14:tracePt t="131137" x="2125663" y="1758950"/>
          <p14:tracePt t="131153" x="2062163" y="1758950"/>
          <p14:tracePt t="131169" x="2000250" y="1758950"/>
          <p14:tracePt t="131188" x="1938338" y="1758950"/>
          <p14:tracePt t="131203" x="1884363" y="1758950"/>
          <p14:tracePt t="131220" x="1839913" y="1758950"/>
          <p14:tracePt t="131237" x="1795463" y="1758950"/>
          <p14:tracePt t="131255" x="1731963" y="1758950"/>
          <p14:tracePt t="131269" x="1687513" y="1758950"/>
          <p14:tracePt t="131286" x="1643063" y="1758950"/>
          <p14:tracePt t="131292" x="1616075" y="1758950"/>
          <p14:tracePt t="131303" x="1598613" y="1758950"/>
          <p14:tracePt t="131321" x="1517650" y="1758950"/>
          <p14:tracePt t="131337" x="1473200" y="1758950"/>
          <p14:tracePt t="131353" x="1428750" y="1758950"/>
          <p14:tracePt t="131370" x="1393825" y="1758950"/>
          <p14:tracePt t="131387" x="1312863" y="1758950"/>
          <p14:tracePt t="131403" x="1258888" y="1758950"/>
          <p14:tracePt t="131419" x="1223963" y="1758950"/>
          <p14:tracePt t="131437" x="1169988" y="1758950"/>
          <p14:tracePt t="131454" x="1108075" y="1758950"/>
          <p14:tracePt t="131470" x="1081088" y="1758950"/>
          <p14:tracePt t="131486" x="1044575" y="1758950"/>
          <p14:tracePt t="131505" x="973138" y="1758950"/>
          <p14:tracePt t="131520" x="938213" y="1758950"/>
          <p14:tracePt t="131536" x="884238" y="1758950"/>
          <p14:tracePt t="131553" x="830263" y="1758950"/>
          <p14:tracePt t="131571" x="750888" y="1758950"/>
          <p14:tracePt t="131587" x="696913" y="1758950"/>
          <p14:tracePt t="131603" x="652463" y="1758950"/>
          <p14:tracePt t="131620" x="608013" y="1758950"/>
          <p14:tracePt t="131638" x="554038" y="1758950"/>
          <p14:tracePt t="131653" x="517525" y="1758950"/>
          <p14:tracePt t="131670" x="482600" y="1758950"/>
          <p14:tracePt t="131689" x="411163" y="1741488"/>
          <p14:tracePt t="131705" x="374650" y="1741488"/>
          <p14:tracePt t="131720" x="347663" y="1741488"/>
          <p14:tracePt t="131736" x="312738" y="1731963"/>
          <p14:tracePt t="131755" x="268288" y="1714500"/>
          <p14:tracePt t="131770" x="241300" y="1704975"/>
          <p14:tracePt t="131786" x="223838" y="1697038"/>
          <p14:tracePt t="131803" x="196850" y="1697038"/>
          <p14:tracePt t="131823" x="152400" y="1679575"/>
          <p14:tracePt t="131837" x="133350" y="1670050"/>
          <p14:tracePt t="131853" x="98425" y="1652588"/>
          <p14:tracePt t="131870" x="71438" y="1643063"/>
          <p14:tracePt t="131888" x="26988" y="1616075"/>
          <p14:tracePt t="131904" x="17463" y="1608138"/>
          <p14:tracePt t="131920" x="0" y="1589088"/>
          <p14:tracePt t="132045" x="0" y="1428750"/>
          <p14:tracePt t="132053" x="9525" y="1428750"/>
          <p14:tracePt t="132073" x="36513" y="1393825"/>
          <p14:tracePt t="132087" x="53975" y="1374775"/>
          <p14:tracePt t="132103" x="80963" y="1347788"/>
          <p14:tracePt t="132120" x="125413" y="1330325"/>
          <p14:tracePt t="132139" x="204788" y="1303338"/>
          <p14:tracePt t="132154" x="285750" y="1276350"/>
          <p14:tracePt t="132170" x="374650" y="1258888"/>
          <p14:tracePt t="132187" x="473075" y="1250950"/>
          <p14:tracePt t="132205" x="608013" y="1231900"/>
          <p14:tracePt t="132220" x="731838" y="1214438"/>
          <p14:tracePt t="132236" x="857250" y="1187450"/>
          <p14:tracePt t="132255" x="973138" y="1160463"/>
          <p14:tracePt t="132270" x="1133475" y="1125538"/>
          <p14:tracePt t="132287" x="1231900" y="1098550"/>
          <p14:tracePt t="132292" x="1295400" y="1089025"/>
          <p14:tracePt t="132303" x="1347788" y="1089025"/>
          <p14:tracePt t="132322" x="1490663" y="1071563"/>
          <p14:tracePt t="132337" x="1589088" y="1071563"/>
          <p14:tracePt t="132353" x="1679575" y="1071563"/>
          <p14:tracePt t="132371" x="1768475" y="1081088"/>
          <p14:tracePt t="132388" x="1938338" y="1081088"/>
          <p14:tracePt t="132403" x="2044700" y="1081088"/>
          <p14:tracePt t="132421" x="2143125" y="1071563"/>
          <p14:tracePt t="132437" x="2232025" y="1054100"/>
          <p14:tracePt t="132455" x="2393950" y="1036638"/>
          <p14:tracePt t="132470" x="2517775" y="1009650"/>
          <p14:tracePt t="132486" x="2633663" y="990600"/>
          <p14:tracePt t="132504" x="2741613" y="973138"/>
          <p14:tracePt t="132522" x="2884488" y="955675"/>
          <p14:tracePt t="132537" x="3009900" y="946150"/>
          <p14:tracePt t="132554" x="3116263" y="938213"/>
          <p14:tracePt t="132572" x="3251200" y="938213"/>
          <p14:tracePt t="132587" x="3348038" y="938213"/>
          <p14:tracePt t="132603" x="3482975" y="938213"/>
          <p14:tracePt t="132620" x="3608388" y="938213"/>
          <p14:tracePt t="132640" x="3759200" y="955675"/>
          <p14:tracePt t="132654" x="3840163" y="965200"/>
          <p14:tracePt t="132670" x="3938588" y="973138"/>
          <p14:tracePt t="132687" x="4037013" y="982663"/>
          <p14:tracePt t="132705" x="4205288" y="1017588"/>
          <p14:tracePt t="132721" x="4303713" y="1044575"/>
          <p14:tracePt t="132736" x="4367213" y="1062038"/>
          <p14:tracePt t="132754" x="4456113" y="1089025"/>
          <p14:tracePt t="132773" x="4581525" y="1143000"/>
          <p14:tracePt t="132787" x="4660900" y="1179513"/>
          <p14:tracePt t="132794" x="4687888" y="1187450"/>
          <p14:tracePt t="132805" x="4714875" y="1204913"/>
          <p14:tracePt t="132823" x="4776788" y="1241425"/>
          <p14:tracePt t="132838" x="4803775" y="1258888"/>
          <p14:tracePt t="132853" x="4830763" y="1285875"/>
          <p14:tracePt t="132870" x="4848225" y="1303338"/>
          <p14:tracePt t="132890" x="4875213" y="1347788"/>
          <p14:tracePt t="132905" x="4894263" y="1384300"/>
          <p14:tracePt t="132920" x="4911725" y="1419225"/>
          <p14:tracePt t="132937" x="4919663" y="1455738"/>
          <p14:tracePt t="132956" x="4929188" y="1500188"/>
          <p14:tracePt t="132971" x="4938713" y="1517650"/>
          <p14:tracePt t="132987" x="4938713" y="1544638"/>
          <p14:tracePt t="133003" x="4938713" y="1554163"/>
          <p14:tracePt t="133022" x="4938713" y="1562100"/>
          <p14:tracePt t="133037" x="4938713" y="1571625"/>
          <p14:tracePt t="133071" x="4938713" y="1581150"/>
          <p14:tracePt t="133088" x="4911725" y="1598613"/>
          <p14:tracePt t="133104" x="4875213" y="1616075"/>
          <p14:tracePt t="133120" x="4830763" y="1633538"/>
          <p14:tracePt t="133138" x="4768850" y="1652588"/>
          <p14:tracePt t="133154" x="4687888" y="1679575"/>
          <p14:tracePt t="133170" x="4625975" y="1697038"/>
          <p14:tracePt t="133187" x="4562475" y="1704975"/>
          <p14:tracePt t="133206" x="4456113" y="1724025"/>
          <p14:tracePt t="133220" x="4357688" y="1731963"/>
          <p14:tracePt t="133237" x="4268788" y="1731963"/>
          <p14:tracePt t="133253" x="4179888" y="1741488"/>
          <p14:tracePt t="133272" x="4062413" y="1741488"/>
          <p14:tracePt t="133287" x="3946525" y="1741488"/>
          <p14:tracePt t="133304" x="3830638" y="1741488"/>
          <p14:tracePt t="133321" x="3697288" y="1741488"/>
          <p14:tracePt t="133338" x="3554413" y="1751013"/>
          <p14:tracePt t="133354" x="3438525" y="1751013"/>
          <p14:tracePt t="133371" x="3313113" y="1758950"/>
          <p14:tracePt t="133388" x="3179763" y="1768475"/>
          <p14:tracePt t="133404" x="3027363" y="1795463"/>
          <p14:tracePt t="133421" x="2919413" y="1822450"/>
          <p14:tracePt t="133442" x="2768600" y="1857375"/>
          <p14:tracePt t="133455" x="2697163" y="1874838"/>
          <p14:tracePt t="133471" x="2643188" y="1884363"/>
          <p14:tracePt t="133487" x="2598738" y="1901825"/>
          <p14:tracePt t="133504" x="2581275" y="1911350"/>
          <p14:tracePt t="133521" x="2571750" y="1919288"/>
          <p14:tracePt t="135325" x="2813050" y="1812925"/>
          <p14:tracePt t="135332" x="2928938" y="1751013"/>
          <p14:tracePt t="135341" x="3036888" y="1697038"/>
          <p14:tracePt t="135354" x="3268663" y="1589088"/>
          <p14:tracePt t="135372" x="3581400" y="1455738"/>
          <p14:tracePt t="135388" x="3902075" y="1330325"/>
          <p14:tracePt t="135406" x="4537075" y="1169988"/>
          <p14:tracePt t="135438" x="5929313" y="928688"/>
          <p14:tracePt t="135472" x="8126413" y="928688"/>
          <p14:tracePt t="137232" x="9117013" y="6313488"/>
          <p14:tracePt t="137240" x="8939213" y="6089650"/>
          <p14:tracePt t="137247" x="8823325" y="5938838"/>
          <p14:tracePt t="137255" x="8732838" y="5813425"/>
          <p14:tracePt t="137272" x="8510588" y="5394325"/>
          <p14:tracePt t="137291" x="8331200" y="5037138"/>
          <p14:tracePt t="137305" x="8259763" y="4902200"/>
          <p14:tracePt t="137341" x="8081963" y="4438650"/>
          <p14:tracePt t="137372" x="8054975" y="4197350"/>
          <p14:tracePt t="137408" x="8081963" y="3830638"/>
          <p14:tracePt t="137422" x="8116888" y="3759200"/>
          <p14:tracePt t="137439" x="8153400" y="3705225"/>
          <p14:tracePt t="137455" x="8197850" y="3660775"/>
          <p14:tracePt t="137476" x="8340725" y="3536950"/>
          <p14:tracePt t="137488" x="8447088" y="3429000"/>
          <p14:tracePt t="137505" x="8555038" y="3357563"/>
          <p14:tracePt t="137522" x="8634413" y="3330575"/>
          <p14:tracePt t="137540" x="8742363" y="3313113"/>
          <p14:tracePt t="137556" x="8813800" y="3322638"/>
          <p14:tracePt t="137573" x="8894763" y="3330575"/>
          <p14:tracePt t="137590" x="8947150" y="3357563"/>
          <p14:tracePt t="137607" x="9028113" y="3384550"/>
          <p14:tracePt t="137622" x="9063038" y="3394075"/>
          <p14:tracePt t="137639" x="9090025" y="3402013"/>
          <p14:tracePt t="137657" x="9109075" y="3411538"/>
          <p14:tracePt t="137673" x="9117013" y="3411538"/>
          <p14:tracePt t="137705" x="9126538" y="3411538"/>
          <p14:tracePt t="137727" x="9134475" y="3411538"/>
          <p14:tracePt t="138036" x="9134475" y="3429000"/>
          <p14:tracePt t="138042" x="9117013" y="3429000"/>
          <p14:tracePt t="138056" x="9090025" y="3446463"/>
          <p14:tracePt t="138072" x="9072563" y="3465513"/>
          <p14:tracePt t="138089" x="9055100" y="3482975"/>
          <p14:tracePt t="138107" x="9028113" y="3500438"/>
          <p14:tracePt t="138122" x="9010650" y="3517900"/>
          <p14:tracePt t="138155" x="8974138" y="3562350"/>
          <p14:tracePt t="138189" x="8920163" y="3625850"/>
          <p14:tracePt t="138225" x="8875713" y="3697288"/>
          <p14:tracePt t="138239" x="8858250" y="3732213"/>
          <p14:tracePt t="138256" x="8840788" y="3759200"/>
          <p14:tracePt t="138272" x="8823325" y="3776663"/>
          <p14:tracePt t="138291" x="8804275" y="3813175"/>
          <p14:tracePt t="138306" x="8786813" y="3822700"/>
          <p14:tracePt t="138323" x="8769350" y="3840163"/>
          <p14:tracePt t="138339" x="8759825" y="3848100"/>
          <p14:tracePt t="138357" x="8751888" y="3857625"/>
          <p14:tracePt t="138372" x="8751888" y="3867150"/>
          <p14:tracePt t="138720" x="8732838" y="3884613"/>
          <p14:tracePt t="138727" x="8705850" y="3929063"/>
          <p14:tracePt t="138739" x="8670925" y="4017963"/>
          <p14:tracePt t="138756" x="8609013" y="4152900"/>
          <p14:tracePt t="138773" x="8582025" y="4232275"/>
          <p14:tracePt t="138792" x="8528050" y="4340225"/>
          <p14:tracePt t="138806" x="8483600" y="4411663"/>
          <p14:tracePt t="138839" x="8429625" y="4510088"/>
          <p14:tracePt t="138872" x="8367713" y="4589463"/>
          <p14:tracePt t="138908" x="8304213" y="4652963"/>
          <p14:tracePt t="138924" x="8269288" y="4670425"/>
          <p14:tracePt t="138939" x="8232775" y="4687888"/>
          <p14:tracePt t="138956" x="8205788" y="4714875"/>
          <p14:tracePt t="138975" x="8153400" y="4741863"/>
          <p14:tracePt t="138989" x="8108950" y="4751388"/>
          <p14:tracePt t="139006" x="8062913" y="4768850"/>
          <p14:tracePt t="139022" x="8018463" y="4786313"/>
          <p14:tracePt t="139041" x="7956550" y="4795838"/>
          <p14:tracePt t="139056" x="7939088" y="4803775"/>
          <p14:tracePt t="139073" x="7912100" y="4813300"/>
          <p14:tracePt t="139090" x="7885113" y="4813300"/>
          <p14:tracePt t="139106" x="7875588" y="4813300"/>
          <p14:tracePt t="139122" x="7867650" y="4813300"/>
          <p14:tracePt t="139139" x="7858125" y="4813300"/>
          <p14:tracePt t="139156" x="7848600" y="481330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79388" y="115888"/>
            <a:ext cx="7772400" cy="11430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cs typeface="Tahoma" panose="020B0604030504040204" pitchFamily="34" charset="0"/>
              </a:rPr>
              <a:t>Types of Sampling Methods</a:t>
            </a:r>
          </a:p>
        </p:txBody>
      </p:sp>
      <p:sp>
        <p:nvSpPr>
          <p:cNvPr id="3174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7950" y="1284288"/>
            <a:ext cx="8229600" cy="4525962"/>
          </a:xfrm>
        </p:spPr>
        <p:txBody>
          <a:bodyPr/>
          <a:lstStyle/>
          <a:p>
            <a:pPr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Nonprobability Sampling Methods: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Convenience sampling.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Snowball sampling.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Quota sampling.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Purposive sampling.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altLang="ar-SA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6247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88" x="7831138" y="4803775"/>
          <p14:tracePt t="1394" x="7813675" y="4803775"/>
          <p14:tracePt t="1402" x="7777163" y="4786313"/>
          <p14:tracePt t="1417" x="7680325" y="4724400"/>
          <p14:tracePt t="1434" x="7545388" y="4643438"/>
          <p14:tracePt t="1453" x="7296150" y="4456113"/>
          <p14:tracePt t="1467" x="7037388" y="4251325"/>
          <p14:tracePt t="1503" x="6384925" y="3751263"/>
          <p14:tracePt t="1535" x="5946775" y="3455988"/>
          <p14:tracePt t="1570" x="5456238" y="3098800"/>
          <p14:tracePt t="1584" x="5348288" y="3009900"/>
          <p14:tracePt t="1601" x="5276850" y="2938463"/>
          <p14:tracePt t="1617" x="5205413" y="2867025"/>
          <p14:tracePt t="1636" x="5153025" y="2795588"/>
          <p14:tracePt t="1650" x="5116513" y="2751138"/>
          <p14:tracePt t="1668" x="5099050" y="2714625"/>
          <p14:tracePt t="1684" x="5081588" y="2687638"/>
          <p14:tracePt t="1701" x="5062538" y="2660650"/>
          <p14:tracePt t="1717" x="5054600" y="2643188"/>
          <p14:tracePt t="1751" x="5054600" y="2633663"/>
          <p14:tracePt t="1767" x="5054600" y="2625725"/>
          <p14:tracePt t="1785" x="5054600" y="2616200"/>
          <p14:tracePt t="1806" x="5054600" y="2608263"/>
          <p14:tracePt t="1818" x="5054600" y="2598738"/>
          <p14:tracePt t="1836" x="5054600" y="2589213"/>
          <p14:tracePt t="1858" x="5054600" y="2581275"/>
          <p14:tracePt t="1881" x="5054600" y="2571750"/>
          <p14:tracePt t="1984" x="5054600" y="2562225"/>
          <p14:tracePt t="2006" x="5054600" y="2554288"/>
          <p14:tracePt t="2028" x="5054600" y="2544763"/>
          <p14:tracePt t="2048" x="5062538" y="2536825"/>
          <p14:tracePt t="2057" x="5062538" y="2527300"/>
          <p14:tracePt t="2071" x="5072063" y="2527300"/>
          <p14:tracePt t="2084" x="5081588" y="2517775"/>
          <p14:tracePt t="2100" x="5081588" y="2509838"/>
          <p14:tracePt t="2117" x="5089525" y="2509838"/>
          <p14:tracePt t="2135" x="5108575" y="2490788"/>
          <p14:tracePt t="2150" x="5116513" y="2490788"/>
          <p14:tracePt t="2167" x="5126038" y="2482850"/>
          <p14:tracePt t="2184" x="5133975" y="2473325"/>
          <p14:tracePt t="2202" x="5153025" y="2465388"/>
          <p14:tracePt t="2217" x="5160963" y="2455863"/>
          <p14:tracePt t="2234" x="5180013" y="2446338"/>
          <p14:tracePt t="2253" x="5187950" y="2446338"/>
          <p14:tracePt t="2267" x="5187950" y="2438400"/>
          <p14:tracePt t="2284" x="5197475" y="2428875"/>
          <p14:tracePt t="2301" x="5205413" y="2428875"/>
          <p14:tracePt t="2320" x="5214938" y="2428875"/>
          <p14:tracePt t="2334" x="5224463" y="2428875"/>
          <p14:tracePt t="2446" x="5241925" y="2428875"/>
          <p14:tracePt t="2456" x="5241925" y="2419350"/>
          <p14:tracePt t="2469" x="5251450" y="2419350"/>
          <p14:tracePt t="2500" x="5259388" y="2419350"/>
          <p14:tracePt t="2510" x="5259388" y="2411413"/>
          <p14:tracePt t="2520" x="5268913" y="2411413"/>
          <p14:tracePt t="2535" x="5276850" y="2411413"/>
          <p14:tracePt t="2551" x="5286375" y="2411413"/>
          <p14:tracePt t="2569" x="5313363" y="2411413"/>
          <p14:tracePt t="2584" x="5322888" y="2411413"/>
          <p14:tracePt t="2601" x="5340350" y="2411413"/>
          <p14:tracePt t="2617" x="5348288" y="2411413"/>
          <p14:tracePt t="2636" x="5375275" y="2419350"/>
          <p14:tracePt t="2651" x="5394325" y="2428875"/>
          <p14:tracePt t="2668" x="5402263" y="2438400"/>
          <p14:tracePt t="2684" x="5419725" y="2438400"/>
          <p14:tracePt t="2702" x="5438775" y="2455863"/>
          <p14:tracePt t="2717" x="5456238" y="2465388"/>
          <p14:tracePt t="2734" x="5465763" y="2465388"/>
          <p14:tracePt t="2753" x="5483225" y="2482850"/>
          <p14:tracePt t="2768" x="5500688" y="2490788"/>
          <p14:tracePt t="2784" x="5518150" y="2500313"/>
          <p14:tracePt t="2801" x="5527675" y="2509838"/>
          <p14:tracePt t="2820" x="5554663" y="2517775"/>
          <p14:tracePt t="2836" x="5581650" y="2527300"/>
          <p14:tracePt t="2851" x="5608638" y="2536825"/>
          <p14:tracePt t="2867" x="5626100" y="2536825"/>
          <p14:tracePt t="2886" x="5670550" y="2562225"/>
          <p14:tracePt t="2901" x="5697538" y="2562225"/>
          <p14:tracePt t="2917" x="5715000" y="2581275"/>
          <p14:tracePt t="2935" x="5741988" y="2581275"/>
          <p14:tracePt t="2952" x="5795963" y="2589213"/>
          <p14:tracePt t="2967" x="5813425" y="2589213"/>
          <p14:tracePt t="2985" x="5840413" y="2589213"/>
          <p14:tracePt t="3004" x="5875338" y="2589213"/>
          <p14:tracePt t="3018" x="5894388" y="2589213"/>
          <p14:tracePt t="3034" x="5902325" y="2589213"/>
          <p14:tracePt t="3051" x="5919788" y="2581275"/>
          <p14:tracePt t="3070" x="5956300" y="2562225"/>
          <p14:tracePt t="3085" x="5983288" y="2544763"/>
          <p14:tracePt t="3101" x="6010275" y="2527300"/>
          <p14:tracePt t="3117" x="6027738" y="2517775"/>
          <p14:tracePt t="3136" x="6054725" y="2509838"/>
          <p14:tracePt t="3151" x="6072188" y="2500313"/>
          <p14:tracePt t="3168" x="6081713" y="2490788"/>
          <p14:tracePt t="3186" x="6099175" y="2482850"/>
          <p14:tracePt t="3202" x="6108700" y="2473325"/>
          <p14:tracePt t="3217" x="6116638" y="2465388"/>
          <p14:tracePt t="3252" x="6134100" y="2455863"/>
          <p14:tracePt t="3381" x="6143625" y="2455863"/>
          <p14:tracePt t="3395" x="6143625" y="2446338"/>
          <p14:tracePt t="3403" x="6153150" y="2446338"/>
          <p14:tracePt t="3418" x="6153150" y="2428875"/>
          <p14:tracePt t="3436" x="6170613" y="2419350"/>
          <p14:tracePt t="3468" x="6180138" y="2419350"/>
          <p14:tracePt t="3484" x="6188075" y="2419350"/>
          <p14:tracePt t="3505" x="6197600" y="2419350"/>
          <p14:tracePt t="3521" x="6205538" y="2419350"/>
          <p14:tracePt t="3586" x="6205538" y="2411413"/>
          <p14:tracePt t="3594" x="6215063" y="2401888"/>
          <p14:tracePt t="4050" x="6205538" y="2419350"/>
          <p14:tracePt t="4059" x="6205538" y="2428875"/>
          <p14:tracePt t="4068" x="6197600" y="2455863"/>
          <p14:tracePt t="4085" x="6188075" y="2465388"/>
          <p14:tracePt t="4118" x="6188075" y="2473325"/>
          <p14:tracePt t="4447" x="6197600" y="2482850"/>
          <p14:tracePt t="4454" x="6197600" y="2490788"/>
          <p14:tracePt t="4468" x="6197600" y="2500313"/>
          <p14:tracePt t="4485" x="6197600" y="2517775"/>
          <p14:tracePt t="4504" x="6205538" y="2544763"/>
          <p14:tracePt t="4519" x="6205538" y="2571750"/>
          <p14:tracePt t="4536" x="6205538" y="2589213"/>
          <p14:tracePt t="4569" x="6205538" y="2625725"/>
          <p14:tracePt t="4602" x="6205538" y="2643188"/>
          <p14:tracePt t="4636" x="6215063" y="2670175"/>
          <p14:tracePt t="4668" x="6232525" y="2679700"/>
          <p14:tracePt t="4702" x="6259513" y="2679700"/>
          <p14:tracePt t="4718" x="6286500" y="2670175"/>
          <p14:tracePt t="4735" x="6348413" y="2633663"/>
          <p14:tracePt t="4755" x="6446838" y="2544763"/>
          <p14:tracePt t="4769" x="6527800" y="2482850"/>
          <p14:tracePt t="4785" x="6589713" y="2428875"/>
          <p14:tracePt t="4804" x="6643688" y="2374900"/>
          <p14:tracePt t="4820" x="6724650" y="2303463"/>
          <p14:tracePt t="4835" x="6769100" y="2268538"/>
          <p14:tracePt t="4852" x="6804025" y="2241550"/>
          <p14:tracePt t="4868" x="6840538" y="2214563"/>
          <p14:tracePt t="4885" x="6867525" y="2197100"/>
          <p14:tracePt t="4902" x="6884988" y="2187575"/>
          <p14:tracePt t="4918" x="6894513" y="2187575"/>
          <p14:tracePt t="4936" x="6902450" y="2170113"/>
          <p14:tracePt t="4970" x="6911975" y="2170113"/>
          <p14:tracePt t="4999" x="6911975" y="2160588"/>
          <p14:tracePt t="5015" x="6919913" y="2160588"/>
          <p14:tracePt t="5022" x="6919913" y="2152650"/>
          <p14:tracePt t="6205" x="6902450" y="2187575"/>
          <p14:tracePt t="6212" x="6894513" y="2197100"/>
          <p14:tracePt t="6220" x="6875463" y="2214563"/>
          <p14:tracePt t="6236" x="6840538" y="2259013"/>
          <p14:tracePt t="6255" x="6769100" y="2322513"/>
          <p14:tracePt t="6269" x="6705600" y="2366963"/>
          <p14:tracePt t="6286" x="6661150" y="2401888"/>
          <p14:tracePt t="6320" x="6581775" y="2465388"/>
          <p14:tracePt t="6352" x="6510338" y="2500313"/>
          <p14:tracePt t="6387" x="6384925" y="2554288"/>
          <p14:tracePt t="6402" x="6330950" y="2571750"/>
          <p14:tracePt t="6419" x="6286500" y="2581275"/>
          <p14:tracePt t="6437" x="6232525" y="2608263"/>
          <p14:tracePt t="6452" x="6205538" y="2625725"/>
          <p14:tracePt t="6469" x="6170613" y="2633663"/>
          <p14:tracePt t="6486" x="6134100" y="2652713"/>
          <p14:tracePt t="6505" x="6081713" y="2679700"/>
          <p14:tracePt t="6519" x="6045200" y="2687638"/>
          <p14:tracePt t="6536" x="6010275" y="2705100"/>
          <p14:tracePt t="6541" x="5991225" y="2714625"/>
          <p14:tracePt t="6554" x="5973763" y="2724150"/>
          <p14:tracePt t="6570" x="5919788" y="2751138"/>
          <p14:tracePt t="6585" x="5875338" y="2768600"/>
          <p14:tracePt t="6602" x="5848350" y="2786063"/>
          <p14:tracePt t="6621" x="5813425" y="2803525"/>
          <p14:tracePt t="6637" x="5786438" y="2822575"/>
          <p14:tracePt t="6652" x="5759450" y="2830513"/>
          <p14:tracePt t="6669" x="5741988" y="2840038"/>
          <p14:tracePt t="6688" x="5724525" y="2840038"/>
          <p14:tracePt t="6702" x="5715000" y="2840038"/>
          <p14:tracePt t="6719" x="5697538" y="2840038"/>
          <p14:tracePt t="6736" x="5680075" y="2840038"/>
          <p14:tracePt t="7101" x="5670550" y="2840038"/>
          <p14:tracePt t="7116" x="5661025" y="2840038"/>
          <p14:tracePt t="7123" x="5653088" y="2847975"/>
          <p14:tracePt t="7139" x="5643563" y="2847975"/>
          <p14:tracePt t="7160" x="5634038" y="2847975"/>
          <p14:tracePt t="7183" x="5626100" y="2847975"/>
          <p14:tracePt t="7203" x="5616575" y="2847975"/>
          <p14:tracePt t="7236" x="5608638" y="2857500"/>
          <p14:tracePt t="7269" x="5599113" y="2884488"/>
          <p14:tracePt t="7286" x="5581650" y="2884488"/>
          <p14:tracePt t="7304" x="5581650" y="2894013"/>
          <p14:tracePt t="7320" x="5572125" y="2919413"/>
          <p14:tracePt t="7336" x="5562600" y="2928938"/>
          <p14:tracePt t="7353" x="5554663" y="2946400"/>
          <p14:tracePt t="7371" x="5545138" y="2955925"/>
          <p14:tracePt t="7387" x="5537200" y="2965450"/>
          <p14:tracePt t="7419" x="5527675" y="2973388"/>
          <p14:tracePt t="7437" x="5518150" y="2982913"/>
          <p14:tracePt t="7452" x="5500688" y="2990850"/>
          <p14:tracePt t="7469" x="5483225" y="3000375"/>
          <p14:tracePt t="7486" x="5473700" y="3000375"/>
          <p14:tracePt t="7504" x="5446713" y="3017838"/>
          <p14:tracePt t="7520" x="5438775" y="3027363"/>
          <p14:tracePt t="7525" x="5429250" y="3027363"/>
          <p14:tracePt t="7536" x="5419725" y="3027363"/>
          <p14:tracePt t="7555" x="5411788" y="3036888"/>
          <p14:tracePt t="7586" x="5402263" y="3036888"/>
          <p14:tracePt t="7630" x="5394325" y="3036888"/>
          <p14:tracePt t="7638" x="5384800" y="3036888"/>
          <p14:tracePt t="7654" x="5375275" y="3036888"/>
          <p14:tracePt t="8580" x="5367338" y="3044825"/>
          <p14:tracePt t="8601" x="5357813" y="3044825"/>
          <p14:tracePt t="8616" x="5348288" y="3044825"/>
          <p14:tracePt t="8639" x="5340350" y="3044825"/>
          <p14:tracePt t="8660" x="5330825" y="3044825"/>
          <p14:tracePt t="8711" x="5322888" y="3044825"/>
          <p14:tracePt t="8719" x="5313363" y="3044825"/>
          <p14:tracePt t="9000" x="5303838" y="3044825"/>
          <p14:tracePt t="9279" x="5303838" y="3062288"/>
          <p14:tracePt t="9287" x="5303838" y="3081338"/>
          <p14:tracePt t="9305" x="5303838" y="3133725"/>
          <p14:tracePt t="9320" x="5303838" y="3152775"/>
          <p14:tracePt t="9337" x="5295900" y="3170238"/>
          <p14:tracePt t="9353" x="5295900" y="3179763"/>
          <p14:tracePt t="9372" x="5295900" y="3187700"/>
          <p14:tracePt t="9387" x="5295900" y="3197225"/>
          <p14:tracePt t="9421" x="5295900" y="3205163"/>
          <p14:tracePt t="9499" x="5303838" y="3205163"/>
          <p14:tracePt t="9515" x="5313363" y="3205163"/>
          <p14:tracePt t="9526" x="5330825" y="3205163"/>
          <p14:tracePt t="9537" x="5340350" y="3205163"/>
          <p14:tracePt t="9556" x="5375275" y="3205163"/>
          <p14:tracePt t="9570" x="5402263" y="3205163"/>
          <p14:tracePt t="9587" x="5429250" y="3197225"/>
          <p14:tracePt t="9604" x="5465763" y="3179763"/>
          <p14:tracePt t="9622" x="5537200" y="3125788"/>
          <p14:tracePt t="9637" x="5626100" y="3054350"/>
          <p14:tracePt t="9654" x="5732463" y="2965450"/>
          <p14:tracePt t="9673" x="5875338" y="2840038"/>
          <p14:tracePt t="9688" x="5938838" y="2795588"/>
          <p14:tracePt t="9704" x="5991225" y="2741613"/>
          <p14:tracePt t="9720" x="6037263" y="2714625"/>
          <p14:tracePt t="9737" x="6062663" y="2697163"/>
          <p14:tracePt t="9755" x="6089650" y="2679700"/>
          <p14:tracePt t="9770" x="6099175" y="2670175"/>
          <p14:tracePt t="9787" x="6108700" y="2660650"/>
          <p14:tracePt t="9806" x="6116638" y="2660650"/>
          <p14:tracePt t="9820" x="6126163" y="2660650"/>
          <p14:tracePt t="9858" x="6126163" y="2652713"/>
          <p14:tracePt t="9880" x="6134100" y="2652713"/>
          <p14:tracePt t="10168" x="6126163" y="2670175"/>
          <p14:tracePt t="10175" x="6089650" y="2697163"/>
          <p14:tracePt t="10188" x="6010275" y="2786063"/>
          <p14:tracePt t="10204" x="5946775" y="2847975"/>
          <p14:tracePt t="10221" x="5884863" y="2911475"/>
          <p14:tracePt t="10239" x="5813425" y="2990850"/>
          <p14:tracePt t="10254" x="5786438" y="3017838"/>
          <p14:tracePt t="10287" x="5715000" y="3081338"/>
          <p14:tracePt t="10320" x="5626100" y="3143250"/>
          <p14:tracePt t="10354" x="5545138" y="3224213"/>
          <p14:tracePt t="10371" x="5465763" y="3276600"/>
          <p14:tracePt t="10387" x="5419725" y="3303588"/>
          <p14:tracePt t="10404" x="5384800" y="3330575"/>
          <p14:tracePt t="10423" x="5348288" y="3375025"/>
          <p14:tracePt t="10438" x="5322888" y="3394075"/>
          <p14:tracePt t="10454" x="5295900" y="3419475"/>
          <p14:tracePt t="10470" x="5259388" y="3446463"/>
          <p14:tracePt t="10490" x="5205413" y="3490913"/>
          <p14:tracePt t="10504" x="5187950" y="3517900"/>
          <p14:tracePt t="10520" x="5133975" y="3571875"/>
          <p14:tracePt t="10526" x="5116513" y="3589338"/>
          <p14:tracePt t="10537" x="5099050" y="3608388"/>
          <p14:tracePt t="10557" x="5054600" y="3652838"/>
          <p14:tracePt t="10571" x="5027613" y="3679825"/>
          <p14:tracePt t="10587" x="5000625" y="3705225"/>
          <p14:tracePt t="10604" x="4973638" y="3732213"/>
          <p14:tracePt t="10621" x="4938713" y="3768725"/>
          <p14:tracePt t="10637" x="4911725" y="3786188"/>
          <p14:tracePt t="10655" x="4884738" y="3803650"/>
          <p14:tracePt t="10673" x="4848225" y="3830638"/>
          <p14:tracePt t="10688" x="4813300" y="3848100"/>
          <p14:tracePt t="10704" x="4776788" y="3857625"/>
          <p14:tracePt t="10720" x="4751388" y="3875088"/>
          <p14:tracePt t="10739" x="4697413" y="3884613"/>
          <p14:tracePt t="10754" x="4670425" y="3884613"/>
          <p14:tracePt t="10770" x="4652963" y="3884613"/>
          <p14:tracePt t="10787" x="4633913" y="3884613"/>
          <p14:tracePt t="10805" x="4616450" y="3884613"/>
          <p14:tracePt t="10821" x="4598988" y="3884613"/>
          <p14:tracePt t="10856" x="4589463" y="3884613"/>
          <p14:tracePt t="10873" x="4581525" y="3884613"/>
          <p14:tracePt t="10887" x="4572000" y="3875088"/>
          <p14:tracePt t="10904" x="4572000" y="3867150"/>
          <p14:tracePt t="10924" x="4554538" y="3857625"/>
          <p14:tracePt t="10938" x="4545013" y="3848100"/>
          <p14:tracePt t="10954" x="4545013" y="3840163"/>
          <p14:tracePt t="10970" x="4537075" y="3840163"/>
          <p14:tracePt t="10990" x="4527550" y="3830638"/>
          <p14:tracePt t="11004" x="4527550" y="3822700"/>
          <p14:tracePt t="11021" x="4518025" y="3813175"/>
          <p14:tracePt t="11026" x="4518025" y="3803650"/>
          <p14:tracePt t="11050" x="4518025" y="3795713"/>
          <p14:tracePt t="11073" x="4518025" y="3786188"/>
          <p14:tracePt t="11093" x="4518025" y="3776663"/>
          <p14:tracePt t="11130" x="4518025" y="3768725"/>
          <p14:tracePt t="11160" x="4518025" y="3759200"/>
          <p14:tracePt t="11227" x="4518025" y="3751263"/>
          <p14:tracePt t="11696" x="4518025" y="3768725"/>
          <p14:tracePt t="11704" x="4518025" y="3776663"/>
          <p14:tracePt t="11718" x="4527550" y="3803650"/>
          <p14:tracePt t="11724" x="4527550" y="3813175"/>
          <p14:tracePt t="11739" x="4537075" y="3830638"/>
          <p14:tracePt t="11754" x="4545013" y="3848100"/>
          <p14:tracePt t="11771" x="4554538" y="3848100"/>
          <p14:tracePt t="11805" x="4572000" y="3867150"/>
          <p14:tracePt t="11838" x="4598988" y="3875088"/>
          <p14:tracePt t="11871" x="4679950" y="3840163"/>
          <p14:tracePt t="11887" x="4732338" y="3786188"/>
          <p14:tracePt t="11904" x="4803775" y="3724275"/>
          <p14:tracePt t="11924" x="4875213" y="3633788"/>
          <p14:tracePt t="11938" x="4938713" y="3581400"/>
          <p14:tracePt t="11954" x="5000625" y="3544888"/>
          <p14:tracePt t="11971" x="5045075" y="3517900"/>
          <p14:tracePt t="11990" x="5089525" y="3490913"/>
          <p14:tracePt t="12004" x="5133975" y="3482975"/>
          <p14:tracePt t="12021" x="5153025" y="3473450"/>
          <p14:tracePt t="12027" x="5170488" y="3465513"/>
          <p14:tracePt t="12038" x="5180013" y="3465513"/>
          <p14:tracePt t="12056" x="5197475" y="3465513"/>
          <p14:tracePt t="12071" x="5214938" y="3465513"/>
          <p14:tracePt t="12107" x="5224463" y="3465513"/>
          <p14:tracePt t="12121" x="5232400" y="3465513"/>
          <p14:tracePt t="12249" x="5241925" y="3465513"/>
          <p14:tracePt t="12256" x="5251450" y="3465513"/>
          <p14:tracePt t="12271" x="5251450" y="3482975"/>
          <p14:tracePt t="12288" x="5259388" y="3527425"/>
          <p14:tracePt t="12306" x="5286375" y="3598863"/>
          <p14:tracePt t="12321" x="5330825" y="3670300"/>
          <p14:tracePt t="12338" x="5375275" y="3732213"/>
          <p14:tracePt t="12357" x="5473700" y="3813175"/>
          <p14:tracePt t="12372" x="5545138" y="3867150"/>
          <p14:tracePt t="12388" x="5626100" y="3902075"/>
          <p14:tracePt t="12405" x="5680075" y="3919538"/>
          <p14:tracePt t="12423" x="5724525" y="3919538"/>
          <p14:tracePt t="12660" x="5724525" y="3938588"/>
          <p14:tracePt t="12668" x="5705475" y="3983038"/>
          <p14:tracePt t="12674" x="5688013" y="4010025"/>
          <p14:tracePt t="12688" x="5661025" y="4071938"/>
          <p14:tracePt t="12705" x="5626100" y="4125913"/>
          <p14:tracePt t="12721" x="5581650" y="4187825"/>
          <p14:tracePt t="12739" x="5545138" y="4268788"/>
          <p14:tracePt t="12755" x="5518150" y="4303713"/>
          <p14:tracePt t="12771" x="5491163" y="4340225"/>
          <p14:tracePt t="12788" x="5473700" y="4375150"/>
          <p14:tracePt t="12806" x="5456238" y="4411663"/>
          <p14:tracePt t="12821" x="5446713" y="4419600"/>
          <p14:tracePt t="12838" x="5438775" y="4429125"/>
          <p14:tracePt t="12856" x="5438775" y="4438650"/>
          <p14:tracePt t="12872" x="5438775" y="4456113"/>
          <p14:tracePt t="12970" x="5429250" y="4465638"/>
          <p14:tracePt t="12991" x="5419725" y="4473575"/>
          <p14:tracePt t="13005" x="5411788" y="4473575"/>
          <p14:tracePt t="13013" x="5402263" y="4473575"/>
          <p14:tracePt t="13028" x="5394325" y="4483100"/>
          <p14:tracePt t="13044" x="5384800" y="4483100"/>
          <p14:tracePt t="13055" x="5375275" y="4483100"/>
          <p14:tracePt t="13071" x="5367338" y="4483100"/>
          <p14:tracePt t="13089" x="5357813" y="4483100"/>
          <p14:tracePt t="13108" x="5348288" y="4483100"/>
          <p14:tracePt t="13124" x="5340350" y="4483100"/>
          <p14:tracePt t="13160" x="5330825" y="4483100"/>
          <p14:tracePt t="13287" x="5340350" y="4491038"/>
          <p14:tracePt t="13294" x="5340350" y="4500563"/>
          <p14:tracePt t="13305" x="5348288" y="4500563"/>
          <p14:tracePt t="13321" x="5357813" y="4510088"/>
          <p14:tracePt t="13338" x="5357813" y="4518025"/>
          <p14:tracePt t="13357" x="5367338" y="4527550"/>
          <p14:tracePt t="13371" x="5384800" y="4537075"/>
          <p14:tracePt t="13409" x="5384800" y="4545013"/>
          <p14:tracePt t="13491" x="5394325" y="4545013"/>
          <p14:tracePt t="13515" x="5402263" y="4545013"/>
          <p14:tracePt t="13527" x="5411788" y="4545013"/>
          <p14:tracePt t="13538" x="5419725" y="4545013"/>
          <p14:tracePt t="13555" x="5456238" y="4537075"/>
          <p14:tracePt t="13571" x="5500688" y="4527550"/>
          <p14:tracePt t="13588" x="5527675" y="4500563"/>
          <p14:tracePt t="13607" x="5581650" y="4446588"/>
          <p14:tracePt t="13621" x="5626100" y="4402138"/>
          <p14:tracePt t="13638" x="5661025" y="4375150"/>
          <p14:tracePt t="13655" x="5688013" y="4340225"/>
          <p14:tracePt t="13673" x="5724525" y="4303713"/>
          <p14:tracePt t="13688" x="5751513" y="4286250"/>
          <p14:tracePt t="13705" x="5768975" y="4259263"/>
          <p14:tracePt t="13722" x="5795963" y="4251325"/>
          <p14:tracePt t="13740" x="5822950" y="4232275"/>
          <p14:tracePt t="13755" x="5830888" y="4214813"/>
          <p14:tracePt t="13772" x="5840413" y="4214813"/>
          <p14:tracePt t="13790" x="5848350" y="4205288"/>
          <p14:tracePt t="13805" x="5857875" y="4205288"/>
          <p14:tracePt t="13839" x="5857875" y="4197350"/>
          <p14:tracePt t="13857" x="5875338" y="4187825"/>
          <p14:tracePt t="13872" x="5884863" y="4179888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395288" y="549275"/>
            <a:ext cx="8229600" cy="5688013"/>
          </a:xfrm>
        </p:spPr>
        <p:txBody>
          <a:bodyPr/>
          <a:lstStyle/>
          <a:p>
            <a:pPr eaLnBrk="1" hangingPunct="1"/>
            <a:r>
              <a:rPr altLang="ar-SA" sz="3600" b="1">
                <a:solidFill>
                  <a:srgbClr val="C00000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Convenience sampling </a:t>
            </a:r>
            <a:r>
              <a:rPr altLang="ar-SA" sz="36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(Accidental or incidental sampling):</a:t>
            </a:r>
          </a:p>
          <a:p>
            <a:pPr lvl="1" eaLnBrk="1" hangingPunct="1"/>
            <a:r>
              <a:rPr altLang="ar-SA" sz="36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People may or may not be typical of the population, no accurate way to determine their representativeness</a:t>
            </a:r>
          </a:p>
          <a:p>
            <a:pPr lvl="1" eaLnBrk="1" hangingPunct="1"/>
            <a:r>
              <a:rPr altLang="ar-SA" sz="36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Most frequently used in  health research</a:t>
            </a:r>
          </a:p>
          <a:p>
            <a:pPr eaLnBrk="1" hangingPunct="1"/>
            <a:r>
              <a:rPr altLang="ar-SA" sz="36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Advantages:</a:t>
            </a:r>
          </a:p>
          <a:p>
            <a:pPr lvl="1" eaLnBrk="1" hangingPunct="1"/>
            <a:r>
              <a:rPr altLang="ar-SA" sz="36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Saves time and money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altLang="ar-SA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2346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7663" x="5875338" y="4224338"/>
          <p14:tracePt t="67715" x="5554663" y="4751388"/>
          <p14:tracePt t="67742" x="5340350" y="4973638"/>
          <p14:tracePt t="67758" x="5089525" y="5187950"/>
          <p14:tracePt t="67776" x="4830763" y="5375275"/>
          <p14:tracePt t="67792" x="4660900" y="5491163"/>
          <p14:tracePt t="67808" x="4456113" y="5589588"/>
          <p14:tracePt t="67825" x="4251325" y="5680075"/>
          <p14:tracePt t="67860" x="3776663" y="5803900"/>
          <p14:tracePt t="67892" x="3384550" y="5830888"/>
          <p14:tracePt t="67926" x="2847975" y="5830888"/>
          <p14:tracePt t="67943" x="2697163" y="5840413"/>
          <p14:tracePt t="67959" x="2536825" y="5867400"/>
          <p14:tracePt t="67976" x="2286000" y="5938838"/>
          <p14:tracePt t="67992" x="2152650" y="5991225"/>
          <p14:tracePt t="68009" x="2017713" y="6062663"/>
          <p14:tracePt t="68027" x="1884363" y="6108700"/>
          <p14:tracePt t="68043" x="1714500" y="6170613"/>
          <p14:tracePt t="68059" x="1633538" y="6188075"/>
          <p14:tracePt t="68076" x="1571625" y="6205538"/>
          <p14:tracePt t="68098" x="1455738" y="6224588"/>
          <p14:tracePt t="68112" x="1374775" y="6224588"/>
          <p14:tracePt t="68126" x="1285875" y="6224588"/>
          <p14:tracePt t="68133" x="1250950" y="6215063"/>
          <p14:tracePt t="68143" x="1223963" y="6215063"/>
          <p14:tracePt t="68161" x="1152525" y="6188075"/>
          <p14:tracePt t="68176" x="1116013" y="6180138"/>
          <p14:tracePt t="68193" x="1081088" y="6153150"/>
          <p14:tracePt t="68210" x="1044575" y="6134100"/>
          <p14:tracePt t="68229" x="1009650" y="6108700"/>
          <p14:tracePt t="68242" x="990600" y="6099175"/>
          <p14:tracePt t="68259" x="982663" y="6099175"/>
          <p14:tracePt t="68277" x="973138" y="6089650"/>
          <p14:tracePt t="68293" x="965200" y="6081713"/>
          <p14:tracePt t="68309" x="955675" y="6081713"/>
          <p14:tracePt t="68326" x="946150" y="6072188"/>
          <p14:tracePt t="68359" x="946150" y="6062663"/>
          <p14:tracePt t="68376" x="938213" y="6054725"/>
          <p14:tracePt t="68392" x="938213" y="6045200"/>
          <p14:tracePt t="68413" x="938213" y="6037263"/>
          <p14:tracePt t="68429" x="938213" y="6027738"/>
          <p14:tracePt t="68443" x="946150" y="6018213"/>
          <p14:tracePt t="68459" x="965200" y="6000750"/>
          <p14:tracePt t="68478" x="1000125" y="5973763"/>
          <p14:tracePt t="68493" x="1027113" y="5965825"/>
          <p14:tracePt t="68510" x="1044575" y="5956300"/>
          <p14:tracePt t="68527" x="1081088" y="5946775"/>
          <p14:tracePt t="68543" x="1133475" y="5929313"/>
          <p14:tracePt t="68559" x="1160463" y="5929313"/>
          <p14:tracePt t="68576" x="1196975" y="5919788"/>
          <p14:tracePt t="68595" x="1231900" y="5911850"/>
          <p14:tracePt t="68611" x="1258888" y="5911850"/>
          <p14:tracePt t="68626" x="1276350" y="5911850"/>
          <p14:tracePt t="68634" x="1295400" y="5911850"/>
          <p14:tracePt t="68643" x="1303338" y="5911850"/>
          <p14:tracePt t="68662" x="1330325" y="5911850"/>
          <p14:tracePt t="68676" x="1357313" y="5911850"/>
          <p14:tracePt t="68693" x="1374775" y="5911850"/>
          <p14:tracePt t="68710" x="1411288" y="5911850"/>
          <p14:tracePt t="68731" x="1455738" y="5911850"/>
          <p14:tracePt t="68743" x="1509713" y="5911850"/>
          <p14:tracePt t="68759" x="1562100" y="5911850"/>
          <p14:tracePt t="68776" x="1608138" y="5919788"/>
          <p14:tracePt t="68795" x="1687513" y="5929313"/>
          <p14:tracePt t="68810" x="1724025" y="5938838"/>
          <p14:tracePt t="68826" x="1758950" y="5946775"/>
          <p14:tracePt t="68843" x="1803400" y="5946775"/>
          <p14:tracePt t="68862" x="1866900" y="5965825"/>
          <p14:tracePt t="68876" x="1919288" y="5973763"/>
          <p14:tracePt t="68893" x="1982788" y="5973763"/>
          <p14:tracePt t="68914" x="2071688" y="5991225"/>
          <p14:tracePt t="68928" x="2133600" y="6010275"/>
          <p14:tracePt t="68942" x="2187575" y="6010275"/>
          <p14:tracePt t="68960" x="2259013" y="6010275"/>
          <p14:tracePt t="68980" x="2428875" y="6010275"/>
          <p14:tracePt t="68993" x="2571750" y="6010275"/>
          <p14:tracePt t="69010" x="2714625" y="6010275"/>
          <p14:tracePt t="69027" x="2847975" y="6010275"/>
          <p14:tracePt t="69046" x="3044825" y="6010275"/>
          <p14:tracePt t="69060" x="3170238" y="6010275"/>
          <p14:tracePt t="69076" x="3268663" y="6010275"/>
          <p14:tracePt t="69093" x="3340100" y="6010275"/>
          <p14:tracePt t="69111" x="3482975" y="6010275"/>
          <p14:tracePt t="69126" x="3571875" y="6010275"/>
          <p14:tracePt t="69143" x="3652838" y="6010275"/>
          <p14:tracePt t="69162" x="3724275" y="6010275"/>
          <p14:tracePt t="69178" x="3803650" y="6010275"/>
          <p14:tracePt t="69193" x="3867150" y="6010275"/>
          <p14:tracePt t="69210" x="3929063" y="6010275"/>
          <p14:tracePt t="69228" x="4010025" y="6010275"/>
          <p14:tracePt t="69243" x="4062413" y="6010275"/>
          <p14:tracePt t="69260" x="4170363" y="5991225"/>
          <p14:tracePt t="69277" x="4232275" y="5983288"/>
          <p14:tracePt t="69297" x="4322763" y="5973763"/>
          <p14:tracePt t="69311" x="4402138" y="5946775"/>
          <p14:tracePt t="69326" x="4510088" y="5919788"/>
          <p14:tracePt t="69343" x="4598988" y="5902325"/>
          <p14:tracePt t="69362" x="4724400" y="5875338"/>
          <p14:tracePt t="69376" x="4795838" y="5857875"/>
          <p14:tracePt t="69393" x="4857750" y="5830888"/>
          <p14:tracePt t="69410" x="4919663" y="5822950"/>
          <p14:tracePt t="69427" x="5010150" y="5813425"/>
          <p14:tracePt t="69443" x="5062538" y="5795963"/>
          <p14:tracePt t="69460" x="5108575" y="5795963"/>
          <p14:tracePt t="69476" x="5153025" y="5786438"/>
          <p14:tracePt t="69493" x="5214938" y="5786438"/>
          <p14:tracePt t="69509" x="5259388" y="5776913"/>
          <p14:tracePt t="69526" x="5313363" y="5768975"/>
          <p14:tracePt t="69545" x="5384800" y="5759450"/>
          <p14:tracePt t="69560" x="5429250" y="5751513"/>
          <p14:tracePt t="69577" x="5483225" y="5741988"/>
          <p14:tracePt t="69593" x="5537200" y="5741988"/>
          <p14:tracePt t="69611" x="5599113" y="5732463"/>
          <p14:tracePt t="69626" x="5626100" y="5732463"/>
          <p14:tracePt t="69642" x="5653088" y="5732463"/>
          <p14:tracePt t="69659" x="5661025" y="5732463"/>
          <p14:tracePt t="69676" x="5680075" y="5732463"/>
          <p14:tracePt t="69692" x="5697538" y="5732463"/>
          <p14:tracePt t="69709" x="5705475" y="5732463"/>
          <p14:tracePt t="69726" x="5715000" y="5732463"/>
          <p14:tracePt t="69742" x="5732463" y="5732463"/>
          <p14:tracePt t="69759" x="5741988" y="5732463"/>
          <p14:tracePt t="69776" x="5759450" y="5732463"/>
          <p14:tracePt t="69793" x="5795963" y="5732463"/>
          <p14:tracePt t="69809" x="5813425" y="5732463"/>
          <p14:tracePt t="69826" x="5840413" y="5732463"/>
          <p14:tracePt t="69843" x="5857875" y="5732463"/>
          <p14:tracePt t="69860" x="5902325" y="5732463"/>
          <p14:tracePt t="69876" x="5929313" y="5732463"/>
          <p14:tracePt t="69893" x="5946775" y="5732463"/>
          <p14:tracePt t="69909" x="5973763" y="5732463"/>
          <p14:tracePt t="69926" x="5991225" y="5732463"/>
          <p14:tracePt t="69942" x="6000750" y="5732463"/>
          <p14:tracePt t="69959" x="6010275" y="5732463"/>
          <p14:tracePt t="69976" x="6018213" y="5732463"/>
          <p14:tracePt t="69992" x="6027738" y="5732463"/>
          <p14:tracePt t="70009" x="6037263" y="5732463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229600" cy="5832475"/>
          </a:xfrm>
        </p:spPr>
        <p:txBody>
          <a:bodyPr/>
          <a:lstStyle/>
          <a:p>
            <a:pPr eaLnBrk="1" hangingPunct="1"/>
            <a:r>
              <a:rPr altLang="ar-SA" sz="4000" b="1">
                <a:solidFill>
                  <a:srgbClr val="C00000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Snowball sampling</a:t>
            </a:r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: a method by which the study subjects assist in obtaining other potential subjects (networking)</a:t>
            </a:r>
          </a:p>
          <a:p>
            <a:pPr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Useful in topics of research where the subjects are reluctant to make their identity known, Drug users, Aids patients, etc.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72873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229600" cy="5903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altLang="ar-SA" sz="3200" b="1">
                <a:solidFill>
                  <a:srgbClr val="C00000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Quota sampling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 quota sampling, the sample is selected by convenience (e.g. the first 50% of males and 50% of females)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A mean for securing potential subjects from these strata.</a:t>
            </a:r>
          </a:p>
          <a:p>
            <a:pPr lvl="1" eaLnBrk="1" hangingPunct="1">
              <a:lnSpc>
                <a:spcPct val="90000"/>
              </a:lnSpc>
            </a:pPr>
            <a:r>
              <a:rPr altLang="ar-SA" sz="28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In a quota sampling variables of interest to the researcher (include subject attributes), such as age, gender, educational background are included in the sample</a:t>
            </a:r>
          </a:p>
          <a:p>
            <a:pPr lvl="1" eaLnBrk="1" hangingPunct="1">
              <a:lnSpc>
                <a:spcPct val="90000"/>
              </a:lnSpc>
            </a:pPr>
            <a:endParaRPr altLang="ar-SA" sz="2800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95324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3728" x="6010275" y="5688013"/>
          <p14:tracePt t="213777" x="5429250" y="5241925"/>
          <p14:tracePt t="213799" x="5108575" y="5027613"/>
          <p14:tracePt t="213814" x="4759325" y="4786313"/>
          <p14:tracePt t="213831" x="4367213" y="4527550"/>
          <p14:tracePt t="213848" x="3911600" y="4214813"/>
          <p14:tracePt t="213865" x="3313113" y="3795713"/>
          <p14:tracePt t="213898" x="2633663" y="3259138"/>
          <p14:tracePt t="213932" x="2081213" y="2705100"/>
          <p14:tracePt t="213965" x="1839913" y="2384425"/>
          <p14:tracePt t="213983" x="1785938" y="2259013"/>
          <p14:tracePt t="214309" x="1768475" y="2160588"/>
          <p14:tracePt t="214318" x="1741488" y="2062163"/>
          <p14:tracePt t="214332" x="1714500" y="1893888"/>
          <p14:tracePt t="214348" x="1687513" y="1751013"/>
          <p14:tracePt t="214366" x="1687513" y="1589088"/>
          <p14:tracePt t="214381" x="1687513" y="1482725"/>
          <p14:tracePt t="214415" x="1741488" y="1295400"/>
          <p14:tracePt t="214730" x="1741488" y="1276350"/>
          <p14:tracePt t="214742" x="1731963" y="1231900"/>
          <p14:tracePt t="214765" x="1714500" y="1160463"/>
          <p14:tracePt t="214781" x="1687513" y="1108075"/>
          <p14:tracePt t="214798" x="1660525" y="1071563"/>
          <p14:tracePt t="214831" x="1598613" y="1009650"/>
          <p14:tracePt t="214867" x="1544638" y="955675"/>
          <p14:tracePt t="214899" x="1500188" y="928688"/>
          <p14:tracePt t="214915" x="1490663" y="911225"/>
          <p14:tracePt t="214933" x="1473200" y="893763"/>
          <p14:tracePt t="214948" x="1455738" y="874713"/>
          <p14:tracePt t="214965" x="1446213" y="866775"/>
          <p14:tracePt t="214982" x="1428750" y="847725"/>
          <p14:tracePt t="214999" x="1411288" y="830263"/>
          <p14:tracePt t="215015" x="1411288" y="822325"/>
          <p14:tracePt t="215032" x="1401763" y="822325"/>
          <p14:tracePt t="215039" x="1401763" y="812800"/>
          <p14:tracePt t="215048" x="1393825" y="812800"/>
          <p14:tracePt t="215067" x="1384300" y="795338"/>
          <p14:tracePt t="215082" x="1384300" y="785813"/>
          <p14:tracePt t="215150" x="1384300" y="776288"/>
          <p14:tracePt t="215185" x="1384300" y="768350"/>
          <p14:tracePt t="215209" x="1384300" y="758825"/>
          <p14:tracePt t="215223" x="1393825" y="750888"/>
          <p14:tracePt t="215605" x="1384300" y="750888"/>
          <p14:tracePt t="215613" x="1357313" y="750888"/>
          <p14:tracePt t="215621" x="1339850" y="768350"/>
          <p14:tracePt t="215633" x="1312863" y="768350"/>
          <p14:tracePt t="215649" x="1241425" y="795338"/>
          <p14:tracePt t="215666" x="1187450" y="822325"/>
          <p14:tracePt t="215700" x="1027113" y="847725"/>
          <p14:tracePt t="215732" x="928688" y="857250"/>
          <p14:tracePt t="215766" x="839788" y="857250"/>
          <p14:tracePt t="215782" x="812800" y="847725"/>
          <p14:tracePt t="215799" x="795338" y="847725"/>
          <p14:tracePt t="215819" x="750888" y="830263"/>
          <p14:tracePt t="215832" x="723900" y="822325"/>
          <p14:tracePt t="215849" x="696913" y="812800"/>
          <p14:tracePt t="215866" x="669925" y="812800"/>
          <p14:tracePt t="215884" x="633413" y="785813"/>
          <p14:tracePt t="215898" x="608013" y="768350"/>
          <p14:tracePt t="215915" x="581025" y="750888"/>
          <p14:tracePt t="215932" x="554038" y="731838"/>
          <p14:tracePt t="215950" x="517525" y="704850"/>
          <p14:tracePt t="215965" x="490538" y="696913"/>
          <p14:tracePt t="215982" x="482600" y="679450"/>
          <p14:tracePt t="216002" x="465138" y="652463"/>
          <p14:tracePt t="216017" x="446088" y="633413"/>
          <p14:tracePt t="216032" x="438150" y="615950"/>
          <p14:tracePt t="216049" x="428625" y="588963"/>
          <p14:tracePt t="216069" x="428625" y="554038"/>
          <p14:tracePt t="216074" x="428625" y="544513"/>
          <p14:tracePt t="216082" x="438150" y="536575"/>
          <p14:tracePt t="216099" x="465138" y="509588"/>
          <p14:tracePt t="216116" x="527050" y="473075"/>
          <p14:tracePt t="216134" x="660400" y="411163"/>
          <p14:tracePt t="216149" x="731838" y="384175"/>
          <p14:tracePt t="216166" x="785813" y="366713"/>
          <p14:tracePt t="216182" x="847725" y="347663"/>
          <p14:tracePt t="216201" x="965200" y="339725"/>
          <p14:tracePt t="216216" x="1054100" y="330200"/>
          <p14:tracePt t="216232" x="1116013" y="330200"/>
          <p14:tracePt t="216252" x="1179513" y="330200"/>
          <p14:tracePt t="216266" x="1214438" y="330200"/>
          <p14:tracePt t="216282" x="1250950" y="330200"/>
          <p14:tracePt t="216299" x="1295400" y="330200"/>
          <p14:tracePt t="216319" x="1374775" y="330200"/>
          <p14:tracePt t="216332" x="1419225" y="330200"/>
          <p14:tracePt t="216349" x="1455738" y="330200"/>
          <p14:tracePt t="216366" x="1490663" y="330200"/>
          <p14:tracePt t="216384" x="1527175" y="339725"/>
          <p14:tracePt t="216400" x="1554163" y="339725"/>
          <p14:tracePt t="216416" x="1571625" y="347663"/>
          <p14:tracePt t="216432" x="1589088" y="357188"/>
          <p14:tracePt t="216451" x="1608138" y="366713"/>
          <p14:tracePt t="216465" x="1608138" y="374650"/>
          <p14:tracePt t="216482" x="1616075" y="384175"/>
          <p14:tracePt t="216501" x="1625600" y="411163"/>
          <p14:tracePt t="216517" x="1633538" y="428625"/>
          <p14:tracePt t="216532" x="1643063" y="455613"/>
          <p14:tracePt t="216549" x="1643063" y="473075"/>
          <p14:tracePt t="216569" x="1643063" y="509588"/>
          <p14:tracePt t="216575" x="1643063" y="517525"/>
          <p14:tracePt t="216583" x="1643063" y="527050"/>
          <p14:tracePt t="216599" x="1643063" y="554038"/>
          <p14:tracePt t="216615" x="1643063" y="561975"/>
          <p14:tracePt t="216635" x="1625600" y="581025"/>
          <p14:tracePt t="216649" x="1608138" y="598488"/>
          <p14:tracePt t="216666" x="1598613" y="615950"/>
          <p14:tracePt t="216682" x="1589088" y="625475"/>
          <p14:tracePt t="216701" x="1571625" y="652463"/>
          <p14:tracePt t="216716" x="1554163" y="660400"/>
          <p14:tracePt t="216732" x="1544638" y="669925"/>
          <p14:tracePt t="216749" x="1527175" y="679450"/>
          <p14:tracePt t="216768" x="1482725" y="704850"/>
          <p14:tracePt t="216782" x="1446213" y="723900"/>
          <p14:tracePt t="216799" x="1411288" y="731838"/>
          <p14:tracePt t="216819" x="1374775" y="750888"/>
          <p14:tracePt t="216833" x="1339850" y="750888"/>
          <p14:tracePt t="216849" x="1312863" y="758825"/>
          <p14:tracePt t="216866" x="1276350" y="768350"/>
          <p14:tracePt t="216885" x="1214438" y="768350"/>
          <p14:tracePt t="216900" x="1169988" y="768350"/>
          <p14:tracePt t="216916" x="1116013" y="768350"/>
          <p14:tracePt t="216932" x="1081088" y="768350"/>
          <p14:tracePt t="216952" x="1027113" y="768350"/>
          <p14:tracePt t="216966" x="990600" y="768350"/>
          <p14:tracePt t="216982" x="955675" y="768350"/>
          <p14:tracePt t="216999" x="938213" y="768350"/>
          <p14:tracePt t="217017" x="901700" y="768350"/>
          <p14:tracePt t="217032" x="874713" y="768350"/>
          <p14:tracePt t="217050" x="857250" y="768350"/>
          <p14:tracePt t="217070" x="830263" y="768350"/>
          <p14:tracePt t="217085" x="822325" y="768350"/>
          <p14:tracePt t="217099" x="803275" y="768350"/>
          <p14:tracePt t="217116" x="795338" y="768350"/>
          <p14:tracePt t="217135" x="768350" y="768350"/>
          <p14:tracePt t="217150" x="750888" y="758825"/>
          <p14:tracePt t="217166" x="731838" y="758825"/>
          <p14:tracePt t="217183" x="723900" y="758825"/>
          <p14:tracePt t="217202" x="714375" y="758825"/>
          <p14:tracePt t="217216" x="704850" y="758825"/>
          <p14:tracePt t="217232" x="696913" y="758825"/>
          <p14:tracePt t="217291" x="687388" y="758825"/>
          <p14:tracePt t="217336" x="679450" y="750888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8229600" cy="6480175"/>
          </a:xfrm>
        </p:spPr>
        <p:txBody>
          <a:bodyPr/>
          <a:lstStyle/>
          <a:p>
            <a:pPr eaLnBrk="1" hangingPunct="1"/>
            <a:r>
              <a:rPr altLang="ar-SA" sz="4000" b="1">
                <a:solidFill>
                  <a:srgbClr val="C00000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Purposive sampling </a:t>
            </a:r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(handpicking, judgmental):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Subjects are chosen because they are typical or representative of the accessible population, or because they are experts (more knowledgeable) in the field of research topic.</a:t>
            </a:r>
          </a:p>
          <a:p>
            <a:pPr lvl="1" eaLnBrk="1" hangingPunct="1"/>
            <a:r>
              <a:rPr altLang="ar-SA" sz="4000"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rPr>
              <a:t>Qualitative researchers use Purposive sampling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altLang="ar-SA">
              <a:latin typeface="Trebuchet MS" panose="020B0603020202020204" pitchFamily="34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48742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905" x="696913" y="750888"/>
          <p14:tracePt t="4917" x="731838" y="758825"/>
          <p14:tracePt t="4924" x="741363" y="758825"/>
          <p14:tracePt t="4935" x="758825" y="758825"/>
          <p14:tracePt t="4953" x="785813" y="758825"/>
          <p14:tracePt t="4969" x="812800" y="758825"/>
          <p14:tracePt t="4985" x="830263" y="758825"/>
          <p14:tracePt t="5002" x="847725" y="758825"/>
          <p14:tracePt t="5035" x="893763" y="758825"/>
          <p14:tracePt t="5068" x="911225" y="758825"/>
          <p14:tracePt t="5102" x="955675" y="768350"/>
          <p14:tracePt t="5119" x="965200" y="768350"/>
          <p14:tracePt t="5137" x="982663" y="776288"/>
          <p14:tracePt t="5153" x="1000125" y="785813"/>
          <p14:tracePt t="5168" x="1017588" y="785813"/>
          <p14:tracePt t="5186" x="1027113" y="785813"/>
          <p14:tracePt t="5204" x="1062038" y="803275"/>
          <p14:tracePt t="5220" x="1081088" y="803275"/>
          <p14:tracePt t="5235" x="1098550" y="803275"/>
          <p14:tracePt t="5252" x="1125538" y="803275"/>
          <p14:tracePt t="5272" x="1160463" y="812800"/>
          <p14:tracePt t="5286" x="1187450" y="822325"/>
          <p14:tracePt t="5302" x="1223963" y="822325"/>
          <p14:tracePt t="5319" x="1258888" y="822325"/>
          <p14:tracePt t="5338" x="1303338" y="822325"/>
          <p14:tracePt t="5352" x="1330325" y="822325"/>
          <p14:tracePt t="5358" x="1347788" y="822325"/>
          <p14:tracePt t="5369" x="1357313" y="830263"/>
          <p14:tracePt t="5385" x="1401763" y="839788"/>
          <p14:tracePt t="5404" x="1465263" y="847725"/>
          <p14:tracePt t="5419" x="1500188" y="847725"/>
          <p14:tracePt t="5436" x="1527175" y="847725"/>
          <p14:tracePt t="5454" x="1571625" y="847725"/>
          <p14:tracePt t="5470" x="1616075" y="847725"/>
          <p14:tracePt t="5485" x="1633538" y="847725"/>
          <p14:tracePt t="5502" x="1660525" y="847725"/>
          <p14:tracePt t="5521" x="1704975" y="847725"/>
          <p14:tracePt t="5538" x="1751013" y="847725"/>
          <p14:tracePt t="5552" x="1803400" y="847725"/>
          <p14:tracePt t="5569" x="1866900" y="847725"/>
          <p14:tracePt t="5590" x="1955800" y="847725"/>
          <p14:tracePt t="5602" x="2017713" y="847725"/>
          <p14:tracePt t="5619" x="2071688" y="847725"/>
          <p14:tracePt t="5635" x="2125663" y="847725"/>
          <p14:tracePt t="5654" x="2224088" y="847725"/>
          <p14:tracePt t="5668" x="2303463" y="839788"/>
          <p14:tracePt t="5686" x="2374900" y="830263"/>
          <p14:tracePt t="5702" x="2438400" y="830263"/>
          <p14:tracePt t="5719" x="2536825" y="830263"/>
          <p14:tracePt t="5735" x="2589213" y="830263"/>
          <p14:tracePt t="5752" x="2643188" y="830263"/>
          <p14:tracePt t="5771" x="2705100" y="830263"/>
          <p14:tracePt t="5786" x="2795588" y="830263"/>
          <p14:tracePt t="5802" x="2857500" y="822325"/>
          <p14:tracePt t="5819" x="2911475" y="812800"/>
          <p14:tracePt t="5838" x="3000375" y="803275"/>
          <p14:tracePt t="5853" x="3054350" y="785813"/>
          <p14:tracePt t="5869" x="3133725" y="776288"/>
          <p14:tracePt t="5886" x="3224213" y="750888"/>
          <p14:tracePt t="5905" x="3348038" y="723900"/>
          <p14:tracePt t="5919" x="3429000" y="696913"/>
          <p14:tracePt t="5936" x="3490913" y="660400"/>
          <p14:tracePt t="5952" x="3544888" y="652463"/>
          <p14:tracePt t="5970" x="3670300" y="625475"/>
          <p14:tracePt t="5985" x="3768725" y="615950"/>
          <p14:tracePt t="6002" x="3848100" y="615950"/>
          <p14:tracePt t="6021" x="3919538" y="608013"/>
          <p14:tracePt t="6037" x="4000500" y="598488"/>
          <p14:tracePt t="6052" x="4054475" y="598488"/>
          <p14:tracePt t="6069" x="4108450" y="588963"/>
          <p14:tracePt t="6086" x="4152900" y="588963"/>
          <p14:tracePt t="6103" x="4232275" y="571500"/>
          <p14:tracePt t="6119" x="4286250" y="571500"/>
          <p14:tracePt t="6136" x="4322763" y="561975"/>
          <p14:tracePt t="6154" x="4384675" y="561975"/>
          <p14:tracePt t="6169" x="4429125" y="561975"/>
          <p14:tracePt t="6186" x="4456113" y="561975"/>
          <p14:tracePt t="6202" x="4483100" y="561975"/>
          <p14:tracePt t="6221" x="4554538" y="561975"/>
          <p14:tracePt t="6236" x="4589463" y="561975"/>
          <p14:tracePt t="6252" x="4625975" y="581025"/>
          <p14:tracePt t="6269" x="4670425" y="588963"/>
          <p14:tracePt t="6288" x="4705350" y="598488"/>
          <p14:tracePt t="6302" x="4724400" y="608013"/>
          <p14:tracePt t="6319" x="4751388" y="615950"/>
          <p14:tracePt t="6336" x="4776788" y="625475"/>
          <p14:tracePt t="6354" x="4795838" y="642938"/>
          <p14:tracePt t="6369" x="4822825" y="642938"/>
          <p14:tracePt t="6386" x="4830763" y="652463"/>
          <p14:tracePt t="6405" x="4848225" y="669925"/>
          <p14:tracePt t="6420" x="4875213" y="679450"/>
          <p14:tracePt t="6436" x="4902200" y="687388"/>
          <p14:tracePt t="6452" x="4929188" y="704850"/>
          <p14:tracePt t="6471" x="4946650" y="714375"/>
          <p14:tracePt t="6486" x="4946650" y="723900"/>
          <p14:tracePt t="6502" x="4956175" y="731838"/>
          <p14:tracePt t="6519" x="4965700" y="741363"/>
          <p14:tracePt t="6537" x="4983163" y="750888"/>
          <p14:tracePt t="6553" x="4991100" y="750888"/>
          <p14:tracePt t="6569" x="5000625" y="758825"/>
          <p14:tracePt t="6603" x="5010150" y="758825"/>
          <p14:tracePt t="6708" x="5010150" y="768350"/>
          <p14:tracePt t="6731" x="5010150" y="776288"/>
          <p14:tracePt t="6742" x="5000625" y="776288"/>
          <p14:tracePt t="6752" x="4991100" y="776288"/>
          <p14:tracePt t="6769" x="4973638" y="776288"/>
          <p14:tracePt t="6788" x="4956175" y="776288"/>
          <p14:tracePt t="6802" x="4919663" y="776288"/>
          <p14:tracePt t="6819" x="4875213" y="776288"/>
          <p14:tracePt t="6836" x="4830763" y="776288"/>
          <p14:tracePt t="6853" x="4751388" y="776288"/>
          <p14:tracePt t="6869" x="4687888" y="795338"/>
          <p14:tracePt t="6886" x="4616450" y="795338"/>
          <p14:tracePt t="6902" x="4545013" y="803275"/>
          <p14:tracePt t="6920" x="4411663" y="822325"/>
          <p14:tracePt t="6936" x="4313238" y="830263"/>
          <p14:tracePt t="6953" x="4170363" y="857250"/>
          <p14:tracePt t="6970" x="4062413" y="874713"/>
          <p14:tracePt t="6987" x="3911600" y="901700"/>
          <p14:tracePt t="7003" x="3813175" y="911225"/>
          <p14:tracePt t="7019" x="3714750" y="928688"/>
          <p14:tracePt t="7038" x="3598863" y="946150"/>
          <p14:tracePt t="7052" x="3536950" y="946150"/>
          <p14:tracePt t="7069" x="3482975" y="955675"/>
          <p14:tracePt t="7086" x="3411538" y="955675"/>
          <p14:tracePt t="7104" x="3276600" y="955675"/>
          <p14:tracePt t="7119" x="3170238" y="955675"/>
          <p14:tracePt t="7136" x="3071813" y="955675"/>
          <p14:tracePt t="7154" x="3009900" y="946150"/>
          <p14:tracePt t="7170" x="2911475" y="946150"/>
          <p14:tracePt t="7186" x="2830513" y="946150"/>
          <p14:tracePt t="7203" x="2768600" y="938213"/>
          <p14:tracePt t="7221" x="2697163" y="938213"/>
          <p14:tracePt t="7239" x="2616200" y="938213"/>
          <p14:tracePt t="7253" x="2581275" y="938213"/>
          <p14:tracePt t="7269" x="2536825" y="938213"/>
          <p14:tracePt t="7289" x="2455863" y="938213"/>
          <p14:tracePt t="7303" x="2401888" y="938213"/>
          <p14:tracePt t="7319" x="2347913" y="938213"/>
          <p14:tracePt t="7336" x="2286000" y="938213"/>
          <p14:tracePt t="7355" x="2187575" y="938213"/>
          <p14:tracePt t="7371" x="2133600" y="938213"/>
          <p14:tracePt t="7386" x="2081213" y="938213"/>
          <p14:tracePt t="7403" x="2027238" y="938213"/>
          <p14:tracePt t="7420" x="1928813" y="938213"/>
          <p14:tracePt t="7436" x="1874838" y="938213"/>
          <p14:tracePt t="7453" x="1822450" y="938213"/>
          <p14:tracePt t="7469" x="1768475" y="938213"/>
          <p14:tracePt t="7486" x="1704975" y="938213"/>
          <p14:tracePt t="7503" x="1660525" y="938213"/>
          <p14:tracePt t="7519" x="1616075" y="938213"/>
          <p14:tracePt t="7538" x="1544638" y="938213"/>
          <p14:tracePt t="7553" x="1490663" y="938213"/>
          <p14:tracePt t="7569" x="1438275" y="938213"/>
          <p14:tracePt t="7586" x="1384300" y="938213"/>
          <p14:tracePt t="7605" x="1303338" y="946150"/>
          <p14:tracePt t="7620" x="1250950" y="946150"/>
          <p14:tracePt t="7636" x="1196975" y="946150"/>
          <p14:tracePt t="7653" x="1133475" y="946150"/>
          <p14:tracePt t="7671" x="1044575" y="938213"/>
          <p14:tracePt t="7686" x="1000125" y="938213"/>
          <p14:tracePt t="7703" x="965200" y="938213"/>
          <p14:tracePt t="7720" x="928688" y="938213"/>
          <p14:tracePt t="7737" x="866775" y="938213"/>
          <p14:tracePt t="7753" x="839788" y="938213"/>
          <p14:tracePt t="7770" x="812800" y="938213"/>
          <p14:tracePt t="7788" x="776288" y="938213"/>
          <p14:tracePt t="7804" x="750888" y="938213"/>
          <p14:tracePt t="7819" x="714375" y="938213"/>
          <p14:tracePt t="7836" x="687388" y="938213"/>
          <p14:tracePt t="7855" x="642938" y="938213"/>
          <p14:tracePt t="7870" x="625475" y="938213"/>
          <p14:tracePt t="7886" x="598488" y="938213"/>
          <p14:tracePt t="7903" x="581025" y="938213"/>
          <p14:tracePt t="7921" x="544513" y="938213"/>
          <p14:tracePt t="7936" x="527050" y="938213"/>
          <p14:tracePt t="7953" x="509588" y="938213"/>
          <p14:tracePt t="7970" x="500063" y="938213"/>
          <p14:tracePt t="7988" x="482600" y="938213"/>
          <p14:tracePt t="8020" x="473075" y="938213"/>
          <p14:tracePt t="8038" x="465138" y="938213"/>
          <p14:tracePt t="8056" x="455613" y="938213"/>
          <p14:tracePt t="8077" x="446088" y="938213"/>
        </p14:tracePtLst>
      </p14:laserTrace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684213" y="122238"/>
            <a:ext cx="7772400" cy="1143000"/>
          </a:xfrm>
        </p:spPr>
        <p:txBody>
          <a:bodyPr/>
          <a:lstStyle/>
          <a:p>
            <a:pPr algn="ctr" eaLnBrk="1" hangingPunct="1"/>
            <a:r>
              <a:rPr altLang="en-US" sz="6600">
                <a:latin typeface="Trebuchet MS" panose="020B0603020202020204" pitchFamily="34" charset="0"/>
                <a:cs typeface="Tahoma" panose="020B0604030504040204" pitchFamily="34" charset="0"/>
              </a:rPr>
              <a:t>Variables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534400" cy="5135562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altLang="en-US" sz="4000" dirty="0">
                <a:solidFill>
                  <a:schemeClr val="bg1"/>
                </a:solidFill>
              </a:rPr>
              <a:t>A variable is an object, characteristic, or property that can have different values.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altLang="en-US" sz="4000" dirty="0">
                <a:solidFill>
                  <a:schemeClr val="bg1"/>
                </a:solidFill>
              </a:rPr>
              <a:t>A quantitative variable can be measured in some way.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altLang="en-US" sz="4000" dirty="0">
                <a:solidFill>
                  <a:schemeClr val="bg1"/>
                </a:solidFill>
              </a:rPr>
              <a:t>A qualitative variable is characterized by its inability to be measured but it can be sorted into categories.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br>
              <a:rPr altLang="en-US" sz="3200" dirty="0">
                <a:solidFill>
                  <a:schemeClr val="bg1"/>
                </a:solidFill>
              </a:rPr>
            </a:br>
            <a:endParaRPr altLang="en-US" sz="3200" dirty="0">
              <a:solidFill>
                <a:schemeClr val="bg1"/>
              </a:solidFill>
            </a:endParaRPr>
          </a:p>
        </p:txBody>
      </p:sp>
      <p:sp>
        <p:nvSpPr>
          <p:cNvPr id="36868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25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5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ts val="550"/>
              </a:spcBef>
              <a:buClr>
                <a:srgbClr val="FFFFCC"/>
              </a:buClr>
              <a:buSzPct val="100000"/>
              <a:buFont typeface="Trebuchet MS" panose="020B0603020202020204" pitchFamily="34" charset="0"/>
              <a:buChar char="•"/>
              <a:defRPr sz="22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FFFFCC"/>
              </a:buClr>
              <a:buSzPct val="60000"/>
              <a:buFont typeface="Trebuchet MS" panose="020B0603020202020204" pitchFamily="34" charset="0"/>
              <a:buChar char="•"/>
              <a:defRPr sz="2000">
                <a:solidFill>
                  <a:srgbClr val="FFFF99"/>
                </a:solidFill>
                <a:latin typeface="Trebuchet MS" panose="020B0603020202020204" pitchFamily="34" charset="0"/>
                <a:ea typeface="Lucida Sans Unicode" panose="020B0602030504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ts val="500"/>
              </a:spcBef>
              <a:buChar char="–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FF99"/>
              </a:buClr>
              <a:buSzPct val="100000"/>
              <a:buFont typeface="Comic Sans MS" panose="030F0702030302020204" pitchFamily="66" charset="0"/>
              <a:buChar char="»"/>
              <a:defRPr sz="2000">
                <a:solidFill>
                  <a:srgbClr val="FFFF99"/>
                </a:solidFill>
                <a:latin typeface="Comic Sans MS" panose="030F0702030302020204" pitchFamily="66" charset="0"/>
                <a:ea typeface="Lucida Sans Unicode" panose="020B060203050402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5A9357-82D1-45CE-9DFD-248FAF986C2E}" type="slidenum"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73437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9563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4|4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5|3.9|97.6|1|0.8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5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1|1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0.5|0.5|0.6|0.5"/>
</p:tagLst>
</file>

<file path=ppt/theme/theme1.xml><?xml version="1.0" encoding="utf-8"?>
<a:theme xmlns:a="http://schemas.openxmlformats.org/drawingml/2006/main" name="business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1093</Words>
  <Application>Microsoft Office PowerPoint</Application>
  <PresentationFormat>On-screen Show (4:3)</PresentationFormat>
  <Paragraphs>130</Paragraphs>
  <Slides>29</Slides>
  <Notes>2</Notes>
  <HiddenSlides>0</HiddenSlides>
  <MMClips>29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business2</vt:lpstr>
      <vt:lpstr> BIOSTATISTICS</vt:lpstr>
      <vt:lpstr>Unit One</vt:lpstr>
      <vt:lpstr>Biostatistics</vt:lpstr>
      <vt:lpstr>Concerns of Biostatistics</vt:lpstr>
      <vt:lpstr>Purposes of Statistics</vt:lpstr>
      <vt:lpstr>Data</vt:lpstr>
      <vt:lpstr>Populations and Samples</vt:lpstr>
      <vt:lpstr>Population and Sampling</vt:lpstr>
      <vt:lpstr>Example</vt:lpstr>
      <vt:lpstr>What is sampling?</vt:lpstr>
      <vt:lpstr>Questions to Consider</vt:lpstr>
      <vt:lpstr>Sampling - Populations</vt:lpstr>
      <vt:lpstr>Sampling</vt:lpstr>
      <vt:lpstr>Sampling Methods</vt:lpstr>
      <vt:lpstr>Types of Sampling Methods</vt:lpstr>
      <vt:lpstr>Probability Sampling Methods</vt:lpstr>
      <vt:lpstr>Simple Random Sampling</vt:lpstr>
      <vt:lpstr>PowerPoint Presentation</vt:lpstr>
      <vt:lpstr>Systematic Sampling</vt:lpstr>
      <vt:lpstr>Stratified Sampling</vt:lpstr>
      <vt:lpstr>Cluster Sampling </vt:lpstr>
      <vt:lpstr>Multistage Sampling</vt:lpstr>
      <vt:lpstr>Nonprobability Sampling Methods</vt:lpstr>
      <vt:lpstr>Types of Sampling Methods</vt:lpstr>
      <vt:lpstr>PowerPoint Presentation</vt:lpstr>
      <vt:lpstr>PowerPoint Presentation</vt:lpstr>
      <vt:lpstr>PowerPoint Presentation</vt:lpstr>
      <vt:lpstr>PowerPoint Presentation</vt:lpstr>
      <vt:lpstr>Variables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SARA OMAR ALI ALNEMRAT</cp:lastModifiedBy>
  <cp:revision>210</cp:revision>
  <cp:lastPrinted>2007-07-05T16:01:15Z</cp:lastPrinted>
  <dcterms:created xsi:type="dcterms:W3CDTF">2005-01-17T11:29:55Z</dcterms:created>
  <dcterms:modified xsi:type="dcterms:W3CDTF">2023-10-14T07:30:06Z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