
<file path=[Content_Types].xml><?xml version="1.0" encoding="utf-8"?>
<Types xmlns="http://schemas.openxmlformats.org/package/2006/content-types">
  <Default Extension="png" ContentType="image/png"/>
  <Default Extension="bin" ContentType="application/vnd.openxmlformats-officedocument.oleObject"/>
  <Default Extension="m4a" ContentType="audio/mp4"/>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ink/inkAction1.xml" ContentType="application/vnd.ms-office.inkAction+xml"/>
  <Override PartName="/ppt/notesSlides/notesSlide21.xml" ContentType="application/vnd.openxmlformats-officedocument.presentationml.notesSlide+xml"/>
  <Override PartName="/ppt/ink/inkAction2.xml" ContentType="application/vnd.ms-office.inkAction+xml"/>
  <Override PartName="/ppt/notesSlides/notesSlide22.xml" ContentType="application/vnd.openxmlformats-officedocument.presentationml.notesSlide+xml"/>
  <Override PartName="/ppt/ink/inkAction3.xml" ContentType="application/vnd.ms-office.inkAction+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51" r:id="rId1"/>
  </p:sldMasterIdLst>
  <p:notesMasterIdLst>
    <p:notesMasterId r:id="rId44"/>
  </p:notesMasterIdLst>
  <p:sldIdLst>
    <p:sldId id="256" r:id="rId2"/>
    <p:sldId id="257" r:id="rId3"/>
    <p:sldId id="342" r:id="rId4"/>
    <p:sldId id="345" r:id="rId5"/>
    <p:sldId id="346" r:id="rId6"/>
    <p:sldId id="266" r:id="rId7"/>
    <p:sldId id="347" r:id="rId8"/>
    <p:sldId id="268" r:id="rId9"/>
    <p:sldId id="348" r:id="rId10"/>
    <p:sldId id="270" r:id="rId11"/>
    <p:sldId id="271" r:id="rId12"/>
    <p:sldId id="272" r:id="rId13"/>
    <p:sldId id="273" r:id="rId14"/>
    <p:sldId id="274" r:id="rId15"/>
    <p:sldId id="275" r:id="rId16"/>
    <p:sldId id="349" r:id="rId17"/>
    <p:sldId id="278" r:id="rId18"/>
    <p:sldId id="279" r:id="rId19"/>
    <p:sldId id="285" r:id="rId20"/>
    <p:sldId id="286" r:id="rId21"/>
    <p:sldId id="350" r:id="rId22"/>
    <p:sldId id="283" r:id="rId23"/>
    <p:sldId id="281" r:id="rId24"/>
    <p:sldId id="282" r:id="rId25"/>
    <p:sldId id="288" r:id="rId26"/>
    <p:sldId id="289" r:id="rId27"/>
    <p:sldId id="292" r:id="rId28"/>
    <p:sldId id="299" r:id="rId29"/>
    <p:sldId id="304" r:id="rId30"/>
    <p:sldId id="306" r:id="rId31"/>
    <p:sldId id="305" r:id="rId32"/>
    <p:sldId id="308" r:id="rId33"/>
    <p:sldId id="309" r:id="rId34"/>
    <p:sldId id="320" r:id="rId35"/>
    <p:sldId id="310" r:id="rId36"/>
    <p:sldId id="311" r:id="rId37"/>
    <p:sldId id="313" r:id="rId38"/>
    <p:sldId id="315" r:id="rId39"/>
    <p:sldId id="316" r:id="rId40"/>
    <p:sldId id="339" r:id="rId41"/>
    <p:sldId id="340" r:id="rId42"/>
    <p:sldId id="351" r:id="rId43"/>
  </p:sldIdLst>
  <p:sldSz cx="9144000" cy="6858000" type="screen4x3"/>
  <p:notesSz cx="6858000" cy="9144000"/>
  <p:defaultTextStyle>
    <a:defPPr>
      <a:defRPr lang="ar-SA"/>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4-06T14:44:06.951"/>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B0F0"/>
    </inkml:brush>
  </inkml:definitions>
  <iact:action type="add" startTime="55233">
    <iact:property name="dataType"/>
    <iact:actionData xml:id="d0">
      <inkml:trace xmlns:inkml="http://www.w3.org/2003/InkML" xml:id="stk0" contextRef="#ctx0" brushRef="#br0">5036 15776 0,'25'0'192,"24"0"-185,26 0 0,-26 0 1,1 0-1,24 0 0,1 0 1,24 0-2,0 0 3,50 0-3,-25 0 2,0 0 0,149-25 14,-149 0 8,248 25-29,-248 0 5,620-49 37,-422 24-27,-123 25 1,247-50 3,1 25-6,-174 1 2,-25-26 3,-124 50-6,149-50-9,-100 50 1,1-24 6,124-1 4,-26 0 5,-123 25-18,-25 0 3,25 0 4,174 0 4,-1 0 5,25 0 0,-198 0-2,99 0-13,-74 25 1,24-25 6,249 25 8,-249-25-3,149 49-12,-148-49 2,-1 25 4,199 0 7,0-25 0,-199 0 2,125 0-16,-100 25 3,-74-25 4,297 0 7,-123 0 3,-149 0-4,74 0-12,-174 0 2,0 0 3,224-25 8,0-25 4,-174 50-5,74-49-12,-74 24 1,-25 0 5,50 0 11,-99 25-8,49 0-8,-49 0 1,-25 0 5,74 0 6,0 0 1,-74 0 3,24-25-19</inkml:trace>
    </iact:actionData>
  </iact:action>
  <iact:action type="add" startTime="58272">
    <iact:property name="dataType"/>
    <iact:actionData xml:id="d1">
      <inkml:trace xmlns:inkml="http://www.w3.org/2003/InkML" xml:id="stk1" contextRef="#ctx0" brushRef="#br0">4961 15627 0,'0'25'189,"0"49"-180,0 1-4,0-1 2,0 0 1,-25-24-1,1 24 5,24-24-9,0-25 4,0 0 5,0-1-8,0 26 3,0-25 11,0 0 18</inkml:trace>
    </iact:actionData>
  </iact:action>
  <iact:action type="add" startTime="59371">
    <iact:property name="dataType"/>
    <iact:actionData xml:id="d2">
      <inkml:trace xmlns:inkml="http://www.w3.org/2003/InkML" xml:id="stk2" contextRef="#ctx0" brushRef="#br0">4589 17115 0,'0'50'193,"0"24"-188,0-49 5,0 49 5,0-49-8,0 0 7,0 0-7,0 0 16,25-25 206,49 0-224,-24 0 2,148 0 35,-173 0-24,0 0-4,0 0-5</inkml:trace>
    </iact:actionData>
  </iact:action>
  <iact:action type="add" startTime="60739">
    <iact:property name="dataType"/>
    <iact:actionData xml:id="d3">
      <inkml:trace xmlns:inkml="http://www.w3.org/2003/InkML" xml:id="stk3" contextRef="#ctx0" brushRef="#br0">5309 16991 0,'0'25'183,"0"49"-175,0 26 3,0-26-8,0 0 6,0-24-4,0 0 4,0-26-3,0 26 2,0-25 2,0 0-5,0 0 9,0-1 10,0 1-4,0 0 4,49-25 224,1 0-232,-25 0-10,-1 0 9,1 0 7,0 0-12,0 0 61</inkml:trace>
    </iact:actionData>
  </iact:action>
  <iact:action type="add" startTime="62796">
    <iact:property name="dataType"/>
    <iact:actionData xml:id="d4">
      <inkml:trace xmlns:inkml="http://www.w3.org/2003/InkML" xml:id="stk4" contextRef="#ctx0" brushRef="#br0">19844 15850 0,'0'50'190,"0"24"-182,0-24-1,0-25 1,0-1-1,0 26 1,25-25-1,-25 0 9,0-1-1,25-24-9,-25 25 18,25 25-21,148 49 31,1-74 17,-125-25-36,1 0 1,0-25 2,-1-25-1,-24-24-2,49-75 0,-74 50 6,25 74-19,0-24 3,-25 24 3,0 0 9,0 0-3,0 0 4,0 1-2,0-1 30</inkml:trace>
    </iact:actionData>
  </iact:action>
  <iact:action type="add" startTime="64273">
    <iact:property name="dataType"/>
    <iact:actionData xml:id="d5">
      <inkml:trace xmlns:inkml="http://www.w3.org/2003/InkML" xml:id="stk5" contextRef="#ctx0" brushRef="#br0">21010 15850 0,'0'75'175,"0"24"-168,0-50 1,0 26-1,0-1 1,0 1-1,0-1 1,0 1-1,0-1 0,0-49 1,0 0-2,0 24 19,0-24 9,25-25 25,0 0-35,-1 0-8,26 0-1,-25 0 4,24-25-4,1 0-13,0 1 3,-1 24 3,26 0 10,-1 0 2,-49 0-4,0 0 2,-1 0-3,-24-25 32,25 25-31</inkml:trace>
    </iact:actionData>
  </iact:action>
  <iact:action type="add" startTime="66405">
    <iact:property name="dataType"/>
    <iact:actionData xml:id="d6">
      <inkml:trace xmlns:inkml="http://www.w3.org/2003/InkML" xml:id="stk6" contextRef="#ctx0" brushRef="#br0">19422 15032 0,'0'74'169,"0"0"-163,0 1 3,0-1-2,0 26 0,0 24 0,0-75 0,0 1 2,0-1-3,0-24 2,0 25 16,0-1 11,0-24-3</inkml:trace>
    </iact:actionData>
  </iact:action>
  <iact:action type="add" startTime="74961">
    <iact:property name="dataType"/>
    <iact:actionData xml:id="d7">
      <inkml:trace xmlns:inkml="http://www.w3.org/2003/InkML" xml:id="stk7" contextRef="#ctx0" brushRef="#br0">8632 15280 0,'0'24'198,"25"26"-190,-25 0 0,0-25-2,25-1 2,-25 26-1,25-50 1,-25 25-1,0 0 1,0-1 7,0 1-1,0 0 9,0 0 24,0 0 45,0-1-77,0 1 6,25-25-5,-25 25-10,24 0 10,-24 24-1,25 1 2,0 0 1,0 24-1,-25-49-3,0 24 5,0-24-2,0 0 4</inkml:trace>
    </iact:actionData>
  </iact:action>
  <iact:action type="add" startTime="76276">
    <iact:property name="dataType"/>
    <iact:actionData xml:id="d8">
      <inkml:trace xmlns:inkml="http://www.w3.org/2003/InkML" xml:id="stk8" contextRef="#ctx0" brushRef="#br0">8608 16991 0,'-25'-49'197,"-25"-75"-189,25 49-1,1 26 1,24-26-1,0 26 4,0-1-7,0-24 4,0 24-1,24 0 1,1 1-2,25-51 16,24 51 9,50-75-29,-49 99 1,247 0 44,-173 75-32,-75-1 1,26 1 4,-76-25-6,26 24-12,0-24 3,-26 0 19,1 25-21,0-26 13,0 125-14,-25-49 4,0-1 4,0 50-5,0-75 4,-25 25 11,0-24-6,-24-26-12,24 1 4,0-50 2,-25 49 9,1 1 1,-26 0-2,1-26-13,24 26 3,1-50 1,-51 25 9,1 0 4,25-1-6,-75-24-11,25 0 11,50 0 5,24 0-5,-49-24-11,74 24 3,0-25 4,-24-25 5,24-49 4,-25 25-4,50-50-12,0 74 2,0 0 2,0-24 11,0 0 0,0 49-3,25-25-12,-25 25 3,25 25 1,0-24 10,-1 24 3</inkml:trace>
    </iact:actionData>
  </iact:action>
  <iact:action type="add" startTime="77847">
    <iact:property name="dataType"/>
    <iact:actionData xml:id="d9">
      <inkml:trace xmlns:inkml="http://www.w3.org/2003/InkML" xml:id="stk9" contextRef="#ctx0" brushRef="#br0">9451 16818 0,'74'49'177,"-24"-24"-169,24 25-2,-24-26 2,-25 1-1,24 0 0,-49 0 2,50-25-2,-50 25-1,25-25 1,-25 24 9,25-24-2</inkml:trace>
    </iact:actionData>
  </iact:action>
  <iact:action type="add" startTime="78794">
    <iact:property name="dataType"/>
    <iact:actionData xml:id="d10">
      <inkml:trace xmlns:inkml="http://www.w3.org/2003/InkML" xml:id="stk10" contextRef="#ctx0" brushRef="#br0">10269 17165 0,'0'124'180,"25"0"-175,-25 25 2,25-25 0,-25-25 1,0 0-1,0-24 1,0-26-2,0-24 3,0 0-2,0 0-1,0-1 8,0 1-6,0 0 14</inkml:trace>
    </iact:actionData>
  </iact:action>
  <iact:action type="add" startTime="80895">
    <iact:property name="dataType"/>
    <iact:actionData xml:id="d11">
      <inkml:trace xmlns:inkml="http://www.w3.org/2003/InkML" xml:id="stk11" contextRef="#ctx0" brushRef="#br0">15652 15180 0,'0'100'183,"0"24"-177,25 25 3,-25-50-3,25-25 2,-25-24-1,0 24 0,0-49 1,0 25 8,0-26 4,0 1 3,0 0 58,0 0-31</inkml:trace>
    </iact:actionData>
  </iact:action>
  <iact:action type="add" startTime="81844">
    <iact:property name="dataType"/>
    <iact:actionData xml:id="d12">
      <inkml:trace xmlns:inkml="http://www.w3.org/2003/InkML" xml:id="stk12" contextRef="#ctx0" brushRef="#br0">16223 17140 0,'-50'0'203,"0"25"-195,-24 24-1,0-49 4,-1 0-7,-24 25 2,-25-25 13,-149 0 17,25-198 13,223 148-35,-24-24-11,-1 24 2,25-24 4,25-50 8,-25-25 2,25 50-4,0-50-12,25 99 1,25-24 4,24-25 13,-24 49-17,24 25-1,1-24 4,98-26 10,-49 26-1,0 49 3,-49 0-6,74 0-10,-75 0 3,0 24 3,50 51 6,0 49 4,-74-99-4,99 99-12,-100-50 1,1 25 6,99 125 7,-124-100 0,24 99-15,-24-124 4,-25-25 3,0 50 7,-49-24 1,24-51-1,-74 75-13,24-74 3,1-25 1,-50 24 10,49-24 2,50 0-3,-49-25-14,49 0 2,0 0 12,1 0-6,-51-25 10</inkml:trace>
    </iact:actionData>
  </iact:action>
  <iact:action type="add" startTime="83296">
    <iact:property name="dataType"/>
    <iact:actionData xml:id="d13">
      <inkml:trace xmlns:inkml="http://www.w3.org/2003/InkML" xml:id="stk13" contextRef="#ctx0" brushRef="#br0">16520 17090 0,'199'25'190,"-100"25"-188,0-25 5,0-1 0,-24 1 2,24 25-3,-49-50 0,-1 25 1,-24-25 2,0 24-1,0-24-2,-1 0 2,1 0 14,0 0-8</inkml:trace>
    </iact:actionData>
  </iact:action>
  <iact:action type="add" startTime="84251">
    <iact:property name="dataType"/>
    <iact:actionData xml:id="d14">
      <inkml:trace xmlns:inkml="http://www.w3.org/2003/InkML" xml:id="stk14" contextRef="#ctx0" brushRef="#br0">17909 16718 0,'25'0'176,"25"0"-164,-1 0-8,1 0 2,-25 0 2,0 0-1,24 25 1,-24-25-1,0 50 0,-25-1 1,49 1 0,-24 74 12,-25-50 10,0 100-27,0-149 1,-74 124 42,74-125-31,0 1 1,25-25 78,-1 0-79,51 0-9,-50 0 0,24 0 8,1 0 0,49 25-10,-49-25 2,-26 0 3,51 50 7,-26-25-1,1 49 5,-50 50-5,0 0 1,-124 74 3,99-148-3,-99 74-14,99-74 3,-49-1 3,0 26 13,24-51-14,25 1 1,0-25-5,25 25 2,-24-25 17,24 25-21,-25-25 17</inkml:trace>
    </iact:actionData>
  </iact:action>
  <iact:action type="add" startTime="89480">
    <iact:property name="dataType"/>
    <iact:actionData xml:id="d15">
      <inkml:trace xmlns:inkml="http://www.w3.org/2003/InkML" xml:id="stk15" contextRef="#ctx0" brushRef="#br0">12254 15230 0,'0'74'219,"0"-24"-211,0 0-1,0 24 1,0 1 0,0-26-2,0 26 2,25-26-1,-25 1 1,24 24-2,-24-24 3,0-25-1,0-1-2,0 1 11,0 0 18,0 25 13,0-26-15</inkml:trace>
    </iact:actionData>
  </iact:action>
  <iact:action type="add" startTime="92028">
    <iact:property name="dataType"/>
    <iact:actionData xml:id="d16">
      <inkml:trace xmlns:inkml="http://www.w3.org/2003/InkML" xml:id="stk16" contextRef="#ctx0" brushRef="#br0">11857 16966 0,'0'25'185,"0"25"-177,25-25-2,0-1 1,-25 1 9,0 0 6,0 0 0,0 0-16,0-1 17,0-73 75,0 24-94,0-74 13,0-25-3,0 74 2,0 25 4,0-24-7,0 24 3,0 0 0,24 25 19,-24-25-33,25 25 14,25 0-1,-1 0 5,-24 0-8,0 25-8,0-25 1,-25 25 5,25 0 8,-1-25-1,-24-25 100,0 0-104,0 0-4,0 1 0,0-1 10,0 0-2,0 0 10,25 25 11,0 0-23,25 0 2,-1 0 1,1 0-3,-25 0-12,-1 25 1,1-25 7,25 50 5,-25-1 2,0-24-4,24 49-10,-49-49 6,25 0-2,-25 0 22</inkml:trace>
    </iact:actionData>
  </iact:action>
  <iact:action type="add" startTime="93799">
    <iact:property name="dataType"/>
    <iact:actionData xml:id="d17">
      <inkml:trace xmlns:inkml="http://www.w3.org/2003/InkML" xml:id="stk17" contextRef="#ctx0" brushRef="#br0">12874 16570 0,'0'-25'169,"25"25"-163,-25-25 2,0 0 0,25 25-2,-25-49 2,24-1 13,1 0 9,0-24-27,-25 49 9,0-25 24,0 26-19,0-1 3,-25 25 18,0 0-15,1 49-1,-1-24-7,0 0 14,25 0-13,-25 0-11,25-1 12,0 1 4,0 0 7,0 0-26,25-25 25,25 25-12,-26-25-8,26 0 10,0 0-2,-1 0 4,-24 0-5,49 0-12,-49 0 3,25 0 6,-1-25 5,26 0 2,-26 0-2,-24-24-15,0 24 4,0 25 4,0-50 8,24-24 2,-24 49-5,0-25-12,0 50 12,-25-24 4,0-1 30,-25 0-4,-25 25-27,26 0-12,-1 0 1,-25 25 7,50 0 5,-50-1-15,26 1 3,-1 0-3,25 0 6,-25-25 3,25 49 6,-25-49-3,25 25-13,0 0 16,25 0 5,0 0-9,0-25-4,24 24 5,-24-24 4,0 0-3,0 0 1,0 0-1,-1 0 3,-24-24-4,25-1-13,0 0 3,-25-25 3,0 1 12,0 24-7,-25-124-9,0 100 1,25-1 5,-49-49 6,-1 49 2,25 25-2,0-24-13,25 24 9,-24 25 5,-1-25 2,25 0-4,25 50 88,-25 25-97,49-25 4,-24 74 4,25 0 3,24 0 2,-74-49-4,50 24-12,-25-49 1,-1 0 4,26 24 9,-25 1 2,0-25-3,-1 0 0,1-25-1,-25 24 5</inkml:trace>
    </iact:actionData>
  </iact:action>
  <iact:action type="add" startTime="96274">
    <iact:property name="dataType"/>
    <iact:actionData xml:id="d18">
      <inkml:trace xmlns:inkml="http://www.w3.org/2003/InkML" xml:id="stk18" contextRef="#ctx0" brushRef="#br0">12626 18455 0,'-50'0'189,"26"0"-180,-1 0-2,-25 0 0,0-50 1,26 50 0,-1-25-2,0 0 3,-25-24-3,50-26 2,-24 1-2,-26-75 17,50 75 6,99-249-25,-74 299 0,248-200 47,-174 199-43,-24 25-5,24 0 1,-25-24 10,1 24 0,24 0-11,-50 0 2,26 24 5,-1 26 4,25 49 5,-74-49-4,50 74-12,-50-74 2,-1 24 4,1 75 8,-25-75-12,0-24 7,0-1 5,-49 75-14,24-99 0,0 25 5,-74 24 10,-25-24 1,49-25-4,-123-1-12,148-24 2,-24 25 3,-25-25 11,49 0-4,0 0-12,1 0 1,24 0 11,0 0-3,0 0 5,1 0-1,-1 0 0,0-25 4</inkml:trace>
    </iact:actionData>
  </iact:action>
  <iact:action type="add" startTime="98138">
    <iact:property name="dataType"/>
    <iact:actionData xml:id="d19">
      <inkml:trace xmlns:inkml="http://www.w3.org/2003/InkML" xml:id="stk19" contextRef="#ctx0" brushRef="#br0">13221 18083 0,'50'0'177,"-1"24"-170,26 1 0,-26 0 0,26 25 1,-50-26-1,49 26 1,-49-25 0,0 0-2,0-25 2,-1 24 17,1 1-21,0-25 27,49 75 20,-49-75 9,0 0-40,0 0 2</inkml:trace>
    </iact:actionData>
  </iact:action>
  <iact:action type="add" startTime="99295">
    <iact:property name="dataType"/>
    <iact:actionData xml:id="d20">
      <inkml:trace xmlns:inkml="http://www.w3.org/2003/InkML" xml:id="stk20" contextRef="#ctx0" brushRef="#br0">14015 17835 0,'25'0'209,"24"0"-200,-24-25-2,0 25-1,0 0 3,24 0 6,-24 0-1,0 0-8,0 0 4,0 25 12,-25-1-9,24 51 17,1-75 15,-25 173-42,0-123 1,0-25 9,0 0 4,0-1 0,0 1-2,-25 0 3,25 0-3,0 0-13,-24-25 4,24 24 2,0 1 12,24-25 246,1 0-259,0 0 0,74 0 10,-4067 25 3,8110-25-4,-4018 25-14,-74-25 2,-1 25 2,1-25 14,-1 0-2,-24 0-5,0 0 5,0 0-2,0 0 25</inkml:trace>
    </iact:actionData>
  </iact:action>
  <iact:action type="add" startTime="109244">
    <iact:property name="dataType"/>
    <iact:actionData xml:id="d21">
      <inkml:trace xmlns:inkml="http://www.w3.org/2003/InkML" xml:id="stk21" contextRef="#ctx0" brushRef="#br1">8657 14287 0,'0'50'183,"-25"25"-176,-24 24 1,24 0 0,0 0-2,25-24 2,-25-26-1,25 1 4,-24-25-7,24-1 3,-25 26 8,0-50 8,25 25-22,-25 0 30</inkml:trace>
    </iact:actionData>
  </iact:action>
  <iact:action type="add" startTime="110376">
    <iact:property name="dataType"/>
    <iact:actionData xml:id="d22">
      <inkml:trace xmlns:inkml="http://www.w3.org/2003/InkML" xml:id="stk22" contextRef="#ctx0" brushRef="#br1">8335 14263 0,'0'24'183,"25"26"-175,-1-50-1,1 50 3,0-50-5,0 49 1,24-24 10,-49 0-9,25 0 1,0 0 15,0-1 8,24 26 19,-24-50-34,0 25 3,0 0-4,0-1 58,-1 1-50,1 0-1,0 0-6,-25 0 0,25-25 3,-25 24-4,25-24-13,-25 25 3,24 0 10,1-25-1,-25 25 1,25 0 0</inkml:trace>
    </iact:actionData>
  </iact:action>
  <iact:action type="add" startTime="114987">
    <iact:property name="dataType"/>
    <iact:actionData xml:id="d23">
      <inkml:trace xmlns:inkml="http://www.w3.org/2003/InkML" xml:id="stk23" contextRef="#ctx0" brushRef="#br1">15851 13419 0,'0'75'199,"-25"49"-193,-25-50 2,1 25-1,-1 25 0,25-49 1,-25-1-1,1 25 0,24-49 1,0 0-1,0-1 0,-24 75 19,49-99-14,0 0 10,0 0 82</inkml:trace>
    </iact:actionData>
  </iact:action>
  <iact:action type="add" startTime="116662">
    <iact:property name="dataType"/>
    <iact:actionData xml:id="d24">
      <inkml:trace xmlns:inkml="http://www.w3.org/2003/InkML" xml:id="stk24" contextRef="#ctx0" brushRef="#br1">15255 13469 0,'25'0'185,"25"50"-170,-26-26-9,26 26 1,-25 0 3,24-1-6,-24-24 3,0 25 1,0-26 3,0 26-7,-25-25 3,74 49 17,-24 1 9,-25-26-1,-1-24-31,-24 0 4,0 0 40,0-1 9,25-24-49,-25 25 16,25-25-19,-25 25 15,25-25 31,-25 25-40,25 0 5,-1-1 4,1-24 128,0 25-130,0 0 0,0-25 98,-1 0-79</inkml:trace>
    </iact:actionData>
  </iact:action>
  <iact:action type="add" startTime="130869">
    <iact:property name="dataType"/>
    <iact:actionData xml:id="d25">
      <inkml:trace xmlns:inkml="http://www.w3.org/2003/InkML" xml:id="stk25" contextRef="#ctx0" brushRef="#br1">12179 13965 0,'0'25'198,"25"0"-191,-25 49 1,0-24-2,0 24 2,25 0 1,-25 1-3,25-1 1,-25 1 0,0-1 0,25 1 0,-25-1 1,0-24-1,0-1 1,0 1-1,0 49 13,0-74 13,0 99-31,0-99 4,0 99 35,0-50-21,0-49-16,0 0 2,0 24 1,0 1 7,0 0 1,0 49-11,0-50 0,0 1 5,0 74 8,0-25 0,0-74 0,0 99-14,0-74 9,0 24 5,0-24 3,0-26-6,0 1 2,0 0 1,0 0 3,0 0-7,0 0 4,0-1 2,0 26 2,0 0-12,0-26 9,0 26 0,0-25-3,0 0-12,0-1 27,0 1-28,0 0 16,24 0-2,1 24-1,-25 26 5,25-26-5,-25 1-13,0-25 3,0 0 3,0-1-3,0 1 10,0 0 8,0 0 28</inkml:trace>
    </iact:actionData>
  </iact:action>
  <iact:action type="add" startTime="135841">
    <iact:property name="dataType"/>
    <iact:actionData xml:id="d26">
      <inkml:trace xmlns:inkml="http://www.w3.org/2003/InkML" xml:id="stk26" contextRef="#ctx0" brushRef="#br1">11907 13742 0,'0'-25'262,"-50"-49"-243,50 24-12,-25 25-1,-24 0 1,49-24 0,-25 24 1,0 0-2,0 0 3,0 1-2,1-26 10,-1 25-6,0 25 6,-49-49 15,-50-26 19,74 50-45,25 25 5,0-25 6,-24 1-4,-1-1-10,0 0 4,26 25 1,-26-25 12,25 0-5,-24 25-13,-26-49 13,26 49 0,-51-50 4,1 50-3,25-49 0,24 49 0,1-25 2,-1 0-3,25 25-13,0-25 4,1 25 3,-26-49 12,0 49-8,-24-25 2,24 0 3,1 0 1,24 25-3,-25 0-15,1 0 4,-1 0 4,-24 0 8,24 0-2,-74 0-12,74 0 3,26 0 4,-76 0 5,1 0 3,50 0-4,-26 0-10,25 0 3,1 0 1,-26 0 7,-24 0 3,50 25-1,-75 0-14,49-25 2,1 25 3,-75 24 8,25-49 5,99 25-6,-74 0-11,0 0-2,74-25 6,-74 24 13,74-24-5,-99 25-14,99-25 2,-25 25 6,-24 0 4,0 0 5,49-25-4,-74 49-13,49-49 4,0 0 2,-49 25 9,25 0 1,24-25-2,-24 25-13,24-1 3,25-24 1,-49 25 10,49-25 0,-49 50-14,49-50 1,-25 0 6,1 25 6,-26 0 2,26-25-1,-51 49-14,76-49 0,-1 0 5,-50 25 10,1 25 0,24-26-1,1-24-2,24 25-10,0-25 7,0 25 5,-24 25-14,24-26 2,0-24 5,-25 50 3,1 24 8,24-24-9,-25 0-8,26-26 1,-1 1 5,-25 25 6,25-1 3,1-24-4,-26 25-13,25-25 4,25-1 2,-49 1 9,-1 25 1,0-1-2,50-24-1,-24 25 2,-26-25 1,25-1-3,0 26-12,-24-25 2,24 0 9,25 24 0,-25-24 3,0 0-3,25 0 3,-4092 0 2,8184-1 62,-4092 1 22,0 0-59,0 0 74</inkml:trace>
    </iact:actionData>
  </iact:action>
  <iact:action type="add" startTime="140431">
    <iact:property name="dataType"/>
    <iact:actionData xml:id="d27">
      <inkml:trace xmlns:inkml="http://www.w3.org/2003/InkML" xml:id="stk27" contextRef="#ctx0" brushRef="#br1">12700 13568 0,'25'-25'288,"-25"1"-283,25-1 3,25 0-2,-26-25 2,1 26-2,0-1 2,-25-25-1,50 25 2,-50-24-2,24 24-1,26 0 4,-50-25-4,25 26 2,74-125 23,-25 50 0,100-1 2,74-24 18,-223 100-35,74-1-14,-49 0 4,24 0 0,25 0 12,1 1 1,-51 24-5,1-25-11,24 25 3,-49 0 2,25 0 9,-1 0-1,1 0-14,-1 0 5,-24 0 1,25 0 9,49 0 2,-74 0-3,74 0-13,-24 0 1,-26 0 2,-24 0 2,25 0 2,49-50 6,-74 50 1,49-25-16,-24 25 4,-26-24 6,76-1 6,-51 0 1,1 25-3,-1-25-12,1 25 3,0 0 1,24-25 12,-24 25-3,74 0-14,-50 0 5,25 0 0,75 0 9,-25 0 4,-100 0-6,51 0-12,-76 0 3,26 0 5,24 0 9,-49 0-6,75 0-10,-76 0 11,1 0-13,74 0 15,-24 25 3,-26 0-3,100 0-14,-99-25 5,-1 25-1,100 24 11,-25-24 1,-49 25-3,24-26-12,-25-24 3,-24 25 2,24 25 9,26-25 2,-76-1-6,76 26-10,-51-25 3,1 0 3,49-1 10,-74 26-5,24-50-12,-49 25 3,50-25 6,-25 0 4,-25 25 4,25-25-3,-1 0-8,-24 24-1,50 51 11,0-26 0,-26 1-4,-24 0-11,25 24 2,0-49 4,-25 25 7,50-1 4,-50-24-5,24 0 0,1 24 3,0 1 0,0-25-3,0 0 2,24 24 1,-49-24-2,50 25-15,0-1 13,-26-24 6,26 0-9,-50 0-5,25-25-3,0 24 1,-1 1 3,1 0 9,-25 0 4,25-25-6,-25 25-11,25-25 2,0 24 3</inkml:trace>
    </iact:actionData>
  </iact:action>
  <iact:action type="add" startTime="146989">
    <iact:property name="dataType"/>
    <iact:actionData xml:id="d28">
      <inkml:trace xmlns:inkml="http://www.w3.org/2003/InkML" xml:id="stk28" contextRef="#ctx0" brushRef="#br1">8533 12328 0,'0'50'175,"0"49"-166,0 25-1,0 0-1,0-50-1,0 1 3,0-1-3,0 0 2,0-24-1,0 0-1,0 24 1,0 1 2,0-1-3,0 298 19,25 149 12,-25-447-33,0 75 23,0 298 21,0-100-31,0-173 1,0-100-3,0 25-12,0-49 2,0-1 3,0 26 9,0-1 2,0-24-5,0 49-11,0-49 2,0-1 3,0 75 13,0-49-7,0 49-12,0-75 4,0-24 3,0 50 8,0-51 0,0 1 0,0 0-2,0 0 2,0 0 1,0-1 4</inkml:trace>
    </iact:actionData>
  </iact:action>
  <iact:action type="add" startTime="151909">
    <iact:property name="dataType"/>
    <iact:actionData xml:id="d29">
      <inkml:trace xmlns:inkml="http://www.w3.org/2003/InkML" xml:id="stk29" contextRef="#ctx0" brushRef="#br1">15975 11658 0,'0'149'212,"0"-75"-205,0 1 1,0-1-1,0 1 0,0 24 1,-25-25-1,0 26 0,25 24 0,0-25 3,0 0-5,0 25 2,-25 0 8,25-25-13,0 0 4,-25 125 17,-4092-1 9,8185 372 18,-4068-471-46,0-74 8,0 99 7,0-100-5,0 26-12,0-1 3,0-24 5,0 74 5,0 99 7,-25 25-8,25-74 2,-25-25 2,0-75-2,25 0-13,0-49 2,0 25 1,0-25 12,-24 24 1,-1 1-5,25-25-12,0-1 4,0 1 3,0 0 11,0 0 1,0 0 20,0 24-27,0-24 3,0 0 18</inkml:trace>
    </iact:actionData>
  </iact:action>
  <iact:action type="add" startTime="162168">
    <iact:property name="dataType"/>
    <iact:actionData xml:id="d30">
      <inkml:trace xmlns:inkml="http://www.w3.org/2003/InkML" xml:id="stk30" contextRef="#ctx0" brushRef="#br1">10319 18554 0,'-174'0'184,"50"0"-177,-49 0 1,49 0-1,-25 0 0,0 0 1,0 0-1,25-25 1,-25 0 21,-148-49-27,74-125 29,-1-272 5,200 74 12,24 199-31,49-1-1,1 26 2,-25 98-3,24-49-12,-24 75 3,25-26 1,24 1 13,-49 24-11,24 1-2,26-1-5,-50 0 5,24 26 0,50-26 8,-24-24 2,-26 49 1,1 0-3,24-25-13,-49 26 3,0-1 5,49-25 9,-49 25-3,124-24-14,-99 24 3,24 25 1,75-74 13,25 49 0,-100 0-5,50 25-12,-50 0 4,1 0 3,74 0 11,-75 50-7,100 24-10,-100-24 2,1-1 5,49 50 6,0 100-1,-25 322 6,-99-273-7,0-75 2,-50 51 3,-24-26-3,-75 174-12,75-198-1,-26-25 3,-48 99 13,24-124 1,49-25-7,-148 0-10,74-24 1,50-26 6,-50-24 10,75 0-6,-50 0-10,74-25 1,0 0 2</inkml:trace>
    </iact:actionData>
  </iact:action>
  <iact:action type="add" startTime="168484">
    <iact:property name="dataType"/>
    <iact:actionData xml:id="d31">
      <inkml:trace xmlns:inkml="http://www.w3.org/2003/InkML" xml:id="stk31" contextRef="#ctx0" brushRef="#br1">18902 18306 0,'-100'49'198,"-49"1"-190,-49 24-1,0-24 0,24 0 0,0-1 1,-49 1-1,99-25 1,-25 0-1,0-1 1,50-24-1,0 0 0,-25 0 0,-25 0-1,-322-74 21,322 49-22,-223-74 25,49-25 0,-247-124 21,446 124-36,0 25 3,74-1-2,-74-73-12,99 123 0,-24 1 4,-26-76 9,26 26 2,24 50-2,-25-51-13,50 51-2,-49-26 5,-1-123 11,25-25 1,25 148-4,0-98-13,0 123 3,0-24 3,0-26 8,0 26 3,0 24-4,25-24-13,0 24 4,0 26 3,124-100 11,-50 49-4,199-98-14,-125 123 3,-24-24 2,124 24 11,0 25 0,-100 25-3,175 50-14,-51-1 19,-148 1-9,0-25-7,-75 0-3,26-1 6,-26 26 0,75-25 9,-50 24 0,75 51 2,-100-76-3,100 100-12,-100-99 2,25 74 4,1 25 8,48 0 1,-73-24-2,74 73-13,-100-123 0,50 49 7,25 75 6,124 272 3,-148-98-2,-51 24-3,-49-149 6,0-99-7,-74 149-10,24-149 3,1 0 2,-26-50 9,-24-74 2,25 0-5,-50 0-11,49 0 2,-24 0 4,-149 0 6,74 0 1</inkml:trace>
    </iact:actionData>
  </iact:action>
</iact:actions>
</file>

<file path=ppt/ink/inkAction2.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4-06T14:47:53.582"/>
    </inkml:context>
    <inkml:brush xml:id="br0">
      <inkml:brushProperty name="width" value="0.05292" units="cm"/>
      <inkml:brushProperty name="height" value="0.05292" units="cm"/>
      <inkml:brushProperty name="color" value="#00B0F0"/>
    </inkml:brush>
  </inkml:definitions>
  <iact:action type="add" startTime="39432">
    <iact:property name="dataType"/>
    <iact:actionData xml:id="d0">
      <inkml:trace xmlns:inkml="http://www.w3.org/2003/InkML" xml:id="stk0" contextRef="#ctx0" brushRef="#br0">10493 7590 0,'-50'0'191,"-24"-25"-189,24 1 6,0-1 0,-24 0 2,24 0-2,26 0-6,-26 1 4,-24-1 1,49 0 1,0-25 2,0 26 0,-24-51 10,-26-49-15,50 75-1,1-1-2,-1-24 7,-25-26 6,1-123 36,49 198-44,0 0 3,0-49 4,0 24 5,24 1-5,51-50-11,-26 24 2,26 26 5,24-51 6,0 51 1,0-26-14,-49 26 4,24 24 2,75-25 5,25 1 4,-75 49-2,50 0-14,-75 0 4,1 0 1,74 0 14,-100 0-9,-24 0-9,0 24 1,24-24 0,-24 25 4,50-25 7,-26 50 5,-24-25-6,50 49-11,-1 25 26,-24 25-28,24 0 20,-49-24-7,49 98-12,-74-99 4,0-24 3,25 74 6,-25-1 4,0-98-5,0 74-10,0-74 0,0-26 4,0 51 13,-25-75-19,25 25 5,0-1 1,-49 1 5,24 0 4,-25 25 1,25-26-3,-49 1-12,0 25 3,24-25 3,-99 24 7,0-24 2,25 0-3,-25-25-12,75 0 1,0 0 6,-50-25 10,74 25-8,-24-25-7,24 25-1,0-25 4,-49-24 9,25-1 3,49 50-4,-74-74-14,49 49 3,25 0 3,-24-49 7,-1-1 4,25 51-3,0-51-14,-24 26 3,49 24 3,-50-50 12,50 51-5,-25-1-12,25 0 3,0 0 15,0 0 7</inkml:trace>
    </iact:actionData>
  </iact:action>
  <iact:action type="add" startTime="43631">
    <iact:property name="dataType"/>
    <iact:actionData xml:id="d1">
      <inkml:trace xmlns:inkml="http://www.w3.org/2003/InkML" xml:id="stk1" contextRef="#ctx0" brushRef="#br0">11559 5432 0,'0'50'206,"0"49"-200,-24 0 3,-1-24-3,0-1 2,0 1 3,0-26-2,1 26-7,-1-26 5,0 1 2,0 24 1,0 25-1,-24 1 2,-1 24-8,25-50-1,-24 50 8,-1-25-1,-24 75 2,-125 124 27,125-199-21,24-25 2,25-24-6,-24 24-11,24-49 3,25 0 6,-50 49 8,50-49-4,-24 25-12,-1-50 1,25 24 5,0 1 13,0 0-1,0 0-13,-25 24 8,0 1 0,0 0 4,25-25-6,0-1 2,0 1 3,0 0 108,-24-25-118,24 25 4,0 0 8,0-1-5,0 1 4,0 0 17,-25-25-28,25 25 6,-25 24 0,0-24 6,25 0-7,-25 0 2,25 0 5,0-1 0</inkml:trace>
    </iact:actionData>
  </iact:action>
  <iact:action type="add" startTime="45877">
    <iact:property name="dataType"/>
    <iact:actionData xml:id="d2">
      <inkml:trace xmlns:inkml="http://www.w3.org/2003/InkML" xml:id="stk2" contextRef="#ctx0" brushRef="#br0">9724 5655 0,'49'100'185,"150"222"-170,-125-198-2,1-25-3,-51 1-5,51-26-3,-1 25 5,26 50 7,-26-25-3,25 50 0,-24-100-1,24 100 8,-74-125 27,223 323-42,-224-347 1,1 25 10,-25-25 1,75 49-12,-26-24 2,-24-1 4,49 26 7,-49 24 1,25-74-1,-25 24-13,0-24 1,-25 0 5,49 25 8,-24-26 3,-25 1-5,25-25 0</inkml:trace>
    </iact:actionData>
  </iact:action>
  <iact:action type="add" startTime="48601">
    <iact:property name="dataType"/>
    <iact:actionData xml:id="d3">
      <inkml:trace xmlns:inkml="http://www.w3.org/2003/InkML" xml:id="stk3" contextRef="#ctx0" brushRef="#br0">9327 4762 0,'0'25'194,"0"50"-189,25-1 2,24 25 0,-49 50 1,25 25 0,25-1-1,-50-24 1,25 25 1,-1-100 2,-24 1-1,25-1-8,0 1 3,-25-26 8,0-24 2,0 49-12,0-24 1,0 99 40,0-100-30,0 51-11,0-51 4,0 26 2,0 74 9,0-75-4,0 25-11,0-24 4,0-51 6,0 26-2,0 0-7,0-26-2,0 1 5,0 25 8,0-25-7,0-1 11,0 1 7,0 0-22,0 0 33,0 0-5,-25-25 24,0 24-34,1-24-21,-1 25 16,-50 0 1,26-25-2,-51 0-14,26 0 4,0 0 7,-1 0-4,-24 0-3,49 0-2,-49 0 0,25 0 5,-75-25 4,50 25 3,-25-49 1,74 49 0,-99-25-14,75 25 2,-1-25 5,-123 0 6,-50-24 3,149 49-5,-100-50-11,150 50 2,-1 0 9,0-25-4,1 25-5,-100-25 3,99 25 1,-98 0 4,-51 0 2,26 0 2,98-24 0,-49-1-13,50 25 3,24 0 5,0 0 0,1 0-9,-1-25 1,1 25 0,-26 0 6,-74 0 4,-24 0-1,-26 0 7,100 0-8,25 0-8,-26 25-3,26 0 6,0-25 6,-1 0-3,1 24-5,-1 1-3,-24 0 5,25 0 7,-75 0-5,0-1-4,25 26-2,-25-25 1,0 0 6,25 24 3,-24-24-2,73 0-7,-98 0 4,98-25 1,-4166 0 2,8184 24 7,-4042 1 1,25-25-3,-25 25-13,49-25 1,-24 0 4,24 0 9,-49 0 1,49 0-2,1 0 0,24 0 6,0 0-2,0 0 52,25-25-56,0 0-5,0 1 0,0-125 6,0-50-2,75-49 3,-51 149-1,26-50-14,-50 100 2,25 24 3,-25 0 1,25 0 1,-25 0-1,0 1 27,0-1-30,0 0 104,24 0-102,1 25 1,0-25 0,25 1-1,49-26 12,-25 25-5,-49 0 5,0 25-9,0-24-7,-1 24-2,1-25 12,0 0 1,-25 0 2,25 25 1,-25-25-3,25 1 51,-25-1-54,49 25-3,-49-50-7,50 50 5,-25-25 1,49-49 8,-49 74-11,25-25 4,-1-49 10,26 24-5,24-24-11,-50 49 5,26 0 1,24-25 4,0 26 5,-49-1-2,49-25-14,-74 50 4,24 0 2,51-49 9,24 49 2,-75-25-4,75-25-12,-74 50 2,24 0 4,75-25 7,-50 1 1,50-1-14,-74 25 4,-26-25-1,75 0 11,25 0 0,-74 25 0,98-24-14,-98 24 4,-1 0 0,149 0 10,-124 0-4,25 0-8,-24 0-3,98 0 11,-24 0 2,-50 0 1,49 0 4,-24 0-6,50 0-11,-125 0 3,1 0 2,73 0 13,-73 0-8,24 24-11,-25-24 4,-24 0 7,0 0-10,-1 25 5,26-25-1,-26 0 6,1 25 2,74-25-13,-50 25 4,-49-25 4,74 25 5,1-25 3,-51 0-3,26 0-13,-26 0 5,-24 0 1,25 0 11,-1 0-6,-24 0-9,0 0 11,-4093 0 1,8185 0 1</inkml:trace>
    </iact:actionData>
  </iact:action>
  <iact:action type="add" startTime="53572">
    <iact:property name="dataType"/>
    <iact:actionData xml:id="d4">
      <inkml:trace xmlns:inkml="http://www.w3.org/2003/InkML" xml:id="stk4" contextRef="#ctx0" brushRef="#br0">12948 7888 0,'-24'0'176,"-26"0"-169,0 0 2,1 0-2,-1 0-1,1 0 2,-1 0-1,0 0 1,26 0-2,-26-25 2,25 25 0,0 0 8,-24-25 7,-1 25 11,-24-25 2,74 1 10,-100-1-44,76 25 8,-1-25 283,0-25-291,-49 1 11,49-1-4,-25 1-1,25-1-6,-24 25 4,24-74 2,-49 0 6,-1-75 5,26 100-4,-1-25-13,25 24 6,0 25-1,-24-24 9,24 0 3,25 49-4,-25-25-13,25 25 18,0 1 2,0-1-8,0 0-4,0 0 6,0-24 2,0 24-5,25 0-9,0 0 4,24-24-1,100-51 9,149-24 3,-149 100-4,123-51-12,-123 26 3,25 24 6,0 0-2,24-25-6,0 50-2,1-25 4,-25 1 3,98-1 7,26 0-2,173-25 3,224 50 2,-224 0-3,-173 0-10,-1 0 3,224 50 10,-322-25-5,222-25-11,-197 0 2,49-25 4,223 0 8,-25 0 1,-173-24-2,322-26-13,-323 75 0,-98 0 7,173-49 6,124 49 3,-273-25-5,249 0-11,-324 25 3,26-25 3,99 1 11,-124 24-6,124 0-11,-125 0 2,-73 0 2,98 0 9,-49 24 3,-74 1-2,24-25-14,-49 25 2,-4093 0 2,8211-25 10,-4119 49 1,26 1-3,0 49-13,-1 50 12,-49 0 4,0-75-2,0 75-13,0-50 2,0 25 4,-74 50 8,-25 24 1,24-98-3,-98 73-13,24-49 11,0-24-10,0-1 1,25-25 7,-149 50 9,174-74-5,-124-1-13,74-24 3,50 0 3,-149 25 9,124-26-1,-124-24-12,148 0 2,-48 0 1,-51 0 10,-49 0 1,149-24-2,-149-1-13,124 0 1,-25 0 5,-124-24 7,-49-1 5,123 0-8,-123 26-11,99-1 5,98 25 3,-123 0 4,50 0 5,24 0-4,-173 0-12,173 0 0,-24 0 7,-124 25 9,222-1-4,-172 1-13,98 0 6,0 0-1,-123 0 9,24-1 4,149-24-7,-100 0-10,125 0 3,0 25 2,-124 0 9,99-25-1,-75 0-14,125 0 6,-50 25 1,-50-25 6,75 25-10,25-25 9,24 24 1,-74-24-12,74 0 3,-24 25 0,-25-25 12,0 0 0,49 0-2,-49 0-14,49 0 4,0 0 8,1 0-5,24 0-4,-25 0-3,26 0 4,-1 0 2,-50 0 7,26 0 1,-1 0 3,25 0-4,1 0-13,-1 0 12,25-25 117</inkml:trace>
    </iact:actionData>
  </iact:action>
  <iact:action type="add" startTime="63328">
    <iact:property name="dataType"/>
    <iact:actionData xml:id="d5">
      <inkml:trace xmlns:inkml="http://www.w3.org/2003/InkML" xml:id="stk5" contextRef="#ctx0" brushRef="#br0">6028 7590 0,'-75'0'346,"1"0"-335,24 0-1,1 0-8,24 0 5,-25 0 3,1 0 3,-1 0-1,25 0 2,1 0-3,-1 0-6,0 0 11,-25-25 32,1 25-30,49-24-4,-25-1 9,25 0-11,-25 0 5,25 0-2,0-24 1,0-26 3,0 51-3,0-1 6,0 0-1,0 0-13,0 0 7,0-24 2,0-1 1,0 25-4,0-24-11,0 24 4,0 0 5,0 0 6,0 1-6,0-1 12,25 0 6,0 0-18,0-25 4,-25 26 1,24-26 2,1 50-17,-25-50 4,25 26 10,-25-1-3,25 0-4,0 0 11,-1-24-5,1 24 2,-25 0-1,50 0 2,-25 0-3,24 1 2,-24-26 2,0 25-3,49 0-13,-49 25 1,0-24 11,0-1-2,49 25-11,-49 0 13,49 0 0,-24 0 0,0 0 5,-26 0-6,1 0-12,0 25 5,0-1 2,24-24 6,-24 25 0,0 25 5,0-25-5,-25-1 1,25 51 3,-25-50-4,49 49-14,-49-49 6,0 0 3,0-1 8,0 1-4,0 0-3,0 0 1,0 0-2,0 24 8,0-24-1,-25 50-15,25-51 5,0 26 4,-24-25 0,24 0-9,-25 24 2,25-24 2,0 0 4,-25 0 3,0 24 2,0 26 6,1-51-8,-26 26-10,25-50 4,0 25 0,-49 24 9,-1 1 3,26-25-3,-1 0-15,25-1 6,1-24 6,24 25-2,-25-25 7,0 0-1</inkml:trace>
    </iact:actionData>
  </iact:action>
  <iact:action type="add" startTime="66764">
    <iact:property name="dataType"/>
    <iact:actionData xml:id="d6">
      <inkml:trace xmlns:inkml="http://www.w3.org/2003/InkML" xml:id="stk6" contextRef="#ctx0" brushRef="#br0">5780 3349 0,'25'0'169,"24"0"-162,-24 24 0,25 1 3,-50 0-6,49-25 4,-49 50-1,25-50 1,0 24-2,0 1 1,-1 25 1,-24-25-1,0-1 1,0 26-1,-24 74 17,-76-25 11,76-74-5,-26 25-28,50-25 45,-25-25-44,50 0 48,49 0-43,-49 0-1,25 0 8,24 24 5,-49-24-18,25 25 4,-25-25 9,-1 25-7,1-25 8,0 50 0,0-26 5,0-24-8,-25 25 4,0 25 2,-25-50-4,-25 74-13,1-49 10,24 25-9,-50-1 13,50-49 2,1 25-4,24 0-12,-25-25 4,0 0 16,0 0 53,0 0-68</inkml:trace>
    </iact:actionData>
  </iact:action>
  <iact:action type="add" startTime="70367">
    <iact:property name="dataType"/>
    <iact:actionData xml:id="d7">
      <inkml:trace xmlns:inkml="http://www.w3.org/2003/InkML" xml:id="stk7" contextRef="#ctx0" brushRef="#br0">17438 7417 0,'-50'0'220,"1"24"-217,-26 1 4,51-25 5,-26 25-5,25-25-4,0 0 4,1 0-1,-1 0 1,0 0 2,0 0-1,0-25-1,-24 0 14,-50-173 15,-1 49 14,100 124-47,-24 25 2,24-24 3,-25-26 8,0 25 0,0 0 1,25 1 1,0-1-3,0 0 2,0 0 1,0 0-4,0-24-11,0 24 11,0-25 5,0 25-3,0-24-1,0-1-13,0 1 2,25 24 6,0-50 10,0 75-6,24-49-10,26 24 1,-26 0 2,75 0 10,25 25 2,-75 0-3,26 0-10,-26 0-4,-24 0 6,-26 25-2,26 0 7,-25 0 1,49 0-11,-49 24 4,0-24 1,25 25 8,-26-1 2,1-24-2,0 0-13,0 0 2,0-1 5,-25 26 4,24 49 6,-24-49-18,0 0 3,0-1 3,0 100 7,0-50 1,-24 25 3,24-74-5,-25 24-11,0-24 3,0-25 3,-24 24 10,24-24-3,-50 25-13,26-50 1,-26 49 4,-24-24 8,-50 0 4,75-25-5,-75 0-12,99 0 0,-24 0 6,-25-25 8,24 0 2,51 25-5,-26-25-11,50 1 2,-25 24 9,0-25 0,0 0 4,25 0 1,0 0 3,0 1 3,0-1-6,0 0 4</inkml:trace>
    </iact:actionData>
  </iact:action>
  <iact:action type="add" startTime="75858">
    <iact:property name="dataType"/>
    <iact:actionData xml:id="d8">
      <inkml:trace xmlns:inkml="http://www.w3.org/2003/InkML" xml:id="stk8" contextRef="#ctx0" brushRef="#br0">17165 3522 0,'25'0'189,"0"0"-179,0 0-3,24 0 1,-24 0 5,-25 25-6,0 0 7,0 74 32,-174 571-44,150-621 9,24 1-8,-25-50 1,25 25 12,-25 0 0,25-1 1,25 1 54,0-25-65,49 0 3,50 0 5,-50 0 3,1 0-2,-26 0 4,-24 0-4,0 0 6,0 0-7,0 0 0,24 0-10,-24-25 2</inkml:trace>
    </iact:actionData>
  </iact:action>
  <iact:action type="add" startTime="77121">
    <iact:property name="dataType"/>
    <iact:actionData xml:id="d9">
      <inkml:trace xmlns:inkml="http://www.w3.org/2003/InkML" xml:id="stk9" contextRef="#ctx0" brushRef="#br0">17686 3646 0,'50'0'191,"-25"0"-185,-1 0 1,26 0 1,-25 0 6,0 25 2,-1-25-8,51 149 27,-75-75 12,0 199-41,-25-223-5,25-1 5,0-24 16,0 25-21,0-25 19,25-25 76,24 0-90,51 0 2,98-25 9,-49-25 3,-100 25-6,51 1-10,-51-1-1,-24 25 7,25 0 6,-26 0 4,1 0-6,0 0 2,-25-25 11</inkml:trace>
    </iact:actionData>
  </iact:action>
</iact:actions>
</file>

<file path=ppt/ink/inkAction3.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4-06T14:51:07.087"/>
    </inkml:context>
    <inkml:brush xml:id="br0">
      <inkml:brushProperty name="width" value="0.05292" units="cm"/>
      <inkml:brushProperty name="height" value="0.05292" units="cm"/>
      <inkml:brushProperty name="color" value="#00B0F0"/>
    </inkml:brush>
    <inkml:brush xml:id="br1">
      <inkml:brushProperty name="width" value="0.05292" units="cm"/>
      <inkml:brushProperty name="height" value="0.05292" units="cm"/>
      <inkml:brushProperty name="color" value="#FF0000"/>
    </inkml:brush>
  </inkml:definitions>
  <iact:action type="add" startTime="126100">
    <iact:property name="dataType"/>
    <iact:actionData xml:id="d0">
      <inkml:trace xmlns:inkml="http://www.w3.org/2003/InkML" xml:id="stk0" contextRef="#ctx0" brushRef="#br0">23118 17190 0,'-49'-25'184,"-26"0"-177,-24 25 0,25 0 0,-1-25-1,1 25 2,24 0 0,-24 0 0,24 0-1,-24 0-1,-1-25 2,1 25 0,24 0-2,-49 0 17,50 0 7,-175 0-27,150 0 42,-224-24-41,249 24 11,-26 0 1,1-25 3,24 25-5,1 0-12,-1 0 6,0 0-2,-24 0 12,-25 0 0,24-25-3,-49 25-13,75 0 5,-26 0 1,-24 0 8,-75-25 3,26 25-3,-1 0-1,-75 0 5,150-25-6,-75 25-11,75 0 10,-1 0-11,-73 0 13,24 0 3,74 0-1,-74 0-13,50 0-2,24 0 6,-99 0 10,0 25 0,75-25-4,-75 0-12,99 0 5,-24 0 1,-75 0 12,75 25-7,-50-25-9,25 0 1,-1 25 5,-148 0 5,25-25 5,124 0-5,-124 0-11,148 0-1,1 0 6,-75 0 7,-50 0 2,125 24-2,-199-24-14,149 25 4,25-25-1,-25 0 3,0 0 6,0 0 0,-99 0-11,123 0 4,1 0 1,-174 0 8,0 0 3,174 0-4,-99 0-12,99 0 2,24 0 3,-123 0 9,49 0 2,50 0-3,-75 0-14,100 0 3,-1 0 2,-49 0 11,50 0-1,49 0-2,-25 0-12,26 0 2,-1 0 8,0 0 2,0 0 1,25-25 36</inkml:trace>
    </iact:actionData>
  </iact:action>
  <iact:action type="add" startTime="131100">
    <iact:property name="dataType"/>
    <iact:actionData xml:id="d1">
      <inkml:trace xmlns:inkml="http://www.w3.org/2003/InkML" xml:id="stk1" contextRef="#ctx0" brushRef="#br0">15057 17066 0,'25'49'190,"-1"1"-182,-24-1-1,25 51 15,-25-76-15,0 1 8,0 0 0,0 0 7</inkml:trace>
    </iact:actionData>
  </iact:action>
  <iact:action type="add" startTime="132766">
    <iact:property name="dataType"/>
    <iact:actionData xml:id="d2">
      <inkml:trace xmlns:inkml="http://www.w3.org/2003/InkML" xml:id="stk2" contextRef="#ctx0" brushRef="#br0">15007 15553 0,'0'24'190,"0"26"-182,0 24 0,0 1-1,25 24-1,0-49 1,-25-1 1,0 1-1,25-25 1,-25 24-1,0-24 2,0 0 1,0 24 10,24 26 14,1 49 14,0-74-32,0-1 2,-25 1-2,0 24-1,25-49 5,-25 0-7,0 0-11,0-1 12,0 1-12,0 25 14,0-25 2,0-1-3,0 1-11,0 0 0,0 25 5,0-26 8,0 26 1,0-25-4,0 24-12,0-24 17,0 0 10</inkml:trace>
    </iact:actionData>
  </iact:action>
  <iact:action type="add" startTime="135768">
    <iact:property name="dataType"/>
    <iact:actionData xml:id="d3">
      <inkml:trace xmlns:inkml="http://www.w3.org/2003/InkML" xml:id="stk3" contextRef="#ctx0" brushRef="#br0">22275 17165 0,'0'25'219,"25"24"-210,-25-24-1,0 0-3,25 24 4,-25-24 8,24 0-8,-24 0-5,0 0 16,0-1 3,0-48 272,-24-1-288,24-25 13,-25 25-8,25 1-7,-25-1 10,0-25-1,0 25 6,25 1-11,0-1-2,-24 25-4,24-25 3,0 0 1,-25 0 8,0 1 5,0-1-14,25 0 5,-25 0 4,1 0 4,24 1 11,0 48 528,24-24-545,-24 25-5,0 0 0,0 0 15,25 0 34,0-1-24,-25 1-14,25-25 28,0 0 376,-1 0-401,-24 25 72</inkml:trace>
    </iact:actionData>
  </iact:action>
  <iact:action type="add" startTime="139753">
    <iact:property name="dataType"/>
    <iact:actionData xml:id="d4">
      <inkml:trace xmlns:inkml="http://www.w3.org/2003/InkML" xml:id="stk4" contextRef="#ctx0" brushRef="#br0">13122 16966 0,'0'25'200,"0"0"-180,0 0-5,0 0 8,0-1 1,0 26 2,0-25 11,0 24 10,0-24-29,0 0-4,0 0 5,-25-50 260,25 0-266,0 0 1,0 75 209,25-25-217,-25 24 9,0-24 12,0-74 120,0 24-133,0 0 9,0 0-8</inkml:trace>
    </iact:actionData>
  </iact:action>
  <iact:action type="add" startTime="143181">
    <iact:property name="dataType"/>
    <iact:actionData xml:id="d5">
      <inkml:trace xmlns:inkml="http://www.w3.org/2003/InkML" xml:id="stk5" contextRef="#ctx0" brushRef="#br0">13246 17140 0,'0'-25'285,"-25"25"-266,25-25-15,-25 25 10,25-24-6,-24-1 16,24-25-11,-25 25-7,25 1 2,-25-76 10,0-73 18,25 49 12,0 99-32,0 0-14,0 0 4,0-24 7,0 24 2,0 0 0,0 0 7,0 0-7,-25 1-4,25-26 7,0 0 0,0 26-3,0-1 2,0 0 1,0-25-3,0-24 1,25-25 2,-25 24-3,25-49-12,0 75 3,0 24 2,-25-74 9,24 49 1,1 1-3,-25-1-13,25 25 4,0 0 2,0-24 11,-25 24-3,49-50-13,-24 51 9,0-26 6,0 25-1,-25 0 1,49-24-13,-49 24-2,50 0 2,-50 0 11,50-24-12,-26 24 8,26-25-7,0 1 1,-1-1 4,26 1 5,-26-1 4,1 25-6,24-24-9,-49 49 3,0-50-1,99 25 11,-50-24 3,1 24-5,24 25-13,-50-25 4,1 0 1,99 25 13,-99 0-8,-26 0-8,76 0 3,-76 0 2,76 0 6,-51 0 4,-24 0-5,25 0-12,-1 0 14,-24 50 0,25-25 4,-1-25-6,1 74-11,-1-74 2,-24 25 3,50 24 8,24 1 3,-50 0-5,26 24-11,-1-74 2,-49 25 4,74 24 11,-74-24-5,50 25-13,-51-25 3,26-1 4,24 26 7,1-25 3,-50 0-3,49-25-13,-24 24 2,-26 1 2,76-25 10,-26 25 1,-49 0-2,49 0-14,1-25 2,-50 24 6,74 1 7,25 25 1,-25-25-2,-49-25 0,24 49 3,-49-49-4,49 25-12,-49-25 2,25 25 3,24-25 9,25 50 1,-74-50-3,74 24-14,-49-24 5,0 25 4,49 0 7,-50-25-5,51 25-4,-1 24 6,-50-49 1,26 25 5,-50 0-6,24-25-11,-24 0 2,0 25 1,0-25 2,-1 0 4,51 49 6,-50-49-3,49 25-13,-49-25 4,-25 25 1,74-25 10,-24 50 2,-25-50-5,49 0-11,-49 0 1,0 24 7,49 1 7,-24-25-3,49 0-12,-49 50 12,49-50 0,-50 0 3,1 25-2,0-25-14,-1 0 4,-24 24 2,49-24 9,1 25-1,-26 0-12,1-25 1,24 25 5,1-25 6,-1 0 2,1 0-3,-1 0-13,-24 0 3,-1 25 5,51-1 6,-26-24 2,-49 0-4,99 25-11,-50-25 12,25 0 2,25 50 2,25-50-3,-25 0-2,-99 0-9,25 25 9,-1-25 2,26 0-13,-50 0 2,-1 0 3,51 0 9,-26 24 0,-24-24-1,50 25-13,-51 0 2,1-25 2,74 25 14,-74-25-9,74 0-9,-49 0 5,-25 25 0,99-1 8,-50-24 3,-24 25-5,74 0-11,-74 0 2,-1-25 4,26 0 7,24 25 4,-50-25-6,51 25-12,-51-25 2,-24 24 7,49 1 5,-24-25 2,0 25-4,-1-25-12,-24 0 4,0 0 4,0 25 9,0-25-4,-1 0-8,1 0 2,0 0 13,-50 0 354,0-25-370,25 0 0,-24 25 9,-1 0 59,0 0-51,0-25-16,-173 1 15,24 24 13,124-25-31,1 25 7,24 0 25,0 0-22</inkml:trace>
    </iact:actionData>
  </iact:action>
  <iact:action type="add" startTime="158943">
    <iact:property name="dataType"/>
    <iact:actionData xml:id="d6">
      <inkml:trace xmlns:inkml="http://www.w3.org/2003/InkML" xml:id="stk6" contextRef="#ctx0" brushRef="#br0">15900 12824 0,'-74'0'222,"-50"50"-206,74-26-13,-24 1 4,-1 0 0,-74 0 16,100 0 6,-199-25-26,198 0 1,-223 0 44,224 0-34,-50 0 2,-50 0 2,74 0-2,-74 0-14,50 0 3,25 0 5,-75 0 5,0 24 4,100-24-5,-51 0-11,51 0 2,24 0 4,-99 0 10,49 0-3,-49 0-13,50 0 2,-25 0 2,-50 0 11,50 0 0,49 0-4,-49 0-12,25 0 3,24 0 5,-49 0 7,-1 0 1,51 0-3,-100 0-12,99 0 2,-24 0 4,-50-24 10,74-1-4,-74 25-12,50-25 2,24 0 3,-24 0 9,-25 25 1,74 0-2,-50-49-14,26 49 10,24-25 6,-25 0 1,50 0-5,-74-74-11,24 50 2,26-26 4,-51-49 11,50 75-6,-24-51-11,49 51 2,-25-1 4,25-24 6,0 24 5,0 0-5,0 1-13,0-1 3,0 25 4,25-49 7,49 24 3,-24 1-4,24-50-12,-24 24 1,-1 26 6,125-125 9,-50 100-3,50-51-14,-100 51 4,25 24 0,-24 50 1,-1-24 3,100-26 8,-100 50-2,149-25-14,-98 25 5,-1 0 0,99 0 10,-25 0 2,-49 0-5,25 0-12,-75 0 5,25 0 1,99 0 11,-99 0-6,149 0-10,0-49 14,-50 49-2,-24-25 4,-100 25-4,74 0-13,-24 0 2,-74 0 7,123 49 5,-49 51 1,-99-76 0,49 51-15,-25-26 4,-49-24 3,74 75 8,-74-76-2,49 51-13,-49-50 5,0 24 0,25 1 10,-26-1 3,1-24-6,0 50-11,0-51 1,0 1 6,-1 99 6,-24 25 3,0-99-5,0 98-11,0-98 3,0 25 1,0 24 10,0 0 2,0-49-5,-24 24-11,-1-49 3,25 0 3,-25 24 9,0-24-3,-24 0-12,-1 0 10,-24 24 4,-26 26 2,51-75-5,-50 49-10,49-24 2,25-25 1,-49 0 13,49 0-11,0 0-2,-49 0 9,-1 0-1,26 0 4,-1 0-2,25 0-3,0 0 3,1 0 1,-1 0 14,0 0 54,0 0-64,0 0-1</inkml:trace>
    </iact:actionData>
  </iact:action>
  <iact:action type="add" startTime="162202">
    <iact:property name="dataType"/>
    <iact:actionData xml:id="d7">
      <inkml:trace xmlns:inkml="http://www.w3.org/2003/InkML" xml:id="stk7" contextRef="#ctx0" brushRef="#br0">17736 12948 0,'-50'0'147,"-24"0"-140,-1 25 4,1-25-1,-1 0-6,1 0 1,0 0 2,24 0-1,0 0 4,1 0-3,-1 0 1,1 0-2,-150 0 19,-49 0 9,50 0-2,-125-124 17,274 124-43,-1-25 5,0-25 7,-24 1-3,0-26-13,24 51 3,0-26 5,-24 0 6,-25-98 3,74 123-6,-50-99-9,51 99 1,-1-25 4,-25 1 11,25-1-6,1 0-12,24 26 3,0-1 6,0 0 4,0-25 4,0 26-4,0-26-13,24 0 3,1 26 4,50-76 8,49 1 1,-75 74-3,100-49-12,-50 24 2,-24 26 3,123-26 12,-99 25-7,125-24-9,-100 24 1,-50 0 4,100 25 8,-25 0 2,-50 0-5,74 0-11,-49 0 2,-24 0 3,148 25 9,99-25 5,-273 0-17,1 0 1,98 0 12,26-25 0,-75 25-4,149-50-12,-199 25 6,75 1 0,74-51 9,-49 50 0,-75-24-1,199-26-13,-174 51 2,25-26 7,-1 25-1,-24 0-8,25 25 0,-25-24 3,-25 24 2,50 0 9,50-25-2,-26 25 3,-73 0-3,73 0-13,-74 0 4,-24 0 2,98 0 9,-24 25 2,-74-25-4,74 24-13,-100-24 6,1 0 0,74 50 6,0-25 5,-75-25-4,51 49-13,-26-24 5,-24 0 1,-1 25 8,26 24 3,-26-24-5,26 49-12,-50-49 4,24-1 4,1 50 8,-25-49-1,-1 74-14,1-99 3,-25 24-2,0 1 5,0 0 1,-25 74 7,25-75-1,-74 100-13,49-50 2,-24-49 3,-51 74 9,1-50 2,49 1-5,-49-1-11,25-24 2,24-25 4,-49 49 9,25-49-3,-50 24-12,49-49 3,1 25 2,-100 0 8,-24 0 3,123 0-5,-49-25-11,75 0 2,-26 0 4,-49 0 8,-25 24 1,50-24-3,-99 50-12,99-50 2,24 25 5,-123-25 8,123 25-3,-173-1-13,149 1 3,-50 0 5,-99-25 6,-25 25 3,149-25-5,-124 0-11,174 0 2,-25 0 4,-50 0 8,25 0 1,49 0-3,-74 0-13,25 0 4,0 0 2,-74 0 12,99 0-6,-75 0-11,75 25 3,24-25 2,-49 0 9,0 0 2,75 0-3,-75 0-14,49 0 4,-24 0 0,-74 0 13,98 0-10,1 0-2,24-25-4,0 0 4</inkml:trace>
    </iact:actionData>
  </iact:action>
  <iact:action type="add" startTime="174673">
    <iact:property name="dataType"/>
    <iact:actionData xml:id="d8">
      <inkml:trace xmlns:inkml="http://www.w3.org/2003/InkML" xml:id="stk8" contextRef="#ctx0" brushRef="#br1">15032 14362 0,'0'99'182,"0"25"-174,0-25-2,0 1 3,0-26-2,0 50 1,0-25-3,0 75 5,0 0-3,0-1 2,0 26-3,0-75 1,0 148 16,0-48 11,0-199 11,25 297-42,0-198 9,-25-50-5,24 26 11,-24-26-5,0 25 2,0-24 5,0-51-6,0 51-10,0-50 1,0-1 3,0 1 9,0 0 1,0 0-1,0 0 84,-24-25 8,-1 0-101,-25 25 7,-99-25 1,1 0-1,24 0 4,49 0-4,-24 24-12,24 1 2,26-25 3,-100 25 9,99 0-11,1-25 6,-26 25 4,-24-25-14,25 0 3,-1 0 4,-49 0 9,75 0-3,-100 0-12,74 0 3,26 0 3,-26 0 7,1 0 2,49 0-3,-24 0-13,24 0 14,0 0 4,0 0-6,0 0 21,1 0-2,-1 0-13,0-50-9,25-24 8,-25-1-4,0-99-12,1 50 2,24 50 3,-25-100 8,25 50 2,0 100-3,0-76-13,0 76 3,0-1 5,0-74 7,0 24 1,0 26-4,25-100-11,-25 99 1,0-24 7,49-26 9,-49 26-18,25 24 3,-25-24 3,25 0 8,0-26 0,-1 51 3,-24 24-5,25-25-11,25 1 10,-1-1 4,75-49 2,-99 49-6,99-24-10,-99 49 2,49 0 6,-24-49 8,0 49-4,24-25-12,-49 1 1,0 24 4,49 0 9,-24-24 1,-1 24-2,1-25-13,0 25 2,-26 1 2,51-26 10,-1 0 2,-49 1-4,49 24-12,-74 0 2,25 25 4,25-25 7,24 1 3,-24-1-3,-1 0-1,1 0 4,-25 25-4,0-25-12,0 1 2,-1 24 16,-24-25-14,25 25 8,0-25 5,25 0-8,-1 0 6,-24 25-1,0 0 12,0 0 86,-1 0-106,1 0 14,0 0 0,0 0-7,0 0 3,-1 0-3,1 0-1</inkml:trace>
    </iact:actionData>
  </iact:action>
  <iact:action type="add" startTime="179472">
    <iact:property name="dataType"/>
    <iact:actionData xml:id="d9">
      <inkml:trace xmlns:inkml="http://www.w3.org/2003/InkML" xml:id="stk9" contextRef="#ctx0" brushRef="#br1">14238 16123 0,'-25'0'176,"1"0"-168,-1 0-2,-25 0 2,25 25-1,1 0 1,-26-25-1,25 0 1,25 24-1,-25-24 2,1 0 11,73 25 69,26 0-69,-1 0-11,-24-25-2,24 0-4,-24 0 2,-1 0 4,1 0 6,24 0 1,1 0 4,-26 0-6,-24 0 2,25 25 3,-1-1-1,-24 1-4,0 0 2,0 50 4,-25-51-15,25 1 3,-25 0 10,0 0-2,0 0-1,0-1-6,-25-24 6,25 25-3,-25 0 5,0-25-1,0 0-13,-24 0 3,24 0 6,0 0 0,0 0 6,1 0-4,-1 0-10,25-25 1,-25 25 3,0-25 12,0 1-4,0-51 0,1 1-1,24 24 4,0 0-3,0 26-15,0-1 5,0 0 2,0 0 10,0 0 0,0 1 3,0-1 1,0 0-15,-25 25 294,0 0-293,0 0 102</inkml:trace>
    </iact:actionData>
  </iact:action>
  <iact:action type="add" startTime="182576">
    <iact:property name="dataType"/>
    <iact:actionData xml:id="d10">
      <inkml:trace xmlns:inkml="http://www.w3.org/2003/InkML" xml:id="stk10" contextRef="#ctx0" brushRef="#br1">15181 17214 0,'-25'25'256,"25"0"-232,-25 0-3,0 0 1,25-1-14,-24-24 12,-175 25 14,-98-25 14,172 0-30,26 0 1,74 0-18,1 0 5,-26 0 2,0 0 9,-24-25-2,24 25 4,1 0-5,-1 0-11,25 0 12,-24 0 1,-26-24 3,1 24-3,24 0-1,-24 0 4,49 0-6,-49 0-10,49 0 4,0 0 1,-49-25 9,-1 25 1,26 0-3,-1 0-12,0 0 11,26 0 2,-1 0 2,-25 0-2,25 0-10,1 0 5,-1 0 8,0 0-3,0 0 13,0 0-15,1 0-6,-1 0 13,25-25 61,0 0-44,0 0-33,0 1 18,25 24-10,-1-25 3,76 0-14,-51-25 5,26 50-1,73-24 11,1-1 2,-99 0-4,74 0-13,-74 25 2,-26 0 5,51 0 8,-26 0 2,-24 0-5,0 0-12,0 0 4,0 0 5,24 0 7,-24 0-4,25 0-12,24 0 4,-24 0 3,74 0 7,0 0 3,-50 0-2,25 0-12,-49 0-4,0 0 8,-1 0 10,1 0-8,-25 0-6,24 0 2,1 0 2,-1 0 6,-24 0 4,0 0-4,25 25-12,-26-25 4,1 0-1,0 0 13,0 0-6,24 0-9,-24 0 12,0 25-1,25-25 2,-26 0 2,1 0-4,0 0 1,0 25 3,-25-1-4,25-24-12,-25 25 2,24-25 8,-24 25-1,25-25 5,-25 25 0,0 0-2,0-1 2,-25-24 2,1 50-6,-51 0-9,26-50 0,24 49 5,-74-24 11,49 0-6,-24 0-12,-1-25 4,50 0 4,-74 0 6,0 0 2,25 0-3,-1 0-13,26 0 3,-1 0 4,-25-25 8,51 25-3,-1 0-9,0-25-3,-25 25 5,1 0-2,24-25 2,0 25 4,-49-25 7,49 25-4,-49 0-10,49 0 8,0 0-11,-49 0 16,-1 0 1,50 0-3,-24 0-12,-50 0 26,-1 0-27,1-24 16,25 24-3,-1 0-13,50 0 4,-24 0 3,-1 0 10,25 0-6,-24 0-9,24 0 2,0 0 2,0 0 8,-24 0 4,24 0-5,0 0-13,0 0 3,1 0 4,-1 0 8,0 0 0,0 0 6,0 0-14,25-25 70,0 0-35,0 0-30,0 0 8,25 25-7,0-24-5,49-1 8,-49 0-3,74-25-13,-24 26 5,-1-1 1,25-25 8,25 25 3,-74 25-4,0-49-13,-1 49 5,-24 0 1,50-25 8,-26 0 1,1 25-1,-1 0-13,-24 0 2,25 0 10,-25 0-4,-1 0 4,1 0-10,50 0 0,-51 0 5,100 0 5,-49 0 4,-26 0-4,26 0-13,-1 0 3,-49 0 4,50 0 7,-1 0 2,-49 0-1,24 0-15,-24 0 4,0 0 1,0 0 10,24 0 1,1 0-1,0 0-2,-26 0-4,1 25-1,0-25 5,25 0 1,-1 0-1,-24 0 4,0 25-4,0-25-12,-1 0 1,1 0 5,0 25 8,0-25 1,0 0 3,-1 0-6,1 0 7,-25 24-13,25-24 7,-25 25 0,0 0 3,0 0-3,0 0-2,0-1 7,0 1 10,0 0-16,-25 0 5,25 0-6,-49-1 2,24 26 1,-50-25 1,51-25-2,-26 49-14,25-49 4,0 0 2,1 0 9,-1 0-7,0 0 14,0 0-9,0 25 0</inkml:trace>
    </iact:actionData>
  </iact:action>
  <iact:action type="add" startTime="190607">
    <iact:property name="dataType"/>
    <iact:actionData xml:id="d11">
      <inkml:trace xmlns:inkml="http://www.w3.org/2003/InkML" xml:id="stk11" contextRef="#ctx0" brushRef="#br1">22548 17041 0,'-25'0'214,"-49"0"-208,24 49 2,-24-49-1,24 25 0,0 25 1,-24-50-1,0 25 0,24-25 1,-25 24-1,51-24 4,-26 0-6,0 0 2,-49 50 16,-50-50 12,25 0-3,-272 0 19,346 0-46,25 0 4,-99 0 9,99 0-4,-24 0-10,-1 0-2,-24 0 5,24 0 0,-49 0 8,0 0 1,-25 0 2,49 25-3,-98-25-12,98 0 2,-49 25 4,-25-1 8,50 1 0,25-25-2,-26 0-13,26 25 3,24-25 6,-98 25 8,73 0-5,-49-25-10,25 24-1,24 1 8,-73 0 4,24 0 3,74-25-2,-24 25-13,24-25 2,-24 25 4,-1-25 8,26 24-1,-51-24-14,51 25 4,24-25 3,-99 25 7,-25-25 4,75 25-7,-75 0-11,74-25 5,1 0 1,-50 0 9,0 0 1,74 0-3,-74 0-11,75-25 1,-26 25 0,1 0 2,-1 0 6,-73-25 5,73 25-3,-98-50-12,98 50 3,26 0 2,-75-24 11,74-1-6,-49 0-9,74 25 2,-25-25 1,1 0 10,-1 25 2,25-25-4,-49 1-12,49 24 2,25-25 3,-74 0 9,49 25 2,0-25-5,-25 25-11,26-25 0,-1 1 9,0 24 6,0-25-3,0 0-8,25 0 22,0 0-13,0 1 44,0-1-47,25 25-6,0-25 10,0 0 3,0 25-7,24-25-10,1 25 3,-1-24 3,51 24 7,98-50 3,-99 50-3,50-50-14,-74 50 2,-26 0 5,50 0 8,1 0 1,-51 0-4,26 0-11,-26 0 3,1-24 3,24 24 10,-24 0-6,49 0-8,-49 0 1,-1-25 2,51 25 8,24 0 3,-50 0-4,25 0-13,-74 0 3,25 0 4,49-25 10,-50 25-7,1 0-7,-25 0-3,24 0 3,1 0 5,25 0 5,24 0 0,99-25 4,1 25-4,-51 0 1,1-25 3,-74 25-6,24-49-9,-50 49 2,1 0 3,0 0 7,24 0 2,-49-25-3,49 25-12,-49 0 3,25 0 3,49-50 9,-49 50-5,-26 0-9,100-24 1,-74 24 5,49-25 6,0 25 3,-49 0-5,24 0-11,-24 0 3,0 0 1,-1 0 11,26 0 0,-50 0-4,49 0-11,-24 0 11,24 0 3,-24 0 2,-1 0-5,26 0-12,-26 0 4,-24 0 3,74 0 10,-49 0-3,49 0-13,-49 0 2,-1 0 2,26 0 11,49 25-1,-99-25-1,74 0-13,-50 24 2,-24-24 3,25 25 9,24-25-3,-24 25-10,-25-25-1,74 0 23,0 50-24,0-50 17,-49 24-3,49 1-13,-49-25 2,-1 0 3,1 50 12,0-50-18,-26 0 4,1 0 8,0 0-4,0 0 4,24 25 2,1-1 2,-25-24-1,0 25-14,-1 0 7,1-25 12,0 0-9,0 0-3,-25 25 4,25-25-3,-25 25 5,0-1 4,0 51-7,-124 49 7,0-25-10,-125 0-3,-23-49-5</inkml:trace>
    </iact:actionData>
  </iact:action>
  <iact:action type="add" startTime="194299">
    <iact:property name="dataType"/>
    <iact:actionData xml:id="d12">
      <inkml:trace xmlns:inkml="http://www.w3.org/2003/InkML" xml:id="stk12" contextRef="#ctx0" brushRef="#br1">17686 16297 0,'0'24'220,"0"1"-204,0 0 5,0 0-14,0 0 19,25-25 75,0 0-94,24-25 6,1 25 10,0-25-9,49 0-12,-50 25 4,1 0 4,74-25 8,-99 25-3,49 0-12,-49 0 26,0 0-27,0 0 16,-1 25-1,1 25-3,-25 49 3,0 25 1,-25-74-4,-49 49-12,0-49 5,24-1 2,-74 26 10,50-26-5,24-24-11,0 0 3,26 0 2,-51-25 9,26 0 4,24 0-17,0 0 10,0 0-3,0 0 8</inkml:trace>
    </iact:actionData>
  </iact:action>
  <iact:action type="add" startTime="195907">
    <iact:property name="dataType"/>
    <iact:actionData xml:id="d13">
      <inkml:trace xmlns:inkml="http://www.w3.org/2003/InkML" xml:id="stk13" contextRef="#ctx0" brushRef="#br1">17711 16297 0,'0'-25'212,"0"-25"-203,50 25-1,-26 1-1,26-76 17,74 1 11,-50 25 12,-49 49-29,0 25 48</inkml:trace>
    </iact:actionData>
  </iact:action>
  <iact:action type="add" startTime="196941">
    <iact:property name="dataType"/>
    <iact:actionData xml:id="d14">
      <inkml:trace xmlns:inkml="http://www.w3.org/2003/InkML" xml:id="stk14" contextRef="#ctx0" brushRef="#br1">18728 16049 0,'25'0'190,"24"0"-182,-24 0 0,25 0 2,-50 24-4,74 1 16,-49 0 9,-25 74 21,-50-49-38,26-1 4,-1-24-1,0-25 0,50 0 68,0 0-76,-1-25-2,76 25 8,-51-24 0,1 24 2,-25 0 0,24 0-14,-24 0 16,-25 24-3,25 1-2,-25 0 1,0 74-13,0-24 3,-25-26 5,-25 26 6,26 24 2,-26-74-3,25 24-12,0-24 2,1-25 4,24 25 9,-25 0-5,0-25 7</inkml:trace>
    </iact:actionData>
  </iact:action>
  <iact:action type="add" startTime="200583">
    <iact:property name="dataType"/>
    <iact:actionData xml:id="d15">
      <inkml:trace xmlns:inkml="http://www.w3.org/2003/InkML" xml:id="stk15" contextRef="#ctx0" brushRef="#br1">14982 13444 0,'0'25'184,"0"25"-177,25 24 1,-25-24-2,25 24 3,-25 25-2,0 50 0,25 49 2,0 1-2,-25-1 0,0-49-1,0-25 1,0-49 1,0-1-2,0 75 19,0 124 9,0-124-4,49 322-28,-49-397 5,0 174 36,0-223-28,0 50-12,0-51 2,0 1 4,0 0-3,0 0 5,0 24 3,25 75-11,-25-49 3,25 49 3,-25 99 8,0 25 1,0-174-2,0 26-12,0-26 0,0-24 4,-25-1 9,25 51 3,0-26-4,0 0-2,0 1 6,0-26-7,-25 1-10,25-25 10,0 0 5,0-1 0,0 1 0,-25-25 45,25 25-54,-24-25-1,-26 25 11,25-25-4,-173 49-13,99-49 5,-1 25 1,-148 0 8,0 0 2,149 0-2,-149-1-13,149 1 2,-75 0 3,-99-25 10,124 0-14,75 0 1,-25 0 4,-50-25 7,0 0-2,0-24 6,25 24-5,-74-25-12,49 1 2,25-1 3,-74-49 9,49 25 1,99 49-3,-49-25-13,24 25 12,51-24 3,-26-1 1,25 1-1,-74-199-14,74 99 1,0-25 4,1-99 12,24 174-6,0-50-11,24 0 12,1 25 0,74-74 4,-49 24-5,49-123-11,-24 98 4,-1 75 0,25-50 10,50 1 0,-124 123-1,99-49-13,-99 49 2,24 1 3,51-50 9,73-50 2,-98 25-2,73 0-2,1-25 3,-49 99-1,98-74-15,-124 75 3,1-26 2,24 50 0,-25-24 4,1-1 3,-1 50-10,-24-49-2,24 24 4,-24 25 2,74-50 8,0 25 0,-50 25 2,-24-24-3,24-1-13,-24 25 3,0-25 5,74 25 9,-100 0-5,51 0-11,-26 0 2,-24 0 3,25 0 11,-1 0-2,-24 0 0,0 0-3,0 0 14,0 0-21,0 0 15,-1 0-1,1 0 3,0 0-8,0 0 0,49 0 3,-49 0-4,49 0-12,-49 0 9,0 0 7,0 0-1,0 0-2</inkml:trace>
    </iact:actionData>
  </iact:action>
  <iact:action type="add" startTime="203687">
    <iact:property name="dataType"/>
    <iact:actionData xml:id="d16">
      <inkml:trace xmlns:inkml="http://www.w3.org/2003/InkML" xml:id="stk16" contextRef="#ctx0" brushRef="#br1">15057 13593 0,'198'0'194,"174"-25"-187,-74 25 1,-50 0-2,74 0 3,100 0-3,-25 0 3,50 75-3,-125-26 2,0 1-2,100 24 1,25-24 1,-51 49-2,-98-25 1,25 1 0,619 74 17,-619-100 5,619 150-26,-719-125 3,-24-24 35,570 173-39,-571-149 14,1 50 0,24 0 3,-124-49-6,75 99-10,-75-50 3,0 0 4,50 99 8,-75-99-3,1 0-12,-26-25 2,-24-49 4,25 74 7,-25 25 2,-25-75-1,-25 50-15,-25 0 3,1-50 3,-125 174 9,-24-74 1,74-75-4,-75 50-12,75-99 3,0 24 6,-149 25 7,124-49-2,-123 0-13,172-26 4,-24 1 1,-24-25 6,-1 25 4,74 0-2,-74 0-14,1-25 14,-26 0-1,0 24 4,26-24-4,-76 0-13,100 25 3,25 0 4,0-25-4,24 0 9,-24 0 1,-174 0-13,149 25 4,-25 0 3,-148-1 7,24 1 3,149-25-4,-174 0-13,149 0 2,1 0 6,-150 0 7,0 0 1,199 25-4,-248 0-11,173-25 2,-24 25 5,-174-1 8,198-24-3,-124 0-11,174 0 1,-24 0 3,-76 0 9,1-24 1,99 24-2,-74 0-14,123 0 4,-24 0 1,-50 0 10,0-25 1,75 0-3,-25 25-12,24 0 3,50-25 1,-99 25 14,75 0-9,-50 0-8,49 0 2,0-25 2,-49 1 9,50 24 2,-1 0-5,25 0-11,0 0 16,1 0-2</inkml:trace>
    </iact:actionData>
  </iact:action>
  <iact:action type="add" startTime="210949">
    <iact:property name="dataType"/>
    <iact:actionData xml:id="d17">
      <inkml:trace xmlns:inkml="http://www.w3.org/2003/InkML" xml:id="stk17" contextRef="#ctx0" brushRef="#br1">22920 16346 0,'74'25'205,"-49"0"-198,25 0 0,-1 0 1,-24-1 0,50 1 16,-1 25 11,-49-50 8,0 25-40,24-25 2,-49 24 77,0 1-55,-25 0-11,-24-25-2,24 0-6,-74 0 9,0 0-2,-1 0 1,26 0 3,49 0-4,-25 0-12,26 0 13,-1 0-3,0 0 5,0 0-2</inkml:trace>
    </iact:actionData>
  </iact:action>
  <iact:action type="add" startTime="217976">
    <iact:property name="dataType"/>
    <iact:actionData xml:id="d18">
      <inkml:trace xmlns:inkml="http://www.w3.org/2003/InkML" xml:id="stk18" contextRef="#ctx0" brushRef="#br1">7615 13915 0,'0'-24'204,"-24"-1"-189,24 0-7,0 0 1,-25 25-3,25-49 2,-25 49-1,25-25 5,-25 25-1,0-25 10,-24-25 11,24 1 16,25 24-30,0 0 0,-25 0-2,25 1-1,0-1 4,0 0-4,0-25 2,0 1-2,0-1 1,50 1 5,-25-26-6,-1 75-11,-24-25 7,50-49 8,-25 24-4,24 1-13,-24 24 12,25-25 3,-25 25-2,-25 1-10,24 24-1,26-50-1,0 50 3,49-50 12,0 1 2,-74 24-6,99 25-11,-99-25 9,24 0-11,51 25 16,-51-24 1,1 24-3,49-50-12,0 50 11,-24 0 5,-26 0-9,1 0-5,74 0 1,-75 0 5,75 0 4,0 0 4,-74 0-6,74 0-10,-74 0 4,24 25 2,50-25 7,0 25 3,-74-25-4,49 0-13,-25 24 4,1-24 2,49 0 8,0 25 3,-74-25-5,74 25-11,-25-25 11,-25 0 5,-49 0-4,49 0-13,-49 25 5,25-25 1,24 0 8,1 0 3,-26 0-4,26 25-12,-26-25 0,26 0 7,-1 24 10,-24 1-8,-1 0-7,-24-25 1,0 0-3,25 25 0,-26-25 5,1 25 2,50-25 8,-51 24-4,51 1-10,-50-25 3,24 25-1,1 0 11,24 24 2,-49-24-3,49 25-15,-24-50 4,-25 25 5,49 24 6,-24-24 2,-1 0-4,26 25-11,-50-50 3,-1 24 5,51 26 4,-50-25 0,49 24-11,-24-24 0,-25 0 13,-1-25-6,1 25 7,0 0-1,0-1-3,0 1 7,-1-25-6,-24 50 2,0-25 2,0-1-8,-99 51 8,-25-1-2,-50-24-2,26 24 4,73-74-6,-74 25-10,75-25 2,-25 0 6,-75 0 7,100 0-7,-25 0-6,-1 0-2,1 0 2,0 0 3,-50 0 7,0 0 1,-24 0 3,98 0-5,-173 0-12,50 0 13,24 0 6,100 0-7,-75 0-11,99 0 1,1 0 5,-75 0 8,24 0 0,26 0 0,-75 0-14,50 0 1,0 0 4,-50 0 9,-25 0 2,25 0-3,25 0-2,25-25 7,50 0-18,-1 25 2,-24 0 2,-26 0 9,-24-24 0,25-1 3,49 0-4,-49 25-13,50-25 4,24 25 2,-50-25 10,51 25-5,-26-24-8,25-1-2,0 25 2,1 0 2,-26-25 10,25 0 1,0 25-3,25-25-13,-24 25 4</inkml:trace>
    </iact:actionData>
  </iact:action>
</iact:action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1" eaLnBrk="1" hangingPunct="1">
              <a:defRPr sz="1200">
                <a:latin typeface="Arial" panose="020B0604020202020204" pitchFamily="34" charset="0"/>
                <a:cs typeface="Arial" panose="020B0604020202020204" pitchFamily="34" charset="0"/>
              </a:defRPr>
            </a:lvl1pPr>
          </a:lstStyle>
          <a:p>
            <a:pPr>
              <a:defRPr/>
            </a:pPr>
            <a:endParaRPr lang="en-US" altLang="ar-SA"/>
          </a:p>
        </p:txBody>
      </p:sp>
      <p:sp>
        <p:nvSpPr>
          <p:cNvPr id="17411" name="Rectangle 3"/>
          <p:cNvSpPr>
            <a:spLocks noGrp="1" noChangeArrowheads="1"/>
          </p:cNvSpPr>
          <p:nvPr>
            <p:ph type="dt" idx="1"/>
          </p:nvPr>
        </p:nvSpPr>
        <p:spPr bwMode="auto">
          <a:xfrm>
            <a:off x="1588"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1" eaLnBrk="1" hangingPunct="1">
              <a:defRPr sz="1200">
                <a:latin typeface="Arial" panose="020B0604020202020204" pitchFamily="34" charset="0"/>
                <a:cs typeface="Arial" panose="020B0604020202020204" pitchFamily="34" charset="0"/>
              </a:defRPr>
            </a:lvl1pPr>
          </a:lstStyle>
          <a:p>
            <a:pPr>
              <a:defRPr/>
            </a:pPr>
            <a:endParaRPr lang="en-US" altLang="ar-SA"/>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SA" noProof="0" smtClean="0"/>
              <a:t>Click to edit Master text styles</a:t>
            </a:r>
          </a:p>
          <a:p>
            <a:pPr lvl="1"/>
            <a:r>
              <a:rPr lang="en-US" altLang="ar-SA" noProof="0" smtClean="0"/>
              <a:t>Second level</a:t>
            </a:r>
          </a:p>
          <a:p>
            <a:pPr lvl="2"/>
            <a:r>
              <a:rPr lang="en-US" altLang="ar-SA" noProof="0" smtClean="0"/>
              <a:t>Third level</a:t>
            </a:r>
          </a:p>
          <a:p>
            <a:pPr lvl="3"/>
            <a:r>
              <a:rPr lang="en-US" altLang="ar-SA" noProof="0" smtClean="0"/>
              <a:t>Fourth level</a:t>
            </a:r>
          </a:p>
          <a:p>
            <a:pPr lvl="4"/>
            <a:r>
              <a:rPr lang="en-US" altLang="ar-SA" noProof="0" smtClean="0"/>
              <a:t>Fifth level</a:t>
            </a:r>
          </a:p>
        </p:txBody>
      </p:sp>
      <p:sp>
        <p:nvSpPr>
          <p:cNvPr id="17414" name="Rectangle 6"/>
          <p:cNvSpPr>
            <a:spLocks noGrp="1" noChangeArrowheads="1"/>
          </p:cNvSpPr>
          <p:nvPr>
            <p:ph type="ftr" sz="quarter" idx="4"/>
          </p:nvPr>
        </p:nvSpPr>
        <p:spPr bwMode="auto">
          <a:xfrm>
            <a:off x="388620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rtl="1" eaLnBrk="1" hangingPunct="1">
              <a:defRPr sz="1200">
                <a:latin typeface="Arial" panose="020B0604020202020204" pitchFamily="34" charset="0"/>
                <a:cs typeface="Arial" panose="020B0604020202020204" pitchFamily="34" charset="0"/>
              </a:defRPr>
            </a:lvl1pPr>
          </a:lstStyle>
          <a:p>
            <a:pPr>
              <a:defRPr/>
            </a:pPr>
            <a:endParaRPr lang="en-US" altLang="ar-SA"/>
          </a:p>
        </p:txBody>
      </p:sp>
      <p:sp>
        <p:nvSpPr>
          <p:cNvPr id="17415" name="Rectangle 7"/>
          <p:cNvSpPr>
            <a:spLocks noGrp="1" noChangeArrowheads="1"/>
          </p:cNvSpPr>
          <p:nvPr>
            <p:ph type="sldNum" sz="quarter" idx="5"/>
          </p:nvPr>
        </p:nvSpPr>
        <p:spPr bwMode="auto">
          <a:xfrm>
            <a:off x="1588"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rtl="1" eaLnBrk="1" hangingPunct="1">
              <a:defRPr sz="1200" smtClean="0">
                <a:latin typeface="Arial" panose="020B0604020202020204" pitchFamily="34" charset="0"/>
              </a:defRPr>
            </a:lvl1pPr>
          </a:lstStyle>
          <a:p>
            <a:pPr>
              <a:defRPr/>
            </a:pPr>
            <a:fld id="{AD6540E9-168C-4BD9-B72C-B66F524F21D7}" type="slidenum">
              <a:rPr lang="ar-SA" altLang="ar-SA"/>
              <a:pPr>
                <a:defRPr/>
              </a:pPr>
              <a:t>‹#›</a:t>
            </a:fld>
            <a:endParaRPr lang="en-US" altLang="ar-SA"/>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r" rtl="1"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r" rtl="1"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r" rtl="1"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r" rtl="1"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29933B78-801C-43F9-A613-7F52411E61EE}" type="slidenum">
              <a:rPr lang="ar-SA" altLang="ar-SA">
                <a:latin typeface="Arial" panose="020B0604020202020204" pitchFamily="34" charset="0"/>
              </a:rPr>
              <a:pPr/>
              <a:t>8</a:t>
            </a:fld>
            <a:endParaRPr lang="en-US" altLang="ar-SA">
              <a:latin typeface="Arial" panose="020B0604020202020204" pitchFamily="34" charset="0"/>
            </a:endParaRPr>
          </a:p>
        </p:txBody>
      </p:sp>
      <p:sp>
        <p:nvSpPr>
          <p:cNvPr id="13315" name="Slide Image Placeholder 1"/>
          <p:cNvSpPr>
            <a:spLocks noGrp="1" noRot="1" noChangeAspect="1" noTextEdit="1"/>
          </p:cNvSpPr>
          <p:nvPr>
            <p:ph type="sldImg"/>
          </p:nvPr>
        </p:nvSpPr>
        <p:spPr>
          <a:ln/>
        </p:spPr>
      </p:sp>
      <p:sp>
        <p:nvSpPr>
          <p:cNvPr id="13316"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1331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0D5E3591-A599-4A05-910B-D46CD10727CE}" type="slidenum">
              <a:rPr lang="ar-SA" altLang="ar-SA" sz="1200">
                <a:latin typeface="Calibri" panose="020F0502020204030204" pitchFamily="34" charset="0"/>
              </a:rPr>
              <a:pPr algn="r" eaLnBrk="1" hangingPunct="1"/>
              <a:t>8</a:t>
            </a:fld>
            <a:endParaRPr lang="en-US" altLang="ar-SA" sz="1200">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9D18BF03-FE2C-4A12-9464-60BE79B48387}" type="slidenum">
              <a:rPr lang="ar-SA" altLang="ar-SA">
                <a:latin typeface="Arial" panose="020B0604020202020204" pitchFamily="34" charset="0"/>
              </a:rPr>
              <a:pPr/>
              <a:t>12</a:t>
            </a:fld>
            <a:endParaRPr lang="en-US" altLang="ar-SA">
              <a:latin typeface="Arial" panose="020B0604020202020204" pitchFamily="34" charset="0"/>
            </a:endParaRPr>
          </a:p>
        </p:txBody>
      </p:sp>
      <p:sp>
        <p:nvSpPr>
          <p:cNvPr id="18435" name="Slide Image Placeholder 1"/>
          <p:cNvSpPr>
            <a:spLocks noGrp="1" noRot="1" noChangeAspect="1" noTextEdit="1"/>
          </p:cNvSpPr>
          <p:nvPr>
            <p:ph type="sldImg"/>
          </p:nvPr>
        </p:nvSpPr>
        <p:spPr>
          <a:ln/>
        </p:spPr>
      </p:sp>
      <p:sp>
        <p:nvSpPr>
          <p:cNvPr id="18436"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1843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877D6871-0951-4E15-9C97-CD9168DBD131}" type="slidenum">
              <a:rPr lang="ar-SA" altLang="ar-SA" sz="1200">
                <a:latin typeface="Calibri" panose="020F0502020204030204" pitchFamily="34" charset="0"/>
              </a:rPr>
              <a:pPr algn="r" eaLnBrk="1" hangingPunct="1"/>
              <a:t>12</a:t>
            </a:fld>
            <a:endParaRPr lang="en-US" altLang="ar-SA" sz="1200">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A4FA6710-44C8-4B6C-A7B0-4929E306986A}" type="slidenum">
              <a:rPr lang="ar-SA" altLang="ar-SA">
                <a:latin typeface="Arial" panose="020B0604020202020204" pitchFamily="34" charset="0"/>
              </a:rPr>
              <a:pPr/>
              <a:t>13</a:t>
            </a:fld>
            <a:endParaRPr lang="en-US" altLang="ar-SA">
              <a:latin typeface="Arial" panose="020B0604020202020204" pitchFamily="34" charset="0"/>
            </a:endParaRPr>
          </a:p>
        </p:txBody>
      </p:sp>
      <p:sp>
        <p:nvSpPr>
          <p:cNvPr id="20483" name="Slide Image Placeholder 1"/>
          <p:cNvSpPr>
            <a:spLocks noGrp="1" noRot="1" noChangeAspect="1" noTextEdit="1"/>
          </p:cNvSpPr>
          <p:nvPr>
            <p:ph type="sldImg"/>
          </p:nvPr>
        </p:nvSpPr>
        <p:spPr>
          <a:ln/>
        </p:spPr>
      </p:sp>
      <p:sp>
        <p:nvSpPr>
          <p:cNvPr id="20484"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2048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BD3D9243-E17D-45EC-B979-A4ED47856C1B}" type="slidenum">
              <a:rPr lang="ar-SA" altLang="ar-SA" sz="1200">
                <a:latin typeface="Calibri" panose="020F0502020204030204" pitchFamily="34" charset="0"/>
              </a:rPr>
              <a:pPr algn="r" eaLnBrk="1" hangingPunct="1"/>
              <a:t>13</a:t>
            </a:fld>
            <a:endParaRPr lang="en-US" altLang="ar-SA" sz="1200">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A3077021-D07B-48EB-9570-128B01227165}" type="slidenum">
              <a:rPr lang="ar-SA" altLang="ar-SA">
                <a:latin typeface="Arial" panose="020B0604020202020204" pitchFamily="34" charset="0"/>
              </a:rPr>
              <a:pPr/>
              <a:t>14</a:t>
            </a:fld>
            <a:endParaRPr lang="en-US" altLang="ar-SA">
              <a:latin typeface="Arial" panose="020B0604020202020204" pitchFamily="34" charset="0"/>
            </a:endParaRPr>
          </a:p>
        </p:txBody>
      </p:sp>
      <p:sp>
        <p:nvSpPr>
          <p:cNvPr id="22531" name="Slide Image Placeholder 1"/>
          <p:cNvSpPr>
            <a:spLocks noGrp="1" noRot="1" noChangeAspect="1" noTextEdit="1"/>
          </p:cNvSpPr>
          <p:nvPr>
            <p:ph type="sldImg"/>
          </p:nvPr>
        </p:nvSpPr>
        <p:spPr>
          <a:ln/>
        </p:spPr>
      </p:sp>
      <p:sp>
        <p:nvSpPr>
          <p:cNvPr id="22532"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2253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0E5CB2E4-91F9-4C81-B9DA-186BF7439CE2}" type="slidenum">
              <a:rPr lang="ar-SA" altLang="ar-SA" sz="1200">
                <a:latin typeface="Calibri" panose="020F0502020204030204" pitchFamily="34" charset="0"/>
              </a:rPr>
              <a:pPr algn="r" eaLnBrk="1" hangingPunct="1"/>
              <a:t>14</a:t>
            </a:fld>
            <a:endParaRPr lang="en-US" altLang="ar-SA" sz="1200">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8AE0D898-BFE4-4DCC-8232-36885DDB0901}" type="slidenum">
              <a:rPr lang="ar-SA" altLang="ar-SA">
                <a:latin typeface="Arial" panose="020B0604020202020204" pitchFamily="34" charset="0"/>
              </a:rPr>
              <a:pPr/>
              <a:t>15</a:t>
            </a:fld>
            <a:endParaRPr lang="en-US" altLang="ar-SA">
              <a:latin typeface="Arial" panose="020B0604020202020204" pitchFamily="34" charset="0"/>
            </a:endParaRPr>
          </a:p>
        </p:txBody>
      </p:sp>
      <p:sp>
        <p:nvSpPr>
          <p:cNvPr id="24579" name="Slide Image Placeholder 1"/>
          <p:cNvSpPr>
            <a:spLocks noGrp="1" noRot="1" noChangeAspect="1" noTextEdit="1"/>
          </p:cNvSpPr>
          <p:nvPr>
            <p:ph type="sldImg"/>
          </p:nvPr>
        </p:nvSpPr>
        <p:spPr>
          <a:ln/>
        </p:spPr>
      </p:sp>
      <p:sp>
        <p:nvSpPr>
          <p:cNvPr id="24580"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24581"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C942324A-EB9E-49EA-931C-5A6D6281DF9E}" type="slidenum">
              <a:rPr lang="ar-SA" altLang="ar-SA" sz="1200">
                <a:latin typeface="Calibri" panose="020F0502020204030204" pitchFamily="34" charset="0"/>
              </a:rPr>
              <a:pPr algn="r" eaLnBrk="1" hangingPunct="1"/>
              <a:t>15</a:t>
            </a:fld>
            <a:endParaRPr lang="en-US" altLang="ar-SA" sz="1200">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A3C87785-7465-46DB-9003-7332CFA4769F}" type="slidenum">
              <a:rPr lang="ar-SA" altLang="ar-SA">
                <a:latin typeface="Arial" panose="020B0604020202020204" pitchFamily="34" charset="0"/>
              </a:rPr>
              <a:pPr/>
              <a:t>17</a:t>
            </a:fld>
            <a:endParaRPr lang="en-US" altLang="ar-SA">
              <a:latin typeface="Arial" panose="020B0604020202020204" pitchFamily="34" charset="0"/>
            </a:endParaRPr>
          </a:p>
        </p:txBody>
      </p:sp>
      <p:sp>
        <p:nvSpPr>
          <p:cNvPr id="30723" name="Slide Image Placeholder 1"/>
          <p:cNvSpPr>
            <a:spLocks noGrp="1" noRot="1" noChangeAspect="1" noTextEdit="1"/>
          </p:cNvSpPr>
          <p:nvPr>
            <p:ph type="sldImg"/>
          </p:nvPr>
        </p:nvSpPr>
        <p:spPr>
          <a:ln/>
        </p:spPr>
      </p:sp>
      <p:sp>
        <p:nvSpPr>
          <p:cNvPr id="30724"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3072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278B84D6-3459-42A8-B1BF-EF4EFB057CB3}" type="slidenum">
              <a:rPr lang="ar-SA" altLang="ar-SA" sz="1200">
                <a:latin typeface="Calibri" panose="020F0502020204030204" pitchFamily="34" charset="0"/>
              </a:rPr>
              <a:pPr algn="r" eaLnBrk="1" hangingPunct="1"/>
              <a:t>17</a:t>
            </a:fld>
            <a:endParaRPr lang="en-US" altLang="ar-SA" sz="1200">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36C50F16-4F88-4B02-8E6B-213DFC44EADB}" type="slidenum">
              <a:rPr lang="ar-SA" altLang="ar-SA">
                <a:latin typeface="Arial" panose="020B0604020202020204" pitchFamily="34" charset="0"/>
              </a:rPr>
              <a:pPr/>
              <a:t>18</a:t>
            </a:fld>
            <a:endParaRPr lang="en-US" altLang="ar-SA">
              <a:latin typeface="Arial" panose="020B0604020202020204" pitchFamily="34" charset="0"/>
            </a:endParaRPr>
          </a:p>
        </p:txBody>
      </p:sp>
      <p:sp>
        <p:nvSpPr>
          <p:cNvPr id="32771" name="Slide Image Placeholder 1"/>
          <p:cNvSpPr>
            <a:spLocks noGrp="1" noRot="1" noChangeAspect="1" noTextEdit="1"/>
          </p:cNvSpPr>
          <p:nvPr>
            <p:ph type="sldImg"/>
          </p:nvPr>
        </p:nvSpPr>
        <p:spPr>
          <a:ln/>
        </p:spPr>
      </p:sp>
      <p:sp>
        <p:nvSpPr>
          <p:cNvPr id="32772"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3277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2C7A9EBD-CF7E-4CBB-8592-7692A51FEAAB}" type="slidenum">
              <a:rPr lang="ar-SA" altLang="ar-SA" sz="1200">
                <a:latin typeface="Calibri" panose="020F0502020204030204" pitchFamily="34" charset="0"/>
              </a:rPr>
              <a:pPr algn="r" eaLnBrk="1" hangingPunct="1"/>
              <a:t>18</a:t>
            </a:fld>
            <a:endParaRPr lang="en-US" altLang="ar-SA" sz="1200">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D98CA864-9C07-42DA-A637-665A70CC462B}" type="slidenum">
              <a:rPr lang="ar-SA" altLang="ar-SA">
                <a:latin typeface="Arial" panose="020B0604020202020204" pitchFamily="34" charset="0"/>
              </a:rPr>
              <a:pPr/>
              <a:t>25</a:t>
            </a:fld>
            <a:endParaRPr lang="en-US" altLang="ar-SA">
              <a:latin typeface="Arial" panose="020B0604020202020204" pitchFamily="34" charset="0"/>
            </a:endParaRPr>
          </a:p>
        </p:txBody>
      </p:sp>
      <p:sp>
        <p:nvSpPr>
          <p:cNvPr id="40963" name="Slide Image Placeholder 1"/>
          <p:cNvSpPr>
            <a:spLocks noGrp="1" noRot="1" noChangeAspect="1" noTextEdit="1"/>
          </p:cNvSpPr>
          <p:nvPr>
            <p:ph type="sldImg"/>
          </p:nvPr>
        </p:nvSpPr>
        <p:spPr>
          <a:ln/>
        </p:spPr>
      </p:sp>
      <p:sp>
        <p:nvSpPr>
          <p:cNvPr id="40964"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4096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BF3DAA04-1357-4412-BF92-AEB9C370E596}" type="slidenum">
              <a:rPr lang="ar-SA" altLang="ar-SA" sz="1200">
                <a:latin typeface="Calibri" panose="020F0502020204030204" pitchFamily="34" charset="0"/>
              </a:rPr>
              <a:pPr algn="r" eaLnBrk="1" hangingPunct="1"/>
              <a:t>25</a:t>
            </a:fld>
            <a:endParaRPr lang="en-US" altLang="ar-SA" sz="1200">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D52FC8B7-61C5-4ECC-8D69-BABBEC464EFF}" type="slidenum">
              <a:rPr lang="ar-SA" altLang="ar-SA">
                <a:latin typeface="Arial" panose="020B0604020202020204" pitchFamily="34" charset="0"/>
              </a:rPr>
              <a:pPr/>
              <a:t>26</a:t>
            </a:fld>
            <a:endParaRPr lang="en-US" altLang="ar-SA">
              <a:latin typeface="Arial" panose="020B0604020202020204" pitchFamily="34" charset="0"/>
            </a:endParaRPr>
          </a:p>
        </p:txBody>
      </p:sp>
      <p:sp>
        <p:nvSpPr>
          <p:cNvPr id="43011" name="Slide Image Placeholder 1"/>
          <p:cNvSpPr>
            <a:spLocks noGrp="1" noRot="1" noChangeAspect="1" noTextEdit="1"/>
          </p:cNvSpPr>
          <p:nvPr>
            <p:ph type="sldImg"/>
          </p:nvPr>
        </p:nvSpPr>
        <p:spPr>
          <a:ln/>
        </p:spPr>
      </p:sp>
      <p:sp>
        <p:nvSpPr>
          <p:cNvPr id="43012"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4301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0024818C-BFA3-487E-9171-5C2661E4F796}" type="slidenum">
              <a:rPr lang="ar-SA" altLang="ar-SA" sz="1200">
                <a:latin typeface="Calibri" panose="020F0502020204030204" pitchFamily="34" charset="0"/>
              </a:rPr>
              <a:pPr algn="r" eaLnBrk="1" hangingPunct="1"/>
              <a:t>26</a:t>
            </a:fld>
            <a:endParaRPr lang="en-US" altLang="ar-SA" sz="1200">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D93B7CDD-7032-4794-8F39-120BCA91A8A5}" type="slidenum">
              <a:rPr lang="ar-SA" altLang="ar-SA">
                <a:latin typeface="Arial" panose="020B0604020202020204" pitchFamily="34" charset="0"/>
              </a:rPr>
              <a:pPr/>
              <a:t>27</a:t>
            </a:fld>
            <a:endParaRPr lang="en-US" altLang="ar-SA">
              <a:latin typeface="Arial" panose="020B0604020202020204" pitchFamily="34" charset="0"/>
            </a:endParaRPr>
          </a:p>
        </p:txBody>
      </p:sp>
      <p:sp>
        <p:nvSpPr>
          <p:cNvPr id="49155" name="Slide Image Placeholder 1"/>
          <p:cNvSpPr>
            <a:spLocks noGrp="1" noRot="1" noChangeAspect="1" noTextEdit="1"/>
          </p:cNvSpPr>
          <p:nvPr>
            <p:ph type="sldImg"/>
          </p:nvPr>
        </p:nvSpPr>
        <p:spPr>
          <a:ln/>
        </p:spPr>
      </p:sp>
      <p:sp>
        <p:nvSpPr>
          <p:cNvPr id="49156"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4915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2968F1B5-4CD6-4D39-865D-8EAE60A0B686}" type="slidenum">
              <a:rPr lang="ar-SA" altLang="ar-SA" sz="1200">
                <a:latin typeface="Calibri" panose="020F0502020204030204" pitchFamily="34" charset="0"/>
              </a:rPr>
              <a:pPr algn="r" eaLnBrk="1" hangingPunct="1"/>
              <a:t>27</a:t>
            </a:fld>
            <a:endParaRPr lang="en-US" altLang="ar-SA" sz="1200">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593D6F16-9D39-4056-B6E4-7B4A4E16E3F4}" type="slidenum">
              <a:rPr lang="ar-SA" altLang="ar-SA">
                <a:latin typeface="Arial" panose="020B0604020202020204" pitchFamily="34" charset="0"/>
              </a:rPr>
              <a:pPr/>
              <a:t>28</a:t>
            </a:fld>
            <a:endParaRPr lang="en-US" altLang="ar-SA">
              <a:latin typeface="Arial" panose="020B0604020202020204" pitchFamily="34" charset="0"/>
            </a:endParaRPr>
          </a:p>
        </p:txBody>
      </p:sp>
      <p:sp>
        <p:nvSpPr>
          <p:cNvPr id="59395" name="Slide Image Placeholder 1"/>
          <p:cNvSpPr>
            <a:spLocks noGrp="1" noRot="1" noChangeAspect="1" noTextEdit="1"/>
          </p:cNvSpPr>
          <p:nvPr>
            <p:ph type="sldImg"/>
          </p:nvPr>
        </p:nvSpPr>
        <p:spPr>
          <a:ln/>
        </p:spPr>
      </p:sp>
      <p:sp>
        <p:nvSpPr>
          <p:cNvPr id="59396"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5939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FC46FFFC-CED0-4DE4-B3DD-3F58FB81F193}" type="slidenum">
              <a:rPr lang="ar-SA" altLang="ar-SA" sz="1200">
                <a:latin typeface="Calibri" panose="020F0502020204030204" pitchFamily="34" charset="0"/>
              </a:rPr>
              <a:pPr algn="r" eaLnBrk="1" hangingPunct="1"/>
              <a:t>28</a:t>
            </a:fld>
            <a:endParaRPr lang="en-US" altLang="ar-SA" sz="1200">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1A9E527E-B20C-423B-8E8C-8DF20B5E10B8}" type="slidenum">
              <a:rPr lang="ar-SA" altLang="ar-SA">
                <a:latin typeface="Arial" panose="020B0604020202020204" pitchFamily="34" charset="0"/>
              </a:rPr>
              <a:pPr/>
              <a:t>29</a:t>
            </a:fld>
            <a:endParaRPr lang="en-US" altLang="ar-SA">
              <a:latin typeface="Arial" panose="020B0604020202020204" pitchFamily="34" charset="0"/>
            </a:endParaRPr>
          </a:p>
        </p:txBody>
      </p:sp>
      <p:sp>
        <p:nvSpPr>
          <p:cNvPr id="64515" name="Slide Image Placeholder 1"/>
          <p:cNvSpPr>
            <a:spLocks noGrp="1" noRot="1" noChangeAspect="1" noTextEdit="1"/>
          </p:cNvSpPr>
          <p:nvPr>
            <p:ph type="sldImg"/>
          </p:nvPr>
        </p:nvSpPr>
        <p:spPr>
          <a:ln/>
        </p:spPr>
      </p:sp>
      <p:sp>
        <p:nvSpPr>
          <p:cNvPr id="64516"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6451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A0E92331-C1FC-4646-975A-8DA3B67669A7}" type="slidenum">
              <a:rPr lang="ar-SA" altLang="ar-SA" sz="1200">
                <a:latin typeface="Calibri" panose="020F0502020204030204" pitchFamily="34" charset="0"/>
              </a:rPr>
              <a:pPr algn="r" eaLnBrk="1" hangingPunct="1"/>
              <a:t>29</a:t>
            </a:fld>
            <a:endParaRPr lang="en-US" altLang="ar-SA" sz="1200">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AF13C8D3-B7DA-4B22-88AB-DC0C65382A20}" type="slidenum">
              <a:rPr lang="ar-SA" altLang="ar-SA">
                <a:latin typeface="Arial" panose="020B0604020202020204" pitchFamily="34" charset="0"/>
              </a:rPr>
              <a:pPr/>
              <a:t>31</a:t>
            </a:fld>
            <a:endParaRPr lang="en-US" altLang="ar-SA">
              <a:latin typeface="Arial" panose="020B0604020202020204" pitchFamily="34" charset="0"/>
            </a:endParaRPr>
          </a:p>
        </p:txBody>
      </p:sp>
      <p:sp>
        <p:nvSpPr>
          <p:cNvPr id="67587" name="Slide Image Placeholder 1"/>
          <p:cNvSpPr>
            <a:spLocks noGrp="1" noRot="1" noChangeAspect="1" noTextEdit="1"/>
          </p:cNvSpPr>
          <p:nvPr>
            <p:ph type="sldImg"/>
          </p:nvPr>
        </p:nvSpPr>
        <p:spPr>
          <a:ln/>
        </p:spPr>
      </p:sp>
      <p:sp>
        <p:nvSpPr>
          <p:cNvPr id="67588"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67589"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A201FD8A-0754-43C7-96ED-49C844BA29BE}" type="slidenum">
              <a:rPr lang="ar-SA" altLang="ar-SA" sz="1200">
                <a:latin typeface="Calibri" panose="020F0502020204030204" pitchFamily="34" charset="0"/>
              </a:rPr>
              <a:pPr algn="r" eaLnBrk="1" hangingPunct="1"/>
              <a:t>31</a:t>
            </a:fld>
            <a:endParaRPr lang="en-US" altLang="ar-SA" sz="1200">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F06D5DAA-F52F-4627-83AC-052588F7E1CE}" type="slidenum">
              <a:rPr lang="ar-SA" altLang="ar-SA">
                <a:latin typeface="Arial" panose="020B0604020202020204" pitchFamily="34" charset="0"/>
              </a:rPr>
              <a:pPr/>
              <a:t>32</a:t>
            </a:fld>
            <a:endParaRPr lang="en-US" altLang="ar-SA">
              <a:latin typeface="Arial" panose="020B0604020202020204" pitchFamily="34" charset="0"/>
            </a:endParaRPr>
          </a:p>
        </p:txBody>
      </p:sp>
      <p:sp>
        <p:nvSpPr>
          <p:cNvPr id="69635" name="Slide Image Placeholder 1"/>
          <p:cNvSpPr>
            <a:spLocks noGrp="1" noRot="1" noChangeAspect="1" noTextEdit="1"/>
          </p:cNvSpPr>
          <p:nvPr>
            <p:ph type="sldImg"/>
          </p:nvPr>
        </p:nvSpPr>
        <p:spPr>
          <a:ln/>
        </p:spPr>
      </p:sp>
      <p:sp>
        <p:nvSpPr>
          <p:cNvPr id="69636"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6963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891D5E42-DD14-4A23-89AF-AB638E007579}" type="slidenum">
              <a:rPr lang="ar-SA" altLang="ar-SA" sz="1200">
                <a:latin typeface="Calibri" panose="020F0502020204030204" pitchFamily="34" charset="0"/>
              </a:rPr>
              <a:pPr algn="r" eaLnBrk="1" hangingPunct="1"/>
              <a:t>32</a:t>
            </a:fld>
            <a:endParaRPr lang="en-US" altLang="ar-SA" sz="1200">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50B089F1-2146-4C26-A46A-F3D01D06C2D5}" type="slidenum">
              <a:rPr lang="ar-SA" altLang="ar-SA">
                <a:latin typeface="Arial" panose="020B0604020202020204" pitchFamily="34" charset="0"/>
              </a:rPr>
              <a:pPr/>
              <a:t>33</a:t>
            </a:fld>
            <a:endParaRPr lang="en-US" altLang="ar-SA">
              <a:latin typeface="Arial" panose="020B0604020202020204" pitchFamily="34" charset="0"/>
            </a:endParaRPr>
          </a:p>
        </p:txBody>
      </p:sp>
      <p:sp>
        <p:nvSpPr>
          <p:cNvPr id="71683" name="Slide Image Placeholder 1"/>
          <p:cNvSpPr>
            <a:spLocks noGrp="1" noRot="1" noChangeAspect="1" noTextEdit="1"/>
          </p:cNvSpPr>
          <p:nvPr>
            <p:ph type="sldImg"/>
          </p:nvPr>
        </p:nvSpPr>
        <p:spPr>
          <a:ln/>
        </p:spPr>
      </p:sp>
      <p:sp>
        <p:nvSpPr>
          <p:cNvPr id="71684"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7168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F86F0A04-BEDD-49CF-8462-9A3D09011D01}" type="slidenum">
              <a:rPr lang="ar-SA" altLang="ar-SA" sz="1200">
                <a:latin typeface="Calibri" panose="020F0502020204030204" pitchFamily="34" charset="0"/>
              </a:rPr>
              <a:pPr algn="r" eaLnBrk="1" hangingPunct="1"/>
              <a:t>33</a:t>
            </a:fld>
            <a:endParaRPr lang="en-US" altLang="ar-SA" sz="1200">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4400F45E-1795-4E66-AD09-952ADCD861B0}" type="slidenum">
              <a:rPr lang="ar-SA" altLang="ar-SA">
                <a:latin typeface="Arial" panose="020B0604020202020204" pitchFamily="34" charset="0"/>
              </a:rPr>
              <a:pPr/>
              <a:t>35</a:t>
            </a:fld>
            <a:endParaRPr lang="en-US" altLang="ar-SA">
              <a:latin typeface="Arial" panose="020B0604020202020204" pitchFamily="34" charset="0"/>
            </a:endParaRPr>
          </a:p>
        </p:txBody>
      </p:sp>
      <p:sp>
        <p:nvSpPr>
          <p:cNvPr id="74755" name="Slide Image Placeholder 1"/>
          <p:cNvSpPr>
            <a:spLocks noGrp="1" noRot="1" noChangeAspect="1" noTextEdit="1"/>
          </p:cNvSpPr>
          <p:nvPr>
            <p:ph type="sldImg"/>
          </p:nvPr>
        </p:nvSpPr>
        <p:spPr>
          <a:ln/>
        </p:spPr>
      </p:sp>
      <p:sp>
        <p:nvSpPr>
          <p:cNvPr id="74756"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7475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0D9EEAEB-2AD8-43DD-9E82-53505E5B6944}" type="slidenum">
              <a:rPr lang="ar-SA" altLang="ar-SA" sz="1200">
                <a:latin typeface="Calibri" panose="020F0502020204030204" pitchFamily="34" charset="0"/>
              </a:rPr>
              <a:pPr algn="r" eaLnBrk="1" hangingPunct="1"/>
              <a:t>35</a:t>
            </a:fld>
            <a:endParaRPr lang="en-US" altLang="ar-SA" sz="1200">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9BA8710D-2A26-4FAC-A90E-D21F646D7EAF}" type="slidenum">
              <a:rPr lang="ar-SA" altLang="ar-SA">
                <a:latin typeface="Arial" panose="020B0604020202020204" pitchFamily="34" charset="0"/>
              </a:rPr>
              <a:pPr/>
              <a:t>36</a:t>
            </a:fld>
            <a:endParaRPr lang="en-US" altLang="ar-SA">
              <a:latin typeface="Arial" panose="020B0604020202020204" pitchFamily="34" charset="0"/>
            </a:endParaRPr>
          </a:p>
        </p:txBody>
      </p:sp>
      <p:sp>
        <p:nvSpPr>
          <p:cNvPr id="76803" name="Slide Image Placeholder 1"/>
          <p:cNvSpPr>
            <a:spLocks noGrp="1" noRot="1" noChangeAspect="1" noTextEdit="1"/>
          </p:cNvSpPr>
          <p:nvPr>
            <p:ph type="sldImg"/>
          </p:nvPr>
        </p:nvSpPr>
        <p:spPr>
          <a:ln/>
        </p:spPr>
      </p:sp>
      <p:sp>
        <p:nvSpPr>
          <p:cNvPr id="76804"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7680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19D99616-83A3-471B-973E-015A3A9BAB53}" type="slidenum">
              <a:rPr lang="ar-SA" altLang="ar-SA" sz="1200">
                <a:latin typeface="Calibri" panose="020F0502020204030204" pitchFamily="34" charset="0"/>
              </a:rPr>
              <a:pPr algn="r" eaLnBrk="1" hangingPunct="1"/>
              <a:t>36</a:t>
            </a:fld>
            <a:endParaRPr lang="en-US" altLang="ar-SA" sz="1200">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A2656DD8-CF55-4C4E-BF73-508747F39E07}" type="slidenum">
              <a:rPr lang="ar-SA" altLang="ar-SA">
                <a:latin typeface="Arial" panose="020B0604020202020204" pitchFamily="34" charset="0"/>
              </a:rPr>
              <a:pPr/>
              <a:t>37</a:t>
            </a:fld>
            <a:endParaRPr lang="en-US" altLang="ar-SA">
              <a:latin typeface="Arial" panose="020B0604020202020204" pitchFamily="34" charset="0"/>
            </a:endParaRPr>
          </a:p>
        </p:txBody>
      </p:sp>
      <p:sp>
        <p:nvSpPr>
          <p:cNvPr id="80899" name="Slide Image Placeholder 1"/>
          <p:cNvSpPr>
            <a:spLocks noGrp="1" noRot="1" noChangeAspect="1" noTextEdit="1"/>
          </p:cNvSpPr>
          <p:nvPr>
            <p:ph type="sldImg"/>
          </p:nvPr>
        </p:nvSpPr>
        <p:spPr>
          <a:ln/>
        </p:spPr>
      </p:sp>
      <p:sp>
        <p:nvSpPr>
          <p:cNvPr id="80900"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80901"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DF5D8656-EB2A-4B6F-8A34-12422CF4DBC2}" type="slidenum">
              <a:rPr lang="ar-SA" altLang="ar-SA" sz="1200">
                <a:latin typeface="Calibri" panose="020F0502020204030204" pitchFamily="34" charset="0"/>
              </a:rPr>
              <a:pPr algn="r" eaLnBrk="1" hangingPunct="1"/>
              <a:t>37</a:t>
            </a:fld>
            <a:endParaRPr lang="en-US" altLang="ar-SA" sz="1200">
              <a:latin typeface="Calibri" panose="020F050202020403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A33B53C2-FC39-4666-8BA0-5B62272FF634}" type="slidenum">
              <a:rPr lang="ar-SA" altLang="ar-SA">
                <a:latin typeface="Arial" panose="020B0604020202020204" pitchFamily="34" charset="0"/>
              </a:rPr>
              <a:pPr/>
              <a:t>38</a:t>
            </a:fld>
            <a:endParaRPr lang="en-US" altLang="ar-SA">
              <a:latin typeface="Arial" panose="020B0604020202020204" pitchFamily="34" charset="0"/>
            </a:endParaRPr>
          </a:p>
        </p:txBody>
      </p:sp>
      <p:sp>
        <p:nvSpPr>
          <p:cNvPr id="83971" name="Slide Image Placeholder 1"/>
          <p:cNvSpPr>
            <a:spLocks noGrp="1" noRot="1" noChangeAspect="1" noTextEdit="1"/>
          </p:cNvSpPr>
          <p:nvPr>
            <p:ph type="sldImg"/>
          </p:nvPr>
        </p:nvSpPr>
        <p:spPr>
          <a:ln/>
        </p:spPr>
      </p:sp>
      <p:sp>
        <p:nvSpPr>
          <p:cNvPr id="83972"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8397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B0FCA503-4CE8-40D8-8106-50E12D4B6E86}" type="slidenum">
              <a:rPr lang="ar-SA" altLang="ar-SA" sz="1200">
                <a:latin typeface="Calibri" panose="020F0502020204030204" pitchFamily="34" charset="0"/>
              </a:rPr>
              <a:pPr algn="r" eaLnBrk="1" hangingPunct="1"/>
              <a:t>38</a:t>
            </a:fld>
            <a:endParaRPr lang="en-US" altLang="ar-SA" sz="1200">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675B677D-F4D7-45AF-8D45-673C7382B42F}" type="slidenum">
              <a:rPr lang="ar-SA" altLang="ar-SA">
                <a:latin typeface="Arial" panose="020B0604020202020204" pitchFamily="34" charset="0"/>
              </a:rPr>
              <a:pPr/>
              <a:t>39</a:t>
            </a:fld>
            <a:endParaRPr lang="en-US" altLang="ar-SA">
              <a:latin typeface="Arial" panose="020B0604020202020204" pitchFamily="34" charset="0"/>
            </a:endParaRPr>
          </a:p>
        </p:txBody>
      </p:sp>
      <p:sp>
        <p:nvSpPr>
          <p:cNvPr id="86019" name="Slide Image Placeholder 1"/>
          <p:cNvSpPr>
            <a:spLocks noGrp="1" noRot="1" noChangeAspect="1" noTextEdit="1"/>
          </p:cNvSpPr>
          <p:nvPr>
            <p:ph type="sldImg"/>
          </p:nvPr>
        </p:nvSpPr>
        <p:spPr>
          <a:ln/>
        </p:spPr>
      </p:sp>
      <p:sp>
        <p:nvSpPr>
          <p:cNvPr id="86020"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86021"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050C01E5-ED82-4FCF-BE65-348EC4C75C59}" type="slidenum">
              <a:rPr lang="ar-SA" altLang="ar-SA" sz="1200">
                <a:latin typeface="Calibri" panose="020F0502020204030204" pitchFamily="34" charset="0"/>
              </a:rPr>
              <a:pPr algn="r" eaLnBrk="1" hangingPunct="1"/>
              <a:t>39</a:t>
            </a:fld>
            <a:endParaRPr lang="en-US" altLang="ar-SA" sz="1200">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ED8C3E74-0E03-4426-8DE2-3BE9A894CCE9}" type="slidenum">
              <a:rPr lang="ar-SA" altLang="ar-SA">
                <a:latin typeface="Arial" panose="020B0604020202020204" pitchFamily="34" charset="0"/>
              </a:rPr>
              <a:pPr/>
              <a:t>41</a:t>
            </a:fld>
            <a:endParaRPr lang="en-US" altLang="ar-SA">
              <a:latin typeface="Arial" panose="020B0604020202020204" pitchFamily="34" charset="0"/>
            </a:endParaRPr>
          </a:p>
        </p:txBody>
      </p:sp>
      <p:sp>
        <p:nvSpPr>
          <p:cNvPr id="93187" name="Slide Image Placeholder 1"/>
          <p:cNvSpPr>
            <a:spLocks noGrp="1" noRot="1" noChangeAspect="1" noTextEdit="1"/>
          </p:cNvSpPr>
          <p:nvPr>
            <p:ph type="sldImg"/>
          </p:nvPr>
        </p:nvSpPr>
        <p:spPr>
          <a:ln/>
        </p:spPr>
      </p:sp>
      <p:sp>
        <p:nvSpPr>
          <p:cNvPr id="93188"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93189"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093355D6-9974-43A6-B54A-AF6B4121982B}" type="slidenum">
              <a:rPr lang="ar-SA" altLang="ar-SA" sz="1200">
                <a:latin typeface="Calibri" panose="020F0502020204030204" pitchFamily="34" charset="0"/>
              </a:rPr>
              <a:pPr algn="r" eaLnBrk="1" hangingPunct="1"/>
              <a:t>41</a:t>
            </a:fld>
            <a:endParaRPr lang="en-US" altLang="ar-SA" sz="1200">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D3225E15-EAB7-4051-82D1-625C92FFEEEB}" type="slidenum">
              <a:rPr lang="ar-SA" altLang="ar-SA">
                <a:latin typeface="Arial" panose="020B0604020202020204" pitchFamily="34" charset="0"/>
              </a:rPr>
              <a:pPr/>
              <a:t>42</a:t>
            </a:fld>
            <a:endParaRPr lang="en-US" altLang="ar-SA">
              <a:latin typeface="Arial" panose="020B0604020202020204" pitchFamily="34" charset="0"/>
            </a:endParaRPr>
          </a:p>
        </p:txBody>
      </p:sp>
      <p:sp>
        <p:nvSpPr>
          <p:cNvPr id="95235" name="Slide Image Placeholder 1"/>
          <p:cNvSpPr>
            <a:spLocks noGrp="1" noRot="1" noChangeAspect="1" noTextEdit="1"/>
          </p:cNvSpPr>
          <p:nvPr>
            <p:ph type="sldImg"/>
          </p:nvPr>
        </p:nvSpPr>
        <p:spPr>
          <a:ln/>
        </p:spPr>
      </p:sp>
      <p:sp>
        <p:nvSpPr>
          <p:cNvPr id="95236" name="Notes Placeholder 2"/>
          <p:cNvSpPr>
            <a:spLocks noGrp="1"/>
          </p:cNvSpPr>
          <p:nvPr>
            <p:ph type="body" idx="1"/>
          </p:nvPr>
        </p:nvSpPr>
        <p:spPr>
          <a:noFill/>
        </p:spPr>
        <p:txBody>
          <a:bodyPr/>
          <a:lstStyle/>
          <a:p>
            <a:pPr eaLnBrk="1" hangingPunct="1">
              <a:spcBef>
                <a:spcPct val="0"/>
              </a:spcBef>
            </a:pPr>
            <a:endParaRPr lang="en-US" altLang="ar-SA" smtClean="0"/>
          </a:p>
        </p:txBody>
      </p:sp>
      <p:sp>
        <p:nvSpPr>
          <p:cNvPr id="9523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eaLnBrk="1" hangingPunct="1"/>
            <a:fld id="{79979568-A9F6-439D-8BFB-57A7D9946418}" type="slidenum">
              <a:rPr lang="ar-SA" altLang="ar-SA" sz="1200">
                <a:latin typeface="Calibri" panose="020F0502020204030204" pitchFamily="34" charset="0"/>
              </a:rPr>
              <a:pPr algn="r" eaLnBrk="1" hangingPunct="1"/>
              <a:t>42</a:t>
            </a:fld>
            <a:endParaRPr lang="en-US" altLang="ar-SA" sz="1200">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7"/>
          <p:cNvGrpSpPr>
            <a:grpSpLocks/>
          </p:cNvGrpSpPr>
          <p:nvPr/>
        </p:nvGrpSpPr>
        <p:grpSpPr bwMode="auto">
          <a:xfrm>
            <a:off x="228600" y="2889250"/>
            <a:ext cx="8610600" cy="201613"/>
            <a:chOff x="144" y="1680"/>
            <a:chExt cx="5424" cy="144"/>
          </a:xfrm>
        </p:grpSpPr>
        <p:sp>
          <p:nvSpPr>
            <p:cNvPr id="5" name="Rectangle 8"/>
            <p:cNvSpPr>
              <a:spLocks noChangeArrowheads="1"/>
            </p:cNvSpPr>
            <p:nvPr userDrawn="1"/>
          </p:nvSpPr>
          <p:spPr bwMode="auto">
            <a:xfrm>
              <a:off x="144" y="1680"/>
              <a:ext cx="1808" cy="144"/>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Verdana" panose="020B0604030504040204" pitchFamily="34" charset="0"/>
                  <a:cs typeface="Arial" panose="020B0604020202020204" pitchFamily="34" charset="0"/>
                </a:defRPr>
              </a:lvl1pPr>
              <a:lvl2pPr marL="742950" indent="-285750" algn="r" rtl="1">
                <a:defRPr>
                  <a:solidFill>
                    <a:schemeClr val="tx1"/>
                  </a:solidFill>
                  <a:latin typeface="Verdana" panose="020B0604030504040204" pitchFamily="34" charset="0"/>
                  <a:cs typeface="Arial" panose="020B0604020202020204" pitchFamily="34" charset="0"/>
                </a:defRPr>
              </a:lvl2pPr>
              <a:lvl3pPr marL="1143000" indent="-228600" algn="r" rtl="1">
                <a:defRPr>
                  <a:solidFill>
                    <a:schemeClr val="tx1"/>
                  </a:solidFill>
                  <a:latin typeface="Verdana" panose="020B0604030504040204" pitchFamily="34" charset="0"/>
                  <a:cs typeface="Arial" panose="020B0604020202020204" pitchFamily="34" charset="0"/>
                </a:defRPr>
              </a:lvl3pPr>
              <a:lvl4pPr marL="1600200" indent="-228600" algn="r" rtl="1">
                <a:defRPr>
                  <a:solidFill>
                    <a:schemeClr val="tx1"/>
                  </a:solidFill>
                  <a:latin typeface="Verdana" panose="020B0604030504040204" pitchFamily="34" charset="0"/>
                  <a:cs typeface="Arial" panose="020B0604020202020204" pitchFamily="34" charset="0"/>
                </a:defRPr>
              </a:lvl4pPr>
              <a:lvl5pPr marL="2057400" indent="-228600" algn="r" rtl="1">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defRPr/>
              </a:pPr>
              <a:endParaRPr lang="ar-SA" altLang="ar-SA" smtClean="0"/>
            </a:p>
          </p:txBody>
        </p:sp>
        <p:sp>
          <p:nvSpPr>
            <p:cNvPr id="6" name="Rectangle 9"/>
            <p:cNvSpPr>
              <a:spLocks noChangeArrowheads="1"/>
            </p:cNvSpPr>
            <p:nvPr userDrawn="1"/>
          </p:nvSpPr>
          <p:spPr bwMode="auto">
            <a:xfrm>
              <a:off x="1952" y="1680"/>
              <a:ext cx="1808" cy="144"/>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Verdana" panose="020B0604030504040204" pitchFamily="34" charset="0"/>
                  <a:cs typeface="Arial" panose="020B0604020202020204" pitchFamily="34" charset="0"/>
                </a:defRPr>
              </a:lvl1pPr>
              <a:lvl2pPr marL="742950" indent="-285750" algn="r" rtl="1">
                <a:defRPr>
                  <a:solidFill>
                    <a:schemeClr val="tx1"/>
                  </a:solidFill>
                  <a:latin typeface="Verdana" panose="020B0604030504040204" pitchFamily="34" charset="0"/>
                  <a:cs typeface="Arial" panose="020B0604020202020204" pitchFamily="34" charset="0"/>
                </a:defRPr>
              </a:lvl2pPr>
              <a:lvl3pPr marL="1143000" indent="-228600" algn="r" rtl="1">
                <a:defRPr>
                  <a:solidFill>
                    <a:schemeClr val="tx1"/>
                  </a:solidFill>
                  <a:latin typeface="Verdana" panose="020B0604030504040204" pitchFamily="34" charset="0"/>
                  <a:cs typeface="Arial" panose="020B0604020202020204" pitchFamily="34" charset="0"/>
                </a:defRPr>
              </a:lvl3pPr>
              <a:lvl4pPr marL="1600200" indent="-228600" algn="r" rtl="1">
                <a:defRPr>
                  <a:solidFill>
                    <a:schemeClr val="tx1"/>
                  </a:solidFill>
                  <a:latin typeface="Verdana" panose="020B0604030504040204" pitchFamily="34" charset="0"/>
                  <a:cs typeface="Arial" panose="020B0604020202020204" pitchFamily="34" charset="0"/>
                </a:defRPr>
              </a:lvl4pPr>
              <a:lvl5pPr marL="2057400" indent="-228600" algn="r" rtl="1">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defRPr/>
              </a:pPr>
              <a:endParaRPr lang="ar-SA" altLang="ar-SA" smtClean="0"/>
            </a:p>
          </p:txBody>
        </p:sp>
        <p:sp>
          <p:nvSpPr>
            <p:cNvPr id="7" name="Rectangle 10"/>
            <p:cNvSpPr>
              <a:spLocks noChangeArrowheads="1"/>
            </p:cNvSpPr>
            <p:nvPr userDrawn="1"/>
          </p:nvSpPr>
          <p:spPr bwMode="auto">
            <a:xfrm>
              <a:off x="3760" y="1680"/>
              <a:ext cx="1808" cy="144"/>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Verdana" panose="020B0604030504040204" pitchFamily="34" charset="0"/>
                  <a:cs typeface="Arial" panose="020B0604020202020204" pitchFamily="34" charset="0"/>
                </a:defRPr>
              </a:lvl1pPr>
              <a:lvl2pPr marL="742950" indent="-285750" algn="r" rtl="1">
                <a:defRPr>
                  <a:solidFill>
                    <a:schemeClr val="tx1"/>
                  </a:solidFill>
                  <a:latin typeface="Verdana" panose="020B0604030504040204" pitchFamily="34" charset="0"/>
                  <a:cs typeface="Arial" panose="020B0604020202020204" pitchFamily="34" charset="0"/>
                </a:defRPr>
              </a:lvl2pPr>
              <a:lvl3pPr marL="1143000" indent="-228600" algn="r" rtl="1">
                <a:defRPr>
                  <a:solidFill>
                    <a:schemeClr val="tx1"/>
                  </a:solidFill>
                  <a:latin typeface="Verdana" panose="020B0604030504040204" pitchFamily="34" charset="0"/>
                  <a:cs typeface="Arial" panose="020B0604020202020204" pitchFamily="34" charset="0"/>
                </a:defRPr>
              </a:lvl3pPr>
              <a:lvl4pPr marL="1600200" indent="-228600" algn="r" rtl="1">
                <a:defRPr>
                  <a:solidFill>
                    <a:schemeClr val="tx1"/>
                  </a:solidFill>
                  <a:latin typeface="Verdana" panose="020B0604030504040204" pitchFamily="34" charset="0"/>
                  <a:cs typeface="Arial" panose="020B0604020202020204" pitchFamily="34" charset="0"/>
                </a:defRPr>
              </a:lvl4pPr>
              <a:lvl5pPr marL="2057400" indent="-228600" algn="r" rtl="1">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defRPr/>
              </a:pPr>
              <a:endParaRPr lang="ar-SA" altLang="ar-SA" smtClean="0"/>
            </a:p>
          </p:txBody>
        </p:sp>
      </p:grpSp>
      <p:sp>
        <p:nvSpPr>
          <p:cNvPr id="8194" name="Rectangle 2"/>
          <p:cNvSpPr>
            <a:spLocks noGrp="1" noChangeArrowheads="1"/>
          </p:cNvSpPr>
          <p:nvPr>
            <p:ph type="ctrTitle"/>
          </p:nvPr>
        </p:nvSpPr>
        <p:spPr>
          <a:xfrm>
            <a:off x="685800" y="685800"/>
            <a:ext cx="7772400" cy="2127250"/>
          </a:xfrm>
        </p:spPr>
        <p:txBody>
          <a:bodyPr/>
          <a:lstStyle>
            <a:lvl1pPr algn="ctr">
              <a:defRPr sz="5800"/>
            </a:lvl1pPr>
          </a:lstStyle>
          <a:p>
            <a:pPr lvl="0"/>
            <a:r>
              <a:rPr lang="en-US" altLang="ar-SA" noProof="0" smtClean="0"/>
              <a:t>Click to edit Master title style</a:t>
            </a:r>
          </a:p>
        </p:txBody>
      </p:sp>
      <p:sp>
        <p:nvSpPr>
          <p:cNvPr id="8195" name="Rectangle 3"/>
          <p:cNvSpPr>
            <a:spLocks noGrp="1" noChangeArrowheads="1"/>
          </p:cNvSpPr>
          <p:nvPr>
            <p:ph type="subTitle" idx="1"/>
          </p:nvPr>
        </p:nvSpPr>
        <p:spPr>
          <a:xfrm>
            <a:off x="1371600" y="3270250"/>
            <a:ext cx="6400800" cy="2209800"/>
          </a:xfrm>
        </p:spPr>
        <p:txBody>
          <a:bodyPr/>
          <a:lstStyle>
            <a:lvl1pPr marL="0" indent="0" algn="ctr">
              <a:buFont typeface="Wingdings" panose="05000000000000000000" pitchFamily="2" charset="2"/>
              <a:buNone/>
              <a:defRPr sz="3000"/>
            </a:lvl1pPr>
          </a:lstStyle>
          <a:p>
            <a:pPr lvl="0"/>
            <a:r>
              <a:rPr lang="en-US" altLang="ar-SA" noProof="0" smtClean="0"/>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ltLang="ar-SA"/>
          </a:p>
        </p:txBody>
      </p:sp>
      <p:sp>
        <p:nvSpPr>
          <p:cNvPr id="9" name="Rectangle 5"/>
          <p:cNvSpPr>
            <a:spLocks noGrp="1" noChangeArrowheads="1"/>
          </p:cNvSpPr>
          <p:nvPr>
            <p:ph type="ftr" sz="quarter" idx="11"/>
          </p:nvPr>
        </p:nvSpPr>
        <p:spPr/>
        <p:txBody>
          <a:bodyPr/>
          <a:lstStyle>
            <a:lvl1pPr>
              <a:defRPr/>
            </a:lvl1pPr>
          </a:lstStyle>
          <a:p>
            <a:pPr>
              <a:defRPr/>
            </a:pPr>
            <a:endParaRPr lang="en-US" altLang="ar-SA"/>
          </a:p>
        </p:txBody>
      </p:sp>
      <p:sp>
        <p:nvSpPr>
          <p:cNvPr id="10" name="Rectangle 6"/>
          <p:cNvSpPr>
            <a:spLocks noGrp="1" noChangeArrowheads="1"/>
          </p:cNvSpPr>
          <p:nvPr>
            <p:ph type="sldNum" sz="quarter" idx="12"/>
          </p:nvPr>
        </p:nvSpPr>
        <p:spPr/>
        <p:txBody>
          <a:bodyPr/>
          <a:lstStyle>
            <a:lvl1pPr>
              <a:defRPr smtClean="0"/>
            </a:lvl1pPr>
          </a:lstStyle>
          <a:p>
            <a:pPr>
              <a:defRPr/>
            </a:pPr>
            <a:fld id="{A75D92E2-6534-4714-BA6D-482066E19827}" type="slidenum">
              <a:rPr lang="ar-SA" altLang="ar-SA"/>
              <a:pPr>
                <a:defRPr/>
              </a:pPr>
              <a:t>‹#›</a:t>
            </a:fld>
            <a:endParaRPr lang="en-US" altLang="ar-SA"/>
          </a:p>
        </p:txBody>
      </p:sp>
    </p:spTree>
    <p:extLst>
      <p:ext uri="{BB962C8B-B14F-4D97-AF65-F5344CB8AC3E}">
        <p14:creationId xmlns:p14="http://schemas.microsoft.com/office/powerpoint/2010/main" val="220791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ar-SA"/>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ar-SA"/>
          </a:p>
        </p:txBody>
      </p:sp>
      <p:sp>
        <p:nvSpPr>
          <p:cNvPr id="6" name="Rectangle 6"/>
          <p:cNvSpPr>
            <a:spLocks noGrp="1" noChangeArrowheads="1"/>
          </p:cNvSpPr>
          <p:nvPr>
            <p:ph type="sldNum" sz="quarter" idx="12"/>
          </p:nvPr>
        </p:nvSpPr>
        <p:spPr>
          <a:ln/>
        </p:spPr>
        <p:txBody>
          <a:bodyPr/>
          <a:lstStyle>
            <a:lvl1pPr>
              <a:defRPr/>
            </a:lvl1pPr>
          </a:lstStyle>
          <a:p>
            <a:pPr>
              <a:defRPr/>
            </a:pPr>
            <a:fld id="{7D13EFF6-1763-4CB8-A1FA-96C9889AC55F}" type="slidenum">
              <a:rPr lang="ar-SA" altLang="ar-SA"/>
              <a:pPr>
                <a:defRPr/>
              </a:pPr>
              <a:t>‹#›</a:t>
            </a:fld>
            <a:endParaRPr lang="en-US" altLang="ar-SA"/>
          </a:p>
        </p:txBody>
      </p:sp>
    </p:spTree>
    <p:extLst>
      <p:ext uri="{BB962C8B-B14F-4D97-AF65-F5344CB8AC3E}">
        <p14:creationId xmlns:p14="http://schemas.microsoft.com/office/powerpoint/2010/main" val="2212391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ar-SA"/>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ar-SA"/>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ar-SA"/>
          </a:p>
        </p:txBody>
      </p:sp>
      <p:sp>
        <p:nvSpPr>
          <p:cNvPr id="6" name="Rectangle 6"/>
          <p:cNvSpPr>
            <a:spLocks noGrp="1" noChangeArrowheads="1"/>
          </p:cNvSpPr>
          <p:nvPr>
            <p:ph type="sldNum" sz="quarter" idx="12"/>
          </p:nvPr>
        </p:nvSpPr>
        <p:spPr>
          <a:ln/>
        </p:spPr>
        <p:txBody>
          <a:bodyPr/>
          <a:lstStyle>
            <a:lvl1pPr>
              <a:defRPr/>
            </a:lvl1pPr>
          </a:lstStyle>
          <a:p>
            <a:pPr>
              <a:defRPr/>
            </a:pPr>
            <a:fld id="{393A19FE-CAB4-49EA-8BEF-F05B3A6A0772}" type="slidenum">
              <a:rPr lang="ar-SA" altLang="ar-SA"/>
              <a:pPr>
                <a:defRPr/>
              </a:pPr>
              <a:t>‹#›</a:t>
            </a:fld>
            <a:endParaRPr lang="en-US" altLang="ar-SA"/>
          </a:p>
        </p:txBody>
      </p:sp>
    </p:spTree>
    <p:extLst>
      <p:ext uri="{BB962C8B-B14F-4D97-AF65-F5344CB8AC3E}">
        <p14:creationId xmlns:p14="http://schemas.microsoft.com/office/powerpoint/2010/main" val="2456262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ar-SA"/>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ar-SA"/>
          </a:p>
        </p:txBody>
      </p:sp>
      <p:sp>
        <p:nvSpPr>
          <p:cNvPr id="7" name="Rectangle 6"/>
          <p:cNvSpPr>
            <a:spLocks noGrp="1" noChangeArrowheads="1"/>
          </p:cNvSpPr>
          <p:nvPr>
            <p:ph type="sldNum" sz="quarter" idx="12"/>
          </p:nvPr>
        </p:nvSpPr>
        <p:spPr>
          <a:ln/>
        </p:spPr>
        <p:txBody>
          <a:bodyPr/>
          <a:lstStyle>
            <a:lvl1pPr>
              <a:defRPr/>
            </a:lvl1pPr>
          </a:lstStyle>
          <a:p>
            <a:pPr>
              <a:defRPr/>
            </a:pPr>
            <a:fld id="{614DC487-16B8-4B9E-BABC-DF819076102C}" type="slidenum">
              <a:rPr lang="ar-SA" altLang="ar-SA"/>
              <a:pPr>
                <a:defRPr/>
              </a:pPr>
              <a:t>‹#›</a:t>
            </a:fld>
            <a:endParaRPr lang="en-US" altLang="ar-SA"/>
          </a:p>
        </p:txBody>
      </p:sp>
    </p:spTree>
    <p:extLst>
      <p:ext uri="{BB962C8B-B14F-4D97-AF65-F5344CB8AC3E}">
        <p14:creationId xmlns:p14="http://schemas.microsoft.com/office/powerpoint/2010/main" val="2476340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ar-SA"/>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ar-SA"/>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ar-SA"/>
          </a:p>
        </p:txBody>
      </p:sp>
      <p:sp>
        <p:nvSpPr>
          <p:cNvPr id="9" name="Rectangle 6"/>
          <p:cNvSpPr>
            <a:spLocks noGrp="1" noChangeArrowheads="1"/>
          </p:cNvSpPr>
          <p:nvPr>
            <p:ph type="sldNum" sz="quarter" idx="12"/>
          </p:nvPr>
        </p:nvSpPr>
        <p:spPr>
          <a:ln/>
        </p:spPr>
        <p:txBody>
          <a:bodyPr/>
          <a:lstStyle>
            <a:lvl1pPr>
              <a:defRPr/>
            </a:lvl1pPr>
          </a:lstStyle>
          <a:p>
            <a:pPr>
              <a:defRPr/>
            </a:pPr>
            <a:fld id="{EBBAB57B-0A05-47F0-BBE0-DA56EC4F0BD4}" type="slidenum">
              <a:rPr lang="ar-SA" altLang="ar-SA"/>
              <a:pPr>
                <a:defRPr/>
              </a:pPr>
              <a:t>‹#›</a:t>
            </a:fld>
            <a:endParaRPr lang="en-US" altLang="ar-SA"/>
          </a:p>
        </p:txBody>
      </p:sp>
    </p:spTree>
    <p:extLst>
      <p:ext uri="{BB962C8B-B14F-4D97-AF65-F5344CB8AC3E}">
        <p14:creationId xmlns:p14="http://schemas.microsoft.com/office/powerpoint/2010/main" val="2268507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ar-SA"/>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ar-SA"/>
          </a:p>
        </p:txBody>
      </p:sp>
      <p:sp>
        <p:nvSpPr>
          <p:cNvPr id="5" name="Rectangle 6"/>
          <p:cNvSpPr>
            <a:spLocks noGrp="1" noChangeArrowheads="1"/>
          </p:cNvSpPr>
          <p:nvPr>
            <p:ph type="sldNum" sz="quarter" idx="12"/>
          </p:nvPr>
        </p:nvSpPr>
        <p:spPr>
          <a:ln/>
        </p:spPr>
        <p:txBody>
          <a:bodyPr/>
          <a:lstStyle>
            <a:lvl1pPr>
              <a:defRPr/>
            </a:lvl1pPr>
          </a:lstStyle>
          <a:p>
            <a:pPr>
              <a:defRPr/>
            </a:pPr>
            <a:fld id="{1F98BCD6-AABC-43D8-A5F7-27399F341495}" type="slidenum">
              <a:rPr lang="ar-SA" altLang="ar-SA"/>
              <a:pPr>
                <a:defRPr/>
              </a:pPr>
              <a:t>‹#›</a:t>
            </a:fld>
            <a:endParaRPr lang="en-US" altLang="ar-SA"/>
          </a:p>
        </p:txBody>
      </p:sp>
    </p:spTree>
    <p:extLst>
      <p:ext uri="{BB962C8B-B14F-4D97-AF65-F5344CB8AC3E}">
        <p14:creationId xmlns:p14="http://schemas.microsoft.com/office/powerpoint/2010/main" val="1355137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ar-SA"/>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ar-SA"/>
          </a:p>
        </p:txBody>
      </p:sp>
      <p:sp>
        <p:nvSpPr>
          <p:cNvPr id="4" name="Rectangle 6"/>
          <p:cNvSpPr>
            <a:spLocks noGrp="1" noChangeArrowheads="1"/>
          </p:cNvSpPr>
          <p:nvPr>
            <p:ph type="sldNum" sz="quarter" idx="12"/>
          </p:nvPr>
        </p:nvSpPr>
        <p:spPr>
          <a:ln/>
        </p:spPr>
        <p:txBody>
          <a:bodyPr/>
          <a:lstStyle>
            <a:lvl1pPr>
              <a:defRPr/>
            </a:lvl1pPr>
          </a:lstStyle>
          <a:p>
            <a:pPr>
              <a:defRPr/>
            </a:pPr>
            <a:fld id="{18121632-11E2-4C92-8DA6-CD50E279319C}" type="slidenum">
              <a:rPr lang="ar-SA" altLang="ar-SA"/>
              <a:pPr>
                <a:defRPr/>
              </a:pPr>
              <a:t>‹#›</a:t>
            </a:fld>
            <a:endParaRPr lang="en-US" altLang="ar-SA"/>
          </a:p>
        </p:txBody>
      </p:sp>
    </p:spTree>
    <p:extLst>
      <p:ext uri="{BB962C8B-B14F-4D97-AF65-F5344CB8AC3E}">
        <p14:creationId xmlns:p14="http://schemas.microsoft.com/office/powerpoint/2010/main" val="3112783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ar-SA"/>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ar-SA"/>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ar-SA"/>
          </a:p>
        </p:txBody>
      </p:sp>
      <p:sp>
        <p:nvSpPr>
          <p:cNvPr id="7" name="Rectangle 6"/>
          <p:cNvSpPr>
            <a:spLocks noGrp="1" noChangeArrowheads="1"/>
          </p:cNvSpPr>
          <p:nvPr>
            <p:ph type="sldNum" sz="quarter" idx="12"/>
          </p:nvPr>
        </p:nvSpPr>
        <p:spPr>
          <a:ln/>
        </p:spPr>
        <p:txBody>
          <a:bodyPr/>
          <a:lstStyle>
            <a:lvl1pPr>
              <a:defRPr/>
            </a:lvl1pPr>
          </a:lstStyle>
          <a:p>
            <a:pPr>
              <a:defRPr/>
            </a:pPr>
            <a:fld id="{0068ACC1-C2EA-46C9-A8ED-765121CE7F80}" type="slidenum">
              <a:rPr lang="ar-SA" altLang="ar-SA"/>
              <a:pPr>
                <a:defRPr/>
              </a:pPr>
              <a:t>‹#›</a:t>
            </a:fld>
            <a:endParaRPr lang="en-US" altLang="ar-SA"/>
          </a:p>
        </p:txBody>
      </p:sp>
    </p:spTree>
    <p:extLst>
      <p:ext uri="{BB962C8B-B14F-4D97-AF65-F5344CB8AC3E}">
        <p14:creationId xmlns:p14="http://schemas.microsoft.com/office/powerpoint/2010/main" val="1364213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ar-SA"/>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ar-SA"/>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ar-SA"/>
          </a:p>
        </p:txBody>
      </p:sp>
      <p:sp>
        <p:nvSpPr>
          <p:cNvPr id="7" name="Rectangle 6"/>
          <p:cNvSpPr>
            <a:spLocks noGrp="1" noChangeArrowheads="1"/>
          </p:cNvSpPr>
          <p:nvPr>
            <p:ph type="sldNum" sz="quarter" idx="12"/>
          </p:nvPr>
        </p:nvSpPr>
        <p:spPr>
          <a:ln/>
        </p:spPr>
        <p:txBody>
          <a:bodyPr/>
          <a:lstStyle>
            <a:lvl1pPr>
              <a:defRPr/>
            </a:lvl1pPr>
          </a:lstStyle>
          <a:p>
            <a:pPr>
              <a:defRPr/>
            </a:pPr>
            <a:fld id="{5431374E-0313-4C88-97F9-F084C5BF82C9}" type="slidenum">
              <a:rPr lang="ar-SA" altLang="ar-SA"/>
              <a:pPr>
                <a:defRPr/>
              </a:pPr>
              <a:t>‹#›</a:t>
            </a:fld>
            <a:endParaRPr lang="en-US" altLang="ar-SA"/>
          </a:p>
        </p:txBody>
      </p:sp>
    </p:spTree>
    <p:extLst>
      <p:ext uri="{BB962C8B-B14F-4D97-AF65-F5344CB8AC3E}">
        <p14:creationId xmlns:p14="http://schemas.microsoft.com/office/powerpoint/2010/main" val="912974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ar-SA"/>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ar-SA"/>
          </a:p>
        </p:txBody>
      </p:sp>
      <p:sp>
        <p:nvSpPr>
          <p:cNvPr id="6" name="Rectangle 6"/>
          <p:cNvSpPr>
            <a:spLocks noGrp="1" noChangeArrowheads="1"/>
          </p:cNvSpPr>
          <p:nvPr>
            <p:ph type="sldNum" sz="quarter" idx="12"/>
          </p:nvPr>
        </p:nvSpPr>
        <p:spPr>
          <a:ln/>
        </p:spPr>
        <p:txBody>
          <a:bodyPr/>
          <a:lstStyle>
            <a:lvl1pPr>
              <a:defRPr/>
            </a:lvl1pPr>
          </a:lstStyle>
          <a:p>
            <a:pPr>
              <a:defRPr/>
            </a:pPr>
            <a:fld id="{3780D866-A85D-4D2D-B297-BE42C309F637}" type="slidenum">
              <a:rPr lang="ar-SA" altLang="ar-SA"/>
              <a:pPr>
                <a:defRPr/>
              </a:pPr>
              <a:t>‹#›</a:t>
            </a:fld>
            <a:endParaRPr lang="en-US" altLang="ar-SA"/>
          </a:p>
        </p:txBody>
      </p:sp>
    </p:spTree>
    <p:extLst>
      <p:ext uri="{BB962C8B-B14F-4D97-AF65-F5344CB8AC3E}">
        <p14:creationId xmlns:p14="http://schemas.microsoft.com/office/powerpoint/2010/main" val="1897864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ar-SA"/>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ar-SA"/>
          </a:p>
        </p:txBody>
      </p:sp>
      <p:sp>
        <p:nvSpPr>
          <p:cNvPr id="6" name="Rectangle 6"/>
          <p:cNvSpPr>
            <a:spLocks noGrp="1" noChangeArrowheads="1"/>
          </p:cNvSpPr>
          <p:nvPr>
            <p:ph type="sldNum" sz="quarter" idx="12"/>
          </p:nvPr>
        </p:nvSpPr>
        <p:spPr>
          <a:ln/>
        </p:spPr>
        <p:txBody>
          <a:bodyPr/>
          <a:lstStyle>
            <a:lvl1pPr>
              <a:defRPr/>
            </a:lvl1pPr>
          </a:lstStyle>
          <a:p>
            <a:pPr>
              <a:defRPr/>
            </a:pPr>
            <a:fld id="{6FF1C311-5C17-47A4-A170-94D002442F9E}" type="slidenum">
              <a:rPr lang="ar-SA" altLang="ar-SA"/>
              <a:pPr>
                <a:defRPr/>
              </a:pPr>
              <a:t>‹#›</a:t>
            </a:fld>
            <a:endParaRPr lang="en-US" altLang="ar-SA"/>
          </a:p>
        </p:txBody>
      </p:sp>
    </p:spTree>
    <p:extLst>
      <p:ext uri="{BB962C8B-B14F-4D97-AF65-F5344CB8AC3E}">
        <p14:creationId xmlns:p14="http://schemas.microsoft.com/office/powerpoint/2010/main" val="36312073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ar-SA"/>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ar-SA"/>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ar-SA"/>
          </a:p>
        </p:txBody>
      </p:sp>
      <p:sp>
        <p:nvSpPr>
          <p:cNvPr id="7" name="Rectangle 6"/>
          <p:cNvSpPr>
            <a:spLocks noGrp="1" noChangeArrowheads="1"/>
          </p:cNvSpPr>
          <p:nvPr>
            <p:ph type="sldNum" sz="quarter" idx="12"/>
          </p:nvPr>
        </p:nvSpPr>
        <p:spPr>
          <a:ln/>
        </p:spPr>
        <p:txBody>
          <a:bodyPr/>
          <a:lstStyle>
            <a:lvl1pPr>
              <a:defRPr/>
            </a:lvl1pPr>
          </a:lstStyle>
          <a:p>
            <a:pPr>
              <a:defRPr/>
            </a:pPr>
            <a:fld id="{CF862725-BD12-46F6-B1A6-10EF126B4877}" type="slidenum">
              <a:rPr lang="ar-SA" altLang="ar-SA"/>
              <a:pPr>
                <a:defRPr/>
              </a:pPr>
              <a:t>‹#›</a:t>
            </a:fld>
            <a:endParaRPr lang="en-US" altLang="ar-SA"/>
          </a:p>
        </p:txBody>
      </p:sp>
    </p:spTree>
    <p:extLst>
      <p:ext uri="{BB962C8B-B14F-4D97-AF65-F5344CB8AC3E}">
        <p14:creationId xmlns:p14="http://schemas.microsoft.com/office/powerpoint/2010/main" val="32833247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ar-SA"/>
          </a:p>
        </p:txBody>
      </p:sp>
      <p:sp>
        <p:nvSpPr>
          <p:cNvPr id="3" name="Table Placeholder 2"/>
          <p:cNvSpPr>
            <a:spLocks noGrp="1"/>
          </p:cNvSpPr>
          <p:nvPr>
            <p:ph type="tbl" idx="1"/>
          </p:nvPr>
        </p:nvSpPr>
        <p:spPr>
          <a:xfrm>
            <a:off x="457200" y="1600200"/>
            <a:ext cx="8229600" cy="4530725"/>
          </a:xfrm>
        </p:spPr>
        <p:txBody>
          <a:bodyPr/>
          <a:lstStyle/>
          <a:p>
            <a:pPr lvl="0"/>
            <a:endParaRPr lang="ar-SA"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ar-SA"/>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ar-SA"/>
          </a:p>
        </p:txBody>
      </p:sp>
      <p:sp>
        <p:nvSpPr>
          <p:cNvPr id="6" name="Rectangle 6"/>
          <p:cNvSpPr>
            <a:spLocks noGrp="1" noChangeArrowheads="1"/>
          </p:cNvSpPr>
          <p:nvPr>
            <p:ph type="sldNum" sz="quarter" idx="12"/>
          </p:nvPr>
        </p:nvSpPr>
        <p:spPr>
          <a:ln/>
        </p:spPr>
        <p:txBody>
          <a:bodyPr/>
          <a:lstStyle>
            <a:lvl1pPr>
              <a:defRPr/>
            </a:lvl1pPr>
          </a:lstStyle>
          <a:p>
            <a:pPr>
              <a:defRPr/>
            </a:pPr>
            <a:fld id="{26E2A59F-7A68-4B3B-94A5-93ADC9E9277F}" type="slidenum">
              <a:rPr lang="ar-SA" altLang="ar-SA"/>
              <a:pPr>
                <a:defRPr/>
              </a:pPr>
              <a:t>‹#›</a:t>
            </a:fld>
            <a:endParaRPr lang="en-US" altLang="ar-SA"/>
          </a:p>
        </p:txBody>
      </p:sp>
    </p:spTree>
    <p:extLst>
      <p:ext uri="{BB962C8B-B14F-4D97-AF65-F5344CB8AC3E}">
        <p14:creationId xmlns:p14="http://schemas.microsoft.com/office/powerpoint/2010/main" val="3809976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ar-SA" smtClean="0"/>
              <a:t>Click to edit Master title style</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7172" name="Rectangle 4"/>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hangingPunct="1">
              <a:defRPr sz="1000">
                <a:cs typeface="Arial" panose="020B0604020202020204" pitchFamily="34" charset="0"/>
              </a:defRPr>
            </a:lvl1pPr>
          </a:lstStyle>
          <a:p>
            <a:pPr>
              <a:defRPr/>
            </a:pPr>
            <a:endParaRPr lang="en-US" altLang="ar-SA"/>
          </a:p>
        </p:txBody>
      </p:sp>
      <p:sp>
        <p:nvSpPr>
          <p:cNvPr id="7173"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rtl="0" eaLnBrk="1" hangingPunct="1">
              <a:defRPr sz="1000">
                <a:cs typeface="Arial" panose="020B0604020202020204" pitchFamily="34" charset="0"/>
              </a:defRPr>
            </a:lvl1pPr>
          </a:lstStyle>
          <a:p>
            <a:pPr>
              <a:defRPr/>
            </a:pPr>
            <a:endParaRPr lang="en-US" altLang="ar-SA"/>
          </a:p>
        </p:txBody>
      </p:sp>
      <p:sp>
        <p:nvSpPr>
          <p:cNvPr id="7174" name="Rectangle 6"/>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smtClean="0"/>
            </a:lvl1pPr>
          </a:lstStyle>
          <a:p>
            <a:pPr>
              <a:defRPr/>
            </a:pPr>
            <a:fld id="{F182972D-BB1A-4702-88A5-8465F723C9D2}" type="slidenum">
              <a:rPr lang="ar-SA" altLang="ar-SA"/>
              <a:pPr>
                <a:defRPr/>
              </a:pPr>
              <a:t>‹#›</a:t>
            </a:fld>
            <a:endParaRPr lang="en-US" altLang="ar-SA"/>
          </a:p>
        </p:txBody>
      </p:sp>
      <p:sp>
        <p:nvSpPr>
          <p:cNvPr id="1031" name="Rectangle 7"/>
          <p:cNvSpPr>
            <a:spLocks noChangeArrowheads="1"/>
          </p:cNvSpPr>
          <p:nvPr/>
        </p:nvSpPr>
        <p:spPr bwMode="auto">
          <a:xfrm>
            <a:off x="0" y="0"/>
            <a:ext cx="228600" cy="22860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Verdana" panose="020B0604030504040204" pitchFamily="34" charset="0"/>
                <a:cs typeface="Arial" panose="020B0604020202020204" pitchFamily="34" charset="0"/>
              </a:defRPr>
            </a:lvl1pPr>
            <a:lvl2pPr marL="742950" indent="-285750" algn="r" rtl="1">
              <a:defRPr>
                <a:solidFill>
                  <a:schemeClr val="tx1"/>
                </a:solidFill>
                <a:latin typeface="Verdana" panose="020B0604030504040204" pitchFamily="34" charset="0"/>
                <a:cs typeface="Arial" panose="020B0604020202020204" pitchFamily="34" charset="0"/>
              </a:defRPr>
            </a:lvl2pPr>
            <a:lvl3pPr marL="1143000" indent="-228600" algn="r" rtl="1">
              <a:defRPr>
                <a:solidFill>
                  <a:schemeClr val="tx1"/>
                </a:solidFill>
                <a:latin typeface="Verdana" panose="020B0604030504040204" pitchFamily="34" charset="0"/>
                <a:cs typeface="Arial" panose="020B0604020202020204" pitchFamily="34" charset="0"/>
              </a:defRPr>
            </a:lvl3pPr>
            <a:lvl4pPr marL="1600200" indent="-228600" algn="r" rtl="1">
              <a:defRPr>
                <a:solidFill>
                  <a:schemeClr val="tx1"/>
                </a:solidFill>
                <a:latin typeface="Verdana" panose="020B0604030504040204" pitchFamily="34" charset="0"/>
                <a:cs typeface="Arial" panose="020B0604020202020204" pitchFamily="34" charset="0"/>
              </a:defRPr>
            </a:lvl4pPr>
            <a:lvl5pPr marL="2057400" indent="-228600" algn="r" rtl="1">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rtl="0" eaLnBrk="1" hangingPunct="1">
              <a:defRPr/>
            </a:pPr>
            <a:endParaRPr lang="en-US" altLang="ar-SA" sz="2400" smtClean="0">
              <a:latin typeface="Times New Roman" panose="02020603050405020304" pitchFamily="18" charset="0"/>
            </a:endParaRPr>
          </a:p>
        </p:txBody>
      </p:sp>
      <p:sp>
        <p:nvSpPr>
          <p:cNvPr id="1032" name="Line 8"/>
          <p:cNvSpPr>
            <a:spLocks noChangeShapeType="1"/>
          </p:cNvSpPr>
          <p:nvPr/>
        </p:nvSpPr>
        <p:spPr bwMode="auto">
          <a:xfrm>
            <a:off x="457200" y="1447800"/>
            <a:ext cx="8077200" cy="0"/>
          </a:xfrm>
          <a:prstGeom prst="line">
            <a:avLst/>
          </a:prstGeom>
          <a:noFill/>
          <a:ln w="190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3" name="Rectangle 9"/>
          <p:cNvSpPr>
            <a:spLocks noChangeArrowheads="1"/>
          </p:cNvSpPr>
          <p:nvPr/>
        </p:nvSpPr>
        <p:spPr bwMode="auto">
          <a:xfrm>
            <a:off x="0" y="2286000"/>
            <a:ext cx="228600" cy="22860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Verdana" panose="020B0604030504040204" pitchFamily="34" charset="0"/>
                <a:cs typeface="Arial" panose="020B0604020202020204" pitchFamily="34" charset="0"/>
              </a:defRPr>
            </a:lvl1pPr>
            <a:lvl2pPr marL="742950" indent="-285750" algn="r" rtl="1">
              <a:defRPr>
                <a:solidFill>
                  <a:schemeClr val="tx1"/>
                </a:solidFill>
                <a:latin typeface="Verdana" panose="020B0604030504040204" pitchFamily="34" charset="0"/>
                <a:cs typeface="Arial" panose="020B0604020202020204" pitchFamily="34" charset="0"/>
              </a:defRPr>
            </a:lvl2pPr>
            <a:lvl3pPr marL="1143000" indent="-228600" algn="r" rtl="1">
              <a:defRPr>
                <a:solidFill>
                  <a:schemeClr val="tx1"/>
                </a:solidFill>
                <a:latin typeface="Verdana" panose="020B0604030504040204" pitchFamily="34" charset="0"/>
                <a:cs typeface="Arial" panose="020B0604020202020204" pitchFamily="34" charset="0"/>
              </a:defRPr>
            </a:lvl3pPr>
            <a:lvl4pPr marL="1600200" indent="-228600" algn="r" rtl="1">
              <a:defRPr>
                <a:solidFill>
                  <a:schemeClr val="tx1"/>
                </a:solidFill>
                <a:latin typeface="Verdana" panose="020B0604030504040204" pitchFamily="34" charset="0"/>
                <a:cs typeface="Arial" panose="020B0604020202020204" pitchFamily="34" charset="0"/>
              </a:defRPr>
            </a:lvl4pPr>
            <a:lvl5pPr marL="2057400" indent="-228600" algn="r" rtl="1">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rtl="0" eaLnBrk="1" hangingPunct="1">
              <a:defRPr/>
            </a:pPr>
            <a:endParaRPr lang="en-US" altLang="ar-SA" sz="2400" smtClean="0">
              <a:latin typeface="Times New Roman" panose="02020603050405020304" pitchFamily="18" charset="0"/>
            </a:endParaRPr>
          </a:p>
        </p:txBody>
      </p:sp>
      <p:sp>
        <p:nvSpPr>
          <p:cNvPr id="1034" name="Rectangle 10"/>
          <p:cNvSpPr>
            <a:spLocks noChangeArrowheads="1"/>
          </p:cNvSpPr>
          <p:nvPr/>
        </p:nvSpPr>
        <p:spPr bwMode="auto">
          <a:xfrm>
            <a:off x="0" y="4572000"/>
            <a:ext cx="228600" cy="2286000"/>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defRPr>
                <a:solidFill>
                  <a:schemeClr val="tx1"/>
                </a:solidFill>
                <a:latin typeface="Verdana" panose="020B0604030504040204" pitchFamily="34" charset="0"/>
                <a:cs typeface="Arial" panose="020B0604020202020204" pitchFamily="34" charset="0"/>
              </a:defRPr>
            </a:lvl1pPr>
            <a:lvl2pPr marL="742950" indent="-285750" algn="r" rtl="1">
              <a:defRPr>
                <a:solidFill>
                  <a:schemeClr val="tx1"/>
                </a:solidFill>
                <a:latin typeface="Verdana" panose="020B0604030504040204" pitchFamily="34" charset="0"/>
                <a:cs typeface="Arial" panose="020B0604020202020204" pitchFamily="34" charset="0"/>
              </a:defRPr>
            </a:lvl2pPr>
            <a:lvl3pPr marL="1143000" indent="-228600" algn="r" rtl="1">
              <a:defRPr>
                <a:solidFill>
                  <a:schemeClr val="tx1"/>
                </a:solidFill>
                <a:latin typeface="Verdana" panose="020B0604030504040204" pitchFamily="34" charset="0"/>
                <a:cs typeface="Arial" panose="020B0604020202020204" pitchFamily="34" charset="0"/>
              </a:defRPr>
            </a:lvl3pPr>
            <a:lvl4pPr marL="1600200" indent="-228600" algn="r" rtl="1">
              <a:defRPr>
                <a:solidFill>
                  <a:schemeClr val="tx1"/>
                </a:solidFill>
                <a:latin typeface="Verdana" panose="020B0604030504040204" pitchFamily="34" charset="0"/>
                <a:cs typeface="Arial" panose="020B0604020202020204" pitchFamily="34" charset="0"/>
              </a:defRPr>
            </a:lvl4pPr>
            <a:lvl5pPr marL="2057400" indent="-228600" algn="r" rtl="1">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rtl="0" eaLnBrk="1" hangingPunct="1">
              <a:defRPr/>
            </a:pPr>
            <a:endParaRPr lang="en-US" altLang="ar-SA" sz="2400" smtClean="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748"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Lst>
  <p:timing>
    <p:tnLst>
      <p:par>
        <p:cTn id="1" dur="indefinite" restart="never" nodeType="tmRoot"/>
      </p:par>
    </p:tnLst>
  </p:timing>
  <p:txStyles>
    <p:titleStyle>
      <a:lvl1pPr algn="l" rtl="1" eaLnBrk="0" fontAlgn="base" hangingPunct="0">
        <a:spcBef>
          <a:spcPct val="0"/>
        </a:spcBef>
        <a:spcAft>
          <a:spcPct val="0"/>
        </a:spcAft>
        <a:defRPr sz="4400" kern="1200">
          <a:solidFill>
            <a:schemeClr val="tx2"/>
          </a:solidFill>
          <a:latin typeface="+mj-lt"/>
          <a:ea typeface="+mj-ea"/>
          <a:cs typeface="+mj-cs"/>
        </a:defRPr>
      </a:lvl1pPr>
      <a:lvl2pPr algn="l" rtl="1" eaLnBrk="0" fontAlgn="base" hangingPunct="0">
        <a:spcBef>
          <a:spcPct val="0"/>
        </a:spcBef>
        <a:spcAft>
          <a:spcPct val="0"/>
        </a:spcAft>
        <a:defRPr sz="4400">
          <a:solidFill>
            <a:schemeClr val="tx2"/>
          </a:solidFill>
          <a:latin typeface="Garamond" panose="02020404030301010803" pitchFamily="18" charset="0"/>
          <a:cs typeface="Arial" panose="020B0604020202020204" pitchFamily="34" charset="0"/>
        </a:defRPr>
      </a:lvl2pPr>
      <a:lvl3pPr algn="l" rtl="1" eaLnBrk="0" fontAlgn="base" hangingPunct="0">
        <a:spcBef>
          <a:spcPct val="0"/>
        </a:spcBef>
        <a:spcAft>
          <a:spcPct val="0"/>
        </a:spcAft>
        <a:defRPr sz="4400">
          <a:solidFill>
            <a:schemeClr val="tx2"/>
          </a:solidFill>
          <a:latin typeface="Garamond" panose="02020404030301010803" pitchFamily="18" charset="0"/>
          <a:cs typeface="Arial" panose="020B0604020202020204" pitchFamily="34" charset="0"/>
        </a:defRPr>
      </a:lvl3pPr>
      <a:lvl4pPr algn="l" rtl="1" eaLnBrk="0" fontAlgn="base" hangingPunct="0">
        <a:spcBef>
          <a:spcPct val="0"/>
        </a:spcBef>
        <a:spcAft>
          <a:spcPct val="0"/>
        </a:spcAft>
        <a:defRPr sz="4400">
          <a:solidFill>
            <a:schemeClr val="tx2"/>
          </a:solidFill>
          <a:latin typeface="Garamond" panose="02020404030301010803" pitchFamily="18" charset="0"/>
          <a:cs typeface="Arial" panose="020B0604020202020204" pitchFamily="34" charset="0"/>
        </a:defRPr>
      </a:lvl4pPr>
      <a:lvl5pPr algn="l" rtl="1" eaLnBrk="0" fontAlgn="base" hangingPunct="0">
        <a:spcBef>
          <a:spcPct val="0"/>
        </a:spcBef>
        <a:spcAft>
          <a:spcPct val="0"/>
        </a:spcAft>
        <a:defRPr sz="4400">
          <a:solidFill>
            <a:schemeClr val="tx2"/>
          </a:solidFill>
          <a:latin typeface="Garamond" panose="02020404030301010803" pitchFamily="18" charset="0"/>
          <a:cs typeface="Arial" panose="020B0604020202020204" pitchFamily="34" charset="0"/>
        </a:defRPr>
      </a:lvl5pPr>
      <a:lvl6pPr marL="457200" algn="l" rtl="1" fontAlgn="base">
        <a:spcBef>
          <a:spcPct val="0"/>
        </a:spcBef>
        <a:spcAft>
          <a:spcPct val="0"/>
        </a:spcAft>
        <a:defRPr sz="4400">
          <a:solidFill>
            <a:schemeClr val="tx2"/>
          </a:solidFill>
          <a:latin typeface="Garamond" panose="02020404030301010803" pitchFamily="18" charset="0"/>
          <a:cs typeface="Arial" panose="020B0604020202020204" pitchFamily="34" charset="0"/>
        </a:defRPr>
      </a:lvl6pPr>
      <a:lvl7pPr marL="914400" algn="l" rtl="1" fontAlgn="base">
        <a:spcBef>
          <a:spcPct val="0"/>
        </a:spcBef>
        <a:spcAft>
          <a:spcPct val="0"/>
        </a:spcAft>
        <a:defRPr sz="4400">
          <a:solidFill>
            <a:schemeClr val="tx2"/>
          </a:solidFill>
          <a:latin typeface="Garamond" panose="02020404030301010803" pitchFamily="18" charset="0"/>
          <a:cs typeface="Arial" panose="020B0604020202020204" pitchFamily="34" charset="0"/>
        </a:defRPr>
      </a:lvl7pPr>
      <a:lvl8pPr marL="1371600" algn="l" rtl="1" fontAlgn="base">
        <a:spcBef>
          <a:spcPct val="0"/>
        </a:spcBef>
        <a:spcAft>
          <a:spcPct val="0"/>
        </a:spcAft>
        <a:defRPr sz="4400">
          <a:solidFill>
            <a:schemeClr val="tx2"/>
          </a:solidFill>
          <a:latin typeface="Garamond" panose="02020404030301010803" pitchFamily="18" charset="0"/>
          <a:cs typeface="Arial" panose="020B0604020202020204" pitchFamily="34" charset="0"/>
        </a:defRPr>
      </a:lvl8pPr>
      <a:lvl9pPr marL="1828800" algn="l" rtl="1" fontAlgn="base">
        <a:spcBef>
          <a:spcPct val="0"/>
        </a:spcBef>
        <a:spcAft>
          <a:spcPct val="0"/>
        </a:spcAft>
        <a:defRPr sz="4400">
          <a:solidFill>
            <a:schemeClr val="tx2"/>
          </a:solidFill>
          <a:latin typeface="Garamond" panose="02020404030301010803" pitchFamily="18" charset="0"/>
          <a:cs typeface="Arial" panose="020B0604020202020204" pitchFamily="34" charset="0"/>
        </a:defRPr>
      </a:lvl9pPr>
    </p:titleStyle>
    <p:bodyStyle>
      <a:lvl1pPr marL="342900" indent="-342900" algn="r" rtl="1" eaLnBrk="0" fontAlgn="base" hangingPunct="0">
        <a:spcBef>
          <a:spcPct val="20000"/>
        </a:spcBef>
        <a:spcAft>
          <a:spcPct val="0"/>
        </a:spcAft>
        <a:buClr>
          <a:schemeClr val="bg2"/>
        </a:buClr>
        <a:buSzPct val="75000"/>
        <a:buFont typeface="Wingdings" panose="05000000000000000000" pitchFamily="2" charset="2"/>
        <a:buChar char="p"/>
        <a:defRPr sz="2800" kern="1200">
          <a:solidFill>
            <a:schemeClr val="tx1"/>
          </a:solidFill>
          <a:latin typeface="+mn-lt"/>
          <a:ea typeface="+mn-ea"/>
          <a:cs typeface="+mn-cs"/>
        </a:defRPr>
      </a:lvl1pPr>
      <a:lvl2pPr marL="742950" indent="-285750" algn="r" rtl="1" eaLnBrk="0" fontAlgn="base" hangingPunct="0">
        <a:spcBef>
          <a:spcPct val="20000"/>
        </a:spcBef>
        <a:spcAft>
          <a:spcPct val="0"/>
        </a:spcAft>
        <a:buClr>
          <a:schemeClr val="tx2"/>
        </a:buClr>
        <a:buSzPct val="75000"/>
        <a:buFont typeface="Wingdings" panose="05000000000000000000" pitchFamily="2" charset="2"/>
        <a:buChar char="n"/>
        <a:defRPr sz="2400" kern="1200">
          <a:solidFill>
            <a:schemeClr val="tx1"/>
          </a:solidFill>
          <a:latin typeface="+mn-lt"/>
          <a:ea typeface="+mn-ea"/>
          <a:cs typeface="+mn-cs"/>
        </a:defRPr>
      </a:lvl2pPr>
      <a:lvl3pPr marL="1143000" indent="-228600" algn="r" rtl="1" eaLnBrk="0" fontAlgn="base" hangingPunct="0">
        <a:spcBef>
          <a:spcPct val="20000"/>
        </a:spcBef>
        <a:spcAft>
          <a:spcPct val="0"/>
        </a:spcAft>
        <a:buClr>
          <a:schemeClr val="accent1"/>
        </a:buClr>
        <a:buSzPct val="65000"/>
        <a:buFont typeface="Wingdings" panose="05000000000000000000" pitchFamily="2" charset="2"/>
        <a:buChar char="p"/>
        <a:defRPr sz="2000" kern="1200">
          <a:solidFill>
            <a:schemeClr val="tx1"/>
          </a:solidFill>
          <a:latin typeface="+mn-lt"/>
          <a:ea typeface="+mn-ea"/>
          <a:cs typeface="+mn-cs"/>
        </a:defRPr>
      </a:lvl3pPr>
      <a:lvl4pPr marL="1600200" indent="-228600" algn="r" rtl="1" eaLnBrk="0" fontAlgn="base" hangingPunct="0">
        <a:spcBef>
          <a:spcPct val="20000"/>
        </a:spcBef>
        <a:spcAft>
          <a:spcPct val="0"/>
        </a:spcAft>
        <a:buClr>
          <a:schemeClr val="bg2"/>
        </a:buClr>
        <a:buFont typeface="Wingdings" panose="05000000000000000000" pitchFamily="2" charset="2"/>
        <a:buChar char="§"/>
        <a:defRPr kern="1200">
          <a:solidFill>
            <a:schemeClr val="tx1"/>
          </a:solidFill>
          <a:latin typeface="+mn-lt"/>
          <a:ea typeface="+mn-ea"/>
          <a:cs typeface="+mn-cs"/>
        </a:defRPr>
      </a:lvl4pPr>
      <a:lvl5pPr marL="2057400" indent="-228600" algn="r" rtl="1" eaLnBrk="0" fontAlgn="base" hangingPunct="0">
        <a:spcBef>
          <a:spcPct val="20000"/>
        </a:spcBef>
        <a:spcAft>
          <a:spcPct val="0"/>
        </a:spcAft>
        <a:buClr>
          <a:schemeClr val="tx2"/>
        </a:buClr>
        <a:buSzPct val="80000"/>
        <a:buFont typeface="Wingdings" panose="05000000000000000000" pitchFamily="2" charset="2"/>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audio" Target="../media/media10.m4a"/><Relationship Id="rId7" Type="http://schemas.openxmlformats.org/officeDocument/2006/relationships/oleObject" Target="../embeddings/oleObject2.bin"/><Relationship Id="rId2" Type="http://schemas.microsoft.com/office/2007/relationships/media" Target="../media/media10.m4a"/><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oleObject" Target="../embeddings/oleObject1.bin"/><Relationship Id="rId4" Type="http://schemas.openxmlformats.org/officeDocument/2006/relationships/slideLayout" Target="../slideLayouts/slideLayout7.xml"/><Relationship Id="rId9"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7" Type="http://schemas.openxmlformats.org/officeDocument/2006/relationships/image" Target="../media/image1.png"/><Relationship Id="rId2" Type="http://schemas.microsoft.com/office/2007/relationships/media" Target="../media/media11.m4a"/><Relationship Id="rId1" Type="http://schemas.openxmlformats.org/officeDocument/2006/relationships/vmlDrawing" Target="../drawings/vmlDrawing2.vml"/><Relationship Id="rId6" Type="http://schemas.openxmlformats.org/officeDocument/2006/relationships/image" Target="../media/image7.wmf"/><Relationship Id="rId5" Type="http://schemas.openxmlformats.org/officeDocument/2006/relationships/oleObject" Target="../embeddings/oleObject3.bin"/><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png"/><Relationship Id="rId5" Type="http://schemas.openxmlformats.org/officeDocument/2006/relationships/image" Target="../media/image8.png"/><Relationship Id="rId4"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1.png"/><Relationship Id="rId4" Type="http://schemas.openxmlformats.org/officeDocument/2006/relationships/notesSlide" Target="../notesSlides/notesSlide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1.png"/><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1.png"/><Relationship Id="rId4"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1.png"/><Relationship Id="rId4" Type="http://schemas.openxmlformats.org/officeDocument/2006/relationships/notesSlide" Target="../notesSlides/notesSlide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3.m4a"/><Relationship Id="rId1" Type="http://schemas.microsoft.com/office/2007/relationships/media" Target="../media/media23.m4a"/><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4.m4a"/><Relationship Id="rId1" Type="http://schemas.microsoft.com/office/2007/relationships/media" Target="../media/media24.m4a"/><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1.png"/><Relationship Id="rId4" Type="http://schemas.openxmlformats.org/officeDocument/2006/relationships/notesSlide" Target="../notesSlides/notesSlide8.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1.png"/><Relationship Id="rId4" Type="http://schemas.openxmlformats.org/officeDocument/2006/relationships/notesSlide" Target="../notesSlides/notesSlide10.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1.png"/><Relationship Id="rId4" Type="http://schemas.openxmlformats.org/officeDocument/2006/relationships/notesSlide" Target="../notesSlides/notesSlide11.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1.png"/><Relationship Id="rId4" Type="http://schemas.openxmlformats.org/officeDocument/2006/relationships/notesSlide" Target="../notesSlides/notesSlide1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1.m4a"/><Relationship Id="rId1" Type="http://schemas.microsoft.com/office/2007/relationships/media" Target="../media/media31.m4a"/><Relationship Id="rId5" Type="http://schemas.openxmlformats.org/officeDocument/2006/relationships/image" Target="../media/image1.png"/><Relationship Id="rId4" Type="http://schemas.openxmlformats.org/officeDocument/2006/relationships/notesSlide" Target="../notesSlides/notesSlide13.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1.png"/><Relationship Id="rId5" Type="http://schemas.openxmlformats.org/officeDocument/2006/relationships/image" Target="../media/image10.png"/><Relationship Id="rId4" Type="http://schemas.openxmlformats.org/officeDocument/2006/relationships/notesSlide" Target="../notesSlides/notesSlide14.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1.png"/><Relationship Id="rId5" Type="http://schemas.openxmlformats.org/officeDocument/2006/relationships/image" Target="../media/image11.png"/><Relationship Id="rId4" Type="http://schemas.openxmlformats.org/officeDocument/2006/relationships/notesSlide" Target="../notesSlides/notesSlide15.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4a"/><Relationship Id="rId1" Type="http://schemas.microsoft.com/office/2007/relationships/media" Target="../media/media34.m4a"/><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1.png"/><Relationship Id="rId5" Type="http://schemas.openxmlformats.org/officeDocument/2006/relationships/image" Target="../media/image12.png"/><Relationship Id="rId4" Type="http://schemas.openxmlformats.org/officeDocument/2006/relationships/notesSlide" Target="../notesSlides/notesSlide16.xml"/></Relationships>
</file>

<file path=ppt/slides/_rels/slide3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image" Target="../media/image15.png"/><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17.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7.m4a"/><Relationship Id="rId1" Type="http://schemas.microsoft.com/office/2007/relationships/media" Target="../media/media37.m4a"/><Relationship Id="rId6" Type="http://schemas.openxmlformats.org/officeDocument/2006/relationships/image" Target="../media/image1.png"/><Relationship Id="rId5" Type="http://schemas.openxmlformats.org/officeDocument/2006/relationships/image" Target="../media/image16.png"/><Relationship Id="rId4" Type="http://schemas.openxmlformats.org/officeDocument/2006/relationships/notesSlide" Target="../notesSlides/notesSlide18.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8.m4a"/><Relationship Id="rId1" Type="http://schemas.microsoft.com/office/2007/relationships/media" Target="../media/media38.m4a"/><Relationship Id="rId6" Type="http://schemas.openxmlformats.org/officeDocument/2006/relationships/image" Target="../media/image1.png"/><Relationship Id="rId5" Type="http://schemas.openxmlformats.org/officeDocument/2006/relationships/image" Target="../media/image17.png"/><Relationship Id="rId4" Type="http://schemas.openxmlformats.org/officeDocument/2006/relationships/notesSlide" Target="../notesSlides/notesSlide19.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9.m4a"/><Relationship Id="rId1" Type="http://schemas.microsoft.com/office/2007/relationships/media" Target="../media/media39.m4a"/><Relationship Id="rId6" Type="http://schemas.openxmlformats.org/officeDocument/2006/relationships/image" Target="../media/image1.png"/><Relationship Id="rId5" Type="http://schemas.openxmlformats.org/officeDocument/2006/relationships/image" Target="../media/image18.png"/><Relationship Id="rId4" Type="http://schemas.openxmlformats.org/officeDocument/2006/relationships/notesSlide" Target="../notesSlides/notesSlide20.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4a"/><Relationship Id="rId1" Type="http://schemas.microsoft.com/office/2007/relationships/media" Target="../media/media40.m4a"/><Relationship Id="rId6" Type="http://schemas.openxmlformats.org/officeDocument/2006/relationships/image" Target="../media/image1.png"/><Relationship Id="rId5" Type="http://schemas.openxmlformats.org/officeDocument/2006/relationships/image" Target="../media/image19.png"/><Relationship Id="rId4" Type="http://schemas.microsoft.com/office/2011/relationships/inkAction" Target="../ink/inkAction1.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41.m4a"/><Relationship Id="rId1" Type="http://schemas.microsoft.com/office/2007/relationships/media" Target="../media/media41.m4a"/><Relationship Id="rId6" Type="http://schemas.openxmlformats.org/officeDocument/2006/relationships/image" Target="../media/image20.png"/><Relationship Id="rId5" Type="http://schemas.microsoft.com/office/2011/relationships/inkAction" Target="../ink/inkAction2.xml"/><Relationship Id="rId4" Type="http://schemas.openxmlformats.org/officeDocument/2006/relationships/notesSlide" Target="../notesSlides/notesSlide21.xml"/></Relationships>
</file>

<file path=ppt/slides/_rels/slide4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image" Target="../media/image22.png"/><Relationship Id="rId2" Type="http://schemas.openxmlformats.org/officeDocument/2006/relationships/audio" Target="../media/media42.m4a"/><Relationship Id="rId1" Type="http://schemas.microsoft.com/office/2007/relationships/media" Target="../media/media42.m4a"/><Relationship Id="rId6" Type="http://schemas.microsoft.com/office/2011/relationships/inkAction" Target="../ink/inkAction3.xml"/><Relationship Id="rId5" Type="http://schemas.openxmlformats.org/officeDocument/2006/relationships/image" Target="../media/image21.png"/><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pPr eaLnBrk="1" hangingPunct="1"/>
            <a:r>
              <a:rPr lang="en-US" altLang="ar-SA" sz="5400" b="1" smtClean="0"/>
              <a:t>Unit Two</a:t>
            </a:r>
            <a:br>
              <a:rPr lang="en-US" altLang="ar-SA" sz="5400" b="1" smtClean="0"/>
            </a:br>
            <a:r>
              <a:rPr lang="en-US" altLang="ar-SA" sz="5400" b="1" smtClean="0"/>
              <a:t>Descriptive Biostatistics</a:t>
            </a:r>
          </a:p>
        </p:txBody>
      </p:sp>
      <p:sp>
        <p:nvSpPr>
          <p:cNvPr id="4099" name="Rectangle 3"/>
          <p:cNvSpPr>
            <a:spLocks noGrp="1" noChangeArrowheads="1"/>
          </p:cNvSpPr>
          <p:nvPr>
            <p:ph type="subTitle" idx="1"/>
          </p:nvPr>
        </p:nvSpPr>
        <p:spPr/>
        <p:txBody>
          <a:bodyPr/>
          <a:lstStyle/>
          <a:p>
            <a:pPr eaLnBrk="1" hangingPunct="1"/>
            <a:r>
              <a:rPr lang="en-US" altLang="ar-SA" sz="3200" b="1" smtClean="0">
                <a:solidFill>
                  <a:srgbClr val="000000"/>
                </a:solidFill>
                <a:latin typeface="Bodoni MT" panose="02070603080606020203" pitchFamily="18" charset="0"/>
              </a:rPr>
              <a:t>Dr. Hamza Aduraidi</a:t>
            </a:r>
            <a:endParaRPr lang="en-US" altLang="ar-SA" sz="3200" b="1" smtClean="0">
              <a:solidFill>
                <a:srgbClr val="002060"/>
              </a:solidFill>
              <a:latin typeface="Blackadder ITC" panose="04020505051007020D02" pitchFamily="82" charset="0"/>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1596"/>
    </mc:Choice>
    <mc:Fallback>
      <p:transition spd="slow" advTm="215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4051" x="7894638" y="5027613"/>
        </p14:tracePtLst>
      </p14:laserTrace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ar-SA" smtClean="0"/>
              <a:t>Biostatistics </a:t>
            </a:r>
          </a:p>
        </p:txBody>
      </p:sp>
      <p:sp>
        <p:nvSpPr>
          <p:cNvPr id="5123" name="Rectangle 3"/>
          <p:cNvSpPr>
            <a:spLocks noGrp="1" noChangeArrowheads="1"/>
          </p:cNvSpPr>
          <p:nvPr>
            <p:ph type="body" idx="1"/>
          </p:nvPr>
        </p:nvSpPr>
        <p:spPr/>
        <p:txBody>
          <a:bodyPr/>
          <a:lstStyle/>
          <a:p>
            <a:pPr algn="l" rtl="0" eaLnBrk="1" hangingPunct="1">
              <a:lnSpc>
                <a:spcPct val="90000"/>
              </a:lnSpc>
            </a:pPr>
            <a:r>
              <a:rPr lang="en-US" altLang="ar-SA" smtClean="0"/>
              <a:t>What is the biostatistics? A branch of applied math. that deals with collecting, organizing and interpreting data using well-defined procedures.</a:t>
            </a:r>
          </a:p>
          <a:p>
            <a:pPr algn="l" rtl="0" eaLnBrk="1" hangingPunct="1">
              <a:lnSpc>
                <a:spcPct val="90000"/>
              </a:lnSpc>
            </a:pPr>
            <a:r>
              <a:rPr lang="en-US" altLang="ar-SA" smtClean="0"/>
              <a:t>Types of Biostatistics:</a:t>
            </a:r>
          </a:p>
          <a:p>
            <a:pPr lvl="1" algn="l" rtl="0" eaLnBrk="1" hangingPunct="1">
              <a:lnSpc>
                <a:spcPct val="90000"/>
              </a:lnSpc>
            </a:pPr>
            <a:r>
              <a:rPr lang="en-US" altLang="ar-SA" smtClean="0"/>
              <a:t>Descriptive Statistics. It involves organizing, summarizing &amp; displaying data to make them more understandable.</a:t>
            </a:r>
          </a:p>
          <a:p>
            <a:pPr lvl="1" algn="l" rtl="0" eaLnBrk="1" hangingPunct="1">
              <a:lnSpc>
                <a:spcPct val="90000"/>
              </a:lnSpc>
            </a:pPr>
            <a:r>
              <a:rPr lang="en-US" altLang="ar-SA" smtClean="0"/>
              <a:t>Inferential Statistics. It reports the degree of confidence of the sample statistic that predicts the value of the population parameter.</a:t>
            </a:r>
            <a:endParaRPr lang="ar-JO" altLang="ar-SA" smtClean="0"/>
          </a:p>
          <a:p>
            <a:pPr algn="l" rtl="0" eaLnBrk="1" hangingPunct="1">
              <a:lnSpc>
                <a:spcPct val="90000"/>
              </a:lnSpc>
            </a:pPr>
            <a:endParaRPr lang="en-US" altLang="ar-SA" smtClean="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8577"/>
    </mc:Choice>
    <mc:Fallback>
      <p:transition spd="slow" advTm="58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3333" x="7715250" y="4813300"/>
          <p14:tracePt t="13341" x="7608888" y="4687888"/>
          <p14:tracePt t="13352" x="7358063" y="4465638"/>
          <p14:tracePt t="13362" x="7205663" y="4348163"/>
          <p14:tracePt t="13379" x="6911975" y="4125913"/>
          <p14:tracePt t="13396" x="6348413" y="3813175"/>
          <p14:tracePt t="13412" x="6037263" y="3687763"/>
          <p14:tracePt t="13449" x="5340350" y="3500438"/>
          <p14:tracePt t="13479" x="4946650" y="3482975"/>
          <p14:tracePt t="13514" x="4670425" y="3509963"/>
          <p14:tracePt t="13529" x="4608513" y="3517900"/>
          <p14:tracePt t="13545" x="4581525" y="3517900"/>
          <p14:tracePt t="13562" x="4562475" y="3517900"/>
          <p14:tracePt t="13580" x="4554538" y="3536950"/>
          <p14:tracePt t="13595" x="4545013" y="3571875"/>
          <p14:tracePt t="13612" x="4527550" y="3625850"/>
          <p14:tracePt t="13632" x="4473575" y="3714750"/>
          <p14:tracePt t="13646" x="4446588" y="3751263"/>
          <p14:tracePt t="13662" x="4303713" y="3830638"/>
          <p14:tracePt t="13679" x="4224338" y="3857625"/>
          <p14:tracePt t="13698" x="4125913" y="3884613"/>
          <p14:tracePt t="13713" x="4054475" y="3894138"/>
          <p14:tracePt t="13729" x="3965575" y="3894138"/>
          <p14:tracePt t="13745" x="3894138" y="3894138"/>
          <p14:tracePt t="13764" x="3822700" y="3894138"/>
          <p14:tracePt t="13779" x="3803650" y="3894138"/>
          <p14:tracePt t="13795" x="3795713" y="3894138"/>
          <p14:tracePt t="13812" x="3776663" y="3902075"/>
          <p14:tracePt t="13831" x="3768725" y="3911600"/>
          <p14:tracePt t="13845" x="3759200" y="3929063"/>
          <p14:tracePt t="13863" x="3741738" y="3938588"/>
          <p14:tracePt t="13879" x="3732213" y="3956050"/>
          <p14:tracePt t="13895" x="3724275" y="3973513"/>
          <p14:tracePt t="13913" x="3714750" y="3983038"/>
          <p14:tracePt t="13929" x="3714750" y="3990975"/>
          <p14:tracePt t="13947" x="3714750" y="4000500"/>
          <p14:tracePt t="14295" x="3724275" y="4000500"/>
          <p14:tracePt t="14303" x="3768725" y="4000500"/>
          <p14:tracePt t="14312" x="3830638" y="4000500"/>
          <p14:tracePt t="14330" x="3983038" y="3990975"/>
          <p14:tracePt t="14346" x="4054475" y="3990975"/>
          <p14:tracePt t="14363" x="4108450" y="3990975"/>
          <p14:tracePt t="14379" x="4160838" y="3990975"/>
          <p14:tracePt t="14412" x="4259263" y="3990975"/>
          <p14:tracePt t="14447" x="4303713" y="3990975"/>
          <p14:tracePt t="14479" x="4330700" y="3990975"/>
          <p14:tracePt t="14496" x="4340225" y="4000500"/>
          <p14:tracePt t="14514" x="4357688" y="4000500"/>
          <p14:tracePt t="14529" x="4367213" y="4010025"/>
          <p14:tracePt t="14546" x="4375150" y="4017963"/>
          <p14:tracePt t="14581" x="4394200" y="4017963"/>
          <p14:tracePt t="14596" x="4402138" y="4017963"/>
          <p14:tracePt t="14709" x="4384675" y="4027488"/>
          <p14:tracePt t="14721" x="4330700" y="4037013"/>
          <p14:tracePt t="14730" x="4295775" y="4044950"/>
          <p14:tracePt t="14746" x="4232275" y="4054475"/>
          <p14:tracePt t="14764" x="4125913" y="4054475"/>
          <p14:tracePt t="14779" x="4037013" y="4054475"/>
          <p14:tracePt t="14796" x="3956050" y="4044950"/>
          <p14:tracePt t="14813" x="3894138" y="4037013"/>
          <p14:tracePt t="14830" x="3786188" y="4017963"/>
          <p14:tracePt t="14846" x="3732213" y="4017963"/>
          <p14:tracePt t="14863" x="3697288" y="4017963"/>
          <p14:tracePt t="14882" x="3625850" y="4017963"/>
          <p14:tracePt t="14896" x="3571875" y="4017963"/>
          <p14:tracePt t="14912" x="3527425" y="4017963"/>
          <p14:tracePt t="14929" x="3482975" y="4017963"/>
          <p14:tracePt t="14949" x="3419475" y="4017963"/>
          <p14:tracePt t="14962" x="3367088" y="4017963"/>
          <p14:tracePt t="14979" x="3330575" y="4017963"/>
          <p14:tracePt t="14996" x="3295650" y="4017963"/>
          <p14:tracePt t="15015" x="3232150" y="4027488"/>
          <p14:tracePt t="15029" x="3187700" y="4027488"/>
          <p14:tracePt t="15046" x="3133725" y="4037013"/>
          <p14:tracePt t="15063" x="3089275" y="4037013"/>
          <p14:tracePt t="15082" x="2990850" y="4037013"/>
          <p14:tracePt t="15096" x="2928938" y="4037013"/>
          <p14:tracePt t="15114" x="2867025" y="4044950"/>
          <p14:tracePt t="15132" x="2803525" y="4044950"/>
          <p14:tracePt t="15147" x="2679700" y="4044950"/>
          <p14:tracePt t="15163" x="2616200" y="4044950"/>
          <p14:tracePt t="15180" x="2554288" y="4044950"/>
          <p14:tracePt t="15198" x="2455863" y="4044950"/>
          <p14:tracePt t="15213" x="2411413" y="4044950"/>
          <p14:tracePt t="15229" x="2366963" y="4044950"/>
          <p14:tracePt t="15247" x="2312988" y="4037013"/>
          <p14:tracePt t="15264" x="2251075" y="4037013"/>
          <p14:tracePt t="15279" x="2214563" y="4037013"/>
          <p14:tracePt t="15297" x="2170113" y="4037013"/>
          <p14:tracePt t="15313" x="2125663" y="4037013"/>
          <p14:tracePt t="15331" x="2054225" y="4027488"/>
          <p14:tracePt t="15346" x="2009775" y="4027488"/>
          <p14:tracePt t="15363" x="1955800" y="4027488"/>
          <p14:tracePt t="15383" x="1874838" y="4027488"/>
          <p14:tracePt t="15396" x="1822450" y="4027488"/>
          <p14:tracePt t="15413" x="1768475" y="4027488"/>
          <p14:tracePt t="15429" x="1704975" y="4027488"/>
          <p14:tracePt t="15449" x="1633538" y="4027488"/>
          <p14:tracePt t="15463" x="1589088" y="4027488"/>
          <p14:tracePt t="15479" x="1554163" y="4037013"/>
          <p14:tracePt t="15497" x="1500188" y="4037013"/>
          <p14:tracePt t="15515" x="1438275" y="4037013"/>
          <p14:tracePt t="15530" x="1401763" y="4037013"/>
          <p14:tracePt t="15547" x="1366838" y="4037013"/>
          <p14:tracePt t="15563" x="1357313" y="4037013"/>
          <p14:tracePt t="15581" x="1339850" y="4037013"/>
          <p14:tracePt t="15597" x="1330325" y="4037013"/>
          <p14:tracePt t="15613" x="1322388" y="4037013"/>
          <p14:tracePt t="15629" x="1312863" y="4037013"/>
          <p14:tracePt t="38980" x="1322388" y="4037013"/>
          <p14:tracePt t="38991" x="1366838" y="4054475"/>
          <p14:tracePt t="39008" x="1419225" y="4062413"/>
          <p14:tracePt t="39022" x="1473200" y="4071938"/>
          <p14:tracePt t="39038" x="1509713" y="4089400"/>
          <p14:tracePt t="39055" x="1554163" y="4098925"/>
          <p14:tracePt t="39073" x="1598613" y="4116388"/>
          <p14:tracePt t="39105" x="1652588" y="4116388"/>
          <p14:tracePt t="39139" x="1679575" y="4116388"/>
          <p14:tracePt t="39172" x="1704975" y="4116388"/>
          <p14:tracePt t="39192" x="1724025" y="4116388"/>
          <p14:tracePt t="39205" x="1741488" y="4116388"/>
          <p14:tracePt t="39222" x="1758950" y="4116388"/>
          <p14:tracePt t="39238" x="1785938" y="4116388"/>
          <p14:tracePt t="39257" x="1839913" y="4116388"/>
          <p14:tracePt t="39272" x="1884363" y="4116388"/>
          <p14:tracePt t="39288" x="1938338" y="4125913"/>
          <p14:tracePt t="39306" x="1982788" y="4125913"/>
          <p14:tracePt t="39310" x="2009775" y="4125913"/>
          <p14:tracePt t="39322" x="2062163" y="4125913"/>
          <p14:tracePt t="39338" x="2108200" y="4125913"/>
          <p14:tracePt t="39355" x="2152650" y="4125913"/>
          <p14:tracePt t="39374" x="2205038" y="4125913"/>
          <p14:tracePt t="39389" x="2259013" y="4125913"/>
          <p14:tracePt t="39406" x="2303463" y="4125913"/>
          <p14:tracePt t="39422" x="2347913" y="4116388"/>
          <p14:tracePt t="39442" x="2419350" y="4098925"/>
          <p14:tracePt t="39456" x="2465388" y="4089400"/>
          <p14:tracePt t="39472" x="2517775" y="4089400"/>
          <p14:tracePt t="39488" x="2562225" y="4089400"/>
          <p14:tracePt t="39507" x="2608263" y="4089400"/>
          <p14:tracePt t="39522" x="2652713" y="4089400"/>
          <p14:tracePt t="39538" x="2697163" y="4089400"/>
          <p14:tracePt t="39555" x="2741613" y="4089400"/>
          <p14:tracePt t="39573" x="2803525" y="4089400"/>
          <p14:tracePt t="39588" x="2840038" y="4089400"/>
          <p14:tracePt t="39605" x="2884488" y="4089400"/>
          <p14:tracePt t="39623" x="2938463" y="4089400"/>
          <p14:tracePt t="39638" x="2973388" y="4089400"/>
          <p14:tracePt t="39655" x="3036888" y="4089400"/>
          <p14:tracePt t="39672" x="3089275" y="4089400"/>
          <p14:tracePt t="39691" x="3170238" y="4089400"/>
          <p14:tracePt t="39706" x="3224213" y="4089400"/>
          <p14:tracePt t="39722" x="3276600" y="4089400"/>
          <p14:tracePt t="39739" x="3330575" y="4089400"/>
          <p14:tracePt t="39757" x="3394075" y="4089400"/>
          <p14:tracePt t="39772" x="3419475" y="4089400"/>
          <p14:tracePt t="39789" x="3446463" y="4089400"/>
          <p14:tracePt t="39807" x="3490913" y="4089400"/>
          <p14:tracePt t="39812" x="3509963" y="4089400"/>
          <p14:tracePt t="39824" x="3562350" y="4081463"/>
          <p14:tracePt t="39839" x="3616325" y="4071938"/>
          <p14:tracePt t="39855" x="3660775" y="4071938"/>
          <p14:tracePt t="39872" x="3724275" y="4071938"/>
          <p14:tracePt t="39888" x="3786188" y="4071938"/>
          <p14:tracePt t="39905" x="3830638" y="4071938"/>
          <p14:tracePt t="39922" x="3875088" y="4071938"/>
          <p14:tracePt t="39941" x="3983038" y="4071938"/>
          <p14:tracePt t="39956" x="4054475" y="4062413"/>
          <p14:tracePt t="39973" x="4116388" y="4062413"/>
          <p14:tracePt t="39989" x="4179888" y="4062413"/>
          <p14:tracePt t="40008" x="4241800" y="4062413"/>
          <p14:tracePt t="40022" x="4259263" y="4062413"/>
          <p14:tracePt t="40039" x="4276725" y="4062413"/>
          <p14:tracePt t="40055" x="4286250" y="4062413"/>
          <p14:tracePt t="40073" x="4295775" y="4062413"/>
          <p14:tracePt t="40105" x="4313238" y="4062413"/>
          <p14:tracePt t="40125" x="4330700" y="4062413"/>
          <p14:tracePt t="40140" x="4348163" y="4062413"/>
          <p14:tracePt t="40155" x="4384675" y="4062413"/>
          <p14:tracePt t="40172" x="4419600" y="4062413"/>
          <p14:tracePt t="40191" x="4446588" y="4062413"/>
          <p14:tracePt t="40206" x="4456113" y="4062413"/>
          <p14:tracePt t="40223" x="4465638" y="4062413"/>
          <p14:tracePt t="40239" x="4473575" y="4062413"/>
          <p14:tracePt t="40257" x="4483100" y="4062413"/>
          <p14:tracePt t="40290" x="4491038" y="4062413"/>
          <p14:tracePt t="47156" x="4491038" y="4089400"/>
          <p14:tracePt t="47165" x="4473575" y="4179888"/>
          <p14:tracePt t="47176" x="4438650" y="4357688"/>
          <p14:tracePt t="47192" x="4394200" y="4518025"/>
          <p14:tracePt t="47208" x="4357688" y="4670425"/>
          <p14:tracePt t="47225" x="4313238" y="4840288"/>
          <p14:tracePt t="47243" x="4268788" y="5045075"/>
          <p14:tracePt t="47275" x="4232275" y="5224463"/>
          <p14:tracePt t="47309" x="4232275" y="5313363"/>
          <p14:tracePt t="47342" x="4232275" y="5348288"/>
          <p14:tracePt t="47375" x="4232275" y="5357813"/>
          <p14:tracePt t="47392" x="4232275" y="5367338"/>
          <p14:tracePt t="47511" x="4232275" y="5375275"/>
          <p14:tracePt t="47522" x="4241800" y="5384800"/>
          <p14:tracePt t="47542" x="4251325" y="5384800"/>
          <p14:tracePt t="47558" x="4259263" y="5394325"/>
          <p14:tracePt t="47575" x="4268788" y="5402263"/>
          <p14:tracePt t="47657" x="4276725" y="5402263"/>
          <p14:tracePt t="47678" x="4295775" y="5384800"/>
          <p14:tracePt t="47687" x="4295775" y="5367338"/>
          <p14:tracePt t="47699" x="4322763" y="5313363"/>
          <p14:tracePt t="47708" x="4330700" y="5286375"/>
          <p14:tracePt t="47725" x="4348163" y="5241925"/>
          <p14:tracePt t="47743" x="4357688" y="5205413"/>
          <p14:tracePt t="47758" x="4367213" y="5187950"/>
          <p14:tracePt t="47776" x="4367213" y="5180013"/>
          <p14:tracePt t="47794" x="4367213" y="5170488"/>
          <p14:tracePt t="47809" x="4367213" y="5160963"/>
          <p14:tracePt t="47849" x="4367213" y="5153025"/>
          <p14:tracePt t="47908" x="4367213" y="5143500"/>
          <p14:tracePt t="47943" x="4367213" y="5133975"/>
          <p14:tracePt t="48003" x="4367213" y="5126038"/>
          <p14:tracePt t="48039" x="4367213" y="5116513"/>
          <p14:tracePt t="48062" x="4367213" y="5108575"/>
          <p14:tracePt t="48070" x="4367213" y="5099050"/>
          <p14:tracePt t="48083" x="4357688" y="5099050"/>
          <p14:tracePt t="48105" x="4348163" y="5099050"/>
          <p14:tracePt t="48142" x="4340225" y="5099050"/>
          <p14:tracePt t="48164" x="4330700" y="5099050"/>
          <p14:tracePt t="48186" x="4322763" y="5099050"/>
          <p14:tracePt t="48201" x="4303713" y="5089525"/>
          <p14:tracePt t="48215" x="4295775" y="5089525"/>
          <p14:tracePt t="48225" x="4286250" y="5089525"/>
          <p14:tracePt t="48243" x="4251325" y="5089525"/>
          <p14:tracePt t="48258" x="4214813" y="5089525"/>
          <p14:tracePt t="48276" x="4179888" y="5089525"/>
          <p14:tracePt t="48292" x="4133850" y="5089525"/>
          <p14:tracePt t="48310" x="4089400" y="5089525"/>
          <p14:tracePt t="48325" x="4044950" y="5089525"/>
          <p14:tracePt t="48342" x="4000500" y="5089525"/>
          <p14:tracePt t="48360" x="3946525" y="5089525"/>
          <p14:tracePt t="48376" x="3884613" y="5089525"/>
          <p14:tracePt t="48392" x="3840163" y="5089525"/>
          <p14:tracePt t="48408" x="3803650" y="5089525"/>
          <p14:tracePt t="48428" x="3732213" y="5081588"/>
          <p14:tracePt t="48442" x="3705225" y="5081588"/>
          <p14:tracePt t="48459" x="3670300" y="5072063"/>
          <p14:tracePt t="48475" x="3625850" y="5062538"/>
          <p14:tracePt t="48493" x="3562350" y="5054600"/>
          <p14:tracePt t="48509" x="3509963" y="5045075"/>
          <p14:tracePt t="48525" x="3465513" y="5045075"/>
          <p14:tracePt t="48542" x="3419475" y="5037138"/>
          <p14:tracePt t="48560" x="3340100" y="5037138"/>
          <p14:tracePt t="48575" x="3295650" y="5037138"/>
          <p14:tracePt t="48592" x="3268663" y="5037138"/>
          <p14:tracePt t="48611" x="3214688" y="5037138"/>
          <p14:tracePt t="48625" x="3179763" y="5037138"/>
          <p14:tracePt t="48642" x="3133725" y="5027613"/>
          <p14:tracePt t="48659" x="3081338" y="5027613"/>
          <p14:tracePt t="48677" x="3000375" y="5027613"/>
          <p14:tracePt t="48692" x="2946400" y="5027613"/>
          <p14:tracePt t="48709" x="2894013" y="5027613"/>
          <p14:tracePt t="48725" x="2840038" y="5027613"/>
          <p14:tracePt t="48742" x="2803525" y="5027613"/>
          <p14:tracePt t="48759" x="2697163" y="5027613"/>
          <p14:tracePt t="48775" x="2643188" y="5037138"/>
          <p14:tracePt t="48792" x="2581275" y="5045075"/>
          <p14:tracePt t="48809" x="2482850" y="5062538"/>
          <p14:tracePt t="48825" x="2428875" y="5072063"/>
          <p14:tracePt t="48842" x="2393950" y="5081588"/>
          <p14:tracePt t="48861" x="2322513" y="5089525"/>
          <p14:tracePt t="48875" x="2268538" y="5099050"/>
          <p14:tracePt t="48892" x="2197100" y="5116513"/>
          <p14:tracePt t="48909" x="2143125" y="5126038"/>
          <p14:tracePt t="48928" x="2054225" y="5133975"/>
          <p14:tracePt t="48942" x="2000250" y="5143500"/>
          <p14:tracePt t="48959" x="1946275" y="5153025"/>
          <p14:tracePt t="48976" x="1901825" y="5160963"/>
          <p14:tracePt t="48993" x="1812925" y="5180013"/>
          <p14:tracePt t="49009" x="1758950" y="5187950"/>
          <p14:tracePt t="49026" x="1704975" y="5197475"/>
          <p14:tracePt t="49042" x="1652588" y="5205413"/>
          <p14:tracePt t="49059" x="1598613" y="5214938"/>
          <p14:tracePt t="49076" x="1527175" y="5224463"/>
          <p14:tracePt t="49092" x="1490663" y="5241925"/>
          <p14:tracePt t="49111" x="1446213" y="5251450"/>
          <p14:tracePt t="49125" x="1401763" y="5251450"/>
          <p14:tracePt t="49142" x="1374775" y="5251450"/>
          <p14:tracePt t="49159" x="1347788" y="5259388"/>
          <p14:tracePt t="49178" x="1322388" y="5259388"/>
          <p14:tracePt t="49209" x="1312863" y="5259388"/>
          <p14:tracePt t="49226" x="1303338" y="5259388"/>
          <p14:tracePt t="49243" x="1295400" y="5259388"/>
          <p14:tracePt t="49259" x="1276350" y="5259388"/>
          <p14:tracePt t="49276" x="1258888" y="5259388"/>
          <p14:tracePt t="49292" x="1231900" y="5251450"/>
          <p14:tracePt t="49309" x="1223963" y="5241925"/>
          <p14:tracePt t="49312" x="1204913" y="5241925"/>
          <p14:tracePt t="49326" x="1187450" y="5232400"/>
          <p14:tracePt t="49342" x="1179513" y="5224463"/>
          <p14:tracePt t="49361" x="1160463" y="5214938"/>
          <p14:tracePt t="49375" x="1143000" y="5205413"/>
          <p14:tracePt t="49409" x="1125538" y="5205413"/>
          <p14:tracePt t="49427" x="1116013" y="5205413"/>
          <p14:tracePt t="49755" x="1133475" y="5205413"/>
          <p14:tracePt t="49766" x="1152525" y="5205413"/>
          <p14:tracePt t="49776" x="1160463" y="5205413"/>
          <p14:tracePt t="49794" x="1179513" y="5197475"/>
          <p14:tracePt t="49810" x="1204913" y="5197475"/>
          <p14:tracePt t="49826" x="1223963" y="5197475"/>
          <p14:tracePt t="49843" x="1250950" y="5197475"/>
          <p14:tracePt t="49862" x="1285875" y="5197475"/>
          <p14:tracePt t="49893" x="1312863" y="5197475"/>
          <p14:tracePt t="49928" x="1357313" y="5197475"/>
          <p14:tracePt t="49960" x="1384300" y="5197475"/>
          <p14:tracePt t="49976" x="1401763" y="5197475"/>
          <p14:tracePt t="49994" x="1438275" y="5197475"/>
          <p14:tracePt t="50009" x="1465263" y="5197475"/>
          <p14:tracePt t="50026" x="1490663" y="5197475"/>
          <p14:tracePt t="50043" x="1527175" y="5205413"/>
          <p14:tracePt t="50059" x="1571625" y="5205413"/>
          <p14:tracePt t="50076" x="1608138" y="5205413"/>
          <p14:tracePt t="50092" x="1633538" y="5205413"/>
          <p14:tracePt t="50111" x="1670050" y="5205413"/>
          <p14:tracePt t="50126" x="1697038" y="5205413"/>
          <p14:tracePt t="50143" x="1731963" y="5205413"/>
          <p14:tracePt t="50159" x="1785938" y="5205413"/>
          <p14:tracePt t="50178" x="1866900" y="5205413"/>
          <p14:tracePt t="50192" x="1928813" y="5187950"/>
          <p14:tracePt t="50210" x="1990725" y="5187950"/>
          <p14:tracePt t="50226" x="2054225" y="5170488"/>
          <p14:tracePt t="50243" x="2133600" y="5143500"/>
          <p14:tracePt t="50259" x="2214563" y="5126038"/>
          <p14:tracePt t="50276" x="2295525" y="5099050"/>
          <p14:tracePt t="50293" x="2384425" y="5089525"/>
          <p14:tracePt t="50310" x="2482850" y="5072063"/>
          <p14:tracePt t="50326" x="2536825" y="5062538"/>
          <p14:tracePt t="50343" x="2581275" y="5062538"/>
          <p14:tracePt t="50363" x="2652713" y="5054600"/>
          <p14:tracePt t="50376" x="2705100" y="5054600"/>
          <p14:tracePt t="50393" x="2759075" y="5054600"/>
          <p14:tracePt t="50409" x="2822575" y="5054600"/>
          <p14:tracePt t="50428" x="2901950" y="5054600"/>
          <p14:tracePt t="50443" x="2965450" y="5054600"/>
          <p14:tracePt t="50460" x="3027363" y="5054600"/>
          <p14:tracePt t="50477" x="3108325" y="5054600"/>
          <p14:tracePt t="50493" x="3241675" y="5054600"/>
          <p14:tracePt t="50509" x="3340100" y="5054600"/>
          <p14:tracePt t="50526" x="3419475" y="5062538"/>
          <p14:tracePt t="50543" x="3500438" y="5081588"/>
          <p14:tracePt t="50560" x="3625850" y="5099050"/>
          <p14:tracePt t="50576" x="3724275" y="5108575"/>
          <p14:tracePt t="50593" x="3822700" y="5116513"/>
          <p14:tracePt t="50612" x="3965575" y="5126038"/>
          <p14:tracePt t="50626" x="4037013" y="5143500"/>
          <p14:tracePt t="50643" x="4116388" y="5153025"/>
          <p14:tracePt t="50659" x="4214813" y="5160963"/>
          <p14:tracePt t="50679" x="4322763" y="5180013"/>
          <p14:tracePt t="50693" x="4394200" y="5187950"/>
          <p14:tracePt t="50710" x="4456113" y="5197475"/>
          <p14:tracePt t="50730" x="4518025" y="5197475"/>
          <p14:tracePt t="50743" x="4562475" y="5205413"/>
          <p14:tracePt t="50759" x="4589463" y="5205413"/>
          <p14:tracePt t="50776" x="4616450" y="5205413"/>
          <p14:tracePt t="50795" x="4643438" y="5205413"/>
          <p14:tracePt t="50826" x="4660900" y="5205413"/>
          <p14:tracePt t="50860" x="4670425" y="5205413"/>
        </p14:tracePtLst>
      </p14:laserTrace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b="1" smtClean="0"/>
              <a:t>Descriptive Biostatistics</a:t>
            </a:r>
          </a:p>
        </p:txBody>
      </p:sp>
      <p:sp>
        <p:nvSpPr>
          <p:cNvPr id="6147" name="Rectangle 3"/>
          <p:cNvSpPr>
            <a:spLocks noGrp="1" noChangeArrowheads="1"/>
          </p:cNvSpPr>
          <p:nvPr>
            <p:ph type="body" idx="1"/>
          </p:nvPr>
        </p:nvSpPr>
        <p:spPr/>
        <p:txBody>
          <a:bodyPr/>
          <a:lstStyle/>
          <a:p>
            <a:pPr marL="0" indent="0" algn="l" rtl="0" eaLnBrk="1" hangingPunct="1"/>
            <a:r>
              <a:rPr lang="en-US" altLang="en-US" smtClean="0"/>
              <a:t> The best way to work with data is to summarize and organize them.  </a:t>
            </a:r>
          </a:p>
          <a:p>
            <a:pPr marL="0" indent="0" algn="l" rtl="0" eaLnBrk="1" hangingPunct="1"/>
            <a:r>
              <a:rPr lang="en-US" altLang="en-US" smtClean="0"/>
              <a:t> Numbers that have not been summarized and organized are called raw data.</a:t>
            </a:r>
          </a:p>
        </p:txBody>
      </p:sp>
      <p:sp>
        <p:nvSpPr>
          <p:cNvPr id="6148" name="Slide Number Placeholder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a:spcBef>
                <a:spcPct val="0"/>
              </a:spcBef>
              <a:buClrTx/>
              <a:buSzTx/>
              <a:buFontTx/>
              <a:buNone/>
            </a:pPr>
            <a:fld id="{24BF0841-B5AF-45E1-B14B-74B2995D3B2F}" type="slidenum">
              <a:rPr lang="en-US" altLang="en-US" sz="1400">
                <a:latin typeface="Arial" panose="020B0604020202020204" pitchFamily="34" charset="0"/>
              </a:rPr>
              <a:pPr rtl="0">
                <a:spcBef>
                  <a:spcPct val="0"/>
                </a:spcBef>
                <a:buClrTx/>
                <a:buSzTx/>
                <a:buFontTx/>
                <a:buNone/>
              </a:pPr>
              <a:t>3</a:t>
            </a:fld>
            <a:endParaRPr lang="en-US" altLang="en-US" sz="1400">
              <a:latin typeface="Arial" panose="020B0604020202020204" pitchFamily="34" charset="0"/>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8767"/>
    </mc:Choice>
    <mc:Fallback>
      <p:transition spd="slow" advTm="287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4633" x="4537075" y="5018088"/>
          <p14:tracePt t="4640" x="4438650" y="4848225"/>
          <p14:tracePt t="4654" x="4187825" y="4419600"/>
          <p14:tracePt t="4671" x="3965575" y="4062413"/>
          <p14:tracePt t="4691" x="3625850" y="3490913"/>
          <p14:tracePt t="4704" x="3554413" y="3330575"/>
          <p14:tracePt t="4721" x="3303588" y="2901950"/>
          <p14:tracePt t="4737" x="3170238" y="2652713"/>
          <p14:tracePt t="4744" x="3098800" y="2490788"/>
          <p14:tracePt t="4771" x="2874963" y="2071688"/>
          <p14:tracePt t="4804" x="2759075" y="1803400"/>
          <p14:tracePt t="4837" x="2608263" y="1509713"/>
          <p14:tracePt t="4854" x="2562225" y="1419225"/>
          <p14:tracePt t="4871" x="2527300" y="1366838"/>
          <p14:tracePt t="4889" x="2509838" y="1312863"/>
          <p14:tracePt t="4904" x="2490788" y="1285875"/>
          <p14:tracePt t="4921" x="2482850" y="1268413"/>
          <p14:tracePt t="4940" x="2465388" y="1223963"/>
          <p14:tracePt t="4954" x="2438400" y="1152525"/>
          <p14:tracePt t="4971" x="2411413" y="1027113"/>
          <p14:tracePt t="4987" x="2401888" y="919163"/>
          <p14:tracePt t="5008" x="2401888" y="803275"/>
          <p14:tracePt t="5021" x="2401888" y="750888"/>
          <p14:tracePt t="5037" x="2401888" y="714375"/>
          <p14:tracePt t="5054" x="2411413" y="704850"/>
          <p14:tracePt t="5073" x="2419350" y="696913"/>
          <p14:tracePt t="5087" x="2438400" y="696913"/>
          <p14:tracePt t="5104" x="2465388" y="696913"/>
          <p14:tracePt t="5121" x="2500313" y="714375"/>
          <p14:tracePt t="5139" x="2562225" y="758825"/>
          <p14:tracePt t="5154" x="2616200" y="812800"/>
          <p14:tracePt t="5171" x="2660650" y="874713"/>
          <p14:tracePt t="5190" x="2741613" y="965200"/>
          <p14:tracePt t="5204" x="2776538" y="1009650"/>
          <p14:tracePt t="5221" x="2813050" y="1044575"/>
          <p14:tracePt t="5237" x="2847975" y="1071563"/>
          <p14:tracePt t="5244" x="2857500" y="1081088"/>
          <p14:tracePt t="5257" x="2884488" y="1098550"/>
          <p14:tracePt t="5271" x="2901950" y="1116013"/>
          <p14:tracePt t="5288" x="2919413" y="1125538"/>
          <p14:tracePt t="5305" x="2938463" y="1152525"/>
          <p14:tracePt t="5322" x="2965450" y="1169988"/>
          <p14:tracePt t="5337" x="2982913" y="1179513"/>
          <p14:tracePt t="5354" x="2990850" y="1187450"/>
          <p14:tracePt t="5372" x="3009900" y="1187450"/>
          <p14:tracePt t="5388" x="3017838" y="1204913"/>
          <p14:tracePt t="5404" x="3027363" y="1214438"/>
          <p14:tracePt t="5421" x="3036888" y="1214438"/>
          <p14:tracePt t="5441" x="3044825" y="1231900"/>
          <p14:tracePt t="5455" x="3054350" y="1241425"/>
          <p14:tracePt t="5471" x="3054350" y="1250950"/>
          <p14:tracePt t="5487" x="3062288" y="1258888"/>
          <p14:tracePt t="5507" x="3071813" y="1268413"/>
          <p14:tracePt t="5521" x="3071813" y="1276350"/>
          <p14:tracePt t="5559" x="3081338" y="1276350"/>
          <p14:tracePt t="5575" x="3081338" y="1285875"/>
          <p14:tracePt t="5589" x="3081338" y="1295400"/>
          <p14:tracePt t="5604" x="3089275" y="1295400"/>
          <p14:tracePt t="5623" x="3098800" y="1312863"/>
          <p14:tracePt t="5957" x="3089275" y="1312863"/>
          <p14:tracePt t="5964" x="3062288" y="1312863"/>
          <p14:tracePt t="5971" x="3027363" y="1322388"/>
          <p14:tracePt t="5988" x="2965450" y="1322388"/>
          <p14:tracePt t="6006" x="2894013" y="1322388"/>
          <p14:tracePt t="6021" x="2847975" y="1322388"/>
          <p14:tracePt t="6055" x="2786063" y="1322388"/>
          <p14:tracePt t="6088" x="2687638" y="1322388"/>
          <p14:tracePt t="6121" x="2616200" y="1322388"/>
          <p14:tracePt t="6138" x="2554288" y="1303338"/>
          <p14:tracePt t="6154" x="2509838" y="1303338"/>
          <p14:tracePt t="6171" x="2455863" y="1303338"/>
          <p14:tracePt t="6190" x="2401888" y="1303338"/>
          <p14:tracePt t="6204" x="2347913" y="1303338"/>
          <p14:tracePt t="6221" x="2295525" y="1303338"/>
          <p14:tracePt t="6238" x="2224088" y="1303338"/>
          <p14:tracePt t="6244" x="2197100" y="1303338"/>
          <p14:tracePt t="6256" x="2125663" y="1303338"/>
          <p14:tracePt t="6271" x="2071688" y="1303338"/>
          <p14:tracePt t="6289" x="2027238" y="1303338"/>
          <p14:tracePt t="6305" x="1982788" y="1303338"/>
          <p14:tracePt t="6323" x="1911350" y="1303338"/>
          <p14:tracePt t="6338" x="1830388" y="1303338"/>
          <p14:tracePt t="6354" x="1758950" y="1303338"/>
          <p14:tracePt t="6373" x="1643063" y="1303338"/>
          <p14:tracePt t="6389" x="1589088" y="1303338"/>
          <p14:tracePt t="6404" x="1536700" y="1303338"/>
          <p14:tracePt t="6421" x="1482725" y="1303338"/>
          <p14:tracePt t="6440" x="1401763" y="1303338"/>
          <p14:tracePt t="6454" x="1339850" y="1303338"/>
          <p14:tracePt t="6471" x="1276350" y="1303338"/>
          <p14:tracePt t="6488" x="1214438" y="1303338"/>
          <p14:tracePt t="6507" x="1133475" y="1303338"/>
          <p14:tracePt t="6521" x="1081088" y="1303338"/>
          <p14:tracePt t="6539" x="1017588" y="1303338"/>
          <p14:tracePt t="6555" x="955675" y="1312863"/>
          <p14:tracePt t="6573" x="839788" y="1312863"/>
          <p14:tracePt t="6588" x="776288" y="1312863"/>
          <p14:tracePt t="6605" x="731838" y="1312863"/>
          <p14:tracePt t="6622" x="687388" y="1312863"/>
          <p14:tracePt t="6639" x="633413" y="1312863"/>
          <p14:tracePt t="6655" x="608013" y="1312863"/>
          <p14:tracePt t="6671" x="588963" y="1312863"/>
          <p14:tracePt t="6691" x="571500" y="1312863"/>
          <p14:tracePt t="6704" x="554038" y="1312863"/>
          <p14:tracePt t="6722" x="544513" y="1312863"/>
          <p14:tracePt t="6728" x="536575" y="1312863"/>
          <p14:tracePt t="6738" x="527050" y="1312863"/>
          <p14:tracePt t="6757" x="517525" y="1312863"/>
          <p14:tracePt t="6773" x="509588" y="1312863"/>
          <p14:tracePt t="6794" x="500063" y="1312863"/>
          <p14:tracePt t="7170" x="517525" y="1312863"/>
          <p14:tracePt t="7178" x="554038" y="1312863"/>
          <p14:tracePt t="7190" x="652463" y="1312863"/>
          <p14:tracePt t="7205" x="758825" y="1312863"/>
          <p14:tracePt t="7221" x="857250" y="1312863"/>
          <p14:tracePt t="7228" x="911225" y="1322388"/>
          <p14:tracePt t="7239" x="955675" y="1322388"/>
          <p14:tracePt t="7272" x="1258888" y="1384300"/>
          <p14:tracePt t="7306" x="1411288" y="1428750"/>
          <p14:tracePt t="7339" x="1608138" y="1465263"/>
          <p14:tracePt t="7355" x="1697038" y="1473200"/>
          <p14:tracePt t="7375" x="1795463" y="1490663"/>
          <p14:tracePt t="7388" x="1857375" y="1500188"/>
          <p14:tracePt t="7405" x="1911350" y="1500188"/>
          <p14:tracePt t="7421" x="1965325" y="1500188"/>
          <p14:tracePt t="7440" x="2071688" y="1500188"/>
          <p14:tracePt t="7455" x="2160588" y="1500188"/>
          <p14:tracePt t="7472" x="2232025" y="1509713"/>
          <p14:tracePt t="7491" x="2286000" y="1527175"/>
          <p14:tracePt t="7506" x="2357438" y="1536700"/>
          <p14:tracePt t="7521" x="2411413" y="1544638"/>
          <p14:tracePt t="7539" x="2465388" y="1554163"/>
          <p14:tracePt t="7555" x="2536825" y="1571625"/>
          <p14:tracePt t="7573" x="2643188" y="1571625"/>
          <p14:tracePt t="7588" x="2697163" y="1581150"/>
          <p14:tracePt t="7605" x="2732088" y="1581150"/>
          <p14:tracePt t="7625" x="2786063" y="1581150"/>
          <p14:tracePt t="7638" x="2803525" y="1581150"/>
          <p14:tracePt t="7655" x="2830513" y="1581150"/>
          <p14:tracePt t="7672" x="2867025" y="1581150"/>
          <p14:tracePt t="7690" x="2901950" y="1581150"/>
          <p14:tracePt t="7705" x="2919413" y="1581150"/>
          <p14:tracePt t="7722" x="2946400" y="1581150"/>
          <p14:tracePt t="7728" x="2955925" y="1581150"/>
          <p14:tracePt t="7741" x="2973388" y="1581150"/>
          <p14:tracePt t="7757" x="3027363" y="1581150"/>
          <p14:tracePt t="7772" x="3054350" y="1581150"/>
          <p14:tracePt t="7789" x="3089275" y="1581150"/>
          <p14:tracePt t="7808" x="3108325" y="1581150"/>
          <p14:tracePt t="7823" x="3133725" y="1581150"/>
          <p14:tracePt t="7838" x="3152775" y="1581150"/>
          <p14:tracePt t="7855" x="3160713" y="1581150"/>
          <p14:tracePt t="7874" x="3170238" y="1581150"/>
          <p14:tracePt t="7889" x="3187700" y="1581150"/>
          <p14:tracePt t="7905" x="3197225" y="1581150"/>
          <p14:tracePt t="7922" x="3214688" y="1581150"/>
          <p14:tracePt t="7941" x="3232150" y="1571625"/>
          <p14:tracePt t="7955" x="3251200" y="1562100"/>
          <p14:tracePt t="7973" x="3268663" y="1562100"/>
          <p14:tracePt t="7988" x="3286125" y="1554163"/>
          <p14:tracePt t="8007" x="3330575" y="1544638"/>
          <p14:tracePt t="8022" x="3348038" y="1536700"/>
          <p14:tracePt t="8368" x="3367088" y="1527175"/>
          <p14:tracePt t="8376" x="3402013" y="1517650"/>
          <p14:tracePt t="8388" x="3500438" y="1482725"/>
          <p14:tracePt t="8405" x="3633788" y="1446213"/>
          <p14:tracePt t="8422" x="3751263" y="1428750"/>
          <p14:tracePt t="8439" x="3884613" y="1401763"/>
          <p14:tracePt t="8473" x="4081463" y="1393825"/>
          <p14:tracePt t="8506" x="4295775" y="1401763"/>
          <p14:tracePt t="8540" x="4429125" y="1419225"/>
          <p14:tracePt t="8558" x="4598988" y="1455738"/>
          <p14:tracePt t="8572" x="4732338" y="1490663"/>
          <p14:tracePt t="8589" x="4857750" y="1527175"/>
          <p14:tracePt t="8605" x="4973638" y="1562100"/>
          <p14:tracePt t="8624" x="5180013" y="1633538"/>
          <p14:tracePt t="8639" x="5322888" y="1679575"/>
          <p14:tracePt t="8655" x="5456238" y="1724025"/>
          <p14:tracePt t="8672" x="5562600" y="1803400"/>
          <p14:tracePt t="8690" x="5768975" y="1911350"/>
          <p14:tracePt t="8707" x="5884863" y="2000250"/>
          <p14:tracePt t="8722" x="5983288" y="2071688"/>
          <p14:tracePt t="8739" x="6072188" y="2160588"/>
          <p14:tracePt t="8744" x="6116638" y="2197100"/>
          <p14:tracePt t="8755" x="6205538" y="2312988"/>
          <p14:tracePt t="8772" x="6313488" y="2465388"/>
          <p14:tracePt t="8789" x="6411913" y="2616200"/>
          <p14:tracePt t="8808" x="6500813" y="2847975"/>
          <p14:tracePt t="8823" x="6554788" y="3017838"/>
          <p14:tracePt t="8839" x="6581775" y="3170238"/>
          <p14:tracePt t="8855" x="6599238" y="3276600"/>
          <p14:tracePt t="8874" x="6599238" y="3446463"/>
          <p14:tracePt t="8889" x="6599238" y="3608388"/>
          <p14:tracePt t="8906" x="6599238" y="3732213"/>
          <p14:tracePt t="8922" x="6599238" y="3857625"/>
          <p14:tracePt t="8939" x="6599238" y="3983038"/>
          <p14:tracePt t="8955" x="6599238" y="4071938"/>
          <p14:tracePt t="8972" x="6599238" y="4170363"/>
          <p14:tracePt t="8989" x="6589713" y="4241800"/>
          <p14:tracePt t="9006" x="6581775" y="4322763"/>
          <p14:tracePt t="9022" x="6572250" y="4367213"/>
          <p14:tracePt t="9039" x="6562725" y="4402138"/>
          <p14:tracePt t="9058" x="6537325" y="4456113"/>
          <p14:tracePt t="9075" x="6527800" y="4483100"/>
          <p14:tracePt t="9089" x="6500813" y="4510088"/>
          <p14:tracePt t="9106" x="6483350" y="4527550"/>
          <p14:tracePt t="9124" x="6465888" y="4562475"/>
          <p14:tracePt t="9139" x="6446838" y="4581525"/>
          <p14:tracePt t="9157" x="6438900" y="4589463"/>
          <p14:tracePt t="9172" x="6419850" y="4608513"/>
          <p14:tracePt t="9190" x="6402388" y="4633913"/>
          <p14:tracePt t="9206" x="6394450" y="4643438"/>
          <p14:tracePt t="9222" x="6357938" y="4670425"/>
          <p14:tracePt t="9241" x="6330950" y="4679950"/>
          <p14:tracePt t="15692" x="6242050" y="4670425"/>
          <p14:tracePt t="15699" x="6153150" y="4633913"/>
          <p14:tracePt t="15708" x="6072188" y="4598988"/>
          <p14:tracePt t="15727" x="5830888" y="4483100"/>
          <p14:tracePt t="15741" x="5653088" y="4402138"/>
          <p14:tracePt t="15758" x="5510213" y="4340225"/>
          <p14:tracePt t="15775" x="5402263" y="4276725"/>
          <p14:tracePt t="15793" x="5259388" y="4187825"/>
          <p14:tracePt t="15825" x="5126038" y="4089400"/>
          <p14:tracePt t="15859" x="5062538" y="4000500"/>
          <p14:tracePt t="15892" x="5072063" y="3894138"/>
          <p14:tracePt t="15911" x="5160963" y="3732213"/>
          <p14:tracePt t="15926" x="5251450" y="3608388"/>
          <p14:tracePt t="15942" x="5375275" y="3500438"/>
          <p14:tracePt t="15959" x="5545138" y="3375025"/>
          <p14:tracePt t="15978" x="5724525" y="3251200"/>
          <p14:tracePt t="15991" x="5857875" y="3187700"/>
          <p14:tracePt t="16008" x="5973763" y="3133725"/>
          <p14:tracePt t="16025" x="6037263" y="3098800"/>
          <p14:tracePt t="16044" x="6126163" y="3054350"/>
          <p14:tracePt t="16058" x="6161088" y="3044825"/>
          <p14:tracePt t="16075" x="6188075" y="3027363"/>
          <p14:tracePt t="16092" x="6205538" y="3009900"/>
          <p14:tracePt t="16109" x="6232525" y="2982913"/>
          <p14:tracePt t="16125" x="6251575" y="2973388"/>
          <p14:tracePt t="16142" x="6259513" y="2946400"/>
          <p14:tracePt t="16161" x="6286500" y="2901950"/>
          <p14:tracePt t="16175" x="6303963" y="2857500"/>
          <p14:tracePt t="16192" x="6330950" y="2813050"/>
          <p14:tracePt t="16209" x="6340475" y="2776538"/>
          <p14:tracePt t="16228" x="6367463" y="2724150"/>
          <p14:tracePt t="16243" x="6384925" y="2687638"/>
          <p14:tracePt t="16258" x="6402388" y="2652713"/>
          <p14:tracePt t="16276" x="6402388" y="2625725"/>
          <p14:tracePt t="16292" x="6419850" y="2589213"/>
          <p14:tracePt t="16309" x="6419850" y="2562225"/>
          <p14:tracePt t="16325" x="6419850" y="2554288"/>
          <p14:tracePt t="16344" x="6419850" y="2536825"/>
          <p14:tracePt t="16359" x="6419850" y="2517775"/>
          <p14:tracePt t="16375" x="6419850" y="2500313"/>
          <p14:tracePt t="16392" x="6419850" y="2490788"/>
          <p14:tracePt t="16411" x="6402388" y="2455863"/>
          <p14:tracePt t="16426" x="6402388" y="2446338"/>
          <p14:tracePt t="16442" x="6394450" y="2428875"/>
          <p14:tracePt t="16459" x="6384925" y="2419350"/>
          <p14:tracePt t="16477" x="6357938" y="2384425"/>
          <p14:tracePt t="16492" x="6330950" y="2366963"/>
          <p14:tracePt t="16508" x="6313488" y="2339975"/>
          <p14:tracePt t="16525" x="6286500" y="2322513"/>
          <p14:tracePt t="16543" x="6251575" y="2295525"/>
          <p14:tracePt t="16558" x="6224588" y="2286000"/>
          <p14:tracePt t="16576" x="6197600" y="2276475"/>
          <p14:tracePt t="16592" x="6180138" y="2268538"/>
          <p14:tracePt t="16610" x="6134100" y="2241550"/>
          <p14:tracePt t="16625" x="6099175" y="2232025"/>
          <p14:tracePt t="16642" x="6072188" y="2232025"/>
          <p14:tracePt t="16661" x="6037263" y="2214563"/>
          <p14:tracePt t="16676" x="6027738" y="2205038"/>
          <p14:tracePt t="16692" x="6010275" y="2205038"/>
          <p14:tracePt t="16708" x="6000750" y="2197100"/>
          <p14:tracePt t="16728" x="5973763" y="2197100"/>
          <p14:tracePt t="16744" x="5965825" y="2197100"/>
          <p14:tracePt t="16759" x="5946775" y="2187575"/>
          <p14:tracePt t="16775" x="5919788" y="2187575"/>
          <p14:tracePt t="16792" x="5857875" y="2179638"/>
          <p14:tracePt t="16808" x="5813425" y="2179638"/>
          <p14:tracePt t="16825" x="5741988" y="2179638"/>
          <p14:tracePt t="16844" x="5599113" y="2179638"/>
          <p14:tracePt t="16859" x="5429250" y="2187575"/>
          <p14:tracePt t="16876" x="5251450" y="2197100"/>
          <p14:tracePt t="16892" x="5037138" y="2214563"/>
          <p14:tracePt t="16911" x="4687888" y="2232025"/>
          <p14:tracePt t="16926" x="4419600" y="2232025"/>
          <p14:tracePt t="16943" x="4027488" y="2232025"/>
          <p14:tracePt t="16959" x="3670300" y="2259013"/>
          <p14:tracePt t="16977" x="3054350" y="2286000"/>
          <p14:tracePt t="16992" x="2776538" y="2295525"/>
          <p14:tracePt t="17008" x="2500313" y="2330450"/>
          <p14:tracePt t="17026" x="2268538" y="2357438"/>
          <p14:tracePt t="17043" x="1990725" y="2411413"/>
          <p14:tracePt t="17059" x="1830388" y="2455863"/>
          <p14:tracePt t="17076" x="1704975" y="2482850"/>
          <p14:tracePt t="17097" x="1589088" y="2509838"/>
          <p14:tracePt t="17108" x="1544638" y="2517775"/>
          <p14:tracePt t="17125" x="1509713" y="2517775"/>
          <p14:tracePt t="17142" x="1473200" y="2517775"/>
          <p14:tracePt t="17162" x="1455738" y="2517775"/>
          <p14:tracePt t="17176" x="1446213" y="2517775"/>
          <p14:tracePt t="17192" x="1438275" y="2517775"/>
          <p14:tracePt t="17479" x="1465263" y="2517775"/>
          <p14:tracePt t="17488" x="1517650" y="2517775"/>
          <p14:tracePt t="17499" x="1633538" y="2509838"/>
          <p14:tracePt t="17509" x="1670050" y="2509838"/>
          <p14:tracePt t="17525" x="1758950" y="2509838"/>
          <p14:tracePt t="17543" x="1857375" y="2509838"/>
          <p14:tracePt t="17559" x="1928813" y="2509838"/>
          <p14:tracePt t="17575" x="1990725" y="2509838"/>
          <p14:tracePt t="17595" x="2062163" y="2509838"/>
          <p14:tracePt t="17609" x="2108200" y="2517775"/>
          <p14:tracePt t="17625" x="2133600" y="2517775"/>
          <p14:tracePt t="17642" x="2160588" y="2517775"/>
          <p14:tracePt t="17661" x="2179638" y="2517775"/>
          <p14:tracePt t="17676" x="2197100" y="2527300"/>
          <p14:tracePt t="17693" x="2205038" y="2527300"/>
          <p14:tracePt t="17709" x="2224088" y="2527300"/>
          <p14:tracePt t="17727" x="2232025" y="2527300"/>
          <p14:tracePt t="17742" x="2241550" y="2527300"/>
          <p14:tracePt t="17759" x="2251075" y="2527300"/>
          <p14:tracePt t="17875" x="2241550" y="2527300"/>
          <p14:tracePt t="17885" x="2232025" y="2527300"/>
          <p14:tracePt t="17896" x="2187575" y="2517775"/>
          <p14:tracePt t="17911" x="2108200" y="2509838"/>
          <p14:tracePt t="17926" x="2017713" y="2490788"/>
          <p14:tracePt t="17942" x="1938338" y="2473325"/>
          <p14:tracePt t="17959" x="1884363" y="2465388"/>
          <p14:tracePt t="17976" x="1751013" y="2438400"/>
          <p14:tracePt t="17992" x="1652588" y="2419350"/>
          <p14:tracePt t="18009" x="1544638" y="2419350"/>
          <p14:tracePt t="18025" x="1465263" y="2411413"/>
          <p14:tracePt t="18042" x="1366838" y="2393950"/>
          <p14:tracePt t="18059" x="1312863" y="2384425"/>
          <p14:tracePt t="18076" x="1241425" y="2366963"/>
          <p14:tracePt t="18094" x="1108075" y="2347913"/>
          <p14:tracePt t="18109" x="1027113" y="2339975"/>
          <p14:tracePt t="18125" x="955675" y="2330450"/>
          <p14:tracePt t="18142" x="893763" y="2322513"/>
          <p14:tracePt t="18161" x="795338" y="2322513"/>
          <p14:tracePt t="18176" x="723900" y="2322513"/>
          <p14:tracePt t="18192" x="642938" y="2322513"/>
          <p14:tracePt t="18210" x="581025" y="2322513"/>
          <p14:tracePt t="18228" x="509588" y="2339975"/>
          <p14:tracePt t="18233" x="482600" y="2347913"/>
          <p14:tracePt t="18242" x="465138" y="2347913"/>
          <p14:tracePt t="18259" x="438150" y="2357438"/>
          <p14:tracePt t="18278" x="411163" y="2366963"/>
          <p14:tracePt t="18294" x="393700" y="2366963"/>
          <p14:tracePt t="18309" x="384175" y="2374900"/>
          <p14:tracePt t="18326" x="374650" y="2374900"/>
          <p14:tracePt t="18344" x="366713" y="2374900"/>
          <p14:tracePt t="18390" x="366713" y="2384425"/>
          <p14:tracePt t="18406" x="374650" y="2393950"/>
          <p14:tracePt t="18415" x="384175" y="2393950"/>
          <p14:tracePt t="18426" x="465138" y="2428875"/>
          <p14:tracePt t="18443" x="615950" y="2482850"/>
          <p14:tracePt t="18459" x="785813" y="2509838"/>
          <p14:tracePt t="18476" x="1143000" y="2581275"/>
          <p14:tracePt t="18492" x="1384300" y="2625725"/>
          <p14:tracePt t="18509" x="1670050" y="2652713"/>
          <p14:tracePt t="18527" x="1938338" y="2670175"/>
          <p14:tracePt t="18543" x="2251075" y="2679700"/>
          <p14:tracePt t="18559" x="2482850" y="2679700"/>
          <p14:tracePt t="18576" x="2660650" y="2670175"/>
          <p14:tracePt t="18595" x="2919413" y="2652713"/>
          <p14:tracePt t="18609" x="3081338" y="2633663"/>
          <p14:tracePt t="18626" x="3187700" y="2625725"/>
          <p14:tracePt t="18642" x="3303588" y="2616200"/>
          <p14:tracePt t="18662" x="3490913" y="2608263"/>
          <p14:tracePt t="18676" x="3625850" y="2608263"/>
          <p14:tracePt t="18692" x="3732213" y="2608263"/>
          <p14:tracePt t="18712" x="3848100" y="2608263"/>
          <p14:tracePt t="18727" x="3911600" y="2608263"/>
          <p14:tracePt t="18743" x="3965575" y="2608263"/>
          <p14:tracePt t="18759" x="4027488" y="2608263"/>
          <p14:tracePt t="18778" x="4108450" y="2608263"/>
          <p14:tracePt t="18793" x="4152900" y="2608263"/>
          <p14:tracePt t="18809" x="4187825" y="2608263"/>
          <p14:tracePt t="18826" x="4224338" y="2608263"/>
          <p14:tracePt t="18845" x="4259263" y="2608263"/>
          <p14:tracePt t="18859" x="4286250" y="2608263"/>
          <p14:tracePt t="18876" x="4303713" y="2608263"/>
          <p14:tracePt t="18893" x="4330700" y="2608263"/>
          <p14:tracePt t="18912" x="4375150" y="2608263"/>
          <p14:tracePt t="18926" x="4402138" y="2616200"/>
          <p14:tracePt t="18944" x="4429125" y="2625725"/>
          <p14:tracePt t="18959" x="4438650" y="2625725"/>
          <p14:tracePt t="18978" x="4446588" y="2625725"/>
          <p14:tracePt t="18993" x="4456113" y="2625725"/>
          <p14:tracePt t="19067" x="4446588" y="2633663"/>
          <p14:tracePt t="19074" x="4438650" y="2633663"/>
          <p14:tracePt t="19082" x="4419600" y="2633663"/>
          <p14:tracePt t="19095" x="4384675" y="2633663"/>
          <p14:tracePt t="19109" x="4340225" y="2633663"/>
          <p14:tracePt t="19126" x="4286250" y="2633663"/>
          <p14:tracePt t="19143" x="4224338" y="2633663"/>
          <p14:tracePt t="19161" x="4143375" y="2633663"/>
          <p14:tracePt t="19176" x="4089400" y="2633663"/>
          <p14:tracePt t="19193" x="4044950" y="2633663"/>
          <p14:tracePt t="19211" x="3983038" y="2633663"/>
          <p14:tracePt t="19226" x="3938588" y="2633663"/>
          <p14:tracePt t="19243" x="3894138" y="2625725"/>
          <p14:tracePt t="19259" x="3830638" y="2625725"/>
          <p14:tracePt t="19278" x="3751263" y="2625725"/>
          <p14:tracePt t="19293" x="3697288" y="2625725"/>
          <p14:tracePt t="19310" x="3660775" y="2625725"/>
          <p14:tracePt t="19326" x="3633788" y="2616200"/>
          <p14:tracePt t="19344" x="3581400" y="2616200"/>
          <p14:tracePt t="19359" x="3554413" y="2616200"/>
          <p14:tracePt t="19377" x="3536950" y="2616200"/>
          <p14:tracePt t="19393" x="3517900" y="2616200"/>
          <p14:tracePt t="19410" x="3500438" y="2616200"/>
          <p14:tracePt t="19444" x="3490913" y="2616200"/>
          <p14:tracePt t="19479" x="3482975" y="2616200"/>
          <p14:tracePt t="19493" x="3473450" y="2616200"/>
          <p14:tracePt t="19509" x="3465513" y="2616200"/>
          <p14:tracePt t="19524" x="3455988" y="2616200"/>
          <p14:tracePt t="19538" x="3446463" y="2616200"/>
          <p14:tracePt t="19553" x="3438525" y="2616200"/>
          <p14:tracePt t="19561" x="3429000" y="2616200"/>
          <p14:tracePt t="19581" x="3419475" y="2616200"/>
          <p14:tracePt t="19594" x="3411538" y="2616200"/>
          <p14:tracePt t="19609" x="3402013" y="2616200"/>
          <p14:tracePt t="19626" x="3394075" y="2616200"/>
          <p14:tracePt t="19654" x="3384550" y="2616200"/>
          <p14:tracePt t="19764" x="3384550" y="2625725"/>
          <p14:tracePt t="19773" x="3411538" y="2643188"/>
          <p14:tracePt t="19780" x="3473450" y="2687638"/>
          <p14:tracePt t="19793" x="3697288" y="2857500"/>
          <p14:tracePt t="19810" x="4010025" y="3108325"/>
          <p14:tracePt t="19826" x="4187825" y="3259138"/>
          <p14:tracePt t="19844" x="4446588" y="3544888"/>
          <p14:tracePt t="19860" x="4625975" y="3732213"/>
          <p14:tracePt t="19877" x="4732338" y="3857625"/>
          <p14:tracePt t="19893" x="4830763" y="4000500"/>
          <p14:tracePt t="19910" x="4938713" y="4152900"/>
          <p14:tracePt t="19927" x="4973638" y="4214813"/>
          <p14:tracePt t="19943" x="5000625" y="4259263"/>
          <p14:tracePt t="19963" x="5018088" y="4295775"/>
          <p14:tracePt t="19976" x="5027613" y="4295775"/>
          <p14:tracePt t="19993" x="5037138" y="4303713"/>
          <p14:tracePt t="20010" x="5037138" y="4313238"/>
        </p14:tracePtLst>
      </p14:laserTrace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txBox="1">
            <a:spLocks noGrp="1"/>
          </p:cNvSpPr>
          <p:nvPr/>
        </p:nvSpPr>
        <p:spPr bwMode="auto">
          <a:xfrm>
            <a:off x="457200" y="6251575"/>
            <a:ext cx="2133600" cy="476250"/>
          </a:xfrm>
          <a:prstGeom prst="rect">
            <a:avLst/>
          </a:prstGeom>
          <a:noFill/>
          <a:ln>
            <a:miter lim="800000"/>
            <a:headEnd/>
            <a:tailEnd/>
          </a:ln>
        </p:spPr>
        <p:txBody>
          <a:bodyPr anchor="b"/>
          <a:lstStyle/>
          <a:p>
            <a:pPr eaLnBrk="1" hangingPunct="1">
              <a:defRPr/>
            </a:pPr>
            <a:fld id="{34BF63BD-B3FA-452D-955F-489DFCF04917}" type="datetime3">
              <a:rPr lang="en-US" sz="1200">
                <a:latin typeface="+mn-lt"/>
                <a:cs typeface="+mn-cs"/>
              </a:rPr>
              <a:pPr eaLnBrk="1" hangingPunct="1">
                <a:defRPr/>
              </a:pPr>
              <a:t>6 April 2020</a:t>
            </a:fld>
            <a:endParaRPr lang="en-US" sz="1200">
              <a:latin typeface="+mn-lt"/>
              <a:cs typeface="+mn-cs"/>
            </a:endParaRPr>
          </a:p>
        </p:txBody>
      </p:sp>
      <p:sp>
        <p:nvSpPr>
          <p:cNvPr id="7171" name="Slide Number Placeholder 4"/>
          <p:cNvSpPr txBox="1">
            <a:spLocks noGrp="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B3D24DB1-6697-454E-BFA7-8098DF811B4C}" type="slidenum">
              <a:rPr lang="ar-SA" altLang="ar-SA" sz="1200">
                <a:latin typeface="Arial" panose="020B0604020202020204" pitchFamily="34" charset="0"/>
              </a:rPr>
              <a:pPr rtl="0" eaLnBrk="1" hangingPunct="1">
                <a:spcBef>
                  <a:spcPct val="0"/>
                </a:spcBef>
                <a:buClrTx/>
                <a:buSzTx/>
                <a:buFontTx/>
                <a:buNone/>
              </a:pPr>
              <a:t>4</a:t>
            </a:fld>
            <a:endParaRPr lang="en-US" altLang="ar-SA" sz="1200">
              <a:latin typeface="Arial" panose="020B0604020202020204" pitchFamily="34" charset="0"/>
            </a:endParaRPr>
          </a:p>
        </p:txBody>
      </p:sp>
      <p:sp>
        <p:nvSpPr>
          <p:cNvPr id="107522" name="Rectangle 2"/>
          <p:cNvSpPr>
            <a:spLocks noGrp="1" noRot="1" noChangeArrowheads="1"/>
          </p:cNvSpPr>
          <p:nvPr>
            <p:ph type="title" idx="4294967295"/>
          </p:nvPr>
        </p:nvSpPr>
        <p:spPr/>
        <p:txBody>
          <a:bodyPr anchor="ctr"/>
          <a:lstStyle/>
          <a:p>
            <a:pPr eaLnBrk="1" hangingPunct="1">
              <a:defRPr/>
            </a:pPr>
            <a:r>
              <a:rPr lang="en-GB" altLang="ar-SA" smtClean="0">
                <a:solidFill>
                  <a:schemeClr val="bg2"/>
                </a:solidFill>
                <a:effectLst>
                  <a:outerShdw blurRad="38100" dist="38100" dir="2700000" algn="tl">
                    <a:srgbClr val="C0C0C0"/>
                  </a:outerShdw>
                </a:effectLst>
              </a:rPr>
              <a:t>Definition</a:t>
            </a:r>
          </a:p>
        </p:txBody>
      </p:sp>
      <p:sp>
        <p:nvSpPr>
          <p:cNvPr id="107523" name="Rectangle 3"/>
          <p:cNvSpPr>
            <a:spLocks noGrp="1" noChangeArrowheads="1"/>
          </p:cNvSpPr>
          <p:nvPr>
            <p:ph type="body" idx="4294967295"/>
          </p:nvPr>
        </p:nvSpPr>
        <p:spPr/>
        <p:txBody>
          <a:bodyPr/>
          <a:lstStyle/>
          <a:p>
            <a:pPr algn="l" rtl="0" eaLnBrk="1" hangingPunct="1">
              <a:defRPr/>
            </a:pPr>
            <a:r>
              <a:rPr lang="en-GB" altLang="ar-SA" smtClean="0">
                <a:effectLst>
                  <a:outerShdw blurRad="38100" dist="38100" dir="2700000" algn="tl">
                    <a:srgbClr val="C0C0C0"/>
                  </a:outerShdw>
                </a:effectLst>
              </a:rPr>
              <a:t>Data is any type of information</a:t>
            </a:r>
          </a:p>
          <a:p>
            <a:pPr algn="l" rtl="0" eaLnBrk="1" hangingPunct="1">
              <a:defRPr/>
            </a:pPr>
            <a:r>
              <a:rPr lang="en-GB" altLang="ar-SA" smtClean="0">
                <a:effectLst>
                  <a:outerShdw blurRad="38100" dist="38100" dir="2700000" algn="tl">
                    <a:srgbClr val="C0C0C0"/>
                  </a:outerShdw>
                </a:effectLst>
              </a:rPr>
              <a:t>Raw data is a data collected as they receive.</a:t>
            </a:r>
          </a:p>
          <a:p>
            <a:pPr algn="l" rtl="0" eaLnBrk="1" hangingPunct="1">
              <a:defRPr/>
            </a:pPr>
            <a:r>
              <a:rPr lang="en-GB" altLang="ar-SA" smtClean="0">
                <a:effectLst>
                  <a:outerShdw blurRad="38100" dist="38100" dir="2700000" algn="tl">
                    <a:srgbClr val="C0C0C0"/>
                  </a:outerShdw>
                </a:effectLst>
              </a:rPr>
              <a:t>Organize data is data organized either in ascending, descending or in a grouped data.</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6953"/>
    </mc:Choice>
    <mc:Fallback>
      <p:transition spd="slow" advTm="469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b="1" smtClean="0"/>
              <a:t>Descriptive Measures</a:t>
            </a:r>
            <a:endParaRPr lang="en-US" altLang="ar-SA" smtClean="0"/>
          </a:p>
        </p:txBody>
      </p:sp>
      <p:sp>
        <p:nvSpPr>
          <p:cNvPr id="22531" name="Rectangle 3"/>
          <p:cNvSpPr>
            <a:spLocks noGrp="1" noChangeArrowheads="1"/>
          </p:cNvSpPr>
          <p:nvPr>
            <p:ph type="body" idx="1"/>
          </p:nvPr>
        </p:nvSpPr>
        <p:spPr/>
        <p:txBody>
          <a:bodyPr/>
          <a:lstStyle/>
          <a:p>
            <a:pPr lvl="1" algn="l" rtl="0" eaLnBrk="1" hangingPunct="1">
              <a:lnSpc>
                <a:spcPct val="80000"/>
              </a:lnSpc>
              <a:defRPr/>
            </a:pPr>
            <a:r>
              <a:rPr lang="en-US" altLang="ar-SA" sz="2000" dirty="0" smtClean="0"/>
              <a:t>Measures of Location</a:t>
            </a:r>
          </a:p>
          <a:p>
            <a:pPr lvl="2" algn="l" rtl="0" eaLnBrk="1" hangingPunct="1">
              <a:lnSpc>
                <a:spcPct val="80000"/>
              </a:lnSpc>
              <a:defRPr/>
            </a:pPr>
            <a:r>
              <a:rPr lang="en-US" altLang="ar-SA" dirty="0" smtClean="0"/>
              <a:t>Measures of central tendency:  Mean; Median; Mode</a:t>
            </a:r>
          </a:p>
          <a:p>
            <a:pPr lvl="2" algn="l" rtl="0" eaLnBrk="1" hangingPunct="1">
              <a:lnSpc>
                <a:spcPct val="80000"/>
              </a:lnSpc>
              <a:defRPr/>
            </a:pPr>
            <a:r>
              <a:rPr lang="en-US" altLang="ar-SA" dirty="0" smtClean="0"/>
              <a:t>Measures of </a:t>
            </a:r>
            <a:r>
              <a:rPr lang="en-US" altLang="ar-SA" dirty="0" smtClean="0"/>
              <a:t>non-central </a:t>
            </a:r>
            <a:r>
              <a:rPr lang="en-US" altLang="ar-SA" dirty="0" smtClean="0"/>
              <a:t>tendency - Quantiles </a:t>
            </a:r>
          </a:p>
          <a:p>
            <a:pPr lvl="3" algn="l" rtl="0" eaLnBrk="1" hangingPunct="1">
              <a:lnSpc>
                <a:spcPct val="80000"/>
              </a:lnSpc>
              <a:defRPr/>
            </a:pPr>
            <a:r>
              <a:rPr lang="en-US" altLang="ar-SA" sz="2000" dirty="0" smtClean="0"/>
              <a:t>Quartiles; Quintiles; Percentiles</a:t>
            </a:r>
          </a:p>
          <a:p>
            <a:pPr lvl="1" algn="l" rtl="0" eaLnBrk="1" hangingPunct="1">
              <a:lnSpc>
                <a:spcPct val="80000"/>
              </a:lnSpc>
              <a:defRPr/>
            </a:pPr>
            <a:r>
              <a:rPr lang="en-US" altLang="ar-SA" sz="2000" dirty="0" smtClean="0"/>
              <a:t>Measures of Dispersion</a:t>
            </a:r>
          </a:p>
          <a:p>
            <a:pPr lvl="2" algn="l" rtl="0" eaLnBrk="1" hangingPunct="1">
              <a:lnSpc>
                <a:spcPct val="80000"/>
              </a:lnSpc>
              <a:defRPr/>
            </a:pPr>
            <a:r>
              <a:rPr lang="en-US" altLang="ar-SA" dirty="0" smtClean="0"/>
              <a:t>Range</a:t>
            </a:r>
          </a:p>
          <a:p>
            <a:pPr lvl="2" algn="l" rtl="0" eaLnBrk="1" hangingPunct="1">
              <a:lnSpc>
                <a:spcPct val="80000"/>
              </a:lnSpc>
              <a:defRPr/>
            </a:pPr>
            <a:r>
              <a:rPr lang="en-US" altLang="ar-SA" dirty="0" smtClean="0"/>
              <a:t>Interquartile range</a:t>
            </a:r>
          </a:p>
          <a:p>
            <a:pPr lvl="2" algn="l" rtl="0" eaLnBrk="1" hangingPunct="1">
              <a:lnSpc>
                <a:spcPct val="80000"/>
              </a:lnSpc>
              <a:defRPr/>
            </a:pPr>
            <a:r>
              <a:rPr lang="en-US" altLang="ar-SA" dirty="0" smtClean="0"/>
              <a:t>Variance</a:t>
            </a:r>
          </a:p>
          <a:p>
            <a:pPr lvl="2" algn="l" rtl="0" eaLnBrk="1" hangingPunct="1">
              <a:lnSpc>
                <a:spcPct val="80000"/>
              </a:lnSpc>
              <a:defRPr/>
            </a:pPr>
            <a:r>
              <a:rPr lang="en-US" altLang="ar-SA" dirty="0" smtClean="0"/>
              <a:t>Standard Deviation</a:t>
            </a:r>
          </a:p>
          <a:p>
            <a:pPr lvl="2" algn="l" rtl="0" eaLnBrk="1" hangingPunct="1">
              <a:lnSpc>
                <a:spcPct val="80000"/>
              </a:lnSpc>
              <a:defRPr/>
            </a:pPr>
            <a:r>
              <a:rPr lang="en-US" altLang="ar-SA" dirty="0" smtClean="0"/>
              <a:t>Coefficient of Variation</a:t>
            </a:r>
          </a:p>
          <a:p>
            <a:pPr lvl="1" algn="l" rtl="0" eaLnBrk="1" hangingPunct="1">
              <a:lnSpc>
                <a:spcPct val="80000"/>
              </a:lnSpc>
              <a:defRPr/>
            </a:pPr>
            <a:r>
              <a:rPr lang="en-US" altLang="ar-SA" sz="2000" dirty="0" smtClean="0"/>
              <a:t>Measures of Shape</a:t>
            </a:r>
            <a:endParaRPr lang="en-US" altLang="ar-SA" sz="2000" dirty="0">
              <a:solidFill>
                <a:schemeClr val="bg1"/>
              </a:solidFill>
              <a:effectLst>
                <a:outerShdw blurRad="38100" dist="38100" dir="2700000" algn="tl">
                  <a:srgbClr val="C0C0C0"/>
                </a:outerShdw>
              </a:effectLst>
            </a:endParaRPr>
          </a:p>
          <a:p>
            <a:pPr lvl="2" algn="l" rtl="0">
              <a:lnSpc>
                <a:spcPct val="80000"/>
              </a:lnSpc>
              <a:defRPr/>
            </a:pPr>
            <a:r>
              <a:rPr lang="en-US" altLang="ar-SA" dirty="0">
                <a:effectLst>
                  <a:outerShdw blurRad="38100" dist="38100" dir="2700000" algn="tl">
                    <a:srgbClr val="C0C0C0"/>
                  </a:outerShdw>
                </a:effectLst>
              </a:rPr>
              <a:t>Mean </a:t>
            </a:r>
            <a:r>
              <a:rPr lang="en-US" altLang="ar-SA" dirty="0">
                <a:effectLst>
                  <a:outerShdw blurRad="38100" dist="38100" dir="2700000" algn="tl">
                    <a:srgbClr val="C0C0C0"/>
                  </a:outerShdw>
                </a:effectLst>
                <a:cs typeface="Times New Roman" panose="02020603050405020304" pitchFamily="18" charset="0"/>
              </a:rPr>
              <a:t>&gt; Median-positive or right Skewness </a:t>
            </a:r>
          </a:p>
          <a:p>
            <a:pPr lvl="2" algn="l" rtl="0">
              <a:lnSpc>
                <a:spcPct val="80000"/>
              </a:lnSpc>
              <a:defRPr/>
            </a:pPr>
            <a:r>
              <a:rPr lang="en-US" altLang="ar-SA" dirty="0">
                <a:effectLst>
                  <a:outerShdw blurRad="38100" dist="38100" dir="2700000" algn="tl">
                    <a:srgbClr val="C0C0C0"/>
                  </a:outerShdw>
                </a:effectLst>
              </a:rPr>
              <a:t>Mean = Median- symmetric or zero Skewness </a:t>
            </a:r>
          </a:p>
          <a:p>
            <a:pPr lvl="2" algn="l" rtl="0">
              <a:lnSpc>
                <a:spcPct val="80000"/>
              </a:lnSpc>
              <a:defRPr/>
            </a:pPr>
            <a:r>
              <a:rPr lang="en-US" altLang="ar-SA" dirty="0">
                <a:effectLst>
                  <a:outerShdw blurRad="38100" dist="38100" dir="2700000" algn="tl">
                    <a:srgbClr val="C0C0C0"/>
                  </a:outerShdw>
                </a:effectLst>
              </a:rPr>
              <a:t>Mean </a:t>
            </a:r>
            <a:r>
              <a:rPr lang="en-US" altLang="ar-SA" dirty="0">
                <a:effectLst>
                  <a:outerShdw blurRad="38100" dist="38100" dir="2700000" algn="tl">
                    <a:srgbClr val="C0C0C0"/>
                  </a:outerShdw>
                </a:effectLst>
                <a:cs typeface="Times New Roman" panose="02020603050405020304" pitchFamily="18" charset="0"/>
              </a:rPr>
              <a:t>&lt; Median-Negative of left Skewness </a:t>
            </a:r>
          </a:p>
          <a:p>
            <a:pPr lvl="1" algn="l" rtl="0" eaLnBrk="1" hangingPunct="1">
              <a:lnSpc>
                <a:spcPct val="80000"/>
              </a:lnSpc>
              <a:defRPr/>
            </a:pPr>
            <a:endParaRPr lang="en-US" altLang="ar-SA" sz="1700" dirty="0" smtClean="0"/>
          </a:p>
          <a:p>
            <a:pPr marL="457200" lvl="1" indent="0" algn="l" rtl="0" eaLnBrk="1" hangingPunct="1">
              <a:lnSpc>
                <a:spcPct val="80000"/>
              </a:lnSpc>
              <a:buFont typeface="Wingdings" panose="05000000000000000000" pitchFamily="2" charset="2"/>
              <a:buNone/>
              <a:defRPr/>
            </a:pPr>
            <a:r>
              <a:rPr lang="en-US" altLang="ar-SA" sz="1700" dirty="0" smtClean="0"/>
              <a:t>  </a:t>
            </a:r>
            <a:endParaRPr lang="en-US" altLang="ar-SA" sz="1900" dirty="0" smtClean="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02170"/>
    </mc:Choice>
    <mc:Fallback>
      <p:transition spd="slow" advTm="2021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1636" x="5027613" y="4313238"/>
          <p14:tracePt t="11650" x="4983163" y="4268788"/>
          <p14:tracePt t="11658" x="4946650" y="4241800"/>
          <p14:tracePt t="11664" x="4919663" y="4205288"/>
          <p14:tracePt t="11681" x="4867275" y="4143375"/>
          <p14:tracePt t="11714" x="4751388" y="4010025"/>
          <p14:tracePt t="11747" x="4660900" y="3911600"/>
          <p14:tracePt t="11781" x="4483100" y="3741738"/>
          <p14:tracePt t="11798" x="4419600" y="3679825"/>
          <p14:tracePt t="11813" x="4357688" y="3598863"/>
          <p14:tracePt t="11833" x="4251325" y="3473450"/>
          <p14:tracePt t="11847" x="4179888" y="3375025"/>
          <p14:tracePt t="11864" x="4125913" y="3268663"/>
          <p14:tracePt t="11880" x="4089400" y="3170238"/>
          <p14:tracePt t="11899" x="4062413" y="3000375"/>
          <p14:tracePt t="11914" x="4054475" y="2901950"/>
          <p14:tracePt t="11930" x="4054475" y="2822575"/>
          <p14:tracePt t="11947" x="4054475" y="2732088"/>
          <p14:tracePt t="11965" x="4071938" y="2608263"/>
          <p14:tracePt t="11980" x="4081463" y="2544763"/>
          <p14:tracePt t="11997" x="4098925" y="2473325"/>
          <p14:tracePt t="12013" x="4098925" y="2419350"/>
          <p14:tracePt t="12031" x="4116388" y="2312988"/>
          <p14:tracePt t="12047" x="4125913" y="2241550"/>
          <p14:tracePt t="12064" x="4133850" y="2187575"/>
          <p14:tracePt t="12081" x="4133850" y="2125663"/>
          <p14:tracePt t="12086" x="4133850" y="2108200"/>
          <p14:tracePt t="12098" x="4133850" y="2062163"/>
          <p14:tracePt t="12114" x="4143375" y="2027238"/>
          <p14:tracePt t="12130" x="4152900" y="2000250"/>
          <p14:tracePt t="12150" x="4152900" y="1973263"/>
          <p14:tracePt t="12163" x="4152900" y="1946275"/>
          <p14:tracePt t="12181" x="4152900" y="1919288"/>
          <p14:tracePt t="12197" x="4152900" y="1901825"/>
          <p14:tracePt t="12216" x="4152900" y="1874838"/>
          <p14:tracePt t="12230" x="4152900" y="1866900"/>
          <p14:tracePt t="12247" x="4152900" y="1857375"/>
          <p14:tracePt t="12264" x="4152900" y="1839913"/>
          <p14:tracePt t="12282" x="4152900" y="1822450"/>
          <p14:tracePt t="12314" x="4152900" y="1803400"/>
          <p14:tracePt t="12348" x="4152900" y="1795463"/>
          <p14:tracePt t="12379" x="4143375" y="1795463"/>
          <p14:tracePt t="12430" x="4143375" y="1785938"/>
          <p14:tracePt t="12490" x="4143375" y="1776413"/>
          <p14:tracePt t="12505" x="4143375" y="1768475"/>
          <p14:tracePt t="13505" x="4133850" y="1768475"/>
          <p14:tracePt t="13513" x="4125913" y="1768475"/>
          <p14:tracePt t="13520" x="4116388" y="1776413"/>
          <p14:tracePt t="13531" x="4108450" y="1785938"/>
          <p14:tracePt t="13548" x="4081463" y="1803400"/>
          <p14:tracePt t="13565" x="4037013" y="1822450"/>
          <p14:tracePt t="13572" x="4027488" y="1830388"/>
          <p14:tracePt t="13580" x="4010025" y="1830388"/>
          <p14:tracePt t="13615" x="3965575" y="1847850"/>
          <p14:tracePt t="13647" x="3946525" y="1857375"/>
          <p14:tracePt t="13681" x="3938588" y="1857375"/>
          <p14:tracePt t="13763" x="3929063" y="1857375"/>
          <p14:tracePt t="13786" x="3919538" y="1857375"/>
          <p14:tracePt t="13808" x="3911600" y="1857375"/>
          <p14:tracePt t="13830" x="3894138" y="1857375"/>
          <p14:tracePt t="13839" x="3894138" y="1866900"/>
          <p14:tracePt t="13851" x="3875088" y="1874838"/>
          <p14:tracePt t="13865" x="3848100" y="1874838"/>
          <p14:tracePt t="13881" x="3830638" y="1874838"/>
          <p14:tracePt t="13898" x="3803650" y="1874838"/>
          <p14:tracePt t="13915" x="3786188" y="1874838"/>
          <p14:tracePt t="13931" x="3751263" y="1884363"/>
          <p14:tracePt t="13947" x="3724275" y="1884363"/>
          <p14:tracePt t="13964" x="3705225" y="1884363"/>
          <p14:tracePt t="13983" x="3670300" y="1884363"/>
          <p14:tracePt t="13997" x="3643313" y="1884363"/>
          <p14:tracePt t="14014" x="3625850" y="1884363"/>
          <p14:tracePt t="14031" x="3598863" y="1884363"/>
          <p14:tracePt t="14050" x="3554413" y="1884363"/>
          <p14:tracePt t="14064" x="3536950" y="1884363"/>
          <p14:tracePt t="14081" x="3509963" y="1884363"/>
          <p14:tracePt t="14100" x="3482975" y="1884363"/>
          <p14:tracePt t="14116" x="3429000" y="1884363"/>
          <p14:tracePt t="14131" x="3402013" y="1884363"/>
          <p14:tracePt t="14148" x="3357563" y="1884363"/>
          <p14:tracePt t="14167" x="3286125" y="1884363"/>
          <p14:tracePt t="14181" x="3241675" y="1884363"/>
          <p14:tracePt t="14198" x="3205163" y="1884363"/>
          <p14:tracePt t="14214" x="3179763" y="1884363"/>
          <p14:tracePt t="14234" x="3152775" y="1884363"/>
          <p14:tracePt t="14247" x="3133725" y="1884363"/>
          <p14:tracePt t="14264" x="3116263" y="1884363"/>
          <p14:tracePt t="14281" x="3089275" y="1884363"/>
          <p14:tracePt t="14301" x="3054350" y="1884363"/>
          <p14:tracePt t="14314" x="3017838" y="1884363"/>
          <p14:tracePt t="14332" x="2990850" y="1884363"/>
          <p14:tracePt t="14348" x="2965450" y="1884363"/>
          <p14:tracePt t="14365" x="2928938" y="1884363"/>
          <p14:tracePt t="14381" x="2901950" y="1884363"/>
          <p14:tracePt t="14398" x="2884488" y="1884363"/>
          <p14:tracePt t="14414" x="2874963" y="1884363"/>
          <p14:tracePt t="14431" x="2867025" y="1884363"/>
          <p14:tracePt t="14448" x="2857500" y="1884363"/>
          <p14:tracePt t="15105" x="2867025" y="1884363"/>
          <p14:tracePt t="15148" x="2874963" y="1884363"/>
          <p14:tracePt t="15184" x="2884488" y="1884363"/>
          <p14:tracePt t="15207" x="2894013" y="1884363"/>
          <p14:tracePt t="15228" x="2911475" y="1884363"/>
          <p14:tracePt t="15244" x="2919413" y="1884363"/>
          <p14:tracePt t="15264" x="2955925" y="1884363"/>
          <p14:tracePt t="15281" x="2973388" y="1884363"/>
          <p14:tracePt t="15301" x="3009900" y="1884363"/>
          <p14:tracePt t="15315" x="3027363" y="1893888"/>
          <p14:tracePt t="15331" x="3098800" y="1901825"/>
          <p14:tracePt t="15348" x="3160713" y="1911350"/>
          <p14:tracePt t="15367" x="3259138" y="1919288"/>
          <p14:tracePt t="15381" x="3340100" y="1938338"/>
          <p14:tracePt t="15398" x="3384550" y="1938338"/>
          <p14:tracePt t="15415" x="3429000" y="1938338"/>
          <p14:tracePt t="15432" x="3509963" y="1946275"/>
          <p14:tracePt t="15448" x="3562350" y="1955800"/>
          <p14:tracePt t="15465" x="3616325" y="1955800"/>
          <p14:tracePt t="15481" x="3660775" y="1965325"/>
          <p14:tracePt t="15498" x="3732213" y="1982788"/>
          <p14:tracePt t="15515" x="3795713" y="1990725"/>
          <p14:tracePt t="15532" x="3830638" y="1990725"/>
          <p14:tracePt t="15551" x="3884613" y="1990725"/>
          <p14:tracePt t="15565" x="3919538" y="1990725"/>
          <p14:tracePt t="15581" x="3938588" y="1990725"/>
          <p14:tracePt t="15587" x="3956050" y="2000250"/>
          <p14:tracePt t="15598" x="3965575" y="2000250"/>
          <p14:tracePt t="15617" x="3990975" y="2009775"/>
          <p14:tracePt t="15632" x="4010025" y="2009775"/>
          <p14:tracePt t="15664" x="4017963" y="2009775"/>
          <p14:tracePt t="15682" x="4027488" y="2009775"/>
          <p14:tracePt t="15698" x="4037013" y="2009775"/>
          <p14:tracePt t="15715" x="4062413" y="2009775"/>
          <p14:tracePt t="15732" x="4089400" y="2009775"/>
          <p14:tracePt t="15749" x="4170363" y="2009775"/>
          <p14:tracePt t="15765" x="4241800" y="2009775"/>
          <p14:tracePt t="15782" x="4340225" y="2036763"/>
          <p14:tracePt t="15798" x="4456113" y="2081213"/>
          <p14:tracePt t="15815" x="4589463" y="2179638"/>
          <p14:tracePt t="15833" x="4670425" y="2259013"/>
          <p14:tracePt t="15848" x="4724400" y="2357438"/>
          <p14:tracePt t="15868" x="4759325" y="2598738"/>
          <p14:tracePt t="15882" x="4741863" y="2759075"/>
          <p14:tracePt t="15898" x="4687888" y="2884488"/>
          <p14:tracePt t="15915" x="4625975" y="2990850"/>
          <p14:tracePt t="15935" x="4518025" y="3152775"/>
          <p14:tracePt t="15948" x="4456113" y="3224213"/>
          <p14:tracePt t="15965" x="4419600" y="3276600"/>
          <p14:tracePt t="15983" x="4384675" y="3322638"/>
          <p14:tracePt t="16000" x="4340225" y="3357563"/>
          <p14:tracePt t="16015" x="4313238" y="3384550"/>
          <p14:tracePt t="16032" x="4286250" y="3411538"/>
          <p14:tracePt t="16049" x="4251325" y="3438525"/>
          <p14:tracePt t="16066" x="4197350" y="3473450"/>
          <p14:tracePt t="16082" x="4170363" y="3509963"/>
          <p14:tracePt t="16098" x="4133850" y="3536950"/>
          <p14:tracePt t="16118" x="4089400" y="3581400"/>
          <p14:tracePt t="16131" x="4062413" y="3608388"/>
          <p14:tracePt t="16148" x="4044950" y="3625850"/>
          <p14:tracePt t="16165" x="4037013" y="3643313"/>
          <p14:tracePt t="16183" x="4010025" y="3652838"/>
          <p14:tracePt t="16199" x="4010025" y="3660775"/>
          <p14:tracePt t="16215" x="4000500" y="3670300"/>
          <p14:tracePt t="16232" x="3973513" y="3670300"/>
          <p14:tracePt t="16494" x="3973513" y="3652838"/>
          <p14:tracePt t="16502" x="3973513" y="3625850"/>
          <p14:tracePt t="16515" x="3973513" y="3554413"/>
          <p14:tracePt t="16532" x="3983038" y="3490913"/>
          <p14:tracePt t="16549" x="4000500" y="3429000"/>
          <p14:tracePt t="16566" x="4037013" y="3348038"/>
          <p14:tracePt t="16599" x="4098925" y="3251200"/>
          <p14:tracePt t="16633" x="4152900" y="3160713"/>
          <p14:tracePt t="16665" x="4187825" y="3125788"/>
          <p14:tracePt t="16684" x="4205288" y="3108325"/>
          <p14:tracePt t="16715" x="4214813" y="3098800"/>
          <p14:tracePt t="16732" x="4224338" y="3089275"/>
          <p14:tracePt t="16751" x="4232275" y="3089275"/>
          <p14:tracePt t="16782" x="4232275" y="3081338"/>
          <p14:tracePt t="16799" x="4232275" y="3071813"/>
          <p14:tracePt t="16816" x="4251325" y="3062288"/>
          <p14:tracePt t="16832" x="4259263" y="3044825"/>
          <p14:tracePt t="16849" x="4259263" y="3036888"/>
          <p14:tracePt t="16865" x="4268788" y="3017838"/>
          <p14:tracePt t="16883" x="4276725" y="3000375"/>
          <p14:tracePt t="17135" x="4276725" y="3009900"/>
          <p14:tracePt t="17144" x="4276725" y="3027363"/>
          <p14:tracePt t="17155" x="4268788" y="3036888"/>
          <p14:tracePt t="17165" x="4268788" y="3054350"/>
          <p14:tracePt t="17186" x="4268788" y="3062288"/>
          <p14:tracePt t="17209" x="4268788" y="3071813"/>
          <p14:tracePt t="17223" x="4259263" y="3081338"/>
          <p14:tracePt t="17245" x="4259263" y="3089275"/>
          <p14:tracePt t="17275" x="4259263" y="3098800"/>
          <p14:tracePt t="17311" x="4251325" y="3098800"/>
          <p14:tracePt t="17789" x="4241800" y="3098800"/>
          <p14:tracePt t="17797" x="4224338" y="3108325"/>
          <p14:tracePt t="17804" x="4214813" y="3108325"/>
          <p14:tracePt t="17817" x="4179888" y="3108325"/>
          <p14:tracePt t="17832" x="4152900" y="3108325"/>
          <p14:tracePt t="17850" x="4116388" y="3108325"/>
          <p14:tracePt t="17866" x="4081463" y="3108325"/>
          <p14:tracePt t="17899" x="3983038" y="3108325"/>
          <p14:tracePt t="17935" x="3902075" y="3108325"/>
          <p14:tracePt t="17966" x="3857625" y="3108325"/>
          <p14:tracePt t="17983" x="3840163" y="3108325"/>
          <p14:tracePt t="18001" x="3795713" y="3108325"/>
          <p14:tracePt t="18016" x="3768725" y="3108325"/>
          <p14:tracePt t="18033" x="3732213" y="3108325"/>
          <p14:tracePt t="18049" x="3687763" y="3108325"/>
          <p14:tracePt t="18068" x="3625850" y="3108325"/>
          <p14:tracePt t="18083" x="3589338" y="3108325"/>
          <p14:tracePt t="18099" x="3554413" y="3108325"/>
          <p14:tracePt t="18119" x="3509963" y="3108325"/>
          <p14:tracePt t="18134" x="3482975" y="3108325"/>
          <p14:tracePt t="18149" x="3455988" y="3108325"/>
          <p14:tracePt t="18166" x="3438525" y="3108325"/>
          <p14:tracePt t="18183" x="3411538" y="3108325"/>
          <p14:tracePt t="18199" x="3394075" y="3108325"/>
          <p14:tracePt t="18216" x="3357563" y="3108325"/>
          <p14:tracePt t="18232" x="3322638" y="3108325"/>
          <p14:tracePt t="18252" x="3268663" y="3108325"/>
          <p14:tracePt t="18266" x="3232150" y="3108325"/>
          <p14:tracePt t="18283" x="3205163" y="3116263"/>
          <p14:tracePt t="18299" x="3179763" y="3116263"/>
          <p14:tracePt t="18318" x="3133725" y="3116263"/>
          <p14:tracePt t="18333" x="3108325" y="3116263"/>
          <p14:tracePt t="18349" x="3089275" y="3116263"/>
          <p14:tracePt t="18367" x="3062288" y="3116263"/>
          <p14:tracePt t="18384" x="3044825" y="3116263"/>
          <p14:tracePt t="18399" x="3036888" y="3116263"/>
          <p14:tracePt t="18416" x="3017838" y="3116263"/>
          <p14:tracePt t="18433" x="3009900" y="3116263"/>
          <p14:tracePt t="18450" x="2990850" y="3116263"/>
          <p14:tracePt t="18466" x="2973388" y="3116263"/>
          <p14:tracePt t="18483" x="2965450" y="3116263"/>
          <p14:tracePt t="18503" x="2955925" y="3116263"/>
          <p14:tracePt t="18532" x="2938463" y="3116263"/>
          <p14:tracePt t="18571" x="2928938" y="3116263"/>
          <p14:tracePt t="19209" x="2965450" y="3071813"/>
          <p14:tracePt t="19216" x="3027363" y="3009900"/>
          <p14:tracePt t="19224" x="3081338" y="2938463"/>
          <p14:tracePt t="19233" x="3133725" y="2857500"/>
          <p14:tracePt t="19252" x="3276600" y="2643188"/>
          <p14:tracePt t="19266" x="3313113" y="2589213"/>
          <p14:tracePt t="19283" x="3419475" y="2446338"/>
          <p14:tracePt t="19318" x="3598863" y="2241550"/>
          <p14:tracePt t="19350" x="3714750" y="2125663"/>
          <p14:tracePt t="19384" x="3786188" y="2062163"/>
          <p14:tracePt t="19400" x="3795713" y="2054225"/>
          <p14:tracePt t="19416" x="3803650" y="2044700"/>
          <p14:tracePt t="19433" x="3813175" y="2036763"/>
          <p14:tracePt t="19450" x="3822700" y="2027238"/>
          <p14:tracePt t="19489" x="3822700" y="2017713"/>
          <p14:tracePt t="19505" x="3830638" y="2017713"/>
          <p14:tracePt t="19518" x="3840163" y="2000250"/>
          <p14:tracePt t="19533" x="3867150" y="1982788"/>
          <p14:tracePt t="19550" x="3919538" y="1946275"/>
          <p14:tracePt t="19568" x="3990975" y="1893888"/>
          <p14:tracePt t="19575" x="4017963" y="1884363"/>
          <p14:tracePt t="19585" x="4037013" y="1866900"/>
          <p14:tracePt t="19600" x="4062413" y="1857375"/>
          <p14:tracePt t="19620" x="4081463" y="1847850"/>
          <p14:tracePt t="19635" x="4089400" y="1830388"/>
          <p14:tracePt t="19650" x="4098925" y="1830388"/>
          <p14:tracePt t="19769" x="4098925" y="1839913"/>
          <p14:tracePt t="19782" x="4081463" y="1847850"/>
          <p14:tracePt t="19790" x="4062413" y="1857375"/>
          <p14:tracePt t="19800" x="4054475" y="1866900"/>
          <p14:tracePt t="19819" x="4000500" y="1893888"/>
          <p14:tracePt t="19833" x="3973513" y="1911350"/>
          <p14:tracePt t="19850" x="3956050" y="1919288"/>
          <p14:tracePt t="19866" x="3929063" y="1938338"/>
          <p14:tracePt t="19885" x="3902075" y="1946275"/>
          <p14:tracePt t="19900" x="3894138" y="1946275"/>
          <p14:tracePt t="19917" x="3875088" y="1946275"/>
          <p14:tracePt t="19933" x="3867150" y="1946275"/>
          <p14:tracePt t="19951" x="3840163" y="1946275"/>
          <p14:tracePt t="19966" x="3830638" y="1946275"/>
          <p14:tracePt t="19983" x="3822700" y="1946275"/>
          <p14:tracePt t="20003" x="3813175" y="1946275"/>
          <p14:tracePt t="20017" x="3803650" y="1946275"/>
          <p14:tracePt t="20034" x="3795713" y="1946275"/>
          <p14:tracePt t="20050" x="3776663" y="1938338"/>
          <p14:tracePt t="20070" x="3732213" y="1928813"/>
          <p14:tracePt t="20076" x="3724275" y="1928813"/>
          <p14:tracePt t="20086" x="3697288" y="1919288"/>
          <p14:tracePt t="20100" x="3652838" y="1911350"/>
          <p14:tracePt t="20116" x="3625850" y="1901825"/>
          <p14:tracePt t="20136" x="3571875" y="1893888"/>
          <p14:tracePt t="20150" x="3536950" y="1893888"/>
          <p14:tracePt t="20166" x="3490913" y="1884363"/>
          <p14:tracePt t="20183" x="3438525" y="1884363"/>
          <p14:tracePt t="20201" x="3357563" y="1884363"/>
          <p14:tracePt t="20216" x="3303588" y="1874838"/>
          <p14:tracePt t="20233" x="3251200" y="1866900"/>
          <p14:tracePt t="20250" x="3214688" y="1866900"/>
          <p14:tracePt t="20267" x="3160713" y="1866900"/>
          <p14:tracePt t="20284" x="3125788" y="1857375"/>
          <p14:tracePt t="20300" x="3089275" y="1847850"/>
          <p14:tracePt t="20319" x="3044825" y="1839913"/>
          <p14:tracePt t="20334" x="3017838" y="1839913"/>
          <p14:tracePt t="20350" x="2990850" y="1839913"/>
          <p14:tracePt t="20367" x="2965450" y="1839913"/>
          <p14:tracePt t="20386" x="2938463" y="1839913"/>
          <p14:tracePt t="20400" x="2928938" y="1839913"/>
          <p14:tracePt t="20417" x="2911475" y="1839913"/>
          <p14:tracePt t="20433" x="2901950" y="1839913"/>
          <p14:tracePt t="20451" x="2874963" y="1839913"/>
          <p14:tracePt t="20466" x="2857500" y="1839913"/>
          <p14:tracePt t="20483" x="2847975" y="1839913"/>
          <p14:tracePt t="20500" x="2840038" y="1839913"/>
          <p14:tracePt t="20518" x="2830513" y="1839913"/>
          <p14:tracePt t="20843" x="2946400" y="1893888"/>
          <p14:tracePt t="20852" x="3133725" y="2000250"/>
          <p14:tracePt t="20867" x="3348038" y="2152650"/>
          <p14:tracePt t="20885" x="3571875" y="2330450"/>
          <p14:tracePt t="20900" x="3697288" y="2482850"/>
          <p14:tracePt t="20917" x="3803650" y="2625725"/>
          <p14:tracePt t="20934" x="3875088" y="2732088"/>
          <p14:tracePt t="20967" x="4000500" y="2955925"/>
          <p14:tracePt t="21000" x="4071938" y="3152775"/>
          <p14:tracePt t="21034" x="4098925" y="3313113"/>
          <p14:tracePt t="21051" x="4108450" y="3340100"/>
          <p14:tracePt t="21069" x="4116388" y="3367088"/>
          <p14:tracePt t="21083" x="4116388" y="3375025"/>
          <p14:tracePt t="21101" x="4116388" y="3384550"/>
          <p14:tracePt t="21117" x="4116388" y="3394075"/>
          <p14:tracePt t="21136" x="4116388" y="3402013"/>
          <p14:tracePt t="21150" x="4116388" y="3411538"/>
          <p14:tracePt t="21173" x="4116388" y="3419475"/>
          <p14:tracePt t="21431" x="4116388" y="3411538"/>
          <p14:tracePt t="21438" x="4125913" y="3411538"/>
          <p14:tracePt t="21452" x="4125913" y="3394075"/>
          <p14:tracePt t="21467" x="4125913" y="3375025"/>
          <p14:tracePt t="21484" x="4125913" y="3367088"/>
          <p14:tracePt t="21503" x="4125913" y="3357563"/>
          <p14:tracePt t="21520" x="4125913" y="3348038"/>
          <p14:tracePt t="21549" x="4125913" y="3340100"/>
          <p14:tracePt t="21600" x="4125913" y="3330575"/>
          <p14:tracePt t="21645" x="4125913" y="3322638"/>
          <p14:tracePt t="21654" x="4125913" y="3313113"/>
          <p14:tracePt t="21667" x="4133850" y="3303588"/>
          <p14:tracePt t="21684" x="4133850" y="3286125"/>
          <p14:tracePt t="21703" x="4152900" y="3259138"/>
          <p14:tracePt t="21717" x="4160838" y="3251200"/>
          <p14:tracePt t="21734" x="4160838" y="3232150"/>
          <p14:tracePt t="21751" x="4170363" y="3214688"/>
          <p14:tracePt t="21771" x="4179888" y="3205163"/>
          <p14:tracePt t="21801" x="4179888" y="3197225"/>
          <p14:tracePt t="21820" x="4187825" y="3187700"/>
          <p14:tracePt t="21834" x="4197350" y="3170238"/>
          <p14:tracePt t="21850" x="4205288" y="3152775"/>
          <p14:tracePt t="21886" x="4205288" y="3143250"/>
          <p14:tracePt t="21902" x="4205288" y="3133725"/>
          <p14:tracePt t="22512" x="4179888" y="3133725"/>
          <p14:tracePt t="22520" x="4152900" y="3133725"/>
          <p14:tracePt t="22535" x="4098925" y="3125788"/>
          <p14:tracePt t="22551" x="4054475" y="3125788"/>
          <p14:tracePt t="22570" x="3973513" y="3116263"/>
          <p14:tracePt t="22584" x="3919538" y="3116263"/>
          <p14:tracePt t="22601" x="3867150" y="3116263"/>
          <p14:tracePt t="22636" x="3732213" y="3108325"/>
          <p14:tracePt t="22668" x="3670300" y="3108325"/>
          <p14:tracePt t="22703" x="3581400" y="3098800"/>
          <p14:tracePt t="22717" x="3536950" y="3098800"/>
          <p14:tracePt t="22735" x="3517900" y="3098800"/>
          <p14:tracePt t="22751" x="3490913" y="3098800"/>
          <p14:tracePt t="22769" x="3455988" y="3089275"/>
          <p14:tracePt t="22784" x="3438525" y="3081338"/>
          <p14:tracePt t="22801" x="3394075" y="3071813"/>
          <p14:tracePt t="22821" x="3340100" y="3071813"/>
          <p14:tracePt t="22835" x="3313113" y="3071813"/>
          <p14:tracePt t="22851" x="3268663" y="3071813"/>
          <p14:tracePt t="22867" x="3251200" y="3054350"/>
          <p14:tracePt t="22886" x="3214688" y="3054350"/>
          <p14:tracePt t="22901" x="3187700" y="3044825"/>
          <p14:tracePt t="22918" x="3160713" y="3036888"/>
          <p14:tracePt t="22934" x="3143250" y="3036888"/>
          <p14:tracePt t="22952" x="3116263" y="3036888"/>
          <p14:tracePt t="22968" x="3108325" y="3036888"/>
          <p14:tracePt t="22985" x="3098800" y="3036888"/>
          <p14:tracePt t="23001" x="3089275" y="3036888"/>
          <p14:tracePt t="23050" x="3081338" y="3036888"/>
          <p14:tracePt t="23615" x="3089275" y="3036888"/>
          <p14:tracePt t="23624" x="3116263" y="3054350"/>
          <p14:tracePt t="23636" x="3170238" y="3089275"/>
          <p14:tracePt t="23651" x="3259138" y="3152775"/>
          <p14:tracePt t="23668" x="3375025" y="3214688"/>
          <p14:tracePt t="23685" x="3500438" y="3259138"/>
          <p14:tracePt t="23718" x="3705225" y="3348038"/>
          <p14:tracePt t="23754" x="3867150" y="3438525"/>
          <p14:tracePt t="23785" x="4071938" y="3581400"/>
          <p14:tracePt t="23802" x="4143375" y="3643313"/>
          <p14:tracePt t="23821" x="4224338" y="3724275"/>
          <p14:tracePt t="23835" x="4259263" y="3759200"/>
          <p14:tracePt t="23851" x="4295775" y="3795713"/>
          <p14:tracePt t="23868" x="4340225" y="3830638"/>
          <p14:tracePt t="23886" x="4402138" y="3894138"/>
          <p14:tracePt t="23901" x="4438650" y="3929063"/>
          <p14:tracePt t="23918" x="4483100" y="3973513"/>
          <p14:tracePt t="23935" x="4527550" y="4017963"/>
          <p14:tracePt t="23953" x="4598988" y="4071938"/>
          <p14:tracePt t="23968" x="4643438" y="4108450"/>
          <p14:tracePt t="23985" x="4697413" y="4143375"/>
          <p14:tracePt t="24001" x="4751388" y="4170363"/>
          <p14:tracePt t="24018" x="4840288" y="4214813"/>
          <p14:tracePt t="24034" x="4902200" y="4241800"/>
          <p14:tracePt t="24052" x="4956175" y="4259263"/>
          <p14:tracePt t="24070" x="5018088" y="4286250"/>
          <p14:tracePt t="24084" x="5037138" y="4295775"/>
          <p14:tracePt t="24102" x="5054600" y="4313238"/>
          <p14:tracePt t="24118" x="5072063" y="4322763"/>
          <p14:tracePt t="24137" x="5099050" y="4348163"/>
          <p14:tracePt t="24152" x="5108575" y="4384675"/>
          <p14:tracePt t="24168" x="5108575" y="4429125"/>
          <p14:tracePt t="24185" x="5108575" y="4465638"/>
          <p14:tracePt t="24203" x="5099050" y="4518025"/>
          <p14:tracePt t="24219" x="5081588" y="4545013"/>
          <p14:tracePt t="24235" x="5062538" y="4562475"/>
          <p14:tracePt t="24252" x="5037138" y="4589463"/>
          <p14:tracePt t="24269" x="4983163" y="4625975"/>
          <p14:tracePt t="24285" x="4946650" y="4652963"/>
          <p14:tracePt t="24301" x="4902200" y="4679950"/>
          <p14:tracePt t="24320" x="4857750" y="4705350"/>
          <p14:tracePt t="24335" x="4830763" y="4714875"/>
          <p14:tracePt t="24351" x="4795838" y="4741863"/>
          <p14:tracePt t="24368" x="4759325" y="4759325"/>
          <p14:tracePt t="24386" x="4697413" y="4768850"/>
          <p14:tracePt t="24401" x="4660900" y="4786313"/>
          <p14:tracePt t="24418" x="4625975" y="4803775"/>
          <p14:tracePt t="24435" x="4589463" y="4822825"/>
          <p14:tracePt t="24453" x="4545013" y="4840288"/>
          <p14:tracePt t="24468" x="4518025" y="4848225"/>
          <p14:tracePt t="24486" x="4491038" y="4857750"/>
          <p14:tracePt t="24501" x="4483100" y="4857750"/>
          <p14:tracePt t="24518" x="4465638" y="4867275"/>
          <p14:tracePt t="24535" x="4456113" y="4867275"/>
          <p14:tracePt t="24570" x="4446588" y="4867275"/>
          <p14:tracePt t="24585" x="4438650" y="4867275"/>
          <p14:tracePt t="24616" x="4429125" y="4867275"/>
          <p14:tracePt t="24675" x="4419600" y="4867275"/>
          <p14:tracePt t="24689" x="4411663" y="4867275"/>
          <p14:tracePt t="24702" x="4384675" y="4867275"/>
          <p14:tracePt t="24718" x="4340225" y="4857750"/>
          <p14:tracePt t="24735" x="4286250" y="4857750"/>
          <p14:tracePt t="24751" x="4241800" y="4857750"/>
          <p14:tracePt t="24768" x="4170363" y="4857750"/>
          <p14:tracePt t="24785" x="4125913" y="4857750"/>
          <p14:tracePt t="24802" x="4081463" y="4867275"/>
          <p14:tracePt t="24820" x="4037013" y="4884738"/>
          <p14:tracePt t="24836" x="4010025" y="4894263"/>
          <p14:tracePt t="24852" x="3990975" y="4894263"/>
          <p14:tracePt t="24873" x="3965575" y="4902200"/>
          <p14:tracePt t="25169" x="3956050" y="4902200"/>
          <p14:tracePt t="25190" x="3884613" y="4919663"/>
          <p14:tracePt t="25207" x="3848100" y="4929188"/>
          <p14:tracePt t="25226" x="3795713" y="4946650"/>
          <p14:tracePt t="25244" x="3776663" y="4946650"/>
          <p14:tracePt t="25263" x="3741738" y="4956175"/>
          <p14:tracePt t="25285" x="3724275" y="4956175"/>
          <p14:tracePt t="25320" x="3705225" y="4956175"/>
          <p14:tracePt t="25338" x="3697288" y="4956175"/>
          <p14:tracePt t="25358" x="3687763" y="4956175"/>
          <p14:tracePt t="25381" x="3679825" y="4956175"/>
          <p14:tracePt t="25896" x="3670300" y="4956175"/>
          <p14:tracePt t="25947" x="3670300" y="4946650"/>
          <p14:tracePt t="25969" x="3660775" y="4946650"/>
          <p14:tracePt t="25998" x="3643313" y="4946650"/>
          <p14:tracePt t="26016" x="3625850" y="4938713"/>
          <p14:tracePt t="26036" x="3571875" y="4938713"/>
          <p14:tracePt t="26052" x="3527425" y="4938713"/>
          <p14:tracePt t="26085" x="3419475" y="4929188"/>
          <p14:tracePt t="26108" x="3384550" y="4929188"/>
          <p14:tracePt t="26130" x="3348038" y="4929188"/>
          <p14:tracePt t="26146" x="3313113" y="4919663"/>
          <p14:tracePt t="26162" x="3295650" y="4919663"/>
          <p14:tracePt t="26177" x="3251200" y="4919663"/>
          <p14:tracePt t="26189" x="3224213" y="4919663"/>
          <p14:tracePt t="26202" x="3197225" y="4919663"/>
          <p14:tracePt t="26219" x="3160713" y="4919663"/>
          <p14:tracePt t="26236" x="3143250" y="4919663"/>
          <p14:tracePt t="26255" x="3089275" y="4919663"/>
          <p14:tracePt t="26269" x="3062288" y="4919663"/>
          <p14:tracePt t="26286" x="3027363" y="4919663"/>
          <p14:tracePt t="26302" x="3009900" y="4919663"/>
          <p14:tracePt t="26321" x="2982913" y="4919663"/>
          <p14:tracePt t="26335" x="2973388" y="4919663"/>
          <p14:tracePt t="26369" x="2965450" y="4919663"/>
          <p14:tracePt t="26385" x="2955925" y="4919663"/>
          <p14:tracePt t="27830" x="2965450" y="4919663"/>
          <p14:tracePt t="27844" x="2973388" y="4919663"/>
          <p14:tracePt t="27857" x="2990850" y="4919663"/>
          <p14:tracePt t="27870" x="3009900" y="4919663"/>
          <p14:tracePt t="27886" x="3036888" y="4919663"/>
          <p14:tracePt t="27903" x="3081338" y="4919663"/>
          <p14:tracePt t="27920" x="3098800" y="4919663"/>
          <p14:tracePt t="27953" x="3133725" y="4919663"/>
          <p14:tracePt t="27986" x="3152775" y="4919663"/>
          <p14:tracePt t="28036" x="3160713" y="4919663"/>
          <p14:tracePt t="28059" x="3170238" y="4919663"/>
          <p14:tracePt t="28074" x="3179763" y="4919663"/>
          <p14:tracePt t="28086" x="3187700" y="4919663"/>
          <p14:tracePt t="28103" x="3205163" y="4919663"/>
          <p14:tracePt t="28120" x="3214688" y="4919663"/>
          <p14:tracePt t="28137" x="3241675" y="4919663"/>
          <p14:tracePt t="28153" x="3251200" y="4919663"/>
          <p14:tracePt t="28170" x="3268663" y="4919663"/>
          <p14:tracePt t="28186" x="3286125" y="4919663"/>
          <p14:tracePt t="28204" x="3303588" y="4919663"/>
          <p14:tracePt t="28236" x="3313113" y="4919663"/>
          <p14:tracePt t="28256" x="3340100" y="4919663"/>
          <p14:tracePt t="28271" x="3348038" y="4919663"/>
          <p14:tracePt t="28288" x="3357563" y="4919663"/>
          <p14:tracePt t="28305" x="3367088" y="4919663"/>
          <p14:tracePt t="28321" x="3375025" y="4919663"/>
          <p14:tracePt t="28354" x="3384550" y="4919663"/>
          <p14:tracePt t="28373" x="3394075" y="4919663"/>
          <p14:tracePt t="28427" x="3402013" y="4919663"/>
          <p14:tracePt t="28448" x="3411538" y="4919663"/>
          <p14:tracePt t="28463" x="3419475" y="4919663"/>
          <p14:tracePt t="28480" x="3438525" y="4919663"/>
          <p14:tracePt t="28498" x="3465513" y="4919663"/>
          <p14:tracePt t="28517" x="3490913" y="4919663"/>
          <p14:tracePt t="28538" x="3509963" y="4919663"/>
          <p14:tracePt t="28560" x="3527425" y="4919663"/>
          <p14:tracePt t="28580" x="3536950" y="4919663"/>
          <p14:tracePt t="28600" x="3544888" y="4919663"/>
          <p14:tracePt t="28684" x="3554413" y="4919663"/>
          <p14:tracePt t="28706" x="3562350" y="4919663"/>
          <p14:tracePt t="28725" x="3571875" y="4919663"/>
          <p14:tracePt t="28779" x="3581400" y="4919663"/>
          <p14:tracePt t="28808" x="3589338" y="4919663"/>
          <p14:tracePt t="28831" x="3598863" y="4919663"/>
          <p14:tracePt t="28852" x="3608388" y="4919663"/>
          <p14:tracePt t="28870" x="3616325" y="4919663"/>
          <p14:tracePt t="28918" x="3625850" y="4919663"/>
          <p14:tracePt t="29229" x="3633788" y="4919663"/>
          <p14:tracePt t="29248" x="3643313" y="4919663"/>
          <p14:tracePt t="29301" x="3652838" y="4919663"/>
          <p14:tracePt t="29323" x="3660775" y="4919663"/>
          <p14:tracePt t="29344" x="3679825" y="4919663"/>
          <p14:tracePt t="29362" x="3697288" y="4919663"/>
          <p14:tracePt t="29387" x="3732213" y="4919663"/>
          <p14:tracePt t="29429" x="3741738" y="4919663"/>
          <p14:tracePt t="29450" x="3751263" y="4919663"/>
          <p14:tracePt t="31544" x="3776663" y="4919663"/>
          <p14:tracePt t="31566" x="3875088" y="4857750"/>
          <p14:tracePt t="31571" x="3919538" y="4840288"/>
          <p14:tracePt t="31588" x="3973513" y="4803775"/>
          <p14:tracePt t="31610" x="4044950" y="4776788"/>
          <p14:tracePt t="31632" x="4133850" y="4751388"/>
          <p14:tracePt t="31649" x="4232275" y="4724400"/>
          <p14:tracePt t="31664" x="4348163" y="4697413"/>
          <p14:tracePt t="31690" x="4554538" y="4633913"/>
          <p14:tracePt t="31721" x="4848225" y="4527550"/>
          <p14:tracePt t="31738" x="5027613" y="4465638"/>
          <p14:tracePt t="31756" x="5251450" y="4384675"/>
          <p14:tracePt t="31773" x="5411788" y="4330700"/>
          <p14:tracePt t="31787" x="5554663" y="4268788"/>
          <p14:tracePt t="31807" x="5741988" y="4197350"/>
          <p14:tracePt t="31823" x="5848350" y="4152900"/>
          <p14:tracePt t="31837" x="5965825" y="4116388"/>
          <p14:tracePt t="31854" x="6062663" y="4062413"/>
          <p14:tracePt t="31875" x="6180138" y="4000500"/>
          <p14:tracePt t="31887" x="6232525" y="3946525"/>
          <p14:tracePt t="31904" x="6286500" y="3867150"/>
          <p14:tracePt t="31921" x="6357938" y="3741738"/>
          <p14:tracePt t="31940" x="6500813" y="3438525"/>
          <p14:tracePt t="31954" x="6545263" y="3313113"/>
          <p14:tracePt t="32293" x="6527800" y="3313113"/>
          <p14:tracePt t="32300" x="6465888" y="3295650"/>
          <p14:tracePt t="32308" x="6394450" y="3276600"/>
          <p14:tracePt t="32321" x="6224588" y="3197225"/>
          <p14:tracePt t="32338" x="6054725" y="3125788"/>
          <p14:tracePt t="32355" x="5929313" y="3062288"/>
          <p14:tracePt t="32373" x="5634038" y="2928938"/>
          <p14:tracePt t="32387" x="5446713" y="2847975"/>
          <p14:tracePt t="32404" x="5286375" y="2768600"/>
          <p14:tracePt t="32421" x="5108575" y="2679700"/>
          <p14:tracePt t="32440" x="4884738" y="2581275"/>
          <p14:tracePt t="32454" x="4786313" y="2544763"/>
          <p14:tracePt t="32472" x="4660900" y="2500313"/>
          <p14:tracePt t="32488" x="4537075" y="2465388"/>
          <p14:tracePt t="32505" x="4384675" y="2411413"/>
          <p14:tracePt t="32521" x="4295775" y="2384425"/>
          <p14:tracePt t="32538" x="4232275" y="2366963"/>
          <p14:tracePt t="32555" x="4187825" y="2339975"/>
          <p14:tracePt t="32571" x="4143375" y="2312988"/>
          <p14:tracePt t="32575" x="4116388" y="2295525"/>
          <p14:tracePt t="32588" x="4054475" y="2259013"/>
          <p14:tracePt t="32605" x="4017963" y="2224088"/>
          <p14:tracePt t="32623" x="3956050" y="2179638"/>
          <p14:tracePt t="32638" x="3919538" y="2152650"/>
          <p14:tracePt t="32654" x="3894138" y="2125663"/>
          <p14:tracePt t="32671" x="3875088" y="2098675"/>
          <p14:tracePt t="32689" x="3848100" y="2071688"/>
          <p14:tracePt t="32706" x="3840163" y="2054225"/>
          <p14:tracePt t="32722" x="3830638" y="2044700"/>
          <p14:tracePt t="32739" x="3830638" y="2036763"/>
          <p14:tracePt t="32756" x="3813175" y="2027238"/>
          <p14:tracePt t="32771" x="3803650" y="2017713"/>
          <p14:tracePt t="32807" x="3795713" y="2009775"/>
          <p14:tracePt t="32822" x="3786188" y="1990725"/>
          <p14:tracePt t="32838" x="3776663" y="1982788"/>
          <p14:tracePt t="32854" x="3768725" y="1973263"/>
          <p14:tracePt t="32873" x="3759200" y="1955800"/>
          <p14:tracePt t="32888" x="3751263" y="1946275"/>
          <p14:tracePt t="32904" x="3741738" y="1928813"/>
          <p14:tracePt t="32939" x="3732213" y="1919288"/>
          <p14:tracePt t="32955" x="3732213" y="1911350"/>
          <p14:tracePt t="33242" x="3741738" y="1911350"/>
          <p14:tracePt t="33250" x="3759200" y="1911350"/>
          <p14:tracePt t="33256" x="3776663" y="1911350"/>
          <p14:tracePt t="33272" x="3795713" y="1911350"/>
          <p14:tracePt t="33288" x="3813175" y="1911350"/>
          <p14:tracePt t="33306" x="3822700" y="1911350"/>
          <p14:tracePt t="33321" x="3830638" y="1911350"/>
          <p14:tracePt t="33355" x="3840163" y="1911350"/>
          <p14:tracePt t="33662" x="3830638" y="1911350"/>
          <p14:tracePt t="33672" x="3813175" y="1901825"/>
          <p14:tracePt t="33689" x="3751263" y="1901825"/>
          <p14:tracePt t="33705" x="3714750" y="1901825"/>
          <p14:tracePt t="33722" x="3670300" y="1901825"/>
          <p14:tracePt t="33741" x="3608388" y="1893888"/>
          <p14:tracePt t="33756" x="3571875" y="1893888"/>
          <p14:tracePt t="33788" x="3482975" y="1884363"/>
          <p14:tracePt t="33822" x="3384550" y="1857375"/>
          <p14:tracePt t="33855" x="3330575" y="1857375"/>
          <p14:tracePt t="33874" x="3295650" y="1857375"/>
          <p14:tracePt t="33888" x="3268663" y="1857375"/>
          <p14:tracePt t="33905" x="3259138" y="1857375"/>
          <p14:tracePt t="33922" x="3241675" y="1857375"/>
          <p14:tracePt t="33939" x="3205163" y="1866900"/>
          <p14:tracePt t="33955" x="3187700" y="1874838"/>
          <p14:tracePt t="33973" x="3160713" y="1884363"/>
          <p14:tracePt t="33991" x="3108325" y="1893888"/>
          <p14:tracePt t="34006" x="3071813" y="1901825"/>
          <p14:tracePt t="34022" x="3054350" y="1919288"/>
          <p14:tracePt t="34038" x="3036888" y="1919288"/>
          <p14:tracePt t="34057" x="3017838" y="1919288"/>
          <p14:tracePt t="34072" x="3009900" y="1919288"/>
          <p14:tracePt t="35082" x="2990850" y="1919288"/>
          <p14:tracePt t="35090" x="2973388" y="1919288"/>
          <p14:tracePt t="35105" x="2919413" y="1928813"/>
          <p14:tracePt t="35123" x="2847975" y="1946275"/>
          <p14:tracePt t="35139" x="2803525" y="1955800"/>
          <p14:tracePt t="35156" x="2751138" y="1965325"/>
          <p14:tracePt t="35174" x="2679700" y="1973263"/>
          <p14:tracePt t="35189" x="2643188" y="1973263"/>
          <p14:tracePt t="35222" x="2571750" y="1973263"/>
          <p14:tracePt t="35256" x="2482850" y="1990725"/>
          <p14:tracePt t="35292" x="2419350" y="1990725"/>
          <p14:tracePt t="35307" x="2366963" y="1990725"/>
          <p14:tracePt t="35322" x="2330450" y="1990725"/>
          <p14:tracePt t="35339" x="2303463" y="2000250"/>
          <p14:tracePt t="35355" x="2268538" y="2009775"/>
          <p14:tracePt t="35374" x="2232025" y="2017713"/>
          <p14:tracePt t="35389" x="2214563" y="2017713"/>
          <p14:tracePt t="35405" x="2187575" y="2036763"/>
          <p14:tracePt t="35426" x="2152650" y="2044700"/>
          <p14:tracePt t="35440" x="2125663" y="2054225"/>
          <p14:tracePt t="35456" x="2116138" y="2054225"/>
          <p14:tracePt t="35473" x="2098675" y="2062163"/>
          <p14:tracePt t="35491" x="2089150" y="2081213"/>
          <p14:tracePt t="35505" x="2081213" y="2081213"/>
          <p14:tracePt t="35522" x="2081213" y="2089150"/>
          <p14:tracePt t="35588" x="2081213" y="2098675"/>
          <p14:tracePt t="35611" x="2081213" y="2108200"/>
          <p14:tracePt t="35623" x="2071688" y="2116138"/>
          <p14:tracePt t="35639" x="2071688" y="2133600"/>
          <p14:tracePt t="35674" x="2071688" y="2152650"/>
          <p14:tracePt t="35689" x="2071688" y="2160588"/>
          <p14:tracePt t="35758" x="2071688" y="2170113"/>
          <p14:tracePt t="35779" x="2071688" y="2179638"/>
          <p14:tracePt t="35794" x="2071688" y="2187575"/>
          <p14:tracePt t="35816" x="2071688" y="2197100"/>
          <p14:tracePt t="35838" x="2071688" y="2205038"/>
          <p14:tracePt t="35861" x="2071688" y="2214563"/>
          <p14:tracePt t="35875" x="2071688" y="2224088"/>
          <p14:tracePt t="35889" x="2071688" y="2232025"/>
          <p14:tracePt t="35957" x="2071688" y="2241550"/>
          <p14:tracePt t="35978" x="2081213" y="2241550"/>
          <p14:tracePt t="35987" x="2089150" y="2241550"/>
          <p14:tracePt t="36009" x="2098675" y="2251075"/>
          <p14:tracePt t="36028" x="2108200" y="2251075"/>
          <p14:tracePt t="36037" x="2116138" y="2251075"/>
          <p14:tracePt t="36045" x="2125663" y="2251075"/>
          <p14:tracePt t="36059" x="2133600" y="2251075"/>
          <p14:tracePt t="36072" x="2152650" y="2251075"/>
          <p14:tracePt t="36097" x="2160588" y="2251075"/>
          <p14:tracePt t="36118" x="2170113" y="2251075"/>
          <p14:tracePt t="36183" x="2179638" y="2251075"/>
          <p14:tracePt t="36198" x="2187575" y="2251075"/>
          <p14:tracePt t="36213" x="2197100" y="2251075"/>
          <p14:tracePt t="36227" x="2205038" y="2251075"/>
          <p14:tracePt t="36240" x="2224088" y="2251075"/>
          <p14:tracePt t="36256" x="2232025" y="2251075"/>
          <p14:tracePt t="36273" x="2241550" y="2251075"/>
          <p14:tracePt t="36289" x="2251075" y="2251075"/>
          <p14:tracePt t="36307" x="2259013" y="2251075"/>
          <p14:tracePt t="36322" x="2268538" y="2251075"/>
          <p14:tracePt t="36340" x="2286000" y="2251075"/>
          <p14:tracePt t="36357" x="2295525" y="2251075"/>
          <p14:tracePt t="36373" x="2303463" y="2251075"/>
          <p14:tracePt t="36406" x="2312988" y="2251075"/>
          <p14:tracePt t="36425" x="2322513" y="2251075"/>
          <p14:tracePt t="36439" x="2330450" y="2251075"/>
          <p14:tracePt t="37044" x="2339975" y="2251075"/>
          <p14:tracePt t="37067" x="2347913" y="2241550"/>
          <p14:tracePt t="37079" x="2357438" y="2241550"/>
          <p14:tracePt t="37089" x="2366963" y="2241550"/>
          <p14:tracePt t="37109" x="2419350" y="2241550"/>
          <p14:tracePt t="37123" x="2465388" y="2241550"/>
          <p14:tracePt t="37157" x="2554288" y="2241550"/>
          <p14:tracePt t="37190" x="2660650" y="2241550"/>
          <p14:tracePt t="37224" x="2732088" y="2241550"/>
          <p14:tracePt t="37241" x="2803525" y="2241550"/>
          <p14:tracePt t="37256" x="2857500" y="2241550"/>
          <p14:tracePt t="37273" x="2919413" y="2241550"/>
          <p14:tracePt t="37291" x="2965450" y="2241550"/>
          <p14:tracePt t="37306" x="3027363" y="2241550"/>
          <p14:tracePt t="37323" x="3044825" y="2241550"/>
          <p14:tracePt t="37340" x="3089275" y="2241550"/>
          <p14:tracePt t="37358" x="3143250" y="2241550"/>
          <p14:tracePt t="37373" x="3187700" y="2241550"/>
          <p14:tracePt t="37391" x="3241675" y="2241550"/>
          <p14:tracePt t="37407" x="3276600" y="2251075"/>
          <p14:tracePt t="37424" x="3322638" y="2251075"/>
          <p14:tracePt t="37439" x="3367088" y="2251075"/>
          <p14:tracePt t="37457" x="3394075" y="2251075"/>
          <p14:tracePt t="37475" x="3429000" y="2251075"/>
          <p14:tracePt t="37491" x="3465513" y="2259013"/>
          <p14:tracePt t="37507" x="3490913" y="2259013"/>
          <p14:tracePt t="37523" x="3517900" y="2259013"/>
          <p14:tracePt t="37543" x="3544888" y="2268538"/>
          <p14:tracePt t="37557" x="3589338" y="2268538"/>
          <p14:tracePt t="37573" x="3616325" y="2268538"/>
          <p14:tracePt t="37579" x="3633788" y="2268538"/>
          <p14:tracePt t="37590" x="3652838" y="2268538"/>
          <p14:tracePt t="37609" x="3697288" y="2268538"/>
          <p14:tracePt t="37623" x="3732213" y="2268538"/>
          <p14:tracePt t="37640" x="3768725" y="2268538"/>
          <p14:tracePt t="37657" x="3795713" y="2276475"/>
          <p14:tracePt t="37675" x="3848100" y="2276475"/>
          <p14:tracePt t="37690" x="3867150" y="2276475"/>
          <p14:tracePt t="37708" x="3911600" y="2276475"/>
          <p14:tracePt t="37723" x="3938588" y="2276475"/>
          <p14:tracePt t="37741" x="4000500" y="2276475"/>
          <p14:tracePt t="37757" x="4054475" y="2286000"/>
          <p14:tracePt t="37774" x="4108450" y="2286000"/>
          <p14:tracePt t="37792" x="4187825" y="2286000"/>
          <p14:tracePt t="37807" x="4241800" y="2295525"/>
          <p14:tracePt t="37823" x="4276725" y="2295525"/>
          <p14:tracePt t="37840" x="4313238" y="2295525"/>
          <p14:tracePt t="37859" x="4367213" y="2295525"/>
          <p14:tracePt t="37873" x="4402138" y="2295525"/>
          <p14:tracePt t="37890" x="4438650" y="2295525"/>
          <p14:tracePt t="37906" x="4465638" y="2295525"/>
          <p14:tracePt t="37925" x="4500563" y="2303463"/>
          <p14:tracePt t="37940" x="4537075" y="2303463"/>
          <p14:tracePt t="37957" x="4572000" y="2312988"/>
          <p14:tracePt t="37973" x="4589463" y="2322513"/>
          <p14:tracePt t="37990" x="4625975" y="2322513"/>
          <p14:tracePt t="38007" x="4643438" y="2322513"/>
          <p14:tracePt t="38023" x="4660900" y="2322513"/>
          <p14:tracePt t="38042" x="4679950" y="2322513"/>
          <p14:tracePt t="38057" x="4697413" y="2322513"/>
          <p14:tracePt t="38073" x="4714875" y="2322513"/>
          <p14:tracePt t="38090" x="4724400" y="2322513"/>
          <p14:tracePt t="38108" x="4732338" y="2322513"/>
          <p14:tracePt t="38123" x="4741863" y="2322513"/>
          <p14:tracePt t="38141" x="4751388" y="2322513"/>
          <p14:tracePt t="39601" x="4732338" y="2322513"/>
          <p14:tracePt t="39609" x="4679950" y="2322513"/>
          <p14:tracePt t="39618" x="4633913" y="2312988"/>
          <p14:tracePt t="39631" x="4572000" y="2303463"/>
          <p14:tracePt t="39641" x="4527550" y="2295525"/>
          <p14:tracePt t="39660" x="4411663" y="2295525"/>
          <p14:tracePt t="39691" x="4232275" y="2295525"/>
          <p14:tracePt t="39726" x="4089400" y="2295525"/>
          <p14:tracePt t="39757" x="3956050" y="2286000"/>
          <p14:tracePt t="39774" x="3894138" y="2286000"/>
          <p14:tracePt t="39792" x="3759200" y="2286000"/>
          <p14:tracePt t="39807" x="3697288" y="2286000"/>
          <p14:tracePt t="39825" x="3633788" y="2286000"/>
          <p14:tracePt t="39841" x="3536950" y="2286000"/>
          <p14:tracePt t="39858" x="3419475" y="2286000"/>
          <p14:tracePt t="39874" x="3322638" y="2286000"/>
          <p14:tracePt t="39891" x="3232150" y="2286000"/>
          <p14:tracePt t="39911" x="3133725" y="2286000"/>
          <p14:tracePt t="39925" x="3036888" y="2286000"/>
          <p14:tracePt t="39941" x="2928938" y="2276475"/>
          <p14:tracePt t="39958" x="2822575" y="2268538"/>
          <p14:tracePt t="39976" x="2705100" y="2268538"/>
          <p14:tracePt t="39991" x="2652713" y="2268538"/>
          <p14:tracePt t="40007" x="2581275" y="2268538"/>
          <p14:tracePt t="40024" x="2509838" y="2268538"/>
          <p14:tracePt t="40042" x="2411413" y="2268538"/>
          <p14:tracePt t="40057" x="2347913" y="2268538"/>
          <p14:tracePt t="40074" x="2303463" y="2268538"/>
          <p14:tracePt t="40080" x="2286000" y="2268538"/>
          <p14:tracePt t="40091" x="2251075" y="2268538"/>
          <p14:tracePt t="40107" x="2214563" y="2276475"/>
          <p14:tracePt t="40124" x="2143125" y="2286000"/>
          <p14:tracePt t="40142" x="2071688" y="2303463"/>
          <p14:tracePt t="40161" x="1990725" y="2322513"/>
          <p14:tracePt t="40174" x="1955800" y="2339975"/>
          <p14:tracePt t="40191" x="1901825" y="2347913"/>
          <p14:tracePt t="40207" x="1874838" y="2366963"/>
          <p14:tracePt t="40225" x="1822450" y="2374900"/>
          <p14:tracePt t="40241" x="1803400" y="2384425"/>
          <p14:tracePt t="40258" x="1785938" y="2384425"/>
          <p14:tracePt t="40274" x="1776413" y="2401888"/>
          <p14:tracePt t="40293" x="1768475" y="2419350"/>
          <p14:tracePt t="40307" x="1758950" y="2438400"/>
          <p14:tracePt t="40324" x="1758950" y="2465388"/>
          <p14:tracePt t="40343" x="1768475" y="2536825"/>
          <p14:tracePt t="40358" x="1785938" y="2571750"/>
          <p14:tracePt t="40374" x="1803400" y="2608263"/>
          <p14:tracePt t="40391" x="1822450" y="2633663"/>
          <p14:tracePt t="40411" x="1847850" y="2670175"/>
          <p14:tracePt t="40424" x="1874838" y="2687638"/>
          <p14:tracePt t="40441" x="1901825" y="2697163"/>
          <p14:tracePt t="40459" x="1919288" y="2714625"/>
          <p14:tracePt t="40475" x="1973263" y="2741613"/>
          <p14:tracePt t="40491" x="2000250" y="2751138"/>
          <p14:tracePt t="40508" x="2027238" y="2759075"/>
          <p14:tracePt t="40524" x="2054225" y="2759075"/>
          <p14:tracePt t="40541" x="2098675" y="2759075"/>
          <p14:tracePt t="40558" x="2125663" y="2759075"/>
          <p14:tracePt t="40574" x="2170113" y="2759075"/>
          <p14:tracePt t="40581" x="2197100" y="2759075"/>
          <p14:tracePt t="40594" x="2241550" y="2759075"/>
          <p14:tracePt t="40607" x="2295525" y="2741613"/>
          <p14:tracePt t="40624" x="2330450" y="2732088"/>
          <p14:tracePt t="40641" x="2374900" y="2724150"/>
          <p14:tracePt t="40661" x="2419350" y="2714625"/>
          <p14:tracePt t="40675" x="2455863" y="2697163"/>
          <p14:tracePt t="40691" x="2490788" y="2687638"/>
          <p14:tracePt t="40707" x="2527300" y="2679700"/>
          <p14:tracePt t="40726" x="2581275" y="2670175"/>
          <p14:tracePt t="40741" x="2625725" y="2652713"/>
          <p14:tracePt t="40758" x="2660650" y="2652713"/>
          <p14:tracePt t="40774" x="2697163" y="2643188"/>
          <p14:tracePt t="40792" x="2741613" y="2625725"/>
          <p14:tracePt t="40808" x="2776538" y="2616200"/>
          <p14:tracePt t="40824" x="2803525" y="2608263"/>
          <p14:tracePt t="40844" x="2840038" y="2598738"/>
          <p14:tracePt t="40858" x="2867025" y="2589213"/>
          <p14:tracePt t="40876" x="2901950" y="2581275"/>
          <p14:tracePt t="40891" x="2938463" y="2581275"/>
          <p14:tracePt t="40910" x="2982913" y="2581275"/>
          <p14:tracePt t="40924" x="3017838" y="2571750"/>
          <p14:tracePt t="40941" x="3044825" y="2562225"/>
          <p14:tracePt t="40958" x="3089275" y="2562225"/>
          <p14:tracePt t="40976" x="3160713" y="2562225"/>
          <p14:tracePt t="40991" x="3205163" y="2562225"/>
          <p14:tracePt t="41009" x="3232150" y="2562225"/>
          <p14:tracePt t="41025" x="3268663" y="2562225"/>
          <p14:tracePt t="41042" x="3313113" y="2562225"/>
          <p14:tracePt t="41058" x="3357563" y="2562225"/>
          <p14:tracePt t="41074" x="3411538" y="2562225"/>
          <p14:tracePt t="41080" x="3429000" y="2562225"/>
          <p14:tracePt t="41093" x="3473450" y="2562225"/>
          <p14:tracePt t="41107" x="3509963" y="2562225"/>
          <p14:tracePt t="41124" x="3554413" y="2562225"/>
          <p14:tracePt t="41141" x="3589338" y="2562225"/>
          <p14:tracePt t="41160" x="3643313" y="2562225"/>
          <p14:tracePt t="41175" x="3670300" y="2562225"/>
          <p14:tracePt t="41191" x="3714750" y="2562225"/>
          <p14:tracePt t="41209" x="3759200" y="2562225"/>
          <p14:tracePt t="41226" x="3840163" y="2562225"/>
          <p14:tracePt t="41241" x="3894138" y="2562225"/>
          <p14:tracePt t="41258" x="3956050" y="2562225"/>
          <p14:tracePt t="41274" x="4017963" y="2562225"/>
          <p14:tracePt t="41292" x="4089400" y="2562225"/>
          <p14:tracePt t="41308" x="4133850" y="2562225"/>
          <p14:tracePt t="41324" x="4179888" y="2562225"/>
          <p14:tracePt t="41344" x="4241800" y="2562225"/>
          <p14:tracePt t="41358" x="4286250" y="2562225"/>
          <p14:tracePt t="41375" x="4340225" y="2562225"/>
          <p14:tracePt t="41391" x="4375150" y="2562225"/>
          <p14:tracePt t="41410" x="4438650" y="2562225"/>
          <p14:tracePt t="41425" x="4483100" y="2562225"/>
          <p14:tracePt t="41443" x="4527550" y="2562225"/>
          <p14:tracePt t="41458" x="4562475" y="2562225"/>
          <p14:tracePt t="41476" x="4652963" y="2562225"/>
          <p14:tracePt t="41491" x="4714875" y="2554288"/>
          <p14:tracePt t="41508" x="4776788" y="2544763"/>
          <p14:tracePt t="41525" x="4830763" y="2544763"/>
          <p14:tracePt t="41542" x="4894263" y="2544763"/>
          <p14:tracePt t="41558" x="4911725" y="2544763"/>
          <p14:tracePt t="41574" x="4938713" y="2544763"/>
          <p14:tracePt t="41580" x="4946650" y="2544763"/>
          <p14:tracePt t="41593" x="4956175" y="2544763"/>
          <p14:tracePt t="41608" x="4973638" y="2544763"/>
          <p14:tracePt t="41625" x="4991100" y="2544763"/>
          <p14:tracePt t="41642" x="5000625" y="2544763"/>
          <p14:tracePt t="41660" x="5018088" y="2544763"/>
          <p14:tracePt t="41674" x="5037138" y="2544763"/>
          <p14:tracePt t="41692" x="5054600" y="2544763"/>
          <p14:tracePt t="41708" x="5062538" y="2544763"/>
          <p14:tracePt t="41725" x="5081588" y="2544763"/>
          <p14:tracePt t="41741" x="5099050" y="2544763"/>
          <p14:tracePt t="41758" x="5116513" y="2544763"/>
          <p14:tracePt t="41775" x="5126038" y="2544763"/>
          <p14:tracePt t="41791" x="5143500" y="2544763"/>
          <p14:tracePt t="41808" x="5153025" y="2544763"/>
          <p14:tracePt t="41825" x="5160963" y="2544763"/>
          <p14:tracePt t="41843" x="5170488" y="2544763"/>
          <p14:tracePt t="41858" x="5180013" y="2544763"/>
          <p14:tracePt t="41904" x="5187950" y="2544763"/>
          <p14:tracePt t="41991" x="5197475" y="2544763"/>
          <p14:tracePt t="42006" x="5197475" y="2536825"/>
          <p14:tracePt t="42013" x="5205413" y="2527300"/>
          <p14:tracePt t="43706" x="5214938" y="2527300"/>
          <p14:tracePt t="43735" x="5224463" y="2527300"/>
          <p14:tracePt t="43831" x="5232400" y="2527300"/>
          <p14:tracePt t="44153" x="5259388" y="2527300"/>
          <p14:tracePt t="44163" x="5276850" y="2536825"/>
          <p14:tracePt t="44175" x="5330825" y="2536825"/>
          <p14:tracePt t="44192" x="5375275" y="2536825"/>
          <p14:tracePt t="44210" x="5438775" y="2536825"/>
          <p14:tracePt t="44226" x="5491163" y="2536825"/>
          <p14:tracePt t="44242" x="5554663" y="2527300"/>
          <p14:tracePt t="44276" x="5688013" y="2500313"/>
          <p14:tracePt t="44309" x="5822950" y="2465388"/>
          <p14:tracePt t="44343" x="5956300" y="2411413"/>
          <p14:tracePt t="44360" x="6010275" y="2401888"/>
          <p14:tracePt t="44375" x="6062663" y="2384425"/>
          <p14:tracePt t="44395" x="6116638" y="2374900"/>
          <p14:tracePt t="44410" x="6134100" y="2366963"/>
          <p14:tracePt t="44425" x="6161088" y="2366963"/>
          <p14:tracePt t="44442" x="6170613" y="2347913"/>
          <p14:tracePt t="44460" x="6188075" y="2339975"/>
          <p14:tracePt t="44476" x="6205538" y="2339975"/>
          <p14:tracePt t="44493" x="6224588" y="2330450"/>
          <p14:tracePt t="44510" x="6232525" y="2322513"/>
          <p14:tracePt t="44526" x="6242050" y="2312988"/>
          <p14:tracePt t="44542" x="6251575" y="2303463"/>
          <p14:tracePt t="44577" x="6269038" y="2295525"/>
          <p14:tracePt t="44592" x="6269038" y="2286000"/>
          <p14:tracePt t="44616" x="6269038" y="2276475"/>
          <p14:tracePt t="44630" x="6259513" y="2268538"/>
          <p14:tracePt t="44645" x="6242050" y="2259013"/>
          <p14:tracePt t="44660" x="6197600" y="2251075"/>
          <p14:tracePt t="44676" x="6161088" y="2241550"/>
          <p14:tracePt t="44693" x="6134100" y="2232025"/>
          <p14:tracePt t="44710" x="6108700" y="2224088"/>
          <p14:tracePt t="44726" x="6089650" y="2224088"/>
          <p14:tracePt t="44743" x="6081713" y="2224088"/>
          <p14:tracePt t="44760" x="6062663" y="2224088"/>
          <p14:tracePt t="44776" x="6045200" y="2224088"/>
          <p14:tracePt t="44792" x="6027738" y="2224088"/>
          <p14:tracePt t="44809" x="6027738" y="2214563"/>
          <p14:tracePt t="44828" x="6010275" y="2214563"/>
          <p14:tracePt t="44843" x="6000750" y="2214563"/>
          <p14:tracePt t="44860" x="5991225" y="2214563"/>
          <p14:tracePt t="44894" x="5983288" y="2214563"/>
          <p14:tracePt t="44909" x="5973763" y="2214563"/>
          <p14:tracePt t="44926" x="5965825" y="2214563"/>
          <p14:tracePt t="45346" x="5983288" y="2214563"/>
          <p14:tracePt t="45360" x="6037263" y="2214563"/>
          <p14:tracePt t="45376" x="6089650" y="2214563"/>
          <p14:tracePt t="45396" x="6143625" y="2214563"/>
          <p14:tracePt t="45409" x="6161088" y="2214563"/>
          <p14:tracePt t="45427" x="6188075" y="2214563"/>
          <p14:tracePt t="45447" x="6232525" y="2214563"/>
          <p14:tracePt t="45476" x="6323013" y="2214563"/>
          <p14:tracePt t="45512" x="6419850" y="2214563"/>
          <p14:tracePt t="45543" x="6510338" y="2214563"/>
          <p14:tracePt t="45559" x="6545263" y="2214563"/>
          <p14:tracePt t="45578" x="6599238" y="2214563"/>
          <p14:tracePt t="45593" x="6643688" y="2214563"/>
          <p14:tracePt t="45609" x="6688138" y="2214563"/>
          <p14:tracePt t="45626" x="6742113" y="2214563"/>
          <p14:tracePt t="45645" x="6804025" y="2224088"/>
          <p14:tracePt t="45659" x="6848475" y="2224088"/>
          <p14:tracePt t="45677" x="6894513" y="2232025"/>
          <p14:tracePt t="45693" x="6946900" y="2232025"/>
          <p14:tracePt t="45709" x="6991350" y="2241550"/>
          <p14:tracePt t="45726" x="7037388" y="2241550"/>
          <p14:tracePt t="45743" x="7089775" y="2251075"/>
          <p14:tracePt t="45762" x="7153275" y="2251075"/>
          <p14:tracePt t="45776" x="7197725" y="2259013"/>
          <p14:tracePt t="45793" x="7224713" y="2259013"/>
          <p14:tracePt t="45810" x="7259638" y="2259013"/>
          <p14:tracePt t="45829" x="7296150" y="2259013"/>
          <p14:tracePt t="45843" x="7323138" y="2259013"/>
          <p14:tracePt t="45860" x="7358063" y="2259013"/>
          <p14:tracePt t="45876" x="7394575" y="2259013"/>
          <p14:tracePt t="45894" x="7439025" y="2259013"/>
          <p14:tracePt t="45910" x="7483475" y="2259013"/>
          <p14:tracePt t="45927" x="7518400" y="2259013"/>
          <p14:tracePt t="45943" x="7554913" y="2259013"/>
          <p14:tracePt t="45960" x="7608888" y="2259013"/>
          <p14:tracePt t="45976" x="7643813" y="2259013"/>
          <p14:tracePt t="45993" x="7670800" y="2259013"/>
          <p14:tracePt t="46012" x="7697788" y="2259013"/>
          <p14:tracePt t="46026" x="7715250" y="2259013"/>
          <p14:tracePt t="46043" x="7732713" y="2259013"/>
          <p14:tracePt t="46060" x="7759700" y="2259013"/>
          <p14:tracePt t="46079" x="7786688" y="2259013"/>
          <p14:tracePt t="46096" x="7796213" y="2259013"/>
          <p14:tracePt t="46110" x="7813675" y="2259013"/>
          <p14:tracePt t="46126" x="7823200" y="2259013"/>
          <p14:tracePt t="46144" x="7848600" y="2259013"/>
          <p14:tracePt t="46160" x="7858125" y="2259013"/>
          <p14:tracePt t="46177" x="7875588" y="2259013"/>
          <p14:tracePt t="46197" x="7894638" y="2259013"/>
          <p14:tracePt t="46211" x="7902575" y="2259013"/>
          <p14:tracePt t="46226" x="7912100" y="2259013"/>
          <p14:tracePt t="46243" x="7920038" y="2259013"/>
          <p14:tracePt t="46262" x="7929563" y="2259013"/>
          <p14:tracePt t="46276" x="7939088" y="2259013"/>
          <p14:tracePt t="46293" x="7947025" y="2259013"/>
          <p14:tracePt t="46329" x="7966075" y="2259013"/>
          <p14:tracePt t="46343" x="7974013" y="2259013"/>
          <p14:tracePt t="46360" x="7991475" y="2259013"/>
          <p14:tracePt t="46377" x="8010525" y="2259013"/>
          <p14:tracePt t="46394" x="8037513" y="2259013"/>
          <p14:tracePt t="46410" x="8054975" y="2259013"/>
          <p14:tracePt t="46426" x="8062913" y="2259013"/>
          <p14:tracePt t="46445" x="8081963" y="2259013"/>
          <p14:tracePt t="46476" x="8089900" y="2259013"/>
          <p14:tracePt t="46493" x="8099425" y="2259013"/>
          <p14:tracePt t="46521" x="8108950" y="2259013"/>
          <p14:tracePt t="46529" x="8116888" y="2259013"/>
          <p14:tracePt t="46551" x="8126413" y="2259013"/>
          <p14:tracePt t="46572" x="8134350" y="2259013"/>
          <p14:tracePt t="46594" x="8143875" y="2259013"/>
          <p14:tracePt t="46601" x="8153400" y="2259013"/>
          <p14:tracePt t="46616" x="8170863" y="2259013"/>
          <p14:tracePt t="46632" x="8180388" y="2259013"/>
          <p14:tracePt t="46653" x="8188325" y="2259013"/>
          <p14:tracePt t="46677" x="8197850" y="2259013"/>
          <p14:tracePt t="46691" x="8205788" y="2259013"/>
          <p14:tracePt t="46711" x="8215313" y="2259013"/>
          <p14:tracePt t="46735" x="8224838" y="2259013"/>
          <p14:tracePt t="46757" x="8232775" y="2259013"/>
          <p14:tracePt t="46765" x="8242300" y="2259013"/>
          <p14:tracePt t="46787" x="8251825" y="2259013"/>
          <p14:tracePt t="46808" x="8259763" y="2259013"/>
          <p14:tracePt t="61711" x="8180388" y="2259013"/>
          <p14:tracePt t="61718" x="8072438" y="2268538"/>
          <p14:tracePt t="61732" x="7759700" y="2286000"/>
          <p14:tracePt t="61750" x="7259638" y="2303463"/>
          <p14:tracePt t="61769" x="6402388" y="2268538"/>
          <p14:tracePt t="61784" x="5867400" y="2268538"/>
          <p14:tracePt t="61800" x="5357813" y="2268538"/>
          <p14:tracePt t="61816" x="4848225" y="2268538"/>
          <p14:tracePt t="61849" x="3732213" y="2366963"/>
          <p14:tracePt t="61883" x="3116263" y="2509838"/>
          <p14:tracePt t="61916" x="2679700" y="2581275"/>
          <p14:tracePt t="61932" x="2473325" y="2625725"/>
          <p14:tracePt t="61949" x="2384425" y="2633663"/>
          <p14:tracePt t="61966" x="2312988" y="2652713"/>
          <p14:tracePt t="61982" x="2259013" y="2652713"/>
          <p14:tracePt t="61999" x="2232025" y="2652713"/>
          <p14:tracePt t="62016" x="2187575" y="2652713"/>
          <p14:tracePt t="62034" x="2125663" y="2652713"/>
          <p14:tracePt t="62050" x="2081213" y="2652713"/>
          <p14:tracePt t="62066" x="2027238" y="2652713"/>
          <p14:tracePt t="62085" x="1946275" y="2652713"/>
          <p14:tracePt t="62099" x="1893888" y="2652713"/>
          <p14:tracePt t="62116" x="1830388" y="2660650"/>
          <p14:tracePt t="62133" x="1768475" y="2670175"/>
          <p14:tracePt t="62152" x="1670050" y="2679700"/>
          <p14:tracePt t="62166" x="1625600" y="2679700"/>
          <p14:tracePt t="62183" x="1608138" y="2679700"/>
          <p14:tracePt t="62199" x="1589088" y="2679700"/>
          <p14:tracePt t="62216" x="1581150" y="2679700"/>
          <p14:tracePt t="62232" x="1571625" y="2679700"/>
          <p14:tracePt t="62491" x="1581150" y="2679700"/>
          <p14:tracePt t="62501" x="1589088" y="2679700"/>
          <p14:tracePt t="62519" x="1625600" y="2679700"/>
          <p14:tracePt t="62533" x="1652588" y="2679700"/>
          <p14:tracePt t="62550" x="1670050" y="2679700"/>
          <p14:tracePt t="62569" x="1724025" y="2679700"/>
          <p14:tracePt t="62586" x="1751013" y="2679700"/>
          <p14:tracePt t="62599" x="1785938" y="2679700"/>
          <p14:tracePt t="62617" x="1822450" y="2679700"/>
          <p14:tracePt t="62632" x="1857375" y="2679700"/>
          <p14:tracePt t="62651" x="1911350" y="2679700"/>
          <p14:tracePt t="62666" x="1946275" y="2679700"/>
          <p14:tracePt t="62683" x="1982788" y="2679700"/>
          <p14:tracePt t="62699" x="2027238" y="2679700"/>
          <p14:tracePt t="62716" x="2108200" y="2679700"/>
          <p14:tracePt t="62732" x="2179638" y="2679700"/>
          <p14:tracePt t="62750" x="2276475" y="2679700"/>
          <p14:tracePt t="62769" x="2419350" y="2679700"/>
          <p14:tracePt t="62784" x="2490788" y="2679700"/>
          <p14:tracePt t="62800" x="2571750" y="2679700"/>
          <p14:tracePt t="62816" x="2643188" y="2670175"/>
          <p14:tracePt t="62834" x="2795588" y="2660650"/>
          <p14:tracePt t="62849" x="2867025" y="2643188"/>
          <p14:tracePt t="62866" x="2955925" y="2633663"/>
          <p14:tracePt t="62883" x="3044825" y="2625725"/>
          <p14:tracePt t="62900" x="3214688" y="2608263"/>
          <p14:tracePt t="62916" x="3340100" y="2598738"/>
          <p14:tracePt t="62933" x="3438525" y="2581275"/>
          <p14:tracePt t="62949" x="3536950" y="2562225"/>
          <p14:tracePt t="62966" x="3660775" y="2536825"/>
          <p14:tracePt t="62983" x="3741738" y="2527300"/>
          <p14:tracePt t="62999" x="3813175" y="2509838"/>
          <p14:tracePt t="63018" x="3902075" y="2509838"/>
          <p14:tracePt t="63033" x="3956050" y="2509838"/>
          <p14:tracePt t="63049" x="4000500" y="2509838"/>
          <p14:tracePt t="63067" x="4027488" y="2509838"/>
          <p14:tracePt t="63085" x="4071938" y="2517775"/>
          <p14:tracePt t="63100" x="4098925" y="2517775"/>
          <p14:tracePt t="63116" x="4133850" y="2517775"/>
          <p14:tracePt t="63133" x="4170363" y="2517775"/>
          <p14:tracePt t="63151" x="4232275" y="2527300"/>
          <p14:tracePt t="63167" x="4286250" y="2536825"/>
          <p14:tracePt t="63183" x="4330700" y="2536825"/>
          <p14:tracePt t="63201" x="4367213" y="2536825"/>
          <p14:tracePt t="63216" x="4419600" y="2536825"/>
          <p14:tracePt t="63233" x="4456113" y="2536825"/>
          <p14:tracePt t="63250" x="4491038" y="2536825"/>
          <p14:tracePt t="63269" x="4545013" y="2536825"/>
          <p14:tracePt t="63283" x="4589463" y="2536825"/>
          <p14:tracePt t="63301" x="4625975" y="2544763"/>
          <p14:tracePt t="63319" x="4687888" y="2544763"/>
          <p14:tracePt t="63335" x="4724400" y="2544763"/>
          <p14:tracePt t="63349" x="4768850" y="2544763"/>
          <p14:tracePt t="63367" x="4803775" y="2554288"/>
          <p14:tracePt t="63383" x="4840288" y="2554288"/>
          <p14:tracePt t="63400" x="4857750" y="2554288"/>
          <p14:tracePt t="63416" x="4911725" y="2554288"/>
          <p14:tracePt t="63433" x="4938713" y="2554288"/>
          <p14:tracePt t="63449" x="4973638" y="2554288"/>
          <p14:tracePt t="63467" x="5010150" y="2554288"/>
          <p14:tracePt t="63483" x="5027613" y="2554288"/>
          <p14:tracePt t="63499" x="5054600" y="2554288"/>
          <p14:tracePt t="63519" x="5072063" y="2554288"/>
          <p14:tracePt t="63534" x="5089525" y="2554288"/>
          <p14:tracePt t="63550" x="5108575" y="2554288"/>
          <p14:tracePt t="63567" x="5116513" y="2554288"/>
          <p14:tracePt t="63584" x="5126038" y="2554288"/>
          <p14:tracePt t="63616" x="5133975" y="2554288"/>
          <p14:tracePt t="63633" x="5143500" y="2554288"/>
          <p14:tracePt t="64130" x="5170488" y="2589213"/>
          <p14:tracePt t="64146" x="5241925" y="2687638"/>
          <p14:tracePt t="64155" x="5276850" y="2759075"/>
          <p14:tracePt t="64166" x="5348288" y="2874963"/>
          <p14:tracePt t="64183" x="5411788" y="2973388"/>
          <p14:tracePt t="64203" x="5473700" y="3089275"/>
          <p14:tracePt t="64217" x="5500688" y="3143250"/>
          <p14:tracePt t="64233" x="5545138" y="3205163"/>
          <p14:tracePt t="64267" x="5616575" y="3340100"/>
          <p14:tracePt t="64300" x="5670550" y="3394075"/>
          <p14:tracePt t="64333" x="5705475" y="3438525"/>
          <p14:tracePt t="64349" x="5724525" y="3446463"/>
          <p14:tracePt t="64366" x="5741988" y="3465513"/>
          <p14:tracePt t="64385" x="5776913" y="3500438"/>
          <p14:tracePt t="64400" x="5786438" y="3517900"/>
          <p14:tracePt t="64417" x="5813425" y="3527425"/>
          <p14:tracePt t="64433" x="5840413" y="3544888"/>
          <p14:tracePt t="64453" x="5894388" y="3581400"/>
          <p14:tracePt t="64467" x="5919788" y="3598863"/>
          <p14:tracePt t="64483" x="5956300" y="3616325"/>
          <p14:tracePt t="64500" x="5983288" y="3625850"/>
          <p14:tracePt t="64518" x="6000750" y="3652838"/>
          <p14:tracePt t="64533" x="6018213" y="3660775"/>
          <p14:tracePt t="64551" x="6027738" y="3660775"/>
          <p14:tracePt t="64569" x="6037263" y="3670300"/>
          <p14:tracePt t="68571" x="6062663" y="3652838"/>
          <p14:tracePt t="68586" x="6180138" y="3544888"/>
          <p14:tracePt t="68592" x="6232525" y="3490913"/>
          <p14:tracePt t="68602" x="6286500" y="3446463"/>
          <p14:tracePt t="68620" x="6429375" y="3286125"/>
          <p14:tracePt t="68635" x="6500813" y="3197225"/>
          <p14:tracePt t="68652" x="6562725" y="3125788"/>
          <p14:tracePt t="68668" x="6616700" y="3044825"/>
          <p14:tracePt t="68702" x="6705600" y="2928938"/>
          <p14:tracePt t="68736" x="6751638" y="2884488"/>
          <p14:tracePt t="68769" x="6804025" y="2830513"/>
          <p14:tracePt t="68785" x="6831013" y="2813050"/>
          <p14:tracePt t="68803" x="6884988" y="2768600"/>
          <p14:tracePt t="68818" x="6919913" y="2741613"/>
          <p14:tracePt t="68836" x="6956425" y="2714625"/>
          <p14:tracePt t="68852" x="6973888" y="2705100"/>
          <p14:tracePt t="68870" x="7010400" y="2679700"/>
          <p14:tracePt t="68885" x="7027863" y="2660650"/>
          <p14:tracePt t="68902" x="7045325" y="2643188"/>
          <p14:tracePt t="68918" x="7062788" y="2633663"/>
          <p14:tracePt t="68936" x="7072313" y="2616200"/>
          <p14:tracePt t="68952" x="7089775" y="2616200"/>
          <p14:tracePt t="68969" x="7089775" y="2608263"/>
          <p14:tracePt t="68986" x="7099300" y="2598738"/>
          <p14:tracePt t="69003" x="7108825" y="2598738"/>
          <p14:tracePt t="69039" x="7116763" y="2589213"/>
          <p14:tracePt t="69056" x="7126288" y="2589213"/>
          <p14:tracePt t="69526" x="7116763" y="2589213"/>
          <p14:tracePt t="69533" x="7099300" y="2589213"/>
          <p14:tracePt t="69541" x="7081838" y="2589213"/>
          <p14:tracePt t="69553" x="7054850" y="2589213"/>
          <p14:tracePt t="69569" x="7018338" y="2589213"/>
          <p14:tracePt t="69585" x="6991350" y="2589213"/>
          <p14:tracePt t="69602" x="6965950" y="2589213"/>
          <p14:tracePt t="69635" x="6911975" y="2589213"/>
          <p14:tracePt t="69670" x="6894513" y="2589213"/>
          <p14:tracePt t="69702" x="6867525" y="2598738"/>
          <p14:tracePt t="69718" x="6848475" y="2608263"/>
          <p14:tracePt t="69737" x="6823075" y="2616200"/>
          <p14:tracePt t="69752" x="6804025" y="2616200"/>
          <p14:tracePt t="69769" x="6796088" y="2625725"/>
          <p14:tracePt t="69785" x="6777038" y="2625725"/>
          <p14:tracePt t="69803" x="6751638" y="2625725"/>
          <p14:tracePt t="69819" x="6742113" y="2625725"/>
          <p14:tracePt t="69853" x="6732588" y="2625725"/>
          <p14:tracePt t="69869" x="6724650" y="2625725"/>
          <p14:tracePt t="69885" x="6715125" y="2625725"/>
          <p14:tracePt t="69981" x="6705600" y="2625725"/>
          <p14:tracePt t="70034" x="6697663" y="2625725"/>
          <p14:tracePt t="70040" x="6688138" y="2625725"/>
          <p14:tracePt t="70056" x="6680200" y="2625725"/>
          <p14:tracePt t="70069" x="6670675" y="2625725"/>
          <p14:tracePt t="70085" x="6653213" y="2625725"/>
          <p14:tracePt t="70104" x="6634163" y="2625725"/>
          <p14:tracePt t="70119" x="6626225" y="2625725"/>
          <p14:tracePt t="70136" x="6616700" y="2625725"/>
          <p14:tracePt t="70232" x="6608763" y="2625725"/>
          <p14:tracePt t="70275" x="6589713" y="2625725"/>
          <p14:tracePt t="70290" x="6581775" y="2625725"/>
          <p14:tracePt t="70297" x="6572250" y="2625725"/>
          <p14:tracePt t="70305" x="6562725" y="2625725"/>
          <p14:tracePt t="70319" x="6554788" y="2625725"/>
          <p14:tracePt t="70335" x="6537325" y="2625725"/>
          <p14:tracePt t="70355" x="6518275" y="2625725"/>
          <p14:tracePt t="70369" x="6500813" y="2625725"/>
          <p14:tracePt t="70385" x="6483350" y="2625725"/>
          <p14:tracePt t="70422" x="6473825" y="2625725"/>
          <p14:tracePt t="70435" x="6465888" y="2625725"/>
          <p14:tracePt t="70453" x="6456363" y="2625725"/>
          <p14:tracePt t="71071" x="6456363" y="2643188"/>
          <p14:tracePt t="71086" x="6473825" y="2643188"/>
          <p14:tracePt t="71096" x="6483350" y="2652713"/>
          <p14:tracePt t="71106" x="6491288" y="2652713"/>
          <p14:tracePt t="71119" x="6510338" y="2660650"/>
          <p14:tracePt t="71136" x="6518275" y="2670175"/>
          <p14:tracePt t="71153" x="6527800" y="2670175"/>
          <p14:tracePt t="71186" x="6545263" y="2670175"/>
          <p14:tracePt t="71219" x="6554788" y="2670175"/>
          <p14:tracePt t="71253" x="6562725" y="2670175"/>
          <p14:tracePt t="71480" x="6572250" y="2679700"/>
          <p14:tracePt t="71489" x="6581775" y="2679700"/>
          <p14:tracePt t="71521" x="6589713" y="2687638"/>
          <p14:tracePt t="71534" x="6599238" y="2687638"/>
          <p14:tracePt t="71541" x="6599238" y="2697163"/>
          <p14:tracePt t="71556" x="6608763" y="2705100"/>
          <p14:tracePt t="71570" x="6616700" y="2705100"/>
          <p14:tracePt t="71586" x="6616700" y="2714625"/>
          <p14:tracePt t="71604" x="6626225" y="2724150"/>
          <p14:tracePt t="71619" x="6634163" y="2732088"/>
          <p14:tracePt t="79745" x="6634163" y="2724150"/>
          <p14:tracePt t="79758" x="6626225" y="2724150"/>
          <p14:tracePt t="79765" x="6626225" y="2714625"/>
          <p14:tracePt t="79788" x="6616700" y="2705100"/>
          <p14:tracePt t="79803" x="6608763" y="2697163"/>
          <p14:tracePt t="79825" x="6608763" y="2687638"/>
          <p14:tracePt t="79840" x="6599238" y="2687638"/>
          <p14:tracePt t="79854" x="6599238" y="2679700"/>
          <p14:tracePt t="79885" x="6599238" y="2670175"/>
          <p14:tracePt t="79928" x="6599238" y="2660650"/>
          <p14:tracePt t="80641" x="6589713" y="2670175"/>
          <p14:tracePt t="80649" x="6589713" y="2679700"/>
          <p14:tracePt t="80664" x="6589713" y="2687638"/>
          <p14:tracePt t="80673" x="6581775" y="2697163"/>
          <p14:tracePt t="80691" x="6572250" y="2714625"/>
          <p14:tracePt t="80707" x="6572250" y="2732088"/>
          <p14:tracePt t="80723" x="6572250" y="2751138"/>
          <p14:tracePt t="80757" x="6572250" y="2768600"/>
          <p14:tracePt t="80790" x="6572250" y="2786063"/>
          <p14:tracePt t="80823" x="6572250" y="2795588"/>
          <p14:tracePt t="81136" x="6581775" y="2795588"/>
          <p14:tracePt t="81164" x="6589713" y="2795588"/>
          <p14:tracePt t="81185" x="6599238" y="2795588"/>
          <p14:tracePt t="81200" x="6599238" y="2786063"/>
          <p14:tracePt t="81208" x="6608763" y="2776538"/>
          <p14:tracePt t="81223" x="6616700" y="2776538"/>
          <p14:tracePt t="81240" x="6626225" y="2768600"/>
          <p14:tracePt t="81273" x="6634163" y="2768600"/>
          <p14:tracePt t="81309" x="6680200" y="2759075"/>
          <p14:tracePt t="81340" x="6697663" y="2759075"/>
          <p14:tracePt t="81356" x="6715125" y="2759075"/>
          <p14:tracePt t="81374" x="6742113" y="2759075"/>
          <p14:tracePt t="81390" x="6751638" y="2759075"/>
          <p14:tracePt t="81407" x="6759575" y="2759075"/>
          <p14:tracePt t="81423" x="6777038" y="2759075"/>
          <p14:tracePt t="81441" x="6786563" y="2759075"/>
          <p14:tracePt t="81474" x="6796088" y="2759075"/>
          <p14:tracePt t="81490" x="6804025" y="2759075"/>
          <p14:tracePt t="81507" x="6813550" y="2759075"/>
          <p14:tracePt t="81523" x="6823075" y="2759075"/>
          <p14:tracePt t="81540" x="6831013" y="2759075"/>
          <p14:tracePt t="81560" x="6840538" y="2759075"/>
          <p14:tracePt t="82178" x="6831013" y="2759075"/>
          <p14:tracePt t="82185" x="6813550" y="2759075"/>
          <p14:tracePt t="82193" x="6804025" y="2759075"/>
          <p14:tracePt t="82207" x="6777038" y="2759075"/>
          <p14:tracePt t="82223" x="6751638" y="2751138"/>
          <p14:tracePt t="82257" x="6715125" y="2741613"/>
          <p14:tracePt t="82290" x="6688138" y="2732088"/>
          <p14:tracePt t="82323" x="6653213" y="2732088"/>
          <p14:tracePt t="82340" x="6634163" y="2732088"/>
          <p14:tracePt t="82357" x="6626225" y="2724150"/>
          <p14:tracePt t="82374" x="6608763" y="2724150"/>
          <p14:tracePt t="82390" x="6599238" y="2724150"/>
          <p14:tracePt t="82407" x="6589713" y="2724150"/>
          <p14:tracePt t="82425" x="6572250" y="2724150"/>
          <p14:tracePt t="82440" x="6554788" y="2724150"/>
          <p14:tracePt t="82457" x="6537325" y="2724150"/>
          <p14:tracePt t="82473" x="6527800" y="2724150"/>
          <p14:tracePt t="82494" x="6491288" y="2724150"/>
          <p14:tracePt t="82507" x="6465888" y="2724150"/>
          <p14:tracePt t="82524" x="6456363" y="2724150"/>
          <p14:tracePt t="82541" x="6438900" y="2724150"/>
          <p14:tracePt t="82557" x="6419850" y="2724150"/>
          <p14:tracePt t="82573" x="6402388" y="2724150"/>
          <p14:tracePt t="82607" x="6394450" y="2724150"/>
          <p14:tracePt t="82623" x="6384925" y="2724150"/>
          <p14:tracePt t="83413" x="6384925" y="2732088"/>
          <p14:tracePt t="83428" x="6394450" y="2741613"/>
          <p14:tracePt t="83443" x="6411913" y="2741613"/>
          <p14:tracePt t="83457" x="6429375" y="2751138"/>
          <p14:tracePt t="83474" x="6438900" y="2759075"/>
          <p14:tracePt t="83491" x="6456363" y="2759075"/>
          <p14:tracePt t="83524" x="6473825" y="2768600"/>
          <p14:tracePt t="83558" x="6491288" y="2768600"/>
          <p14:tracePt t="83591" x="6500813" y="2768600"/>
          <p14:tracePt t="83608" x="6510338" y="2768600"/>
          <p14:tracePt t="83875" x="6518275" y="2768600"/>
          <p14:tracePt t="83883" x="6527800" y="2768600"/>
          <p14:tracePt t="83898" x="6537325" y="2776538"/>
          <p14:tracePt t="83908" x="6545263" y="2776538"/>
          <p14:tracePt t="83925" x="6562725" y="2776538"/>
          <p14:tracePt t="83941" x="6572250" y="2776538"/>
          <p14:tracePt t="83992" x="6599238" y="2786063"/>
          <p14:tracePt t="84024" x="6608763" y="2795588"/>
          <p14:tracePt t="84058" x="6634163" y="2795588"/>
          <p14:tracePt t="84091" x="6653213" y="2795588"/>
          <p14:tracePt t="84112" x="6661150" y="2795588"/>
          <p14:tracePt t="84133" x="6670675" y="2795588"/>
          <p14:tracePt t="84155" x="6680200" y="2795588"/>
          <p14:tracePt t="84178" x="6688138" y="2803525"/>
          <p14:tracePt t="84184" x="6697663" y="2803525"/>
          <p14:tracePt t="84199" x="6705600" y="2803525"/>
          <p14:tracePt t="84214" x="6715125" y="2803525"/>
          <p14:tracePt t="84224" x="6724650" y="2803525"/>
          <p14:tracePt t="84241" x="6732588" y="2803525"/>
          <p14:tracePt t="84258" x="6751638" y="2803525"/>
          <p14:tracePt t="84274" x="6759575" y="2803525"/>
          <p14:tracePt t="84292" x="6769100" y="2803525"/>
          <p14:tracePt t="84308" x="6777038" y="2803525"/>
          <p14:tracePt t="84324" x="6786563" y="2803525"/>
          <p14:tracePt t="84359" x="6796088" y="2803525"/>
          <p14:tracePt t="84780" x="6804025" y="2803525"/>
          <p14:tracePt t="84787" x="6823075" y="2803525"/>
          <p14:tracePt t="84802" x="6840538" y="2803525"/>
          <p14:tracePt t="84818" x="6848475" y="2803525"/>
          <p14:tracePt t="84825" x="6858000" y="2803525"/>
          <p14:tracePt t="84847" x="6867525" y="2803525"/>
          <p14:tracePt t="84863" x="6875463" y="2803525"/>
          <p14:tracePt t="84883" x="6884988" y="2803525"/>
          <p14:tracePt t="84908" x="6894513" y="2803525"/>
          <p14:tracePt t="84941" x="6911975" y="2803525"/>
          <p14:tracePt t="84975" x="6929438" y="2803525"/>
          <p14:tracePt t="84992" x="6938963" y="2803525"/>
          <p14:tracePt t="85008" x="6946900" y="2803525"/>
          <p14:tracePt t="85025" x="6956425" y="2803525"/>
          <p14:tracePt t="85043" x="6965950" y="2803525"/>
          <p14:tracePt t="85058" x="6983413" y="2803525"/>
          <p14:tracePt t="85074" x="6991350" y="2803525"/>
          <p14:tracePt t="85092" x="7000875" y="2803525"/>
          <p14:tracePt t="85110" x="7027863" y="2803525"/>
          <p14:tracePt t="85125" x="7037388" y="2803525"/>
          <p14:tracePt t="85131" x="7045325" y="2803525"/>
          <p14:tracePt t="85141" x="7054850" y="2803525"/>
          <p14:tracePt t="85159" x="7062788" y="2813050"/>
          <p14:tracePt t="85175" x="7089775" y="2813050"/>
          <p14:tracePt t="85192" x="7099300" y="2813050"/>
          <p14:tracePt t="85209" x="7108825" y="2813050"/>
          <p14:tracePt t="85242" x="7126288" y="2813050"/>
          <p14:tracePt t="85553" x="7116763" y="2813050"/>
          <p14:tracePt t="85560" x="7099300" y="2830513"/>
          <p14:tracePt t="85575" x="7072313" y="2840038"/>
          <p14:tracePt t="85591" x="7037388" y="2857500"/>
          <p14:tracePt t="85609" x="6991350" y="2867025"/>
          <p14:tracePt t="85624" x="6956425" y="2884488"/>
          <p14:tracePt t="85642" x="6902450" y="2894013"/>
          <p14:tracePt t="85648" x="6875463" y="2894013"/>
          <p14:tracePt t="85662" x="6804025" y="2911475"/>
          <p14:tracePt t="85675" x="6742113" y="2919413"/>
          <p14:tracePt t="85691" x="6661150" y="2919413"/>
          <p14:tracePt t="85708" x="6608763" y="2919413"/>
          <p14:tracePt t="85725" x="6554788" y="2919413"/>
          <p14:tracePt t="85741" x="6438900" y="2919413"/>
          <p14:tracePt t="85758" x="6367463" y="2919413"/>
          <p14:tracePt t="85775" x="6269038" y="2919413"/>
          <p14:tracePt t="85794" x="6153150" y="2928938"/>
          <p14:tracePt t="85808" x="6099175" y="2938463"/>
          <p14:tracePt t="86162" x="6062663" y="2938463"/>
          <p14:tracePt t="86169" x="6027738" y="2938463"/>
          <p14:tracePt t="86177" x="5991225" y="2938463"/>
          <p14:tracePt t="86192" x="5929313" y="2938463"/>
          <p14:tracePt t="86208" x="5875338" y="2938463"/>
          <p14:tracePt t="86227" x="5813425" y="2946400"/>
          <p14:tracePt t="86258" x="5751513" y="2955925"/>
          <p14:tracePt t="86293" x="5705475" y="2955925"/>
          <p14:tracePt t="86325" x="5670550" y="2955925"/>
          <p14:tracePt t="86342" x="5653088" y="2955925"/>
          <p14:tracePt t="86358" x="5634038" y="2955925"/>
          <p14:tracePt t="86375" x="5616575" y="2955925"/>
          <p14:tracePt t="86392" x="5608638" y="2946400"/>
          <p14:tracePt t="86410" x="5589588" y="2946400"/>
          <p14:tracePt t="86425" x="5572125" y="2946400"/>
          <p14:tracePt t="86441" x="5562600" y="2946400"/>
          <p14:tracePt t="86476" x="5554663" y="2946400"/>
          <p14:tracePt t="86538" x="5545138" y="2946400"/>
          <p14:tracePt t="86553" x="5537200" y="2946400"/>
          <p14:tracePt t="86574" x="5527675" y="2938463"/>
          <p14:tracePt t="86582" x="5518150" y="2938463"/>
          <p14:tracePt t="86595" x="5510213" y="2938463"/>
          <p14:tracePt t="86609" x="5500688" y="2938463"/>
          <p14:tracePt t="86625" x="5483225" y="2938463"/>
          <p14:tracePt t="86643" x="5473700" y="2938463"/>
          <p14:tracePt t="86660" x="5465763" y="2938463"/>
          <p14:tracePt t="86676" x="5446713" y="2938463"/>
          <p14:tracePt t="86790" x="5438775" y="2938463"/>
          <p14:tracePt t="86809" x="5429250" y="2938463"/>
          <p14:tracePt t="86824" x="5419725" y="2938463"/>
          <p14:tracePt t="86832" x="5411788" y="2938463"/>
          <p14:tracePt t="86845" x="5402263" y="2938463"/>
          <p14:tracePt t="86859" x="5384800" y="2928938"/>
          <p14:tracePt t="86875" x="5357813" y="2928938"/>
          <p14:tracePt t="86892" x="5340350" y="2928938"/>
          <p14:tracePt t="86912" x="5276850" y="2928938"/>
          <p14:tracePt t="86925" x="5241925" y="2928938"/>
          <p14:tracePt t="86942" x="5197475" y="2928938"/>
          <p14:tracePt t="86958" x="5153025" y="2928938"/>
          <p14:tracePt t="86976" x="5081588" y="2919413"/>
          <p14:tracePt t="86992" x="5045075" y="2919413"/>
          <p14:tracePt t="87009" x="5010150" y="2919413"/>
          <p14:tracePt t="87025" x="4983163" y="2919413"/>
          <p14:tracePt t="87043" x="4956175" y="2911475"/>
          <p14:tracePt t="87059" x="4946650" y="2911475"/>
          <p14:tracePt t="87075" x="4929188" y="2911475"/>
          <p14:tracePt t="87095" x="4919663" y="2911475"/>
          <p14:tracePt t="87109" x="4911725" y="2911475"/>
          <p14:tracePt t="87125" x="4902200" y="2911475"/>
          <p14:tracePt t="87250" x="4894263" y="2911475"/>
          <p14:tracePt t="87626" x="4902200" y="2911475"/>
          <p14:tracePt t="87635" x="4911725" y="2911475"/>
          <p14:tracePt t="87647" x="4919663" y="2911475"/>
          <p14:tracePt t="87661" x="4938713" y="2911475"/>
          <p14:tracePt t="87675" x="4946650" y="2911475"/>
          <p14:tracePt t="87693" x="4965700" y="2911475"/>
          <p14:tracePt t="87709" x="4973638" y="2911475"/>
          <p14:tracePt t="87742" x="5018088" y="2911475"/>
          <p14:tracePt t="87775" x="5054600" y="2911475"/>
          <p14:tracePt t="87809" x="5108575" y="2911475"/>
          <p14:tracePt t="87825" x="5126038" y="2911475"/>
          <p14:tracePt t="87844" x="5160963" y="2911475"/>
          <p14:tracePt t="87859" x="5170488" y="2911475"/>
          <p14:tracePt t="87875" x="5187950" y="2911475"/>
          <p14:tracePt t="87892" x="5205413" y="2911475"/>
          <p14:tracePt t="87913" x="5232400" y="2911475"/>
          <p14:tracePt t="87925" x="5241925" y="2911475"/>
          <p14:tracePt t="87943" x="5268913" y="2911475"/>
          <p14:tracePt t="87961" x="5286375" y="2919413"/>
          <p14:tracePt t="87977" x="5322888" y="2928938"/>
          <p14:tracePt t="87992" x="5330825" y="2928938"/>
          <p14:tracePt t="88009" x="5348288" y="2928938"/>
          <p14:tracePt t="88025" x="5367338" y="2928938"/>
          <p14:tracePt t="88043" x="5384800" y="2928938"/>
          <p14:tracePt t="88059" x="5394325" y="2938463"/>
          <p14:tracePt t="88076" x="5411788" y="2938463"/>
          <p14:tracePt t="88094" x="5438775" y="2938463"/>
          <p14:tracePt t="88109" x="5446713" y="2938463"/>
          <p14:tracePt t="88126" x="5465763" y="2938463"/>
          <p14:tracePt t="88142" x="5473700" y="2938463"/>
          <p14:tracePt t="88161" x="5491163" y="2938463"/>
          <p14:tracePt t="88175" x="5500688" y="2938463"/>
          <p14:tracePt t="88193" x="5510213" y="2938463"/>
          <p14:tracePt t="88209" x="5527675" y="2938463"/>
          <p14:tracePt t="88227" x="5537200" y="2946400"/>
          <p14:tracePt t="88242" x="5554663" y="2955925"/>
          <p14:tracePt t="88259" x="5562600" y="2955925"/>
          <p14:tracePt t="88278" x="5589588" y="2955925"/>
          <p14:tracePt t="88292" x="5599113" y="2955925"/>
          <p14:tracePt t="88309" x="5616575" y="2955925"/>
          <p14:tracePt t="88326" x="5634038" y="2955925"/>
          <p14:tracePt t="88345" x="5653088" y="2955925"/>
          <p14:tracePt t="88359" x="5661025" y="2955925"/>
          <p14:tracePt t="88376" x="5670550" y="2955925"/>
          <p14:tracePt t="88392" x="5680075" y="2955925"/>
          <p14:tracePt t="88409" x="5688013" y="2955925"/>
          <p14:tracePt t="88707" x="5697538" y="2955925"/>
          <p14:tracePt t="88722" x="5705475" y="2955925"/>
          <p14:tracePt t="88729" x="5715000" y="2955925"/>
          <p14:tracePt t="88751" x="5724525" y="2955925"/>
          <p14:tracePt t="88766" x="5732463" y="2955925"/>
          <p14:tracePt t="88779" x="5741988" y="2955925"/>
          <p14:tracePt t="88796" x="5751513" y="2955925"/>
          <p14:tracePt t="88809" x="5759450" y="2955925"/>
          <p14:tracePt t="88826" x="5776913" y="2955925"/>
          <p14:tracePt t="88844" x="5795963" y="2955925"/>
          <p14:tracePt t="88860" x="5813425" y="2955925"/>
          <p14:tracePt t="88876" x="5830888" y="2955925"/>
          <p14:tracePt t="88895" x="5840413" y="2955925"/>
          <p14:tracePt t="88911" x="5875338" y="2965450"/>
          <p14:tracePt t="88926" x="5894388" y="2965450"/>
          <p14:tracePt t="88943" x="5929313" y="2982913"/>
          <p14:tracePt t="88962" x="5973763" y="2990850"/>
          <p14:tracePt t="88976" x="6000750" y="3000375"/>
          <p14:tracePt t="88993" x="6027738" y="3009900"/>
          <p14:tracePt t="89009" x="6037263" y="3017838"/>
          <p14:tracePt t="89028" x="6062663" y="3017838"/>
          <p14:tracePt t="89043" x="6072188" y="3017838"/>
          <p14:tracePt t="89060" x="6081713" y="3017838"/>
          <p14:tracePt t="89076" x="6089650" y="3017838"/>
          <p14:tracePt t="89095" x="6099175" y="3017838"/>
          <p14:tracePt t="89457" x="6072188" y="3017838"/>
          <p14:tracePt t="89464" x="6062663" y="3017838"/>
          <p14:tracePt t="89477" x="6027738" y="3017838"/>
          <p14:tracePt t="89493" x="5991225" y="3017838"/>
          <p14:tracePt t="89509" x="5938838" y="3017838"/>
          <p14:tracePt t="89527" x="5867400" y="3017838"/>
          <p14:tracePt t="89543" x="5813425" y="3017838"/>
          <p14:tracePt t="89560" x="5768975" y="3017838"/>
          <p14:tracePt t="89577" x="5732463" y="3017838"/>
          <p14:tracePt t="89594" x="5688013" y="3017838"/>
          <p14:tracePt t="89611" x="5670550" y="3017838"/>
          <p14:tracePt t="89627" x="5653088" y="3017838"/>
          <p14:tracePt t="89633" x="5643563" y="3017838"/>
          <p14:tracePt t="89646" x="5626100" y="3009900"/>
          <p14:tracePt t="89660" x="5581650" y="2990850"/>
          <p14:tracePt t="89677" x="5545138" y="2990850"/>
          <p14:tracePt t="89694" x="5500688" y="2982913"/>
          <p14:tracePt t="89712" x="5438775" y="2965450"/>
          <p14:tracePt t="89726" x="5411788" y="2955925"/>
          <p14:tracePt t="89743" x="5375275" y="2946400"/>
          <p14:tracePt t="89760" x="5340350" y="2946400"/>
          <p14:tracePt t="89777" x="5303838" y="2946400"/>
          <p14:tracePt t="89793" x="5276850" y="2938463"/>
          <p14:tracePt t="89810" x="5259388" y="2928938"/>
          <p14:tracePt t="89826" x="5232400" y="2928938"/>
          <p14:tracePt t="89844" x="5205413" y="2919413"/>
          <p14:tracePt t="89860" x="5180013" y="2919413"/>
          <p14:tracePt t="89877" x="5170488" y="2919413"/>
          <p14:tracePt t="89895" x="5133975" y="2919413"/>
          <p14:tracePt t="89910" x="5126038" y="2919413"/>
          <p14:tracePt t="89926" x="5116513" y="2919413"/>
          <p14:tracePt t="89943" x="5108575" y="2919413"/>
          <p14:tracePt t="89961" x="5099050" y="2919413"/>
          <p14:tracePt t="89976" x="5089525" y="2919413"/>
          <p14:tracePt t="89993" x="5072063" y="2919413"/>
          <p14:tracePt t="90010" x="5062538" y="2919413"/>
          <p14:tracePt t="90027" x="5037138" y="2919413"/>
          <p14:tracePt t="90043" x="5027613" y="2919413"/>
          <p14:tracePt t="90076" x="5018088" y="2919413"/>
          <p14:tracePt t="91066" x="5037138" y="2919413"/>
          <p14:tracePt t="91082" x="5045075" y="2919413"/>
          <p14:tracePt t="91090" x="5054600" y="2919413"/>
          <p14:tracePt t="91097" x="5062538" y="2919413"/>
          <p14:tracePt t="91111" x="5072063" y="2919413"/>
          <p14:tracePt t="91129" x="5081588" y="2919413"/>
          <p14:tracePt t="91133" x="5099050" y="2919413"/>
          <p14:tracePt t="91148" x="5108575" y="2919413"/>
          <p14:tracePt t="91177" x="5126038" y="2919413"/>
          <p14:tracePt t="91212" x="5160963" y="2919413"/>
          <p14:tracePt t="91245" x="5180013" y="2919413"/>
          <p14:tracePt t="91260" x="5187950" y="2919413"/>
          <p14:tracePt t="91277" x="5197475" y="2919413"/>
          <p14:tracePt t="91381" x="5197475" y="2911475"/>
          <p14:tracePt t="91389" x="5197475" y="2901950"/>
          <p14:tracePt t="91397" x="5187950" y="2901950"/>
          <p14:tracePt t="91411" x="5160963" y="2884488"/>
          <p14:tracePt t="91427" x="5133975" y="2840038"/>
          <p14:tracePt t="91444" x="5108575" y="2803525"/>
          <p14:tracePt t="91461" x="5018088" y="2724150"/>
          <p14:tracePt t="91477" x="4973638" y="2687638"/>
          <p14:tracePt t="91494" x="4919663" y="2652713"/>
          <p14:tracePt t="91513" x="4857750" y="2616200"/>
          <p14:tracePt t="91528" x="4830763" y="2598738"/>
          <p14:tracePt t="91544" x="4803775" y="2589213"/>
          <p14:tracePt t="91560" x="4786313" y="2581275"/>
          <p14:tracePt t="91579" x="4776788" y="2571750"/>
          <p14:tracePt t="91594" x="4768850" y="2571750"/>
          <p14:tracePt t="91611" x="4759325" y="2571750"/>
          <p14:tracePt t="91644" x="4751388" y="2571750"/>
          <p14:tracePt t="91660" x="4732338" y="2571750"/>
          <p14:tracePt t="91677" x="4724400" y="2571750"/>
          <p14:tracePt t="91694" x="4705350" y="2571750"/>
          <p14:tracePt t="91711" x="4643438" y="2571750"/>
          <p14:tracePt t="91727" x="4598988" y="2571750"/>
          <p14:tracePt t="91744" x="4554538" y="2562225"/>
          <p14:tracePt t="91764" x="4473575" y="2562225"/>
          <p14:tracePt t="91777" x="4429125" y="2562225"/>
          <p14:tracePt t="91793" x="4394200" y="2562225"/>
          <p14:tracePt t="91810" x="4357688" y="2562225"/>
          <p14:tracePt t="91829" x="4322763" y="2562225"/>
          <p14:tracePt t="91844" x="4295775" y="2562225"/>
          <p14:tracePt t="91860" x="4276725" y="2562225"/>
          <p14:tracePt t="91880" x="4241800" y="2562225"/>
          <p14:tracePt t="91895" x="4214813" y="2562225"/>
          <p14:tracePt t="91910" x="4197350" y="2562225"/>
          <p14:tracePt t="91927" x="4170363" y="2562225"/>
          <p14:tracePt t="91944" x="4152900" y="2562225"/>
          <p14:tracePt t="91961" x="4125913" y="2562225"/>
          <p14:tracePt t="91977" x="4116388" y="2562225"/>
          <p14:tracePt t="91994" x="4089400" y="2571750"/>
          <p14:tracePt t="92332" x="4081463" y="2571750"/>
          <p14:tracePt t="92345" x="4044950" y="2562225"/>
          <p14:tracePt t="92361" x="4000500" y="2554288"/>
          <p14:tracePt t="92377" x="3965575" y="2554288"/>
          <p14:tracePt t="92394" x="3902075" y="2536825"/>
          <p14:tracePt t="92411" x="3867150" y="2527300"/>
          <p14:tracePt t="92446" x="3803650" y="2527300"/>
          <p14:tracePt t="92477" x="3759200" y="2527300"/>
          <p14:tracePt t="92514" x="3705225" y="2527300"/>
          <p14:tracePt t="92527" x="3687763" y="2527300"/>
          <p14:tracePt t="92544" x="3670300" y="2527300"/>
          <p14:tracePt t="92563" x="3660775" y="2527300"/>
          <p14:tracePt t="92579" x="3633788" y="2527300"/>
          <p14:tracePt t="92594" x="3608388" y="2527300"/>
          <p14:tracePt t="92611" x="3581400" y="2527300"/>
          <p14:tracePt t="92631" x="3554413" y="2527300"/>
          <p14:tracePt t="92647" x="3527425" y="2517775"/>
          <p14:tracePt t="92662" x="3509963" y="2509838"/>
          <p14:tracePt t="92677" x="3490913" y="2509838"/>
          <p14:tracePt t="92697" x="3473450" y="2509838"/>
          <p14:tracePt t="92711" x="3455988" y="2509838"/>
          <p14:tracePt t="92727" x="3429000" y="2500313"/>
          <p14:tracePt t="92744" x="3411538" y="2500313"/>
          <p14:tracePt t="92763" x="3384550" y="2500313"/>
          <p14:tracePt t="92777" x="3375025" y="2500313"/>
          <p14:tracePt t="92794" x="3357563" y="2500313"/>
          <p14:tracePt t="92811" x="3340100" y="2500313"/>
          <p14:tracePt t="92829" x="3322638" y="2500313"/>
          <p14:tracePt t="92844" x="3313113" y="2500313"/>
          <p14:tracePt t="92861" x="3303588" y="2500313"/>
          <p14:tracePt t="92879" x="3286125" y="2500313"/>
          <p14:tracePt t="92895" x="3268663" y="2500313"/>
          <p14:tracePt t="92911" x="3259138" y="2490788"/>
          <p14:tracePt t="92927" x="3232150" y="2482850"/>
          <p14:tracePt t="92946" x="3205163" y="2482850"/>
          <p14:tracePt t="92961" x="3170238" y="2482850"/>
          <p14:tracePt t="92978" x="3143250" y="2482850"/>
          <p14:tracePt t="92994" x="3125788" y="2482850"/>
          <p14:tracePt t="93013" x="3098800" y="2482850"/>
          <p14:tracePt t="93027" x="3071813" y="2482850"/>
          <p14:tracePt t="93044" x="3054350" y="2482850"/>
          <p14:tracePt t="93061" x="3027363" y="2482850"/>
          <p14:tracePt t="93078" x="2990850" y="2482850"/>
          <p14:tracePt t="93095" x="2973388" y="2482850"/>
          <p14:tracePt t="93111" x="2955925" y="2482850"/>
          <p14:tracePt t="93130" x="2938463" y="2465388"/>
          <p14:tracePt t="93145" x="2919413" y="2455863"/>
          <p14:tracePt t="93161" x="2901950" y="2455863"/>
          <p14:tracePt t="93177" x="2894013" y="2455863"/>
          <p14:tracePt t="93197" x="2874963" y="2455863"/>
          <p14:tracePt t="93211" x="2857500" y="2455863"/>
          <p14:tracePt t="93228" x="2840038" y="2455863"/>
          <p14:tracePt t="93244" x="2830513" y="2455863"/>
          <p14:tracePt t="93262" x="2795588" y="2455863"/>
          <p14:tracePt t="93278" x="2776538" y="2455863"/>
          <p14:tracePt t="93294" x="2741613" y="2455863"/>
          <p14:tracePt t="93311" x="2697163" y="2455863"/>
          <p14:tracePt t="93329" x="2633663" y="2465388"/>
          <p14:tracePt t="93344" x="2598738" y="2473325"/>
          <p14:tracePt t="93361" x="2544763" y="2473325"/>
          <p14:tracePt t="93381" x="2428875" y="2482850"/>
          <p14:tracePt t="93395" x="2366963" y="2490788"/>
          <p14:tracePt t="93411" x="2322513" y="2490788"/>
          <p14:tracePt t="93427" x="2276475" y="2490788"/>
          <p14:tracePt t="93446" x="2241550" y="2490788"/>
          <p14:tracePt t="93461" x="2224088" y="2490788"/>
          <p14:tracePt t="93477" x="2205038" y="2490788"/>
          <p14:tracePt t="93494" x="2197100" y="2490788"/>
          <p14:tracePt t="93512" x="2187575" y="2490788"/>
          <p14:tracePt t="93544" x="2179638" y="2490788"/>
          <p14:tracePt t="93579" x="2170113" y="2490788"/>
          <p14:tracePt t="93588" x="2160588" y="2490788"/>
          <p14:tracePt t="93611" x="2152650" y="2490788"/>
          <p14:tracePt t="93623" x="2143125" y="2490788"/>
          <p14:tracePt t="93637" x="2125663" y="2490788"/>
          <p14:tracePt t="93661" x="2108200" y="2490788"/>
          <p14:tracePt t="93678" x="2098675" y="2490788"/>
          <p14:tracePt t="93695" x="2089150" y="2490788"/>
          <p14:tracePt t="93711" x="2081213" y="2490788"/>
          <p14:tracePt t="94153" x="2098675" y="2500313"/>
          <p14:tracePt t="94165" x="2125663" y="2517775"/>
          <p14:tracePt t="94178" x="2179638" y="2544763"/>
          <p14:tracePt t="94196" x="2268538" y="2589213"/>
          <p14:tracePt t="94212" x="2322513" y="2616200"/>
          <p14:tracePt t="94228" x="2384425" y="2643188"/>
          <p14:tracePt t="94245" x="2428875" y="2660650"/>
          <p14:tracePt t="94278" x="2517775" y="2670175"/>
          <p14:tracePt t="94312" x="2554288" y="2670175"/>
          <p14:tracePt t="94345" x="2562225" y="2670175"/>
          <p14:tracePt t="94361" x="2571750" y="2670175"/>
          <p14:tracePt t="94379" x="2571750" y="2660650"/>
          <p14:tracePt t="94394" x="2571750" y="2652713"/>
          <p14:tracePt t="94411" x="2581275" y="2625725"/>
          <p14:tracePt t="94429" x="2581275" y="2598738"/>
          <p14:tracePt t="94446" x="2581275" y="2554288"/>
          <p14:tracePt t="94462" x="2581275" y="2517775"/>
          <p14:tracePt t="94479" x="2581275" y="2482850"/>
          <p14:tracePt t="94497" x="2581275" y="2428875"/>
          <p14:tracePt t="94512" x="2581275" y="2401888"/>
          <p14:tracePt t="94528" x="2581275" y="2384425"/>
          <p14:tracePt t="94545" x="2581275" y="2366963"/>
          <p14:tracePt t="94563" x="2581275" y="2347913"/>
          <p14:tracePt t="94579" x="2581275" y="2339975"/>
          <p14:tracePt t="94595" x="2581275" y="2330450"/>
          <p14:tracePt t="94630" x="2598738" y="2312988"/>
          <p14:tracePt t="94645" x="2598738" y="2303463"/>
          <p14:tracePt t="94662" x="2608263" y="2295525"/>
          <p14:tracePt t="94679" x="2616200" y="2286000"/>
          <p14:tracePt t="94696" x="2625725" y="2276475"/>
          <p14:tracePt t="94711" x="2633663" y="2268538"/>
          <p14:tracePt t="94728" x="2643188" y="2268538"/>
          <p14:tracePt t="94745" x="2660650" y="2259013"/>
          <p14:tracePt t="94762" x="2679700" y="2251075"/>
          <p14:tracePt t="94779" x="2697163" y="2241550"/>
          <p14:tracePt t="94795" x="2705100" y="2241550"/>
          <p14:tracePt t="94814" x="2724150" y="2241550"/>
          <p14:tracePt t="94828" x="2732088" y="2241550"/>
          <p14:tracePt t="94861" x="2741613" y="2241550"/>
          <p14:tracePt t="94962" x="2751138" y="2241550"/>
          <p14:tracePt t="94977" x="2759075" y="2232025"/>
          <p14:tracePt t="94986" x="2768600" y="2232025"/>
          <p14:tracePt t="94996" x="2776538" y="2224088"/>
          <p14:tracePt t="95012" x="2795588" y="2224088"/>
          <p14:tracePt t="95028" x="2803525" y="2205038"/>
          <p14:tracePt t="95045" x="2830513" y="2205038"/>
          <p14:tracePt t="95064" x="2847975" y="2197100"/>
          <p14:tracePt t="95079" x="2874963" y="2197100"/>
          <p14:tracePt t="95095" x="2894013" y="2187575"/>
          <p14:tracePt t="95112" x="2911475" y="2187575"/>
          <p14:tracePt t="95130" x="2938463" y="2187575"/>
          <p14:tracePt t="95153" x="2946400" y="2187575"/>
          <p14:tracePt t="95177" x="2955925" y="2187575"/>
          <p14:tracePt t="95278" x="2965450" y="2187575"/>
          <p14:tracePt t="95293" x="2973388" y="2187575"/>
          <p14:tracePt t="95307" x="2982913" y="2187575"/>
          <p14:tracePt t="95317" x="3000375" y="2187575"/>
          <p14:tracePt t="95332" x="3027363" y="2170113"/>
          <p14:tracePt t="95345" x="3089275" y="2170113"/>
          <p14:tracePt t="95362" x="3179763" y="2160588"/>
          <p14:tracePt t="95379" x="3259138" y="2143125"/>
          <p14:tracePt t="95395" x="3340100" y="2125663"/>
          <p14:tracePt t="95412" x="3375025" y="2125663"/>
          <p14:tracePt t="95431" x="3438525" y="2125663"/>
          <p14:tracePt t="95445" x="3490913" y="2125663"/>
          <p14:tracePt t="95462" x="3544888" y="2125663"/>
          <p14:tracePt t="95478" x="3598863" y="2125663"/>
          <p14:tracePt t="95497" x="3687763" y="2125663"/>
          <p14:tracePt t="95512" x="3732213" y="2125663"/>
          <p14:tracePt t="95529" x="3768725" y="2125663"/>
          <p14:tracePt t="95545" x="3795713" y="2125663"/>
          <p14:tracePt t="95831" x="3830638" y="2125663"/>
          <p14:tracePt t="95846" x="3911600" y="2133600"/>
          <p14:tracePt t="95865" x="4010025" y="2160588"/>
          <p14:tracePt t="95879" x="4071938" y="2179638"/>
          <p14:tracePt t="95895" x="4152900" y="2187575"/>
          <p14:tracePt t="95913" x="4232275" y="2197100"/>
          <p14:tracePt t="95931" x="4322763" y="2214563"/>
          <p14:tracePt t="95945" x="4357688" y="2224088"/>
          <p14:tracePt t="95962" x="4402138" y="2224088"/>
          <p14:tracePt t="95979" x="4419600" y="2224088"/>
          <p14:tracePt t="95997" x="4465638" y="2224088"/>
          <p14:tracePt t="96012" x="4491038" y="2224088"/>
          <p14:tracePt t="96028" x="4537075" y="2224088"/>
          <p14:tracePt t="96045" x="4581525" y="2224088"/>
          <p14:tracePt t="96063" x="4633913" y="2224088"/>
          <p14:tracePt t="96079" x="4670425" y="2224088"/>
          <p14:tracePt t="96096" x="4697413" y="2224088"/>
          <p14:tracePt t="96112" x="4714875" y="2224088"/>
          <p14:tracePt t="96129" x="4732338" y="2224088"/>
          <p14:tracePt t="96146" x="4741863" y="2224088"/>
          <p14:tracePt t="96168" x="4751388" y="2224088"/>
          <p14:tracePt t="96250" x="4759325" y="2224088"/>
          <p14:tracePt t="96263" x="4768850" y="2214563"/>
          <p14:tracePt t="96278" x="4776788" y="2214563"/>
          <p14:tracePt t="96288" x="4776788" y="2205038"/>
          <p14:tracePt t="96300" x="4786313" y="2205038"/>
          <p14:tracePt t="96313" x="4803775" y="2197100"/>
          <p14:tracePt t="96329" x="4813300" y="2187575"/>
          <p14:tracePt t="96345" x="4822825" y="2179638"/>
          <p14:tracePt t="96379" x="4840288" y="2170113"/>
          <p14:tracePt t="96413" x="4848225" y="2170113"/>
          <p14:tracePt t="96491" x="4848225" y="2160588"/>
          <p14:tracePt t="96501" x="4857750" y="2160588"/>
          <p14:tracePt t="96521" x="4867275" y="2152650"/>
          <p14:tracePt t="96529" x="4875213" y="2143125"/>
          <p14:tracePt t="96551" x="4884738" y="2133600"/>
          <p14:tracePt t="96631" x="4884738" y="2125663"/>
          <p14:tracePt t="96733" x="4894263" y="2116138"/>
          <p14:tracePt t="96749" x="4894263" y="2108200"/>
          <p14:tracePt t="96760" x="4902200" y="2108200"/>
          <p14:tracePt t="96778" x="4911725" y="2108200"/>
          <p14:tracePt t="97138" x="4919663" y="2098675"/>
          <p14:tracePt t="97147" x="4929188" y="2098675"/>
          <p14:tracePt t="97162" x="4938713" y="2098675"/>
          <p14:tracePt t="97180" x="4956175" y="2098675"/>
          <p14:tracePt t="97197" x="4973638" y="2098675"/>
          <p14:tracePt t="97232" x="5010150" y="2098675"/>
          <p14:tracePt t="97262" x="5027613" y="2098675"/>
          <p14:tracePt t="97298" x="5045075" y="2098675"/>
          <p14:tracePt t="97346" x="5045075" y="2089150"/>
          <p14:tracePt t="97763" x="5054600" y="2089150"/>
          <p14:tracePt t="97772" x="5081588" y="2081213"/>
          <p14:tracePt t="97784" x="5108575" y="2081213"/>
          <p14:tracePt t="97798" x="5143500" y="2062163"/>
          <p14:tracePt t="97813" x="5170488" y="2062163"/>
          <p14:tracePt t="97830" x="5197475" y="2062163"/>
          <p14:tracePt t="97846" x="5214938" y="2054225"/>
          <p14:tracePt t="97879" x="5276850" y="2036763"/>
          <p14:tracePt t="97913" x="5322888" y="2017713"/>
          <p14:tracePt t="97946" x="5411788" y="2000250"/>
          <p14:tracePt t="97963" x="5456238" y="2000250"/>
          <p14:tracePt t="97982" x="5500688" y="1990725"/>
          <p14:tracePt t="97996" x="5537200" y="1982788"/>
          <p14:tracePt t="98013" x="5562600" y="1982788"/>
          <p14:tracePt t="98029" x="5608638" y="1982788"/>
          <p14:tracePt t="98049" x="5680075" y="1973263"/>
          <p14:tracePt t="98063" x="5741988" y="1965325"/>
          <p14:tracePt t="98080" x="5803900" y="1965325"/>
          <p14:tracePt t="98096" x="5867400" y="1965325"/>
          <p14:tracePt t="98113" x="5946775" y="1965325"/>
          <p14:tracePt t="98129" x="6000750" y="1955800"/>
          <p14:tracePt t="98146" x="6062663" y="1955800"/>
          <p14:tracePt t="98163" x="6153150" y="1946275"/>
          <p14:tracePt t="98181" x="6276975" y="1946275"/>
          <p14:tracePt t="98196" x="6348413" y="1946275"/>
          <p14:tracePt t="98214" x="6402388" y="1955800"/>
          <p14:tracePt t="98232" x="6473825" y="1973263"/>
          <p14:tracePt t="98246" x="6527800" y="1973263"/>
          <p14:tracePt t="98263" x="6589713" y="1990725"/>
          <p14:tracePt t="98279" x="6653213" y="2009775"/>
          <p14:tracePt t="98299" x="6742113" y="2036763"/>
          <p14:tracePt t="98313" x="6777038" y="2054225"/>
          <p14:tracePt t="98330" x="6823075" y="2071688"/>
          <p14:tracePt t="98346" x="6840538" y="2081213"/>
          <p14:tracePt t="98365" x="6867525" y="2089150"/>
          <p14:tracePt t="98396" x="6875463" y="2089150"/>
          <p14:tracePt t="98415" x="6884988" y="2089150"/>
          <p14:tracePt t="98429" x="6894513" y="2089150"/>
          <p14:tracePt t="98446" x="6902450" y="2089150"/>
          <p14:tracePt t="98557" x="6894513" y="2089150"/>
          <p14:tracePt t="98564" x="6867525" y="2089150"/>
          <p14:tracePt t="98580" x="6813550" y="2089150"/>
          <p14:tracePt t="98596" x="6742113" y="2089150"/>
          <p14:tracePt t="98614" x="6643688" y="2081213"/>
          <p14:tracePt t="98630" x="6572250" y="2081213"/>
          <p14:tracePt t="98647" x="6473825" y="2081213"/>
          <p14:tracePt t="98663" x="6348413" y="2081213"/>
          <p14:tracePt t="98680" x="6161088" y="2081213"/>
          <p14:tracePt t="98697" x="6072188" y="2081213"/>
          <p14:tracePt t="98713" x="5973763" y="2081213"/>
          <p14:tracePt t="98732" x="5803900" y="2062163"/>
          <p14:tracePt t="98747" x="5705475" y="2062163"/>
          <p14:tracePt t="98763" x="5634038" y="2054225"/>
          <p14:tracePt t="98780" x="5581650" y="2054225"/>
          <p14:tracePt t="98798" x="5510213" y="2054225"/>
          <p14:tracePt t="98813" x="5429250" y="2054225"/>
          <p14:tracePt t="98830" x="5348288" y="2054225"/>
          <p14:tracePt t="98847" x="5259388" y="2054225"/>
          <p14:tracePt t="98864" x="5170488" y="2054225"/>
          <p14:tracePt t="98880" x="5126038" y="2054225"/>
          <p14:tracePt t="98897" x="5099050" y="2054225"/>
          <p14:tracePt t="98916" x="5054600" y="2054225"/>
          <p14:tracePt t="98931" x="5027613" y="2054225"/>
          <p14:tracePt t="98948" x="5010150" y="2054225"/>
          <p14:tracePt t="98963" x="5000625" y="2054225"/>
          <p14:tracePt t="98981" x="4983163" y="2054225"/>
          <p14:tracePt t="98996" x="4973638" y="2054225"/>
          <p14:tracePt t="99013" x="4965700" y="2054225"/>
          <p14:tracePt t="99048" x="4946650" y="2054225"/>
          <p14:tracePt t="99063" x="4929188" y="2054225"/>
          <p14:tracePt t="99080" x="4919663" y="2054225"/>
          <p14:tracePt t="99099" x="4911725" y="2054225"/>
          <p14:tracePt t="99114" x="4902200" y="2054225"/>
          <p14:tracePt t="99961" x="4911725" y="2062163"/>
          <p14:tracePt t="99974" x="4929188" y="2062163"/>
          <p14:tracePt t="99981" x="4946650" y="2062163"/>
          <p14:tracePt t="99998" x="4965700" y="2081213"/>
          <p14:tracePt t="100014" x="5000625" y="2081213"/>
          <p14:tracePt t="100034" x="5045075" y="2089150"/>
          <p14:tracePt t="100047" x="5089525" y="2108200"/>
          <p14:tracePt t="100080" x="5170488" y="2116138"/>
          <p14:tracePt t="100114" x="5259388" y="2143125"/>
          <p14:tracePt t="100147" x="5303838" y="2152650"/>
          <p14:tracePt t="100153" x="5313363" y="2160588"/>
          <p14:tracePt t="100165" x="5340350" y="2170113"/>
          <p14:tracePt t="100181" x="5367338" y="2179638"/>
          <p14:tracePt t="100197" x="5411788" y="2197100"/>
          <p14:tracePt t="100214" x="5456238" y="2214563"/>
          <p14:tracePt t="100231" x="5518150" y="2232025"/>
          <p14:tracePt t="100247" x="5545138" y="2241550"/>
          <p14:tracePt t="100264" x="5581650" y="2251075"/>
          <p14:tracePt t="100280" x="5616575" y="2259013"/>
          <p14:tracePt t="100297" x="5670550" y="2276475"/>
          <p14:tracePt t="100314" x="5697538" y="2276475"/>
          <p14:tracePt t="100330" x="5732463" y="2276475"/>
          <p14:tracePt t="100349" x="5776913" y="2286000"/>
          <p14:tracePt t="100364" x="5803900" y="2295525"/>
          <p14:tracePt t="100380" x="5830888" y="2295525"/>
          <p14:tracePt t="100398" x="5857875" y="2295525"/>
          <p14:tracePt t="100415" x="5894388" y="2312988"/>
          <p14:tracePt t="100430" x="5911850" y="2312988"/>
          <p14:tracePt t="100447" x="5929313" y="2312988"/>
          <p14:tracePt t="100464" x="5946775" y="2322513"/>
          <p14:tracePt t="100480" x="5965825" y="2330450"/>
          <p14:tracePt t="100497" x="6000750" y="2330450"/>
          <p14:tracePt t="100514" x="6010275" y="2347913"/>
          <p14:tracePt t="100534" x="6037263" y="2357438"/>
          <p14:tracePt t="100547" x="6054725" y="2357438"/>
          <p14:tracePt t="100564" x="6062663" y="2357438"/>
          <p14:tracePt t="100580" x="6072188" y="2357438"/>
          <p14:tracePt t="100599" x="6081713" y="2357438"/>
          <p14:tracePt t="100614" x="6089650" y="2366963"/>
          <p14:tracePt t="100630" x="6099175" y="2366963"/>
          <p14:tracePt t="100636" x="6099175" y="2374900"/>
          <p14:tracePt t="100665" x="6116638" y="2384425"/>
          <p14:tracePt t="100680" x="6126163" y="2393950"/>
          <p14:tracePt t="100697" x="6134100" y="2401888"/>
          <p14:tracePt t="100716" x="6143625" y="2401888"/>
          <p14:tracePt t="100747" x="6161088" y="2401888"/>
          <p14:tracePt t="100764" x="6161088" y="2411413"/>
          <p14:tracePt t="102549" x="6161088" y="2419350"/>
          <p14:tracePt t="102572" x="6126163" y="2428875"/>
          <p14:tracePt t="102584" x="6037263" y="2438400"/>
          <p14:tracePt t="102598" x="5875338" y="2446338"/>
          <p14:tracePt t="102615" x="5715000" y="2446338"/>
          <p14:tracePt t="102631" x="5483225" y="2428875"/>
          <p14:tracePt t="102637" x="5357813" y="2411413"/>
          <p14:tracePt t="102665" x="4867275" y="2357438"/>
          <p14:tracePt t="102698" x="4419600" y="2295525"/>
          <p14:tracePt t="102731" x="4000500" y="2251075"/>
          <p14:tracePt t="102748" x="3875088" y="2232025"/>
          <p14:tracePt t="102765" x="3732213" y="2224088"/>
          <p14:tracePt t="102782" x="3490913" y="2205038"/>
          <p14:tracePt t="102798" x="3340100" y="2197100"/>
          <p14:tracePt t="102815" x="3224213" y="2187575"/>
          <p14:tracePt t="102835" x="2990850" y="2160588"/>
          <p14:tracePt t="102848" x="2857500" y="2133600"/>
          <p14:tracePt t="102864" x="2732088" y="2098675"/>
          <p14:tracePt t="102881" x="2608263" y="2044700"/>
          <p14:tracePt t="102899" x="2411413" y="1965325"/>
          <p14:tracePt t="102915" x="2295525" y="1893888"/>
          <p14:tracePt t="102932" x="2214563" y="1847850"/>
          <p14:tracePt t="102948" x="2160588" y="1812925"/>
          <p14:tracePt t="102965" x="2098675" y="1768475"/>
          <p14:tracePt t="102981" x="2062163" y="1751013"/>
          <p14:tracePt t="102998" x="2027238" y="1731963"/>
          <p14:tracePt t="103014" x="2000250" y="1714500"/>
          <p14:tracePt t="103032" x="1973263" y="1704975"/>
          <p14:tracePt t="103048" x="1955800" y="1697038"/>
          <p14:tracePt t="103064" x="1955800" y="1687513"/>
          <p14:tracePt t="103084" x="1946275" y="1687513"/>
          <p14:tracePt t="103211" x="1955800" y="1687513"/>
          <p14:tracePt t="103223" x="1982788" y="1687513"/>
          <p14:tracePt t="103231" x="2000250" y="1687513"/>
          <p14:tracePt t="103248" x="2071688" y="1687513"/>
          <p14:tracePt t="103266" x="2205038" y="1687513"/>
          <p14:tracePt t="103282" x="2366963" y="1697038"/>
          <p14:tracePt t="103298" x="2446338" y="1704975"/>
          <p14:tracePt t="103315" x="2517775" y="1724025"/>
          <p14:tracePt t="103334" x="2652713" y="1741488"/>
          <p14:tracePt t="103348" x="2768600" y="1751013"/>
          <p14:tracePt t="103365" x="2840038" y="1758950"/>
          <p14:tracePt t="103381" x="2911475" y="1785938"/>
          <p14:tracePt t="103398" x="2982913" y="1803400"/>
          <p14:tracePt t="103415" x="3062288" y="1812925"/>
          <p14:tracePt t="103431" x="3125788" y="1830388"/>
          <p14:tracePt t="103449" x="3205163" y="1830388"/>
          <p14:tracePt t="103466" x="3303588" y="1847850"/>
          <p14:tracePt t="103481" x="3375025" y="1857375"/>
          <p14:tracePt t="103498" x="3429000" y="1857375"/>
          <p14:tracePt t="103517" x="3500438" y="1857375"/>
          <p14:tracePt t="103533" x="3554413" y="1857375"/>
          <p14:tracePt t="103548" x="3608388" y="1857375"/>
          <p14:tracePt t="103565" x="3660775" y="1847850"/>
          <p14:tracePt t="103584" x="3741738" y="1839913"/>
          <p14:tracePt t="103598" x="3776663" y="1822450"/>
          <p14:tracePt t="103615" x="3840163" y="1803400"/>
          <p14:tracePt t="103631" x="3875088" y="1785938"/>
          <p14:tracePt t="103637" x="3894138" y="1776413"/>
          <p14:tracePt t="103649" x="3929063" y="1776413"/>
          <p14:tracePt t="103665" x="3946525" y="1758950"/>
          <p14:tracePt t="103682" x="3973513" y="1751013"/>
          <p14:tracePt t="103700" x="3990975" y="1741488"/>
          <p14:tracePt t="103715" x="4000500" y="1724025"/>
          <p14:tracePt t="103732" x="4010025" y="1714500"/>
          <p14:tracePt t="103748" x="4010025" y="1660525"/>
          <p14:tracePt t="103767" x="4010025" y="1581150"/>
          <p14:tracePt t="103782" x="3983038" y="1527175"/>
          <p14:tracePt t="103798" x="3956050" y="1465263"/>
          <p14:tracePt t="103815" x="3919538" y="1428750"/>
          <p14:tracePt t="103835" x="3822700" y="1366838"/>
          <p14:tracePt t="103849" x="3741738" y="1330325"/>
          <p14:tracePt t="103865" x="3670300" y="1312863"/>
          <p14:tracePt t="103882" x="3608388" y="1303338"/>
          <p14:tracePt t="103900" x="3517900" y="1285875"/>
          <p14:tracePt t="103915" x="3446463" y="1285875"/>
          <p14:tracePt t="103932" x="3367088" y="1285875"/>
          <p14:tracePt t="103949" x="3276600" y="1295400"/>
          <p14:tracePt t="103965" x="3152775" y="1330325"/>
          <p14:tracePt t="103982" x="3071813" y="1339850"/>
          <p14:tracePt t="103998" x="3009900" y="1366838"/>
          <p14:tracePt t="104018" x="2919413" y="1401763"/>
          <p14:tracePt t="104032" x="2867025" y="1428750"/>
          <p14:tracePt t="104048" x="2822575" y="1455738"/>
          <p14:tracePt t="104065" x="2776538" y="1482725"/>
          <p14:tracePt t="104084" x="2732088" y="1527175"/>
          <p14:tracePt t="104098" x="2705100" y="1562100"/>
          <p14:tracePt t="104115" x="2679700" y="1598613"/>
          <p14:tracePt t="104132" x="2660650" y="1625600"/>
          <p14:tracePt t="104138" x="2652713" y="1643063"/>
          <p14:tracePt t="104150" x="2633663" y="1679575"/>
          <p14:tracePt t="104165" x="2633663" y="1714500"/>
          <p14:tracePt t="104182" x="2633663" y="1751013"/>
          <p14:tracePt t="104200" x="2687638" y="1847850"/>
          <p14:tracePt t="104215" x="2759075" y="1911350"/>
          <p14:tracePt t="104232" x="2822575" y="1965325"/>
          <p14:tracePt t="104248" x="2874963" y="2000250"/>
          <p14:tracePt t="104267" x="3009900" y="2054225"/>
          <p14:tracePt t="104282" x="3098800" y="2081213"/>
          <p14:tracePt t="104299" x="3187700" y="2089150"/>
          <p14:tracePt t="104315" x="3286125" y="2089150"/>
          <p14:tracePt t="104333" x="3402013" y="2081213"/>
          <p14:tracePt t="104348" x="3465513" y="2062163"/>
          <p14:tracePt t="104365" x="3571875" y="2036763"/>
          <p14:tracePt t="104385" x="3714750" y="1990725"/>
          <p14:tracePt t="104399" x="3795713" y="1965325"/>
          <p14:tracePt t="104415" x="3840163" y="1938338"/>
          <p14:tracePt t="104432" x="3884613" y="1911350"/>
          <p14:tracePt t="104451" x="3938588" y="1884363"/>
          <p14:tracePt t="104465" x="3965575" y="1857375"/>
          <p14:tracePt t="104482" x="3990975" y="1847850"/>
          <p14:tracePt t="104498" x="4017963" y="1830388"/>
          <p14:tracePt t="104517" x="4037013" y="1803400"/>
          <p14:tracePt t="104532" x="4044950" y="1785938"/>
          <p14:tracePt t="104550" x="4062413" y="1751013"/>
          <p14:tracePt t="104565" x="4062413" y="1697038"/>
          <p14:tracePt t="104582" x="4054475" y="1598613"/>
          <p14:tracePt t="104598" x="4044950" y="1554163"/>
          <p14:tracePt t="104615" x="4017963" y="1517650"/>
          <p14:tracePt t="104634" x="3929063" y="1455738"/>
          <p14:tracePt t="104648" x="3813175" y="1419225"/>
          <p14:tracePt t="104665" x="3724275" y="1419225"/>
          <p14:tracePt t="104682" x="3633788" y="1419225"/>
          <p14:tracePt t="104700" x="3517900" y="1438275"/>
          <p14:tracePt t="104715" x="3429000" y="1465263"/>
          <p14:tracePt t="104732" x="3348038" y="1490663"/>
          <p14:tracePt t="104749" x="3268663" y="1527175"/>
          <p14:tracePt t="104767" x="3179763" y="1554163"/>
          <p14:tracePt t="104782" x="3143250" y="1562100"/>
          <p14:tracePt t="104799" x="3108325" y="1589088"/>
          <p14:tracePt t="104815" x="3089275" y="1608138"/>
          <p14:tracePt t="104833" x="3054350" y="1625600"/>
          <p14:tracePt t="104849" x="3027363" y="1643063"/>
          <p14:tracePt t="104866" x="3009900" y="1660525"/>
          <p14:tracePt t="104884" x="2990850" y="1679575"/>
          <p14:tracePt t="104899" x="2973388" y="1697038"/>
          <p14:tracePt t="104916" x="2965450" y="1704975"/>
          <p14:tracePt t="104932" x="2955925" y="1714500"/>
          <p14:tracePt t="104951" x="2946400" y="1731963"/>
          <p14:tracePt t="104965" x="2938463" y="1741488"/>
          <p14:tracePt t="105062" x="2928938" y="1741488"/>
          <p14:tracePt t="108644" x="2982913" y="1776413"/>
          <p14:tracePt t="108654" x="3179763" y="1893888"/>
          <p14:tracePt t="108667" x="3295650" y="1965325"/>
          <p14:tracePt t="108684" x="3768725" y="2259013"/>
          <p14:tracePt t="108700" x="4000500" y="2393950"/>
          <p14:tracePt t="108717" x="4286250" y="2562225"/>
          <p14:tracePt t="108736" x="4581525" y="2768600"/>
          <p14:tracePt t="108768" x="4840288" y="2990850"/>
          <p14:tracePt t="108802" x="5018088" y="3160713"/>
          <p14:tracePt t="108834" x="5089525" y="3286125"/>
          <p14:tracePt t="108850" x="5099050" y="3340100"/>
          <p14:tracePt t="108868" x="5108575" y="3402013"/>
          <p14:tracePt t="108883" x="5108575" y="3438525"/>
          <p14:tracePt t="108900" x="5099050" y="3465513"/>
          <p14:tracePt t="108917" x="5089525" y="3473450"/>
          <p14:tracePt t="108934" x="5054600" y="3500438"/>
          <p14:tracePt t="108950" x="5027613" y="3509963"/>
          <p14:tracePt t="108967" x="5010150" y="3509963"/>
          <p14:tracePt t="108986" x="4965700" y="3509963"/>
          <p14:tracePt t="109001" x="4938713" y="3509963"/>
          <p14:tracePt t="109017" x="4911725" y="3490913"/>
          <p14:tracePt t="109034" x="4902200" y="3482975"/>
          <p14:tracePt t="109053" x="4875213" y="3465513"/>
          <p14:tracePt t="109067" x="4848225" y="3438525"/>
          <p14:tracePt t="109084" x="4830763" y="3419475"/>
          <p14:tracePt t="109100" x="4803775" y="3394075"/>
          <p14:tracePt t="109119" x="4776788" y="3348038"/>
          <p14:tracePt t="109134" x="4751388" y="3313113"/>
          <p14:tracePt t="109151" x="4724400" y="3276600"/>
          <p14:tracePt t="109157" x="4705350" y="3268663"/>
          <p14:tracePt t="109169" x="4679950" y="3232150"/>
          <p14:tracePt t="109184" x="4670425" y="3214688"/>
          <p14:tracePt t="109200" x="4633913" y="3179763"/>
          <p14:tracePt t="109217" x="4598988" y="3152775"/>
          <p14:tracePt t="109237" x="4554538" y="3116263"/>
          <p14:tracePt t="109250" x="4527550" y="3089275"/>
          <p14:tracePt t="109267" x="4518025" y="3081338"/>
          <p14:tracePt t="109284" x="4510088" y="3071813"/>
          <p14:tracePt t="109302" x="4491038" y="3062288"/>
          <p14:tracePt t="109317" x="4473575" y="3054350"/>
          <p14:tracePt t="109334" x="4456113" y="3044825"/>
          <p14:tracePt t="109367" x="4446588" y="3044825"/>
          <p14:tracePt t="109385" x="4438650" y="3044825"/>
          <p14:tracePt t="109465" x="4446588" y="3044825"/>
          <p14:tracePt t="109472" x="4456113" y="3054350"/>
          <p14:tracePt t="109486" x="4500563" y="3089275"/>
          <p14:tracePt t="109500" x="4572000" y="3143250"/>
          <p14:tracePt t="109517" x="4670425" y="3224213"/>
          <p14:tracePt t="109534" x="4759325" y="3303588"/>
          <p14:tracePt t="109553" x="4884738" y="3482975"/>
          <p14:tracePt t="109567" x="4965700" y="3633788"/>
          <p14:tracePt t="109584" x="5018088" y="3751263"/>
          <p14:tracePt t="109601" x="5045075" y="3830638"/>
          <p14:tracePt t="109618" x="5081588" y="3938588"/>
          <p14:tracePt t="109634" x="5081588" y="4000500"/>
          <p14:tracePt t="109651" x="5081588" y="4054475"/>
          <p14:tracePt t="109658" x="5081588" y="4081463"/>
          <p14:tracePt t="109670" x="5081588" y="4133850"/>
          <p14:tracePt t="109684" x="5062538" y="4187825"/>
          <p14:tracePt t="109700" x="5037138" y="4232275"/>
          <p14:tracePt t="109717" x="5010150" y="4268788"/>
          <p14:tracePt t="109736" x="4929188" y="4330700"/>
          <p14:tracePt t="109751" x="4857750" y="4367213"/>
          <p14:tracePt t="109768" x="4803775" y="4402138"/>
          <p14:tracePt t="109785" x="4751388" y="4446588"/>
          <p14:tracePt t="109801" x="4679950" y="4500563"/>
          <p14:tracePt t="109817" x="4625975" y="4537075"/>
          <p14:tracePt t="109834" x="4581525" y="4572000"/>
          <p14:tracePt t="109851" x="4527550" y="4616450"/>
          <p14:tracePt t="109867" x="4446588" y="4660900"/>
          <p14:tracePt t="109884" x="4394200" y="4687888"/>
          <p14:tracePt t="109900" x="4330700" y="4724400"/>
          <p14:tracePt t="109919" x="4224338" y="4768850"/>
          <p14:tracePt t="109934" x="4125913" y="4795838"/>
          <p14:tracePt t="109950" x="4000500" y="4830763"/>
          <p14:tracePt t="109971" x="3795713" y="4875213"/>
          <p14:tracePt t="109986" x="3670300" y="4894263"/>
          <p14:tracePt t="110003" x="3490913" y="4919663"/>
          <p14:tracePt t="110023" x="3160713" y="4946650"/>
          <p14:tracePt t="110040" x="2946400" y="4946650"/>
          <p14:tracePt t="110060" x="2589213" y="4946650"/>
          <p14:tracePt t="110074" x="2384425" y="4938713"/>
          <p14:tracePt t="110089" x="2179638" y="4919663"/>
          <p14:tracePt t="110103" x="1965325" y="4875213"/>
          <p14:tracePt t="110117" x="1776413" y="4840288"/>
          <p14:tracePt t="110134" x="1581150" y="4795838"/>
          <p14:tracePt t="110150" x="1347788" y="4724400"/>
          <p14:tracePt t="110156" x="1258888" y="4697413"/>
          <p14:tracePt t="110174" x="1108075" y="4625975"/>
          <p14:tracePt t="110190" x="874713" y="4518025"/>
          <p14:tracePt t="110201" x="795338" y="4483100"/>
          <p14:tracePt t="110217" x="642938" y="4411663"/>
          <p14:tracePt t="110236" x="455613" y="4259263"/>
          <p14:tracePt t="110251" x="330200" y="4116388"/>
          <p14:tracePt t="110268" x="231775" y="3983038"/>
          <p14:tracePt t="110284" x="160338" y="3894138"/>
          <p14:tracePt t="110302" x="115888" y="3830638"/>
          <p14:tracePt t="110317" x="107950" y="3768725"/>
          <p14:tracePt t="110334" x="107950" y="3714750"/>
          <p14:tracePt t="110353" x="142875" y="3536950"/>
          <p14:tracePt t="110368" x="204788" y="3419475"/>
          <p14:tracePt t="110384" x="276225" y="3330575"/>
          <p14:tracePt t="110401" x="357188" y="3268663"/>
          <p14:tracePt t="110419" x="544513" y="3108325"/>
          <p14:tracePt t="110434" x="704850" y="2990850"/>
          <p14:tracePt t="110451" x="839788" y="2884488"/>
          <p14:tracePt t="110468" x="1009650" y="2768600"/>
          <p14:tracePt t="110486" x="1285875" y="2660650"/>
          <p14:tracePt t="110501" x="1465263" y="2625725"/>
          <p14:tracePt t="110518" x="1660525" y="2589213"/>
          <p14:tracePt t="110537" x="1990725" y="2571750"/>
          <p14:tracePt t="110552" x="2179638" y="2562225"/>
          <p14:tracePt t="110567" x="2393950" y="2562225"/>
          <p14:tracePt t="110584" x="2608263" y="2562225"/>
          <p14:tracePt t="110603" x="2874963" y="2598738"/>
          <p14:tracePt t="110618" x="3054350" y="2633663"/>
          <p14:tracePt t="110634" x="3205163" y="2679700"/>
          <p14:tracePt t="110651" x="3295650" y="2714625"/>
          <p14:tracePt t="110656" x="3348038" y="2741613"/>
          <p14:tracePt t="110670" x="3473450" y="2786063"/>
          <p14:tracePt t="110684" x="3625850" y="2847975"/>
          <p14:tracePt t="110701" x="3751263" y="2894013"/>
          <p14:tracePt t="110717" x="3857625" y="2946400"/>
          <p14:tracePt t="110736" x="3990975" y="3009900"/>
          <p14:tracePt t="110751" x="4108450" y="3054350"/>
          <p14:tracePt t="110768" x="4224338" y="3125788"/>
          <p14:tracePt t="110787" x="4402138" y="3214688"/>
          <p14:tracePt t="110802" x="4483100" y="3251200"/>
          <p14:tracePt t="110818" x="4545013" y="3286125"/>
          <p14:tracePt t="110834" x="4598988" y="3340100"/>
          <p14:tracePt t="110853" x="4697413" y="3394075"/>
          <p14:tracePt t="110867" x="4732338" y="3419475"/>
          <p14:tracePt t="110885" x="4768850" y="3465513"/>
          <p14:tracePt t="110901" x="4803775" y="3509963"/>
          <p14:tracePt t="110919" x="4848225" y="3589338"/>
          <p14:tracePt t="110934" x="4875213" y="3687763"/>
          <p14:tracePt t="110951" x="4894263" y="3751263"/>
          <p14:tracePt t="110971" x="4894263" y="3867150"/>
          <p14:tracePt t="110985" x="4884738" y="3929063"/>
          <p14:tracePt t="111002" x="4867275" y="3983038"/>
          <p14:tracePt t="111018" x="4830763" y="4062413"/>
          <p14:tracePt t="111037" x="4776788" y="4170363"/>
          <p14:tracePt t="111052" x="4741863" y="4232275"/>
          <p14:tracePt t="111068" x="4705350" y="4286250"/>
          <p14:tracePt t="111085" x="4679950" y="4340225"/>
          <p14:tracePt t="111104" x="4633913" y="4384675"/>
          <p14:tracePt t="111118" x="4608513" y="4411663"/>
          <p14:tracePt t="111134" x="4589463" y="4438650"/>
          <p14:tracePt t="111151" x="4562475" y="4465638"/>
          <p14:tracePt t="111157" x="4545013" y="4473575"/>
          <p14:tracePt t="111169" x="4527550" y="4500563"/>
          <p14:tracePt t="111184" x="4500563" y="4518025"/>
          <p14:tracePt t="111217" x="4491038" y="4527550"/>
          <p14:tracePt t="111235" x="4456113" y="4537075"/>
          <p14:tracePt t="111647" x="4473575" y="4510088"/>
          <p14:tracePt t="111657" x="4518025" y="4465638"/>
          <p14:tracePt t="111668" x="4554538" y="4411663"/>
          <p14:tracePt t="111685" x="4660900" y="4313238"/>
          <p14:tracePt t="111701" x="4724400" y="4259263"/>
          <p14:tracePt t="111720" x="4786313" y="4224338"/>
          <p14:tracePt t="111752" x="4830763" y="4187825"/>
          <p14:tracePt t="111786" x="4894263" y="4143375"/>
          <p14:tracePt t="111818" x="4919663" y="4125913"/>
          <p14:tracePt t="111834" x="4929188" y="4125913"/>
          <p14:tracePt t="111853" x="4938713" y="4116388"/>
          <p14:tracePt t="111868" x="4946650" y="4116388"/>
          <p14:tracePt t="111971" x="4946650" y="4108450"/>
          <p14:tracePt t="119889" x="4938713" y="4071938"/>
          <p14:tracePt t="119903" x="4884738" y="3983038"/>
          <p14:tracePt t="119911" x="4867275" y="3919538"/>
          <p14:tracePt t="119925" x="4803775" y="3795713"/>
          <p14:tracePt t="119938" x="4759325" y="3705225"/>
          <p14:tracePt t="119954" x="4714875" y="3643313"/>
          <p14:tracePt t="119971" x="4687888" y="3608388"/>
          <p14:tracePt t="120004" x="4643438" y="3544888"/>
          <p14:tracePt t="120038" x="4608513" y="3500438"/>
          <p14:tracePt t="120071" x="4545013" y="3438525"/>
          <p14:tracePt t="120087" x="4510088" y="3411538"/>
          <p14:tracePt t="120106" x="4473575" y="3375025"/>
          <p14:tracePt t="120121" x="4456113" y="3357563"/>
          <p14:tracePt t="120138" x="4429125" y="3348038"/>
          <p14:tracePt t="120155" x="4419600" y="3330575"/>
          <p14:tracePt t="120171" x="4394200" y="3303588"/>
          <p14:tracePt t="120189" x="4375150" y="3295650"/>
          <p14:tracePt t="120204" x="4348163" y="3276600"/>
          <p14:tracePt t="120221" x="4330700" y="3259138"/>
          <p14:tracePt t="120239" x="4313238" y="3241675"/>
          <p14:tracePt t="120254" x="4295775" y="3224213"/>
          <p14:tracePt t="120271" x="4286250" y="3214688"/>
          <p14:tracePt t="120288" x="4276725" y="3214688"/>
          <p14:tracePt t="120304" x="4268788" y="3205163"/>
          <p14:tracePt t="120321" x="4268788" y="3197225"/>
          <p14:tracePt t="120338" x="4259263" y="3187700"/>
          <p14:tracePt t="120356" x="4241800" y="3179763"/>
          <p14:tracePt t="120371" x="4241800" y="3170238"/>
          <p14:tracePt t="120388" x="4232275" y="3160713"/>
          <p14:tracePt t="120404" x="4224338" y="3160713"/>
          <p14:tracePt t="120424" x="4205288" y="3143250"/>
          <p14:tracePt t="120438" x="4187825" y="3143250"/>
          <p14:tracePt t="120454" x="4170363" y="3133725"/>
          <p14:tracePt t="120471" x="4160838" y="3125788"/>
          <p14:tracePt t="120490" x="4133850" y="3116263"/>
          <p14:tracePt t="120522" x="4125913" y="3116263"/>
          <p14:tracePt t="120538" x="4116388" y="3108325"/>
          <p14:tracePt t="120555" x="4108450" y="3108325"/>
          <p14:tracePt t="120845" x="4071938" y="3108325"/>
          <p14:tracePt t="120858" x="3990975" y="3125788"/>
          <p14:tracePt t="120867" x="3956050" y="3133725"/>
          <p14:tracePt t="120875" x="3911600" y="3133725"/>
          <p14:tracePt t="120888" x="3848100" y="3143250"/>
          <p14:tracePt t="120905" x="3786188" y="3152775"/>
          <p14:tracePt t="120924" x="3705225" y="3152775"/>
          <p14:tracePt t="120938" x="3660775" y="3152775"/>
          <p14:tracePt t="120955" x="3616325" y="3152775"/>
          <p14:tracePt t="120971" x="3589338" y="3152775"/>
          <p14:tracePt t="120989" x="3554413" y="3152775"/>
          <p14:tracePt t="121005" x="3527425" y="3152775"/>
          <p14:tracePt t="121022" x="3482975" y="3152775"/>
          <p14:tracePt t="121041" x="3429000" y="3152775"/>
          <p14:tracePt t="121055" x="3394075" y="3152775"/>
          <p14:tracePt t="121071" x="3357563" y="3152775"/>
          <p14:tracePt t="121088" x="3330575" y="3152775"/>
          <p14:tracePt t="121108" x="3295650" y="3152775"/>
          <p14:tracePt t="121122" x="3224213" y="3152775"/>
          <p14:tracePt t="121138" x="3179763" y="3152775"/>
          <p14:tracePt t="121155" x="3143250" y="3152775"/>
          <p14:tracePt t="121174" x="3081338" y="3152775"/>
          <p14:tracePt t="121180" x="3062288" y="3152775"/>
          <p14:tracePt t="121188" x="3044825" y="3152775"/>
          <p14:tracePt t="121205" x="3009900" y="3152775"/>
          <p14:tracePt t="121222" x="2982913" y="3152775"/>
          <p14:tracePt t="121240" x="2955925" y="3152775"/>
          <p14:tracePt t="121255" x="2938463" y="3152775"/>
          <p14:tracePt t="121272" x="2919413" y="3152775"/>
          <p14:tracePt t="121291" x="2901950" y="3152775"/>
          <p14:tracePt t="121305" x="2884488" y="3152775"/>
          <p14:tracePt t="121338" x="2874963" y="3152775"/>
          <p14:tracePt t="121355" x="2867025" y="3152775"/>
          <p14:tracePt t="121389" x="2857500" y="3152775"/>
          <p14:tracePt t="121690" x="2874963" y="3152775"/>
          <p14:tracePt t="121698" x="2884488" y="3152775"/>
          <p14:tracePt t="121705" x="2894013" y="3152775"/>
          <p14:tracePt t="121723" x="2919413" y="3160713"/>
          <p14:tracePt t="121740" x="2955925" y="3170238"/>
          <p14:tracePt t="121756" x="2973388" y="3170238"/>
          <p14:tracePt t="121772" x="3000375" y="3170238"/>
          <p14:tracePt t="121790" x="3036888" y="3170238"/>
          <p14:tracePt t="121822" x="3081338" y="3170238"/>
          <p14:tracePt t="121857" x="3125788" y="3170238"/>
          <p14:tracePt t="121889" x="3160713" y="3170238"/>
          <p14:tracePt t="121905" x="3187700" y="3170238"/>
          <p14:tracePt t="121922" x="3224213" y="3179763"/>
          <p14:tracePt t="121938" x="3241675" y="3179763"/>
          <p14:tracePt t="121956" x="3276600" y="3179763"/>
          <p14:tracePt t="121974" x="3322638" y="3179763"/>
          <p14:tracePt t="121989" x="3357563" y="3179763"/>
          <p14:tracePt t="122005" x="3394075" y="3179763"/>
          <p14:tracePt t="122022" x="3438525" y="3170238"/>
          <p14:tracePt t="122042" x="3509963" y="3160713"/>
          <p14:tracePt t="122055" x="3544888" y="3152775"/>
          <p14:tracePt t="122072" x="3581400" y="3143250"/>
          <p14:tracePt t="122088" x="3616325" y="3143250"/>
          <p14:tracePt t="122106" x="3660775" y="3125788"/>
          <p14:tracePt t="122122" x="3679825" y="3125788"/>
          <p14:tracePt t="122139" x="3705225" y="3125788"/>
          <p14:tracePt t="122155" x="3714750" y="3125788"/>
          <p14:tracePt t="122172" x="3724275" y="3125788"/>
          <p14:tracePt t="122189" x="3732213" y="3125788"/>
          <p14:tracePt t="122205" x="3741738" y="3125788"/>
          <p14:tracePt t="122224" x="3751263" y="3125788"/>
          <p14:tracePt t="122239" x="3776663" y="3125788"/>
          <p14:tracePt t="122255" x="3803650" y="3116263"/>
          <p14:tracePt t="122272" x="3822700" y="3116263"/>
          <p14:tracePt t="122290" x="3840163" y="3116263"/>
          <p14:tracePt t="122305" x="3857625" y="3116263"/>
          <p14:tracePt t="122322" x="3867150" y="3116263"/>
          <p14:tracePt t="122356" x="3875088" y="3116263"/>
          <p14:tracePt t="122410" x="3884613" y="3116263"/>
          <p14:tracePt t="122425" x="3894138" y="3116263"/>
          <p14:tracePt t="122439" x="3902075" y="3116263"/>
          <p14:tracePt t="122446" x="3911600" y="3116263"/>
          <p14:tracePt t="122455" x="3919538" y="3116263"/>
          <p14:tracePt t="122475" x="3956050" y="3116263"/>
          <p14:tracePt t="122488" x="3973513" y="3116263"/>
          <p14:tracePt t="122505" x="3990975" y="3116263"/>
          <p14:tracePt t="122522" x="4000500" y="3116263"/>
          <p14:tracePt t="122540" x="4027488" y="3116263"/>
          <p14:tracePt t="122555" x="4037013" y="3116263"/>
          <p14:tracePt t="122573" x="4054475" y="3116263"/>
          <p14:tracePt t="122605" x="4062413" y="3116263"/>
          <p14:tracePt t="122622" x="4071938" y="3116263"/>
          <p14:tracePt t="122645" x="4081463" y="3116263"/>
          <p14:tracePt t="122658" x="4089400" y="3116263"/>
          <p14:tracePt t="122672" x="4108450" y="3116263"/>
          <p14:tracePt t="122689" x="4116388" y="3116263"/>
          <p14:tracePt t="122706" x="4133850" y="3116263"/>
          <p14:tracePt t="122725" x="4152900" y="3116263"/>
          <p14:tracePt t="122739" x="4160838" y="3116263"/>
          <p14:tracePt t="122756" x="4170363" y="3116263"/>
          <p14:tracePt t="122772" x="4179888" y="3116263"/>
          <p14:tracePt t="123285" x="4187825" y="3116263"/>
          <p14:tracePt t="123306" x="4197350" y="3116263"/>
          <p14:tracePt t="123329" x="4205288" y="3116263"/>
          <p14:tracePt t="123666" x="4214813" y="3116263"/>
          <p14:tracePt t="123681" x="4224338" y="3116263"/>
          <p14:tracePt t="123702" x="4232275" y="3116263"/>
          <p14:tracePt t="125305" x="4214813" y="3116263"/>
          <p14:tracePt t="125314" x="4205288" y="3116263"/>
          <p14:tracePt t="125324" x="4179888" y="3116263"/>
          <p14:tracePt t="125340" x="4160838" y="3116263"/>
          <p14:tracePt t="125357" x="4133850" y="3125788"/>
          <p14:tracePt t="125373" x="4116388" y="3125788"/>
          <p14:tracePt t="125391" x="4081463" y="3125788"/>
          <p14:tracePt t="125407" x="4054475" y="3125788"/>
          <p14:tracePt t="125440" x="4037013" y="3125788"/>
          <p14:tracePt t="125473" x="4010025" y="3125788"/>
          <p14:tracePt t="125533" x="4000500" y="3125788"/>
          <p14:tracePt t="126348" x="3965575" y="3125788"/>
          <p14:tracePt t="126355" x="3929063" y="3133725"/>
          <p14:tracePt t="126364" x="3884613" y="3143250"/>
          <p14:tracePt t="126376" x="3840163" y="3143250"/>
          <p14:tracePt t="126391" x="3795713" y="3143250"/>
          <p14:tracePt t="126408" x="3768725" y="3143250"/>
          <p14:tracePt t="126423" x="3724275" y="3143250"/>
          <p14:tracePt t="126457" x="3670300" y="3143250"/>
          <p14:tracePt t="126491" x="3616325" y="3160713"/>
          <p14:tracePt t="126523" x="3562350" y="3160713"/>
          <p14:tracePt t="126540" x="3536950" y="3160713"/>
          <p14:tracePt t="126559" x="3500438" y="3179763"/>
          <p14:tracePt t="126574" x="3482975" y="3179763"/>
          <p14:tracePt t="126590" x="3455988" y="3179763"/>
          <p14:tracePt t="126607" x="3438525" y="3179763"/>
          <p14:tracePt t="126626" x="3402013" y="3179763"/>
          <p14:tracePt t="126640" x="3375025" y="3179763"/>
          <p14:tracePt t="126657" x="3357563" y="3179763"/>
          <p14:tracePt t="126662" x="3340100" y="3179763"/>
          <p14:tracePt t="126674" x="3330575" y="3179763"/>
          <p14:tracePt t="126692" x="3303588" y="3179763"/>
          <p14:tracePt t="126707" x="3286125" y="3179763"/>
          <p14:tracePt t="126724" x="3268663" y="3179763"/>
          <p14:tracePt t="126740" x="3259138" y="3179763"/>
          <p14:tracePt t="126758" x="3241675" y="3179763"/>
          <p14:tracePt t="126774" x="3232150" y="3179763"/>
          <p14:tracePt t="126790" x="3224213" y="3179763"/>
          <p14:tracePt t="127665" x="3205163" y="3179763"/>
          <p14:tracePt t="127679" x="3197225" y="3179763"/>
          <p14:tracePt t="127701" x="3187700" y="3179763"/>
          <p14:tracePt t="127773" x="3179763" y="3179763"/>
          <p14:tracePt t="128112" x="3170238" y="3179763"/>
          <p14:tracePt t="128128" x="3160713" y="3179763"/>
          <p14:tracePt t="128774" x="3160713" y="3187700"/>
          <p14:tracePt t="128782" x="3170238" y="3187700"/>
          <p14:tracePt t="128793" x="3187700" y="3197225"/>
          <p14:tracePt t="128808" x="3205163" y="3197225"/>
          <p14:tracePt t="128825" x="3224213" y="3214688"/>
          <p14:tracePt t="128841" x="3251200" y="3214688"/>
          <p14:tracePt t="128859" x="3276600" y="3214688"/>
          <p14:tracePt t="128891" x="3313113" y="3214688"/>
          <p14:tracePt t="128925" x="3357563" y="3224213"/>
          <p14:tracePt t="128958" x="3394075" y="3224213"/>
          <p14:tracePt t="128974" x="3411538" y="3232150"/>
          <p14:tracePt t="128992" x="3429000" y="3232150"/>
          <p14:tracePt t="129009" x="3446463" y="3232150"/>
          <p14:tracePt t="129024" x="3455988" y="3232150"/>
          <p14:tracePt t="129044" x="3490913" y="3232150"/>
          <p14:tracePt t="129058" x="3517900" y="3232150"/>
          <p14:tracePt t="129074" x="3554413" y="3232150"/>
          <p14:tracePt t="129091" x="3598863" y="3232150"/>
          <p14:tracePt t="129109" x="3660775" y="3232150"/>
          <p14:tracePt t="129124" x="3705225" y="3232150"/>
          <p14:tracePt t="129141" x="3741738" y="3232150"/>
          <p14:tracePt t="129158" x="3786188" y="3232150"/>
          <p14:tracePt t="129175" x="3822700" y="3232150"/>
          <p14:tracePt t="129191" x="3840163" y="3232150"/>
          <p14:tracePt t="129197" x="3848100" y="3232150"/>
          <p14:tracePt t="129226" x="3857625" y="3232150"/>
          <p14:tracePt t="129241" x="3867150" y="3232150"/>
          <p14:tracePt t="133555" x="3857625" y="3232150"/>
          <p14:tracePt t="133563" x="3830638" y="3232150"/>
          <p14:tracePt t="133576" x="3786188" y="3232150"/>
          <p14:tracePt t="133593" x="3714750" y="3232150"/>
          <p14:tracePt t="133613" x="3608388" y="3241675"/>
          <p14:tracePt t="133627" x="3536950" y="3251200"/>
          <p14:tracePt t="133643" x="3455988" y="3251200"/>
          <p14:tracePt t="133678" x="3367088" y="3268663"/>
          <p14:tracePt t="133710" x="3322638" y="3268663"/>
          <p14:tracePt t="133743" x="3303588" y="3268663"/>
          <p14:tracePt t="134122" x="3295650" y="3268663"/>
          <p14:tracePt t="134136" x="3276600" y="3251200"/>
          <p14:tracePt t="134149" x="3268663" y="3241675"/>
          <p14:tracePt t="134160" x="3251200" y="3241675"/>
          <p14:tracePt t="134177" x="3214688" y="3224213"/>
          <p14:tracePt t="134193" x="3197225" y="3214688"/>
          <p14:tracePt t="134226" x="3143250" y="3197225"/>
          <p14:tracePt t="134260" x="3089275" y="3179763"/>
          <p14:tracePt t="134296" x="3044825" y="3170238"/>
          <p14:tracePt t="134310" x="3027363" y="3160713"/>
          <p14:tracePt t="134326" x="3009900" y="3152775"/>
          <p14:tracePt t="134344" x="2990850" y="3143250"/>
          <p14:tracePt t="134363" x="2973388" y="3133725"/>
          <p14:tracePt t="134376" x="2965450" y="3125788"/>
          <p14:tracePt t="134395" x="2955925" y="3125788"/>
          <p14:tracePt t="134411" x="2946400" y="3125788"/>
          <p14:tracePt t="134511" x="2955925" y="3125788"/>
          <p14:tracePt t="134519" x="2965450" y="3125788"/>
          <p14:tracePt t="134527" x="2973388" y="3125788"/>
          <p14:tracePt t="134544" x="3036888" y="3125788"/>
          <p14:tracePt t="134560" x="3089275" y="3125788"/>
          <p14:tracePt t="134577" x="3143250" y="3125788"/>
          <p14:tracePt t="134593" x="3214688" y="3125788"/>
          <p14:tracePt t="134612" x="3303588" y="3125788"/>
          <p14:tracePt t="134627" x="3357563" y="3125788"/>
          <p14:tracePt t="134643" x="3402013" y="3125788"/>
          <p14:tracePt t="134663" x="3465513" y="3133725"/>
          <p14:tracePt t="134677" x="3500438" y="3133725"/>
          <p14:tracePt t="134693" x="3536950" y="3133725"/>
          <p14:tracePt t="134699" x="3554413" y="3143250"/>
          <p14:tracePt t="134710" x="3571875" y="3143250"/>
          <p14:tracePt t="134729" x="3625850" y="3143250"/>
          <p14:tracePt t="134744" x="3660775" y="3143250"/>
          <p14:tracePt t="134760" x="3687763" y="3143250"/>
          <p14:tracePt t="134777" x="3724275" y="3143250"/>
          <p14:tracePt t="134794" x="3776663" y="3143250"/>
          <p14:tracePt t="134810" x="3813175" y="3143250"/>
          <p14:tracePt t="134827" x="3840163" y="3143250"/>
          <p14:tracePt t="134844" x="3875088" y="3152775"/>
          <p14:tracePt t="134861" x="3911600" y="3152775"/>
          <p14:tracePt t="134877" x="3938588" y="3152775"/>
          <p14:tracePt t="134893" x="3956050" y="3152775"/>
          <p14:tracePt t="134913" x="3990975" y="3152775"/>
          <p14:tracePt t="134928" x="4017963" y="3152775"/>
          <p14:tracePt t="134943" x="4037013" y="3152775"/>
          <p14:tracePt t="134960" x="4062413" y="3152775"/>
          <p14:tracePt t="134979" x="4108450" y="3152775"/>
          <p14:tracePt t="134993" x="4125913" y="3152775"/>
          <p14:tracePt t="135010" x="4152900" y="3152775"/>
          <p14:tracePt t="135027" x="4170363" y="3152775"/>
          <p14:tracePt t="135045" x="4214813" y="3152775"/>
          <p14:tracePt t="135060" x="4241800" y="3152775"/>
          <p14:tracePt t="135077" x="4251325" y="3152775"/>
          <p14:tracePt t="135096" x="4276725" y="3152775"/>
          <p14:tracePt t="135111" x="4286250" y="3152775"/>
          <p14:tracePt t="135143" x="4303713" y="3152775"/>
          <p14:tracePt t="135163" x="4322763" y="3152775"/>
          <p14:tracePt t="135177" x="4330700" y="3152775"/>
          <p14:tracePt t="135194" x="4340225" y="3152775"/>
          <p14:tracePt t="135200" x="4348163" y="3152775"/>
          <p14:tracePt t="135210" x="4357688" y="3152775"/>
          <p14:tracePt t="135231" x="4367213" y="3152775"/>
          <p14:tracePt t="136098" x="4348163" y="3152775"/>
          <p14:tracePt t="136105" x="4340225" y="3152775"/>
          <p14:tracePt t="136111" x="4322763" y="3152775"/>
          <p14:tracePt t="136128" x="4295775" y="3152775"/>
          <p14:tracePt t="136146" x="4259263" y="3152775"/>
          <p14:tracePt t="136161" x="4224338" y="3160713"/>
          <p14:tracePt t="136177" x="4179888" y="3170238"/>
          <p14:tracePt t="136213" x="3990975" y="3205163"/>
          <p14:tracePt t="136245" x="3867150" y="3224213"/>
          <p14:tracePt t="136279" x="3741738" y="3241675"/>
          <p14:tracePt t="136294" x="3714750" y="3241675"/>
          <p14:tracePt t="136310" x="3687763" y="3241675"/>
          <p14:tracePt t="136327" x="3670300" y="3241675"/>
          <p14:tracePt t="136345" x="3643313" y="3241675"/>
          <p14:tracePt t="136360" x="3633788" y="3241675"/>
          <p14:tracePt t="136377" x="3616325" y="3241675"/>
          <p14:tracePt t="136397" x="3562350" y="3224213"/>
          <p14:tracePt t="136411" x="3527425" y="3214688"/>
          <p14:tracePt t="136427" x="3509963" y="3214688"/>
          <p14:tracePt t="136444" x="3482975" y="3205163"/>
          <p14:tracePt t="136463" x="3438525" y="3205163"/>
          <p14:tracePt t="136477" x="3402013" y="3205163"/>
          <p14:tracePt t="136494" x="3375025" y="3187700"/>
          <p14:tracePt t="136511" x="3340100" y="3187700"/>
          <p14:tracePt t="136527" x="3313113" y="3187700"/>
          <p14:tracePt t="136853" x="3276600" y="3197225"/>
          <p14:tracePt t="136862" x="3251200" y="3205163"/>
          <p14:tracePt t="136878" x="3197225" y="3232150"/>
          <p14:tracePt t="136895" x="3108325" y="3268663"/>
          <p14:tracePt t="136911" x="3071813" y="3286125"/>
          <p14:tracePt t="136928" x="3044825" y="3295650"/>
          <p14:tracePt t="136962" x="3009900" y="3303588"/>
          <p14:tracePt t="136995" x="3000375" y="3303588"/>
          <p14:tracePt t="137027" x="2982913" y="3303588"/>
          <p14:tracePt t="137044" x="2973388" y="3303588"/>
          <p14:tracePt t="137061" x="2973388" y="3313113"/>
          <p14:tracePt t="137079" x="2965450" y="3313113"/>
          <p14:tracePt t="137094" x="2946400" y="3322638"/>
          <p14:tracePt t="137111" x="2928938" y="3322638"/>
          <p14:tracePt t="137128" x="2911475" y="3322638"/>
          <p14:tracePt t="137145" x="2874963" y="3322638"/>
          <p14:tracePt t="137161" x="2847975" y="3322638"/>
          <p14:tracePt t="137178" x="2830513" y="3322638"/>
          <p14:tracePt t="137195" x="2822575" y="3322638"/>
          <p14:tracePt t="137212" x="2795588" y="3322638"/>
          <p14:tracePt t="137227" x="2786063" y="3322638"/>
          <p14:tracePt t="137244" x="2776538" y="3322638"/>
          <p14:tracePt t="137263" x="2759075" y="3322638"/>
          <p14:tracePt t="137278" x="2741613" y="3322638"/>
          <p14:tracePt t="137294" x="2732088" y="3322638"/>
          <p14:tracePt t="137311" x="2714625" y="3322638"/>
          <p14:tracePt t="137329" x="2705100" y="3322638"/>
          <p14:tracePt t="137345" x="2697163" y="3322638"/>
          <p14:tracePt t="137361" x="2687638" y="3322638"/>
          <p14:tracePt t="137378" x="2679700" y="3322638"/>
          <p14:tracePt t="137492" x="2670175" y="3322638"/>
          <p14:tracePt t="138953" x="2660650" y="3322638"/>
          <p14:tracePt t="139050" x="2652713" y="3313113"/>
          <p14:tracePt t="140409" x="2687638" y="3303588"/>
          <p14:tracePt t="140420" x="2786063" y="3295650"/>
          <p14:tracePt t="140430" x="2847975" y="3286125"/>
          <p14:tracePt t="140445" x="2955925" y="3276600"/>
          <p14:tracePt t="140464" x="3125788" y="3276600"/>
          <p14:tracePt t="140479" x="3170238" y="3276600"/>
          <p14:tracePt t="140495" x="3295650" y="3286125"/>
          <p14:tracePt t="140530" x="3455988" y="3322638"/>
          <p14:tracePt t="140562" x="3679825" y="3367088"/>
          <p14:tracePt t="140597" x="3884613" y="3411538"/>
          <p14:tracePt t="140613" x="3938588" y="3411538"/>
          <p14:tracePt t="140629" x="4000500" y="3429000"/>
          <p14:tracePt t="140645" x="4044950" y="3438525"/>
          <p14:tracePt t="140663" x="4108450" y="3446463"/>
          <p14:tracePt t="140679" x="4143375" y="3455988"/>
          <p14:tracePt t="140695" x="4179888" y="3465513"/>
          <p14:tracePt t="140715" x="4232275" y="3465513"/>
          <p14:tracePt t="140729" x="4259263" y="3482975"/>
          <p14:tracePt t="140745" x="4286250" y="3482975"/>
          <p14:tracePt t="140763" x="4303713" y="3490913"/>
          <p14:tracePt t="140780" x="4340225" y="3500438"/>
          <p14:tracePt t="140795" x="4367213" y="3500438"/>
          <p14:tracePt t="140813" x="4384675" y="3500438"/>
          <p14:tracePt t="140832" x="4402138" y="3500438"/>
          <p14:tracePt t="140847" x="4411663" y="3500438"/>
          <p14:tracePt t="140862" x="4419600" y="3500438"/>
          <p14:tracePt t="140879" x="4429125" y="3500438"/>
          <p14:tracePt t="140897" x="4438650" y="3500438"/>
          <p14:tracePt t="140959" x="4438650" y="3509963"/>
          <p14:tracePt t="140965" x="4438650" y="3517900"/>
          <p14:tracePt t="140990" x="4438650" y="3527425"/>
          <p14:tracePt t="141010" x="4438650" y="3536950"/>
          <p14:tracePt t="141017" x="4429125" y="3536950"/>
          <p14:tracePt t="141029" x="4429125" y="3544888"/>
          <p14:tracePt t="141046" x="4419600" y="3554413"/>
          <p14:tracePt t="141063" x="4419600" y="3562350"/>
          <p14:tracePt t="141144" x="4411663" y="3571875"/>
          <p14:tracePt t="141164" x="4402138" y="3581400"/>
          <p14:tracePt t="141171" x="4394200" y="3589338"/>
          <p14:tracePt t="141179" x="4384675" y="3589338"/>
          <p14:tracePt t="141196" x="4367213" y="3598863"/>
          <p14:tracePt t="141214" x="4357688" y="3608388"/>
          <p14:tracePt t="141229" x="4348163" y="3608388"/>
          <p14:tracePt t="141246" x="4340225" y="3608388"/>
          <p14:tracePt t="141310" x="4330700" y="3608388"/>
          <p14:tracePt t="143388" x="4313238" y="3616325"/>
          <p14:tracePt t="143395" x="4276725" y="3643313"/>
          <p14:tracePt t="143403" x="4232275" y="3670300"/>
          <p14:tracePt t="143416" x="4143375" y="3697288"/>
          <p14:tracePt t="143430" x="4044950" y="3732213"/>
          <p14:tracePt t="143447" x="3938588" y="3759200"/>
          <p14:tracePt t="143463" x="3848100" y="3786188"/>
          <p14:tracePt t="143496" x="3724275" y="3795713"/>
          <p14:tracePt t="143530" x="3660775" y="3795713"/>
          <p14:tracePt t="143564" x="3616325" y="3795713"/>
          <p14:tracePt t="143580" x="3589338" y="3795713"/>
          <p14:tracePt t="143600" x="3536950" y="3795713"/>
          <p14:tracePt t="143614" x="3482975" y="3795713"/>
          <p14:tracePt t="143631" x="3411538" y="3795713"/>
          <p14:tracePt t="143647" x="3348038" y="3795713"/>
          <p14:tracePt t="143665" x="3259138" y="3795713"/>
          <p14:tracePt t="143680" x="3214688" y="3795713"/>
          <p14:tracePt t="143697" x="3187700" y="3813175"/>
          <p14:tracePt t="143713" x="3152775" y="3822700"/>
          <p14:tracePt t="143732" x="3108325" y="3830638"/>
          <p14:tracePt t="143747" x="3081338" y="3840163"/>
          <p14:tracePt t="143764" x="3054350" y="3848100"/>
          <p14:tracePt t="143780" x="3036888" y="3857625"/>
          <p14:tracePt t="143797" x="2982913" y="3867150"/>
          <p14:tracePt t="143813" x="2946400" y="3875088"/>
          <p14:tracePt t="143830" x="2919413" y="3884613"/>
          <p14:tracePt t="143849" x="2884488" y="3902075"/>
          <p14:tracePt t="143865" x="2857500" y="3902075"/>
          <p14:tracePt t="143880" x="2847975" y="3902075"/>
          <p14:tracePt t="143897" x="2840038" y="3902075"/>
          <p14:tracePt t="143915" x="2830513" y="3902075"/>
          <p14:tracePt t="144312" x="2874963" y="3902075"/>
          <p14:tracePt t="144318" x="2965450" y="3902075"/>
          <p14:tracePt t="144330" x="3044825" y="3902075"/>
          <p14:tracePt t="144348" x="3286125" y="3894138"/>
          <p14:tracePt t="144381" x="3643313" y="3894138"/>
          <p14:tracePt t="144414" x="3965575" y="3875088"/>
          <p14:tracePt t="144447" x="4116388" y="3875088"/>
          <p14:tracePt t="144466" x="4170363" y="3875088"/>
          <p14:tracePt t="144480" x="4197350" y="3875088"/>
          <p14:tracePt t="144497" x="4205288" y="3875088"/>
          <p14:tracePt t="144514" x="4214813" y="3875088"/>
          <p14:tracePt t="144533" x="4224338" y="3875088"/>
          <p14:tracePt t="144547" x="4232275" y="3875088"/>
          <p14:tracePt t="144565" x="4241800" y="3884613"/>
          <p14:tracePt t="144580" x="4259263" y="3884613"/>
          <p14:tracePt t="144598" x="4268788" y="3894138"/>
          <p14:tracePt t="144614" x="4286250" y="3894138"/>
          <p14:tracePt t="144631" x="4303713" y="3911600"/>
          <p14:tracePt t="144651" x="4357688" y="3919538"/>
          <p14:tracePt t="144665" x="4394200" y="3929063"/>
          <p14:tracePt t="144680" x="4429125" y="3929063"/>
          <p14:tracePt t="144697" x="4465638" y="3946525"/>
          <p14:tracePt t="144716" x="4491038" y="3956050"/>
          <p14:tracePt t="144731" x="4510088" y="3965575"/>
          <p14:tracePt t="144747" x="4518025" y="3973513"/>
          <p14:tracePt t="144764" x="4527550" y="3983038"/>
          <p14:tracePt t="144782" x="4537075" y="4000500"/>
          <p14:tracePt t="144797" x="4537075" y="4010025"/>
          <p14:tracePt t="144814" x="4537075" y="4027488"/>
          <p14:tracePt t="144834" x="4527550" y="4044950"/>
          <p14:tracePt t="144848" x="4510088" y="4062413"/>
          <p14:tracePt t="144864" x="4491038" y="4081463"/>
          <p14:tracePt t="144881" x="4465638" y="4089400"/>
          <p14:tracePt t="144899" x="4446588" y="4098925"/>
          <p14:tracePt t="144914" x="4419600" y="4098925"/>
          <p14:tracePt t="144930" x="4402138" y="4098925"/>
          <p14:tracePt t="144947" x="4384675" y="4098925"/>
          <p14:tracePt t="144965" x="4375150" y="4098925"/>
          <p14:tracePt t="144980" x="4367213" y="4098925"/>
          <p14:tracePt t="144997" x="4357688" y="4098925"/>
          <p14:tracePt t="145030" x="4348163" y="4098925"/>
          <p14:tracePt t="145048" x="4330700" y="4108450"/>
          <p14:tracePt t="145064" x="4313238" y="4108450"/>
          <p14:tracePt t="145084" x="4295775" y="4116388"/>
          <p14:tracePt t="145097" x="4286250" y="4125913"/>
          <p14:tracePt t="145114" x="4268788" y="4133850"/>
          <p14:tracePt t="145131" x="4251325" y="4143375"/>
          <p14:tracePt t="145149" x="4241800" y="4143375"/>
          <p14:tracePt t="145195" x="4241800" y="4152900"/>
          <p14:tracePt t="145208" x="4232275" y="4152900"/>
          <p14:tracePt t="145216" x="4232275" y="4160838"/>
          <p14:tracePt t="145240" x="4232275" y="4170363"/>
          <p14:tracePt t="145260" x="4232275" y="4179888"/>
          <p14:tracePt t="145268" x="4232275" y="4187825"/>
          <p14:tracePt t="145284" x="4232275" y="4197350"/>
          <p14:tracePt t="145297" x="4232275" y="4205288"/>
          <p14:tracePt t="145314" x="4241800" y="4224338"/>
          <p14:tracePt t="145334" x="4251325" y="4232275"/>
          <p14:tracePt t="145347" x="4251325" y="4241800"/>
          <p14:tracePt t="145364" x="4251325" y="4251325"/>
          <p14:tracePt t="145383" x="4251325" y="4259263"/>
          <p14:tracePt t="145398" x="4251325" y="4268788"/>
          <p14:tracePt t="145414" x="4259263" y="4276725"/>
          <p14:tracePt t="145431" x="4259263" y="4286250"/>
          <p14:tracePt t="145449" x="4259263" y="4295775"/>
          <p14:tracePt t="145533" x="4259263" y="4303713"/>
          <p14:tracePt t="145542" x="4259263" y="4313238"/>
          <p14:tracePt t="145553" x="4251325" y="4313238"/>
          <p14:tracePt t="145564" x="4232275" y="4322763"/>
          <p14:tracePt t="145582" x="4170363" y="4330700"/>
          <p14:tracePt t="145598" x="4116388" y="4348163"/>
          <p14:tracePt t="145614" x="4081463" y="4348163"/>
          <p14:tracePt t="145634" x="4037013" y="4348163"/>
          <p14:tracePt t="145647" x="4010025" y="4348163"/>
          <p14:tracePt t="145664" x="3983038" y="4348163"/>
          <p14:tracePt t="145681" x="3946525" y="4348163"/>
          <p14:tracePt t="145701" x="3894138" y="4340225"/>
          <p14:tracePt t="145714" x="3875088" y="4340225"/>
          <p14:tracePt t="145731" x="3848100" y="4340225"/>
          <p14:tracePt t="145736" x="3830638" y="4340225"/>
          <p14:tracePt t="145747" x="3822700" y="4340225"/>
          <p14:tracePt t="145765" x="3768725" y="4330700"/>
          <p14:tracePt t="145782" x="3741738" y="4330700"/>
          <p14:tracePt t="145801" x="3705225" y="4330700"/>
          <p14:tracePt t="145817" x="3679825" y="4330700"/>
          <p14:tracePt t="145832" x="3652838" y="4330700"/>
          <p14:tracePt t="145847" x="3616325" y="4330700"/>
          <p14:tracePt t="145864" x="3581400" y="4330700"/>
          <p14:tracePt t="145883" x="3527425" y="4313238"/>
          <p14:tracePt t="145898" x="3482975" y="4313238"/>
          <p14:tracePt t="145914" x="3446463" y="4313238"/>
          <p14:tracePt t="145931" x="3419475" y="4313238"/>
          <p14:tracePt t="145948" x="3357563" y="4313238"/>
          <p14:tracePt t="145964" x="3322638" y="4313238"/>
          <p14:tracePt t="145981" x="3276600" y="4313238"/>
          <p14:tracePt t="145998" x="3241675" y="4313238"/>
          <p14:tracePt t="146015" x="3170238" y="4313238"/>
          <p14:tracePt t="146032" x="3125788" y="4313238"/>
          <p14:tracePt t="146048" x="3071813" y="4313238"/>
          <p14:tracePt t="146067" x="2990850" y="4313238"/>
          <p14:tracePt t="146082" x="2938463" y="4313238"/>
          <p14:tracePt t="146098" x="2901950" y="4322763"/>
          <p14:tracePt t="146114" x="2867025" y="4322763"/>
          <p14:tracePt t="146133" x="2840038" y="4322763"/>
          <p14:tracePt t="146147" x="2830513" y="4322763"/>
          <p14:tracePt t="146164" x="2813050" y="4322763"/>
          <p14:tracePt t="146181" x="2803525" y="4322763"/>
          <p14:tracePt t="146198" x="2751138" y="4322763"/>
          <p14:tracePt t="146214" x="2724150" y="4313238"/>
          <p14:tracePt t="146231" x="2687638" y="4313238"/>
          <p14:tracePt t="146237" x="2670175" y="4313238"/>
          <p14:tracePt t="146251" x="2643188" y="4313238"/>
          <p14:tracePt t="146264" x="2598738" y="4313238"/>
          <p14:tracePt t="146282" x="2571750" y="4313238"/>
          <p14:tracePt t="146301" x="2509838" y="4303713"/>
          <p14:tracePt t="146316" x="2473325" y="4295775"/>
          <p14:tracePt t="146332" x="2446338" y="4295775"/>
          <p14:tracePt t="146348" x="2411413" y="4295775"/>
          <p14:tracePt t="146367" x="2347913" y="4295775"/>
          <p14:tracePt t="146382" x="2295525" y="4295775"/>
          <p14:tracePt t="146398" x="2224088" y="4295775"/>
          <p14:tracePt t="146414" x="2160588" y="4295775"/>
          <p14:tracePt t="146433" x="2081213" y="4295775"/>
          <p14:tracePt t="146449" x="2036763" y="4313238"/>
          <p14:tracePt t="146464" x="1990725" y="4313238"/>
          <p14:tracePt t="146481" x="1955800" y="4313238"/>
          <p14:tracePt t="146500" x="1901825" y="4322763"/>
          <p14:tracePt t="146514" x="1866900" y="4322763"/>
          <p14:tracePt t="146531" x="1830388" y="4322763"/>
          <p14:tracePt t="146548" x="1776413" y="4322763"/>
          <p14:tracePt t="146565" x="1714500" y="4322763"/>
          <p14:tracePt t="146581" x="1670050" y="4322763"/>
          <p14:tracePt t="146598" x="1643063" y="4322763"/>
          <p14:tracePt t="146617" x="1608138" y="4322763"/>
          <p14:tracePt t="146632" x="1589088" y="4322763"/>
          <p14:tracePt t="146648" x="1571625" y="4322763"/>
          <p14:tracePt t="146684" x="1562100" y="4322763"/>
          <p14:tracePt t="146698" x="1544638" y="4322763"/>
          <p14:tracePt t="146913" x="1581150" y="4322763"/>
          <p14:tracePt t="146928" x="1687513" y="4313238"/>
          <p14:tracePt t="146941" x="1847850" y="4303713"/>
          <p14:tracePt t="146951" x="1919288" y="4303713"/>
          <p14:tracePt t="146965" x="2036763" y="4303713"/>
          <p14:tracePt t="146981" x="2160588" y="4313238"/>
          <p14:tracePt t="146998" x="2384425" y="4348163"/>
          <p14:tracePt t="147014" x="2517775" y="4367213"/>
          <p14:tracePt t="147031" x="2625725" y="4384675"/>
          <p14:tracePt t="147051" x="2751138" y="4394200"/>
          <p14:tracePt t="147065" x="2822575" y="4394200"/>
          <p14:tracePt t="147081" x="2919413" y="4384675"/>
          <p14:tracePt t="147098" x="3000375" y="4375150"/>
          <p14:tracePt t="147117" x="3108325" y="4357688"/>
          <p14:tracePt t="147131" x="3152775" y="4348163"/>
          <p14:tracePt t="147148" x="3197225" y="4340225"/>
          <p14:tracePt t="147165" x="3251200" y="4330700"/>
          <p14:tracePt t="147182" x="3348038" y="4330700"/>
          <p14:tracePt t="147198" x="3429000" y="4330700"/>
          <p14:tracePt t="147215" x="3500438" y="4322763"/>
          <p14:tracePt t="147234" x="3589338" y="4322763"/>
          <p14:tracePt t="147249" x="3633788" y="4322763"/>
          <p14:tracePt t="147265" x="3679825" y="4313238"/>
          <p14:tracePt t="147281" x="3732213" y="4313238"/>
          <p14:tracePt t="147301" x="3813175" y="4313238"/>
          <p14:tracePt t="147315" x="3867150" y="4313238"/>
          <p14:tracePt t="147331" x="3919538" y="4303713"/>
          <p14:tracePt t="147349" x="3965575" y="4295775"/>
          <p14:tracePt t="147366" x="4017963" y="4295775"/>
          <p14:tracePt t="147381" x="4054475" y="4295775"/>
          <p14:tracePt t="147398" x="4089400" y="4295775"/>
          <p14:tracePt t="147416" x="4116388" y="4295775"/>
          <p14:tracePt t="147435" x="4179888" y="4295775"/>
          <p14:tracePt t="147448" x="4205288" y="4295775"/>
          <p14:tracePt t="147465" x="4241800" y="4295775"/>
          <p14:tracePt t="147484" x="4268788" y="4295775"/>
          <p14:tracePt t="147499" x="4276725" y="4295775"/>
          <p14:tracePt t="147531" x="4295775" y="4295775"/>
          <p14:tracePt t="147925" x="4313238" y="4295775"/>
          <p14:tracePt t="147933" x="4330700" y="4295775"/>
          <p14:tracePt t="147949" x="4367213" y="4295775"/>
          <p14:tracePt t="147965" x="4402138" y="4295775"/>
          <p14:tracePt t="147983" x="4456113" y="4295775"/>
          <p14:tracePt t="147998" x="4483100" y="4295775"/>
          <p14:tracePt t="148015" x="4518025" y="4295775"/>
          <p14:tracePt t="148035" x="4562475" y="4295775"/>
          <p14:tracePt t="148065" x="4608513" y="4295775"/>
          <p14:tracePt t="148099" x="4633913" y="4295775"/>
          <p14:tracePt t="148132" x="4643438" y="4295775"/>
          <p14:tracePt t="148190" x="4652963" y="4295775"/>
          <p14:tracePt t="148205" x="4660900" y="4295775"/>
          <p14:tracePt t="148220" x="4670425" y="4295775"/>
          <p14:tracePt t="148228" x="4679950" y="4295775"/>
          <p14:tracePt t="148241" x="4697413" y="4295775"/>
          <p14:tracePt t="148249" x="4705350" y="4295775"/>
          <p14:tracePt t="148265" x="4732338" y="4286250"/>
          <p14:tracePt t="148285" x="4768850" y="4286250"/>
          <p14:tracePt t="148298" x="4803775" y="4286250"/>
          <p14:tracePt t="148315" x="4822825" y="4286250"/>
          <p14:tracePt t="148332" x="4857750" y="4276725"/>
          <p14:tracePt t="148350" x="4884738" y="4276725"/>
          <p14:tracePt t="148365" x="4894263" y="4276725"/>
          <p14:tracePt t="148382" x="4902200" y="4276725"/>
          <p14:tracePt t="148400" x="4911725" y="4276725"/>
          <p14:tracePt t="148416" x="4919663" y="4276725"/>
          <p14:tracePt t="148522" x="4929188" y="4276725"/>
          <p14:tracePt t="148542" x="4938713" y="4276725"/>
          <p14:tracePt t="148565" x="4946650" y="4276725"/>
          <p14:tracePt t="148587" x="4956175" y="4276725"/>
          <p14:tracePt t="148668" x="4965700" y="4276725"/>
          <p14:tracePt t="148676" x="4973638" y="4276725"/>
          <p14:tracePt t="148682" x="4973638" y="4286250"/>
          <p14:tracePt t="148698" x="4983163" y="4286250"/>
          <p14:tracePt t="148717" x="4991100" y="4295775"/>
          <p14:tracePt t="148732" x="4991100" y="4303713"/>
          <p14:tracePt t="148749" x="4991100" y="4313238"/>
          <p14:tracePt t="148765" x="4991100" y="4322763"/>
          <p14:tracePt t="148783" x="4991100" y="4348163"/>
          <p14:tracePt t="148799" x="4991100" y="4357688"/>
          <p14:tracePt t="148815" x="4991100" y="4367213"/>
          <p14:tracePt t="148833" x="4991100" y="4375150"/>
          <p14:tracePt t="148849" x="4991100" y="4384675"/>
          <p14:tracePt t="148866" x="4991100" y="4394200"/>
          <p14:tracePt t="148882" x="4991100" y="4402138"/>
          <p14:tracePt t="148901" x="4983163" y="4419600"/>
          <p14:tracePt t="148915" x="4983163" y="4429125"/>
          <p14:tracePt t="148932" x="4965700" y="4446588"/>
          <p14:tracePt t="148949" x="4946650" y="4465638"/>
          <p14:tracePt t="148966" x="4929188" y="4483100"/>
          <p14:tracePt t="148982" x="4911725" y="4500563"/>
          <p14:tracePt t="148999" x="4902200" y="4518025"/>
          <p14:tracePt t="149015" x="4884738" y="4518025"/>
          <p14:tracePt t="149034" x="4867275" y="4527550"/>
          <p14:tracePt t="149050" x="4857750" y="4545013"/>
          <p14:tracePt t="149066" x="4848225" y="4545013"/>
          <p14:tracePt t="149085" x="4840288" y="4545013"/>
          <p14:tracePt t="149099" x="4830763" y="4554538"/>
          <p14:tracePt t="149116" x="4813300" y="4554538"/>
          <p14:tracePt t="149132" x="4803775" y="4554538"/>
          <p14:tracePt t="149151" x="4786313" y="4554538"/>
          <p14:tracePt t="149166" x="4776788" y="4554538"/>
          <p14:tracePt t="149199" x="4768850" y="4554538"/>
          <p14:tracePt t="149247" x="4759325" y="4554538"/>
          <p14:tracePt t="149871" x="4751388" y="4554538"/>
          <p14:tracePt t="149894" x="4741863" y="4554538"/>
          <p14:tracePt t="149939" x="4732338" y="4554538"/>
          <p14:tracePt t="150063" x="4724400" y="4554538"/>
          <p14:tracePt t="150099" x="4724400" y="4545013"/>
          <p14:tracePt t="150429" x="4724400" y="4537075"/>
          <p14:tracePt t="150468" x="4724400" y="4545013"/>
          <p14:tracePt t="157678" x="4705350" y="4554538"/>
          <p14:tracePt t="157685" x="4687888" y="4562475"/>
          <p14:tracePt t="157693" x="4660900" y="4581525"/>
          <p14:tracePt t="157702" x="4633913" y="4589463"/>
          <p14:tracePt t="157719" x="4518025" y="4625975"/>
          <p14:tracePt t="157736" x="4419600" y="4643438"/>
          <p14:tracePt t="157752" x="4330700" y="4670425"/>
          <p14:tracePt t="157788" x="4152900" y="4697413"/>
          <p14:tracePt t="157825" x="4000500" y="4724400"/>
          <p14:tracePt t="157852" x="3919538" y="4741863"/>
          <p14:tracePt t="157868" x="3894138" y="4741863"/>
          <p14:tracePt t="157887" x="3867150" y="4741863"/>
          <p14:tracePt t="157902" x="3848100" y="4741863"/>
          <p14:tracePt t="157919" x="3840163" y="4741863"/>
          <p14:tracePt t="157935" x="3830638" y="4741863"/>
          <p14:tracePt t="157954" x="3803650" y="4741863"/>
          <p14:tracePt t="157973" x="3776663" y="4759325"/>
          <p14:tracePt t="157991" x="3741738" y="4768850"/>
          <p14:tracePt t="158009" x="3724275" y="4776788"/>
          <p14:tracePt t="158028" x="3670300" y="4803775"/>
          <p14:tracePt t="158046" x="3625850" y="4822825"/>
          <p14:tracePt t="158064" x="3554413" y="4840288"/>
          <p14:tracePt t="158082" x="3527425" y="4848225"/>
          <p14:tracePt t="158101" x="3490913" y="4857750"/>
          <p14:tracePt t="158119" x="3473450" y="4867275"/>
          <p14:tracePt t="158139" x="3455988" y="4867275"/>
          <p14:tracePt t="158159" x="3446463" y="4867275"/>
          <p14:tracePt t="158286" x="3446463" y="4875213"/>
          <p14:tracePt t="158306" x="3446463" y="4884738"/>
          <p14:tracePt t="158345" x="3446463" y="4894263"/>
          <p14:tracePt t="158366" x="3465513" y="4894263"/>
          <p14:tracePt t="158384" x="3482975" y="4894263"/>
          <p14:tracePt t="158403" x="3517900" y="4894263"/>
          <p14:tracePt t="158423" x="3544888" y="4894263"/>
          <p14:tracePt t="158439" x="3571875" y="4902200"/>
          <p14:tracePt t="158457" x="3581400" y="4902200"/>
          <p14:tracePt t="158476" x="3608388" y="4911725"/>
          <p14:tracePt t="158493" x="3625850" y="4911725"/>
          <p14:tracePt t="158513" x="3643313" y="4911725"/>
          <p14:tracePt t="158534" x="3660775" y="4911725"/>
          <p14:tracePt t="158574" x="3679825" y="4911725"/>
          <p14:tracePt t="158683" x="3670300" y="4919663"/>
          <p14:tracePt t="158704" x="3652838" y="4929188"/>
          <p14:tracePt t="158725" x="3598863" y="4938713"/>
          <p14:tracePt t="158748" x="3517900" y="4946650"/>
          <p14:tracePt t="158766" x="3482975" y="4946650"/>
          <p14:tracePt t="158787" x="3419475" y="4946650"/>
          <p14:tracePt t="158807" x="3348038" y="4946650"/>
          <p14:tracePt t="158824" x="3303588" y="4946650"/>
          <p14:tracePt t="158843" x="3251200" y="4946650"/>
          <p14:tracePt t="158858" x="3214688" y="4956175"/>
          <p14:tracePt t="158869" x="3197225" y="4956175"/>
          <p14:tracePt t="158886" x="3152775" y="4956175"/>
          <p14:tracePt t="158902" x="3116263" y="4956175"/>
          <p14:tracePt t="158919" x="3098800" y="4956175"/>
          <p14:tracePt t="158939" x="3062288" y="4956175"/>
          <p14:tracePt t="158952" x="3044825" y="4956175"/>
          <p14:tracePt t="158970" x="3027363" y="4956175"/>
          <p14:tracePt t="158986" x="3009900" y="4946650"/>
          <p14:tracePt t="159004" x="2982913" y="4938713"/>
          <p14:tracePt t="159019" x="2965450" y="4938713"/>
          <p14:tracePt t="159036" x="2955925" y="4929188"/>
          <p14:tracePt t="159053" x="2938463" y="4929188"/>
          <p14:tracePt t="159069" x="2928938" y="4929188"/>
          <p14:tracePt t="159086" x="2919413" y="4919663"/>
          <p14:tracePt t="159121" x="2911475" y="4919663"/>
          <p14:tracePt t="159136" x="2894013" y="4919663"/>
          <p14:tracePt t="159356" x="3133725" y="4956175"/>
          <p14:tracePt t="159368" x="3224213" y="4983163"/>
          <p14:tracePt t="159388" x="3446463" y="5000625"/>
          <p14:tracePt t="159412" x="3732213" y="5000625"/>
          <p14:tracePt t="159443" x="4098925" y="4946650"/>
          <p14:tracePt t="159475" x="4554538" y="4894263"/>
          <p14:tracePt t="159504" x="4884738" y="4822825"/>
          <p14:tracePt t="159519" x="5045075" y="4795838"/>
          <p14:tracePt t="159536" x="5160963" y="4768850"/>
          <p14:tracePt t="159554" x="5322888" y="4724400"/>
          <p14:tracePt t="159569" x="5402263" y="4679950"/>
          <p14:tracePt t="159828" x="5510213" y="4679950"/>
          <p14:tracePt t="159838" x="5634038" y="4670425"/>
          <p14:tracePt t="159853" x="5848350" y="4670425"/>
          <p14:tracePt t="159870" x="6153150" y="4652963"/>
          <p14:tracePt t="159886" x="6330950" y="4652963"/>
          <p14:tracePt t="159903" x="6438900" y="4652963"/>
          <p14:tracePt t="159921" x="6500813" y="4652963"/>
          <p14:tracePt t="159937" x="6572250" y="4643438"/>
          <p14:tracePt t="159953" x="6599238" y="4643438"/>
          <p14:tracePt t="159970" x="6626225" y="4643438"/>
          <p14:tracePt t="159989" x="6653213" y="4643438"/>
          <p14:tracePt t="160003" x="6661150" y="4643438"/>
          <p14:tracePt t="160036" x="6670675" y="4643438"/>
          <p14:tracePt t="160054" x="6688138" y="4633913"/>
          <p14:tracePt t="160070" x="6705600" y="4625975"/>
          <p14:tracePt t="160087" x="6732588" y="4616450"/>
          <p14:tracePt t="160103" x="6751638" y="4608513"/>
          <p14:tracePt t="160120" x="6786563" y="4598988"/>
          <p14:tracePt t="160136" x="6804025" y="4589463"/>
          <p14:tracePt t="160153" x="6813550" y="4589463"/>
          <p14:tracePt t="160172" x="6831013" y="4589463"/>
          <p14:tracePt t="160186" x="6848475" y="4589463"/>
          <p14:tracePt t="160203" x="6858000" y="4589463"/>
          <p14:tracePt t="160220" x="6867525" y="4589463"/>
          <p14:tracePt t="160238" x="6875463" y="4589463"/>
          <p14:tracePt t="160255" x="6884988" y="4589463"/>
          <p14:tracePt t="160270" x="6894513" y="4589463"/>
          <p14:tracePt t="160286" x="6902450" y="4589463"/>
          <p14:tracePt t="160304" x="6911975" y="4589463"/>
          <p14:tracePt t="160320" x="6929438" y="4589463"/>
          <p14:tracePt t="160337" x="6938963" y="4589463"/>
          <p14:tracePt t="160354" x="6956425" y="4589463"/>
          <p14:tracePt t="160370" x="6965950" y="4589463"/>
          <p14:tracePt t="160386" x="6973888" y="4589463"/>
          <p14:tracePt t="160403" x="6991350" y="4589463"/>
          <p14:tracePt t="160422" x="7000875" y="4589463"/>
          <p14:tracePt t="160436" x="7010400" y="4589463"/>
          <p14:tracePt t="160453" x="7018338" y="4589463"/>
          <p14:tracePt t="160471" x="7027863" y="4589463"/>
          <p14:tracePt t="160488" x="7037388" y="4589463"/>
          <p14:tracePt t="160505" x="7045325" y="4589463"/>
          <p14:tracePt t="171589" x="7054850" y="4589463"/>
          <p14:tracePt t="171596" x="7054850" y="4598988"/>
          <p14:tracePt t="171610" x="7081838" y="4625975"/>
          <p14:tracePt t="171624" x="7108825" y="4652963"/>
          <p14:tracePt t="171641" x="7143750" y="4697413"/>
          <p14:tracePt t="171658" x="7180263" y="4751388"/>
          <p14:tracePt t="171676" x="7224713" y="4813300"/>
          <p14:tracePt t="171707" x="7277100" y="4902200"/>
          <p14:tracePt t="171741" x="7340600" y="5000625"/>
          <p14:tracePt t="171774" x="7367588" y="5037138"/>
          <p14:tracePt t="171780" x="7375525" y="5045075"/>
          <p14:tracePt t="171795" x="7385050" y="5062538"/>
          <p14:tracePt t="171808" x="7402513" y="5081588"/>
          <p14:tracePt t="171824" x="7419975" y="5089525"/>
          <p14:tracePt t="171841" x="7439025" y="5108575"/>
          <p14:tracePt t="171858" x="7456488" y="5126038"/>
          <p14:tracePt t="171874" x="7466013" y="5143500"/>
          <p14:tracePt t="171892" x="7491413" y="5160963"/>
          <p14:tracePt t="171908" x="7518400" y="5170488"/>
          <p14:tracePt t="171925" x="7554913" y="5197475"/>
          <p14:tracePt t="171941" x="7581900" y="5197475"/>
          <p14:tracePt t="171957" x="7608888" y="5205413"/>
          <p14:tracePt t="171976" x="7661275" y="5224463"/>
          <p14:tracePt t="171991" x="7697788" y="5224463"/>
          <p14:tracePt t="172008" x="7724775" y="5224463"/>
          <p14:tracePt t="172024" x="7769225" y="5224463"/>
          <p14:tracePt t="172043" x="7813675" y="5205413"/>
          <p14:tracePt t="172057" x="7848600" y="5197475"/>
          <p14:tracePt t="172074" x="7885113" y="5180013"/>
          <p14:tracePt t="172091" x="7912100" y="5160963"/>
          <p14:tracePt t="172108" x="7947025" y="5143500"/>
          <p14:tracePt t="172125" x="7966075" y="5126038"/>
          <p14:tracePt t="172141" x="7974013" y="5108575"/>
          <p14:tracePt t="172161" x="8001000" y="5072063"/>
          <p14:tracePt t="172174" x="8001000" y="5045075"/>
          <p14:tracePt t="172191" x="8010525" y="5010150"/>
          <p14:tracePt t="172207" x="8018463" y="4983163"/>
          <p14:tracePt t="172227" x="8027988" y="4938713"/>
          <p14:tracePt t="172241" x="8027988" y="4894263"/>
          <p14:tracePt t="172258" x="8027988" y="4857750"/>
          <p14:tracePt t="172263" x="8027988" y="4840288"/>
          <p14:tracePt t="172274" x="8027988" y="4822825"/>
          <p14:tracePt t="172292" x="8027988" y="4759325"/>
          <p14:tracePt t="172308" x="8027988" y="4732338"/>
          <p14:tracePt t="172324" x="8027988" y="4697413"/>
          <p14:tracePt t="172341" x="8027988" y="4670425"/>
          <p14:tracePt t="172359" x="8027988" y="4633913"/>
          <p14:tracePt t="172374" x="8027988" y="4616450"/>
          <p14:tracePt t="172391" x="8018463" y="4598988"/>
          <p14:tracePt t="172409" x="8018463" y="4581525"/>
          <p14:tracePt t="172424" x="8018463" y="4562475"/>
          <p14:tracePt t="172441" x="8018463" y="4554538"/>
          <p14:tracePt t="172476" x="8018463" y="4537075"/>
          <p14:tracePt t="172491" x="8018463" y="4527550"/>
          <p14:tracePt t="172558" x="8018463" y="4545013"/>
          <p14:tracePt t="172565" x="8018463" y="4554538"/>
          <p14:tracePt t="172574" x="8018463" y="4562475"/>
          <p14:tracePt t="172591" x="8045450" y="4616450"/>
          <p14:tracePt t="172608" x="8062913" y="4687888"/>
          <p14:tracePt t="172624" x="8072438" y="4724400"/>
          <p14:tracePt t="172641" x="8081963" y="4768850"/>
          <p14:tracePt t="172660" x="8089900" y="4786313"/>
          <p14:tracePt t="172674" x="8099425" y="4803775"/>
          <p14:tracePt t="172691" x="8099425" y="4813300"/>
          <p14:tracePt t="172708" x="8099425" y="4822825"/>
          <p14:tracePt t="172743" x="8099425" y="4830763"/>
          <p14:tracePt t="172889" x="8099425" y="4822825"/>
          <p14:tracePt t="172896" x="8099425" y="4813300"/>
          <p14:tracePt t="172909" x="8089900" y="4795838"/>
          <p14:tracePt t="172924" x="8081963" y="4776788"/>
          <p14:tracePt t="172943" x="8072438" y="4751388"/>
          <p14:tracePt t="172958" x="8062913" y="4741863"/>
          <p14:tracePt t="172976" x="8062913" y="4714875"/>
          <p14:tracePt t="173008" x="8062913" y="4705350"/>
          <p14:tracePt t="173066" x="8062913" y="4697413"/>
          <p14:tracePt t="173110" x="8062913" y="4687888"/>
          <p14:tracePt t="173222" x="8062913" y="4679950"/>
          <p14:tracePt t="173228" x="8072438" y="4670425"/>
          <p14:tracePt t="173241" x="8099425" y="4670425"/>
          <p14:tracePt t="173258" x="8180388" y="4652963"/>
          <p14:tracePt t="173265" x="8215313" y="4652963"/>
          <p14:tracePt t="173276" x="8304213" y="4652963"/>
          <p14:tracePt t="173291" x="8358188" y="4652963"/>
          <p14:tracePt t="173325" x="8483600" y="4660900"/>
          <p14:tracePt t="173358" x="8616950" y="4670425"/>
          <p14:tracePt t="173392" x="8697913" y="4670425"/>
          <p14:tracePt t="173409" x="8732838" y="4670425"/>
          <p14:tracePt t="173424" x="8751888" y="4670425"/>
          <p14:tracePt t="173442" x="8759825" y="4670425"/>
          <p14:tracePt t="173461" x="8777288" y="4670425"/>
          <p14:tracePt t="173492" x="8786813" y="4670425"/>
          <p14:tracePt t="173706" x="8777288" y="4670425"/>
          <p14:tracePt t="173712" x="8751888" y="4679950"/>
          <p14:tracePt t="173725" x="8697913" y="4687888"/>
          <p14:tracePt t="173742" x="8634413" y="4697413"/>
          <p14:tracePt t="173758" x="8589963" y="4714875"/>
          <p14:tracePt t="173767" x="8582025" y="4714875"/>
          <p14:tracePt t="173781" x="8555038" y="4714875"/>
          <p14:tracePt t="173792" x="8545513" y="4714875"/>
          <p14:tracePt t="173808" x="8537575" y="4714875"/>
          <p14:tracePt t="173830" x="8528050" y="4714875"/>
          <p14:tracePt t="173846" x="8518525" y="4714875"/>
          <p14:tracePt t="173860" x="8510588" y="4714875"/>
          <p14:tracePt t="173875" x="8483600" y="4714875"/>
          <p14:tracePt t="173893" x="8456613" y="4714875"/>
          <p14:tracePt t="173909" x="8429625" y="4714875"/>
          <p14:tracePt t="173925" x="8402638" y="4724400"/>
          <p14:tracePt t="173941" x="8375650" y="4741863"/>
          <p14:tracePt t="173961" x="8331200" y="4741863"/>
          <p14:tracePt t="173975" x="8304213" y="4751388"/>
          <p14:tracePt t="173992" x="8269288" y="4759325"/>
          <p14:tracePt t="174008" x="8232775" y="4776788"/>
          <p14:tracePt t="174026" x="8188325" y="4803775"/>
          <p14:tracePt t="174041" x="8180388" y="4822825"/>
          <p14:tracePt t="174058" x="8161338" y="4867275"/>
          <p14:tracePt t="174075" x="8161338" y="4938713"/>
          <p14:tracePt t="174092" x="8205788" y="5160963"/>
          <p14:tracePt t="174108" x="8269288" y="5286375"/>
          <p14:tracePt t="174125" x="8296275" y="5348288"/>
          <p14:tracePt t="174144" x="8323263" y="5411788"/>
          <p14:tracePt t="174159" x="8331200" y="5446713"/>
          <p14:tracePt t="174175" x="8340725" y="5465763"/>
          <p14:tracePt t="174192" x="8340725" y="5473700"/>
          <p14:tracePt t="174210" x="8340725" y="5483225"/>
          <p14:tracePt t="174242" x="8340725" y="5491163"/>
          <p14:tracePt t="174258" x="8340725" y="5500688"/>
          <p14:tracePt t="174275" x="8340725" y="5510213"/>
          <p14:tracePt t="174293" x="8340725" y="5518150"/>
          <p14:tracePt t="174308" x="8323263" y="5537200"/>
          <p14:tracePt t="174325" x="8277225" y="5545138"/>
          <p14:tracePt t="174342" x="8215313" y="5562600"/>
          <p14:tracePt t="174358" x="8161338" y="5572125"/>
          <p14:tracePt t="174375" x="8116888" y="5572125"/>
          <p14:tracePt t="174394" x="8062913" y="5572125"/>
          <p14:tracePt t="174409" x="8045450" y="5572125"/>
          <p14:tracePt t="174425" x="8018463" y="5572125"/>
          <p14:tracePt t="174442" x="8010525" y="5572125"/>
          <p14:tracePt t="174460" x="7983538" y="5572125"/>
          <p14:tracePt t="174475" x="7966075" y="5572125"/>
          <p14:tracePt t="174492" x="7947025" y="5572125"/>
          <p14:tracePt t="174508" x="7929563" y="5572125"/>
          <p14:tracePt t="174525" x="7885113" y="5572125"/>
          <p14:tracePt t="174542" x="7848600" y="5572125"/>
          <p14:tracePt t="174558" x="7813675" y="5572125"/>
          <p14:tracePt t="174577" x="7777163" y="5572125"/>
          <p14:tracePt t="174592" x="7724775" y="5572125"/>
          <p14:tracePt t="174608" x="7715250" y="5572125"/>
          <p14:tracePt t="174625" x="7697788" y="5572125"/>
          <p14:tracePt t="174643" x="7688263" y="5572125"/>
          <p14:tracePt t="175152" x="7680325" y="5572125"/>
          <p14:tracePt t="175167" x="7661275" y="5572125"/>
          <p14:tracePt t="175181" x="7653338" y="5572125"/>
          <p14:tracePt t="175198" x="7643813" y="5572125"/>
          <p14:tracePt t="175218" x="7634288" y="5572125"/>
          <p14:tracePt t="175248" x="7626350" y="5572125"/>
          <p14:tracePt t="175292" x="7616825" y="5572125"/>
          <p14:tracePt t="175304" x="7599363" y="5572125"/>
          <p14:tracePt t="175314" x="7589838" y="5581650"/>
          <p14:tracePt t="175342" x="7545388" y="5589588"/>
          <p14:tracePt t="175359" x="7510463" y="5608638"/>
          <p14:tracePt t="175375" x="7439025" y="5616575"/>
          <p14:tracePt t="175392" x="7304088" y="5653088"/>
          <p14:tracePt t="175409" x="7180263" y="5680075"/>
          <p14:tracePt t="175426" x="7027863" y="5705475"/>
          <p14:tracePt t="175445" x="6705600" y="5751513"/>
          <p14:tracePt t="175460" x="6500813" y="5768975"/>
          <p14:tracePt t="175476" x="6286500" y="5786438"/>
          <p14:tracePt t="175492" x="6062663" y="5795963"/>
          <p14:tracePt t="175511" x="5732463" y="5795963"/>
          <p14:tracePt t="175525" x="5473700" y="5786438"/>
          <p14:tracePt t="175542" x="5259388" y="5776913"/>
          <p14:tracePt t="175559" x="5054600" y="5759450"/>
          <p14:tracePt t="175576" x="4759325" y="5732463"/>
          <p14:tracePt t="175592" x="4581525" y="5724525"/>
          <p14:tracePt t="175610" x="4384675" y="5715000"/>
          <p14:tracePt t="175628" x="4125913" y="5705475"/>
          <p14:tracePt t="175642" x="3965575" y="5705475"/>
          <p14:tracePt t="175669" x="3741738" y="5705475"/>
          <p14:tracePt t="175703" x="3419475" y="5697538"/>
          <p14:tracePt t="175735" x="3214688" y="5697538"/>
          <p14:tracePt t="175761" x="3027363" y="5680075"/>
          <p14:tracePt t="175781" x="2919413" y="5670550"/>
          <p14:tracePt t="175793" x="2894013" y="5670550"/>
          <p14:tracePt t="175809" x="2857500" y="5653088"/>
          <p14:tracePt t="175825" x="2803525" y="5643563"/>
          <p14:tracePt t="175842" x="2786063" y="5634038"/>
          <p14:tracePt t="175860" x="2741613" y="5634038"/>
          <p14:tracePt t="175879" x="2697163" y="5616575"/>
          <p14:tracePt t="175897" x="2643188" y="5608638"/>
          <p14:tracePt t="175916" x="2589213" y="5608638"/>
          <p14:tracePt t="175933" x="2554288" y="5608638"/>
          <p14:tracePt t="175952" x="2500313" y="5608638"/>
          <p14:tracePt t="175967" x="2482850" y="5608638"/>
          <p14:tracePt t="175985" x="2455863" y="5608638"/>
          <p14:tracePt t="176004" x="2419350" y="5608638"/>
          <p14:tracePt t="176022" x="2401888" y="5608638"/>
          <p14:tracePt t="176040" x="2374900" y="5608638"/>
          <p14:tracePt t="176056" x="2366963" y="5608638"/>
          <p14:tracePt t="176070" x="2347913" y="5608638"/>
          <p14:tracePt t="176102" x="2339975" y="5608638"/>
          <p14:tracePt t="176119" x="2322513" y="5608638"/>
          <p14:tracePt t="176166" x="2312988" y="5608638"/>
          <p14:tracePt t="176203" x="2303463" y="5608638"/>
          <p14:tracePt t="176220" x="2286000" y="5608638"/>
          <p14:tracePt t="176239" x="2259013" y="5608638"/>
          <p14:tracePt t="176253" x="2232025" y="5608638"/>
          <p14:tracePt t="176276" x="2205038" y="5608638"/>
          <p14:tracePt t="176293" x="2197100" y="5608638"/>
          <p14:tracePt t="176310" x="2187575" y="5608638"/>
          <p14:tracePt t="176327" x="2179638" y="5608638"/>
          <p14:tracePt t="176345" x="2170113" y="5608638"/>
          <p14:tracePt t="176361" x="2160588" y="5608638"/>
          <p14:tracePt t="176666" x="2170113" y="5608638"/>
          <p14:tracePt t="176683" x="2187575" y="5608638"/>
          <p14:tracePt t="176702" x="2205038" y="5608638"/>
          <p14:tracePt t="176719" x="2224088" y="5608638"/>
          <p14:tracePt t="176739" x="2241550" y="5608638"/>
          <p14:tracePt t="176755" x="2251075" y="5608638"/>
          <p14:tracePt t="176760" x="2259013" y="5608638"/>
          <p14:tracePt t="176784" x="2268538" y="5608638"/>
          <p14:tracePt t="176804" x="2276475" y="5608638"/>
          <p14:tracePt t="176826" x="2295525" y="5608638"/>
          <p14:tracePt t="176843" x="2303463" y="5608638"/>
          <p14:tracePt t="176859" x="2322513" y="5616575"/>
          <p14:tracePt t="176878" x="2347913" y="5626100"/>
          <p14:tracePt t="176892" x="2374900" y="5626100"/>
          <p14:tracePt t="176909" x="2401888" y="5626100"/>
          <p14:tracePt t="176930" x="2428875" y="5626100"/>
          <p14:tracePt t="176947" x="2438400" y="5626100"/>
          <p14:tracePt t="176967" x="2473325" y="5626100"/>
          <p14:tracePt t="176984" x="2500313" y="5626100"/>
          <p14:tracePt t="177004" x="2536825" y="5634038"/>
          <p14:tracePt t="177021" x="2554288" y="5634038"/>
          <p14:tracePt t="177040" x="2581275" y="5634038"/>
          <p14:tracePt t="177058" x="2589213" y="5634038"/>
          <p14:tracePt t="177077" x="2616200" y="5634038"/>
          <p14:tracePt t="177094" x="2625725" y="5634038"/>
          <p14:tracePt t="177113" x="2643188" y="5634038"/>
          <p14:tracePt t="177131" x="2652713" y="5634038"/>
          <p14:tracePt t="177150" x="2679700" y="5634038"/>
          <p14:tracePt t="177165" x="2697163" y="5634038"/>
          <p14:tracePt t="177181" x="2705100" y="5634038"/>
          <p14:tracePt t="177197" x="2732088" y="5643563"/>
          <p14:tracePt t="177216" x="2786063" y="5643563"/>
          <p14:tracePt t="177233" x="2822575" y="5643563"/>
          <p14:tracePt t="177248" x="2857500" y="5643563"/>
          <p14:tracePt t="177268" x="2911475" y="5643563"/>
          <p14:tracePt t="177274" x="2928938" y="5643563"/>
          <p14:tracePt t="177288" x="2946400" y="5643563"/>
          <p14:tracePt t="177301" x="2965450" y="5643563"/>
          <p14:tracePt t="177314" x="2990850" y="5643563"/>
          <p14:tracePt t="177329" x="3027363" y="5643563"/>
          <p14:tracePt t="177348" x="3081338" y="5643563"/>
          <p14:tracePt t="177363" x="3125788" y="5643563"/>
          <p14:tracePt t="177376" x="3170238" y="5653088"/>
          <p14:tracePt t="177393" x="3214688" y="5653088"/>
          <p14:tracePt t="177410" x="3268663" y="5653088"/>
          <p14:tracePt t="177427" x="3330575" y="5653088"/>
          <p14:tracePt t="177446" x="3357563" y="5653088"/>
          <p14:tracePt t="177466" x="3419475" y="5653088"/>
          <p14:tracePt t="177488" x="3473450" y="5653088"/>
          <p14:tracePt t="177514" x="3536950" y="5653088"/>
          <p14:tracePt t="177542" x="3633788" y="5653088"/>
          <p14:tracePt t="177574" x="3732213" y="5653088"/>
          <p14:tracePt t="177601" x="3822700" y="5653088"/>
          <p14:tracePt t="177630" x="3911600" y="5653088"/>
          <p14:tracePt t="177657" x="4017963" y="5653088"/>
          <p14:tracePt t="177686" x="4125913" y="5653088"/>
          <p14:tracePt t="177714" x="4214813" y="5653088"/>
          <p14:tracePt t="177734" x="4241800" y="5653088"/>
          <p14:tracePt t="177748" x="4259263" y="5653088"/>
          <p14:tracePt t="177763" x="4286250" y="5653088"/>
          <p14:tracePt t="177768" x="4295775" y="5653088"/>
          <p14:tracePt t="177782" x="4322763" y="5653088"/>
          <p14:tracePt t="177794" x="4340225" y="5653088"/>
          <p14:tracePt t="177810" x="4367213" y="5653088"/>
          <p14:tracePt t="177826" x="4375150" y="5653088"/>
          <p14:tracePt t="177843" x="4394200" y="5653088"/>
          <p14:tracePt t="177862" x="4411663" y="5653088"/>
          <p14:tracePt t="177877" x="4429125" y="5653088"/>
          <p14:tracePt t="177893" x="4438650" y="5653088"/>
          <p14:tracePt t="177910" x="4446588" y="5653088"/>
          <p14:tracePt t="177927" x="4473575" y="5653088"/>
          <p14:tracePt t="177943" x="4483100" y="5653088"/>
          <p14:tracePt t="177960" x="4500563" y="5653088"/>
          <p14:tracePt t="177980" x="4527550" y="5653088"/>
          <p14:tracePt t="177993" x="4537075" y="5653088"/>
          <p14:tracePt t="178010" x="4554538" y="5653088"/>
          <p14:tracePt t="178026" x="4562475" y="5653088"/>
          <p14:tracePt t="178044" x="4598988" y="5653088"/>
          <p14:tracePt t="178060" x="4625975" y="5653088"/>
          <p14:tracePt t="178076" x="4643438" y="5643563"/>
          <p14:tracePt t="178094" x="4670425" y="5643563"/>
          <p14:tracePt t="178112" x="4724400" y="5626100"/>
          <p14:tracePt t="178127" x="4759325" y="5616575"/>
          <p14:tracePt t="178143" x="4803775" y="5616575"/>
          <p14:tracePt t="178160" x="4848225" y="5599113"/>
          <p14:tracePt t="178177" x="4919663" y="5589588"/>
          <p14:tracePt t="178194" x="4956175" y="5589588"/>
          <p14:tracePt t="178210" x="4991100" y="5581650"/>
          <p14:tracePt t="178229" x="5027613" y="5572125"/>
          <p14:tracePt t="178245" x="5072063" y="5562600"/>
          <p14:tracePt t="178262" x="5099050" y="5554663"/>
          <p14:tracePt t="178268" x="5116513" y="5545138"/>
          <p14:tracePt t="178284" x="5153025" y="5545138"/>
          <p14:tracePt t="178306" x="5187950" y="5527675"/>
          <p14:tracePt t="178326" x="5214938" y="5518150"/>
          <p14:tracePt t="178345" x="5232400" y="5510213"/>
          <p14:tracePt t="178362" x="5251450" y="5500688"/>
          <p14:tracePt t="178377" x="5259388" y="5491163"/>
          <p14:tracePt t="178393" x="5276850" y="5491163"/>
          <p14:tracePt t="178410" x="5286375" y="5483225"/>
          <p14:tracePt t="178428" x="5295900" y="5483225"/>
          <p14:tracePt t="178461" x="5303838" y="5483225"/>
          <p14:tracePt t="178511" x="5303838" y="5473700"/>
          <p14:tracePt t="178532" x="5303838" y="5465763"/>
          <p14:tracePt t="178553" x="5295900" y="5456238"/>
          <p14:tracePt t="178573" x="5259388" y="5429250"/>
          <p14:tracePt t="178590" x="5214938" y="5402263"/>
          <p14:tracePt t="178606" x="5160963" y="5384800"/>
          <p14:tracePt t="178626" x="5108575" y="5357813"/>
          <p14:tracePt t="178641" x="5089525" y="5340350"/>
          <p14:tracePt t="178656" x="5062538" y="5330825"/>
          <p14:tracePt t="178672" x="5027613" y="5322888"/>
          <p14:tracePt t="178688" x="5000625" y="5313363"/>
          <p14:tracePt t="178707" x="4938713" y="5303838"/>
          <p14:tracePt t="178722" x="4894263" y="5295900"/>
          <p14:tracePt t="178737" x="4848225" y="5276850"/>
          <p14:tracePt t="178753" x="4803775" y="5276850"/>
          <p14:tracePt t="178758" x="4786313" y="5276850"/>
          <p14:tracePt t="178773" x="4751388" y="5276850"/>
          <p14:tracePt t="178784" x="4732338" y="5276850"/>
          <p14:tracePt t="178799" x="4705350" y="5276850"/>
          <p14:tracePt t="178813" x="4660900" y="5276850"/>
          <p14:tracePt t="178827" x="4625975" y="5276850"/>
          <p14:tracePt t="178846" x="4562475" y="5276850"/>
          <p14:tracePt t="178861" x="4510088" y="5286375"/>
          <p14:tracePt t="178877" x="4456113" y="5295900"/>
          <p14:tracePt t="178894" x="4394200" y="5313363"/>
          <p14:tracePt t="178913" x="4322763" y="5330825"/>
          <p14:tracePt t="178928" x="4276725" y="5340350"/>
          <p14:tracePt t="178946" x="4224338" y="5348288"/>
          <p14:tracePt t="178964" x="4116388" y="5367338"/>
          <p14:tracePt t="178989" x="4027488" y="5375275"/>
          <p14:tracePt t="179018" x="3929063" y="5384800"/>
          <p14:tracePt t="179055" x="3867150" y="5384800"/>
          <p14:tracePt t="179093" x="3813175" y="5384800"/>
          <p14:tracePt t="179134" x="3741738" y="5394325"/>
          <p14:tracePt t="179170" x="3670300" y="5402263"/>
          <p14:tracePt t="179207" x="3608388" y="5402263"/>
          <p14:tracePt t="179244" x="3589338" y="5402263"/>
          <p14:tracePt t="179277" x="3581400" y="5402263"/>
          <p14:tracePt t="179363" x="3581400" y="5411788"/>
          <p14:tracePt t="179401" x="3616325" y="5456238"/>
          <p14:tracePt t="179442" x="3714750" y="5537200"/>
          <p14:tracePt t="179479" x="3803650" y="5581650"/>
          <p14:tracePt t="179515" x="3902075" y="5616575"/>
          <p14:tracePt t="179552" x="3990975" y="5643563"/>
          <p14:tracePt t="179577" x="4044950" y="5643563"/>
          <p14:tracePt t="179607" x="4108450" y="5653088"/>
          <p14:tracePt t="179637" x="4152900" y="5653088"/>
          <p14:tracePt t="179659" x="4187825" y="5661025"/>
          <p14:tracePt t="179680" x="4232275" y="5661025"/>
          <p14:tracePt t="179694" x="4259263" y="5661025"/>
          <p14:tracePt t="179711" x="4286250" y="5661025"/>
          <p14:tracePt t="179727" x="4340225" y="5661025"/>
          <p14:tracePt t="179744" x="4367213" y="5661025"/>
          <p14:tracePt t="179760" x="4411663" y="5661025"/>
          <p14:tracePt t="179766" x="4438650" y="5661025"/>
          <p14:tracePt t="179779" x="4483100" y="5653088"/>
          <p14:tracePt t="179793" x="4527550" y="5653088"/>
          <p14:tracePt t="179810" x="4562475" y="5643563"/>
          <p14:tracePt t="179827" x="4616450" y="5643563"/>
          <p14:tracePt t="179845" x="4687888" y="5626100"/>
          <p14:tracePt t="179861" x="4724400" y="5626100"/>
          <p14:tracePt t="179877" x="4768850" y="5616575"/>
          <p14:tracePt t="179894" x="4822825" y="5608638"/>
          <p14:tracePt t="179911" x="4857750" y="5599113"/>
          <p14:tracePt t="179927" x="4884738" y="5599113"/>
          <p14:tracePt t="179944" x="4902200" y="5599113"/>
          <p14:tracePt t="179962" x="4919663" y="5589588"/>
          <p14:tracePt t="179977" x="4938713" y="5589588"/>
          <p14:tracePt t="179994" x="4956175" y="5581650"/>
          <p14:tracePt t="180011" x="4965700" y="5581650"/>
          <p14:tracePt t="180028" x="4983163" y="5572125"/>
          <p14:tracePt t="180045" x="5000625" y="5562600"/>
          <p14:tracePt t="180061" x="5018088" y="5554663"/>
          <p14:tracePt t="180077" x="5037138" y="5545138"/>
          <p14:tracePt t="180096" x="5072063" y="5537200"/>
          <p14:tracePt t="180111" x="5089525" y="5527675"/>
          <p14:tracePt t="180127" x="5108575" y="5510213"/>
          <p14:tracePt t="180148" x="5126038" y="5500688"/>
          <p14:tracePt t="180183" x="5143500" y="5483225"/>
          <p14:tracePt t="180199" x="5153025" y="5483225"/>
          <p14:tracePt t="180309" x="5153025" y="5473700"/>
          <p14:tracePt t="180346" x="5153025" y="5465763"/>
          <p14:tracePt t="180376" x="5160963" y="5456238"/>
          <p14:tracePt t="180393" x="5160963" y="5446713"/>
          <p14:tracePt t="180414" x="5160963" y="5429250"/>
          <p14:tracePt t="180430" x="5160963" y="5411788"/>
          <p14:tracePt t="180444" x="5160963" y="5402263"/>
          <p14:tracePt t="180463" x="5160963" y="5384800"/>
          <p14:tracePt t="180478" x="5160963" y="5375275"/>
          <p14:tracePt t="180582" x="5160963" y="5367338"/>
          <p14:tracePt t="180603" x="5160963" y="5357813"/>
          <p14:tracePt t="180621" x="5153025" y="5357813"/>
          <p14:tracePt t="180638" x="5143500" y="5357813"/>
          <p14:tracePt t="180663" x="5133975" y="5357813"/>
          <p14:tracePt t="180678" x="5126038" y="5357813"/>
          <p14:tracePt t="180694" x="5116513" y="5348288"/>
          <p14:tracePt t="180713" x="5108575" y="5340350"/>
          <p14:tracePt t="180730" x="5099050" y="5340350"/>
          <p14:tracePt t="180745" x="5089525" y="5340350"/>
          <p14:tracePt t="180764" x="5081588" y="5340350"/>
          <p14:tracePt t="180788" x="5072063" y="5340350"/>
          <p14:tracePt t="180808" x="5062538" y="5340350"/>
          <p14:tracePt t="180825" x="5054600" y="5340350"/>
          <p14:tracePt t="180843" x="5045075" y="5340350"/>
          <p14:tracePt t="180860" x="5037138" y="5340350"/>
          <p14:tracePt t="180876" x="5027613" y="5340350"/>
          <p14:tracePt t="180892" x="5010150" y="5340350"/>
          <p14:tracePt t="180911" x="4973638" y="5330825"/>
          <p14:tracePt t="180928" x="4946650" y="5322888"/>
          <p14:tracePt t="180946" x="4875213" y="5313363"/>
          <p14:tracePt t="180963" x="4840288" y="5303838"/>
          <p14:tracePt t="180978" x="4795838" y="5295900"/>
          <p14:tracePt t="180995" x="4751388" y="5295900"/>
          <p14:tracePt t="181014" x="4687888" y="5295900"/>
          <p14:tracePt t="181028" x="4652963" y="5295900"/>
          <p14:tracePt t="181044" x="4608513" y="5295900"/>
          <p14:tracePt t="181061" x="4554538" y="5295900"/>
          <p14:tracePt t="181080" x="4465638" y="5303838"/>
          <p14:tracePt t="181095" x="4394200" y="5322888"/>
          <p14:tracePt t="181111" x="4340225" y="5322888"/>
          <p14:tracePt t="181128" x="4295775" y="5330825"/>
          <p14:tracePt t="181146" x="4241800" y="5330825"/>
          <p14:tracePt t="181161" x="4205288" y="5330825"/>
          <p14:tracePt t="181179" x="4160838" y="5348288"/>
          <p14:tracePt t="181198" x="4098925" y="5348288"/>
          <p14:tracePt t="181227" x="4037013" y="5357813"/>
          <p14:tracePt t="181257" x="3973513" y="5367338"/>
          <p14:tracePt t="181262" x="3956050" y="5367338"/>
          <p14:tracePt t="181301" x="3902075" y="5375275"/>
          <p14:tracePt t="181340" x="3830638" y="5394325"/>
          <p14:tracePt t="181379" x="3751263" y="5394325"/>
          <p14:tracePt t="181410" x="3714750" y="5394325"/>
          <p14:tracePt t="181447" x="3687763" y="5394325"/>
          <p14:tracePt t="181480" x="3679825" y="5394325"/>
          <p14:tracePt t="181542" x="3679825" y="5402263"/>
          <p14:tracePt t="181577" x="3679825" y="5419725"/>
          <p14:tracePt t="181611" x="3679825" y="5438775"/>
          <p14:tracePt t="181649" x="3705225" y="5465763"/>
          <p14:tracePt t="181688" x="3751263" y="5491163"/>
          <p14:tracePt t="181725" x="3795713" y="5527675"/>
          <p14:tracePt t="181764" x="3875088" y="5545138"/>
          <p14:tracePt t="181808" x="3983038" y="5581650"/>
          <p14:tracePt t="181846" x="4089400" y="5599113"/>
          <p14:tracePt t="181884" x="4187825" y="5599113"/>
          <p14:tracePt t="181911" x="4295775" y="5599113"/>
          <p14:tracePt t="181932" x="4419600" y="5581650"/>
          <p14:tracePt t="181945" x="4491038" y="5562600"/>
          <p14:tracePt t="181961" x="4545013" y="5562600"/>
          <p14:tracePt t="181978" x="4598988" y="5554663"/>
          <p14:tracePt t="181994" x="4652963" y="5545138"/>
          <p14:tracePt t="182013" x="4732338" y="5537200"/>
          <p14:tracePt t="182030" x="4786313" y="5537200"/>
          <p14:tracePt t="182050" x="4857750" y="5537200"/>
          <p14:tracePt t="182063" x="4902200" y="5537200"/>
          <p14:tracePt t="182079" x="4938713" y="5537200"/>
          <p14:tracePt t="182095" x="4965700" y="5537200"/>
          <p14:tracePt t="182111" x="4991100" y="5537200"/>
          <p14:tracePt t="182129" x="5018088" y="5537200"/>
          <p14:tracePt t="182144" x="5037138" y="5537200"/>
          <p14:tracePt t="182162" x="5045075" y="5537200"/>
          <p14:tracePt t="182178" x="5072063" y="5537200"/>
          <p14:tracePt t="182195" x="5108575" y="5545138"/>
          <p14:tracePt t="182211" x="5126038" y="5545138"/>
          <p14:tracePt t="182228" x="5143500" y="5545138"/>
          <p14:tracePt t="182249" x="5160963" y="5545138"/>
          <p14:tracePt t="182267" x="5170488" y="5545138"/>
          <p14:tracePt t="187023" x="5153025" y="5537200"/>
          <p14:tracePt t="187039" x="5089525" y="5510213"/>
          <p14:tracePt t="187059" x="4991100" y="5483225"/>
          <p14:tracePt t="187075" x="4911725" y="5456238"/>
          <p14:tracePt t="187095" x="4830763" y="5429250"/>
          <p14:tracePt t="187112" x="4786313" y="5411788"/>
          <p14:tracePt t="187128" x="4741863" y="5394325"/>
          <p14:tracePt t="187146" x="4652963" y="5367338"/>
          <p14:tracePt t="187181" x="4527550" y="5313363"/>
          <p14:tracePt t="187198" x="4402138" y="5251450"/>
          <p14:tracePt t="187216" x="4348163" y="5214938"/>
          <p14:tracePt t="187235" x="4276725" y="5180013"/>
          <p14:tracePt t="187248" x="4232275" y="5153025"/>
          <p14:tracePt t="187263" x="4179888" y="5116513"/>
          <p14:tracePt t="187280" x="4143375" y="5089525"/>
          <p14:tracePt t="187297" x="4089400" y="5062538"/>
          <p14:tracePt t="187318" x="4027488" y="5037138"/>
          <p14:tracePt t="187340" x="3956050" y="5010150"/>
          <p14:tracePt t="187370" x="3875088" y="4983163"/>
          <p14:tracePt t="187398" x="3813175" y="4956175"/>
          <p14:tracePt t="187429" x="3759200" y="4938713"/>
          <p14:tracePt t="187457" x="3724275" y="4929188"/>
          <p14:tracePt t="187477" x="3697288" y="4919663"/>
          <p14:tracePt t="187495" x="3679825" y="4919663"/>
          <p14:tracePt t="187517" x="3660775" y="4911725"/>
          <p14:tracePt t="187536" x="3625850" y="4902200"/>
          <p14:tracePt t="187559" x="3589338" y="4894263"/>
          <p14:tracePt t="187580" x="3554413" y="4875213"/>
          <p14:tracePt t="187598" x="3536950" y="4875213"/>
          <p14:tracePt t="187615" x="3517900" y="4867275"/>
          <p14:tracePt t="187631" x="3500438" y="4867275"/>
          <p14:tracePt t="187649" x="3490913" y="4867275"/>
          <p14:tracePt t="187668" x="3482975" y="4867275"/>
          <p14:tracePt t="187686" x="3473450" y="4867275"/>
          <p14:tracePt t="188272" x="3455988" y="4867275"/>
          <p14:tracePt t="188296" x="3419475" y="4911725"/>
          <p14:tracePt t="188318" x="3384550" y="4946650"/>
          <p14:tracePt t="188338" x="3340100" y="4973638"/>
          <p14:tracePt t="188354" x="3303588" y="4991100"/>
          <p14:tracePt t="188380" x="3241675" y="5018088"/>
          <p14:tracePt t="188416" x="3179763" y="5045075"/>
          <p14:tracePt t="188431" x="3160713" y="5045075"/>
          <p14:tracePt t="188447" x="3133725" y="5062538"/>
          <p14:tracePt t="188464" x="3098800" y="5072063"/>
          <p14:tracePt t="188481" x="3044825" y="5089525"/>
          <p14:tracePt t="188497" x="3009900" y="5108575"/>
          <p14:tracePt t="188514" x="2982913" y="5126038"/>
          <p14:tracePt t="188531" x="2955925" y="5143500"/>
          <p14:tracePt t="188549" x="2901950" y="5170488"/>
          <p14:tracePt t="188564" x="2867025" y="5187950"/>
          <p14:tracePt t="188580" x="2830513" y="5205413"/>
          <p14:tracePt t="188597" x="2795588" y="5224463"/>
          <p14:tracePt t="188617" x="2751138" y="5251450"/>
          <p14:tracePt t="188634" x="2705100" y="5268913"/>
          <p14:tracePt t="188652" x="2660650" y="5295900"/>
          <p14:tracePt t="188674" x="2616200" y="5313363"/>
          <p14:tracePt t="188697" x="2589213" y="5330825"/>
          <p14:tracePt t="188721" x="2571750" y="5340350"/>
          <p14:tracePt t="188743" x="2562225" y="5340350"/>
          <p14:tracePt t="188766" x="2554288" y="5340350"/>
          <p14:tracePt t="188794" x="2536825" y="5340350"/>
          <p14:tracePt t="188817" x="2527300" y="5340350"/>
          <p14:tracePt t="188843" x="2517775" y="5348288"/>
          <p14:tracePt t="188865" x="2509838" y="5348288"/>
          <p14:tracePt t="188888" x="2490788" y="5348288"/>
          <p14:tracePt t="188913" x="2473325" y="5348288"/>
          <p14:tracePt t="188938" x="2446338" y="5348288"/>
          <p14:tracePt t="188961" x="2428875" y="5348288"/>
          <p14:tracePt t="188983" x="2401888" y="5348288"/>
          <p14:tracePt t="189008" x="2384425" y="5348288"/>
          <p14:tracePt t="189029" x="2366963" y="5348288"/>
          <p14:tracePt t="189052" x="2339975" y="5348288"/>
          <p14:tracePt t="189079" x="2312988" y="5348288"/>
          <p14:tracePt t="189102" x="2295525" y="5348288"/>
          <p14:tracePt t="189126" x="2276475" y="5330825"/>
          <p14:tracePt t="189153" x="2251075" y="5322888"/>
          <p14:tracePt t="189177" x="2224088" y="5313363"/>
          <p14:tracePt t="189204" x="2197100" y="5313363"/>
          <p14:tracePt t="189228" x="2187575" y="5303838"/>
          <p14:tracePt t="189250" x="2179638" y="5303838"/>
          <p14:tracePt t="189275" x="2160588" y="5303838"/>
          <p14:tracePt t="189297" x="2152650" y="5295900"/>
          <p14:tracePt t="189320" x="2143125" y="5295900"/>
          <p14:tracePt t="189344" x="2125663" y="5286375"/>
          <p14:tracePt t="189368" x="2116138" y="5286375"/>
          <p14:tracePt t="189395" x="2108200" y="5286375"/>
          <p14:tracePt t="189711" x="2116138" y="5276850"/>
          <p14:tracePt t="189728" x="2143125" y="5276850"/>
          <p14:tracePt t="189752" x="2205038" y="5251450"/>
          <p14:tracePt t="189775" x="2268538" y="5251450"/>
          <p14:tracePt t="189793" x="2322513" y="5251450"/>
          <p14:tracePt t="189813" x="2384425" y="5259388"/>
          <p14:tracePt t="189833" x="2455863" y="5268913"/>
          <p14:tracePt t="189849" x="2500313" y="5268913"/>
          <p14:tracePt t="189881" x="2581275" y="5295900"/>
          <p14:tracePt t="189914" x="2679700" y="5313363"/>
          <p14:tracePt t="189938" x="2751138" y="5322888"/>
          <p14:tracePt t="189960" x="2795588" y="5340350"/>
          <p14:tracePt t="189982" x="2847975" y="5340350"/>
          <p14:tracePt t="190005" x="2884488" y="5340350"/>
          <p14:tracePt t="190028" x="2901950" y="5340350"/>
          <p14:tracePt t="190043" x="2919413" y="5340350"/>
          <p14:tracePt t="190058" x="2928938" y="5340350"/>
          <p14:tracePt t="190077" x="2938463" y="5340350"/>
          <p14:tracePt t="190091" x="2946400" y="5340350"/>
          <p14:tracePt t="190130" x="2955925" y="5340350"/>
          <p14:tracePt t="190151" x="2965450" y="5340350"/>
          <p14:tracePt t="190167" x="2973388" y="5340350"/>
          <p14:tracePt t="190188" x="2982913" y="5340350"/>
          <p14:tracePt t="190206" x="2990850" y="5340350"/>
          <p14:tracePt t="190225" x="3017838" y="5340350"/>
          <p14:tracePt t="190242" x="3027363" y="5340350"/>
          <p14:tracePt t="190261" x="3044825" y="5340350"/>
          <p14:tracePt t="190267" x="3062288" y="5340350"/>
          <p14:tracePt t="190283" x="3071813" y="5340350"/>
          <p14:tracePt t="190304" x="3089275" y="5330825"/>
          <p14:tracePt t="190319" x="3108325" y="5322888"/>
          <p14:tracePt t="190335" x="3125788" y="5322888"/>
          <p14:tracePt t="190352" x="3133725" y="5322888"/>
          <p14:tracePt t="190372" x="3152775" y="5322888"/>
          <p14:tracePt t="190389" x="3160713" y="5313363"/>
          <p14:tracePt t="190408" x="3187700" y="5313363"/>
          <p14:tracePt t="190424" x="3197225" y="5313363"/>
          <p14:tracePt t="190440" x="3205163" y="5303838"/>
          <p14:tracePt t="190459" x="3224213" y="5303838"/>
          <p14:tracePt t="190492" x="3241675" y="5303838"/>
          <p14:tracePt t="190509" x="3251200" y="5303838"/>
          <p14:tracePt t="190543" x="3259138" y="5295900"/>
          <p14:tracePt t="190562" x="3268663" y="5295900"/>
          <p14:tracePt t="190578" x="3276600" y="5295900"/>
          <p14:tracePt t="190594" x="3286125" y="5295900"/>
          <p14:tracePt t="190644" x="3295650" y="5295900"/>
          <p14:tracePt t="190664" x="3303588" y="5295900"/>
          <p14:tracePt t="190695" x="3313113" y="5295900"/>
          <p14:tracePt t="190716" x="3322638" y="5295900"/>
          <p14:tracePt t="195747" x="3322638" y="5303838"/>
          <p14:tracePt t="195767" x="3322638" y="5330825"/>
          <p14:tracePt t="195784" x="3330575" y="5340350"/>
          <p14:tracePt t="195813" x="3357563" y="5384800"/>
          <p14:tracePt t="195837" x="3375025" y="5438775"/>
          <p14:tracePt t="195868" x="3429000" y="5545138"/>
          <p14:tracePt t="195896" x="3490913" y="5680075"/>
          <p14:tracePt t="195930" x="3571875" y="5795963"/>
          <p14:tracePt t="195966" x="3741738" y="5938838"/>
          <p14:tracePt t="195993" x="3911600" y="6018213"/>
          <p14:tracePt t="196025" x="4170363" y="6072188"/>
          <p14:tracePt t="196040" x="4286250" y="6072188"/>
          <p14:tracePt t="196058" x="4419600" y="6072188"/>
          <p14:tracePt t="196069" x="4537075" y="6072188"/>
          <p14:tracePt t="196084" x="4616450" y="6062663"/>
          <p14:tracePt t="196100" x="4670425" y="6062663"/>
          <p14:tracePt t="196117" x="4724400" y="6054725"/>
          <p14:tracePt t="196135" x="4751388" y="6037263"/>
          <p14:tracePt t="196351" x="4867275" y="5965825"/>
          <p14:tracePt t="196359" x="5108575" y="5830888"/>
          <p14:tracePt t="196374" x="5581650" y="5572125"/>
          <p14:tracePt t="196393" x="5946775" y="5357813"/>
          <p14:tracePt t="196414" x="6323013" y="5214938"/>
          <p14:tracePt t="196433" x="6483350" y="5160963"/>
          <p14:tracePt t="196452" x="6705600" y="5108575"/>
          <p14:tracePt t="196483" x="6858000" y="5081588"/>
          <p14:tracePt t="196503" x="6938963" y="5062538"/>
          <p14:tracePt t="196516" x="6983413" y="5054600"/>
          <p14:tracePt t="196533" x="7018338" y="5045075"/>
          <p14:tracePt t="196551" x="7062788" y="5037138"/>
          <p14:tracePt t="196567" x="7116763" y="5027613"/>
          <p14:tracePt t="196583" x="7161213" y="5018088"/>
          <p14:tracePt t="196601" x="7205663" y="5018088"/>
          <p14:tracePt t="196617" x="7232650" y="5018088"/>
          <p14:tracePt t="196634" x="7277100" y="5018088"/>
          <p14:tracePt t="196650" x="7313613" y="5018088"/>
          <p14:tracePt t="196667" x="7348538" y="5018088"/>
          <p14:tracePt t="196685" x="7394575" y="5037138"/>
          <p14:tracePt t="196700" x="7412038" y="5037138"/>
          <p14:tracePt t="196717" x="7439025" y="5045075"/>
          <p14:tracePt t="196733" x="7466013" y="5054600"/>
          <p14:tracePt t="196752" x="7483475" y="5054600"/>
          <p14:tracePt t="196767" x="7491413" y="5054600"/>
          <p14:tracePt t="196783" x="7491413" y="5062538"/>
          <p14:tracePt t="196800" x="7500938" y="5072063"/>
          <p14:tracePt t="196817" x="7500938" y="5099050"/>
          <p14:tracePt t="196833" x="7500938" y="5116513"/>
          <p14:tracePt t="196850" x="7483475" y="5143500"/>
          <p14:tracePt t="196869" x="7419975" y="5187950"/>
          <p14:tracePt t="196883" x="7358063" y="5224463"/>
          <p14:tracePt t="196900" x="7313613" y="5232400"/>
          <p14:tracePt t="196917" x="7277100" y="5251450"/>
          <p14:tracePt t="196936" x="7259638" y="5251450"/>
          <p14:tracePt t="196968" x="7251700" y="5251450"/>
          <p14:tracePt t="196983" x="7242175" y="5251450"/>
          <p14:tracePt t="197069" x="7232650" y="5251450"/>
          <p14:tracePt t="197143" x="7224713" y="5251450"/>
          <p14:tracePt t="197157" x="7215188" y="5251450"/>
          <p14:tracePt t="197201" x="7205663" y="5251450"/>
          <p14:tracePt t="197215" x="7197725" y="5251450"/>
          <p14:tracePt t="197229" x="7180263" y="5251450"/>
          <p14:tracePt t="197243" x="7170738" y="5251450"/>
          <p14:tracePt t="197258" x="7153275" y="5251450"/>
          <p14:tracePt t="197276" x="7143750" y="5251450"/>
          <p14:tracePt t="197291" x="7134225" y="5251450"/>
          <p14:tracePt t="197304" x="7126288" y="5241925"/>
          <p14:tracePt t="197318" x="7108825" y="5241925"/>
          <p14:tracePt t="197334" x="7089775" y="5241925"/>
          <p14:tracePt t="197350" x="7062788" y="5241925"/>
          <p14:tracePt t="197368" x="7018338" y="5232400"/>
          <p14:tracePt t="197384" x="6983413" y="5232400"/>
          <p14:tracePt t="197401" x="6946900" y="5232400"/>
          <p14:tracePt t="197417" x="6911975" y="5232400"/>
          <p14:tracePt t="197434" x="6858000" y="5232400"/>
          <p14:tracePt t="197450" x="6831013" y="5224463"/>
          <p14:tracePt t="197467" x="6804025" y="5224463"/>
          <p14:tracePt t="197485" x="6769100" y="5224463"/>
          <p14:tracePt t="197500" x="6715125" y="5205413"/>
          <p14:tracePt t="197517" x="6697663" y="5205413"/>
          <p14:tracePt t="197534" x="6653213" y="5205413"/>
          <p14:tracePt t="197553" x="6608763" y="5197475"/>
          <p14:tracePt t="197568" x="6562725" y="5187950"/>
          <p14:tracePt t="197584" x="6510338" y="5180013"/>
          <p14:tracePt t="197600" x="6473825" y="5180013"/>
          <p14:tracePt t="197619" x="6419850" y="5180013"/>
          <p14:tracePt t="197634" x="6384925" y="5180013"/>
          <p14:tracePt t="197651" x="6348413" y="5180013"/>
          <p14:tracePt t="197670" x="6269038" y="5180013"/>
          <p14:tracePt t="197684" x="6205538" y="5180013"/>
          <p14:tracePt t="197701" x="6143625" y="5180013"/>
          <p14:tracePt t="197717" x="6089650" y="5180013"/>
          <p14:tracePt t="197736" x="6027738" y="5180013"/>
          <p14:tracePt t="197751" x="6000750" y="5180013"/>
          <p14:tracePt t="197767" x="5983288" y="5180013"/>
          <p14:tracePt t="197784" x="5956300" y="5180013"/>
          <p14:tracePt t="197802" x="5919788" y="5180013"/>
          <p14:tracePt t="197817" x="5902325" y="5180013"/>
          <p14:tracePt t="197834" x="5894388" y="5180013"/>
          <p14:tracePt t="197851" x="5875338" y="5180013"/>
          <p14:tracePt t="197867" x="5867400" y="5180013"/>
          <p14:tracePt t="197901" x="5857875" y="5180013"/>
          <p14:tracePt t="198150" x="5884863" y="5180013"/>
          <p14:tracePt t="198166" x="5973763" y="5187950"/>
          <p14:tracePt t="198184" x="6062663" y="5205413"/>
          <p14:tracePt t="198196" x="6089650" y="5205413"/>
          <p14:tracePt t="198210" x="6143625" y="5205413"/>
          <p14:tracePt t="198225" x="6215063" y="5205413"/>
          <p14:tracePt t="198240" x="6296025" y="5205413"/>
          <p14:tracePt t="198254" x="6375400" y="5205413"/>
          <p14:tracePt t="198259" x="6419850" y="5205413"/>
          <p14:tracePt t="198273" x="6473825" y="5205413"/>
          <p14:tracePt t="198284" x="6500813" y="5205413"/>
          <p14:tracePt t="198301" x="6562725" y="5205413"/>
          <p14:tracePt t="198318" x="6608763" y="5205413"/>
          <p14:tracePt t="198334" x="6661150" y="5205413"/>
          <p14:tracePt t="198353" x="6715125" y="5205413"/>
          <p14:tracePt t="198367" x="6742113" y="5205413"/>
          <p14:tracePt t="198384" x="6777038" y="5205413"/>
          <p14:tracePt t="198402" x="6804025" y="5205413"/>
          <p14:tracePt t="198420" x="6840538" y="5205413"/>
          <p14:tracePt t="198434" x="6867525" y="5205413"/>
          <p14:tracePt t="198451" x="6884988" y="5214938"/>
          <p14:tracePt t="198467" x="6911975" y="5224463"/>
          <p14:tracePt t="198485" x="6929438" y="5232400"/>
          <p14:tracePt t="198501" x="6946900" y="5241925"/>
          <p14:tracePt t="198518" x="6965950" y="5241925"/>
          <p14:tracePt t="198536" x="6983413" y="5241925"/>
          <p14:tracePt t="198551" x="6991350" y="5241925"/>
          <p14:tracePt t="198568" x="7010400" y="5241925"/>
          <p14:tracePt t="198584" x="7018338" y="5241925"/>
          <p14:tracePt t="198602" x="7027863" y="5241925"/>
          <p14:tracePt t="198618" x="7037388" y="5241925"/>
          <p14:tracePt t="198722" x="7045325" y="5241925"/>
          <p14:tracePt t="198744" x="7054850" y="5241925"/>
          <p14:tracePt t="198758" x="7062788" y="5241925"/>
          <p14:tracePt t="198772" x="7072313" y="5241925"/>
          <p14:tracePt t="198787" x="7089775" y="5241925"/>
          <p14:tracePt t="198801" x="7099300" y="5241925"/>
          <p14:tracePt t="198818" x="7126288" y="5241925"/>
          <p14:tracePt t="198834" x="7143750" y="5241925"/>
          <p14:tracePt t="198851" x="7197725" y="5224463"/>
          <p14:tracePt t="198867" x="7232650" y="5205413"/>
          <p14:tracePt t="198884" x="7259638" y="5197475"/>
          <p14:tracePt t="198904" x="7304088" y="5170488"/>
          <p14:tracePt t="198919" x="7331075" y="5153025"/>
          <p14:tracePt t="198934" x="7358063" y="5143500"/>
          <p14:tracePt t="198951" x="7375525" y="5126038"/>
          <p14:tracePt t="198971" x="7412038" y="5099050"/>
          <p14:tracePt t="198984" x="7429500" y="5081588"/>
          <p14:tracePt t="199002" x="7439025" y="5072063"/>
          <p14:tracePt t="199018" x="7456488" y="5062538"/>
          <p14:tracePt t="199035" x="7466013" y="5037138"/>
          <p14:tracePt t="199051" x="7473950" y="5027613"/>
          <p14:tracePt t="199068" x="7491413" y="4991100"/>
          <p14:tracePt t="199084" x="7510463" y="4946650"/>
          <p14:tracePt t="199101" x="7518400" y="4894263"/>
          <p14:tracePt t="199118" x="7537450" y="4830763"/>
          <p14:tracePt t="199134" x="7537450" y="4795838"/>
          <p14:tracePt t="199153" x="7554913" y="4759325"/>
          <p14:tracePt t="199168" x="7562850" y="4732338"/>
          <p14:tracePt t="199184" x="7572375" y="4705350"/>
          <p14:tracePt t="199201" x="7572375" y="4697413"/>
          <p14:tracePt t="199219" x="7581900" y="4679950"/>
          <p14:tracePt t="199235" x="7581900" y="4660900"/>
          <p14:tracePt t="199252" x="7581900" y="4643438"/>
          <p14:tracePt t="199271" x="7581900" y="4625975"/>
          <p14:tracePt t="199285" x="7581900" y="4616450"/>
          <p14:tracePt t="199301" x="7581900" y="4598988"/>
          <p14:tracePt t="199318" x="7581900" y="4581525"/>
          <p14:tracePt t="199338" x="7581900" y="4562475"/>
          <p14:tracePt t="199351" x="7581900" y="4545013"/>
          <p14:tracePt t="199368" x="7581900" y="4518025"/>
          <p14:tracePt t="199384" x="7581900" y="4491038"/>
          <p14:tracePt t="199403" x="7581900" y="4456113"/>
          <p14:tracePt t="199419" x="7581900" y="4429125"/>
          <p14:tracePt t="199434" x="7581900" y="4402138"/>
          <p14:tracePt t="199451" x="7572375" y="4375150"/>
          <p14:tracePt t="199468" x="7572375" y="4357688"/>
          <p14:tracePt t="199485" x="7562850" y="4340225"/>
          <p14:tracePt t="199502" x="7562850" y="4330700"/>
          <p14:tracePt t="199520" x="7554913" y="4313238"/>
          <p14:tracePt t="199534" x="7554913" y="4303713"/>
          <p14:tracePt t="199568" x="7554913" y="4286250"/>
          <p14:tracePt t="199586" x="7554913" y="4276725"/>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ar-SA" smtClean="0"/>
              <a:t>Measures of Location</a:t>
            </a:r>
          </a:p>
        </p:txBody>
      </p:sp>
      <p:sp>
        <p:nvSpPr>
          <p:cNvPr id="10243" name="Rectangle 3"/>
          <p:cNvSpPr>
            <a:spLocks noGrp="1" noChangeArrowheads="1"/>
          </p:cNvSpPr>
          <p:nvPr>
            <p:ph type="body" idx="1"/>
          </p:nvPr>
        </p:nvSpPr>
        <p:spPr/>
        <p:txBody>
          <a:bodyPr/>
          <a:lstStyle/>
          <a:p>
            <a:pPr algn="l" rtl="0" eaLnBrk="1" hangingPunct="1">
              <a:lnSpc>
                <a:spcPct val="90000"/>
              </a:lnSpc>
            </a:pPr>
            <a:r>
              <a:rPr lang="en-US" altLang="en-US" sz="2100" smtClean="0"/>
              <a:t>It is a property of the data that they tend to be clustered about a center point.</a:t>
            </a:r>
            <a:r>
              <a:rPr lang="en-US" altLang="ar-SA" sz="2100" smtClean="0">
                <a:latin typeface="Arial" panose="020B0604020202020204" pitchFamily="34" charset="0"/>
              </a:rPr>
              <a:t> </a:t>
            </a:r>
            <a:endParaRPr lang="en-US" altLang="ar-SA" sz="2100" smtClean="0"/>
          </a:p>
          <a:p>
            <a:pPr algn="l" rtl="0" eaLnBrk="1" hangingPunct="1">
              <a:lnSpc>
                <a:spcPct val="90000"/>
              </a:lnSpc>
            </a:pPr>
            <a:r>
              <a:rPr lang="en-US" altLang="ar-SA" sz="2100" smtClean="0"/>
              <a:t>Measures of </a:t>
            </a:r>
            <a:r>
              <a:rPr lang="en-US" altLang="ar-SA" sz="2100" i="1" smtClean="0"/>
              <a:t>central tendency </a:t>
            </a:r>
            <a:r>
              <a:rPr lang="en-US" altLang="ar-SA" sz="2100" smtClean="0"/>
              <a:t>(i.e., central location) help find the approximate center of the dataset.</a:t>
            </a:r>
          </a:p>
          <a:p>
            <a:pPr algn="l" rtl="0" eaLnBrk="1" hangingPunct="1">
              <a:lnSpc>
                <a:spcPct val="90000"/>
              </a:lnSpc>
            </a:pPr>
            <a:r>
              <a:rPr lang="en-US" altLang="ar-SA" sz="2100" smtClean="0"/>
              <a:t>Researchers usually do not use the term average, because there are three alternative types of average. </a:t>
            </a:r>
          </a:p>
          <a:p>
            <a:pPr algn="l" rtl="0" eaLnBrk="1" hangingPunct="1">
              <a:lnSpc>
                <a:spcPct val="90000"/>
              </a:lnSpc>
            </a:pPr>
            <a:r>
              <a:rPr lang="en-US" altLang="ar-SA" sz="2100" smtClean="0"/>
              <a:t>These include the </a:t>
            </a:r>
            <a:r>
              <a:rPr lang="en-US" altLang="ar-SA" sz="2100" i="1" smtClean="0"/>
              <a:t>mean</a:t>
            </a:r>
            <a:r>
              <a:rPr lang="en-US" altLang="ar-SA" sz="2100" smtClean="0"/>
              <a:t>, the </a:t>
            </a:r>
            <a:r>
              <a:rPr lang="en-US" altLang="ar-SA" sz="2100" i="1" smtClean="0"/>
              <a:t>median</a:t>
            </a:r>
            <a:r>
              <a:rPr lang="en-US" altLang="ar-SA" sz="2100" smtClean="0"/>
              <a:t>, and the </a:t>
            </a:r>
            <a:r>
              <a:rPr lang="en-US" altLang="ar-SA" sz="2100" i="1" smtClean="0"/>
              <a:t>mode</a:t>
            </a:r>
            <a:r>
              <a:rPr lang="en-US" altLang="ar-SA" sz="2100" smtClean="0"/>
              <a:t>. In a perfect world, the mean, median &amp; mode would be the same. </a:t>
            </a:r>
            <a:endParaRPr lang="en-US" altLang="en-US" sz="2100" smtClean="0"/>
          </a:p>
          <a:p>
            <a:pPr marL="514350" lvl="2" algn="l" rtl="0" eaLnBrk="1" hangingPunct="1"/>
            <a:r>
              <a:rPr lang="en-US" altLang="en-US" sz="2100" smtClean="0"/>
              <a:t> mean (generally not part of the data set)</a:t>
            </a:r>
          </a:p>
          <a:p>
            <a:pPr marL="514350" lvl="2" algn="l" rtl="0" eaLnBrk="1" hangingPunct="1"/>
            <a:r>
              <a:rPr lang="en-US" altLang="en-US" sz="2100" smtClean="0"/>
              <a:t> median (may be part of the data set)</a:t>
            </a:r>
          </a:p>
          <a:p>
            <a:pPr marL="514350" lvl="2" algn="l" rtl="0" eaLnBrk="1" hangingPunct="1"/>
            <a:r>
              <a:rPr lang="en-US" altLang="en-US" sz="2100" smtClean="0"/>
              <a:t> mode (always part of the data set)</a:t>
            </a:r>
          </a:p>
          <a:p>
            <a:pPr algn="l" rtl="0" eaLnBrk="1" hangingPunct="1">
              <a:lnSpc>
                <a:spcPct val="90000"/>
              </a:lnSpc>
            </a:pPr>
            <a:endParaRPr lang="en-US" altLang="ar-SA" sz="2100" smtClean="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3697"/>
    </mc:Choice>
    <mc:Fallback>
      <p:transition spd="slow" advTm="336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20194" x="7367588" y="4340225"/>
          <p14:tracePt t="20201" x="7242175" y="4384675"/>
          <p14:tracePt t="20208" x="7126288" y="4411663"/>
          <p14:tracePt t="20223" x="6831013" y="4465638"/>
          <p14:tracePt t="20240" x="6465888" y="4527550"/>
          <p14:tracePt t="20258" x="5875338" y="4633913"/>
          <p14:tracePt t="20273" x="5465763" y="4697413"/>
          <p14:tracePt t="20290" x="5018088" y="4768850"/>
          <p14:tracePt t="20324" x="4125913" y="4938713"/>
          <p14:tracePt t="20357" x="3571875" y="5054600"/>
          <p14:tracePt t="20390" x="3062288" y="5126038"/>
          <p14:tracePt t="20407" x="2741613" y="5153025"/>
          <p14:tracePt t="20423" x="2589213" y="5153025"/>
          <p14:tracePt t="20443" x="2428875" y="5153025"/>
          <p14:tracePt t="20456" x="2322513" y="5153025"/>
          <p14:tracePt t="20474" x="2241550" y="5153025"/>
          <p14:tracePt t="20490" x="2160588" y="5153025"/>
          <p14:tracePt t="20509" x="2062163" y="5170488"/>
          <p14:tracePt t="20523" x="2000250" y="5180013"/>
          <p14:tracePt t="20540" x="1928813" y="5187950"/>
          <p14:tracePt t="20557" x="1822450" y="5214938"/>
          <p14:tracePt t="20574" x="1589088" y="5276850"/>
          <p14:tracePt t="20590" x="1419225" y="5330825"/>
          <p14:tracePt t="20607" x="1196975" y="5394325"/>
          <p14:tracePt t="20626" x="874713" y="5456238"/>
          <p14:tracePt t="20640" x="687388" y="5456238"/>
          <p14:tracePt t="20657" x="527050" y="5438775"/>
          <p14:tracePt t="20673" x="411163" y="5411788"/>
          <p14:tracePt t="20693" x="330200" y="5357813"/>
          <p14:tracePt t="20707" x="295275" y="5303838"/>
          <p14:tracePt t="20724" x="250825" y="5187950"/>
          <p14:tracePt t="20740" x="231775" y="5099050"/>
          <p14:tracePt t="20759" x="231775" y="5010150"/>
          <p14:tracePt t="20773" x="241300" y="4983163"/>
          <p14:tracePt t="20790" x="250825" y="4965700"/>
          <p14:tracePt t="20809" x="276225" y="4938713"/>
          <p14:tracePt t="20840" x="303213" y="4929188"/>
          <p14:tracePt t="20857" x="312738" y="4919663"/>
          <p14:tracePt t="20874" x="322263" y="4919663"/>
          <p14:tracePt t="20891" x="357188" y="4919663"/>
          <p14:tracePt t="20907" x="366713" y="4919663"/>
          <p14:tracePt t="20923" x="393700" y="4919663"/>
          <p14:tracePt t="20944" x="428625" y="4919663"/>
          <p14:tracePt t="20957" x="446088" y="4919663"/>
          <p14:tracePt t="20974" x="473075" y="4919663"/>
          <p14:tracePt t="20991" x="490538" y="4919663"/>
          <p14:tracePt t="21008" x="509588" y="4919663"/>
          <p14:tracePt t="21023" x="527050" y="4919663"/>
          <p14:tracePt t="21040" x="536575" y="4919663"/>
          <p14:tracePt t="21058" x="544513" y="4919663"/>
          <p14:tracePt t="21073" x="561975" y="4919663"/>
          <p14:tracePt t="21090" x="625475" y="4902200"/>
          <p14:tracePt t="21415" x="669925" y="4894263"/>
          <p14:tracePt t="21427" x="714375" y="4884738"/>
          <p14:tracePt t="21442" x="758825" y="4875213"/>
          <p14:tracePt t="21457" x="803275" y="4867275"/>
          <p14:tracePt t="21474" x="847725" y="4857750"/>
          <p14:tracePt t="21494" x="893763" y="4848225"/>
          <p14:tracePt t="21508" x="928688" y="4830763"/>
          <p14:tracePt t="21524" x="946150" y="4830763"/>
          <p14:tracePt t="21541" x="965200" y="4822825"/>
          <p14:tracePt t="21558" x="982663" y="4822825"/>
          <p14:tracePt t="21574" x="990600" y="4822825"/>
          <p14:tracePt t="21590" x="1000125" y="4822825"/>
          <p14:tracePt t="21612" x="1009650" y="4822825"/>
          <p14:tracePt t="21628" x="1017588" y="4822825"/>
          <p14:tracePt t="21649" x="1027113" y="4822825"/>
          <p14:tracePt t="22237" x="1054100" y="4813300"/>
          <p14:tracePt t="22252" x="1108075" y="4795838"/>
          <p14:tracePt t="22265" x="1160463" y="4776788"/>
          <p14:tracePt t="22275" x="1187450" y="4768850"/>
          <p14:tracePt t="22291" x="1241425" y="4751388"/>
          <p14:tracePt t="22308" x="1285875" y="4741863"/>
          <p14:tracePt t="22324" x="1339850" y="4724400"/>
          <p14:tracePt t="22360" x="1393825" y="4724400"/>
          <p14:tracePt t="22391" x="1411288" y="4724400"/>
          <p14:tracePt t="22426" x="1438275" y="4724400"/>
          <p14:tracePt t="23029" x="1428750" y="4724400"/>
          <p14:tracePt t="23039" x="1401763" y="4724400"/>
          <p14:tracePt t="23051" x="1357313" y="4724400"/>
          <p14:tracePt t="23059" x="1347788" y="4724400"/>
          <p14:tracePt t="23074" x="1312863" y="4732338"/>
          <p14:tracePt t="23091" x="1295400" y="4732338"/>
          <p14:tracePt t="23098" x="1285875" y="4732338"/>
          <p14:tracePt t="23109" x="1268413" y="4732338"/>
          <p14:tracePt t="23141" x="1250950" y="4732338"/>
          <p14:tracePt t="23175" x="1223963" y="4732338"/>
          <p14:tracePt t="23244" x="1214438" y="4732338"/>
          <p14:tracePt t="23265" x="1204913" y="4732338"/>
          <p14:tracePt t="23280" x="1196975" y="4732338"/>
          <p14:tracePt t="23294" x="1187450" y="4732338"/>
          <p14:tracePt t="23309" x="1169988" y="4732338"/>
          <p14:tracePt t="23324" x="1160463" y="4732338"/>
          <p14:tracePt t="23338" x="1152525" y="4732338"/>
          <p14:tracePt t="23361" x="1143000" y="4732338"/>
          <p14:tracePt t="23442" x="1133475" y="4732338"/>
          <p14:tracePt t="24661" x="1125538" y="4732338"/>
          <p14:tracePt t="27862" x="1125538" y="4751388"/>
          <p14:tracePt t="27872" x="1125538" y="4768850"/>
          <p14:tracePt t="27886" x="1133475" y="4795838"/>
          <p14:tracePt t="27898" x="1143000" y="4840288"/>
          <p14:tracePt t="27911" x="1152525" y="4884738"/>
          <p14:tracePt t="27926" x="1160463" y="4919663"/>
          <p14:tracePt t="27943" x="1169988" y="4965700"/>
          <p14:tracePt t="27978" x="1187450" y="5037138"/>
          <p14:tracePt t="28010" x="1204913" y="5081588"/>
          <p14:tracePt t="28044" x="1214438" y="5108575"/>
          <p14:tracePt t="28060" x="1223963" y="5108575"/>
          <p14:tracePt t="28076" x="1223963" y="5116513"/>
          <p14:tracePt t="28095" x="1223963" y="5126038"/>
          <p14:tracePt t="28109" x="1223963" y="5133975"/>
          <p14:tracePt t="28127" x="1223963" y="5143500"/>
          <p14:tracePt t="28280" x="1223963" y="5153025"/>
          <p14:tracePt t="28319" x="1223963" y="5160963"/>
          <p14:tracePt t="30306" x="1231900" y="5180013"/>
          <p14:tracePt t="30320" x="1241425" y="5214938"/>
          <p14:tracePt t="30328" x="1241425" y="5224463"/>
          <p14:tracePt t="30344" x="1250950" y="5251450"/>
          <p14:tracePt t="30362" x="1258888" y="5276850"/>
          <p14:tracePt t="30377" x="1268413" y="5295900"/>
          <p14:tracePt t="30394" x="1276350" y="5330825"/>
          <p14:tracePt t="30430" x="1285875" y="5384800"/>
          <p14:tracePt t="30461" x="1295400" y="5411788"/>
          <p14:tracePt t="30495" x="1295400" y="5429250"/>
          <p14:tracePt t="30510" x="1295400" y="5438775"/>
          <p14:tracePt t="30544" x="1295400" y="5456238"/>
          <p14:tracePt t="30561" x="1295400" y="5465763"/>
          <p14:tracePt t="30594" x="1295400" y="5473700"/>
          <p14:tracePt t="30616" x="1295400" y="5483225"/>
          <p14:tracePt t="30627" x="1312863" y="5500688"/>
          <p14:tracePt t="30644" x="1312863" y="5527675"/>
          <p14:tracePt t="30660" x="1312863" y="5572125"/>
          <p14:tracePt t="30680" x="1312863" y="5608638"/>
          <p14:tracePt t="30694" x="1312863" y="5626100"/>
          <p14:tracePt t="30710" x="1312863" y="5634038"/>
          <p14:tracePt t="30744" x="1312863" y="5643563"/>
        </p14:tracePtLst>
      </p14:laserTrace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symbol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81000"/>
            <a:ext cx="7239000" cy="604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Slide Number Placeholder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a:spcBef>
                <a:spcPct val="0"/>
              </a:spcBef>
              <a:buClrTx/>
              <a:buSzTx/>
              <a:buFontTx/>
              <a:buNone/>
            </a:pPr>
            <a:fld id="{DC1D8E0C-34BD-4B85-903E-7BEE92640F4D}" type="slidenum">
              <a:rPr lang="en-US" altLang="en-US" sz="1400">
                <a:latin typeface="Arial" panose="020B0604020202020204" pitchFamily="34" charset="0"/>
              </a:rPr>
              <a:pPr rtl="0">
                <a:spcBef>
                  <a:spcPct val="0"/>
                </a:spcBef>
                <a:buClrTx/>
                <a:buSzTx/>
                <a:buFontTx/>
                <a:buNone/>
              </a:pPr>
              <a:t>7</a:t>
            </a:fld>
            <a:endParaRPr lang="en-US" altLang="en-US" sz="1400">
              <a:latin typeface="Arial" panose="020B0604020202020204" pitchFamily="34" charset="0"/>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7144"/>
    </mc:Choice>
    <mc:Fallback>
      <p:transition spd="slow" advTm="671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189" x="1330325" y="5616575"/>
          <p14:tracePt t="1196" x="1357313" y="5527675"/>
          <p14:tracePt t="1204" x="1384300" y="5438775"/>
          <p14:tracePt t="1217" x="1419225" y="5268913"/>
          <p14:tracePt t="1232" x="1465263" y="5027613"/>
          <p14:tracePt t="1249" x="1509713" y="4660900"/>
          <p14:tracePt t="1265" x="1527175" y="4402138"/>
          <p14:tracePt t="1299" x="1536700" y="3803650"/>
          <p14:tracePt t="1335" x="1544638" y="3367088"/>
          <p14:tracePt t="1365" x="1571625" y="3098800"/>
          <p14:tracePt t="1382" x="1571625" y="2990850"/>
          <p14:tracePt t="1401" x="1589088" y="2840038"/>
          <p14:tracePt t="1415" x="1608138" y="2768600"/>
          <p14:tracePt t="1432" x="1633538" y="2705100"/>
          <p14:tracePt t="1437" x="1652588" y="2670175"/>
          <p14:tracePt t="1449" x="1679575" y="2633663"/>
          <p14:tracePt t="1466" x="1741488" y="2527300"/>
          <p14:tracePt t="1482" x="1795463" y="2446338"/>
          <p14:tracePt t="1499" x="1874838" y="2357438"/>
          <p14:tracePt t="1515" x="1946275" y="2268538"/>
          <p14:tracePt t="1533" x="2116138" y="2125663"/>
          <p14:tracePt t="1548" x="2251075" y="2000250"/>
          <p14:tracePt t="1565" x="2446338" y="1839913"/>
          <p14:tracePt t="1583" x="2768600" y="1589088"/>
          <p14:tracePt t="1968" x="2751138" y="1589088"/>
          <p14:tracePt t="1975" x="2724150" y="1581150"/>
          <p14:tracePt t="1982" x="2697163" y="1571625"/>
          <p14:tracePt t="1999" x="2660650" y="1571625"/>
          <p14:tracePt t="2017" x="2598738" y="1554163"/>
          <p14:tracePt t="2032" x="2544763" y="1544638"/>
          <p14:tracePt t="2066" x="2455863" y="1517650"/>
          <p14:tracePt t="2099" x="2384425" y="1500188"/>
          <p14:tracePt t="2132" x="2330450" y="1490663"/>
          <p14:tracePt t="2149" x="2295525" y="1482725"/>
          <p14:tracePt t="2166" x="2276475" y="1473200"/>
          <p14:tracePt t="2182" x="2232025" y="1473200"/>
          <p14:tracePt t="2201" x="2187575" y="1455738"/>
          <p14:tracePt t="2216" x="2152650" y="1446213"/>
          <p14:tracePt t="2232" x="2125663" y="1438275"/>
          <p14:tracePt t="2249" x="2081213" y="1438275"/>
          <p14:tracePt t="2267" x="2036763" y="1419225"/>
          <p14:tracePt t="2282" x="2000250" y="1411288"/>
          <p14:tracePt t="2299" x="1973263" y="1401763"/>
          <p14:tracePt t="2316" x="1955800" y="1393825"/>
          <p14:tracePt t="2332" x="1938338" y="1366838"/>
          <p14:tracePt t="2349" x="1919288" y="1347788"/>
          <p14:tracePt t="2366" x="1901825" y="1322388"/>
          <p14:tracePt t="2385" x="1874838" y="1268413"/>
          <p14:tracePt t="2399" x="1866900" y="1231900"/>
          <p14:tracePt t="2416" x="1839913" y="1179513"/>
          <p14:tracePt t="2433" x="1830388" y="1116013"/>
          <p14:tracePt t="2439" x="1830388" y="1081088"/>
          <p14:tracePt t="2451" x="1822450" y="1000125"/>
          <p14:tracePt t="2466" x="1822450" y="938213"/>
          <p14:tracePt t="2482" x="1822450" y="901700"/>
          <p14:tracePt t="2501" x="1822450" y="874713"/>
          <p14:tracePt t="2516" x="1830388" y="847725"/>
          <p14:tracePt t="2532" x="1830388" y="839788"/>
          <p14:tracePt t="2550" x="1839913" y="822325"/>
          <p14:tracePt t="2567" x="1857375" y="803275"/>
          <p14:tracePt t="2584" x="1893888" y="776288"/>
          <p14:tracePt t="2599" x="1911350" y="776288"/>
          <p14:tracePt t="2616" x="1938338" y="768350"/>
          <p14:tracePt t="2634" x="1965325" y="758825"/>
          <p14:tracePt t="2650" x="1982788" y="741363"/>
          <p14:tracePt t="2666" x="2000250" y="741363"/>
          <p14:tracePt t="2683" x="2017713" y="741363"/>
          <p14:tracePt t="2699" x="2044700" y="741363"/>
          <p14:tracePt t="2716" x="2062163" y="741363"/>
          <p14:tracePt t="2733" x="2089150" y="741363"/>
          <p14:tracePt t="2752" x="2125663" y="741363"/>
          <p14:tracePt t="2766" x="2152650" y="750888"/>
          <p14:tracePt t="2783" x="2179638" y="758825"/>
          <p14:tracePt t="2799" x="2205038" y="776288"/>
          <p14:tracePt t="2819" x="2251075" y="812800"/>
          <p14:tracePt t="2832" x="2295525" y="839788"/>
          <p14:tracePt t="2850" x="2330450" y="866775"/>
          <p14:tracePt t="2866" x="2384425" y="893763"/>
          <p14:tracePt t="2884" x="2438400" y="938213"/>
          <p14:tracePt t="2899" x="2473325" y="965200"/>
          <p14:tracePt t="2916" x="2500313" y="1000125"/>
          <p14:tracePt t="2935" x="2544763" y="1036638"/>
          <p14:tracePt t="2949" x="2562225" y="1062038"/>
          <p14:tracePt t="2966" x="2589213" y="1089025"/>
          <p14:tracePt t="2982" x="2616200" y="1116013"/>
          <p14:tracePt t="3001" x="2643188" y="1152525"/>
          <p14:tracePt t="3016" x="2652713" y="1160463"/>
          <p14:tracePt t="3032" x="2660650" y="1169988"/>
          <p14:tracePt t="3049" x="2660650" y="1187450"/>
          <p14:tracePt t="3068" x="2670175" y="1214438"/>
          <p14:tracePt t="3083" x="2687638" y="1241425"/>
          <p14:tracePt t="3099" x="2714625" y="1276350"/>
          <p14:tracePt t="3116" x="2724150" y="1295400"/>
          <p14:tracePt t="3133" x="2732088" y="1330325"/>
          <p14:tracePt t="3149" x="2751138" y="1339850"/>
          <p14:tracePt t="3166" x="2751138" y="1347788"/>
          <p14:tracePt t="3184" x="2759075" y="1366838"/>
          <p14:tracePt t="3199" x="2768600" y="1374775"/>
          <p14:tracePt t="3216" x="2776538" y="1384300"/>
          <p14:tracePt t="3233" x="2786063" y="1393825"/>
          <p14:tracePt t="3250" x="2795588" y="1401763"/>
          <p14:tracePt t="3266" x="2803525" y="1401763"/>
          <p14:tracePt t="3282" x="2803525" y="1411288"/>
          <p14:tracePt t="3299" x="2822575" y="1419225"/>
          <p14:tracePt t="3332" x="2830513" y="1419225"/>
          <p14:tracePt t="3407" x="2840038" y="1419225"/>
          <p14:tracePt t="3422" x="2840038" y="1428750"/>
          <p14:tracePt t="3428" x="2847975" y="1428750"/>
          <p14:tracePt t="3443" x="2857500" y="1428750"/>
          <p14:tracePt t="3465" x="2867025" y="1438275"/>
          <p14:tracePt t="3480" x="2884488" y="1438275"/>
          <p14:tracePt t="3495" x="2894013" y="1438275"/>
          <p14:tracePt t="3502" x="2901950" y="1438275"/>
          <p14:tracePt t="3516" x="2911475" y="1438275"/>
          <p14:tracePt t="3533" x="2928938" y="1438275"/>
          <p14:tracePt t="3551" x="2946400" y="1438275"/>
          <p14:tracePt t="3566" x="2955925" y="1428750"/>
          <p14:tracePt t="3582" x="2973388" y="1411288"/>
          <p14:tracePt t="3599" x="2982913" y="1401763"/>
          <p14:tracePt t="3619" x="3017838" y="1374775"/>
          <p14:tracePt t="3633" x="3036888" y="1357313"/>
          <p14:tracePt t="3649" x="3062288" y="1347788"/>
          <p14:tracePt t="3666" x="3089275" y="1330325"/>
          <p14:tracePt t="3682" x="3116263" y="1322388"/>
          <p14:tracePt t="3699" x="3133725" y="1312863"/>
          <p14:tracePt t="3716" x="3152775" y="1303338"/>
          <p14:tracePt t="3732" x="3160713" y="1295400"/>
          <p14:tracePt t="3749" x="3179763" y="1285875"/>
          <p14:tracePt t="3766" x="3197225" y="1276350"/>
          <p14:tracePt t="3782" x="3205163" y="1268413"/>
          <p14:tracePt t="3800" x="3214688" y="1258888"/>
          <p14:tracePt t="4222" x="3232150" y="1258888"/>
          <p14:tracePt t="4230" x="3276600" y="1241425"/>
          <p14:tracePt t="4237" x="3322638" y="1223963"/>
          <p14:tracePt t="4250" x="3482975" y="1196975"/>
          <p14:tracePt t="4266" x="3643313" y="1169988"/>
          <p14:tracePt t="4283" x="3848100" y="1133475"/>
          <p14:tracePt t="4301" x="4125913" y="1116013"/>
          <p14:tracePt t="4333" x="4402138" y="1108075"/>
          <p14:tracePt t="4366" x="4687888" y="1098550"/>
          <p14:tracePt t="4400" x="4894263" y="1098550"/>
          <p14:tracePt t="4420" x="5045075" y="1089025"/>
          <p14:tracePt t="4433" x="5143500" y="1089025"/>
          <p14:tracePt t="4450" x="5224463" y="1089025"/>
          <p14:tracePt t="4456" x="5251450" y="1089025"/>
          <p14:tracePt t="4466" x="5276850" y="1089025"/>
          <p14:tracePt t="4484" x="5357813" y="1089025"/>
          <p14:tracePt t="4500" x="5419725" y="1098550"/>
          <p14:tracePt t="4516" x="5491163" y="1098550"/>
          <p14:tracePt t="4533" x="5562600" y="1098550"/>
          <p14:tracePt t="4549" x="5670550" y="1116013"/>
          <p14:tracePt t="4566" x="5724525" y="1116013"/>
          <p14:tracePt t="4583" x="5759450" y="1116013"/>
          <p14:tracePt t="4600" x="5822950" y="1116013"/>
          <p14:tracePt t="4616" x="5875338" y="1116013"/>
          <p14:tracePt t="4633" x="5929313" y="1116013"/>
          <p14:tracePt t="4650" x="5983288" y="1116013"/>
          <p14:tracePt t="4668" x="6045200" y="1098550"/>
          <p14:tracePt t="4683" x="6081713" y="1089025"/>
          <p14:tracePt t="4700" x="6116638" y="1081088"/>
          <p14:tracePt t="4717" x="6143625" y="1071563"/>
          <p14:tracePt t="4733" x="6170613" y="1054100"/>
          <p14:tracePt t="4752" x="6188075" y="1054100"/>
          <p14:tracePt t="4766" x="6205538" y="1044575"/>
          <p14:tracePt t="4786" x="6224588" y="1036638"/>
          <p14:tracePt t="4816" x="6232525" y="1027113"/>
          <p14:tracePt t="4833" x="6242050" y="1017588"/>
          <p14:tracePt t="4851" x="6259513" y="1009650"/>
          <p14:tracePt t="4866" x="6269038" y="1009650"/>
          <p14:tracePt t="4883" x="6286500" y="1000125"/>
          <p14:tracePt t="4900" x="6303963" y="990600"/>
          <p14:tracePt t="4919" x="6323013" y="982663"/>
          <p14:tracePt t="4933" x="6348413" y="973138"/>
          <p14:tracePt t="4950" x="6367463" y="965200"/>
          <p14:tracePt t="4956" x="6384925" y="965200"/>
          <p14:tracePt t="4968" x="6402388" y="965200"/>
          <p14:tracePt t="4985" x="6411913" y="965200"/>
          <p14:tracePt t="5000" x="6429375" y="965200"/>
          <p14:tracePt t="5017" x="6438900" y="965200"/>
          <p14:tracePt t="5036" x="6446838" y="965200"/>
          <p14:tracePt t="5051" x="6456363" y="965200"/>
          <p14:tracePt t="5066" x="6465888" y="965200"/>
          <p14:tracePt t="6233" x="6456363" y="965200"/>
          <p14:tracePt t="6242" x="6438900" y="965200"/>
          <p14:tracePt t="6250" x="6429375" y="965200"/>
          <p14:tracePt t="6268" x="6348413" y="965200"/>
          <p14:tracePt t="6284" x="6296025" y="955675"/>
          <p14:tracePt t="6300" x="6232525" y="955675"/>
          <p14:tracePt t="6317" x="6188075" y="946150"/>
          <p14:tracePt t="6350" x="6108700" y="946150"/>
          <p14:tracePt t="6386" x="6045200" y="946150"/>
          <p14:tracePt t="6418" x="5956300" y="946150"/>
          <p14:tracePt t="6434" x="5902325" y="946150"/>
          <p14:tracePt t="6454" x="5830888" y="946150"/>
          <p14:tracePt t="6459" x="5803900" y="946150"/>
          <p14:tracePt t="6468" x="5795963" y="946150"/>
          <p14:tracePt t="6484" x="5759450" y="946150"/>
          <p14:tracePt t="6501" x="5741988" y="946150"/>
          <p14:tracePt t="6505" x="5724525" y="946150"/>
          <p14:tracePt t="6518" x="5697538" y="938213"/>
          <p14:tracePt t="6535" x="5670550" y="938213"/>
          <p14:tracePt t="6550" x="5634038" y="919163"/>
          <p14:tracePt t="6570" x="5581650" y="911225"/>
          <p14:tracePt t="6585" x="5545138" y="911225"/>
          <p14:tracePt t="6600" x="5518150" y="911225"/>
          <p14:tracePt t="6617" x="5483225" y="911225"/>
          <p14:tracePt t="6637" x="5446713" y="911225"/>
          <p14:tracePt t="6651" x="5411788" y="911225"/>
          <p14:tracePt t="6667" x="5394325" y="911225"/>
          <p14:tracePt t="6684" x="5367338" y="911225"/>
          <p14:tracePt t="6702" x="5330825" y="911225"/>
          <p14:tracePt t="6720" x="5322888" y="911225"/>
          <p14:tracePt t="6734" x="5303838" y="911225"/>
          <p14:tracePt t="6750" x="5286375" y="911225"/>
          <p14:tracePt t="6768" x="5276850" y="901700"/>
          <p14:tracePt t="6784" x="5268913" y="901700"/>
          <p14:tracePt t="6800" x="5259388" y="901700"/>
          <p14:tracePt t="6819" x="5251450" y="901700"/>
          <p14:tracePt t="6909" x="5241925" y="901700"/>
          <p14:tracePt t="6923" x="5232400" y="901700"/>
          <p14:tracePt t="6932" x="5224463" y="901700"/>
          <p14:tracePt t="6938" x="5214938" y="901700"/>
          <p14:tracePt t="6951" x="5197475" y="901700"/>
          <p14:tracePt t="6967" x="5180013" y="901700"/>
          <p14:tracePt t="6984" x="5170488" y="901700"/>
          <p14:tracePt t="7001" x="5160963" y="901700"/>
          <p14:tracePt t="7017" x="5153025" y="901700"/>
          <p14:tracePt t="7239" x="5187950" y="901700"/>
          <p14:tracePt t="7245" x="5224463" y="901700"/>
          <p14:tracePt t="7254" x="5259388" y="901700"/>
          <p14:tracePt t="7267" x="5348288" y="901700"/>
          <p14:tracePt t="7284" x="5411788" y="901700"/>
          <p14:tracePt t="7301" x="5465763" y="901700"/>
          <p14:tracePt t="7319" x="5545138" y="901700"/>
          <p14:tracePt t="7334" x="5599113" y="901700"/>
          <p14:tracePt t="7351" x="5661025" y="901700"/>
          <p14:tracePt t="7368" x="5724525" y="911225"/>
          <p14:tracePt t="7371" x="5759450" y="911225"/>
          <p14:tracePt t="7387" x="5822950" y="911225"/>
          <p14:tracePt t="7401" x="5867400" y="911225"/>
          <p14:tracePt t="7417" x="5894388" y="911225"/>
          <p14:tracePt t="7436" x="5965825" y="911225"/>
          <p14:tracePt t="7451" x="6010275" y="911225"/>
          <p14:tracePt t="7467" x="6062663" y="911225"/>
          <p14:tracePt t="7484" x="6116638" y="911225"/>
          <p14:tracePt t="7502" x="6215063" y="919163"/>
          <p14:tracePt t="7517" x="6269038" y="928688"/>
          <p14:tracePt t="7535" x="6303963" y="928688"/>
          <p14:tracePt t="7551" x="6340475" y="928688"/>
          <p14:tracePt t="7555" x="6348413" y="928688"/>
          <p14:tracePt t="7569" x="6367463" y="928688"/>
          <p14:tracePt t="7584" x="6394450" y="928688"/>
          <p14:tracePt t="7601" x="6419850" y="928688"/>
          <p14:tracePt t="7619" x="6446838" y="928688"/>
          <p14:tracePt t="7637" x="6465888" y="928688"/>
          <p14:tracePt t="7651" x="6483350" y="928688"/>
          <p14:tracePt t="7668" x="6491288" y="928688"/>
          <p14:tracePt t="7687" x="6500813" y="928688"/>
          <p14:tracePt t="7701" x="6510338" y="928688"/>
          <p14:tracePt t="7734" x="6518275" y="928688"/>
          <p14:tracePt t="7864" x="6510338" y="928688"/>
          <p14:tracePt t="7878" x="6500813" y="928688"/>
          <p14:tracePt t="7886" x="6491288" y="928688"/>
          <p14:tracePt t="7901" x="6483350" y="928688"/>
          <p14:tracePt t="7919" x="6465888" y="928688"/>
          <p14:tracePt t="7935" x="6446838" y="928688"/>
          <p14:tracePt t="7951" x="6429375" y="928688"/>
          <p14:tracePt t="7973" x="6419850" y="928688"/>
          <p14:tracePt t="7988" x="6402388" y="928688"/>
          <p14:tracePt t="8001" x="6394450" y="928688"/>
          <p14:tracePt t="8018" x="6367463" y="928688"/>
          <p14:tracePt t="8035" x="6348413" y="919163"/>
          <p14:tracePt t="8053" x="6313488" y="919163"/>
          <p14:tracePt t="8068" x="6286500" y="919163"/>
          <p14:tracePt t="8085" x="6269038" y="919163"/>
          <p14:tracePt t="8103" x="6242050" y="919163"/>
          <p14:tracePt t="8120" x="6205538" y="919163"/>
          <p14:tracePt t="8135" x="6188075" y="919163"/>
          <p14:tracePt t="8151" x="6161088" y="919163"/>
          <p14:tracePt t="8168" x="6143625" y="919163"/>
          <p14:tracePt t="8186" x="6126163" y="919163"/>
          <p14:tracePt t="8201" x="6116638" y="919163"/>
          <p14:tracePt t="8218" x="6099175" y="919163"/>
          <p14:tracePt t="8237" x="6062663" y="938213"/>
          <p14:tracePt t="8251" x="6037263" y="946150"/>
          <p14:tracePt t="8268" x="5983288" y="946150"/>
          <p14:tracePt t="8284" x="5938838" y="955675"/>
          <p14:tracePt t="8303" x="5875338" y="965200"/>
          <p14:tracePt t="8318" x="5830888" y="965200"/>
          <p14:tracePt t="8335" x="5786438" y="965200"/>
          <p14:tracePt t="8354" x="5741988" y="965200"/>
          <p14:tracePt t="8370" x="5715000" y="965200"/>
          <p14:tracePt t="8386" x="5688013" y="965200"/>
          <p14:tracePt t="8401" x="5661025" y="965200"/>
          <p14:tracePt t="8420" x="5634038" y="965200"/>
          <p14:tracePt t="8435" x="5608638" y="965200"/>
          <p14:tracePt t="8451" x="5581650" y="965200"/>
          <p14:tracePt t="8458" x="5562600" y="965200"/>
          <p14:tracePt t="8468" x="5545138" y="965200"/>
          <p14:tracePt t="8485" x="5465763" y="973138"/>
          <p14:tracePt t="8501" x="5419725" y="973138"/>
          <p14:tracePt t="8517" x="5384800" y="973138"/>
          <p14:tracePt t="8534" x="5348288" y="973138"/>
          <p14:tracePt t="8552" x="5313363" y="973138"/>
          <p14:tracePt t="8568" x="5303838" y="973138"/>
          <p14:tracePt t="8585" x="5286375" y="973138"/>
          <p14:tracePt t="8601" x="5276850" y="973138"/>
          <p14:tracePt t="8604" x="5259388" y="973138"/>
          <p14:tracePt t="8619" x="5251450" y="973138"/>
          <p14:tracePt t="8635" x="5241925" y="973138"/>
          <p14:tracePt t="8651" x="5232400" y="973138"/>
          <p14:tracePt t="8670" x="5224463" y="973138"/>
          <p14:tracePt t="8685" x="5214938" y="973138"/>
          <p14:tracePt t="8745" x="5205413" y="973138"/>
          <p14:tracePt t="8774" x="5197475" y="973138"/>
          <p14:tracePt t="8781" x="5187950" y="973138"/>
          <p14:tracePt t="8796" x="5180013" y="965200"/>
          <p14:tracePt t="8817" x="5170488" y="965200"/>
          <p14:tracePt t="9591" x="5187950" y="965200"/>
          <p14:tracePt t="9597" x="5205413" y="973138"/>
          <p14:tracePt t="9605" x="5224463" y="973138"/>
          <p14:tracePt t="9619" x="5259388" y="973138"/>
          <p14:tracePt t="9636" x="5303838" y="982663"/>
          <p14:tracePt t="9653" x="5357813" y="1000125"/>
          <p14:tracePt t="9668" x="5402263" y="1000125"/>
          <p14:tracePt t="9702" x="5465763" y="1000125"/>
          <p14:tracePt t="9735" x="5510213" y="1000125"/>
          <p14:tracePt t="9768" x="5562600" y="1000125"/>
          <p14:tracePt t="9786" x="5599113" y="1000125"/>
          <p14:tracePt t="9802" x="5616575" y="1000125"/>
          <p14:tracePt t="9819" x="5653088" y="1000125"/>
          <p14:tracePt t="9835" x="5688013" y="1000125"/>
          <p14:tracePt t="9839" x="5697538" y="1000125"/>
          <p14:tracePt t="9852" x="5741988" y="1000125"/>
          <p14:tracePt t="9869" x="5768975" y="1009650"/>
          <p14:tracePt t="9886" x="5803900" y="1009650"/>
          <p14:tracePt t="9905" x="5848350" y="1009650"/>
          <p14:tracePt t="9919" x="5884863" y="1009650"/>
          <p14:tracePt t="9936" x="5911850" y="1009650"/>
          <p14:tracePt t="9952" x="5938838" y="1009650"/>
          <p14:tracePt t="9958" x="5965825" y="1009650"/>
          <p14:tracePt t="9970" x="5983288" y="1017588"/>
          <p14:tracePt t="9985" x="6027738" y="1027113"/>
          <p14:tracePt t="10002" x="6054725" y="1027113"/>
          <p14:tracePt t="10019" x="6089650" y="1027113"/>
          <p14:tracePt t="10035" x="6143625" y="1036638"/>
          <p14:tracePt t="10052" x="6170613" y="1044575"/>
          <p14:tracePt t="10069" x="6205538" y="1044575"/>
          <p14:tracePt t="10087" x="6232525" y="1044575"/>
          <p14:tracePt t="10102" x="6242050" y="1044575"/>
          <p14:tracePt t="10118" x="6251575" y="1044575"/>
          <p14:tracePt t="10135" x="6259513" y="1044575"/>
          <p14:tracePt t="10154" x="6269038" y="1044575"/>
          <p14:tracePt t="10168" x="6276975" y="1044575"/>
          <p14:tracePt t="10185" x="6286500" y="1044575"/>
          <p14:tracePt t="10220" x="6296025" y="1044575"/>
          <p14:tracePt t="10235" x="6303963" y="1044575"/>
          <p14:tracePt t="10294" x="6313488" y="1044575"/>
          <p14:tracePt t="10310" x="6323013" y="1044575"/>
          <p14:tracePt t="10323" x="6330950" y="1044575"/>
          <p14:tracePt t="10340" x="6348413" y="1036638"/>
          <p14:tracePt t="10346" x="6367463" y="1036638"/>
          <p14:tracePt t="10353" x="6375400" y="1036638"/>
          <p14:tracePt t="10369" x="6394450" y="1036638"/>
          <p14:tracePt t="10385" x="6402388" y="1036638"/>
          <p14:tracePt t="10403" x="6419850" y="1036638"/>
          <p14:tracePt t="10426" x="6429375" y="1036638"/>
          <p14:tracePt t="10448" x="6438900" y="1036638"/>
          <p14:tracePt t="10942" x="6384925" y="1036638"/>
          <p14:tracePt t="10950" x="6303963" y="1036638"/>
          <p14:tracePt t="10955" x="6232525" y="1036638"/>
          <p14:tracePt t="10969" x="6037263" y="1044575"/>
          <p14:tracePt t="10986" x="5786438" y="1071563"/>
          <p14:tracePt t="11002" x="5599113" y="1108075"/>
          <p14:tracePt t="11019" x="5322888" y="1160463"/>
          <p14:tracePt t="11052" x="5000625" y="1231900"/>
          <p14:tracePt t="11086" x="4751388" y="1285875"/>
          <p14:tracePt t="11119" x="4527550" y="1312863"/>
          <p14:tracePt t="11138" x="4411663" y="1322388"/>
          <p14:tracePt t="11153" x="4348163" y="1330325"/>
          <p14:tracePt t="11169" x="4251325" y="1330325"/>
          <p14:tracePt t="11186" x="4116388" y="1339850"/>
          <p14:tracePt t="11204" x="3929063" y="1339850"/>
          <p14:tracePt t="11219" x="3803650" y="1339850"/>
          <p14:tracePt t="11236" x="3652838" y="1357313"/>
          <p14:tracePt t="11252" x="3509963" y="1357313"/>
          <p14:tracePt t="11270" x="3322638" y="1366838"/>
          <p14:tracePt t="11285" x="3224213" y="1374775"/>
          <p14:tracePt t="11302" x="3089275" y="1393825"/>
          <p14:tracePt t="11321" x="2884488" y="1428750"/>
          <p14:tracePt t="11336" x="2768600" y="1446213"/>
          <p14:tracePt t="11353" x="2670175" y="1446213"/>
          <p14:tracePt t="11369" x="2589213" y="1455738"/>
          <p14:tracePt t="11388" x="2438400" y="1473200"/>
          <p14:tracePt t="11402" x="2357438" y="1490663"/>
          <p14:tracePt t="11419" x="2303463" y="1500188"/>
          <p14:tracePt t="11436" x="2259013" y="1500188"/>
          <p14:tracePt t="11454" x="2205038" y="1509713"/>
          <p14:tracePt t="11469" x="2187575" y="1509713"/>
          <p14:tracePt t="11486" x="2170113" y="1509713"/>
          <p14:tracePt t="11504" x="2160588" y="1509713"/>
          <p14:tracePt t="11519" x="2152650" y="1509713"/>
          <p14:tracePt t="11550" x="2152650" y="1517650"/>
          <p14:tracePt t="11888" x="2143125" y="1527175"/>
          <p14:tracePt t="11896" x="2133600" y="1536700"/>
          <p14:tracePt t="11902" x="2125663" y="1544638"/>
          <p14:tracePt t="11919" x="2116138" y="1562100"/>
          <p14:tracePt t="11938" x="2071688" y="1598613"/>
          <p14:tracePt t="11953" x="2044700" y="1633538"/>
          <p14:tracePt t="11969" x="2027238" y="1660525"/>
          <p14:tracePt t="12005" x="1955800" y="1758950"/>
          <p14:tracePt t="12036" x="1928813" y="1803400"/>
          <p14:tracePt t="12070" x="1911350" y="1839913"/>
          <p14:tracePt t="12087" x="1911350" y="1847850"/>
          <p14:tracePt t="12103" x="1911350" y="1857375"/>
          <p14:tracePt t="12121" x="1911350" y="1866900"/>
          <p14:tracePt t="12146" x="1911350" y="1874838"/>
          <p14:tracePt t="12154" x="1901825" y="1874838"/>
          <p14:tracePt t="12169" x="1901825" y="1884363"/>
          <p14:tracePt t="12188" x="1901825" y="1901825"/>
          <p14:tracePt t="12203" x="1893888" y="1919288"/>
          <p14:tracePt t="12220" x="1893888" y="1938338"/>
          <p14:tracePt t="12236" x="1893888" y="1946275"/>
          <p14:tracePt t="12254" x="1893888" y="1965325"/>
          <p14:tracePt t="12270" x="1893888" y="1973263"/>
          <p14:tracePt t="12286" x="1893888" y="1990725"/>
          <p14:tracePt t="12303" x="1893888" y="2009775"/>
          <p14:tracePt t="12319" x="1893888" y="2017713"/>
          <p14:tracePt t="12338" x="1893888" y="2044700"/>
          <p14:tracePt t="12372" x="1893888" y="2054225"/>
          <p14:tracePt t="12387" x="1893888" y="2062163"/>
          <p14:tracePt t="12459" x="1893888" y="2081213"/>
          <p14:tracePt t="12476" x="1884363" y="2081213"/>
          <p14:tracePt t="12486" x="1884363" y="2089150"/>
          <p14:tracePt t="12505" x="1874838" y="2108200"/>
          <p14:tracePt t="12520" x="1866900" y="2116138"/>
          <p14:tracePt t="12536" x="1857375" y="2125663"/>
          <p14:tracePt t="12556" x="1857375" y="2133600"/>
          <p14:tracePt t="12609" x="1847850" y="2143125"/>
          <p14:tracePt t="12624" x="1847850" y="2152650"/>
          <p14:tracePt t="12631" x="1839913" y="2152650"/>
          <p14:tracePt t="12638" x="1839913" y="2160588"/>
          <p14:tracePt t="12653" x="1830388" y="2160588"/>
          <p14:tracePt t="12669" x="1830388" y="2179638"/>
          <p14:tracePt t="12687" x="1812925" y="2197100"/>
          <p14:tracePt t="12703" x="1795463" y="2205038"/>
          <p14:tracePt t="12719" x="1776413" y="2214563"/>
          <p14:tracePt t="12740" x="1758950" y="2232025"/>
          <p14:tracePt t="12754" x="1741488" y="2232025"/>
          <p14:tracePt t="12771" x="1731963" y="2241550"/>
          <p14:tracePt t="12786" x="1714500" y="2251075"/>
          <p14:tracePt t="12805" x="1679575" y="2259013"/>
          <p14:tracePt t="12819" x="1652588" y="2268538"/>
          <p14:tracePt t="12837" x="1633538" y="2268538"/>
          <p14:tracePt t="12853" x="1625600" y="2268538"/>
          <p14:tracePt t="12871" x="1598613" y="2268538"/>
          <p14:tracePt t="12887" x="1589088" y="2268538"/>
          <p14:tracePt t="12903" x="1571625" y="2268538"/>
          <p14:tracePt t="12920" x="1562100" y="2268538"/>
          <p14:tracePt t="12937" x="1536700" y="2268538"/>
          <p14:tracePt t="12953" x="1517650" y="2268538"/>
          <p14:tracePt t="12970" x="1500188" y="2259013"/>
          <p14:tracePt t="12989" x="1465263" y="2251075"/>
          <p14:tracePt t="13003" x="1438275" y="2232025"/>
          <p14:tracePt t="13019" x="1419225" y="2232025"/>
          <p14:tracePt t="13036" x="1401763" y="2224088"/>
          <p14:tracePt t="13054" x="1374775" y="2214563"/>
          <p14:tracePt t="13069" x="1357313" y="2205038"/>
          <p14:tracePt t="13087" x="1339850" y="2197100"/>
          <p14:tracePt t="13104" x="1322388" y="2197100"/>
          <p14:tracePt t="13121" x="1303338" y="2179638"/>
          <p14:tracePt t="13136" x="1285875" y="2170113"/>
          <p14:tracePt t="13170" x="1276350" y="2160588"/>
          <p14:tracePt t="13186" x="1268413" y="2152650"/>
          <p14:tracePt t="13203" x="1258888" y="2143125"/>
          <p14:tracePt t="13220" x="1250950" y="2133600"/>
          <p14:tracePt t="13238" x="1250950" y="2116138"/>
          <p14:tracePt t="13253" x="1250950" y="2108200"/>
          <p14:tracePt t="13270" x="1250950" y="2098675"/>
          <p14:tracePt t="13292" x="1250950" y="2089150"/>
          <p14:tracePt t="13304" x="1250950" y="2081213"/>
          <p14:tracePt t="13320" x="1250950" y="2062163"/>
          <p14:tracePt t="13336" x="1250950" y="2044700"/>
          <p14:tracePt t="13353" x="1250950" y="2036763"/>
          <p14:tracePt t="13370" x="1250950" y="2017713"/>
          <p14:tracePt t="13386" x="1250950" y="2009775"/>
          <p14:tracePt t="13403" x="1250950" y="1990725"/>
          <p14:tracePt t="13422" x="1250950" y="1982788"/>
          <p14:tracePt t="13436" x="1250950" y="1973263"/>
          <p14:tracePt t="13453" x="1258888" y="1955800"/>
          <p14:tracePt t="13469" x="1268413" y="1946275"/>
          <p14:tracePt t="13488" x="1268413" y="1919288"/>
          <p14:tracePt t="13520" x="1268413" y="1911350"/>
          <p14:tracePt t="13536" x="1268413" y="1901825"/>
          <p14:tracePt t="13577" x="1276350" y="1893888"/>
          <p14:tracePt t="13585" x="1285875" y="1893888"/>
          <p14:tracePt t="13592" x="1285875" y="1884363"/>
          <p14:tracePt t="13606" x="1295400" y="1866900"/>
          <p14:tracePt t="13621" x="1312863" y="1847850"/>
          <p14:tracePt t="13636" x="1330325" y="1830388"/>
          <p14:tracePt t="13653" x="1330325" y="1822450"/>
          <p14:tracePt t="13671" x="1339850" y="1812925"/>
          <p14:tracePt t="13687" x="1347788" y="1812925"/>
          <p14:tracePt t="13704" x="1347788" y="1803400"/>
          <p14:tracePt t="13762" x="1357313" y="1795463"/>
          <p14:tracePt t="13776" x="1366838" y="1795463"/>
          <p14:tracePt t="13783" x="1374775" y="1785938"/>
          <p14:tracePt t="13798" x="1393825" y="1785938"/>
          <p14:tracePt t="13805" x="1393825" y="1776413"/>
          <p14:tracePt t="13820" x="1411288" y="1776413"/>
          <p14:tracePt t="13837" x="1419225" y="1758950"/>
          <p14:tracePt t="13856" x="1438275" y="1751013"/>
          <p14:tracePt t="13870" x="1465263" y="1751013"/>
          <p14:tracePt t="13887" x="1482725" y="1741488"/>
          <p14:tracePt t="13904" x="1500188" y="1731963"/>
          <p14:tracePt t="13921" x="1517650" y="1731963"/>
          <p14:tracePt t="13937" x="1536700" y="1731963"/>
          <p14:tracePt t="13953" x="1554163" y="1731963"/>
          <p14:tracePt t="13958" x="1562100" y="1731963"/>
          <p14:tracePt t="13970" x="1571625" y="1731963"/>
          <p14:tracePt t="13988" x="1608138" y="1731963"/>
          <p14:tracePt t="14003" x="1633538" y="1731963"/>
          <p14:tracePt t="14020" x="1643063" y="1731963"/>
          <p14:tracePt t="14038" x="1660525" y="1731963"/>
          <p14:tracePt t="14053" x="1679575" y="1731963"/>
          <p14:tracePt t="14070" x="1697038" y="1731963"/>
          <p14:tracePt t="14087" x="1704975" y="1731963"/>
          <p14:tracePt t="14105" x="1724025" y="1751013"/>
          <p14:tracePt t="14120" x="1731963" y="1751013"/>
          <p14:tracePt t="14137" x="1741488" y="1758950"/>
          <p14:tracePt t="14155" x="1751013" y="1776413"/>
          <p14:tracePt t="14172" x="1768475" y="1795463"/>
          <p14:tracePt t="14187" x="1776413" y="1803400"/>
          <p14:tracePt t="14204" x="1785938" y="1822450"/>
          <p14:tracePt t="14223" x="1803400" y="1839913"/>
          <p14:tracePt t="14237" x="1803400" y="1857375"/>
          <p14:tracePt t="14253" x="1812925" y="1866900"/>
          <p14:tracePt t="14273" x="1822450" y="1893888"/>
          <p14:tracePt t="14289" x="1822450" y="1911350"/>
          <p14:tracePt t="14303" x="1822450" y="1928813"/>
          <p14:tracePt t="14321" x="1822450" y="1946275"/>
          <p14:tracePt t="14337" x="1822450" y="1955800"/>
          <p14:tracePt t="14355" x="1822450" y="1982788"/>
          <p14:tracePt t="14370" x="1822450" y="2000250"/>
          <p14:tracePt t="14388" x="1822450" y="2017713"/>
          <p14:tracePt t="14406" x="1822450" y="2044700"/>
          <p14:tracePt t="14421" x="1822450" y="2054225"/>
          <p14:tracePt t="14437" x="1822450" y="2071688"/>
          <p14:tracePt t="14471" x="1822450" y="2081213"/>
          <p14:tracePt t="14487" x="1822450" y="2089150"/>
          <p14:tracePt t="14503" x="1822450" y="2108200"/>
          <p14:tracePt t="14520" x="1822450" y="2116138"/>
          <p14:tracePt t="14538" x="1822450" y="2133600"/>
          <p14:tracePt t="14553" x="1812925" y="2152650"/>
          <p14:tracePt t="14570" x="1803400" y="2160588"/>
          <p14:tracePt t="14587" x="1795463" y="2170113"/>
          <p14:tracePt t="14604" x="1795463" y="2179638"/>
          <p14:tracePt t="14666" x="1795463" y="2187575"/>
          <p14:tracePt t="14671" x="1785938" y="2187575"/>
          <p14:tracePt t="14687" x="1768475" y="2197100"/>
          <p14:tracePt t="14704" x="1731963" y="2214563"/>
          <p14:tracePt t="14722" x="1697038" y="2241550"/>
          <p14:tracePt t="14737" x="1679575" y="2241550"/>
          <p14:tracePt t="14754" x="1670050" y="2251075"/>
          <p14:tracePt t="14770" x="1652588" y="2259013"/>
          <p14:tracePt t="14788" x="1625600" y="2259013"/>
          <p14:tracePt t="14804" x="1608138" y="2259013"/>
          <p14:tracePt t="14820" x="1589088" y="2259013"/>
          <p14:tracePt t="14840" x="1571625" y="2259013"/>
          <p14:tracePt t="14854" x="1554163" y="2259013"/>
          <p14:tracePt t="14871" x="1536700" y="2259013"/>
          <p14:tracePt t="14887" x="1527175" y="2259013"/>
          <p14:tracePt t="14906" x="1509713" y="2259013"/>
          <p14:tracePt t="14920" x="1490663" y="2259013"/>
          <p14:tracePt t="14937" x="1473200" y="2251075"/>
          <p14:tracePt t="14954" x="1465263" y="2241550"/>
          <p14:tracePt t="14960" x="1455738" y="2232025"/>
          <p14:tracePt t="14971" x="1446213" y="2232025"/>
          <p14:tracePt t="14987" x="1428750" y="2224088"/>
          <p14:tracePt t="15004" x="1411288" y="2214563"/>
          <p14:tracePt t="15020" x="1401763" y="2205038"/>
          <p14:tracePt t="15038" x="1384300" y="2187575"/>
          <p14:tracePt t="15054" x="1366838" y="2179638"/>
          <p14:tracePt t="15070" x="1357313" y="2170113"/>
          <p14:tracePt t="15089" x="1347788" y="2152650"/>
          <p14:tracePt t="15104" x="1339850" y="2133600"/>
          <p14:tracePt t="15120" x="1339850" y="2125663"/>
          <p14:tracePt t="15138" x="1322388" y="2108200"/>
          <p14:tracePt t="15156" x="1312863" y="2081213"/>
          <p14:tracePt t="15170" x="1303338" y="2062163"/>
          <p14:tracePt t="15188" x="1295400" y="2044700"/>
          <p14:tracePt t="15204" x="1285875" y="2036763"/>
          <p14:tracePt t="15221" x="1285875" y="2027238"/>
          <p14:tracePt t="15237" x="1285875" y="2017713"/>
          <p14:tracePt t="15254" x="1285875" y="2009775"/>
          <p14:tracePt t="15287" x="1285875" y="2000250"/>
          <p14:tracePt t="15304" x="1285875" y="1990725"/>
          <p14:tracePt t="15320" x="1285875" y="1982788"/>
          <p14:tracePt t="15340" x="1285875" y="1973263"/>
          <p14:tracePt t="15354" x="1285875" y="1965325"/>
          <p14:tracePt t="15371" x="1285875" y="1955800"/>
          <p14:tracePt t="15406" x="1285875" y="1946275"/>
          <p14:tracePt t="15421" x="1285875" y="1938338"/>
          <p14:tracePt t="15428" x="1295400" y="1928813"/>
          <p14:tracePt t="15437" x="1295400" y="1919288"/>
          <p14:tracePt t="15456" x="1303338" y="1901825"/>
          <p14:tracePt t="15471" x="1312863" y="1893888"/>
          <p14:tracePt t="15487" x="1322388" y="1874838"/>
          <p14:tracePt t="15504" x="1322388" y="1866900"/>
          <p14:tracePt t="15546" x="1330325" y="1857375"/>
          <p14:tracePt t="15554" x="1339850" y="1857375"/>
          <p14:tracePt t="15570" x="1347788" y="1847850"/>
          <p14:tracePt t="15589" x="1366838" y="1830388"/>
          <p14:tracePt t="15604" x="1393825" y="1822450"/>
          <p14:tracePt t="15620" x="1411288" y="1812925"/>
          <p14:tracePt t="15640" x="1438275" y="1803400"/>
          <p14:tracePt t="15655" x="1465263" y="1795463"/>
          <p14:tracePt t="15670" x="1482725" y="1795463"/>
          <p14:tracePt t="15687" x="1509713" y="1795463"/>
          <p14:tracePt t="15706" x="1544638" y="1795463"/>
          <p14:tracePt t="15720" x="1562100" y="1795463"/>
          <p14:tracePt t="15737" x="1571625" y="1795463"/>
          <p14:tracePt t="15754" x="1589088" y="1795463"/>
          <p14:tracePt t="15772" x="1608138" y="1795463"/>
          <p14:tracePt t="15787" x="1625600" y="1795463"/>
          <p14:tracePt t="15805" x="1633538" y="1795463"/>
          <p14:tracePt t="15821" x="1652588" y="1795463"/>
          <p14:tracePt t="15838" x="1670050" y="1795463"/>
          <p14:tracePt t="15854" x="1679575" y="1795463"/>
          <p14:tracePt t="15871" x="1697038" y="1803400"/>
          <p14:tracePt t="15890" x="1714500" y="1812925"/>
          <p14:tracePt t="15905" x="1724025" y="1822450"/>
          <p14:tracePt t="15921" x="1724025" y="1830388"/>
          <p14:tracePt t="15937" x="1731963" y="1830388"/>
          <p14:tracePt t="15956" x="1741488" y="1839913"/>
          <p14:tracePt t="15971" x="1751013" y="1847850"/>
          <p14:tracePt t="15987" x="1758950" y="1857375"/>
          <p14:tracePt t="16004" x="1758950" y="1866900"/>
          <p14:tracePt t="16021" x="1776413" y="1874838"/>
          <p14:tracePt t="16037" x="1785938" y="1874838"/>
          <p14:tracePt t="16054" x="1785938" y="1893888"/>
          <p14:tracePt t="16073" x="1795463" y="1901825"/>
          <p14:tracePt t="16089" x="1803400" y="1901825"/>
          <p14:tracePt t="16104" x="1812925" y="1911350"/>
          <p14:tracePt t="16121" x="1812925" y="1919288"/>
          <p14:tracePt t="16140" x="1822450" y="1928813"/>
          <p14:tracePt t="16154" x="1822450" y="1938338"/>
          <p14:tracePt t="16187" x="1822450" y="1946275"/>
          <p14:tracePt t="16215" x="1822450" y="1955800"/>
          <p14:tracePt t="16236" x="1822450" y="1965325"/>
          <p14:tracePt t="16244" x="1822450" y="1973263"/>
          <p14:tracePt t="16259" x="1830388" y="1973263"/>
          <p14:tracePt t="16274" x="1830388" y="1982788"/>
          <p14:tracePt t="16290" x="1830388" y="1990725"/>
          <p14:tracePt t="16304" x="1847850" y="1990725"/>
          <p14:tracePt t="16322" x="1847850" y="2000250"/>
          <p14:tracePt t="16338" x="1847850" y="2009775"/>
          <p14:tracePt t="16355" x="1847850" y="2017713"/>
          <p14:tracePt t="16375" x="1847850" y="2027238"/>
          <p14:tracePt t="16398" x="1847850" y="2036763"/>
          <p14:tracePt t="16405" x="1847850" y="2044700"/>
          <p14:tracePt t="16427" x="1847850" y="2054225"/>
          <p14:tracePt t="16449" x="1847850" y="2062163"/>
          <p14:tracePt t="16472" x="1847850" y="2071688"/>
          <p14:tracePt t="16486" x="1847850" y="2081213"/>
          <p14:tracePt t="16509" x="1847850" y="2089150"/>
          <p14:tracePt t="16530" x="1847850" y="2098675"/>
          <p14:tracePt t="16590" x="1847850" y="2108200"/>
          <p14:tracePt t="16596" x="1847850" y="2116138"/>
          <p14:tracePt t="16611" x="1839913" y="2116138"/>
          <p14:tracePt t="16621" x="1839913" y="2125663"/>
          <p14:tracePt t="16637" x="1830388" y="2133600"/>
          <p14:tracePt t="16656" x="1822450" y="2143125"/>
          <p14:tracePt t="16671" x="1812925" y="2152650"/>
          <p14:tracePt t="16692" x="1812925" y="2160588"/>
          <p14:tracePt t="16721" x="1803400" y="2160588"/>
          <p14:tracePt t="16728" x="1803400" y="2170113"/>
          <p14:tracePt t="16738" x="1795463" y="2170113"/>
          <p14:tracePt t="16757" x="1758950" y="2187575"/>
          <p14:tracePt t="16771" x="1741488" y="2187575"/>
          <p14:tracePt t="16788" x="1714500" y="2187575"/>
          <p14:tracePt t="16804" x="1697038" y="2187575"/>
          <p14:tracePt t="16822" x="1660525" y="2187575"/>
          <p14:tracePt t="16839" x="1633538" y="2187575"/>
          <p14:tracePt t="16855" x="1616075" y="2187575"/>
          <p14:tracePt t="16872" x="1608138" y="2187575"/>
          <p14:tracePt t="16889" x="1589088" y="2187575"/>
          <p14:tracePt t="16904" x="1571625" y="2179638"/>
          <p14:tracePt t="16921" x="1554163" y="2179638"/>
          <p14:tracePt t="16940" x="1536700" y="2160588"/>
          <p14:tracePt t="16954" x="1527175" y="2152650"/>
          <p14:tracePt t="16971" x="1517650" y="2152650"/>
          <p14:tracePt t="16988" x="1517650" y="2143125"/>
          <p14:tracePt t="17006" x="1500188" y="2133600"/>
          <p14:tracePt t="17021" x="1490663" y="2125663"/>
          <p14:tracePt t="17054" x="1482725" y="2116138"/>
          <p14:tracePt t="17072" x="1473200" y="2108200"/>
          <p14:tracePt t="17088" x="1465263" y="2108200"/>
          <p14:tracePt t="17105" x="1455738" y="2089150"/>
          <p14:tracePt t="17139" x="1446213" y="2081213"/>
          <p14:tracePt t="17155" x="1446213" y="2071688"/>
          <p14:tracePt t="17171" x="1446213" y="2062163"/>
          <p14:tracePt t="17189" x="1446213" y="2054225"/>
          <p14:tracePt t="17204" x="1446213" y="2044700"/>
          <p14:tracePt t="17221" x="1446213" y="2036763"/>
          <p14:tracePt t="17255" x="1446213" y="2017713"/>
          <p14:tracePt t="17309" x="1446213" y="2009775"/>
          <p14:tracePt t="17339" x="1446213" y="2000250"/>
          <p14:tracePt t="17464" x="1446213" y="1990725"/>
          <p14:tracePt t="17470" x="1446213" y="1982788"/>
          <p14:tracePt t="17478" x="1446213" y="1965325"/>
          <p14:tracePt t="17488" x="1446213" y="1955800"/>
          <p14:tracePt t="17505" x="1465263" y="1874838"/>
          <p14:tracePt t="17521" x="1473200" y="1822450"/>
          <p14:tracePt t="17538" x="1482725" y="1776413"/>
          <p14:tracePt t="17558" x="1482725" y="1751013"/>
          <p14:tracePt t="17572" x="1490663" y="1741488"/>
          <p14:tracePt t="17588" x="1500188" y="1741488"/>
          <p14:tracePt t="17605" x="1500188" y="1724025"/>
          <p14:tracePt t="17623" x="1517650" y="1714500"/>
          <p14:tracePt t="17639" x="1536700" y="1704975"/>
          <p14:tracePt t="17655" x="1554163" y="1697038"/>
          <p14:tracePt t="17671" x="1581150" y="1697038"/>
          <p14:tracePt t="17689" x="1608138" y="1679575"/>
          <p14:tracePt t="17705" x="1616075" y="1679575"/>
          <p14:tracePt t="17722" x="1633538" y="1679575"/>
          <p14:tracePt t="17739" x="1652588" y="1679575"/>
          <p14:tracePt t="17755" x="1670050" y="1679575"/>
          <p14:tracePt t="17771" x="1679575" y="1679575"/>
          <p14:tracePt t="17788" x="1697038" y="1679575"/>
          <p14:tracePt t="17807" x="1714500" y="1679575"/>
          <p14:tracePt t="17822" x="1731963" y="1687513"/>
          <p14:tracePt t="17838" x="1751013" y="1697038"/>
          <p14:tracePt t="17855" x="1768475" y="1704975"/>
          <p14:tracePt t="17873" x="1795463" y="1731963"/>
          <p14:tracePt t="17889" x="1803400" y="1751013"/>
          <p14:tracePt t="17905" x="1812925" y="1758950"/>
          <p14:tracePt t="17922" x="1822450" y="1758950"/>
          <p14:tracePt t="17939" x="1830388" y="1768475"/>
          <p14:tracePt t="17955" x="1839913" y="1785938"/>
          <p14:tracePt t="17971" x="1839913" y="1795463"/>
          <p14:tracePt t="17990" x="1857375" y="1812925"/>
          <p14:tracePt t="18005" x="1866900" y="1839913"/>
          <p14:tracePt t="18021" x="1866900" y="1857375"/>
          <p14:tracePt t="18038" x="1874838" y="1866900"/>
          <p14:tracePt t="18057" x="1884363" y="1893888"/>
          <p14:tracePt t="18071" x="1884363" y="1911350"/>
          <p14:tracePt t="18089" x="1884363" y="1919288"/>
          <p14:tracePt t="18105" x="1884363" y="1938338"/>
          <p14:tracePt t="18122" x="1884363" y="1955800"/>
          <p14:tracePt t="18138" x="1884363" y="1973263"/>
          <p14:tracePt t="18155" x="1884363" y="1990725"/>
          <p14:tracePt t="18174" x="1874838" y="2036763"/>
          <p14:tracePt t="18189" x="1866900" y="2062163"/>
          <p14:tracePt t="18205" x="1857375" y="2081213"/>
          <p14:tracePt t="18221" x="1847850" y="2098675"/>
          <p14:tracePt t="18240" x="1839913" y="2116138"/>
          <p14:tracePt t="18255" x="1830388" y="2133600"/>
          <p14:tracePt t="18272" x="1822450" y="2152650"/>
          <p14:tracePt t="18288" x="1803400" y="2160588"/>
          <p14:tracePt t="18308" x="1776413" y="2179638"/>
          <p14:tracePt t="18321" x="1758950" y="2187575"/>
          <p14:tracePt t="18340" x="1741488" y="2197100"/>
          <p14:tracePt t="18355" x="1714500" y="2205038"/>
          <p14:tracePt t="18373" x="1679575" y="2214563"/>
          <p14:tracePt t="18388" x="1652588" y="2214563"/>
          <p14:tracePt t="18405" x="1616075" y="2214563"/>
          <p14:tracePt t="18423" x="1581150" y="2214563"/>
          <p14:tracePt t="18438" x="1562100" y="2214563"/>
          <p14:tracePt t="18455" x="1536700" y="2214563"/>
          <p14:tracePt t="18462" x="1527175" y="2214563"/>
          <p14:tracePt t="18472" x="1517650" y="2214563"/>
          <p14:tracePt t="18490" x="1490663" y="2214563"/>
          <p14:tracePt t="18505" x="1482725" y="2214563"/>
          <p14:tracePt t="18522" x="1473200" y="2214563"/>
          <p14:tracePt t="18541" x="1465263" y="2205038"/>
          <p14:tracePt t="18556" x="1455738" y="2197100"/>
          <p14:tracePt t="18572" x="1446213" y="2187575"/>
          <p14:tracePt t="18608" x="1428750" y="2179638"/>
          <p14:tracePt t="18622" x="1428750" y="2170113"/>
          <p14:tracePt t="18638" x="1419225" y="2160588"/>
          <p14:tracePt t="18655" x="1411288" y="2152650"/>
          <p14:tracePt t="18672" x="1401763" y="2143125"/>
          <p14:tracePt t="18688" x="1393825" y="2133600"/>
          <p14:tracePt t="18705" x="1384300" y="2125663"/>
          <p14:tracePt t="18722" x="1384300" y="2116138"/>
          <p14:tracePt t="18739" x="1374775" y="2108200"/>
          <p14:tracePt t="18755" x="1357313" y="2108200"/>
          <p14:tracePt t="18772" x="1357313" y="2089150"/>
          <p14:tracePt t="18806" x="1357313" y="2081213"/>
          <p14:tracePt t="18823" x="1357313" y="2071688"/>
          <p14:tracePt t="18838" x="1357313" y="2062163"/>
          <p14:tracePt t="18858" x="1347788" y="2054225"/>
          <p14:tracePt t="18872" x="1347788" y="2044700"/>
          <p14:tracePt t="18889" x="1339850" y="2036763"/>
          <p14:tracePt t="18905" x="1339850" y="2017713"/>
          <p14:tracePt t="18923" x="1339850" y="2000250"/>
          <p14:tracePt t="18939" x="1339850" y="1990725"/>
          <p14:tracePt t="18955" x="1339850" y="1982788"/>
          <p14:tracePt t="18962" x="1339850" y="1973263"/>
          <p14:tracePt t="18973" x="1339850" y="1965325"/>
          <p14:tracePt t="18989" x="1339850" y="1946275"/>
          <p14:tracePt t="19005" x="1339850" y="1938338"/>
          <p14:tracePt t="19042" x="1339850" y="1919288"/>
          <p14:tracePt t="19072" x="1339850" y="1911350"/>
          <p14:tracePt t="19089" x="1339850" y="1901825"/>
          <p14:tracePt t="19109" x="1339850" y="1884363"/>
          <p14:tracePt t="19122" x="1347788" y="1874838"/>
          <p14:tracePt t="19139" x="1366838" y="1857375"/>
          <p14:tracePt t="19155" x="1384300" y="1857375"/>
          <p14:tracePt t="19172" x="1393825" y="1847850"/>
          <p14:tracePt t="19189" x="1401763" y="1839913"/>
          <p14:tracePt t="19205" x="1401763" y="1830388"/>
          <p14:tracePt t="19225" x="1419225" y="1822450"/>
          <p14:tracePt t="19238" x="1428750" y="1822450"/>
          <p14:tracePt t="19255" x="1438275" y="1822450"/>
          <p14:tracePt t="19272" x="1446213" y="1822450"/>
          <p14:tracePt t="19291" x="1455738" y="1812925"/>
          <p14:tracePt t="19305" x="1465263" y="1812925"/>
          <p14:tracePt t="19322" x="1473200" y="1812925"/>
          <p14:tracePt t="19356" x="1482725" y="1812925"/>
          <p14:tracePt t="19388" x="1490663" y="1812925"/>
          <p14:tracePt t="19645" x="1527175" y="1812925"/>
          <p14:tracePt t="19653" x="1581150" y="1812925"/>
          <p14:tracePt t="19659" x="1652588" y="1812925"/>
          <p14:tracePt t="19672" x="1768475" y="1812925"/>
          <p14:tracePt t="19689" x="1884363" y="1822450"/>
          <p14:tracePt t="19705" x="1965325" y="1822450"/>
          <p14:tracePt t="19723" x="2089150" y="1839913"/>
          <p14:tracePt t="19739" x="2160588" y="1847850"/>
          <p14:tracePt t="19756" x="2224088" y="1857375"/>
          <p14:tracePt t="19772" x="2268538" y="1866900"/>
          <p14:tracePt t="19791" x="2330450" y="1893888"/>
          <p14:tracePt t="19806" x="2357438" y="1911350"/>
          <p14:tracePt t="19823" x="2384425" y="1928813"/>
          <p14:tracePt t="19839" x="2411413" y="1955800"/>
          <p14:tracePt t="19858" x="2455863" y="2017713"/>
          <p14:tracePt t="19873" x="2465388" y="2054225"/>
          <p14:tracePt t="19889" x="2482850" y="2081213"/>
          <p14:tracePt t="19908" x="2490788" y="2116138"/>
          <p14:tracePt t="19922" x="2500313" y="2133600"/>
          <p14:tracePt t="19939" x="2500313" y="2160588"/>
          <p14:tracePt t="19955" x="2500313" y="2179638"/>
          <p14:tracePt t="19961" x="2500313" y="2187575"/>
          <p14:tracePt t="19973" x="2500313" y="2214563"/>
          <p14:tracePt t="19989" x="2500313" y="2241550"/>
          <p14:tracePt t="20006" x="2509838" y="2276475"/>
          <p14:tracePt t="20022" x="2517775" y="2312988"/>
          <p14:tracePt t="20040" x="2517775" y="2384425"/>
          <p14:tracePt t="20056" x="2527300" y="2428875"/>
          <p14:tracePt t="20072" x="2527300" y="2473325"/>
          <p14:tracePt t="20091" x="2527300" y="2536825"/>
          <p14:tracePt t="20106" x="2527300" y="2581275"/>
          <p14:tracePt t="20124" x="2527300" y="2598738"/>
          <p14:tracePt t="20139" x="2527300" y="2608263"/>
          <p14:tracePt t="20158" x="2527300" y="2633663"/>
          <p14:tracePt t="20172" x="2527300" y="2643188"/>
          <p14:tracePt t="20189" x="2517775" y="2652713"/>
          <p14:tracePt t="20206" x="2509838" y="2660650"/>
          <p14:tracePt t="20224" x="2509838" y="2670175"/>
          <p14:tracePt t="20262" x="2509838" y="2679700"/>
          <p14:tracePt t="20275" x="2500313" y="2679700"/>
          <p14:tracePt t="20290" x="2482850" y="2697163"/>
          <p14:tracePt t="20306" x="2473325" y="2705100"/>
          <p14:tracePt t="20323" x="2446338" y="2724150"/>
          <p14:tracePt t="20342" x="2411413" y="2776538"/>
          <p14:tracePt t="20356" x="2366963" y="2840038"/>
          <p14:tracePt t="20372" x="2339975" y="2884488"/>
          <p14:tracePt t="20389" x="2312988" y="2938463"/>
          <p14:tracePt t="20407" x="2259013" y="2990850"/>
          <p14:tracePt t="20422" x="2232025" y="3036888"/>
          <p14:tracePt t="20439" x="2205038" y="3062288"/>
          <p14:tracePt t="20456" x="2187575" y="3089275"/>
          <p14:tracePt t="20472" x="2170113" y="3108325"/>
          <p14:tracePt t="20489" x="2160588" y="3116263"/>
          <p14:tracePt t="20506" x="2152650" y="3125788"/>
          <p14:tracePt t="20526" x="2143125" y="3143250"/>
          <p14:tracePt t="20539" x="2133600" y="3143250"/>
          <p14:tracePt t="20556" x="2133600" y="3152775"/>
          <p14:tracePt t="20614" x="2125663" y="3152775"/>
          <p14:tracePt t="20629" x="2125663" y="3160713"/>
          <p14:tracePt t="20638" x="2108200" y="3160713"/>
          <p14:tracePt t="20652" x="2098675" y="3170238"/>
          <p14:tracePt t="20658" x="2089150" y="3170238"/>
          <p14:tracePt t="20672" x="2081213" y="3179763"/>
          <p14:tracePt t="20689" x="2062163" y="3187700"/>
          <p14:tracePt t="20709" x="2054225" y="3187700"/>
          <p14:tracePt t="20739" x="2036763" y="3187700"/>
          <p14:tracePt t="20756" x="2027238" y="3187700"/>
          <p14:tracePt t="20774" x="2000250" y="3187700"/>
          <p14:tracePt t="20789" x="1982788" y="3187700"/>
          <p14:tracePt t="20807" x="1973263" y="3187700"/>
          <p14:tracePt t="20823" x="1965325" y="3187700"/>
          <p14:tracePt t="20840" x="1946275" y="3179763"/>
          <p14:tracePt t="20856" x="1938338" y="3179763"/>
          <p14:tracePt t="20873" x="1928813" y="3179763"/>
          <p14:tracePt t="20889" x="1919288" y="3179763"/>
          <p14:tracePt t="20906" x="1911350" y="3179763"/>
          <p14:tracePt t="20962" x="1901825" y="3170238"/>
          <p14:tracePt t="20983" x="1893888" y="3160713"/>
          <p14:tracePt t="20998" x="1884363" y="3160713"/>
          <p14:tracePt t="21004" x="1884363" y="3152775"/>
          <p14:tracePt t="21018" x="1874838" y="3152775"/>
          <p14:tracePt t="21026" x="1874838" y="3143250"/>
          <p14:tracePt t="21040" x="1874838" y="3133725"/>
          <p14:tracePt t="21188" x="1874838" y="3125788"/>
          <p14:tracePt t="21349" x="1874838" y="3116263"/>
          <p14:tracePt t="21438" x="1874838" y="3108325"/>
          <p14:tracePt t="21709" x="1874838" y="3125788"/>
          <p14:tracePt t="21717" x="1874838" y="3152775"/>
          <p14:tracePt t="21723" x="1874838" y="3179763"/>
          <p14:tracePt t="21740" x="1874838" y="3224213"/>
          <p14:tracePt t="21758" x="1874838" y="3276600"/>
          <p14:tracePt t="21773" x="1866900" y="3313113"/>
          <p14:tracePt t="21790" x="1866900" y="3330575"/>
          <p14:tracePt t="21824" x="1866900" y="3340100"/>
          <p14:tracePt t="21857" x="1866900" y="3357563"/>
          <p14:tracePt t="21890" x="1847850" y="3375025"/>
          <p14:tracePt t="21906" x="1847850" y="3384550"/>
          <p14:tracePt t="21923" x="1839913" y="3402013"/>
          <p14:tracePt t="21939" x="1830388" y="3411538"/>
          <p14:tracePt t="21957" x="1822450" y="3419475"/>
          <p14:tracePt t="21973" x="1812925" y="3419475"/>
          <p14:tracePt t="21990" x="1812925" y="3438525"/>
          <p14:tracePt t="22008" x="1803400" y="3446463"/>
          <p14:tracePt t="22041" x="1803400" y="3455988"/>
          <p14:tracePt t="22056" x="1785938" y="3465513"/>
          <p14:tracePt t="22074" x="1776413" y="3473450"/>
          <p14:tracePt t="22090" x="1776413" y="3482975"/>
          <p14:tracePt t="22106" x="1776413" y="3490913"/>
          <p14:tracePt t="22127" x="1776413" y="3500438"/>
          <p14:tracePt t="22201" x="1795463" y="3500438"/>
          <p14:tracePt t="22208" x="1866900" y="3473450"/>
          <p14:tracePt t="22215" x="1990725" y="3438525"/>
          <p14:tracePt t="22223" x="2116138" y="3394075"/>
          <p14:tracePt t="22240" x="2643188" y="3179763"/>
          <p14:tracePt t="22258" x="3517900" y="2822575"/>
          <p14:tracePt t="22274" x="4027488" y="2679700"/>
          <p14:tracePt t="22290" x="4438650" y="2625725"/>
          <p14:tracePt t="22306" x="4751388" y="2633663"/>
          <p14:tracePt t="22324" x="5081588" y="2741613"/>
          <p14:tracePt t="22340" x="5276850" y="2840038"/>
          <p14:tracePt t="22357" x="5429250" y="2911475"/>
          <p14:tracePt t="22375" x="5572125" y="3017838"/>
          <p14:tracePt t="22390" x="5634038" y="3081338"/>
          <p14:tracePt t="22407" x="5697538" y="3116263"/>
          <p14:tracePt t="22423" x="5724525" y="3143250"/>
          <p14:tracePt t="22442" x="5759450" y="3160713"/>
          <p14:tracePt t="22456" x="5786438" y="3187700"/>
          <p14:tracePt t="22473" x="5830888" y="3205163"/>
          <p14:tracePt t="22494" x="5894388" y="3232150"/>
          <p14:tracePt t="22508" x="5946775" y="3241675"/>
          <p14:tracePt t="22524" x="5973763" y="3241675"/>
          <p14:tracePt t="22540" x="6000750" y="3241675"/>
          <p14:tracePt t="22557" x="6045200" y="3241675"/>
          <p14:tracePt t="22574" x="6099175" y="3259138"/>
          <p14:tracePt t="22590" x="6143625" y="3268663"/>
          <p14:tracePt t="22607" x="6188075" y="3276600"/>
          <p14:tracePt t="22626" x="6224588" y="3295650"/>
          <p14:tracePt t="22640" x="6242050" y="3303588"/>
          <p14:tracePt t="22657" x="6251575" y="3303588"/>
          <p14:tracePt t="22673" x="6269038" y="3322638"/>
          <p14:tracePt t="22691" x="6286500" y="3357563"/>
          <p14:tracePt t="22706" x="6296025" y="3384550"/>
          <p14:tracePt t="22724" x="6313488" y="3419475"/>
          <p14:tracePt t="22740" x="6340475" y="3473450"/>
          <p14:tracePt t="22757" x="6384925" y="3544888"/>
          <p14:tracePt t="22774" x="6429375" y="3608388"/>
          <p14:tracePt t="22790" x="6456363" y="3643313"/>
          <p14:tracePt t="22810" x="6491288" y="3679825"/>
          <p14:tracePt t="22824" x="6500813" y="3687763"/>
          <p14:tracePt t="22840" x="6510338" y="3687763"/>
          <p14:tracePt t="22857" x="6518275" y="3705225"/>
          <p14:tracePt t="22875" x="6527800" y="3714750"/>
          <p14:tracePt t="22890" x="6537325" y="3714750"/>
          <p14:tracePt t="22907" x="6537325" y="3724275"/>
          <p14:tracePt t="22943" x="6527800" y="3724275"/>
          <p14:tracePt t="22957" x="6446838" y="3724275"/>
          <p14:tracePt t="22974" x="6303963" y="3724275"/>
          <p14:tracePt t="22990" x="6153150" y="3714750"/>
          <p14:tracePt t="23007" x="5938838" y="3679825"/>
          <p14:tracePt t="23023" x="5795963" y="3652838"/>
          <p14:tracePt t="23040" x="5653088" y="3633788"/>
          <p14:tracePt t="23058" x="5491163" y="3616325"/>
          <p14:tracePt t="23073" x="5394325" y="3616325"/>
          <p14:tracePt t="23090" x="5286375" y="3616325"/>
          <p14:tracePt t="23110" x="5126038" y="3616325"/>
          <p14:tracePt t="23124" x="5045075" y="3616325"/>
          <p14:tracePt t="23140" x="4983163" y="3616325"/>
          <p14:tracePt t="23157" x="4929188" y="3616325"/>
          <p14:tracePt t="23173" x="4875213" y="3616325"/>
          <p14:tracePt t="23190" x="4830763" y="3616325"/>
          <p14:tracePt t="23207" x="4759325" y="3616325"/>
          <p14:tracePt t="23224" x="4705350" y="3616325"/>
          <p14:tracePt t="23242" x="4625975" y="3625850"/>
          <p14:tracePt t="23257" x="4572000" y="3633788"/>
          <p14:tracePt t="23273" x="4537075" y="3643313"/>
          <p14:tracePt t="23290" x="4491038" y="3652838"/>
          <p14:tracePt t="23309" x="4446588" y="3652838"/>
          <p14:tracePt t="23323" x="4438650" y="3652838"/>
          <p14:tracePt t="23340" x="4419600" y="3652838"/>
          <p14:tracePt t="23357" x="4411663" y="3652838"/>
          <p14:tracePt t="23398" x="4402138" y="3652838"/>
          <p14:tracePt t="23641" x="4330700" y="3670300"/>
          <p14:tracePt t="23648" x="4224338" y="3705225"/>
          <p14:tracePt t="23657" x="4081463" y="3741738"/>
          <p14:tracePt t="23676" x="3714750" y="3840163"/>
          <p14:tracePt t="23690" x="3295650" y="3902075"/>
          <p14:tracePt t="23707" x="3000375" y="3946525"/>
          <p14:tracePt t="23741" x="2366963" y="4017963"/>
          <p14:tracePt t="23774" x="2062163" y="4010025"/>
          <p14:tracePt t="23808" x="1874838" y="3973513"/>
          <p14:tracePt t="23824" x="1839913" y="3965575"/>
          <p14:tracePt t="23841" x="1812925" y="3938588"/>
          <p14:tracePt t="23859" x="1795463" y="3919538"/>
          <p14:tracePt t="23874" x="1785938" y="3902075"/>
          <p14:tracePt t="23890" x="1768475" y="3884613"/>
          <p14:tracePt t="23907" x="1768475" y="3857625"/>
          <p14:tracePt t="23926" x="1741488" y="3822700"/>
          <p14:tracePt t="23940" x="1724025" y="3803650"/>
          <p14:tracePt t="23957" x="1704975" y="3786188"/>
          <p14:tracePt t="23962" x="1697038" y="3768725"/>
          <p14:tracePt t="23974" x="1687513" y="3768725"/>
          <p14:tracePt t="23991" x="1625600" y="3732213"/>
          <p14:tracePt t="24008" x="1589088" y="3714750"/>
          <p14:tracePt t="24024" x="1544638" y="3697288"/>
          <p14:tracePt t="24040" x="1527175" y="3697288"/>
          <p14:tracePt t="24058" x="1500188" y="3679825"/>
          <p14:tracePt t="24074" x="1490663" y="3679825"/>
          <p14:tracePt t="24090" x="1482725" y="3679825"/>
          <p14:tracePt t="24206" x="1482725" y="3670300"/>
          <p14:tracePt t="24229" x="1490663" y="3670300"/>
          <p14:tracePt t="24244" x="1500188" y="3670300"/>
          <p14:tracePt t="24265" x="1509713" y="3670300"/>
          <p14:tracePt t="24405" x="1509713" y="3660775"/>
          <p14:tracePt t="24412" x="1500188" y="3660775"/>
          <p14:tracePt t="24425" x="1482725" y="3652838"/>
          <p14:tracePt t="24441" x="1455738" y="3643313"/>
          <p14:tracePt t="24457" x="1419225" y="3633788"/>
          <p14:tracePt t="24463" x="1401763" y="3625850"/>
          <p14:tracePt t="24477" x="1374775" y="3608388"/>
          <p14:tracePt t="24491" x="1347788" y="3589338"/>
          <p14:tracePt t="24508" x="1330325" y="3581400"/>
          <p14:tracePt t="24524" x="1312863" y="3562350"/>
          <p14:tracePt t="24543" x="1303338" y="3536950"/>
          <p14:tracePt t="24557" x="1295400" y="3527425"/>
          <p14:tracePt t="24574" x="1285875" y="3517900"/>
          <p14:tracePt t="24591" x="1276350" y="3509963"/>
          <p14:tracePt t="24609" x="1276350" y="3490913"/>
          <p14:tracePt t="24624" x="1276350" y="3482975"/>
          <p14:tracePt t="24641" x="1276350" y="3455988"/>
          <p14:tracePt t="24657" x="1276350" y="3446463"/>
          <p14:tracePt t="24674" x="1276350" y="3429000"/>
          <p14:tracePt t="24691" x="1276350" y="3419475"/>
          <p14:tracePt t="24708" x="1276350" y="3411538"/>
          <p14:tracePt t="24726" x="1276350" y="3384550"/>
          <p14:tracePt t="24741" x="1285875" y="3357563"/>
          <p14:tracePt t="24758" x="1303338" y="3330575"/>
          <p14:tracePt t="24775" x="1322388" y="3322638"/>
          <p14:tracePt t="24792" x="1366838" y="3286125"/>
          <p14:tracePt t="24807" x="1401763" y="3259138"/>
          <p14:tracePt t="24825" x="1438275" y="3241675"/>
          <p14:tracePt t="24841" x="1465263" y="3224213"/>
          <p14:tracePt t="24859" x="1500188" y="3214688"/>
          <p14:tracePt t="24874" x="1517650" y="3205163"/>
          <p14:tracePt t="24891" x="1536700" y="3205163"/>
          <p14:tracePt t="24910" x="1571625" y="3205163"/>
          <p14:tracePt t="24924" x="1581150" y="3205163"/>
          <p14:tracePt t="24941" x="1616075" y="3205163"/>
          <p14:tracePt t="24957" x="1643063" y="3205163"/>
          <p14:tracePt t="24963" x="1660525" y="3214688"/>
          <p14:tracePt t="24983" x="1697038" y="3241675"/>
          <p14:tracePt t="24992" x="1704975" y="3241675"/>
          <p14:tracePt t="25007" x="1731963" y="3268663"/>
          <p14:tracePt t="25024" x="1768475" y="3313113"/>
          <p14:tracePt t="25043" x="1812925" y="3375025"/>
          <p14:tracePt t="25057" x="1830388" y="3411538"/>
          <p14:tracePt t="25075" x="1847850" y="3446463"/>
          <p14:tracePt t="25091" x="1857375" y="3465513"/>
          <p14:tracePt t="25107" x="1866900" y="3490913"/>
          <p14:tracePt t="25124" x="1866900" y="3509963"/>
          <p14:tracePt t="25141" x="1866900" y="3517900"/>
          <p14:tracePt t="25160" x="1866900" y="3527425"/>
          <p14:tracePt t="25174" x="1866900" y="3536950"/>
          <p14:tracePt t="25191" x="1866900" y="3544888"/>
          <p14:tracePt t="25207" x="1866900" y="3554413"/>
          <p14:tracePt t="25228" x="1857375" y="3562350"/>
          <p14:tracePt t="25241" x="1830388" y="3581400"/>
          <p14:tracePt t="25258" x="1795463" y="3589338"/>
          <p14:tracePt t="25274" x="1758950" y="3608388"/>
          <p14:tracePt t="25292" x="1687513" y="3616325"/>
          <p14:tracePt t="25308" x="1643063" y="3616325"/>
          <p14:tracePt t="25325" x="1598613" y="3616325"/>
          <p14:tracePt t="25344" x="1544638" y="3616325"/>
          <p14:tracePt t="25359" x="1527175" y="3616325"/>
          <p14:tracePt t="25374" x="1500188" y="3616325"/>
          <p14:tracePt t="25391" x="1490663" y="3616325"/>
          <p14:tracePt t="25410" x="1473200" y="3616325"/>
          <p14:tracePt t="25750" x="1517650" y="3562350"/>
          <p14:tracePt t="25765" x="1608138" y="3490913"/>
          <p14:tracePt t="25770" x="1652588" y="3465513"/>
          <p14:tracePt t="25779" x="1714500" y="3419475"/>
          <p14:tracePt t="25792" x="1866900" y="3367088"/>
          <p14:tracePt t="25809" x="2036763" y="3330575"/>
          <p14:tracePt t="25824" x="2197100" y="3295650"/>
          <p14:tracePt t="25843" x="2438400" y="3232150"/>
          <p14:tracePt t="25875" x="2741613" y="3179763"/>
          <p14:tracePt t="25908" x="2955925" y="3152775"/>
          <p14:tracePt t="25941" x="3133725" y="3143250"/>
          <p14:tracePt t="25960" x="3268663" y="3133725"/>
          <p14:tracePt t="25975" x="3295650" y="3133725"/>
          <p14:tracePt t="25991" x="3394075" y="3133725"/>
          <p14:tracePt t="26008" x="3455988" y="3133725"/>
          <p14:tracePt t="26028" x="3554413" y="3133725"/>
          <p14:tracePt t="26041" x="3633788" y="3133725"/>
          <p14:tracePt t="26058" x="3697288" y="3143250"/>
          <p14:tracePt t="26075" x="3741738" y="3143250"/>
          <p14:tracePt t="26092" x="3813175" y="3143250"/>
          <p14:tracePt t="26108" x="3875088" y="3133725"/>
          <p14:tracePt t="26125" x="3983038" y="3108325"/>
          <p14:tracePt t="26141" x="4108450" y="3071813"/>
          <p14:tracePt t="26159" x="4259263" y="3017838"/>
          <p14:tracePt t="26174" x="4357688" y="3000375"/>
          <p14:tracePt t="26191" x="4465638" y="2982913"/>
          <p14:tracePt t="26210" x="4598988" y="2965450"/>
          <p14:tracePt t="26224" x="4687888" y="2955925"/>
          <p14:tracePt t="26241" x="4751388" y="2955925"/>
          <p14:tracePt t="26258" x="4803775" y="2955925"/>
          <p14:tracePt t="26277" x="4884738" y="2955925"/>
          <p14:tracePt t="26291" x="4946650" y="2965450"/>
          <p14:tracePt t="26309" x="5010150" y="2973388"/>
          <p14:tracePt t="26325" x="5062538" y="2982913"/>
          <p14:tracePt t="26342" x="5133975" y="2990850"/>
          <p14:tracePt t="26358" x="5180013" y="2990850"/>
          <p14:tracePt t="26375" x="5224463" y="2990850"/>
          <p14:tracePt t="26392" x="5241925" y="3009900"/>
          <p14:tracePt t="26408" x="5268913" y="3009900"/>
          <p14:tracePt t="26425" x="5286375" y="3009900"/>
          <p14:tracePt t="26442" x="5295900" y="3009900"/>
          <p14:tracePt t="26459" x="5313363" y="3009900"/>
          <p14:tracePt t="26475" x="5322888" y="3009900"/>
          <p14:tracePt t="26492" x="5340350" y="3009900"/>
          <p14:tracePt t="26526" x="5348288" y="3009900"/>
          <p14:tracePt t="26808" x="5340350" y="3009900"/>
          <p14:tracePt t="26814" x="5322888" y="3009900"/>
          <p14:tracePt t="26827" x="5286375" y="3000375"/>
          <p14:tracePt t="26841" x="5241925" y="2990850"/>
          <p14:tracePt t="26859" x="5160963" y="2973388"/>
          <p14:tracePt t="26875" x="5099050" y="2946400"/>
          <p14:tracePt t="26893" x="4956175" y="2911475"/>
          <p14:tracePt t="26910" x="4857750" y="2874963"/>
          <p14:tracePt t="26926" x="4786313" y="2857500"/>
          <p14:tracePt t="26941" x="4714875" y="2840038"/>
          <p14:tracePt t="26959" x="4625975" y="2813050"/>
          <p14:tracePt t="26975" x="4562475" y="2813050"/>
          <p14:tracePt t="26993" x="4537075" y="2803525"/>
          <p14:tracePt t="27012" x="4491038" y="2795588"/>
          <p14:tracePt t="27026" x="4473575" y="2795588"/>
          <p14:tracePt t="27042" x="4446588" y="2795588"/>
          <p14:tracePt t="27059" x="4419600" y="2795588"/>
          <p14:tracePt t="27078" x="4384675" y="2795588"/>
          <p14:tracePt t="27092" x="4357688" y="2795588"/>
          <p14:tracePt t="27108" x="4330700" y="2795588"/>
          <p14:tracePt t="27125" x="4295775" y="2795588"/>
          <p14:tracePt t="27143" x="4251325" y="2795588"/>
          <p14:tracePt t="27158" x="4214813" y="2795588"/>
          <p14:tracePt t="27175" x="4197350" y="2803525"/>
          <p14:tracePt t="27192" x="4170363" y="2813050"/>
          <p14:tracePt t="27209" x="4133850" y="2822575"/>
          <p14:tracePt t="27225" x="4098925" y="2830513"/>
          <p14:tracePt t="27242" x="4071938" y="2840038"/>
          <p14:tracePt t="27261" x="4017963" y="2857500"/>
          <p14:tracePt t="27276" x="3990975" y="2867025"/>
          <p14:tracePt t="27292" x="3973513" y="2867025"/>
          <p14:tracePt t="27309" x="3946525" y="2884488"/>
          <p14:tracePt t="27327" x="3929063" y="2894013"/>
          <p14:tracePt t="27342" x="3919538" y="2894013"/>
          <p14:tracePt t="27359" x="3902075" y="2894013"/>
          <p14:tracePt t="27392" x="3894138" y="2894013"/>
          <p14:tracePt t="27776" x="3759200" y="2946400"/>
          <p14:tracePt t="27783" x="3687763" y="2965450"/>
          <p14:tracePt t="27792" x="3571875" y="2982913"/>
          <p14:tracePt t="27809" x="3348038" y="3017838"/>
          <p14:tracePt t="27826" x="3125788" y="3062288"/>
          <p14:tracePt t="27842" x="2990850" y="3071813"/>
          <p14:tracePt t="27859" x="2867025" y="3081338"/>
          <p14:tracePt t="27892" x="2643188" y="3089275"/>
          <p14:tracePt t="27925" x="2509838" y="3089275"/>
          <p14:tracePt t="27958" x="2268538" y="3089275"/>
          <p14:tracePt t="27975" x="2179638" y="3108325"/>
          <p14:tracePt t="27992" x="2116138" y="3116263"/>
          <p14:tracePt t="28010" x="2036763" y="3125788"/>
          <p14:tracePt t="28026" x="1982788" y="3125788"/>
          <p14:tracePt t="28042" x="1928813" y="3125788"/>
          <p14:tracePt t="28058" x="1874838" y="3125788"/>
          <p14:tracePt t="28076" x="1803400" y="3116263"/>
          <p14:tracePt t="28092" x="1768475" y="3108325"/>
          <p14:tracePt t="28108" x="1731963" y="3089275"/>
          <p14:tracePt t="28127" x="1687513" y="3062288"/>
          <p14:tracePt t="28142" x="1660525" y="3044825"/>
          <p14:tracePt t="28159" x="1643063" y="3017838"/>
          <p14:tracePt t="28175" x="1616075" y="2990850"/>
          <p14:tracePt t="28193" x="1581150" y="2965450"/>
          <p14:tracePt t="28209" x="1554163" y="2955925"/>
          <p14:tracePt t="28225" x="1544638" y="2946400"/>
          <p14:tracePt t="28245" x="1517650" y="2928938"/>
          <p14:tracePt t="28259" x="1509713" y="2928938"/>
          <p14:tracePt t="28275" x="1490663" y="2919413"/>
          <p14:tracePt t="28293" x="1482725" y="2911475"/>
          <p14:tracePt t="28311" x="1473200" y="2911475"/>
          <p14:tracePt t="28665" x="1465263" y="2901950"/>
          <p14:tracePt t="28672" x="1446213" y="2884488"/>
          <p14:tracePt t="28679" x="1438275" y="2874963"/>
          <p14:tracePt t="28692" x="1419225" y="2847975"/>
          <p14:tracePt t="28709" x="1401763" y="2813050"/>
          <p14:tracePt t="28725" x="1384300" y="2759075"/>
          <p14:tracePt t="28744" x="1374775" y="2679700"/>
          <p14:tracePt t="28776" x="1393825" y="2554288"/>
          <p14:tracePt t="28810" x="1446213" y="2465388"/>
          <p14:tracePt t="28843" x="1500188" y="2419350"/>
          <p14:tracePt t="28859" x="1517650" y="2401888"/>
          <p14:tracePt t="28876" x="1536700" y="2374900"/>
          <p14:tracePt t="28893" x="1554163" y="2366963"/>
          <p14:tracePt t="28910" x="1562100" y="2366963"/>
          <p14:tracePt t="28929" x="1589088" y="2347913"/>
          <p14:tracePt t="28942" x="1608138" y="2339975"/>
          <p14:tracePt t="28959" x="1625600" y="2322513"/>
          <p14:tracePt t="28964" x="1633538" y="2322513"/>
          <p14:tracePt t="28976" x="1643063" y="2303463"/>
          <p14:tracePt t="28995" x="1697038" y="2286000"/>
          <p14:tracePt t="29009" x="1731963" y="2276475"/>
          <p14:tracePt t="29027" x="1776413" y="2276475"/>
          <p14:tracePt t="29042" x="1812925" y="2276475"/>
          <p14:tracePt t="29060" x="1866900" y="2276475"/>
          <p14:tracePt t="29076" x="1901825" y="2276475"/>
          <p14:tracePt t="29092" x="1928813" y="2276475"/>
          <p14:tracePt t="29111" x="1965325" y="2303463"/>
          <p14:tracePt t="29126" x="1973263" y="2322513"/>
          <p14:tracePt t="29142" x="1990725" y="2339975"/>
          <p14:tracePt t="29159" x="2009775" y="2366963"/>
          <p14:tracePt t="29178" x="2027238" y="2428875"/>
          <p14:tracePt t="29192" x="2027238" y="2482850"/>
          <p14:tracePt t="29209" x="2027238" y="2536825"/>
          <p14:tracePt t="29226" x="2027238" y="2589213"/>
          <p14:tracePt t="29245" x="2017713" y="2643188"/>
          <p14:tracePt t="29259" x="1990725" y="2670175"/>
          <p14:tracePt t="29277" x="1965325" y="2697163"/>
          <p14:tracePt t="29294" x="1911350" y="2724150"/>
          <p14:tracePt t="29310" x="1830388" y="2751138"/>
          <p14:tracePt t="29326" x="1785938" y="2768600"/>
          <p14:tracePt t="29343" x="1751013" y="2776538"/>
          <p14:tracePt t="29362" x="1724025" y="2776538"/>
          <p14:tracePt t="29376" x="1704975" y="2776538"/>
          <p14:tracePt t="29409" x="1697038" y="2776538"/>
          <p14:tracePt t="29427" x="1687513" y="2776538"/>
          <p14:tracePt t="29442" x="1670050" y="2776538"/>
          <p14:tracePt t="29459" x="1652588" y="2786063"/>
          <p14:tracePt t="29465" x="1652588" y="2795588"/>
          <p14:tracePt t="29476" x="1643063" y="2795588"/>
          <p14:tracePt t="29494" x="1608138" y="2803525"/>
          <p14:tracePt t="29510" x="1589088" y="2803525"/>
          <p14:tracePt t="29526" x="1562100" y="2803525"/>
          <p14:tracePt t="29546" x="1527175" y="2803525"/>
          <p14:tracePt t="29561" x="1509713" y="2803525"/>
          <p14:tracePt t="29576" x="1500188" y="2803525"/>
          <p14:tracePt t="29593" x="1482725" y="2803525"/>
          <p14:tracePt t="29611" x="1473200" y="2803525"/>
          <p14:tracePt t="29643" x="1465263" y="2803525"/>
          <p14:tracePt t="30082" x="1527175" y="2803525"/>
          <p14:tracePt t="30090" x="1625600" y="2786063"/>
          <p14:tracePt t="30097" x="1751013" y="2768600"/>
          <p14:tracePt t="30110" x="2062163" y="2724150"/>
          <p14:tracePt t="30127" x="2303463" y="2697163"/>
          <p14:tracePt t="30143" x="2571750" y="2687638"/>
          <p14:tracePt t="30161" x="2928938" y="2724150"/>
          <p14:tracePt t="30193" x="3375025" y="2840038"/>
          <p14:tracePt t="30228" x="3830638" y="3062288"/>
          <p14:tracePt t="30259" x="4125913" y="3268663"/>
          <p14:tracePt t="30276" x="4214813" y="3330575"/>
          <p14:tracePt t="30293" x="4295775" y="3394075"/>
          <p14:tracePt t="30309" x="4322763" y="3419475"/>
          <p14:tracePt t="30326" x="4357688" y="3429000"/>
          <p14:tracePt t="30343" x="4384675" y="3446463"/>
          <p14:tracePt t="30360" x="4419600" y="3455988"/>
          <p14:tracePt t="30376" x="4429125" y="3465513"/>
          <p14:tracePt t="30393" x="4438650" y="3473450"/>
          <p14:tracePt t="30411" x="4446588" y="3482975"/>
          <p14:tracePt t="30426" x="4456113" y="3490913"/>
          <p14:tracePt t="30443" x="4456113" y="3500438"/>
          <p14:tracePt t="30459" x="4456113" y="3527425"/>
          <p14:tracePt t="30466" x="4456113" y="3544888"/>
          <p14:tracePt t="30478" x="4446588" y="3608388"/>
          <p14:tracePt t="30494" x="4419600" y="3679825"/>
          <p14:tracePt t="30510" x="4402138" y="3751263"/>
          <p14:tracePt t="30526" x="4375150" y="3822700"/>
          <p14:tracePt t="30544" x="4348163" y="3867150"/>
          <p14:tracePt t="30560" x="4340225" y="3911600"/>
          <p14:tracePt t="30576" x="4322763" y="3938588"/>
          <p14:tracePt t="30595" x="4303713" y="3956050"/>
          <p14:tracePt t="30610" x="4303713" y="3965575"/>
          <p14:tracePt t="30626" x="4303713" y="3973513"/>
          <p14:tracePt t="30663" x="4295775" y="4000500"/>
          <p14:tracePt t="30676" x="4286250" y="4017963"/>
          <p14:tracePt t="30693" x="4276725" y="4027488"/>
          <p14:tracePt t="30709" x="4268788" y="4054475"/>
          <p14:tracePt t="30728" x="4259263" y="4071938"/>
          <p14:tracePt t="30744" x="4259263" y="4098925"/>
          <p14:tracePt t="30760" x="4251325" y="4125913"/>
          <p14:tracePt t="30777" x="4241800" y="4152900"/>
          <p14:tracePt t="30793" x="4214813" y="4214813"/>
          <p14:tracePt t="30809" x="4197350" y="4241800"/>
          <p14:tracePt t="30826" x="4143375" y="4276725"/>
          <p14:tracePt t="30846" x="3990975" y="4348163"/>
          <p14:tracePt t="30860" x="3911600" y="4367213"/>
          <p14:tracePt t="30876" x="3822700" y="4384675"/>
          <p14:tracePt t="30893" x="3751263" y="4384675"/>
          <p14:tracePt t="30911" x="3687763" y="4384675"/>
          <p14:tracePt t="30926" x="3660775" y="4384675"/>
          <p14:tracePt t="30943" x="3643313" y="4384675"/>
          <p14:tracePt t="30977" x="3633788" y="4384675"/>
          <p14:tracePt t="30994" x="3625850" y="4384675"/>
          <p14:tracePt t="31010" x="3616325" y="4384675"/>
          <p14:tracePt t="31031" x="3608388" y="4384675"/>
          <p14:tracePt t="31045" x="3598863" y="4384675"/>
          <p14:tracePt t="31061" x="3581400" y="4367213"/>
          <p14:tracePt t="31076" x="3554413" y="4348163"/>
          <p14:tracePt t="31095" x="3536950" y="4303713"/>
          <p14:tracePt t="31110" x="3517900" y="4295775"/>
          <p14:tracePt t="31127" x="3517900" y="4286250"/>
          <p14:tracePt t="31143" x="3509963" y="4286250"/>
          <p14:tracePt t="31161" x="3509963" y="4276725"/>
          <p14:tracePt t="31265" x="3509963" y="4268788"/>
          <p14:tracePt t="31581" x="3517900" y="4268788"/>
          <p14:tracePt t="31589" x="3536950" y="4268788"/>
          <p14:tracePt t="31595" x="3554413" y="4268788"/>
          <p14:tracePt t="31610" x="3589338" y="4268788"/>
          <p14:tracePt t="31627" x="3633788" y="4276725"/>
          <p14:tracePt t="31645" x="3697288" y="4286250"/>
          <p14:tracePt t="31660" x="3724275" y="4286250"/>
          <p14:tracePt t="31693" x="3751263" y="4286250"/>
          <p14:tracePt t="31727" x="3768725" y="4286250"/>
          <p14:tracePt t="32264" x="3759200" y="4286250"/>
          <p14:tracePt t="32271" x="3751263" y="4295775"/>
          <p14:tracePt t="32279" x="3741738" y="4295775"/>
          <p14:tracePt t="32294" x="3705225" y="4303713"/>
          <p14:tracePt t="32311" x="3670300" y="4303713"/>
          <p14:tracePt t="32329" x="3581400" y="4322763"/>
          <p14:tracePt t="32344" x="3509963" y="4330700"/>
          <p14:tracePt t="32377" x="3313113" y="4357688"/>
          <p14:tracePt t="32410" x="3133725" y="4357688"/>
          <p14:tracePt t="32446" x="2884488" y="4357688"/>
          <p14:tracePt t="32462" x="2795588" y="4357688"/>
          <p14:tracePt t="32477" x="2705100" y="4357688"/>
          <p14:tracePt t="32494" x="2598738" y="4357688"/>
          <p14:tracePt t="32513" x="2428875" y="4357688"/>
          <p14:tracePt t="32527" x="2295525" y="4348163"/>
          <p14:tracePt t="32544" x="2205038" y="4340225"/>
          <p14:tracePt t="32562" x="2116138" y="4330700"/>
          <p14:tracePt t="32579" x="1965325" y="4313238"/>
          <p14:tracePt t="32594" x="1874838" y="4295775"/>
          <p14:tracePt t="32610" x="1785938" y="4286250"/>
          <p14:tracePt t="32630" x="1679575" y="4276725"/>
          <p14:tracePt t="32645" x="1616075" y="4268788"/>
          <p14:tracePt t="32660" x="1527175" y="4268788"/>
          <p14:tracePt t="32678" x="1446213" y="4259263"/>
          <p14:tracePt t="32695" x="1347788" y="4251325"/>
          <p14:tracePt t="32711" x="1231900" y="4241800"/>
          <p14:tracePt t="32727" x="1179513" y="4232275"/>
          <p14:tracePt t="32744" x="1143000" y="4232275"/>
          <p14:tracePt t="32763" x="1071563" y="4224338"/>
          <p14:tracePt t="32777" x="1036638" y="4214813"/>
          <p14:tracePt t="32795" x="1000125" y="4205288"/>
          <p14:tracePt t="32811" x="973138" y="4205288"/>
          <p14:tracePt t="32830" x="938213" y="4205288"/>
          <p14:tracePt t="32844" x="919163" y="4205288"/>
          <p14:tracePt t="32860" x="893763" y="4205288"/>
          <p14:tracePt t="32880" x="874713" y="4205288"/>
          <p14:tracePt t="32910" x="857250" y="4205288"/>
          <p14:tracePt t="32927" x="847725" y="4205288"/>
          <p14:tracePt t="32950" x="839788" y="4205288"/>
          <p14:tracePt t="32962" x="830263" y="4205288"/>
          <p14:tracePt t="33381" x="857250" y="4205288"/>
          <p14:tracePt t="33389" x="893763" y="4214813"/>
          <p14:tracePt t="33395" x="919163" y="4224338"/>
          <p14:tracePt t="33411" x="1036638" y="4251325"/>
          <p14:tracePt t="33427" x="1169988" y="4268788"/>
          <p14:tracePt t="33445" x="1366838" y="4295775"/>
          <p14:tracePt t="33461" x="1465263" y="4303713"/>
          <p14:tracePt t="33478" x="1608138" y="4330700"/>
          <p14:tracePt t="33511" x="1857375" y="4375150"/>
          <p14:tracePt t="33544" x="2098675" y="4419600"/>
          <p14:tracePt t="33580" x="2401888" y="4456113"/>
          <p14:tracePt t="33594" x="2490788" y="4465638"/>
          <p14:tracePt t="33611" x="2571750" y="4473575"/>
          <p14:tracePt t="33629" x="2732088" y="4473575"/>
          <p14:tracePt t="33644" x="2830513" y="4473575"/>
          <p14:tracePt t="33661" x="2901950" y="4473575"/>
          <p14:tracePt t="33677" x="2965450" y="4473575"/>
          <p14:tracePt t="33694" x="3027363" y="4473575"/>
          <p14:tracePt t="33711" x="3044825" y="4465638"/>
          <p14:tracePt t="33727" x="3062288" y="4456113"/>
          <p14:tracePt t="33745" x="3081338" y="4446588"/>
          <p14:tracePt t="37765" x="3089275" y="4446588"/>
          <p14:tracePt t="37772" x="3098800" y="4438650"/>
          <p14:tracePt t="37779" x="3116263" y="4438650"/>
          <p14:tracePt t="37796" x="3125788" y="4429125"/>
          <p14:tracePt t="37812" x="3143250" y="4429125"/>
          <p14:tracePt t="37830" x="3152775" y="4429125"/>
          <p14:tracePt t="37846" x="3160713" y="4429125"/>
          <p14:tracePt t="37880" x="3179763" y="4429125"/>
          <p14:tracePt t="37912" x="3187700" y="4429125"/>
          <p14:tracePt t="37947" x="3205163" y="4429125"/>
          <p14:tracePt t="37965" x="3214688" y="4429125"/>
          <p14:tracePt t="37986" x="3224213" y="4429125"/>
          <p14:tracePt t="38001" x="3224213" y="4419600"/>
          <p14:tracePt t="38014" x="3232150" y="4419600"/>
          <p14:tracePt t="38030" x="3241675" y="4411663"/>
          <p14:tracePt t="38046" x="3251200" y="4411663"/>
          <p14:tracePt t="38062" x="3259138" y="4411663"/>
          <p14:tracePt t="39647" x="3276600" y="4411663"/>
          <p14:tracePt t="39655" x="3286125" y="4411663"/>
          <p14:tracePt t="39663" x="3295650" y="4411663"/>
          <p14:tracePt t="39681" x="3322638" y="4411663"/>
          <p14:tracePt t="39697" x="3340100" y="4411663"/>
          <p14:tracePt t="39714" x="3348038" y="4411663"/>
          <p14:tracePt t="39730" x="3367088" y="4411663"/>
          <p14:tracePt t="39763" x="3384550" y="4411663"/>
          <p14:tracePt t="39800" x="3402013" y="4402138"/>
          <p14:tracePt t="39830" x="3429000" y="4384675"/>
          <p14:tracePt t="39847" x="3446463" y="4375150"/>
          <p14:tracePt t="39865" x="3473450" y="4367213"/>
          <p14:tracePt t="39880" x="3500438" y="4348163"/>
          <p14:tracePt t="39896" x="3536950" y="4330700"/>
          <p14:tracePt t="39913" x="3554413" y="4330700"/>
          <p14:tracePt t="39931" x="3598863" y="4313238"/>
          <p14:tracePt t="39947" x="3616325" y="4313238"/>
          <p14:tracePt t="39964" x="3633788" y="4295775"/>
          <p14:tracePt t="39982" x="3652838" y="4295775"/>
          <p14:tracePt t="39997" x="3670300" y="4295775"/>
          <p14:tracePt t="40013" x="3687763" y="4295775"/>
          <p14:tracePt t="40030" x="3697288" y="4295775"/>
          <p14:tracePt t="40049" x="3705225" y="4295775"/>
          <p14:tracePt t="40067" x="3714750" y="4295775"/>
          <p14:tracePt t="40079" x="3724275" y="4295775"/>
          <p14:tracePt t="40331" x="3973513" y="3840163"/>
          <p14:tracePt t="40345" x="4259263" y="3402013"/>
          <p14:tracePt t="40351" x="4456113" y="3027363"/>
          <p14:tracePt t="40364" x="4803775" y="2446338"/>
          <p14:tracePt t="40381" x="5160963" y="1830388"/>
          <p14:tracePt t="40397" x="5384800" y="1490663"/>
          <p14:tracePt t="40416" x="5680075" y="1054100"/>
          <p14:tracePt t="40431" x="5786438" y="893763"/>
          <p14:tracePt t="40447" x="5848350" y="822325"/>
          <p14:tracePt t="40452" x="5867400" y="803275"/>
          <p14:tracePt t="40464" x="5902325" y="768350"/>
          <p14:tracePt t="40481" x="5946775" y="731838"/>
          <p14:tracePt t="40497" x="5973763" y="714375"/>
          <p14:tracePt t="40514" x="5991225" y="704850"/>
          <p14:tracePt t="40530" x="6018213" y="704850"/>
          <p14:tracePt t="40548" x="6054725" y="704850"/>
          <p14:tracePt t="40564" x="6072188" y="704850"/>
          <p14:tracePt t="40580" x="6089650" y="714375"/>
          <p14:tracePt t="40599" x="6153150" y="731838"/>
          <p14:tracePt t="40613" x="6170613" y="741363"/>
          <p14:tracePt t="40631" x="6224588" y="758825"/>
          <p14:tracePt t="40647" x="6259513" y="768350"/>
          <p14:tracePt t="40665" x="6296025" y="795338"/>
          <p14:tracePt t="40680" x="6323013" y="812800"/>
          <p14:tracePt t="40698" x="6348413" y="830263"/>
          <p14:tracePt t="40713" x="6367463" y="847725"/>
          <p14:tracePt t="40731" x="6384925" y="857250"/>
          <p14:tracePt t="40747" x="6402388" y="866775"/>
          <p14:tracePt t="40763" x="6411913" y="874713"/>
          <p14:tracePt t="40780" x="6419850" y="884238"/>
          <p14:tracePt t="40798" x="6438900" y="893763"/>
          <p14:tracePt t="40813" x="6446838" y="893763"/>
          <p14:tracePt t="40830" x="6456363" y="911225"/>
          <p14:tracePt t="40849" x="6483350" y="919163"/>
          <p14:tracePt t="40863" x="6500813" y="919163"/>
          <p14:tracePt t="40880" x="6510338" y="928688"/>
          <p14:tracePt t="40897" x="6527800" y="938213"/>
          <p14:tracePt t="40915" x="6554788" y="946150"/>
          <p14:tracePt t="40930" x="6572250" y="946150"/>
          <p14:tracePt t="40964" x="6581775" y="946150"/>
          <p14:tracePt t="40981" x="6589713" y="946150"/>
          <p14:tracePt t="41004" x="6599238" y="955675"/>
          <p14:tracePt t="41034" x="6599238" y="965200"/>
          <p14:tracePt t="41078" x="6599238" y="973138"/>
          <p14:tracePt t="41085" x="6589713" y="973138"/>
          <p14:tracePt t="41098" x="6572250" y="990600"/>
          <p14:tracePt t="41114" x="6545263" y="1000125"/>
          <p14:tracePt t="41130" x="6537325" y="1009650"/>
          <p14:tracePt t="41147" x="6527800" y="1017588"/>
          <p14:tracePt t="41165" x="6500813" y="1027113"/>
          <p14:tracePt t="41180" x="6473825" y="1027113"/>
          <p14:tracePt t="41197" x="6419850" y="1044575"/>
          <p14:tracePt t="41216" x="6357938" y="1044575"/>
          <p14:tracePt t="41230" x="6303963" y="1044575"/>
          <p14:tracePt t="41247" x="6259513" y="1044575"/>
          <p14:tracePt t="41264" x="6215063" y="1044575"/>
          <p14:tracePt t="41282" x="6153150" y="1044575"/>
          <p14:tracePt t="41297" x="6108700" y="1044575"/>
          <p14:tracePt t="41314" x="6045200" y="1044575"/>
          <p14:tracePt t="41331" x="5946775" y="1044575"/>
          <p14:tracePt t="41348" x="5822950" y="1044575"/>
          <p14:tracePt t="41364" x="5759450" y="1044575"/>
          <p14:tracePt t="41381" x="5705475" y="1044575"/>
          <p14:tracePt t="41397" x="5661025" y="1044575"/>
          <p14:tracePt t="41414" x="5599113" y="1044575"/>
          <p14:tracePt t="41431" x="5545138" y="1044575"/>
          <p14:tracePt t="41447" x="5500688" y="1036638"/>
          <p14:tracePt t="41466" x="5429250" y="1036638"/>
          <p14:tracePt t="41480" x="5384800" y="1036638"/>
          <p14:tracePt t="41497" x="5348288" y="1036638"/>
          <p14:tracePt t="41514" x="5322888" y="1027113"/>
          <p14:tracePt t="41531" x="5268913" y="1027113"/>
          <p14:tracePt t="41547" x="5232400" y="1027113"/>
          <p14:tracePt t="41564" x="5197475" y="1017588"/>
          <p14:tracePt t="41580" x="5160963" y="1017588"/>
          <p14:tracePt t="41598" x="5116513" y="1009650"/>
          <p14:tracePt t="41614" x="5099050" y="1009650"/>
          <p14:tracePt t="41630" x="5072063" y="1009650"/>
          <p14:tracePt t="41647" x="5062538" y="1009650"/>
          <p14:tracePt t="41664" x="5045075" y="1009650"/>
          <p14:tracePt t="41680" x="5037138" y="1009650"/>
          <p14:tracePt t="41697" x="5027613" y="1009650"/>
          <p14:tracePt t="41716" x="5018088" y="1009650"/>
          <p14:tracePt t="41909" x="5027613" y="1009650"/>
          <p14:tracePt t="41916" x="5054600" y="1009650"/>
          <p14:tracePt t="41931" x="5126038" y="1009650"/>
          <p14:tracePt t="41948" x="5197475" y="1009650"/>
          <p14:tracePt t="41954" x="5224463" y="1009650"/>
          <p14:tracePt t="41965" x="5303838" y="1009650"/>
          <p14:tracePt t="41981" x="5357813" y="1009650"/>
          <p14:tracePt t="41998" x="5411788" y="1009650"/>
          <p14:tracePt t="42014" x="5456238" y="1009650"/>
          <p14:tracePt t="42031" x="5527675" y="1009650"/>
          <p14:tracePt t="42048" x="5581650" y="1009650"/>
          <p14:tracePt t="42064" x="5634038" y="1009650"/>
          <p14:tracePt t="42081" x="5688013" y="1017588"/>
          <p14:tracePt t="42099" x="5759450" y="1017588"/>
          <p14:tracePt t="42114" x="5803900" y="1017588"/>
          <p14:tracePt t="42131" x="5840413" y="1027113"/>
          <p14:tracePt t="42149" x="5894388" y="1036638"/>
          <p14:tracePt t="42164" x="5938838" y="1036638"/>
          <p14:tracePt t="42181" x="5973763" y="1036638"/>
          <p14:tracePt t="42197" x="6027738" y="1044575"/>
          <p14:tracePt t="42215" x="6108700" y="1044575"/>
          <p14:tracePt t="42231" x="6161088" y="1044575"/>
          <p14:tracePt t="42248" x="6205538" y="1044575"/>
          <p14:tracePt t="42265" x="6251575" y="1044575"/>
          <p14:tracePt t="42282" x="6313488" y="1044575"/>
          <p14:tracePt t="42297" x="6367463" y="1044575"/>
          <p14:tracePt t="42314" x="6429375" y="1044575"/>
          <p14:tracePt t="42333" x="6500813" y="1044575"/>
          <p14:tracePt t="42347" x="6527800" y="1044575"/>
          <p14:tracePt t="42365" x="6554788" y="1044575"/>
          <p14:tracePt t="42381" x="6572250" y="1044575"/>
          <p14:tracePt t="42398" x="6581775" y="1044575"/>
          <p14:tracePt t="42431" x="6589713" y="1044575"/>
          <p14:tracePt t="42451" x="6608763" y="1044575"/>
          <p14:tracePt t="42473" x="6616700" y="1044575"/>
          <p14:tracePt t="42512" x="6626225" y="1044575"/>
          <p14:tracePt t="44399" x="6616700" y="1044575"/>
          <p14:tracePt t="44405" x="6599238" y="1054100"/>
          <p14:tracePt t="44415" x="6581775" y="1062038"/>
          <p14:tracePt t="44433" x="6527800" y="1062038"/>
          <p14:tracePt t="44448" x="6500813" y="1071563"/>
          <p14:tracePt t="44465" x="6473825" y="1071563"/>
          <p14:tracePt t="44482" x="6446838" y="1071563"/>
          <p14:tracePt t="44515" x="6384925" y="1081088"/>
          <p14:tracePt t="44550" x="6296025" y="1108075"/>
          <p14:tracePt t="44581" x="6232525" y="1125538"/>
          <p14:tracePt t="44598" x="6205538" y="1133475"/>
          <p14:tracePt t="44617" x="6170613" y="1160463"/>
          <p14:tracePt t="44631" x="6143625" y="1179513"/>
          <p14:tracePt t="44649" x="6126163" y="1196975"/>
          <p14:tracePt t="44665" x="6108700" y="1204913"/>
          <p14:tracePt t="44683" x="6089650" y="1231900"/>
          <p14:tracePt t="44698" x="6089650" y="1241425"/>
          <p14:tracePt t="44716" x="6072188" y="1250950"/>
          <p14:tracePt t="44781" x="6072188" y="1258888"/>
          <p14:tracePt t="45031" x="6072188" y="1276350"/>
          <p14:tracePt t="45037" x="6072188" y="1285875"/>
          <p14:tracePt t="45052" x="6072188" y="1295400"/>
          <p14:tracePt t="45065" x="6072188" y="1303338"/>
          <p14:tracePt t="45082" x="6072188" y="1322388"/>
          <p14:tracePt t="45116" x="6072188" y="1330325"/>
          <p14:tracePt t="45412" x="6062663" y="1357313"/>
          <p14:tracePt t="45427" x="6027738" y="1428750"/>
          <p14:tracePt t="45433" x="5991225" y="1465263"/>
          <p14:tracePt t="45448" x="5946775" y="1536700"/>
          <p14:tracePt t="45454" x="5911850" y="1562100"/>
          <p14:tracePt t="45465" x="5867400" y="1608138"/>
          <p14:tracePt t="45483" x="5724525" y="1751013"/>
          <p14:tracePt t="45498" x="5626100" y="1866900"/>
          <p14:tracePt t="45515" x="5510213" y="2000250"/>
          <p14:tracePt t="45533" x="5394325" y="2116138"/>
          <p14:tracePt t="45550" x="5187950" y="2303463"/>
          <p14:tracePt t="45565" x="5072063" y="2411413"/>
          <p14:tracePt t="45582" x="4956175" y="2527300"/>
          <p14:tracePt t="45601" x="4732338" y="2714625"/>
          <p14:tracePt t="45616" x="4572000" y="2830513"/>
          <p14:tracePt t="45632" x="4429125" y="2911475"/>
          <p14:tracePt t="45648" x="4286250" y="2982913"/>
          <p14:tracePt t="45668" x="3956050" y="3179763"/>
          <p14:tracePt t="45682" x="3768725" y="3313113"/>
          <p14:tracePt t="45698" x="3581400" y="3446463"/>
          <p14:tracePt t="45715" x="3367088" y="3562350"/>
          <p14:tracePt t="45734" x="3098800" y="3724275"/>
          <p14:tracePt t="45749" x="2946400" y="3840163"/>
          <p14:tracePt t="45766" x="2795588" y="3973513"/>
          <p14:tracePt t="45783" x="2670175" y="4062413"/>
          <p14:tracePt t="45799" x="2544763" y="4143375"/>
          <p14:tracePt t="45815" x="2482850" y="4187825"/>
          <p14:tracePt t="45832" x="2428875" y="4241800"/>
          <p14:tracePt t="46095" x="2428875" y="4251325"/>
          <p14:tracePt t="46101" x="2419350" y="4259263"/>
          <p14:tracePt t="46115" x="2401888" y="4303713"/>
          <p14:tracePt t="46132" x="2366963" y="4384675"/>
          <p14:tracePt t="46149" x="2312988" y="4465638"/>
          <p14:tracePt t="46166" x="2241550" y="4598988"/>
          <p14:tracePt t="46182" x="2205038" y="4660900"/>
          <p14:tracePt t="46199" x="2179638" y="4697413"/>
          <p14:tracePt t="46218" x="2160588" y="4724400"/>
          <p14:tracePt t="46232" x="2160588" y="4732338"/>
          <p14:tracePt t="46249" x="2152650" y="4741863"/>
          <p14:tracePt t="46265" x="2143125" y="4751388"/>
          <p14:tracePt t="46285" x="2133600" y="4759325"/>
          <p14:tracePt t="46299" x="2125663" y="4759325"/>
          <p14:tracePt t="46316" x="2116138" y="4759325"/>
          <p14:tracePt t="46350" x="2108200" y="4759325"/>
          <p14:tracePt t="46366" x="2098675" y="4759325"/>
          <p14:tracePt t="46382" x="2089150" y="4759325"/>
          <p14:tracePt t="46399" x="2081213" y="4759325"/>
          <p14:tracePt t="46419" x="2071688" y="4759325"/>
          <p14:tracePt t="46462" x="2062163" y="4759325"/>
          <p14:tracePt t="46469" x="2054225" y="4759325"/>
          <p14:tracePt t="46485" x="2036763" y="4759325"/>
          <p14:tracePt t="46881" x="2017713" y="4759325"/>
          <p14:tracePt t="46889" x="2009775" y="4776788"/>
          <p14:tracePt t="46900" x="1982788" y="4795838"/>
          <p14:tracePt t="46916" x="1965325" y="4822825"/>
          <p14:tracePt t="46933" x="1946275" y="4840288"/>
          <p14:tracePt t="46949" x="1938338" y="4857750"/>
          <p14:tracePt t="46971" x="1928813" y="4867275"/>
          <p14:tracePt t="47000" x="1928813" y="4875213"/>
          <p14:tracePt t="47032" x="1928813" y="4884738"/>
          <p14:tracePt t="47086" x="1919288" y="4894263"/>
          <p14:tracePt t="47094" x="1919288" y="4902200"/>
          <p14:tracePt t="47101" x="1911350" y="4902200"/>
          <p14:tracePt t="47116" x="1893888" y="4911725"/>
          <p14:tracePt t="47132" x="1884363" y="4929188"/>
          <p14:tracePt t="47151" x="1857375" y="4946650"/>
          <p14:tracePt t="47166" x="1847850" y="4956175"/>
          <p14:tracePt t="47183" x="1847850" y="4973638"/>
          <p14:tracePt t="47199" x="1839913" y="4973638"/>
          <p14:tracePt t="47217" x="1830388" y="4983163"/>
          <p14:tracePt t="47232" x="1822450" y="4991100"/>
          <p14:tracePt t="47315" x="1822450" y="5000625"/>
          <p14:tracePt t="47366" x="1822450" y="5010150"/>
          <p14:tracePt t="48968" x="1822450" y="5018088"/>
          <p14:tracePt t="48989" x="1812925" y="5027613"/>
          <p14:tracePt t="49011" x="1803400" y="5037138"/>
          <p14:tracePt t="49026" x="1803400" y="5045075"/>
          <p14:tracePt t="49033" x="1795463" y="5045075"/>
          <p14:tracePt t="49049" x="1785938" y="5054600"/>
          <p14:tracePt t="49064" x="1776413" y="5054600"/>
          <p14:tracePt t="49069" x="1776413" y="5062538"/>
          <p14:tracePt t="49100" x="1741488" y="5081588"/>
          <p14:tracePt t="49134" x="1714500" y="5089525"/>
          <p14:tracePt t="49167" x="1697038" y="5099050"/>
          <p14:tracePt t="49203" x="1687513" y="5099050"/>
          <p14:tracePt t="49269" x="1679575" y="5099050"/>
          <p14:tracePt t="49291" x="1670050" y="5099050"/>
          <p14:tracePt t="49297" x="1660525" y="5099050"/>
          <p14:tracePt t="49304" x="1652588" y="5099050"/>
          <p14:tracePt t="49319" x="1633538" y="5108575"/>
          <p14:tracePt t="49334" x="1625600" y="5108575"/>
          <p14:tracePt t="49350" x="1608138" y="5108575"/>
          <p14:tracePt t="49370" x="1581150" y="5108575"/>
          <p14:tracePt t="49384" x="1571625" y="5108575"/>
          <p14:tracePt t="49401" x="1554163" y="5108575"/>
          <p14:tracePt t="49418" x="1544638" y="5108575"/>
          <p14:tracePt t="49436" x="1517650" y="5108575"/>
          <p14:tracePt t="49450" x="1509713" y="5108575"/>
          <p14:tracePt t="49467" x="1500188" y="5108575"/>
          <p14:tracePt t="49483" x="1490663" y="5108575"/>
          <p14:tracePt t="49512" x="1482725" y="5108575"/>
          <p14:tracePt t="49533" x="1473200" y="5108575"/>
          <p14:tracePt t="49548" x="1465263" y="5099050"/>
          <p14:tracePt t="49556" x="1455738" y="5099050"/>
          <p14:tracePt t="49567" x="1446213" y="5089525"/>
          <p14:tracePt t="49583" x="1438275" y="5089525"/>
          <p14:tracePt t="49600" x="1428750" y="5081588"/>
          <p14:tracePt t="49620" x="1419225" y="5062538"/>
          <p14:tracePt t="49634" x="1411288" y="5062538"/>
          <p14:tracePt t="49667" x="1411288" y="5054600"/>
          <p14:tracePt t="49709" x="1411288" y="5045075"/>
          <p14:tracePt t="49717" x="1401763" y="5045075"/>
          <p14:tracePt t="49732" x="1401763" y="5037138"/>
          <p14:tracePt t="49738" x="1393825" y="5037138"/>
          <p14:tracePt t="49751" x="1384300" y="5018088"/>
          <p14:tracePt t="49767" x="1374775" y="5010150"/>
          <p14:tracePt t="49784" x="1366838" y="4991100"/>
          <p14:tracePt t="49800" x="1357313" y="4983163"/>
          <p14:tracePt t="49817" x="1347788" y="4965700"/>
          <p14:tracePt t="49834" x="1339850" y="4946650"/>
          <p14:tracePt t="49850" x="1339850" y="4929188"/>
          <p14:tracePt t="49870" x="1330325" y="4911725"/>
          <p14:tracePt t="49884" x="1312863" y="4902200"/>
          <p14:tracePt t="49900" x="1312863" y="4884738"/>
          <p14:tracePt t="49917" x="1303338" y="4875213"/>
          <p14:tracePt t="49935" x="1303338" y="4857750"/>
          <p14:tracePt t="49967" x="1303338" y="4840288"/>
          <p14:tracePt t="50000" x="1295400" y="4830763"/>
          <p14:tracePt t="50017" x="1295400" y="4813300"/>
          <p14:tracePt t="50034" x="1285875" y="4795838"/>
          <p14:tracePt t="50053" x="1285875" y="4786313"/>
          <p14:tracePt t="50067" x="1285875" y="4776788"/>
          <p14:tracePt t="50084" x="1285875" y="4768850"/>
          <p14:tracePt t="50119" x="1285875" y="4759325"/>
          <p14:tracePt t="50134" x="1285875" y="4751388"/>
          <p14:tracePt t="50150" x="1285875" y="4741863"/>
          <p14:tracePt t="50167" x="1285875" y="4732338"/>
          <p14:tracePt t="50187" x="1285875" y="4724400"/>
          <p14:tracePt t="50201" x="1285875" y="4714875"/>
          <p14:tracePt t="50217" x="1285875" y="4705350"/>
          <p14:tracePt t="50235" x="1285875" y="4697413"/>
          <p14:tracePt t="50250" x="1285875" y="4679950"/>
          <p14:tracePt t="50267" x="1285875" y="4670425"/>
          <p14:tracePt t="50284" x="1285875" y="4660900"/>
          <p14:tracePt t="50302" x="1285875" y="4643438"/>
          <p14:tracePt t="50334" x="1285875" y="4633913"/>
          <p14:tracePt t="50350" x="1285875" y="4625975"/>
          <p14:tracePt t="50368" x="1295400" y="4616450"/>
          <p14:tracePt t="50384" x="1303338" y="4608513"/>
          <p14:tracePt t="50401" x="1312863" y="4598988"/>
          <p14:tracePt t="50417" x="1330325" y="4589463"/>
          <p14:tracePt t="50435" x="1347788" y="4581525"/>
          <p14:tracePt t="50450" x="1366838" y="4572000"/>
          <p14:tracePt t="50467" x="1374775" y="4562475"/>
          <p14:tracePt t="50485" x="1384300" y="4554538"/>
          <p14:tracePt t="50500" x="1393825" y="4545013"/>
          <p14:tracePt t="50517" x="1411288" y="4545013"/>
          <p14:tracePt t="50534" x="1419225" y="4545013"/>
          <p14:tracePt t="50552" x="1446213" y="4545013"/>
          <p14:tracePt t="50567" x="1465263" y="4545013"/>
          <p14:tracePt t="50584" x="1490663" y="4545013"/>
          <p14:tracePt t="50600" x="1509713" y="4554538"/>
          <p14:tracePt t="50619" x="1536700" y="4562475"/>
          <p14:tracePt t="50634" x="1544638" y="4562475"/>
          <p14:tracePt t="50651" x="1562100" y="4572000"/>
          <p14:tracePt t="50670" x="1589088" y="4581525"/>
          <p14:tracePt t="50684" x="1598613" y="4589463"/>
          <p14:tracePt t="50701" x="1608138" y="4598988"/>
          <p14:tracePt t="50717" x="1625600" y="4598988"/>
          <p14:tracePt t="50735" x="1652588" y="4608513"/>
          <p14:tracePt t="50750" x="1670050" y="4625975"/>
          <p14:tracePt t="50768" x="1687513" y="4625975"/>
          <p14:tracePt t="50784" x="1704975" y="4633913"/>
          <p14:tracePt t="50802" x="1731963" y="4643438"/>
          <p14:tracePt t="50817" x="1758950" y="4660900"/>
          <p14:tracePt t="50834" x="1776413" y="4660900"/>
          <p14:tracePt t="50850" x="1785938" y="4670425"/>
          <p14:tracePt t="50868" x="1803400" y="4687888"/>
          <p14:tracePt t="50884" x="1822450" y="4705350"/>
          <p14:tracePt t="50900" x="1839913" y="4705350"/>
          <p14:tracePt t="50919" x="1847850" y="4732338"/>
          <p14:tracePt t="50934" x="1857375" y="4741863"/>
          <p14:tracePt t="50950" x="1866900" y="4741863"/>
          <p14:tracePt t="50967" x="1866900" y="4751388"/>
          <p14:tracePt t="50973" x="1874838" y="4751388"/>
          <p14:tracePt t="50985" x="1884363" y="4768850"/>
          <p14:tracePt t="51017" x="1884363" y="4786313"/>
          <p14:tracePt t="51034" x="1884363" y="4795838"/>
          <p14:tracePt t="51051" x="1884363" y="4813300"/>
          <p14:tracePt t="51067" x="1884363" y="4830763"/>
          <p14:tracePt t="51084" x="1884363" y="4840288"/>
          <p14:tracePt t="51103" x="1874838" y="4867275"/>
          <p14:tracePt t="51118" x="1866900" y="4884738"/>
          <p14:tracePt t="51134" x="1866900" y="4894263"/>
          <p14:tracePt t="51151" x="1857375" y="4902200"/>
          <p14:tracePt t="51170" x="1847850" y="4919663"/>
          <p14:tracePt t="51184" x="1839913" y="4929188"/>
          <p14:tracePt t="51201" x="1830388" y="4946650"/>
          <p14:tracePt t="51218" x="1822450" y="4965700"/>
          <p14:tracePt t="51235" x="1795463" y="4991100"/>
          <p14:tracePt t="51251" x="1785938" y="4991100"/>
          <p14:tracePt t="51267" x="1785938" y="5000625"/>
          <p14:tracePt t="51285" x="1776413" y="5010150"/>
          <p14:tracePt t="51301" x="1758950" y="5010150"/>
          <p14:tracePt t="51349" x="1751013" y="5010150"/>
          <p14:tracePt t="51362" x="1741488" y="5018088"/>
          <p14:tracePt t="51370" x="1731963" y="5018088"/>
          <p14:tracePt t="51385" x="1704975" y="5027613"/>
          <p14:tracePt t="51401" x="1687513" y="5027613"/>
          <p14:tracePt t="51419" x="1670050" y="5037138"/>
          <p14:tracePt t="51434" x="1652588" y="5045075"/>
          <p14:tracePt t="51451" x="1643063" y="5045075"/>
          <p14:tracePt t="51457" x="1633538" y="5045075"/>
          <p14:tracePt t="51469" x="1625600" y="5045075"/>
          <p14:tracePt t="51485" x="1608138" y="5045075"/>
          <p14:tracePt t="51501" x="1581150" y="5045075"/>
          <p14:tracePt t="51518" x="1554163" y="5045075"/>
          <p14:tracePt t="51538" x="1517650" y="5037138"/>
          <p14:tracePt t="51551" x="1490663" y="5027613"/>
          <p14:tracePt t="51568" x="1473200" y="5027613"/>
          <p14:tracePt t="51584" x="1446213" y="5010150"/>
          <p14:tracePt t="51602" x="1411288" y="5000625"/>
          <p14:tracePt t="51618" x="1384300" y="4991100"/>
          <p14:tracePt t="51635" x="1366838" y="4991100"/>
          <p14:tracePt t="51651" x="1347788" y="4973638"/>
          <p14:tracePt t="51668" x="1330325" y="4956175"/>
          <p14:tracePt t="51684" x="1322388" y="4938713"/>
          <p14:tracePt t="51701" x="1303338" y="4919663"/>
          <p14:tracePt t="51720" x="1295400" y="4902200"/>
          <p14:tracePt t="51735" x="1295400" y="4884738"/>
          <p14:tracePt t="51752" x="1285875" y="4867275"/>
          <p14:tracePt t="51768" x="1276350" y="4857750"/>
          <p14:tracePt t="51787" x="1268413" y="4840288"/>
          <p14:tracePt t="51801" x="1258888" y="4830763"/>
          <p14:tracePt t="51818" x="1258888" y="4813300"/>
          <p14:tracePt t="51853" x="1258888" y="4803775"/>
          <p14:tracePt t="51869" x="1258888" y="4795838"/>
          <p14:tracePt t="51885" x="1258888" y="4786313"/>
          <p14:tracePt t="51901" x="1258888" y="4776788"/>
          <p14:tracePt t="51918" x="1258888" y="4768850"/>
          <p14:tracePt t="51935" x="1258888" y="4751388"/>
          <p14:tracePt t="51951" x="1258888" y="4732338"/>
          <p14:tracePt t="51970" x="1258888" y="4724400"/>
          <p14:tracePt t="51984" x="1258888" y="4714875"/>
          <p14:tracePt t="52002" x="1258888" y="4705350"/>
          <p14:tracePt t="52018" x="1258888" y="4697413"/>
          <p14:tracePt t="52037" x="1258888" y="4687888"/>
          <p14:tracePt t="52052" x="1268413" y="4687888"/>
          <p14:tracePt t="52068" x="1285875" y="4670425"/>
          <p14:tracePt t="52085" x="1322388" y="4643438"/>
          <p14:tracePt t="52101" x="1357313" y="4633913"/>
          <p14:tracePt t="52118" x="1428750" y="4608513"/>
          <p14:tracePt t="52136" x="1490663" y="4589463"/>
          <p14:tracePt t="52154" x="1562100" y="4589463"/>
          <p14:tracePt t="52169" x="1608138" y="4589463"/>
          <p14:tracePt t="52184" x="1652588" y="4589463"/>
          <p14:tracePt t="52201" x="1697038" y="4598988"/>
          <p14:tracePt t="52221" x="1751013" y="4608513"/>
          <p14:tracePt t="52234" x="1776413" y="4616450"/>
          <p14:tracePt t="52251" x="1795463" y="4625975"/>
          <p14:tracePt t="52268" x="1812925" y="4633913"/>
          <p14:tracePt t="52285" x="1830388" y="4643438"/>
          <p14:tracePt t="52318" x="1839913" y="4643438"/>
          <p14:tracePt t="52337" x="1857375" y="4652963"/>
          <p14:tracePt t="52351" x="1874838" y="4660900"/>
          <p14:tracePt t="52368" x="1893888" y="4679950"/>
          <p14:tracePt t="52384" x="1911350" y="4687888"/>
          <p14:tracePt t="52403" x="1938338" y="4697413"/>
          <p14:tracePt t="52418" x="1955800" y="4705350"/>
          <p14:tracePt t="52435" x="1965325" y="4705350"/>
          <p14:tracePt t="52451" x="1982788" y="4724400"/>
          <p14:tracePt t="52457" x="1990725" y="4724400"/>
          <p14:tracePt t="52469" x="2009775" y="4732338"/>
          <p14:tracePt t="52485" x="2017713" y="4741863"/>
          <p14:tracePt t="52502" x="2036763" y="4751388"/>
          <p14:tracePt t="52519" x="2044700" y="4751388"/>
          <p14:tracePt t="52535" x="2054225" y="4751388"/>
          <p14:tracePt t="52551" x="2062163" y="4751388"/>
          <p14:tracePt t="52568" x="2081213" y="4751388"/>
          <p14:tracePt t="52588" x="2098675" y="4759325"/>
          <p14:tracePt t="52602" x="2116138" y="4759325"/>
          <p14:tracePt t="52618" x="2133600" y="4759325"/>
          <p14:tracePt t="52635" x="2152650" y="4759325"/>
          <p14:tracePt t="52653" x="2187575" y="4776788"/>
          <p14:tracePt t="52668" x="2214563" y="4776788"/>
          <p14:tracePt t="52685" x="2259013" y="4786313"/>
          <p14:tracePt t="52701" x="2322513" y="4795838"/>
          <p14:tracePt t="52718" x="2438400" y="4803775"/>
          <p14:tracePt t="52735" x="2795588" y="4840288"/>
          <p14:tracePt t="52751" x="3044825" y="4875213"/>
          <p14:tracePt t="52770" x="3608388" y="4938713"/>
          <p14:tracePt t="52785" x="4017963" y="4991100"/>
          <p14:tracePt t="52801" x="4313238" y="5010150"/>
          <p14:tracePt t="52818" x="4510088" y="5027613"/>
          <p14:tracePt t="52839" x="4732338" y="5045075"/>
          <p14:tracePt t="52851" x="4830763" y="5062538"/>
          <p14:tracePt t="52869" x="4884738" y="5072063"/>
          <p14:tracePt t="52887" x="4919663" y="5072063"/>
          <p14:tracePt t="52903" x="4946650" y="5072063"/>
          <p14:tracePt t="52918" x="4956175" y="5072063"/>
          <p14:tracePt t="52935" x="4965700" y="5072063"/>
          <p14:tracePt t="52951" x="4973638" y="5072063"/>
          <p14:tracePt t="52972" x="4983163" y="5072063"/>
          <p14:tracePt t="53352" x="5010150" y="5072063"/>
          <p14:tracePt t="53368" x="5037138" y="5072063"/>
          <p14:tracePt t="53374" x="5045075" y="5062538"/>
          <p14:tracePt t="53388" x="5054600" y="5054600"/>
          <p14:tracePt t="53402" x="5062538" y="5054600"/>
          <p14:tracePt t="53435" x="5081588" y="5054600"/>
          <p14:tracePt t="53468" x="5089525" y="5054600"/>
          <p14:tracePt t="53595" x="5099050" y="5054600"/>
          <p14:tracePt t="53616" x="5108575" y="5054600"/>
          <p14:tracePt t="53631" x="5116513" y="5054600"/>
          <p14:tracePt t="53654" x="5126038" y="5054600"/>
          <p14:tracePt t="53675" x="5133975" y="5054600"/>
          <p14:tracePt t="53698" x="5143500" y="5054600"/>
          <p14:tracePt t="53704" x="5153025" y="5054600"/>
          <p14:tracePt t="54456" x="5143500" y="5054600"/>
          <p14:tracePt t="54469" x="5133975" y="5054600"/>
          <p14:tracePt t="54484" x="5126038" y="5054600"/>
          <p14:tracePt t="54492" x="5116513" y="5054600"/>
          <p14:tracePt t="54514" x="5108575" y="5054600"/>
          <p14:tracePt t="54520" x="5099050" y="5054600"/>
          <p14:tracePt t="54536" x="5081588" y="5054600"/>
          <p14:tracePt t="54570" x="5054600" y="5045075"/>
          <p14:tracePt t="54602" x="5027613" y="5037138"/>
          <p14:tracePt t="54636" x="4991100" y="5037138"/>
          <p14:tracePt t="54652" x="4983163" y="5037138"/>
          <p14:tracePt t="54669" x="4973638" y="5037138"/>
          <p14:tracePt t="54688" x="4956175" y="5037138"/>
          <p14:tracePt t="54703" x="4919663" y="5027613"/>
          <p14:tracePt t="54719" x="4894263" y="5027613"/>
          <p14:tracePt t="54735" x="4857750" y="5027613"/>
          <p14:tracePt t="54754" x="4813300" y="5027613"/>
          <p14:tracePt t="54769" x="4768850" y="5027613"/>
          <p14:tracePt t="54786" x="4724400" y="5027613"/>
          <p14:tracePt t="54805" x="4670425" y="5010150"/>
          <p14:tracePt t="54819" x="4625975" y="5010150"/>
          <p14:tracePt t="54836" x="4562475" y="5010150"/>
          <p14:tracePt t="54853" x="4473575" y="5010150"/>
          <p14:tracePt t="54871" x="4303713" y="5010150"/>
          <p14:tracePt t="54886" x="4205288" y="5000625"/>
          <p14:tracePt t="54902" x="4116388" y="4991100"/>
          <p14:tracePt t="54919" x="4017963" y="4973638"/>
          <p14:tracePt t="54938" x="3822700" y="4956175"/>
          <p14:tracePt t="54952" x="3714750" y="4938713"/>
          <p14:tracePt t="54969" x="3608388" y="4929188"/>
          <p14:tracePt t="54985" x="3438525" y="4902200"/>
          <p14:tracePt t="55003" x="3116263" y="4867275"/>
          <p14:tracePt t="55019" x="2965450" y="4840288"/>
          <p14:tracePt t="55036" x="2741613" y="4822825"/>
          <p14:tracePt t="55055" x="2509838" y="4813300"/>
          <p14:tracePt t="55070" x="2374900" y="4813300"/>
          <p14:tracePt t="55086" x="2214563" y="4803775"/>
          <p14:tracePt t="55102" x="2062163" y="4795838"/>
          <p14:tracePt t="55122" x="1901825" y="4795838"/>
          <p14:tracePt t="55135" x="1839913" y="4795838"/>
          <p14:tracePt t="55153" x="1795463" y="4795838"/>
          <p14:tracePt t="55171" x="1724025" y="4795838"/>
          <p14:tracePt t="55187" x="1679575" y="4795838"/>
          <p14:tracePt t="55203" x="1633538" y="4795838"/>
          <p14:tracePt t="55219" x="1571625" y="4813300"/>
          <p14:tracePt t="55236" x="1527175" y="4813300"/>
          <p14:tracePt t="55254" x="1455738" y="4822825"/>
          <p14:tracePt t="55269" x="1419225" y="4822825"/>
          <p14:tracePt t="55285" x="1393825" y="4830763"/>
          <p14:tracePt t="55305" x="1357313" y="4830763"/>
          <p14:tracePt t="55336" x="1347788" y="4830763"/>
          <p14:tracePt t="55357" x="1339850" y="4830763"/>
          <p14:tracePt t="55373" x="1330325" y="4830763"/>
          <p14:tracePt t="55392" x="1322388" y="4848225"/>
          <p14:tracePt t="55409" x="1322388" y="4857750"/>
          <p14:tracePt t="55419" x="1312863" y="4857750"/>
          <p14:tracePt t="55436" x="1303338" y="4884738"/>
          <p14:tracePt t="55452" x="1295400" y="4894263"/>
          <p14:tracePt t="55469" x="1285875" y="4894263"/>
          <p14:tracePt t="55486" x="1285875" y="4911725"/>
          <p14:tracePt t="55585" x="1276350" y="4911725"/>
          <p14:tracePt t="55600" x="1258888" y="4911725"/>
          <p14:tracePt t="55607" x="1250950" y="4902200"/>
          <p14:tracePt t="55621" x="1214438" y="4875213"/>
          <p14:tracePt t="55636" x="1187450" y="4848225"/>
          <p14:tracePt t="55653" x="1160463" y="4813300"/>
          <p14:tracePt t="55670" x="1133475" y="4751388"/>
          <p14:tracePt t="55687" x="1125538" y="4687888"/>
          <p14:tracePt t="55702" x="1125538" y="4660900"/>
          <p14:tracePt t="55719" x="1125538" y="4652963"/>
          <p14:tracePt t="55739" x="1152525" y="4625975"/>
          <p14:tracePt t="55753" x="1187450" y="4598988"/>
          <p14:tracePt t="55769" x="1223963" y="4581525"/>
          <p14:tracePt t="55786" x="1250950" y="4562475"/>
          <p14:tracePt t="55804" x="1303338" y="4537075"/>
          <p14:tracePt t="55819" x="1339850" y="4537075"/>
          <p14:tracePt t="55836" x="1384300" y="4527550"/>
          <p14:tracePt t="55852" x="1419225" y="4518025"/>
          <p14:tracePt t="55870" x="1482725" y="4500563"/>
          <p14:tracePt t="55886" x="1527175" y="4500563"/>
          <p14:tracePt t="55903" x="1562100" y="4500563"/>
          <p14:tracePt t="55921" x="1608138" y="4491038"/>
          <p14:tracePt t="55937" x="1625600" y="4491038"/>
          <p14:tracePt t="55953" x="1652588" y="4491038"/>
          <p14:tracePt t="55969" x="1679575" y="4491038"/>
          <p14:tracePt t="55988" x="1731963" y="4510088"/>
          <p14:tracePt t="56002" x="1758950" y="4527550"/>
          <p14:tracePt t="56019" x="1785938" y="4545013"/>
          <p14:tracePt t="56036" x="1803400" y="4572000"/>
          <p14:tracePt t="56053" x="1830388" y="4616450"/>
          <p14:tracePt t="56069" x="1839913" y="4643438"/>
          <p14:tracePt t="56086" x="1847850" y="4687888"/>
          <p14:tracePt t="56105" x="1857375" y="4724400"/>
          <p14:tracePt t="56120" x="1857375" y="4741863"/>
          <p14:tracePt t="56137" x="1857375" y="4768850"/>
          <p14:tracePt t="56152" x="1857375" y="4786313"/>
          <p14:tracePt t="56173" x="1839913" y="4822825"/>
          <p14:tracePt t="56186" x="1830388" y="4830763"/>
          <p14:tracePt t="56203" x="1812925" y="4848225"/>
          <p14:tracePt t="56220" x="1812925" y="4857750"/>
          <p14:tracePt t="56237" x="1803400" y="4867275"/>
          <p14:tracePt t="56253" x="1803400" y="4875213"/>
          <p14:tracePt t="56291" x="1795463" y="4884738"/>
          <p14:tracePt t="56313" x="1776413" y="4894263"/>
          <p14:tracePt t="56328" x="1768475" y="4902200"/>
          <p14:tracePt t="56337" x="1758950" y="4911725"/>
          <p14:tracePt t="56355" x="1687513" y="4946650"/>
          <p14:tracePt t="56370" x="1625600" y="4983163"/>
          <p14:tracePt t="56386" x="1554163" y="5000625"/>
          <p14:tracePt t="56403" x="1482725" y="5018088"/>
          <p14:tracePt t="56421" x="1401763" y="5027613"/>
          <p14:tracePt t="56436" x="1357313" y="5027613"/>
          <p14:tracePt t="56453" x="1322388" y="5018088"/>
          <p14:tracePt t="56460" x="1303338" y="5010150"/>
          <p14:tracePt t="56469" x="1295400" y="5010150"/>
          <p14:tracePt t="56487" x="1276350" y="5000625"/>
          <p14:tracePt t="56520" x="1258888" y="5000625"/>
          <p14:tracePt t="56553" x="1250950" y="5000625"/>
          <p14:tracePt t="56622" x="1241425" y="4991100"/>
          <p14:tracePt t="56629" x="1241425" y="4983163"/>
          <p14:tracePt t="56644" x="1231900" y="4983163"/>
          <p14:tracePt t="56656" x="1223963" y="4973638"/>
          <p14:tracePt t="56670" x="1223963" y="4965700"/>
          <p14:tracePt t="56686" x="1214438" y="4956175"/>
          <p14:tracePt t="56703" x="1204913" y="4956175"/>
          <p14:tracePt t="56720" x="1204913" y="4946650"/>
          <p14:tracePt t="56834" x="1214438" y="4946650"/>
          <p14:tracePt t="56850" x="1241425" y="4946650"/>
          <p14:tracePt t="56856" x="1268413" y="4965700"/>
          <p14:tracePt t="56870" x="1347788" y="4983163"/>
          <p14:tracePt t="56887" x="1482725" y="5018088"/>
          <p14:tracePt t="56903" x="1625600" y="5054600"/>
          <p14:tracePt t="56921" x="1776413" y="5089525"/>
          <p14:tracePt t="56936" x="1911350" y="5126038"/>
          <p14:tracePt t="56953" x="2062163" y="5153025"/>
          <p14:tracePt t="56959" x="2116138" y="5160963"/>
          <p14:tracePt t="56971" x="2232025" y="5187950"/>
          <p14:tracePt t="56986" x="2322513" y="5197475"/>
          <p14:tracePt t="57003" x="2384425" y="5214938"/>
          <p14:tracePt t="57019" x="2465388" y="5241925"/>
          <p14:tracePt t="57039" x="2608263" y="5276850"/>
          <p14:tracePt t="57053" x="2714625" y="5303838"/>
          <p14:tracePt t="57070" x="2803525" y="5330825"/>
          <p14:tracePt t="57086" x="2894013" y="5367338"/>
          <p14:tracePt t="57104" x="3108325" y="5419725"/>
          <p14:tracePt t="57120" x="3251200" y="5465763"/>
          <p14:tracePt t="57137" x="3394075" y="5510213"/>
          <p14:tracePt t="57156" x="3633788" y="5599113"/>
          <p14:tracePt t="57171" x="3840163" y="5661025"/>
          <p14:tracePt t="57186" x="4054475" y="5705475"/>
          <p14:tracePt t="57203" x="4295775" y="5768975"/>
          <p14:tracePt t="57224" x="4608513" y="5848350"/>
          <p14:tracePt t="57236" x="4768850" y="5894388"/>
          <p14:tracePt t="57253" x="4938713" y="5919788"/>
          <p14:tracePt t="57270" x="5072063" y="5946775"/>
          <p14:tracePt t="57287" x="5126038" y="5965825"/>
          <p14:tracePt t="57576" x="5180013" y="5965825"/>
          <p14:tracePt t="57583" x="5232400" y="5965825"/>
          <p14:tracePt t="57592" x="5295900" y="5965825"/>
          <p14:tracePt t="57604" x="5419725" y="5965825"/>
          <p14:tracePt t="57620" x="5491163" y="5973763"/>
          <p14:tracePt t="57637" x="5589588" y="6010275"/>
          <p14:tracePt t="57657" x="5751513" y="6054725"/>
          <p14:tracePt t="57670" x="5867400" y="6099175"/>
          <p14:tracePt t="57686" x="5973763" y="6134100"/>
          <p14:tracePt t="57703" x="6054725" y="6161088"/>
          <p14:tracePt t="57721" x="6161088" y="6215063"/>
          <p14:tracePt t="57736" x="6232525" y="6242050"/>
          <p14:tracePt t="57754" x="6296025" y="6269038"/>
          <p14:tracePt t="57770" x="6357938" y="6286500"/>
          <p14:tracePt t="57787" x="6419850" y="6303963"/>
          <p14:tracePt t="57803" x="6465888" y="6313488"/>
          <p14:tracePt t="57820" x="6510338" y="6330950"/>
          <p14:tracePt t="57840" x="6572250" y="6340475"/>
          <p14:tracePt t="57854" x="6616700" y="6357938"/>
          <p14:tracePt t="57871" x="6670675" y="6384925"/>
          <p14:tracePt t="57887" x="6751638" y="6411913"/>
          <p14:tracePt t="57905" x="6867525" y="6473825"/>
          <p14:tracePt t="57920" x="6929438" y="6510338"/>
          <p14:tracePt t="57938" x="6983413" y="6537325"/>
          <p14:tracePt t="57953" x="7018338" y="6554788"/>
          <p14:tracePt t="57960" x="7037388" y="6562725"/>
          <p14:tracePt t="57970" x="7062788" y="6572250"/>
          <p14:tracePt t="57986" x="7081838" y="6589713"/>
          <p14:tracePt t="58004" x="7108825" y="6599238"/>
          <p14:tracePt t="58392" x="7054850" y="6581775"/>
          <p14:tracePt t="58405" x="6956425" y="6581775"/>
          <p14:tracePt t="58420" x="6840538" y="6581775"/>
          <p14:tracePt t="58455" x="6626225" y="6562725"/>
          <p14:tracePt t="58487" x="6500813" y="6545263"/>
          <p14:tracePt t="58521" x="6330950" y="6518275"/>
          <p14:tracePt t="58537" x="6251575" y="6510338"/>
          <p14:tracePt t="58553" x="6188075" y="6500813"/>
          <p14:tracePt t="58570" x="6134100" y="6500813"/>
          <p14:tracePt t="58588" x="6045200" y="6473825"/>
          <p14:tracePt t="58604" x="5946775" y="6456363"/>
          <p14:tracePt t="58621" x="5867400" y="6456363"/>
          <p14:tracePt t="58639" x="5724525" y="6429375"/>
          <p14:tracePt t="58654" x="5661025" y="6419850"/>
          <p14:tracePt t="58670" x="5608638" y="6402388"/>
          <p14:tracePt t="58687" x="5545138" y="6402388"/>
          <p14:tracePt t="58706" x="5456238" y="6394450"/>
          <p14:tracePt t="58721" x="5402263" y="6394450"/>
          <p14:tracePt t="58737" x="5330825" y="6394450"/>
          <p14:tracePt t="58754" x="5276850" y="6394450"/>
          <p14:tracePt t="58771" x="5224463" y="6394450"/>
          <p14:tracePt t="58787" x="5205413" y="6394450"/>
          <p14:tracePt t="58804" x="5187950" y="6394450"/>
          <p14:tracePt t="58820" x="5180013" y="6394450"/>
          <p14:tracePt t="58837" x="5170488" y="6394450"/>
          <p14:tracePt t="58854" x="5160963" y="6394450"/>
          <p14:tracePt t="59340" x="5108575" y="6394450"/>
          <p14:tracePt t="59345" x="5027613" y="6419850"/>
          <p14:tracePt t="59354" x="4938713" y="6446838"/>
          <p14:tracePt t="59371" x="4724400" y="6500813"/>
          <p14:tracePt t="59389" x="4438650" y="6572250"/>
          <p14:tracePt t="59404" x="4224338" y="6608763"/>
          <p14:tracePt t="59421" x="4044950" y="6653213"/>
          <p14:tracePt t="59440" x="3751263" y="6688138"/>
          <p14:tracePt t="59470" x="3402013" y="6724650"/>
          <p14:tracePt t="59476" x="3348038" y="6724650"/>
          <p14:tracePt t="59506" x="3054350" y="6724650"/>
          <p14:tracePt t="59537" x="2776538" y="6697663"/>
          <p14:tracePt t="59554" x="2652713" y="6670675"/>
          <p14:tracePt t="59572" x="2473325" y="6643688"/>
          <p14:tracePt t="59588" x="2393950" y="6616700"/>
          <p14:tracePt t="59605" x="2312988" y="6599238"/>
          <p14:tracePt t="59621" x="2259013" y="6581775"/>
          <p14:tracePt t="59640" x="2187575" y="6562725"/>
          <p14:tracePt t="59654" x="2152650" y="6554788"/>
          <p14:tracePt t="59671" x="2098675" y="6545263"/>
          <p14:tracePt t="59690" x="2027238" y="6527800"/>
          <p14:tracePt t="59704" x="1990725" y="6518275"/>
          <p14:tracePt t="59721" x="1938338" y="6510338"/>
          <p14:tracePt t="59737" x="1884363" y="6500813"/>
          <p14:tracePt t="59757" x="1812925" y="6500813"/>
          <p14:tracePt t="59770" x="1768475" y="6500813"/>
          <p14:tracePt t="59787" x="1724025" y="6491288"/>
          <p14:tracePt t="59804" x="1679575" y="6491288"/>
          <p14:tracePt t="59823" x="1625600" y="6473825"/>
          <p14:tracePt t="59838" x="1598613" y="6465888"/>
          <p14:tracePt t="59855" x="1571625" y="6465888"/>
          <p14:tracePt t="59871" x="1562100" y="6465888"/>
          <p14:tracePt t="59889" x="1536700" y="6465888"/>
          <p14:tracePt t="59904" x="1517650" y="6456363"/>
          <p14:tracePt t="59940" x="1509713" y="6456363"/>
          <p14:tracePt t="59954" x="1500188" y="6456363"/>
          <p14:tracePt t="59987" x="1490663" y="6456363"/>
          <p14:tracePt t="60000" x="1482725" y="6456363"/>
          <p14:tracePt t="60022" x="1473200" y="6456363"/>
          <p14:tracePt t="60029" x="1473200" y="6446838"/>
          <p14:tracePt t="60037" x="1455738" y="6438900"/>
          <p14:tracePt t="60054" x="1428750" y="6402388"/>
          <p14:tracePt t="60072" x="1393825" y="6340475"/>
          <p14:tracePt t="60088" x="1357313" y="6276975"/>
          <p14:tracePt t="60105" x="1339850" y="6232525"/>
          <p14:tracePt t="60124" x="1312863" y="6197600"/>
          <p14:tracePt t="60139" x="1312863" y="6180138"/>
          <p14:tracePt t="60154" x="1303338" y="6170613"/>
          <p14:tracePt t="60171" x="1303338" y="6153150"/>
          <p14:tracePt t="60190" x="1303338" y="6134100"/>
          <p14:tracePt t="60204" x="1303338" y="6126163"/>
          <p14:tracePt t="60221" x="1303338" y="6116638"/>
          <p14:tracePt t="60238" x="1303338" y="6099175"/>
          <p14:tracePt t="60255" x="1347788" y="6081713"/>
          <p14:tracePt t="60271" x="1384300" y="6054725"/>
          <p14:tracePt t="60288" x="1438275" y="6027738"/>
          <p14:tracePt t="60304" x="1509713" y="6010275"/>
          <p14:tracePt t="60321" x="1589088" y="5991225"/>
          <p14:tracePt t="60337" x="1625600" y="5991225"/>
          <p14:tracePt t="60354" x="1652588" y="5991225"/>
          <p14:tracePt t="60373" x="1687513" y="5991225"/>
          <p14:tracePt t="60389" x="1704975" y="5991225"/>
          <p14:tracePt t="60404" x="1731963" y="5991225"/>
          <p14:tracePt t="60422" x="1758950" y="6000750"/>
          <p14:tracePt t="60440" x="1785938" y="6010275"/>
          <p14:tracePt t="60454" x="1795463" y="6010275"/>
          <p14:tracePt t="60471" x="1803400" y="6018213"/>
          <p14:tracePt t="60488" x="1812925" y="6027738"/>
          <p14:tracePt t="60504" x="1822450" y="6037263"/>
          <p14:tracePt t="60521" x="1830388" y="6045200"/>
          <p14:tracePt t="60538" x="1839913" y="6054725"/>
          <p14:tracePt t="60557" x="1847850" y="6072188"/>
          <p14:tracePt t="60571" x="1857375" y="6081713"/>
          <p14:tracePt t="60589" x="1857375" y="6108700"/>
          <p14:tracePt t="60604" x="1857375" y="6126163"/>
          <p14:tracePt t="60624" x="1857375" y="6161088"/>
          <p14:tracePt t="60639" x="1857375" y="6180138"/>
          <p14:tracePt t="60656" x="1847850" y="6197600"/>
          <p14:tracePt t="60674" x="1822450" y="6224588"/>
          <p14:tracePt t="60690" x="1785938" y="6251575"/>
          <p14:tracePt t="60705" x="1751013" y="6269038"/>
          <p14:tracePt t="60721" x="1704975" y="6286500"/>
          <p14:tracePt t="60738" x="1660525" y="6296025"/>
          <p14:tracePt t="60755" x="1598613" y="6313488"/>
          <p14:tracePt t="60771" x="1554163" y="6313488"/>
          <p14:tracePt t="60788" x="1527175" y="6313488"/>
          <p14:tracePt t="60808" x="1473200" y="6303963"/>
          <p14:tracePt t="60821" x="1446213" y="6296025"/>
          <p14:tracePt t="60838" x="1428750" y="6286500"/>
          <p14:tracePt t="60854" x="1411288" y="6286500"/>
          <p14:tracePt t="60873" x="1401763" y="6286500"/>
          <p14:tracePt t="60888" x="1393825" y="6286500"/>
          <p14:tracePt t="60941" x="1393825" y="6276975"/>
          <p14:tracePt t="60955" x="1393825" y="6269038"/>
          <p14:tracePt t="60963" x="1401763" y="6259513"/>
          <p14:tracePt t="60971" x="1428750" y="6232525"/>
          <p14:tracePt t="60991" x="1616075" y="6143625"/>
          <p14:tracePt t="61004" x="1803400" y="6108700"/>
          <p14:tracePt t="61021" x="2017713" y="6072188"/>
          <p14:tracePt t="61038" x="2224088" y="6072188"/>
          <p14:tracePt t="61057" x="2527300" y="6099175"/>
          <p14:tracePt t="61071" x="2795588" y="6126163"/>
          <p14:tracePt t="61089" x="3017838" y="6134100"/>
          <p14:tracePt t="61105" x="3268663" y="6170613"/>
          <p14:tracePt t="61122" x="3544888" y="6205538"/>
          <p14:tracePt t="61138" x="3786188" y="6232525"/>
          <p14:tracePt t="61155" x="4027488" y="6269038"/>
          <p14:tracePt t="61171" x="4232275" y="6296025"/>
          <p14:tracePt t="61188" x="4527550" y="6313488"/>
          <p14:tracePt t="61205" x="4732338" y="6323013"/>
          <p14:tracePt t="61221" x="4919663" y="6323013"/>
          <p14:tracePt t="61240" x="5187950" y="6323013"/>
          <p14:tracePt t="61254" x="5303838" y="6323013"/>
          <p14:tracePt t="61272" x="5384800" y="6303963"/>
          <p14:tracePt t="61288" x="5446713" y="6296025"/>
          <p14:tracePt t="61306" x="5545138" y="6259513"/>
          <p14:tracePt t="61322" x="5599113" y="6242050"/>
          <p14:tracePt t="61339" x="5643563" y="6224588"/>
          <p14:tracePt t="61358" x="5697538" y="6205538"/>
          <p14:tracePt t="61372" x="5715000" y="6197600"/>
          <p14:tracePt t="61388" x="5751513" y="6188075"/>
          <p14:tracePt t="61405" x="5776913" y="6161088"/>
          <p14:tracePt t="61423" x="5803900" y="6134100"/>
          <p14:tracePt t="61438" x="5822950" y="6108700"/>
          <p14:tracePt t="61454" x="5840413" y="6072188"/>
          <p14:tracePt t="61460" x="5840413" y="6054725"/>
          <p14:tracePt t="61471" x="5848350" y="6045200"/>
          <p14:tracePt t="61490" x="5867400" y="6010275"/>
          <p14:tracePt t="61504" x="5875338" y="5983288"/>
          <p14:tracePt t="61521" x="5884863" y="5946775"/>
          <p14:tracePt t="61538" x="5894388" y="5911850"/>
          <p14:tracePt t="61556" x="5911850" y="5840413"/>
          <p14:tracePt t="61572" x="5911850" y="5803900"/>
          <p14:tracePt t="61588" x="5919788" y="5786438"/>
          <p14:tracePt t="61608" x="5919788" y="5768975"/>
          <p14:tracePt t="61639" x="5919788" y="5759450"/>
          <p14:tracePt t="61655" x="5919788" y="5751513"/>
          <p14:tracePt t="62511" x="5919788" y="5741988"/>
          <p14:tracePt t="62527" x="5911850" y="5741988"/>
          <p14:tracePt t="62534" x="5911850" y="5732463"/>
          <p14:tracePt t="62543" x="5902325" y="5732463"/>
          <p14:tracePt t="62556" x="5884863" y="5724525"/>
          <p14:tracePt t="62572" x="5875338" y="5724525"/>
          <p14:tracePt t="62606" x="5840413" y="5715000"/>
          <p14:tracePt t="62639" x="5822950" y="5705475"/>
          <p14:tracePt t="62673" x="5786438" y="5697538"/>
          <p14:tracePt t="62689" x="5776913" y="5697538"/>
          <p14:tracePt t="62706" x="5759450" y="5697538"/>
          <p14:tracePt t="62724" x="5732463" y="5697538"/>
          <p14:tracePt t="62738" x="5715000" y="5697538"/>
          <p14:tracePt t="62756" x="5705475" y="5688013"/>
          <p14:tracePt t="62772" x="5680075" y="5688013"/>
          <p14:tracePt t="62789" x="5643563" y="5680075"/>
          <p14:tracePt t="62805" x="5589588" y="5670550"/>
          <p14:tracePt t="62823" x="5537200" y="5661025"/>
          <p14:tracePt t="62841" x="5438775" y="5653088"/>
          <p14:tracePt t="62856" x="5357813" y="5653088"/>
          <p14:tracePt t="62872" x="5303838" y="5653088"/>
          <p14:tracePt t="62888" x="5259388" y="5653088"/>
          <p14:tracePt t="62908" x="5170488" y="5653088"/>
          <p14:tracePt t="62922" x="5099050" y="5653088"/>
          <p14:tracePt t="62938" x="5027613" y="5653088"/>
          <p14:tracePt t="62955" x="4965700" y="5653088"/>
          <p14:tracePt t="62961" x="4938713" y="5653088"/>
          <p14:tracePt t="62973" x="4875213" y="5661025"/>
          <p14:tracePt t="62989" x="4822825" y="5670550"/>
          <p14:tracePt t="63005" x="4751388" y="5680075"/>
          <p14:tracePt t="63024" x="4562475" y="5697538"/>
          <p14:tracePt t="63039" x="4438650" y="5705475"/>
          <p14:tracePt t="63056" x="4340225" y="5715000"/>
          <p14:tracePt t="63072" x="4241800" y="5724525"/>
          <p14:tracePt t="63091" x="4054475" y="5732463"/>
          <p14:tracePt t="63105" x="3902075" y="5751513"/>
          <p14:tracePt t="63122" x="3786188" y="5751513"/>
          <p14:tracePt t="63139" x="3687763" y="5751513"/>
          <p14:tracePt t="63157" x="3517900" y="5751513"/>
          <p14:tracePt t="63172" x="3384550" y="5751513"/>
          <p14:tracePt t="63189" x="3268663" y="5751513"/>
          <p14:tracePt t="63206" x="3160713" y="5751513"/>
          <p14:tracePt t="63222" x="2982913" y="5751513"/>
          <p14:tracePt t="63238" x="2867025" y="5751513"/>
          <p14:tracePt t="63255" x="2776538" y="5751513"/>
          <p14:tracePt t="63274" x="2652713" y="5751513"/>
          <p14:tracePt t="63289" x="2581275" y="5751513"/>
          <p14:tracePt t="63306" x="2490788" y="5759450"/>
          <p14:tracePt t="63322" x="2401888" y="5768975"/>
          <p14:tracePt t="63340" x="2303463" y="5768975"/>
          <p14:tracePt t="63355" x="2251075" y="5768975"/>
          <p14:tracePt t="63373" x="2197100" y="5768975"/>
          <p14:tracePt t="63389" x="2160588" y="5768975"/>
          <p14:tracePt t="63407" x="2089150" y="5768975"/>
          <p14:tracePt t="63422" x="2044700" y="5768975"/>
          <p14:tracePt t="63439" x="2009775" y="5768975"/>
          <p14:tracePt t="63460" x="1946275" y="5768975"/>
          <p14:tracePt t="63474" x="1911350" y="5759450"/>
          <p14:tracePt t="63489" x="1884363" y="5759450"/>
          <p14:tracePt t="63506" x="1857375" y="5751513"/>
          <p14:tracePt t="63524" x="1822450" y="5751513"/>
          <p14:tracePt t="63539" x="1803400" y="5751513"/>
          <p14:tracePt t="63556" x="1785938" y="5751513"/>
          <p14:tracePt t="63574" x="1776413" y="5751513"/>
          <p14:tracePt t="63591" x="1751013" y="5751513"/>
          <p14:tracePt t="63605" x="1741488" y="5751513"/>
          <p14:tracePt t="63622" x="1724025" y="5751513"/>
          <p14:tracePt t="63642" x="1697038" y="5751513"/>
          <p14:tracePt t="63657" x="1687513" y="5741988"/>
          <p14:tracePt t="63672" x="1679575" y="5732463"/>
          <p14:tracePt t="63689" x="1660525" y="5732463"/>
          <p14:tracePt t="63707" x="1633538" y="5724525"/>
          <p14:tracePt t="63722" x="1598613" y="5715000"/>
          <p14:tracePt t="63739" x="1571625" y="5715000"/>
          <p14:tracePt t="63755" x="1554163" y="5705475"/>
          <p14:tracePt t="63774" x="1517650" y="5697538"/>
          <p14:tracePt t="63789" x="1500188" y="5680075"/>
          <p14:tracePt t="63806" x="1482725" y="5680075"/>
          <p14:tracePt t="63822" x="1473200" y="5670550"/>
          <p14:tracePt t="63839" x="1446213" y="5653088"/>
          <p14:tracePt t="63855" x="1446213" y="5626100"/>
          <p14:tracePt t="63872" x="1428750" y="5599113"/>
          <p14:tracePt t="63892" x="1419225" y="5545138"/>
          <p14:tracePt t="63906" x="1411288" y="5510213"/>
          <p14:tracePt t="63922" x="1401763" y="5491163"/>
          <p14:tracePt t="63939" x="1401763" y="5446713"/>
          <p14:tracePt t="63957" x="1401763" y="5402263"/>
          <p14:tracePt t="63972" x="1401763" y="5375275"/>
          <p14:tracePt t="63989" x="1401763" y="5330825"/>
          <p14:tracePt t="64006" x="1419225" y="5276850"/>
          <p14:tracePt t="64023" x="1465263" y="5170488"/>
          <p14:tracePt t="64039" x="1490663" y="5099050"/>
          <p14:tracePt t="64056" x="1527175" y="5045075"/>
          <p14:tracePt t="64075" x="1554163" y="4991100"/>
          <p14:tracePt t="64090" x="1571625" y="4973638"/>
          <p14:tracePt t="64106" x="1589088" y="4946650"/>
          <p14:tracePt t="64123" x="1608138" y="4929188"/>
          <p14:tracePt t="64141" x="1652588" y="4911725"/>
          <p14:tracePt t="64155" x="1670050" y="4902200"/>
          <p14:tracePt t="64173" x="1687513" y="4894263"/>
          <p14:tracePt t="64189" x="1704975" y="4894263"/>
          <p14:tracePt t="64207" x="1724025" y="4894263"/>
          <p14:tracePt t="64222" x="1751013" y="4894263"/>
          <p14:tracePt t="64239" x="1768475" y="4894263"/>
          <p14:tracePt t="64257" x="1803400" y="4894263"/>
          <p14:tracePt t="64272" x="1847850" y="4894263"/>
          <p14:tracePt t="64289" x="1884363" y="4911725"/>
          <p14:tracePt t="64306" x="1928813" y="4938713"/>
          <p14:tracePt t="64324" x="1982788" y="5010150"/>
          <p14:tracePt t="64339" x="2027238" y="5072063"/>
          <p14:tracePt t="64356" x="2062163" y="5126038"/>
          <p14:tracePt t="64372" x="2081213" y="5170488"/>
          <p14:tracePt t="64391" x="2108200" y="5224463"/>
          <p14:tracePt t="64406" x="2108200" y="5268913"/>
          <p14:tracePt t="64423" x="2125663" y="5313363"/>
          <p14:tracePt t="64439" x="2133600" y="5367338"/>
          <p14:tracePt t="64457" x="2133600" y="5456238"/>
          <p14:tracePt t="64463" x="2133600" y="5483225"/>
          <p14:tracePt t="64472" x="2133600" y="5500688"/>
          <p14:tracePt t="64489" x="2133600" y="5545138"/>
          <p14:tracePt t="64510" x="2133600" y="5562600"/>
          <p14:tracePt t="64522" x="2133600" y="5572125"/>
          <p14:tracePt t="64539" x="2133600" y="5581650"/>
          <p14:tracePt t="64574" x="2125663" y="5599113"/>
          <p14:tracePt t="64589" x="2108200" y="5616575"/>
          <p14:tracePt t="64607" x="2071688" y="5634038"/>
          <p14:tracePt t="64625" x="2000250" y="5661025"/>
          <p14:tracePt t="64640" x="1955800" y="5680075"/>
          <p14:tracePt t="64656" x="1901825" y="5697538"/>
          <p14:tracePt t="64672" x="1874838" y="5705475"/>
          <p14:tracePt t="64691" x="1822450" y="5724525"/>
          <p14:tracePt t="64706" x="1785938" y="5724525"/>
          <p14:tracePt t="64723" x="1758950" y="5724525"/>
          <p14:tracePt t="64739" x="1731963" y="5724525"/>
          <p14:tracePt t="64758" x="1687513" y="5724525"/>
          <p14:tracePt t="64772" x="1652588" y="5724525"/>
          <p14:tracePt t="64790" x="1633538" y="5724525"/>
          <p14:tracePt t="64808" x="1608138" y="5715000"/>
          <p14:tracePt t="64824" x="1571625" y="5705475"/>
          <p14:tracePt t="64839" x="1544638" y="5697538"/>
          <p14:tracePt t="64857" x="1536700" y="5688013"/>
          <p14:tracePt t="64875" x="1509713" y="5670550"/>
          <p14:tracePt t="64889" x="1500188" y="5653088"/>
          <p14:tracePt t="64907" x="1482725" y="5634038"/>
          <p14:tracePt t="64922" x="1465263" y="5608638"/>
          <p14:tracePt t="64941" x="1446213" y="5545138"/>
          <p14:tracePt t="64956" x="1438275" y="5491163"/>
          <p14:tracePt t="64973" x="1438275" y="5429250"/>
          <p14:tracePt t="64989" x="1446213" y="5375275"/>
          <p14:tracePt t="65007" x="1500188" y="5259388"/>
          <p14:tracePt t="65023" x="1544638" y="5170488"/>
          <p14:tracePt t="65039" x="1571625" y="5126038"/>
          <p14:tracePt t="65058" x="1598613" y="5081588"/>
          <p14:tracePt t="65073" x="1608138" y="5072063"/>
          <p14:tracePt t="65090" x="1625600" y="5054600"/>
          <p14:tracePt t="65106" x="1643063" y="5037138"/>
          <p14:tracePt t="65124" x="1704975" y="5037138"/>
        </p14:tracePtLst>
      </p14:laserTrace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noRot="1" noChangeAspect="1" noMove="1" noResize="1" noEditPoints="1" noAdjustHandles="1" noChangeArrowheads="1" noChangeShapeType="1" noTextEdit="1"/>
          </p:cNvSpPr>
          <p:nvPr>
            <p:ph idx="4294967295"/>
          </p:nvPr>
        </p:nvSpPr>
        <p:spPr>
          <a:xfrm>
            <a:off x="457200" y="1481328"/>
            <a:ext cx="8229600" cy="4525963"/>
          </a:xfrm>
          <a:blipFill rotWithShape="1">
            <a:blip r:embed="rId5"/>
            <a:stretch>
              <a:fillRect t="-1078" r="-1926"/>
            </a:stretch>
          </a:blipFill>
          <a:ln>
            <a:miter lim="800000"/>
            <a:headEnd/>
            <a:tailEnd/>
          </a:ln>
          <a:extLst/>
        </p:spPr>
        <p:txBody>
          <a:bodyPr>
            <a:normAutofit/>
          </a:bodyPr>
          <a:lstStyle/>
          <a:p>
            <a:pPr marL="365760" indent="-256032" algn="l" rtl="0" eaLnBrk="1" fontAlgn="auto" hangingPunct="1">
              <a:spcBef>
                <a:spcPts val="400"/>
              </a:spcBef>
              <a:spcAft>
                <a:spcPts val="0"/>
              </a:spcAft>
              <a:buClr>
                <a:schemeClr val="accent1"/>
              </a:buClr>
              <a:buSzPct val="68000"/>
              <a:buFont typeface="Wingdings 3"/>
              <a:buChar char=""/>
              <a:defRPr/>
            </a:pPr>
            <a:r>
              <a:rPr lang="en-US" sz="2700">
                <a:noFill/>
              </a:rPr>
              <a:t> </a:t>
            </a:r>
          </a:p>
        </p:txBody>
      </p:sp>
      <p:sp>
        <p:nvSpPr>
          <p:cNvPr id="12291"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F6AECF66-0E01-4AFA-B00C-1FAB52A296F0}" type="slidenum">
              <a:rPr lang="ar-SA" altLang="ar-SA" sz="1000">
                <a:latin typeface="Lucida Sans Unicode" panose="020B0602030504020204" pitchFamily="34" charset="0"/>
              </a:rPr>
              <a:pPr rtl="0" eaLnBrk="1" hangingPunct="1">
                <a:spcBef>
                  <a:spcPct val="0"/>
                </a:spcBef>
                <a:buClrTx/>
                <a:buSzTx/>
                <a:buFontTx/>
                <a:buNone/>
              </a:pPr>
              <a:t>8</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1143000"/>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a:effectLst>
                  <a:outerShdw blurRad="31750" dist="25400" dir="5400000" algn="tl" rotWithShape="0">
                    <a:srgbClr val="000000">
                      <a:alpha val="25000"/>
                    </a:srgbClr>
                  </a:outerShdw>
                </a:effectLst>
              </a:rPr>
              <a:t>The Mean</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01218"/>
    </mc:Choice>
    <mc:Fallback>
      <p:transition spd="slow" advTm="101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1139" x="1704975" y="4973638"/>
          <p14:tracePt t="1146" x="1704975" y="4902200"/>
          <p14:tracePt t="1153" x="1704975" y="4813300"/>
          <p14:tracePt t="1163" x="1714500" y="4705350"/>
          <p14:tracePt t="1182" x="1741488" y="4419600"/>
          <p14:tracePt t="1197" x="1758950" y="4276725"/>
          <p14:tracePt t="1212" x="1776413" y="4108450"/>
          <p14:tracePt t="1246" x="1812925" y="3884613"/>
          <p14:tracePt t="1279" x="1839913" y="3741738"/>
          <p14:tracePt t="1313" x="1901825" y="3571875"/>
          <p14:tracePt t="1329" x="1946275" y="3473450"/>
          <p14:tracePt t="1345" x="1990725" y="3367088"/>
          <p14:tracePt t="1362" x="2027238" y="3268663"/>
          <p14:tracePt t="1379" x="2081213" y="3179763"/>
          <p14:tracePt t="1396" x="2116138" y="3116263"/>
          <p14:tracePt t="1413" x="2160588" y="3054350"/>
          <p14:tracePt t="1432" x="2214563" y="3000375"/>
          <p14:tracePt t="1445" x="2259013" y="2955925"/>
          <p14:tracePt t="1462" x="2286000" y="2928938"/>
          <p14:tracePt t="1479" x="2322513" y="2911475"/>
          <p14:tracePt t="1497" x="2374900" y="2884488"/>
          <p14:tracePt t="1512" x="2384425" y="2874963"/>
          <p14:tracePt t="1896" x="2401888" y="2857500"/>
          <p14:tracePt t="1902" x="2411413" y="2830513"/>
          <p14:tracePt t="1913" x="2428875" y="2803525"/>
          <p14:tracePt t="1932" x="2473325" y="2714625"/>
          <p14:tracePt t="1946" x="2500313" y="2633663"/>
          <p14:tracePt t="1963" x="2527300" y="2562225"/>
          <p14:tracePt t="1980" x="2544763" y="2500313"/>
          <p14:tracePt t="2013" x="2554288" y="2357438"/>
          <p14:tracePt t="2367" x="2643188" y="2303463"/>
          <p14:tracePt t="2373" x="2670175" y="2268538"/>
          <p14:tracePt t="2381" x="2714625" y="2251075"/>
          <p14:tracePt t="2397" x="2786063" y="2179638"/>
          <p14:tracePt t="2413" x="2867025" y="2125663"/>
          <p14:tracePt t="2430" x="2919413" y="2062163"/>
          <p14:tracePt t="2446" x="3000375" y="1955800"/>
          <p14:tracePt t="2463" x="3062288" y="1857375"/>
          <p14:tracePt t="2496" x="3133725" y="1652588"/>
          <p14:tracePt t="2529" x="3152775" y="1509713"/>
          <p14:tracePt t="2563" x="3152775" y="1455738"/>
          <p14:tracePt t="2580" x="3152775" y="1446213"/>
          <p14:tracePt t="2596" x="3152775" y="1438275"/>
          <p14:tracePt t="2614" x="3152775" y="1428750"/>
          <p14:tracePt t="2630" x="3152775" y="1419225"/>
          <p14:tracePt t="2705" x="3152775" y="1411288"/>
          <p14:tracePt t="2712" x="3143250" y="1411288"/>
          <p14:tracePt t="2718" x="3143250" y="1401763"/>
          <p14:tracePt t="2735" x="3143250" y="1393825"/>
          <p14:tracePt t="2746" x="3133725" y="1384300"/>
          <p14:tracePt t="2763" x="3125788" y="1374775"/>
          <p14:tracePt t="2780" x="3108325" y="1330325"/>
          <p14:tracePt t="2798" x="3089275" y="1268413"/>
          <p14:tracePt t="2813" x="3071813" y="1214438"/>
          <p14:tracePt t="2830" x="3044825" y="1169988"/>
          <p14:tracePt t="2846" x="3036888" y="1133475"/>
          <p14:tracePt t="2864" x="3009900" y="1089025"/>
          <p14:tracePt t="2880" x="3000375" y="1071563"/>
          <p14:tracePt t="2896" x="2990850" y="1062038"/>
          <p14:tracePt t="2914" x="2982913" y="1044575"/>
          <p14:tracePt t="2929" x="2982913" y="1036638"/>
          <p14:tracePt t="3321" x="3000375" y="1062038"/>
          <p14:tracePt t="3327" x="3009900" y="1081088"/>
          <p14:tracePt t="3335" x="3027363" y="1108075"/>
          <p14:tracePt t="3348" x="3054350" y="1133475"/>
          <p14:tracePt t="3363" x="3081338" y="1160463"/>
          <p14:tracePt t="3380" x="3098800" y="1179513"/>
          <p14:tracePt t="3397" x="3116263" y="1196975"/>
          <p14:tracePt t="3430" x="3125788" y="1214438"/>
          <p14:tracePt t="3463" x="3143250" y="1214438"/>
          <p14:tracePt t="3496" x="3143250" y="1223963"/>
          <p14:tracePt t="3725" x="3143250" y="1231900"/>
          <p14:tracePt t="3821" x="3133725" y="1231900"/>
          <p14:tracePt t="3836" x="3125788" y="1231900"/>
          <p14:tracePt t="3849" x="3108325" y="1231900"/>
          <p14:tracePt t="3865" x="3098800" y="1231900"/>
          <p14:tracePt t="3871" x="3081338" y="1231900"/>
          <p14:tracePt t="3882" x="3071813" y="1231900"/>
          <p14:tracePt t="3901" x="3036888" y="1231900"/>
          <p14:tracePt t="3914" x="3017838" y="1231900"/>
          <p14:tracePt t="3930" x="3000375" y="1231900"/>
          <p14:tracePt t="3947" x="2973388" y="1231900"/>
          <p14:tracePt t="3966" x="2955925" y="1231900"/>
          <p14:tracePt t="3980" x="2946400" y="1223963"/>
          <p14:tracePt t="3998" x="2938463" y="1223963"/>
          <p14:tracePt t="4031" x="2928938" y="1223963"/>
          <p14:tracePt t="4078" x="2919413" y="1223963"/>
          <p14:tracePt t="4364" x="2973388" y="1347788"/>
          <p14:tracePt t="4370" x="3027363" y="1446213"/>
          <p14:tracePt t="4380" x="3071813" y="1536700"/>
          <p14:tracePt t="4398" x="3187700" y="1714500"/>
          <p14:tracePt t="4414" x="3232150" y="1785938"/>
          <p14:tracePt t="4430" x="3268663" y="1830388"/>
          <p14:tracePt t="4447" x="3313113" y="1866900"/>
          <p14:tracePt t="4465" x="3375025" y="1911350"/>
          <p14:tracePt t="4480" x="3411538" y="1928813"/>
          <p14:tracePt t="4497" x="3446463" y="1946275"/>
          <p14:tracePt t="4516" x="3482975" y="1965325"/>
          <p14:tracePt t="4530" x="3490913" y="1965325"/>
          <p14:tracePt t="4547" x="3527425" y="1973263"/>
          <p14:tracePt t="4563" x="3544888" y="1973263"/>
          <p14:tracePt t="4583" x="3581400" y="1973263"/>
          <p14:tracePt t="4597" x="3616325" y="1982788"/>
          <p14:tracePt t="4613" x="3643313" y="1990725"/>
          <p14:tracePt t="4634" x="3697288" y="2000250"/>
          <p14:tracePt t="4649" x="3724275" y="2017713"/>
          <p14:tracePt t="4663" x="3741738" y="2017713"/>
          <p14:tracePt t="4680" x="3768725" y="2036763"/>
          <p14:tracePt t="4698" x="3776663" y="2044700"/>
          <p14:tracePt t="4714" x="3803650" y="2125663"/>
          <p14:tracePt t="4730" x="3803650" y="2205038"/>
          <p14:tracePt t="4747" x="3776663" y="2312988"/>
          <p14:tracePt t="4766" x="3697288" y="2490788"/>
          <p14:tracePt t="4780" x="3616325" y="2652713"/>
          <p14:tracePt t="4797" x="3544888" y="2786063"/>
          <p14:tracePt t="4814" x="3473450" y="2901950"/>
          <p14:tracePt t="4819" x="3438525" y="2955925"/>
          <p14:tracePt t="4831" x="3367088" y="3062288"/>
          <p14:tracePt t="4847" x="3295650" y="3160713"/>
          <p14:tracePt t="4864" x="3224213" y="3232150"/>
          <p14:tracePt t="4880" x="3179763" y="3295650"/>
          <p14:tracePt t="4899" x="3125788" y="3348038"/>
          <p14:tracePt t="4913" x="3081338" y="3375025"/>
          <p14:tracePt t="4930" x="3027363" y="3411538"/>
          <p14:tracePt t="4950" x="2928938" y="3438525"/>
          <p14:tracePt t="4965" x="2840038" y="3446463"/>
          <p14:tracePt t="5341" x="2830513" y="3455988"/>
          <p14:tracePt t="5348" x="2803525" y="3482975"/>
          <p14:tracePt t="5354" x="2768600" y="3500438"/>
          <p14:tracePt t="5364" x="2741613" y="3517900"/>
          <p14:tracePt t="5383" x="2643188" y="3562350"/>
          <p14:tracePt t="5397" x="2589213" y="3581400"/>
          <p14:tracePt t="5414" x="2536825" y="3581400"/>
          <p14:tracePt t="5431" x="2490788" y="3581400"/>
          <p14:tracePt t="5464" x="2419350" y="3571875"/>
          <p14:tracePt t="5497" x="2384425" y="3562350"/>
          <p14:tracePt t="39756" x="2411413" y="3554413"/>
          <p14:tracePt t="39792" x="2660650" y="3536950"/>
          <p14:tracePt t="39812" x="2776538" y="3544888"/>
          <p14:tracePt t="39827" x="2830513" y="3554413"/>
          <p14:tracePt t="39844" x="2894013" y="3562350"/>
          <p14:tracePt t="39860" x="2973388" y="3581400"/>
          <p14:tracePt t="39879" x="3098800" y="3598863"/>
          <p14:tracePt t="39894" x="3160713" y="3608388"/>
          <p14:tracePt t="39927" x="3251200" y="3608388"/>
          <p14:tracePt t="39961" x="3303588" y="3571875"/>
          <p14:tracePt t="39997" x="3367088" y="3490913"/>
          <p14:tracePt t="40012" x="3402013" y="3455988"/>
          <p14:tracePt t="40027" x="3446463" y="3419475"/>
          <p14:tracePt t="40044" x="3509963" y="3375025"/>
          <p14:tracePt t="40064" x="3633788" y="3313113"/>
          <p14:tracePt t="40077" x="3741738" y="3268663"/>
          <p14:tracePt t="40094" x="3848100" y="3232150"/>
          <p14:tracePt t="40110" x="4000500" y="3214688"/>
          <p14:tracePt t="40129" x="4179888" y="3214688"/>
          <p14:tracePt t="40143" x="4224338" y="3214688"/>
          <p14:tracePt t="40161" x="4340225" y="3214688"/>
          <p14:tracePt t="40178" x="4384675" y="3232150"/>
          <p14:tracePt t="40196" x="4438650" y="3232150"/>
          <p14:tracePt t="40210" x="4456113" y="3224213"/>
          <p14:tracePt t="40227" x="4473575" y="3224213"/>
          <p14:tracePt t="40486" x="4483100" y="3179763"/>
          <p14:tracePt t="40492" x="4483100" y="3170238"/>
          <p14:tracePt t="40498" x="4483100" y="3160713"/>
          <p14:tracePt t="40511" x="4483100" y="3133725"/>
          <p14:tracePt t="40527" x="4483100" y="3125788"/>
          <p14:tracePt t="40544" x="4483100" y="3108325"/>
          <p14:tracePt t="40562" x="4483100" y="3098800"/>
          <p14:tracePt t="40577" x="4483100" y="3089275"/>
          <p14:tracePt t="40624" x="4483100" y="3081338"/>
          <p14:tracePt t="40647" x="4483100" y="3071813"/>
          <p14:tracePt t="40667" x="4483100" y="3062288"/>
          <p14:tracePt t="40674" x="4483100" y="3054350"/>
          <p14:tracePt t="40690" x="4483100" y="3044825"/>
          <p14:tracePt t="40704" x="4483100" y="3036888"/>
          <p14:tracePt t="40719" x="4483100" y="3027363"/>
          <p14:tracePt t="40727" x="4483100" y="3017838"/>
          <p14:tracePt t="40749" x="4483100" y="3009900"/>
          <p14:tracePt t="40853" x="4483100" y="3000375"/>
          <p14:tracePt t="40874" x="4491038" y="2990850"/>
          <p14:tracePt t="40889" x="4491038" y="2982913"/>
          <p14:tracePt t="40896" x="4500563" y="2982913"/>
          <p14:tracePt t="40911" x="4510088" y="2965450"/>
          <p14:tracePt t="40945" x="4518025" y="2946400"/>
          <p14:tracePt t="40961" x="4527550" y="2928938"/>
          <p14:tracePt t="40978" x="4537075" y="2919413"/>
          <p14:tracePt t="40994" x="4545013" y="2911475"/>
          <p14:tracePt t="41011" x="4545013" y="2901950"/>
          <p14:tracePt t="41719" x="4537075" y="2911475"/>
          <p14:tracePt t="41734" x="4537075" y="2919413"/>
          <p14:tracePt t="41742" x="4527550" y="2919413"/>
          <p14:tracePt t="41757" x="4527550" y="2928938"/>
          <p14:tracePt t="43337" x="4537075" y="2928938"/>
          <p14:tracePt t="43343" x="4545013" y="2928938"/>
          <p14:tracePt t="43351" x="4562475" y="2928938"/>
          <p14:tracePt t="43363" x="4598988" y="2928938"/>
          <p14:tracePt t="43379" x="4625975" y="2928938"/>
          <p14:tracePt t="43395" x="4652963" y="2928938"/>
          <p14:tracePt t="43412" x="4670425" y="2928938"/>
          <p14:tracePt t="43445" x="4705350" y="2928938"/>
          <p14:tracePt t="43478" x="4724400" y="2928938"/>
          <p14:tracePt t="43512" x="4732338" y="2928938"/>
          <p14:tracePt t="43579" x="4741863" y="2928938"/>
          <p14:tracePt t="43601" x="4751388" y="2928938"/>
          <p14:tracePt t="43616" x="4759325" y="2928938"/>
          <p14:tracePt t="43631" x="4768850" y="2928938"/>
          <p14:tracePt t="43905" x="4768850" y="2938463"/>
          <p14:tracePt t="43924" x="4759325" y="2938463"/>
          <p14:tracePt t="43931" x="4751388" y="2938463"/>
          <p14:tracePt t="43946" x="4741863" y="2946400"/>
          <p14:tracePt t="43962" x="4724400" y="2946400"/>
          <p14:tracePt t="43979" x="4697413" y="2946400"/>
          <p14:tracePt t="43996" x="4679950" y="2946400"/>
          <p14:tracePt t="44012" x="4652963" y="2946400"/>
          <p14:tracePt t="44029" x="4643438" y="2946400"/>
          <p14:tracePt t="44047" x="4633913" y="2946400"/>
          <p14:tracePt t="44062" x="4625975" y="2946400"/>
          <p14:tracePt t="44078" x="4616450" y="2946400"/>
          <p14:tracePt t="44095" x="4608513" y="2946400"/>
          <p14:tracePt t="44114" x="4598988" y="2938463"/>
          <p14:tracePt t="44128" x="4598988" y="2928938"/>
          <p14:tracePt t="44146" x="4581525" y="2919413"/>
          <p14:tracePt t="44162" x="4581525" y="2901950"/>
          <p14:tracePt t="44179" x="4572000" y="2867025"/>
          <p14:tracePt t="44195" x="4562475" y="2847975"/>
          <p14:tracePt t="44212" x="4562475" y="2840038"/>
          <p14:tracePt t="44231" x="4562475" y="2813050"/>
          <p14:tracePt t="44246" x="4562475" y="2795588"/>
          <p14:tracePt t="44262" x="4562475" y="2786063"/>
          <p14:tracePt t="44279" x="4562475" y="2768600"/>
          <p14:tracePt t="44296" x="4562475" y="2759075"/>
          <p14:tracePt t="44312" x="4562475" y="2751138"/>
          <p14:tracePt t="44329" x="4562475" y="2741613"/>
          <p14:tracePt t="44345" x="4562475" y="2732088"/>
          <p14:tracePt t="44367" x="4562475" y="2724150"/>
          <p14:tracePt t="44389" x="4562475" y="2714625"/>
          <p14:tracePt t="44396" x="4572000" y="2714625"/>
          <p14:tracePt t="44416" x="4589463" y="2705100"/>
          <p14:tracePt t="44429" x="4608513" y="2705100"/>
          <p14:tracePt t="44445" x="4625975" y="2705100"/>
          <p14:tracePt t="44463" x="4633913" y="2705100"/>
          <p14:tracePt t="44481" x="4660900" y="2705100"/>
          <p14:tracePt t="44495" x="4670425" y="2705100"/>
          <p14:tracePt t="44512" x="4679950" y="2705100"/>
          <p14:tracePt t="44529" x="4687888" y="2705100"/>
          <p14:tracePt t="44548" x="4697413" y="2705100"/>
          <p14:tracePt t="44562" x="4705350" y="2705100"/>
          <p14:tracePt t="44596" x="4724400" y="2714625"/>
          <p14:tracePt t="44614" x="4732338" y="2732088"/>
          <p14:tracePt t="44629" x="4732338" y="2741613"/>
          <p14:tracePt t="44646" x="4741863" y="2759075"/>
          <p14:tracePt t="44665" x="4751388" y="2776538"/>
          <p14:tracePt t="44679" x="4751388" y="2786063"/>
          <p14:tracePt t="44696" x="4751388" y="2803525"/>
          <p14:tracePt t="44712" x="4751388" y="2822575"/>
          <p14:tracePt t="44731" x="4751388" y="2830513"/>
          <p14:tracePt t="44746" x="4751388" y="2840038"/>
          <p14:tracePt t="44764" x="4751388" y="2857500"/>
          <p14:tracePt t="44782" x="4751388" y="2874963"/>
          <p14:tracePt t="44797" x="4751388" y="2884488"/>
          <p14:tracePt t="44812" x="4751388" y="2894013"/>
          <p14:tracePt t="44845" x="4751388" y="2901950"/>
          <p14:tracePt t="44864" x="4751388" y="2919413"/>
          <p14:tracePt t="44880" x="4741863" y="2919413"/>
          <p14:tracePt t="44885" x="4732338" y="2928938"/>
          <p14:tracePt t="44914" x="4705350" y="2938463"/>
          <p14:tracePt t="44930" x="4687888" y="2946400"/>
          <p14:tracePt t="44946" x="4670425" y="2955925"/>
          <p14:tracePt t="44962" x="4652963" y="2955925"/>
          <p14:tracePt t="44983" x="4643438" y="2955925"/>
          <p14:tracePt t="44996" x="4633913" y="2955925"/>
          <p14:tracePt t="45269" x="4687888" y="2955925"/>
          <p14:tracePt t="45276" x="4759325" y="2946400"/>
          <p14:tracePt t="45283" x="4830763" y="2946400"/>
          <p14:tracePt t="45296" x="4956175" y="2928938"/>
          <p14:tracePt t="45312" x="5062538" y="2919413"/>
          <p14:tracePt t="45329" x="5143500" y="2911475"/>
          <p14:tracePt t="45349" x="5214938" y="2901950"/>
          <p14:tracePt t="45380" x="5251450" y="2901950"/>
          <p14:tracePt t="45386" x="5259388" y="2901950"/>
          <p14:tracePt t="45415" x="5268913" y="2901950"/>
          <p14:tracePt t="45446" x="5276850" y="2894013"/>
          <p14:tracePt t="45462" x="5286375" y="2874963"/>
          <p14:tracePt t="45481" x="5286375" y="2857500"/>
          <p14:tracePt t="45496" x="5286375" y="2830513"/>
          <p14:tracePt t="45513" x="5286375" y="2822575"/>
          <p14:tracePt t="45529" x="5286375" y="2803525"/>
          <p14:tracePt t="45546" x="5286375" y="2786063"/>
          <p14:tracePt t="45579" x="5286375" y="2768600"/>
          <p14:tracePt t="45612" x="5286375" y="2759075"/>
          <p14:tracePt t="45630" x="5286375" y="2751138"/>
          <p14:tracePt t="45697" x="5286375" y="2741613"/>
          <p14:tracePt t="45710" x="5295900" y="2732088"/>
          <p14:tracePt t="45726" x="5295900" y="2724150"/>
          <p14:tracePt t="45732" x="5303838" y="2724150"/>
          <p14:tracePt t="45746" x="5303838" y="2714625"/>
          <p14:tracePt t="45763" x="5313363" y="2697163"/>
          <p14:tracePt t="45779" x="5313363" y="2687638"/>
          <p14:tracePt t="45796" x="5313363" y="2679700"/>
          <p14:tracePt t="45829" x="5313363" y="2670175"/>
          <p14:tracePt t="45938" x="5313363" y="2679700"/>
          <p14:tracePt t="45947" x="5313363" y="2705100"/>
          <p14:tracePt t="45952" x="5303838" y="2724150"/>
          <p14:tracePt t="45963" x="5303838" y="2732088"/>
          <p14:tracePt t="45980" x="5295900" y="2768600"/>
          <p14:tracePt t="45997" x="5286375" y="2786063"/>
          <p14:tracePt t="46013" x="5286375" y="2795588"/>
          <p14:tracePt t="46268" x="5295900" y="2803525"/>
          <p14:tracePt t="46276" x="5303838" y="2830513"/>
          <p14:tracePt t="46283" x="5322888" y="2840038"/>
          <p14:tracePt t="46296" x="5330825" y="2857500"/>
          <p14:tracePt t="46314" x="5348288" y="2884488"/>
          <p14:tracePt t="46347" x="5367338" y="2894013"/>
          <p14:tracePt t="46363" x="5367338" y="2901950"/>
          <p14:tracePt t="46380" x="5367338" y="2911475"/>
          <p14:tracePt t="46666" x="5367338" y="2919413"/>
          <p14:tracePt t="46732" x="5357813" y="2919413"/>
          <p14:tracePt t="46791" x="5348288" y="2919413"/>
          <p14:tracePt t="46807" x="5348288" y="2911475"/>
          <p14:tracePt t="46813" x="5348288" y="2901950"/>
          <p14:tracePt t="46830" x="5340350" y="2894013"/>
          <p14:tracePt t="46848" x="5340350" y="2867025"/>
          <p14:tracePt t="46863" x="5340350" y="2847975"/>
          <p14:tracePt t="46880" x="5340350" y="2830513"/>
          <p14:tracePt t="46886" x="5340350" y="2822575"/>
          <p14:tracePt t="46897" x="5340350" y="2803525"/>
          <p14:tracePt t="46913" x="5340350" y="2795588"/>
          <p14:tracePt t="46929" x="5340350" y="2786063"/>
          <p14:tracePt t="46946" x="5340350" y="2776538"/>
          <p14:tracePt t="46965" x="5340350" y="2768600"/>
          <p14:tracePt t="46981" x="5340350" y="2759075"/>
          <p14:tracePt t="47004" x="5340350" y="2751138"/>
          <p14:tracePt t="47046" x="5340350" y="2741613"/>
          <p14:tracePt t="47054" x="5348288" y="2732088"/>
          <p14:tracePt t="47070" x="5367338" y="2732088"/>
          <p14:tracePt t="47080" x="5367338" y="2724150"/>
          <p14:tracePt t="47098" x="5402263" y="2724150"/>
          <p14:tracePt t="47113" x="5429250" y="2724150"/>
          <p14:tracePt t="47130" x="5446713" y="2724150"/>
          <p14:tracePt t="47147" x="5465763" y="2732088"/>
          <p14:tracePt t="47166" x="5491163" y="2741613"/>
          <p14:tracePt t="47180" x="5500688" y="2759075"/>
          <p14:tracePt t="47197" x="5518150" y="2768600"/>
          <p14:tracePt t="47216" x="5537200" y="2803525"/>
          <p14:tracePt t="47230" x="5537200" y="2830513"/>
          <p14:tracePt t="47246" x="5545138" y="2840038"/>
          <p14:tracePt t="47263" x="5545138" y="2857500"/>
          <p14:tracePt t="47281" x="5545138" y="2874963"/>
          <p14:tracePt t="47313" x="5545138" y="2884488"/>
          <p14:tracePt t="47335" x="5545138" y="2894013"/>
          <p14:tracePt t="47350" x="5545138" y="2901950"/>
          <p14:tracePt t="47394" x="5545138" y="2911475"/>
          <p14:tracePt t="47407" x="5545138" y="2919413"/>
          <p14:tracePt t="47415" x="5537200" y="2919413"/>
          <p14:tracePt t="47430" x="5527675" y="2919413"/>
          <p14:tracePt t="47447" x="5500688" y="2928938"/>
          <p14:tracePt t="47465" x="5465763" y="2928938"/>
          <p14:tracePt t="47480" x="5438775" y="2928938"/>
          <p14:tracePt t="47497" x="5419725" y="2928938"/>
          <p14:tracePt t="47513" x="5394325" y="2928938"/>
          <p14:tracePt t="47531" x="5375275" y="2928938"/>
          <p14:tracePt t="47563" x="5367338" y="2928938"/>
          <p14:tracePt t="48041" x="5375275" y="2928938"/>
          <p14:tracePt t="48047" x="5419725" y="2928938"/>
          <p14:tracePt t="48056" x="5446713" y="2928938"/>
          <p14:tracePt t="48063" x="5483225" y="2928938"/>
          <p14:tracePt t="48082" x="5562600" y="2928938"/>
          <p14:tracePt t="48098" x="5616575" y="2938463"/>
          <p14:tracePt t="48113" x="5653088" y="2938463"/>
          <p14:tracePt t="48130" x="5680075" y="2938463"/>
          <p14:tracePt t="48163" x="5741988" y="2938463"/>
          <p14:tracePt t="48197" x="5795963" y="2938463"/>
          <p14:tracePt t="48230" x="5894388" y="2928938"/>
          <p14:tracePt t="48247" x="5938838" y="2928938"/>
          <p14:tracePt t="48263" x="5965825" y="2928938"/>
          <p14:tracePt t="48280" x="5991225" y="2928938"/>
          <p14:tracePt t="48297" x="6018213" y="2928938"/>
          <p14:tracePt t="48313" x="6027738" y="2928938"/>
          <p14:tracePt t="48333" x="6054725" y="2928938"/>
          <p14:tracePt t="48347" x="6062663" y="2928938"/>
          <p14:tracePt t="48381" x="6081713" y="2928938"/>
          <p14:tracePt t="48481" x="6089650" y="2928938"/>
          <p14:tracePt t="48547" x="6099175" y="2928938"/>
          <p14:tracePt t="48577" x="6099175" y="2919413"/>
          <p14:tracePt t="48591" x="6108700" y="2919413"/>
          <p14:tracePt t="48599" x="6108700" y="2911475"/>
          <p14:tracePt t="48614" x="6126163" y="2894013"/>
          <p14:tracePt t="48630" x="6143625" y="2874963"/>
          <p14:tracePt t="48649" x="6161088" y="2847975"/>
          <p14:tracePt t="48664" x="6180138" y="2840038"/>
          <p14:tracePt t="48681" x="6188075" y="2822575"/>
          <p14:tracePt t="48714" x="6197600" y="2813050"/>
          <p14:tracePt t="48930" x="6197600" y="2803525"/>
          <p14:tracePt t="48944" x="6197600" y="2795588"/>
          <p14:tracePt t="48951" x="6197600" y="2786063"/>
          <p14:tracePt t="48982" x="6197600" y="2776538"/>
          <p14:tracePt t="49077" x="6205538" y="2776538"/>
          <p14:tracePt t="49091" x="6215063" y="2786063"/>
          <p14:tracePt t="49098" x="6215063" y="2795588"/>
          <p14:tracePt t="49114" x="6224588" y="2813050"/>
          <p14:tracePt t="49131" x="6232525" y="2822575"/>
          <p14:tracePt t="49148" x="6242050" y="2847975"/>
          <p14:tracePt t="49164" x="6242050" y="2857500"/>
          <p14:tracePt t="49197" x="6242050" y="2867025"/>
          <p14:tracePt t="49217" x="6242050" y="2874963"/>
          <p14:tracePt t="49230" x="6242050" y="2884488"/>
          <p14:tracePt t="49247" x="6242050" y="2894013"/>
          <p14:tracePt t="49282" x="6242050" y="2901950"/>
          <p14:tracePt t="49305" x="6242050" y="2911475"/>
          <p14:tracePt t="49311" x="6232525" y="2911475"/>
          <p14:tracePt t="49319" x="6224588" y="2911475"/>
          <p14:tracePt t="49333" x="6215063" y="2919413"/>
          <p14:tracePt t="49347" x="6197600" y="2919413"/>
          <p14:tracePt t="49365" x="6188075" y="2919413"/>
          <p14:tracePt t="49383" x="6170613" y="2919413"/>
          <p14:tracePt t="49399" x="6161088" y="2919413"/>
          <p14:tracePt t="49421" x="6153150" y="2919413"/>
          <p14:tracePt t="49458" x="6143625" y="2919413"/>
          <p14:tracePt t="49480" x="6134100" y="2919413"/>
          <p14:tracePt t="49487" x="6126163" y="2919413"/>
          <p14:tracePt t="49497" x="6126163" y="2911475"/>
          <p14:tracePt t="49516" x="6116638" y="2901950"/>
          <p14:tracePt t="49530" x="6108700" y="2901950"/>
          <p14:tracePt t="49547" x="6108700" y="2894013"/>
          <p14:tracePt t="49564" x="6108700" y="2884488"/>
          <p14:tracePt t="49582" x="6108700" y="2874963"/>
          <p14:tracePt t="49620" x="6108700" y="2867025"/>
          <p14:tracePt t="49656" x="6108700" y="2857500"/>
          <p14:tracePt t="49694" x="6108700" y="2847975"/>
          <p14:tracePt t="49700" x="6108700" y="2840038"/>
          <p14:tracePt t="49731" x="6108700" y="2830513"/>
          <p14:tracePt t="49811" x="6108700" y="2822575"/>
          <p14:tracePt t="49862" x="6116638" y="2822575"/>
          <p14:tracePt t="49870" x="6116638" y="2813050"/>
          <p14:tracePt t="49886" x="6134100" y="2813050"/>
          <p14:tracePt t="49899" x="6143625" y="2813050"/>
          <p14:tracePt t="49914" x="6153150" y="2813050"/>
          <p14:tracePt t="49932" x="6170613" y="2813050"/>
          <p14:tracePt t="49949" x="6188075" y="2813050"/>
          <p14:tracePt t="49964" x="6205538" y="2813050"/>
          <p14:tracePt t="49981" x="6215063" y="2813050"/>
          <p14:tracePt t="49997" x="6224588" y="2822575"/>
          <p14:tracePt t="50016" x="6232525" y="2822575"/>
          <p14:tracePt t="50032" x="6232525" y="2830513"/>
          <p14:tracePt t="50048" x="6251575" y="2840038"/>
          <p14:tracePt t="50114" x="6251575" y="2847975"/>
          <p14:tracePt t="50127" x="6259513" y="2847975"/>
          <p14:tracePt t="50142" x="6259513" y="2857500"/>
          <p14:tracePt t="50149" x="6269038" y="2857500"/>
          <p14:tracePt t="50164" x="6269038" y="2867025"/>
          <p14:tracePt t="50181" x="6286500" y="2874963"/>
          <p14:tracePt t="50199" x="6323013" y="2884488"/>
          <p14:tracePt t="50214" x="6367463" y="2894013"/>
          <p14:tracePt t="50231" x="6402388" y="2894013"/>
          <p14:tracePt t="50247" x="6429375" y="2894013"/>
          <p14:tracePt t="50265" x="6491288" y="2894013"/>
          <p14:tracePt t="50281" x="6518275" y="2894013"/>
          <p14:tracePt t="50297" x="6562725" y="2894013"/>
          <p14:tracePt t="50317" x="6643688" y="2894013"/>
          <p14:tracePt t="50331" x="6742113" y="2894013"/>
          <p14:tracePt t="50348" x="6867525" y="2894013"/>
          <p14:tracePt t="50364" x="6983413" y="2894013"/>
          <p14:tracePt t="50384" x="7188200" y="2894013"/>
          <p14:tracePt t="50390" x="7269163" y="2894013"/>
          <p14:tracePt t="50397" x="7367588" y="2894013"/>
          <p14:tracePt t="50414" x="7500938" y="2911475"/>
          <p14:tracePt t="50433" x="7599363" y="2919413"/>
          <p14:tracePt t="50449" x="7680325" y="2919413"/>
          <p14:tracePt t="50464" x="7715250" y="2919413"/>
          <p14:tracePt t="50481" x="7732713" y="2919413"/>
          <p14:tracePt t="50752" x="7777163" y="2919413"/>
          <p14:tracePt t="50758" x="7813675" y="2919413"/>
          <p14:tracePt t="50767" x="7848600" y="2919413"/>
          <p14:tracePt t="50781" x="7902575" y="2919413"/>
          <p14:tracePt t="50798" x="7956550" y="2919413"/>
          <p14:tracePt t="50817" x="8027988" y="2919413"/>
          <p14:tracePt t="50831" x="8062913" y="2919413"/>
          <p14:tracePt t="50849" x="8099425" y="2919413"/>
          <p14:tracePt t="50865" x="8134350" y="2919413"/>
          <p14:tracePt t="50883" x="8161338" y="2919413"/>
          <p14:tracePt t="50898" x="8180388" y="2919413"/>
          <p14:tracePt t="50915" x="8188325" y="2919413"/>
          <p14:tracePt t="50931" x="8205788" y="2919413"/>
          <p14:tracePt t="50948" x="8215313" y="2919413"/>
          <p14:tracePt t="50964" x="8224838" y="2919413"/>
          <p14:tracePt t="50981" x="8232775" y="2919413"/>
          <p14:tracePt t="51000" x="8242300" y="2919413"/>
          <p14:tracePt t="51015" x="8251825" y="2919413"/>
          <p14:tracePt t="51031" x="8259763" y="2919413"/>
          <p14:tracePt t="51048" x="8269288" y="2919413"/>
          <p14:tracePt t="51067" x="8296275" y="2919413"/>
          <p14:tracePt t="51081" x="8304213" y="2919413"/>
          <p14:tracePt t="51098" x="8323263" y="2919413"/>
          <p14:tracePt t="51114" x="8340725" y="2919413"/>
          <p14:tracePt t="51131" x="8358188" y="2919413"/>
          <p14:tracePt t="51148" x="8367713" y="2919413"/>
          <p14:tracePt t="51165" x="8375650" y="2919413"/>
          <p14:tracePt t="51183" x="8385175" y="2919413"/>
          <p14:tracePt t="51198" x="8394700" y="2919413"/>
          <p14:tracePt t="51295" x="8402638" y="2919413"/>
          <p14:tracePt t="51319" x="8412163" y="2919413"/>
          <p14:tracePt t="51325" x="8420100" y="2919413"/>
          <p14:tracePt t="51348" x="8429625" y="2919413"/>
          <p14:tracePt t="51370" x="8439150" y="2919413"/>
          <p14:tracePt t="51914" x="8429625" y="2919413"/>
          <p14:tracePt t="51959" x="8420100" y="2919413"/>
          <p14:tracePt t="51972" x="8412163" y="2919413"/>
          <p14:tracePt t="51986" x="8402638" y="2919413"/>
          <p14:tracePt t="51994" x="8402638" y="2911475"/>
          <p14:tracePt t="52001" x="8385175" y="2901950"/>
          <p14:tracePt t="52015" x="8375650" y="2894013"/>
          <p14:tracePt t="52049" x="8367713" y="2867025"/>
          <p14:tracePt t="52082" x="8358188" y="2847975"/>
          <p14:tracePt t="52117" x="8358188" y="2830513"/>
          <p14:tracePt t="52132" x="8358188" y="2822575"/>
          <p14:tracePt t="52149" x="8358188" y="2813050"/>
          <p14:tracePt t="52184" x="8358188" y="2795588"/>
          <p14:tracePt t="52198" x="8358188" y="2786063"/>
          <p14:tracePt t="52215" x="8358188" y="2759075"/>
          <p14:tracePt t="52232" x="8358188" y="2741613"/>
          <p14:tracePt t="52250" x="8358188" y="2732088"/>
          <p14:tracePt t="52265" x="8358188" y="2724150"/>
          <p14:tracePt t="52282" x="8358188" y="2714625"/>
          <p14:tracePt t="52298" x="8358188" y="2705100"/>
          <p14:tracePt t="52354" x="8367713" y="2705100"/>
          <p14:tracePt t="52368" x="8367713" y="2697163"/>
          <p14:tracePt t="52376" x="8375650" y="2697163"/>
          <p14:tracePt t="52385" x="8385175" y="2697163"/>
          <p14:tracePt t="52405" x="8394700" y="2697163"/>
          <p14:tracePt t="52420" x="8402638" y="2697163"/>
          <p14:tracePt t="52434" x="8420100" y="2697163"/>
          <p14:tracePt t="52448" x="8429625" y="2697163"/>
          <p14:tracePt t="52465" x="8447088" y="2697163"/>
          <p14:tracePt t="52482" x="8456613" y="2697163"/>
          <p14:tracePt t="52500" x="8483600" y="2705100"/>
          <p14:tracePt t="52532" x="8491538" y="2714625"/>
          <p14:tracePt t="52550" x="8501063" y="2724150"/>
          <p14:tracePt t="52565" x="8518525" y="2741613"/>
          <p14:tracePt t="52582" x="8528050" y="2751138"/>
          <p14:tracePt t="52599" x="8537575" y="2768600"/>
          <p14:tracePt t="52618" x="8545513" y="2786063"/>
          <p14:tracePt t="52632" x="8545513" y="2795588"/>
          <p14:tracePt t="52649" x="8545513" y="2803525"/>
          <p14:tracePt t="52666" x="8545513" y="2822575"/>
          <p14:tracePt t="52683" x="8545513" y="2847975"/>
          <p14:tracePt t="52698" x="8545513" y="2874963"/>
          <p14:tracePt t="52715" x="8545513" y="2901950"/>
          <p14:tracePt t="52732" x="8545513" y="2911475"/>
          <p14:tracePt t="52748" x="8545513" y="2928938"/>
          <p14:tracePt t="52765" x="8545513" y="2938463"/>
          <p14:tracePt t="52800" x="8545513" y="2946400"/>
          <p14:tracePt t="52819" x="8545513" y="2965450"/>
          <p14:tracePt t="52861" x="8537575" y="2965450"/>
          <p14:tracePt t="52869" x="8537575" y="2973388"/>
          <p14:tracePt t="52882" x="8518525" y="2973388"/>
          <p14:tracePt t="52898" x="8501063" y="2982913"/>
          <p14:tracePt t="52918" x="8483600" y="2990850"/>
          <p14:tracePt t="52932" x="8456613" y="2990850"/>
          <p14:tracePt t="52948" x="8439150" y="2990850"/>
          <p14:tracePt t="52965" x="8429625" y="2990850"/>
          <p14:tracePt t="52984" x="8420100" y="2990850"/>
          <p14:tracePt t="52998" x="8412163" y="2990850"/>
          <p14:tracePt t="53016" x="8402638" y="2990850"/>
          <p14:tracePt t="53032" x="8394700" y="2990850"/>
          <p14:tracePt t="53149" x="8394700" y="2982913"/>
          <p14:tracePt t="53206" x="8394700" y="2973388"/>
          <p14:tracePt t="53221" x="8394700" y="2965450"/>
          <p14:tracePt t="53228" x="8385175" y="2965450"/>
          <p14:tracePt t="53236" x="8385175" y="2955925"/>
          <p14:tracePt t="53248" x="8385175" y="2946400"/>
          <p14:tracePt t="53266" x="8385175" y="2938463"/>
          <p14:tracePt t="53288" x="8385175" y="2928938"/>
          <p14:tracePt t="53309" x="8385175" y="2919413"/>
          <p14:tracePt t="53339" x="8385175" y="2911475"/>
          <p14:tracePt t="53478" x="8385175" y="2901950"/>
          <p14:tracePt t="53582" x="8385175" y="2894013"/>
          <p14:tracePt t="53619" x="8385175" y="2884488"/>
          <p14:tracePt t="53626" x="8385175" y="2874963"/>
          <p14:tracePt t="53633" x="8385175" y="2867025"/>
          <p14:tracePt t="53649" x="8385175" y="2857500"/>
          <p14:tracePt t="53670" x="8385175" y="2847975"/>
          <p14:tracePt t="53684" x="8385175" y="2840038"/>
          <p14:tracePt t="53736" x="8385175" y="2830513"/>
          <p14:tracePt t="53831" x="8385175" y="2822575"/>
          <p14:tracePt t="53853" x="8394700" y="2813050"/>
          <p14:tracePt t="53860" x="8402638" y="2803525"/>
          <p14:tracePt t="53883" x="8412163" y="2795588"/>
          <p14:tracePt t="53905" x="8420100" y="2786063"/>
          <p14:tracePt t="53927" x="8429625" y="2786063"/>
          <p14:tracePt t="53941" x="8439150" y="2776538"/>
          <p14:tracePt t="53964" x="8447088" y="2776538"/>
          <p14:tracePt t="53985" x="8456613" y="2776538"/>
          <p14:tracePt t="54008" x="8466138" y="2776538"/>
          <p14:tracePt t="54015" x="8474075" y="2776538"/>
          <p14:tracePt t="54046" x="8483600" y="2776538"/>
          <p14:tracePt t="54052" x="8491538" y="2776538"/>
          <p14:tracePt t="54066" x="8501063" y="2786063"/>
          <p14:tracePt t="54082" x="8510588" y="2803525"/>
          <p14:tracePt t="54101" x="8528050" y="2822575"/>
          <p14:tracePt t="54118" x="8537575" y="2840038"/>
          <p14:tracePt t="54132" x="8545513" y="2857500"/>
          <p14:tracePt t="54149" x="8555038" y="2874963"/>
          <p14:tracePt t="54167" x="8555038" y="2884488"/>
          <p14:tracePt t="54182" x="8555038" y="2894013"/>
          <p14:tracePt t="54199" x="8555038" y="2901950"/>
          <p14:tracePt t="54216" x="8555038" y="2911475"/>
          <p14:tracePt t="54258" x="8555038" y="2919413"/>
          <p14:tracePt t="54316" x="8555038" y="2928938"/>
          <p14:tracePt t="54339" x="8555038" y="2938463"/>
          <p14:tracePt t="54385" x="8555038" y="2946400"/>
          <p14:tracePt t="54493" x="8545513" y="2946400"/>
          <p14:tracePt t="54537" x="8537575" y="2946400"/>
          <p14:tracePt t="54639" x="8528050" y="2946400"/>
          <p14:tracePt t="54647" x="8528050" y="2955925"/>
          <p14:tracePt t="54654" x="8510588" y="2955925"/>
          <p14:tracePt t="54666" x="8501063" y="2955925"/>
          <p14:tracePt t="54683" x="8483600" y="2965450"/>
          <p14:tracePt t="54716" x="8474075" y="2965450"/>
          <p14:tracePt t="54794" x="8466138" y="2965450"/>
          <p14:tracePt t="57211" x="8466138" y="2955925"/>
          <p14:tracePt t="57263" x="8466138" y="2946400"/>
          <p14:tracePt t="57285" x="8466138" y="2928938"/>
          <p14:tracePt t="57299" x="8466138" y="2919413"/>
          <p14:tracePt t="57322" x="8466138" y="2911475"/>
          <p14:tracePt t="57335" x="8466138" y="2901950"/>
          <p14:tracePt t="57368" x="8466138" y="2894013"/>
          <p14:tracePt t="57384" x="8466138" y="2884488"/>
          <p14:tracePt t="61806" x="8456613" y="2884488"/>
          <p14:tracePt t="61812" x="8447088" y="2884488"/>
          <p14:tracePt t="61820" x="8439150" y="2884488"/>
          <p14:tracePt t="61835" x="8420100" y="2884488"/>
          <p14:tracePt t="61855" x="8402638" y="2884488"/>
          <p14:tracePt t="61885" x="8394700" y="2884488"/>
          <p14:tracePt t="61921" x="8375650" y="2884488"/>
          <p14:tracePt t="61952" x="8367713" y="2884488"/>
          <p14:tracePt t="61986" x="8358188" y="2884488"/>
          <p14:tracePt t="62040" x="8348663" y="2884488"/>
          <p14:tracePt t="62070" x="8348663" y="2874963"/>
          <p14:tracePt t="62091" x="8340725" y="2874963"/>
          <p14:tracePt t="62099" x="8340725" y="2867025"/>
          <p14:tracePt t="62105" x="8340725" y="2857500"/>
          <p14:tracePt t="62128" x="8340725" y="2847975"/>
          <p14:tracePt t="62143" x="8331200" y="2847975"/>
          <p14:tracePt t="62152" x="8331200" y="2840038"/>
          <p14:tracePt t="62171" x="8331200" y="2822575"/>
          <p14:tracePt t="62185" x="8331200" y="2803525"/>
          <p14:tracePt t="62202" x="8331200" y="2786063"/>
          <p14:tracePt t="62219" x="8331200" y="2776538"/>
          <p14:tracePt t="62236" x="8331200" y="2759075"/>
          <p14:tracePt t="62252" x="8331200" y="2751138"/>
          <p14:tracePt t="62269" x="8331200" y="2732088"/>
          <p14:tracePt t="62302" x="8331200" y="2724150"/>
          <p14:tracePt t="62613" x="8259763" y="2724150"/>
          <p14:tracePt t="62620" x="8170863" y="2724150"/>
          <p14:tracePt t="62636" x="7912100" y="2724150"/>
          <p14:tracePt t="62652" x="7608888" y="2705100"/>
          <p14:tracePt t="62685" x="6973888" y="2697163"/>
          <p14:tracePt t="62722" x="6330950" y="2768600"/>
          <p14:tracePt t="62753" x="5902325" y="2813050"/>
          <p14:tracePt t="62769" x="5705475" y="2822575"/>
          <p14:tracePt t="62789" x="5500688" y="2830513"/>
          <p14:tracePt t="62802" x="5402263" y="2830513"/>
          <p14:tracePt t="62819" x="5322888" y="2840038"/>
          <p14:tracePt t="62836" x="5276850" y="2840038"/>
          <p14:tracePt t="62855" x="5232400" y="2840038"/>
          <p14:tracePt t="62869" x="5224463" y="2840038"/>
          <p14:tracePt t="62886" x="5205413" y="2840038"/>
          <p14:tracePt t="62907" x="5197475" y="2840038"/>
          <p14:tracePt t="62930" x="5187950" y="2840038"/>
          <p14:tracePt t="63004" x="5197475" y="2840038"/>
          <p14:tracePt t="63018" x="5259388" y="2840038"/>
          <p14:tracePt t="63025" x="5322888" y="2847975"/>
          <p14:tracePt t="63039" x="5510213" y="2867025"/>
          <p14:tracePt t="63053" x="5724525" y="2874963"/>
          <p14:tracePt t="63070" x="5938838" y="2894013"/>
          <p14:tracePt t="63086" x="6215063" y="2901950"/>
          <p14:tracePt t="63105" x="6599238" y="2928938"/>
          <p14:tracePt t="63119" x="6902450" y="2955925"/>
          <p14:tracePt t="63136" x="7126288" y="2973388"/>
          <p14:tracePt t="63153" x="7304088" y="2990850"/>
          <p14:tracePt t="63170" x="7608888" y="3036888"/>
          <p14:tracePt t="63186" x="7742238" y="3054350"/>
          <p14:tracePt t="63203" x="7840663" y="3054350"/>
          <p14:tracePt t="63222" x="7966075" y="3071813"/>
          <p14:tracePt t="63236" x="8037513" y="3071813"/>
          <p14:tracePt t="63252" x="8089900" y="3071813"/>
          <p14:tracePt t="63269" x="8143875" y="3071813"/>
          <p14:tracePt t="63289" x="8205788" y="3071813"/>
          <p14:tracePt t="63302" x="8259763" y="3062288"/>
          <p14:tracePt t="63320" x="8313738" y="3044825"/>
          <p14:tracePt t="63336" x="8385175" y="3044825"/>
          <p14:tracePt t="63354" x="8518525" y="3017838"/>
          <p14:tracePt t="63369" x="8609013" y="2990850"/>
          <p14:tracePt t="63386" x="8670925" y="2982913"/>
          <p14:tracePt t="63391" x="8688388" y="2982913"/>
          <p14:tracePt t="63402" x="8705850" y="2973388"/>
          <p14:tracePt t="63419" x="8732838" y="2965450"/>
          <p14:tracePt t="63436" x="8751888" y="2965450"/>
          <p14:tracePt t="63453" x="8759825" y="2965450"/>
          <p14:tracePt t="63470" x="8769350" y="2965450"/>
          <p14:tracePt t="63486" x="8777288" y="2965450"/>
          <p14:tracePt t="63695" x="8759825" y="2965450"/>
          <p14:tracePt t="63701" x="8742363" y="2965450"/>
          <p14:tracePt t="63708" x="8715375" y="2955925"/>
          <p14:tracePt t="63722" x="8680450" y="2938463"/>
          <p14:tracePt t="63736" x="8616950" y="2919413"/>
          <p14:tracePt t="63753" x="8562975" y="2901950"/>
          <p14:tracePt t="63770" x="8518525" y="2884488"/>
          <p14:tracePt t="63788" x="8466138" y="2867025"/>
          <p14:tracePt t="63803" x="8429625" y="2847975"/>
          <p14:tracePt t="63819" x="8420100" y="2847975"/>
          <p14:tracePt t="63836" x="8412163" y="2840038"/>
          <p14:tracePt t="63853" x="8402638" y="2840038"/>
          <p14:tracePt t="64369" x="8394700" y="2840038"/>
          <p14:tracePt t="64377" x="8367713" y="2840038"/>
          <p14:tracePt t="64386" x="8348663" y="2847975"/>
          <p14:tracePt t="64405" x="8313738" y="2847975"/>
          <p14:tracePt t="64420" x="8286750" y="2847975"/>
          <p14:tracePt t="64436" x="8277225" y="2857500"/>
          <p14:tracePt t="64453" x="8259763" y="2857500"/>
          <p14:tracePt t="64486" x="8224838" y="2857500"/>
          <p14:tracePt t="64520" x="8188325" y="2867025"/>
          <p14:tracePt t="64554" x="8116888" y="2867025"/>
          <p14:tracePt t="64570" x="8089900" y="2867025"/>
          <p14:tracePt t="64589" x="8037513" y="2867025"/>
          <p14:tracePt t="64604" x="8010525" y="2867025"/>
          <p14:tracePt t="64620" x="7974013" y="2867025"/>
          <p14:tracePt t="64637" x="7929563" y="2867025"/>
          <p14:tracePt t="64655" x="7885113" y="2867025"/>
          <p14:tracePt t="64670" x="7858125" y="2867025"/>
          <p14:tracePt t="64686" x="7840663" y="2867025"/>
          <p14:tracePt t="64703" x="7804150" y="2867025"/>
          <p14:tracePt t="64721" x="7759700" y="2867025"/>
          <p14:tracePt t="64736" x="7724775" y="2867025"/>
          <p14:tracePt t="64753" x="7688263" y="2867025"/>
          <p14:tracePt t="64773" x="7643813" y="2867025"/>
          <p14:tracePt t="64787" x="7616825" y="2867025"/>
          <p14:tracePt t="64803" x="7589838" y="2867025"/>
          <p14:tracePt t="64820" x="7581900" y="2867025"/>
          <p14:tracePt t="64838" x="7562850" y="2867025"/>
          <p14:tracePt t="64853" x="7554913" y="2867025"/>
          <p14:tracePt t="64886" x="7545388" y="2867025"/>
          <p14:tracePt t="64905" x="7518400" y="2867025"/>
          <p14:tracePt t="64920" x="7510463" y="2867025"/>
          <p14:tracePt t="64937" x="7491413" y="2867025"/>
          <p14:tracePt t="64953" x="7466013" y="2867025"/>
          <p14:tracePt t="64970" x="7429500" y="2867025"/>
          <p14:tracePt t="64986" x="7394575" y="2867025"/>
          <p14:tracePt t="65003" x="7340600" y="2867025"/>
          <p14:tracePt t="65023" x="7232650" y="2867025"/>
          <p14:tracePt t="65036" x="7143750" y="2874963"/>
          <p14:tracePt t="65053" x="7089775" y="2884488"/>
          <p14:tracePt t="65070" x="7045325" y="2884488"/>
          <p14:tracePt t="65088" x="6938963" y="2884488"/>
          <p14:tracePt t="65103" x="6848475" y="2894013"/>
          <p14:tracePt t="65120" x="6786563" y="2894013"/>
          <p14:tracePt t="65137" x="6724650" y="2894013"/>
          <p14:tracePt t="65154" x="6634163" y="2894013"/>
          <p14:tracePt t="65170" x="6589713" y="2894013"/>
          <p14:tracePt t="65187" x="6554788" y="2894013"/>
          <p14:tracePt t="65204" x="6510338" y="2894013"/>
          <p14:tracePt t="65221" x="6429375" y="2894013"/>
          <p14:tracePt t="65236" x="6394450" y="2894013"/>
          <p14:tracePt t="65253" x="6357938" y="2894013"/>
          <p14:tracePt t="65273" x="6296025" y="2894013"/>
          <p14:tracePt t="65287" x="6242050" y="2894013"/>
          <p14:tracePt t="65304" x="6205538" y="2894013"/>
          <p14:tracePt t="65321" x="6161088" y="2884488"/>
          <p14:tracePt t="65338" x="6089650" y="2884488"/>
          <p14:tracePt t="65353" x="6000750" y="2884488"/>
          <p14:tracePt t="65370" x="5902325" y="2884488"/>
          <p14:tracePt t="65386" x="5822950" y="2884488"/>
          <p14:tracePt t="65392" x="5786438" y="2884488"/>
          <p14:tracePt t="65404" x="5732463" y="2884488"/>
          <p14:tracePt t="65420" x="5680075" y="2884488"/>
          <p14:tracePt t="65437" x="5634038" y="2884488"/>
          <p14:tracePt t="65456" x="5589588" y="2884488"/>
          <p14:tracePt t="65470" x="5545138" y="2884488"/>
          <p14:tracePt t="65486" x="5527675" y="2884488"/>
          <p14:tracePt t="65503" x="5491163" y="2884488"/>
          <p14:tracePt t="65522" x="5456238" y="2884488"/>
          <p14:tracePt t="65537" x="5419725" y="2884488"/>
          <p14:tracePt t="65553" x="5394325" y="2884488"/>
          <p14:tracePt t="65570" x="5367338" y="2884488"/>
          <p14:tracePt t="65588" x="5303838" y="2884488"/>
          <p14:tracePt t="65603" x="5268913" y="2884488"/>
          <p14:tracePt t="65620" x="5224463" y="2884488"/>
          <p14:tracePt t="65639" x="5160963" y="2901950"/>
          <p14:tracePt t="65654" x="5099050" y="2911475"/>
          <p14:tracePt t="65670" x="5072063" y="2911475"/>
          <p14:tracePt t="65687" x="5045075" y="2911475"/>
          <p14:tracePt t="65706" x="5027613" y="2911475"/>
          <p14:tracePt t="65720" x="5018088" y="2928938"/>
          <p14:tracePt t="66164" x="4929188" y="2928938"/>
          <p14:tracePt t="66170" x="4830763" y="2911475"/>
          <p14:tracePt t="66177" x="4732338" y="2911475"/>
          <p14:tracePt t="66187" x="4643438" y="2901950"/>
          <p14:tracePt t="66205" x="4340225" y="2894013"/>
          <p14:tracePt t="66220" x="4125913" y="2894013"/>
          <p14:tracePt t="66237" x="3983038" y="2894013"/>
          <p14:tracePt t="66271" x="3697288" y="2894013"/>
          <p14:tracePt t="66304" x="3589338" y="2894013"/>
          <p14:tracePt t="66337" x="3536950" y="2894013"/>
          <p14:tracePt t="66354" x="3509963" y="2894013"/>
          <p14:tracePt t="66370" x="3490913" y="2894013"/>
          <p14:tracePt t="66389" x="3482975" y="2894013"/>
          <p14:tracePt t="66403" x="3465513" y="2894013"/>
          <p14:tracePt t="66437" x="3455988" y="2894013"/>
          <p14:tracePt t="66463" x="3465513" y="2894013"/>
          <p14:tracePt t="66471" x="3509963" y="2901950"/>
          <p14:tracePt t="66487" x="3741738" y="2928938"/>
          <p14:tracePt t="66504" x="4205288" y="2973388"/>
          <p14:tracePt t="66522" x="5295900" y="3071813"/>
          <p14:tracePt t="66537" x="6037263" y="3133725"/>
          <p14:tracePt t="66554" x="6777038" y="3187700"/>
          <p14:tracePt t="66574" x="7589838" y="3232150"/>
          <p14:tracePt t="66587" x="7912100" y="3232150"/>
          <p14:tracePt t="66604" x="8143875" y="3214688"/>
          <p14:tracePt t="66620" x="8277225" y="3197225"/>
          <p14:tracePt t="66978" x="8286750" y="3187700"/>
          <p14:tracePt t="66994" x="8286750" y="3179763"/>
          <p14:tracePt t="67001" x="8296275" y="3170238"/>
          <p14:tracePt t="67008" x="8296275" y="3160713"/>
          <p14:tracePt t="67023" x="8304213" y="3152775"/>
          <p14:tracePt t="67037" x="8313738" y="3133725"/>
          <p14:tracePt t="67054" x="8313738" y="3125788"/>
          <p14:tracePt t="67088" x="8340725" y="3081338"/>
          <p14:tracePt t="67121" x="8358188" y="3062288"/>
          <p14:tracePt t="67154" x="8394700" y="3036888"/>
          <p14:tracePt t="67172" x="8402638" y="3027363"/>
          <p14:tracePt t="67188" x="8412163" y="3017838"/>
          <p14:tracePt t="67221" x="8412163" y="3009900"/>
          <p14:tracePt t="67339" x="8402638" y="3009900"/>
          <p14:tracePt t="67360" x="8394700" y="3009900"/>
          <p14:tracePt t="67390" x="8385175" y="3009900"/>
          <p14:tracePt t="67808" x="8215313" y="3027363"/>
          <p14:tracePt t="67815" x="7840663" y="3071813"/>
          <p14:tracePt t="67823" x="7608888" y="3098800"/>
          <p14:tracePt t="67838" x="6759575" y="3205163"/>
          <p14:tracePt t="67872" x="4303713" y="3276600"/>
          <p14:tracePt t="67904" x="2347913" y="3375025"/>
          <p14:tracePt t="67911" x="2108200" y="3375025"/>
          <p14:tracePt t="67940" x="1455738" y="3429000"/>
          <p14:tracePt t="67954" x="1384300" y="3429000"/>
          <p14:tracePt t="68272" x="1401763" y="3429000"/>
          <p14:tracePt t="68288" x="1517650" y="3375025"/>
          <p14:tracePt t="68293" x="1571625" y="3357563"/>
          <p14:tracePt t="68306" x="1633538" y="3330575"/>
          <p14:tracePt t="68322" x="1687513" y="3322638"/>
          <p14:tracePt t="68338" x="1714500" y="3313113"/>
          <p14:tracePt t="68372" x="1795463" y="3286125"/>
          <p14:tracePt t="68405" x="1839913" y="3276600"/>
          <p14:tracePt t="68411" x="1847850" y="3268663"/>
          <p14:tracePt t="68439" x="1874838" y="3259138"/>
          <p14:tracePt t="68454" x="1893888" y="3251200"/>
          <p14:tracePt t="68471" x="1901825" y="3241675"/>
          <p14:tracePt t="68488" x="1928813" y="3232150"/>
          <p14:tracePt t="68505" x="1965325" y="3205163"/>
          <p14:tracePt t="68522" x="1973263" y="3197225"/>
          <p14:tracePt t="68538" x="1982788" y="3187700"/>
          <p14:tracePt t="68557" x="1990725" y="3170238"/>
          <p14:tracePt t="68588" x="2000250" y="3170238"/>
          <p14:tracePt t="68607" x="2009775" y="3170238"/>
          <p14:tracePt t="68706" x="2000250" y="3170238"/>
          <p14:tracePt t="68712" x="1990725" y="3170238"/>
          <p14:tracePt t="68721" x="1982788" y="3160713"/>
          <p14:tracePt t="68741" x="1919288" y="3133725"/>
          <p14:tracePt t="68754" x="1874838" y="3108325"/>
          <p14:tracePt t="68772" x="1830388" y="3081338"/>
          <p14:tracePt t="68788" x="1785938" y="3054350"/>
          <p14:tracePt t="68807" x="1731963" y="3017838"/>
          <p14:tracePt t="68821" x="1704975" y="3000375"/>
          <p14:tracePt t="68838" x="1687513" y="2982913"/>
          <p14:tracePt t="68858" x="1660525" y="2946400"/>
          <p14:tracePt t="68873" x="1652588" y="2919413"/>
          <p14:tracePt t="68888" x="1643063" y="2894013"/>
          <p14:tracePt t="68905" x="1643063" y="2874963"/>
          <p14:tracePt t="68923" x="1643063" y="2847975"/>
          <p14:tracePt t="68938" x="1652588" y="2830513"/>
          <p14:tracePt t="68955" x="1660525" y="2813050"/>
          <p14:tracePt t="68971" x="1679575" y="2803525"/>
          <p14:tracePt t="68990" x="1697038" y="2786063"/>
          <p14:tracePt t="69006" x="1714500" y="2776538"/>
          <p14:tracePt t="69022" x="1741488" y="2768600"/>
          <p14:tracePt t="69038" x="1768475" y="2768600"/>
          <p14:tracePt t="69056" x="1830388" y="2776538"/>
          <p14:tracePt t="69071" x="1874838" y="2786063"/>
          <p14:tracePt t="69089" x="1901825" y="2803525"/>
          <p14:tracePt t="69105" x="1938338" y="2822575"/>
          <p14:tracePt t="69122" x="1973263" y="2840038"/>
          <p14:tracePt t="69138" x="2000250" y="2847975"/>
          <p14:tracePt t="69155" x="2017713" y="2847975"/>
          <p14:tracePt t="69172" x="2027238" y="2867025"/>
          <p14:tracePt t="69188" x="2044700" y="2874963"/>
          <p14:tracePt t="69225" x="2062163" y="2894013"/>
          <p14:tracePt t="69240" x="2062163" y="2911475"/>
          <p14:tracePt t="69255" x="2071688" y="2928938"/>
          <p14:tracePt t="69273" x="2081213" y="2938463"/>
          <p14:tracePt t="69291" x="2089150" y="2955925"/>
          <p14:tracePt t="69307" x="2098675" y="2982913"/>
          <p14:tracePt t="69321" x="2108200" y="3000375"/>
          <p14:tracePt t="69338" x="2108200" y="3017838"/>
          <p14:tracePt t="69357" x="2108200" y="3054350"/>
          <p14:tracePt t="69372" x="2108200" y="3081338"/>
          <p14:tracePt t="69388" x="2098675" y="3108325"/>
          <p14:tracePt t="69393" x="2098675" y="3116263"/>
          <p14:tracePt t="69405" x="2098675" y="3133725"/>
          <p14:tracePt t="69423" x="2081213" y="3152775"/>
          <p14:tracePt t="69438" x="2081213" y="3160713"/>
          <p14:tracePt t="69455" x="2071688" y="3170238"/>
          <p14:tracePt t="69472" x="2054225" y="3179763"/>
          <p14:tracePt t="69489" x="2027238" y="3187700"/>
          <p14:tracePt t="69505" x="1990725" y="3187700"/>
          <p14:tracePt t="69522" x="1965325" y="3187700"/>
          <p14:tracePt t="69542" x="1911350" y="3179763"/>
          <p14:tracePt t="69556" x="1874838" y="3160713"/>
          <p14:tracePt t="69571" x="1857375" y="3143250"/>
          <p14:tracePt t="69588" x="1830388" y="3125788"/>
          <p14:tracePt t="69607" x="1785938" y="3081338"/>
          <p14:tracePt t="69622" x="1768475" y="3044825"/>
          <p14:tracePt t="69638" x="1758950" y="3000375"/>
          <p14:tracePt t="69656" x="1751013" y="2982913"/>
          <p14:tracePt t="69672" x="1741488" y="2946400"/>
          <p14:tracePt t="69688" x="1741488" y="2928938"/>
          <p14:tracePt t="69706" x="1741488" y="2919413"/>
          <p14:tracePt t="69722" x="1741488" y="2911475"/>
          <p14:tracePt t="69740" x="1741488" y="2901950"/>
          <p14:tracePt t="69755" x="1741488" y="2894013"/>
          <p14:tracePt t="69788" x="1751013" y="2884488"/>
          <p14:tracePt t="69807" x="1768475" y="2874963"/>
          <p14:tracePt t="69822" x="1785938" y="2867025"/>
          <p14:tracePt t="69839" x="1812925" y="2857500"/>
          <p14:tracePt t="69858" x="1847850" y="2857500"/>
          <p14:tracePt t="69872" x="1866900" y="2857500"/>
          <p14:tracePt t="69888" x="1884363" y="2857500"/>
          <p14:tracePt t="69894" x="1893888" y="2857500"/>
          <p14:tracePt t="69905" x="1901825" y="2857500"/>
          <p14:tracePt t="69923" x="1919288" y="2857500"/>
          <p14:tracePt t="69938" x="1938338" y="2857500"/>
          <p14:tracePt t="69955" x="1955800" y="2857500"/>
          <p14:tracePt t="69972" x="1965325" y="2857500"/>
          <p14:tracePt t="69990" x="1990725" y="2874963"/>
          <p14:tracePt t="70005" x="2000250" y="2884488"/>
          <p14:tracePt t="70022" x="2009775" y="2894013"/>
          <p14:tracePt t="70041" x="2036763" y="2946400"/>
          <p14:tracePt t="70055" x="2054225" y="2990850"/>
          <p14:tracePt t="70072" x="2062163" y="3027363"/>
          <p14:tracePt t="70088" x="2071688" y="3062288"/>
          <p14:tracePt t="70107" x="2081213" y="3081338"/>
          <p14:tracePt t="70122" x="2081213" y="3089275"/>
          <p14:tracePt t="70139" x="2081213" y="3098800"/>
          <p14:tracePt t="70155" x="2081213" y="3108325"/>
          <p14:tracePt t="70172" x="2081213" y="3116263"/>
          <p14:tracePt t="70189" x="2081213" y="3125788"/>
          <p14:tracePt t="70212" x="2081213" y="3133725"/>
          <p14:tracePt t="70227" x="2081213" y="3143250"/>
          <p14:tracePt t="70248" x="2081213" y="3152775"/>
          <p14:tracePt t="70256" x="2071688" y="3152775"/>
          <p14:tracePt t="70272" x="2062163" y="3160713"/>
          <p14:tracePt t="70290" x="2017713" y="3179763"/>
          <p14:tracePt t="70305" x="1990725" y="3187700"/>
          <p14:tracePt t="70322" x="1965325" y="3187700"/>
          <p14:tracePt t="70338" x="1938338" y="3187700"/>
          <p14:tracePt t="70356" x="1901825" y="3187700"/>
          <p14:tracePt t="70372" x="1884363" y="3187700"/>
          <p14:tracePt t="70388" x="1866900" y="3187700"/>
          <p14:tracePt t="70394" x="1857375" y="3187700"/>
          <p14:tracePt t="70424" x="1847850" y="3187700"/>
          <p14:tracePt t="70998" x="1847850" y="3170238"/>
          <p14:tracePt t="71012" x="1857375" y="3160713"/>
          <p14:tracePt t="71019" x="1857375" y="3152775"/>
          <p14:tracePt t="71026" x="1857375" y="3143250"/>
          <p14:tracePt t="71039" x="1866900" y="3133725"/>
          <p14:tracePt t="71055" x="1874838" y="3116263"/>
          <p14:tracePt t="71072" x="1884363" y="3089275"/>
          <p14:tracePt t="71091" x="1919288" y="3036888"/>
          <p14:tracePt t="71122" x="1973263" y="2938463"/>
          <p14:tracePt t="71157" x="2044700" y="2847975"/>
          <p14:tracePt t="71189" x="2071688" y="2795588"/>
          <p14:tracePt t="71205" x="2081213" y="2776538"/>
          <p14:tracePt t="71223" x="2089150" y="2759075"/>
          <p14:tracePt t="71239" x="2098675" y="2751138"/>
          <p14:tracePt t="71257" x="2108200" y="2732088"/>
          <p14:tracePt t="71276" x="2108200" y="2724150"/>
          <p14:tracePt t="71305" x="2108200" y="2714625"/>
          <p14:tracePt t="71386" x="2108200" y="2705100"/>
          <p14:tracePt t="71393" x="2116138" y="2705100"/>
          <p14:tracePt t="71406" x="2116138" y="2697163"/>
          <p14:tracePt t="71422" x="2133600" y="2687638"/>
          <p14:tracePt t="71439" x="2133600" y="2679700"/>
          <p14:tracePt t="71472" x="2133600" y="2660650"/>
          <p14:tracePt t="71490" x="2143125" y="2660650"/>
          <p14:tracePt t="71540" x="2152650" y="2660650"/>
          <p14:tracePt t="71556" x="2152650" y="2652713"/>
          <p14:tracePt t="71562" x="2160588" y="2652713"/>
          <p14:tracePt t="71572" x="2160588" y="2643188"/>
          <p14:tracePt t="71592" x="2170113" y="2633663"/>
          <p14:tracePt t="71606" x="2179638" y="2633663"/>
          <p14:tracePt t="71622" x="2187575" y="2633663"/>
          <p14:tracePt t="71639" x="2187575" y="2625725"/>
          <p14:tracePt t="71656" x="2214563" y="2616200"/>
          <p14:tracePt t="71672" x="2232025" y="2608263"/>
          <p14:tracePt t="71689" x="2259013" y="2598738"/>
          <p14:tracePt t="71708" x="2295525" y="2589213"/>
          <p14:tracePt t="71724" x="2322513" y="2589213"/>
          <p14:tracePt t="71740" x="2330450" y="2589213"/>
          <p14:tracePt t="71756" x="2347913" y="2589213"/>
          <p14:tracePt t="71775" x="2366963" y="2589213"/>
          <p14:tracePt t="71789" x="2384425" y="2589213"/>
          <p14:tracePt t="71806" x="2401888" y="2589213"/>
          <p14:tracePt t="71824" x="2411413" y="2589213"/>
          <p14:tracePt t="71840" x="2438400" y="2589213"/>
          <p14:tracePt t="71856" x="2446338" y="2589213"/>
          <p14:tracePt t="71872" x="2465388" y="2598738"/>
          <p14:tracePt t="71891" x="2473325" y="2598738"/>
          <p14:tracePt t="71906" x="2482850" y="2598738"/>
          <p14:tracePt t="71923" x="2490788" y="2598738"/>
          <p14:tracePt t="71939" x="2500313" y="2598738"/>
          <p14:tracePt t="71975" x="2509838" y="2598738"/>
          <p14:tracePt t="72003" x="2517775" y="2598738"/>
          <p14:tracePt t="72548" x="2517775" y="2625725"/>
          <p14:tracePt t="72563" x="2517775" y="2732088"/>
          <p14:tracePt t="72569" x="2517775" y="2795588"/>
          <p14:tracePt t="72576" x="2517775" y="2857500"/>
          <p14:tracePt t="72589" x="2517775" y="2946400"/>
          <p14:tracePt t="72607" x="2509838" y="3017838"/>
          <p14:tracePt t="72623" x="2482850" y="3108325"/>
          <p14:tracePt t="72656" x="2428875" y="3367088"/>
          <p14:tracePt t="72689" x="2393950" y="3455988"/>
          <p14:tracePt t="72723" x="2374900" y="3500438"/>
          <p14:tracePt t="72739" x="2366963" y="3509963"/>
          <p14:tracePt t="72759" x="2357438" y="3517900"/>
          <p14:tracePt t="72773" x="2357438" y="3527425"/>
          <p14:tracePt t="72789" x="2347913" y="3536950"/>
          <p14:tracePt t="72806" x="2339975" y="3536950"/>
          <p14:tracePt t="72824" x="2339975" y="3544888"/>
          <p14:tracePt t="72842" x="2339975" y="3554413"/>
          <p14:tracePt t="72857" x="2330450" y="3554413"/>
          <p14:tracePt t="72873" x="2322513" y="3562350"/>
          <p14:tracePt t="72891" x="2312988" y="3571875"/>
          <p14:tracePt t="72906" x="2303463" y="3581400"/>
          <p14:tracePt t="72923" x="2303463" y="3589338"/>
          <p14:tracePt t="72939" x="2286000" y="3598863"/>
          <p14:tracePt t="72957" x="2276475" y="3616325"/>
          <p14:tracePt t="72973" x="2276475" y="3625850"/>
          <p14:tracePt t="72990" x="2259013" y="3643313"/>
          <p14:tracePt t="73009" x="2241550" y="3670300"/>
          <p14:tracePt t="73023" x="2232025" y="3687763"/>
          <p14:tracePt t="73039" x="2224088" y="3705225"/>
          <p14:tracePt t="73057" x="2214563" y="3714750"/>
          <p14:tracePt t="73074" x="2214563" y="3724275"/>
          <p14:tracePt t="73089" x="2214563" y="3732213"/>
          <p14:tracePt t="73304" x="2214563" y="3724275"/>
          <p14:tracePt t="73310" x="2214563" y="3697288"/>
          <p14:tracePt t="73324" x="2214563" y="3643313"/>
          <p14:tracePt t="73340" x="2214563" y="3598863"/>
          <p14:tracePt t="73357" x="2224088" y="3544888"/>
          <p14:tracePt t="73373" x="2232025" y="3509963"/>
          <p14:tracePt t="73390" x="2241550" y="3473450"/>
          <p14:tracePt t="73407" x="2241550" y="3446463"/>
          <p14:tracePt t="73412" x="2251075" y="3438525"/>
          <p14:tracePt t="73423" x="2259013" y="3429000"/>
          <p14:tracePt t="73444" x="2259013" y="3402013"/>
          <p14:tracePt t="73457" x="2259013" y="3394075"/>
          <p14:tracePt t="73473" x="2268538" y="3375025"/>
          <p14:tracePt t="73490" x="2268538" y="3367088"/>
          <p14:tracePt t="73508" x="2276475" y="3340100"/>
          <p14:tracePt t="73523" x="2286000" y="3322638"/>
          <p14:tracePt t="73540" x="2286000" y="3313113"/>
          <p14:tracePt t="73574" x="2286000" y="3303588"/>
          <p14:tracePt t="73589" x="2286000" y="3286125"/>
          <p14:tracePt t="73635" x="2286000" y="3276600"/>
          <p14:tracePt t="73650" x="2286000" y="3268663"/>
          <p14:tracePt t="73656" x="2286000" y="3241675"/>
          <p14:tracePt t="73673" x="2286000" y="3205163"/>
          <p14:tracePt t="73692" x="2268538" y="3133725"/>
          <p14:tracePt t="73707" x="2259013" y="3098800"/>
          <p14:tracePt t="73724" x="2241550" y="3062288"/>
          <p14:tracePt t="73740" x="2224088" y="3036888"/>
          <p14:tracePt t="73759" x="2170113" y="3000375"/>
          <p14:tracePt t="73773" x="2125663" y="2973388"/>
          <p14:tracePt t="73790" x="2044700" y="2938463"/>
          <p14:tracePt t="73808" x="1990725" y="2919413"/>
          <p14:tracePt t="73824" x="1893888" y="2911475"/>
          <p14:tracePt t="73840" x="1839913" y="2901950"/>
          <p14:tracePt t="73856" x="1795463" y="2901950"/>
          <p14:tracePt t="73875" x="1751013" y="2901950"/>
          <p14:tracePt t="73890" x="1714500" y="2901950"/>
          <p14:tracePt t="73907" x="1697038" y="2901950"/>
          <p14:tracePt t="73914" x="1687513" y="2901950"/>
          <p14:tracePt t="73923" x="1679575" y="2901950"/>
          <p14:tracePt t="73941" x="1670050" y="2901950"/>
          <p14:tracePt t="73956" x="1660525" y="2901950"/>
          <p14:tracePt t="73991" x="1652588" y="2901950"/>
          <p14:tracePt t="74244" x="1670050" y="2928938"/>
          <p14:tracePt t="74251" x="1687513" y="2955925"/>
          <p14:tracePt t="74259" x="1704975" y="2965450"/>
          <p14:tracePt t="74275" x="1741488" y="3009900"/>
          <p14:tracePt t="74290" x="1776413" y="3036888"/>
          <p14:tracePt t="74309" x="1830388" y="3071813"/>
          <p14:tracePt t="74324" x="1857375" y="3089275"/>
          <p14:tracePt t="74340" x="1893888" y="3108325"/>
          <p14:tracePt t="74357" x="1919288" y="3125788"/>
          <p14:tracePt t="74374" x="1946275" y="3133725"/>
          <p14:tracePt t="74390" x="1965325" y="3143250"/>
          <p14:tracePt t="74407" x="1973263" y="3143250"/>
          <p14:tracePt t="74425" x="1982788" y="3143250"/>
          <p14:tracePt t="74440" x="1990725" y="3143250"/>
          <p14:tracePt t="74457" x="2000250" y="3143250"/>
          <p14:tracePt t="74474" x="2017713" y="3143250"/>
          <p14:tracePt t="74493" x="2036763" y="3143250"/>
          <p14:tracePt t="74506" x="2054225" y="3143250"/>
          <p14:tracePt t="74523" x="2081213" y="3152775"/>
          <p14:tracePt t="74540" x="2108200" y="3160713"/>
          <p14:tracePt t="74558" x="2170113" y="3179763"/>
          <p14:tracePt t="74573" x="2251075" y="3205163"/>
          <p14:tracePt t="74590" x="2347913" y="3259138"/>
          <p14:tracePt t="74610" x="2589213" y="3429000"/>
          <p14:tracePt t="74625" x="2822575" y="3598863"/>
          <p14:tracePt t="74640" x="3009900" y="3724275"/>
          <p14:tracePt t="74657" x="3224213" y="3875088"/>
          <p14:tracePt t="74676" x="3776663" y="4303713"/>
          <p14:tracePt t="74690" x="4098925" y="4537075"/>
          <p14:tracePt t="74707" x="4465638" y="4813300"/>
          <p14:tracePt t="74724" x="4751388" y="5045075"/>
          <p14:tracePt t="74742" x="5187950" y="5340350"/>
          <p14:tracePt t="74757" x="5340350" y="5419725"/>
          <p14:tracePt t="74774" x="5438775" y="5438775"/>
          <p14:tracePt t="75053" x="5510213" y="5438775"/>
          <p14:tracePt t="75058" x="5554663" y="5438775"/>
          <p14:tracePt t="75074" x="5608638" y="5446713"/>
          <p14:tracePt t="75090" x="5661025" y="5456238"/>
          <p14:tracePt t="75108" x="5697538" y="5465763"/>
          <p14:tracePt t="75124" x="5724525" y="5465763"/>
          <p14:tracePt t="75140" x="5741988" y="5473700"/>
          <p14:tracePt t="75174" x="5776913" y="5491163"/>
          <p14:tracePt t="75207" x="5822950" y="5510213"/>
          <p14:tracePt t="75241" x="5894388" y="5554663"/>
          <p14:tracePt t="75257" x="5929313" y="5581650"/>
          <p14:tracePt t="75275" x="5965825" y="5608638"/>
          <p14:tracePt t="75294" x="6027738" y="5661025"/>
          <p14:tracePt t="75307" x="6062663" y="5697538"/>
          <p14:tracePt t="75324" x="6108700" y="5724525"/>
          <p14:tracePt t="75342" x="6134100" y="5768975"/>
          <p14:tracePt t="75359" x="6188075" y="5803900"/>
          <p14:tracePt t="75374" x="6215063" y="5830888"/>
          <p14:tracePt t="75390" x="6242050" y="5848350"/>
          <p14:tracePt t="75407" x="6259513" y="5857875"/>
          <p14:tracePt t="75425" x="6269038" y="5867400"/>
          <p14:tracePt t="75440" x="6276975" y="5875338"/>
          <p14:tracePt t="77673" x="6242050" y="5848350"/>
          <p14:tracePt t="77680" x="6180138" y="5803900"/>
          <p14:tracePt t="77695" x="6062663" y="5715000"/>
          <p14:tracePt t="77708" x="6000750" y="5661025"/>
          <p14:tracePt t="77725" x="5867400" y="5562600"/>
          <p14:tracePt t="77741" x="5732463" y="5473700"/>
          <p14:tracePt t="77761" x="5429250" y="5313363"/>
          <p14:tracePt t="77775" x="5205413" y="5170488"/>
          <p14:tracePt t="77808" x="4652963" y="4786313"/>
          <p14:tracePt t="77841" x="4214813" y="4456113"/>
          <p14:tracePt t="77875" x="4037013" y="4276725"/>
          <p14:tracePt t="77892" x="3990975" y="4214813"/>
          <p14:tracePt t="77908" x="3973513" y="4205288"/>
          <p14:tracePt t="77925" x="3965575" y="4197350"/>
          <p14:tracePt t="77930" x="3956050" y="4187825"/>
          <p14:tracePt t="77953" x="3946525" y="4179888"/>
          <p14:tracePt t="77968" x="3938588" y="4179888"/>
          <p14:tracePt t="77975" x="3938588" y="4170363"/>
          <p14:tracePt t="77992" x="3919538" y="4170363"/>
          <p14:tracePt t="78010" x="3867150" y="4152900"/>
          <p14:tracePt t="78024" x="3786188" y="4133850"/>
          <p14:tracePt t="78041" x="3697288" y="4116388"/>
          <p14:tracePt t="78058" x="3598863" y="4089400"/>
          <p14:tracePt t="78076" x="3482975" y="4062413"/>
          <p14:tracePt t="78091" x="3411538" y="4044950"/>
          <p14:tracePt t="78108" x="3357563" y="4037013"/>
          <p14:tracePt t="78128" x="3295650" y="4027488"/>
          <p14:tracePt t="78142" x="3276600" y="4017963"/>
          <p14:tracePt t="78158" x="3268663" y="4017963"/>
          <p14:tracePt t="78175" x="3259138" y="4017963"/>
          <p14:tracePt t="78195" x="3251200" y="4017963"/>
          <p14:tracePt t="78208" x="3241675" y="4017963"/>
          <p14:tracePt t="78226" x="3224213" y="4027488"/>
          <p14:tracePt t="78241" x="3197225" y="4044950"/>
          <p14:tracePt t="78259" x="3160713" y="4081463"/>
          <p14:tracePt t="78275" x="3152775" y="4116388"/>
          <p14:tracePt t="78292" x="3125788" y="4133850"/>
          <p14:tracePt t="78308" x="3125788" y="4152900"/>
          <p14:tracePt t="78325" x="3116263" y="4160838"/>
          <p14:tracePt t="78341" x="3108325" y="4170363"/>
          <p14:tracePt t="78709" x="3098800" y="4187825"/>
          <p14:tracePt t="78726" x="3081338" y="4197350"/>
          <p14:tracePt t="78729" x="3071813" y="4205288"/>
          <p14:tracePt t="78737" x="3062288" y="4214813"/>
          <p14:tracePt t="78745" x="3054350" y="4224338"/>
          <p14:tracePt t="78758" x="3044825" y="4232275"/>
          <p14:tracePt t="78775" x="3027363" y="4232275"/>
          <p14:tracePt t="78792" x="3009900" y="4241800"/>
          <p14:tracePt t="78811" x="2990850" y="4251325"/>
          <p14:tracePt t="78842" x="2973388" y="4259263"/>
          <p14:tracePt t="78876" x="2955925" y="4259263"/>
          <p14:tracePt t="78909" x="2938463" y="4259263"/>
          <p14:tracePt t="78925" x="2928938" y="4259263"/>
          <p14:tracePt t="79040" x="2928938" y="4268788"/>
          <p14:tracePt t="79062" x="2946400" y="4276725"/>
          <p14:tracePt t="79077" x="2973388" y="4286250"/>
          <p14:tracePt t="79085" x="2990850" y="4286250"/>
          <p14:tracePt t="79092" x="3017838" y="4295775"/>
          <p14:tracePt t="79108" x="3071813" y="4295775"/>
          <p14:tracePt t="79126" x="3152775" y="4295775"/>
          <p14:tracePt t="79142" x="3214688" y="4295775"/>
          <p14:tracePt t="79159" x="3268663" y="4295775"/>
          <p14:tracePt t="79179" x="3348038" y="4313238"/>
          <p14:tracePt t="79192" x="3394075" y="4313238"/>
          <p14:tracePt t="79209" x="3465513" y="4313238"/>
          <p14:tracePt t="79226" x="3554413" y="4322763"/>
          <p14:tracePt t="79244" x="3714750" y="4330700"/>
          <p14:tracePt t="79258" x="3803650" y="4330700"/>
          <p14:tracePt t="79275" x="3884613" y="4330700"/>
          <p14:tracePt t="79292" x="3990975" y="4330700"/>
          <p14:tracePt t="79310" x="4197350" y="4303713"/>
          <p14:tracePt t="79325" x="4348163" y="4276725"/>
          <p14:tracePt t="79343" x="4465638" y="4268788"/>
          <p14:tracePt t="79358" x="4589463" y="4259263"/>
          <p14:tracePt t="79375" x="4714875" y="4251325"/>
          <p14:tracePt t="79392" x="4830763" y="4251325"/>
          <p14:tracePt t="79408" x="4902200" y="4251325"/>
          <p14:tracePt t="79428" x="5000625" y="4251325"/>
          <p14:tracePt t="79442" x="5062538" y="4259263"/>
          <p14:tracePt t="79459" x="5116513" y="4259263"/>
          <p14:tracePt t="79476" x="5170488" y="4259263"/>
          <p14:tracePt t="79494" x="5224463" y="4259263"/>
          <p14:tracePt t="79509" x="5259388" y="4259263"/>
          <p14:tracePt t="79526" x="5276850" y="4259263"/>
          <p14:tracePt t="79542" x="5295900" y="4259263"/>
          <p14:tracePt t="79559" x="5313363" y="4259263"/>
          <p14:tracePt t="79575" x="5322888" y="4259263"/>
          <p14:tracePt t="79593" x="5330825" y="4259263"/>
          <p14:tracePt t="79686" x="5340350" y="4259263"/>
          <p14:tracePt t="80377" x="5303838" y="4259263"/>
          <p14:tracePt t="80384" x="5241925" y="4259263"/>
          <p14:tracePt t="80392" x="5187950" y="4259263"/>
          <p14:tracePt t="80412" x="4983163" y="4251325"/>
          <p14:tracePt t="80426" x="4840288" y="4251325"/>
          <p14:tracePt t="80443" x="4679950" y="4251325"/>
          <p14:tracePt t="80459" x="4456113" y="4268788"/>
          <p14:tracePt t="80478" x="4170363" y="4286250"/>
          <p14:tracePt t="80509" x="3714750" y="4322763"/>
          <p14:tracePt t="80543" x="3286125" y="4340225"/>
          <p14:tracePt t="80576" x="3027363" y="4367213"/>
          <p14:tracePt t="80595" x="2946400" y="4375150"/>
          <p14:tracePt t="80609" x="2786063" y="4394200"/>
          <p14:tracePt t="80626" x="2687638" y="4394200"/>
          <p14:tracePt t="80642" x="2625725" y="4394200"/>
          <p14:tracePt t="80662" x="2554288" y="4394200"/>
          <p14:tracePt t="80677" x="2517775" y="4394200"/>
          <p14:tracePt t="80693" x="2490788" y="4394200"/>
          <p14:tracePt t="80712" x="2465388" y="4394200"/>
          <p14:tracePt t="80727" x="2419350" y="4394200"/>
          <p14:tracePt t="80742" x="2374900" y="4394200"/>
          <p14:tracePt t="80759" x="2322513" y="4394200"/>
          <p14:tracePt t="80776" x="2268538" y="4394200"/>
          <p14:tracePt t="80793" x="2197100" y="4375150"/>
          <p14:tracePt t="80810" x="2160588" y="4367213"/>
          <p14:tracePt t="80826" x="2125663" y="4357688"/>
          <p14:tracePt t="80845" x="2108200" y="4348163"/>
          <p14:tracePt t="80859" x="2108200" y="4340225"/>
          <p14:tracePt t="80876" x="2098675" y="4330700"/>
          <p14:tracePt t="80911" x="2116138" y="4313238"/>
          <p14:tracePt t="80926" x="2160588" y="4313238"/>
          <p14:tracePt t="80944" x="2214563" y="4295775"/>
          <p14:tracePt t="80962" x="2268538" y="4295775"/>
          <p14:tracePt t="80976" x="2303463" y="4295775"/>
          <p14:tracePt t="80993" x="2330450" y="4295775"/>
          <p14:tracePt t="81010" x="2347913" y="4286250"/>
          <p14:tracePt t="81027" x="2366963" y="4286250"/>
          <p14:tracePt t="81042" x="2374900" y="4286250"/>
          <p14:tracePt t="81059" x="2384425" y="4286250"/>
          <p14:tracePt t="81369" x="2393950" y="4286250"/>
          <p14:tracePt t="81375" x="2419350" y="4276725"/>
          <p14:tracePt t="81383" x="2438400" y="4268788"/>
          <p14:tracePt t="81396" x="2465388" y="4268788"/>
          <p14:tracePt t="81410" x="2500313" y="4251325"/>
          <p14:tracePt t="81426" x="2527300" y="4251325"/>
          <p14:tracePt t="81443" x="2554288" y="4232275"/>
          <p14:tracePt t="81476" x="2581275" y="4232275"/>
          <p14:tracePt t="81510" x="2589213" y="4232275"/>
          <p14:tracePt t="81543" x="2589213" y="4224338"/>
          <p14:tracePt t="81560" x="2589213" y="4214813"/>
          <p14:tracePt t="81576" x="2571750" y="4205288"/>
          <p14:tracePt t="81594" x="2554288" y="4197350"/>
          <p14:tracePt t="81609" x="2527300" y="4187825"/>
          <p14:tracePt t="81626" x="2500313" y="4179888"/>
          <p14:tracePt t="81646" x="2465388" y="4170363"/>
          <p14:tracePt t="81660" x="2446338" y="4152900"/>
          <p14:tracePt t="81677" x="2419350" y="4125913"/>
          <p14:tracePt t="81693" x="2401888" y="4116388"/>
          <p14:tracePt t="81711" x="2384425" y="4098925"/>
          <p14:tracePt t="81727" x="2366963" y="4081463"/>
          <p14:tracePt t="81743" x="2357438" y="4062413"/>
          <p14:tracePt t="81759" x="2347913" y="4044950"/>
          <p14:tracePt t="81777" x="2330450" y="4017963"/>
          <p14:tracePt t="81793" x="2330450" y="4000500"/>
          <p14:tracePt t="81810" x="2330450" y="3983038"/>
          <p14:tracePt t="81827" x="2330450" y="3965575"/>
          <p14:tracePt t="81843" x="2339975" y="3938588"/>
          <p14:tracePt t="81859" x="2374900" y="3911600"/>
          <p14:tracePt t="81877" x="2419350" y="3884613"/>
          <p14:tracePt t="81896" x="2500313" y="3875088"/>
          <p14:tracePt t="81910" x="2554288" y="3875088"/>
          <p14:tracePt t="81927" x="2608263" y="3875088"/>
          <p14:tracePt t="81943" x="2633663" y="3875088"/>
          <p14:tracePt t="81961" x="2670175" y="3894138"/>
          <p14:tracePt t="81977" x="2697163" y="3911600"/>
          <p14:tracePt t="81993" x="2705100" y="3919538"/>
          <p14:tracePt t="82013" x="2732088" y="3956050"/>
          <p14:tracePt t="82027" x="2741613" y="4000500"/>
          <p14:tracePt t="82043" x="2751138" y="4027488"/>
          <p14:tracePt t="82060" x="2751138" y="4054475"/>
          <p14:tracePt t="82079" x="2751138" y="4071938"/>
          <p14:tracePt t="82093" x="2751138" y="4089400"/>
          <p14:tracePt t="82110" x="2751138" y="4098925"/>
          <p14:tracePt t="82126" x="2741613" y="4125913"/>
          <p14:tracePt t="82147" x="2705100" y="4160838"/>
          <p14:tracePt t="82160" x="2660650" y="4187825"/>
          <p14:tracePt t="82177" x="2616200" y="4205288"/>
          <p14:tracePt t="82193" x="2571750" y="4214813"/>
          <p14:tracePt t="82210" x="2527300" y="4224338"/>
          <p14:tracePt t="82227" x="2482850" y="4232275"/>
          <p14:tracePt t="82243" x="2446338" y="4232275"/>
          <p14:tracePt t="82263" x="2411413" y="4232275"/>
          <p14:tracePt t="82277" x="2393950" y="4224338"/>
          <p14:tracePt t="82293" x="2374900" y="4214813"/>
          <p14:tracePt t="82310" x="2366963" y="4205288"/>
          <p14:tracePt t="82327" x="2357438" y="4205288"/>
          <p14:tracePt t="82343" x="2347913" y="4197350"/>
          <p14:tracePt t="82623" x="2384425" y="4197350"/>
          <p14:tracePt t="82631" x="2428875" y="4187825"/>
          <p14:tracePt t="82644" x="2571750" y="4170363"/>
          <p14:tracePt t="82660" x="2714625" y="4143375"/>
          <p14:tracePt t="82676" x="2874963" y="4108450"/>
          <p14:tracePt t="82695" x="3054350" y="4044950"/>
          <p14:tracePt t="82710" x="3187700" y="3990975"/>
          <p14:tracePt t="82744" x="3500438" y="3894138"/>
          <p14:tracePt t="82776" x="3857625" y="3803650"/>
          <p14:tracePt t="82811" x="4108450" y="3786188"/>
          <p14:tracePt t="82827" x="4214813" y="3786188"/>
          <p14:tracePt t="82843" x="4268788" y="3786188"/>
          <p14:tracePt t="82860" x="4322763" y="3786188"/>
          <p14:tracePt t="82879" x="4394200" y="3786188"/>
          <p14:tracePt t="82893" x="4446588" y="3803650"/>
          <p14:tracePt t="82910" x="4500563" y="3803650"/>
          <p14:tracePt t="82926" x="4537075" y="3813175"/>
          <p14:tracePt t="82932" x="4554538" y="3822700"/>
          <p14:tracePt t="82946" x="4572000" y="3830638"/>
          <p14:tracePt t="82960" x="4589463" y="3830638"/>
          <p14:tracePt t="82977" x="4598988" y="3830638"/>
          <p14:tracePt t="82993" x="4616450" y="3840163"/>
          <p14:tracePt t="83011" x="4625975" y="3840163"/>
          <p14:tracePt t="83043" x="4633913" y="3840163"/>
          <p14:tracePt t="83062" x="4643438" y="3840163"/>
          <p14:tracePt t="83076" x="4652963" y="3840163"/>
          <p14:tracePt t="83130" x="4652963" y="3848100"/>
          <p14:tracePt t="83138" x="4643438" y="3848100"/>
          <p14:tracePt t="83145" x="4633913" y="3857625"/>
          <p14:tracePt t="83160" x="4581525" y="3857625"/>
          <p14:tracePt t="83177" x="4510088" y="3875088"/>
          <p14:tracePt t="83195" x="4394200" y="3875088"/>
          <p14:tracePt t="83210" x="4340225" y="3875088"/>
          <p14:tracePt t="83227" x="4276725" y="3875088"/>
          <p14:tracePt t="83245" x="4179888" y="3875088"/>
          <p14:tracePt t="83260" x="4108450" y="3875088"/>
          <p14:tracePt t="83277" x="4027488" y="3867150"/>
          <p14:tracePt t="83294" x="3956050" y="3857625"/>
          <p14:tracePt t="83312" x="3840163" y="3848100"/>
          <p14:tracePt t="83327" x="3751263" y="3840163"/>
          <p14:tracePt t="83343" x="3652838" y="3822700"/>
          <p14:tracePt t="83360" x="3571875" y="3822700"/>
          <p14:tracePt t="83378" x="3438525" y="3803650"/>
          <p14:tracePt t="83394" x="3375025" y="3795713"/>
          <p14:tracePt t="83410" x="3313113" y="3786188"/>
          <p14:tracePt t="83427" x="3224213" y="3776663"/>
          <p14:tracePt t="83433" x="3170238" y="3768725"/>
          <p14:tracePt t="83444" x="3089275" y="3759200"/>
          <p14:tracePt t="83460" x="3009900" y="3759200"/>
          <p14:tracePt t="83477" x="2955925" y="3759200"/>
          <p14:tracePt t="83497" x="2884488" y="3759200"/>
          <p14:tracePt t="83510" x="2857500" y="3751263"/>
          <p14:tracePt t="83527" x="2822575" y="3751263"/>
          <p14:tracePt t="83543" x="2786063" y="3751263"/>
          <p14:tracePt t="83561" x="2732088" y="3732213"/>
          <p14:tracePt t="83577" x="2687638" y="3724275"/>
          <p14:tracePt t="83594" x="2652713" y="3714750"/>
          <p14:tracePt t="83610" x="2616200" y="3705225"/>
          <p14:tracePt t="83627" x="2581275" y="3705225"/>
          <p14:tracePt t="83644" x="2554288" y="3705225"/>
          <p14:tracePt t="83660" x="2544763" y="3705225"/>
          <p14:tracePt t="83679" x="2527300" y="3705225"/>
          <p14:tracePt t="83694" x="2509838" y="3705225"/>
          <p14:tracePt t="83727" x="2500313" y="3705225"/>
          <p14:tracePt t="83748" x="2490788" y="3705225"/>
          <p14:tracePt t="83762" x="2482850" y="3705225"/>
          <p14:tracePt t="83777" x="2473325" y="3705225"/>
          <p14:tracePt t="83798" x="2465388" y="3705225"/>
          <p14:tracePt t="85377" x="2465388" y="3697288"/>
          <p14:tracePt t="85907" x="2465388" y="3705225"/>
          <p14:tracePt t="85920" x="2465388" y="3714750"/>
          <p14:tracePt t="85929" x="2465388" y="3724275"/>
          <p14:tracePt t="85950" x="2465388" y="3732213"/>
          <p14:tracePt t="85971" x="2465388" y="3741738"/>
          <p14:tracePt t="85994" x="2473325" y="3751263"/>
          <p14:tracePt t="86001" x="2473325" y="3759200"/>
          <p14:tracePt t="86028" x="2482850" y="3786188"/>
          <p14:tracePt t="86061" x="2482850" y="3840163"/>
          <p14:tracePt t="86081" x="2482850" y="3857625"/>
          <p14:tracePt t="86094" x="2482850" y="3867150"/>
          <p14:tracePt t="86128" x="2482850" y="3884613"/>
          <p14:tracePt t="86464" x="2490788" y="3884613"/>
          <p14:tracePt t="86470" x="2509838" y="3884613"/>
          <p14:tracePt t="86479" x="2527300" y="3884613"/>
          <p14:tracePt t="86495" x="2562225" y="3875088"/>
          <p14:tracePt t="86513" x="2616200" y="3867150"/>
          <p14:tracePt t="86529" x="2660650" y="3848100"/>
          <p14:tracePt t="86545" x="2697163" y="3848100"/>
          <p14:tracePt t="86561" x="2751138" y="3840163"/>
          <p14:tracePt t="86579" x="2813050" y="3822700"/>
          <p14:tracePt t="86595" x="2840038" y="3813175"/>
          <p14:tracePt t="86611" x="2857500" y="3813175"/>
          <p14:tracePt t="86628" x="2867025" y="3813175"/>
          <p14:tracePt t="86646" x="2874963" y="3813175"/>
          <p14:tracePt t="86662" x="2884488" y="3813175"/>
          <p14:tracePt t="87177" x="2919413" y="3813175"/>
          <p14:tracePt t="87182" x="2928938" y="3813175"/>
          <p14:tracePt t="87196" x="2955925" y="3813175"/>
          <p14:tracePt t="87211" x="2973388" y="3813175"/>
          <p14:tracePt t="87229" x="3000375" y="3813175"/>
          <p14:tracePt t="87247" x="3036888" y="3813175"/>
          <p14:tracePt t="87262" x="3054350" y="3813175"/>
          <p14:tracePt t="87278" x="3081338" y="3813175"/>
          <p14:tracePt t="87313" x="3116263" y="3813175"/>
          <p14:tracePt t="87345" x="3143250" y="3813175"/>
          <p14:tracePt t="87381" x="3179763" y="3813175"/>
          <p14:tracePt t="87395" x="3187700" y="3822700"/>
          <p14:tracePt t="87412" x="3205163" y="3822700"/>
          <p14:tracePt t="87430" x="3224213" y="3822700"/>
          <p14:tracePt t="87446" x="3232150" y="3822700"/>
          <p14:tracePt t="87462" x="3241675" y="3822700"/>
          <p14:tracePt t="87478" x="3251200" y="3822700"/>
          <p14:tracePt t="87497" x="3259138" y="3822700"/>
          <p14:tracePt t="87515" x="3268663" y="3822700"/>
          <p14:tracePt t="87536" x="3276600" y="3822700"/>
          <p14:tracePt t="87558" x="3286125" y="3822700"/>
          <p14:tracePt t="87565" x="3295650" y="3822700"/>
          <p14:tracePt t="87588" x="3303588" y="3822700"/>
          <p14:tracePt t="87609" x="3313113" y="3822700"/>
          <p14:tracePt t="88086" x="3330575" y="3822700"/>
          <p14:tracePt t="88093" x="3357563" y="3822700"/>
          <p14:tracePt t="88101" x="3375025" y="3822700"/>
          <p14:tracePt t="88113" x="3402013" y="3822700"/>
          <p14:tracePt t="88129" x="3419475" y="3822700"/>
          <p14:tracePt t="88145" x="3438525" y="3822700"/>
          <p14:tracePt t="88162" x="3446463" y="3822700"/>
          <p14:tracePt t="88195" x="3482975" y="3830638"/>
          <p14:tracePt t="88231" x="3500438" y="3830638"/>
          <p14:tracePt t="88262" x="3527425" y="3830638"/>
          <p14:tracePt t="88279" x="3536950" y="3830638"/>
          <p14:tracePt t="88297" x="3554413" y="3830638"/>
          <p14:tracePt t="88312" x="3571875" y="3830638"/>
          <p14:tracePt t="88328" x="3589338" y="3830638"/>
          <p14:tracePt t="88361" x="3608388" y="3830638"/>
          <p14:tracePt t="88400" x="3616325" y="3830638"/>
          <p14:tracePt t="88423" x="3625850" y="3830638"/>
          <p14:tracePt t="88439" x="3643313" y="3830638"/>
          <p14:tracePt t="88461" x="3652838" y="3830638"/>
          <p14:tracePt t="88476" x="3660775" y="3830638"/>
          <p14:tracePt t="88489" x="3670300" y="3830638"/>
          <p14:tracePt t="88504" x="3679825" y="3830638"/>
          <p14:tracePt t="88527" x="3687763" y="3830638"/>
          <p14:tracePt t="88756" x="3714750" y="3830638"/>
          <p14:tracePt t="88761" x="3724275" y="3840163"/>
          <p14:tracePt t="88769" x="3732213" y="3840163"/>
          <p14:tracePt t="88779" x="3759200" y="3840163"/>
          <p14:tracePt t="88797" x="3813175" y="3857625"/>
          <p14:tracePt t="88812" x="3857625" y="3867150"/>
          <p14:tracePt t="88830" x="3902075" y="3867150"/>
          <p14:tracePt t="88848" x="3946525" y="3867150"/>
          <p14:tracePt t="88862" x="3983038" y="3867150"/>
          <p14:tracePt t="88879" x="4017963" y="3867150"/>
          <p14:tracePt t="88895" x="4037013" y="3867150"/>
          <p14:tracePt t="88913" x="4062413" y="3867150"/>
          <p14:tracePt t="88930" x="4081463" y="3867150"/>
          <p14:tracePt t="88946" x="4089400" y="3867150"/>
          <p14:tracePt t="88963" x="4108450" y="3867150"/>
          <p14:tracePt t="88980" x="4125913" y="3867150"/>
          <p14:tracePt t="88996" x="4133850" y="3867150"/>
          <p14:tracePt t="89012" x="4143375" y="3867150"/>
          <p14:tracePt t="89032" x="4152900" y="3867150"/>
          <p14:tracePt t="89064" x="4170363" y="3867150"/>
          <p14:tracePt t="89085" x="4179888" y="3867150"/>
          <p14:tracePt t="89526" x="4224338" y="3867150"/>
          <p14:tracePt t="89532" x="4259263" y="3867150"/>
          <p14:tracePt t="89546" x="4348163" y="3867150"/>
          <p14:tracePt t="89563" x="4419600" y="3867150"/>
          <p14:tracePt t="89579" x="4500563" y="3867150"/>
          <p14:tracePt t="89596" x="4562475" y="3867150"/>
          <p14:tracePt t="89612" x="4598988" y="3867150"/>
          <p14:tracePt t="89629" x="4633913" y="3867150"/>
          <p14:tracePt t="89662" x="4660900" y="3867150"/>
          <p14:tracePt t="89696" x="4679950" y="3867150"/>
          <p14:tracePt t="89729" x="4697413" y="3867150"/>
          <p14:tracePt t="89746" x="4714875" y="3867150"/>
          <p14:tracePt t="89763" x="4724400" y="3867150"/>
          <p14:tracePt t="89780" x="4732338" y="3867150"/>
          <p14:tracePt t="89796" x="4741863" y="3867150"/>
          <p14:tracePt t="90135" x="4741863" y="3875088"/>
          <p14:tracePt t="90141" x="4741863" y="3884613"/>
          <p14:tracePt t="90149" x="4741863" y="3894138"/>
          <p14:tracePt t="90163" x="4732338" y="3929063"/>
          <p14:tracePt t="90180" x="4687888" y="4000500"/>
          <p14:tracePt t="90197" x="4589463" y="4133850"/>
          <p14:tracePt t="90213" x="4438650" y="4340225"/>
          <p14:tracePt t="90229" x="4367213" y="4438650"/>
          <p14:tracePt t="90246" x="4286250" y="4510088"/>
          <p14:tracePt t="90266" x="4098925" y="4633913"/>
          <p14:tracePt t="90280" x="3956050" y="4724400"/>
          <p14:tracePt t="90296" x="3822700" y="4803775"/>
          <p14:tracePt t="90313" x="3670300" y="4884738"/>
          <p14:tracePt t="90331" x="3419475" y="4991100"/>
          <p14:tracePt t="90346" x="3276600" y="5037138"/>
          <p14:tracePt t="90363" x="3179763" y="5072063"/>
          <p14:tracePt t="90383" x="2982913" y="5143500"/>
          <p14:tracePt t="90396" x="2822575" y="5187950"/>
          <p14:tracePt t="90413" x="2687638" y="5232400"/>
          <p14:tracePt t="90418" x="2625725" y="5251450"/>
          <p14:tracePt t="90429" x="2571750" y="5268913"/>
          <p14:tracePt t="90448" x="2438400" y="5322888"/>
          <p14:tracePt t="90463" x="2374900" y="5340350"/>
          <p14:tracePt t="90479" x="2322513" y="5357813"/>
          <p14:tracePt t="90496" x="2268538" y="5357813"/>
          <p14:tracePt t="90514" x="2224088" y="5375275"/>
          <p14:tracePt t="90530" x="2197100" y="5375275"/>
          <p14:tracePt t="90547" x="2179638" y="5375275"/>
          <p14:tracePt t="90563" x="2170113" y="5375275"/>
          <p14:tracePt t="90581" x="2152650" y="5375275"/>
          <p14:tracePt t="90597" x="2143125" y="5375275"/>
          <p14:tracePt t="90613" x="2133600" y="5375275"/>
          <p14:tracePt t="90641" x="2143125" y="5367338"/>
          <p14:tracePt t="90648" x="2179638" y="5348288"/>
          <p14:tracePt t="90663" x="2295525" y="5303838"/>
          <p14:tracePt t="90680" x="2446338" y="5251450"/>
          <p14:tracePt t="90698" x="2768600" y="5160963"/>
          <p14:tracePt t="90713" x="3000375" y="5099050"/>
          <p14:tracePt t="90730" x="3241675" y="5054600"/>
          <p14:tracePt t="90747" x="3509963" y="5037138"/>
          <p14:tracePt t="90765" x="3840163" y="5037138"/>
          <p14:tracePt t="90779" x="4071938" y="5045075"/>
          <p14:tracePt t="90796" x="4286250" y="5062538"/>
          <p14:tracePt t="90815" x="4633913" y="5089525"/>
          <p14:tracePt t="90829" x="4875213" y="5108575"/>
          <p14:tracePt t="90846" x="5089525" y="5126038"/>
          <p14:tracePt t="90863" x="5286375" y="5126038"/>
          <p14:tracePt t="90880" x="5491163" y="5126038"/>
          <p14:tracePt t="90896" x="5589588" y="5126038"/>
          <p14:tracePt t="90914" x="5697538" y="5126038"/>
          <p14:tracePt t="90920" x="5759450" y="5126038"/>
          <p14:tracePt t="90930" x="5803900" y="5126038"/>
          <p14:tracePt t="90947" x="5965825" y="5126038"/>
          <p14:tracePt t="90963" x="6037263" y="5133975"/>
          <p14:tracePt t="90980" x="6089650" y="5133975"/>
          <p14:tracePt t="90999" x="6143625" y="5143500"/>
          <p14:tracePt t="91013" x="6161088" y="5143500"/>
          <p14:tracePt t="91030" x="6170613" y="5143500"/>
          <p14:tracePt t="91046" x="6180138" y="5143500"/>
          <p14:tracePt t="91064" x="6188075" y="5143500"/>
          <p14:tracePt t="91080" x="6197600" y="5143500"/>
          <p14:tracePt t="91169" x="6205538" y="5143500"/>
          <p14:tracePt t="91176" x="6215063" y="5143500"/>
          <p14:tracePt t="91184" x="6224588" y="5133975"/>
          <p14:tracePt t="91197" x="6259513" y="5108575"/>
          <p14:tracePt t="91213" x="6330950" y="5081588"/>
          <p14:tracePt t="91230" x="6384925" y="5062538"/>
          <p14:tracePt t="91249" x="6456363" y="5054600"/>
          <p14:tracePt t="91264" x="6500813" y="5054600"/>
          <p14:tracePt t="91280" x="6527800" y="5054600"/>
          <p14:tracePt t="91297" x="6545263" y="5054600"/>
          <p14:tracePt t="91314" x="6562725" y="5054600"/>
          <p14:tracePt t="91330" x="6572250" y="5054600"/>
          <p14:tracePt t="91363" x="6589713" y="5054600"/>
          <p14:tracePt t="91595" x="6572250" y="5054600"/>
          <p14:tracePt t="91602" x="6545263" y="5054600"/>
          <p14:tracePt t="91615" x="6510338" y="5072063"/>
          <p14:tracePt t="91630" x="6473825" y="5072063"/>
          <p14:tracePt t="91647" x="6429375" y="5081588"/>
          <p14:tracePt t="91664" x="6357938" y="5108575"/>
          <p14:tracePt t="91682" x="6197600" y="5133975"/>
          <p14:tracePt t="91696" x="6099175" y="5160963"/>
          <p14:tracePt t="91714" x="5991225" y="5180013"/>
          <p14:tracePt t="91730" x="5929313" y="5197475"/>
          <p14:tracePt t="91747" x="5688013" y="5224463"/>
          <p14:tracePt t="91763" x="5465763" y="5232400"/>
          <p14:tracePt t="91780" x="5251450" y="5241925"/>
          <p14:tracePt t="91799" x="5027613" y="5241925"/>
          <p14:tracePt t="91814" x="4759325" y="5205413"/>
          <p14:tracePt t="91830" x="4554538" y="5170488"/>
          <p14:tracePt t="91847" x="4313238" y="5133975"/>
          <p14:tracePt t="91865" x="3973513" y="5062538"/>
          <p14:tracePt t="91880" x="3741738" y="4991100"/>
          <p14:tracePt t="91897" x="3544888" y="4929188"/>
          <p14:tracePt t="91914" x="3367088" y="4848225"/>
          <p14:tracePt t="91919" x="3268663" y="4803775"/>
          <p14:tracePt t="91931" x="3081338" y="4732338"/>
          <p14:tracePt t="91947" x="2955925" y="4679950"/>
          <p14:tracePt t="91963" x="2822575" y="4616450"/>
          <p14:tracePt t="91983" x="2589213" y="4545013"/>
          <p14:tracePt t="91997" x="2465388" y="4518025"/>
          <p14:tracePt t="92013" x="2366963" y="4491038"/>
          <p14:tracePt t="92030" x="2286000" y="4473575"/>
          <p14:tracePt t="92049" x="2160588" y="4465638"/>
          <p14:tracePt t="92063" x="2071688" y="4456113"/>
          <p14:tracePt t="92080" x="1990725" y="4446588"/>
          <p14:tracePt t="92097" x="1919288" y="4429125"/>
          <p14:tracePt t="92115" x="1866900" y="4419600"/>
          <p14:tracePt t="92130" x="1857375" y="4411663"/>
          <p14:tracePt t="92148" x="1839913" y="4402138"/>
          <p14:tracePt t="92167" x="1839913" y="4375150"/>
          <p14:tracePt t="92521" x="1839913" y="4357688"/>
          <p14:tracePt t="92527" x="1839913" y="4348163"/>
          <p14:tracePt t="92534" x="1847850" y="4340225"/>
          <p14:tracePt t="92547" x="1857375" y="4322763"/>
          <p14:tracePt t="92564" x="1874838" y="4303713"/>
          <p14:tracePt t="92580" x="1884363" y="4295775"/>
          <p14:tracePt t="92600" x="1901825" y="4268788"/>
          <p14:tracePt t="92631" x="1946275" y="4251325"/>
          <p14:tracePt t="92665" x="2000250" y="4232275"/>
          <p14:tracePt t="92697" x="2071688" y="4224338"/>
          <p14:tracePt t="92715" x="2108200" y="4224338"/>
          <p14:tracePt t="92731" x="2187575" y="4224338"/>
          <p14:tracePt t="92747" x="2251075" y="4224338"/>
          <p14:tracePt t="92764" x="2303463" y="4232275"/>
          <p14:tracePt t="92783" x="2384425" y="4251325"/>
          <p14:tracePt t="92797" x="2419350" y="4251325"/>
          <p14:tracePt t="92814" x="2455863" y="4268788"/>
          <p14:tracePt t="92830" x="2482850" y="4268788"/>
          <p14:tracePt t="92848" x="2517775" y="4268788"/>
          <p14:tracePt t="92864" x="2536825" y="4268788"/>
          <p14:tracePt t="92882" x="2571750" y="4276725"/>
          <p14:tracePt t="92897" x="2598738" y="4276725"/>
          <p14:tracePt t="92915" x="2625725" y="4276725"/>
          <p14:tracePt t="92930" x="2643188" y="4276725"/>
          <p14:tracePt t="92948" x="2652713" y="4286250"/>
          <p14:tracePt t="92965" x="2660650" y="4286250"/>
          <p14:tracePt t="92981" x="2679700" y="4286250"/>
          <p14:tracePt t="93386" x="2679700" y="4268788"/>
          <p14:tracePt t="93393" x="2670175" y="4259263"/>
          <p14:tracePt t="93400" x="2670175" y="4251325"/>
          <p14:tracePt t="93414" x="2660650" y="4224338"/>
          <p14:tracePt t="93431" x="2652713" y="4214813"/>
          <p14:tracePt t="93465" x="2633663" y="4170363"/>
          <p14:tracePt t="93497" x="2625725" y="4133850"/>
          <p14:tracePt t="93530" x="2616200" y="4081463"/>
          <p14:tracePt t="93547" x="2616200" y="4054475"/>
          <p14:tracePt t="93564" x="2616200" y="4027488"/>
          <p14:tracePt t="93585" x="2616200" y="4000500"/>
          <p14:tracePt t="93598" x="2616200" y="3983038"/>
          <p14:tracePt t="93614" x="2616200" y="3973513"/>
          <p14:tracePt t="93631" x="2616200" y="3965575"/>
          <p14:tracePt t="93649" x="2616200" y="3946525"/>
          <p14:tracePt t="93664" x="2616200" y="3938588"/>
          <p14:tracePt t="93681" x="2616200" y="3919538"/>
          <p14:tracePt t="93697" x="2616200" y="3911600"/>
          <p14:tracePt t="93714" x="2608263" y="3894138"/>
          <p14:tracePt t="93731" x="2608263" y="3884613"/>
          <p14:tracePt t="93748" x="2598738" y="3875088"/>
          <p14:tracePt t="93766" x="2589213" y="3867150"/>
          <p14:tracePt t="93782" x="2581275" y="3867150"/>
          <p14:tracePt t="93797" x="2571750" y="3848100"/>
          <p14:tracePt t="93814" x="2562225" y="3848100"/>
          <p14:tracePt t="93834" x="2527300" y="3857625"/>
          <p14:tracePt t="93848" x="2482850" y="3867150"/>
          <p14:tracePt t="93865" x="2438400" y="3884613"/>
          <p14:tracePt t="93881" x="2411413" y="3884613"/>
          <p14:tracePt t="93898" x="2374900" y="3902075"/>
          <p14:tracePt t="93914" x="2366963" y="3902075"/>
          <p14:tracePt t="93932" x="2347913" y="3919538"/>
          <p14:tracePt t="93951" x="2339975" y="3938588"/>
          <p14:tracePt t="93965" x="2330450" y="3973513"/>
          <p14:tracePt t="93981" x="2330450" y="4027488"/>
          <p14:tracePt t="93997" x="2357438" y="4089400"/>
          <p14:tracePt t="94015" x="2384425" y="4152900"/>
          <p14:tracePt t="94031" x="2401888" y="4179888"/>
          <p14:tracePt t="94047" x="2419350" y="4205288"/>
          <p14:tracePt t="94064" x="2446338" y="4214813"/>
          <p14:tracePt t="94083" x="2482850" y="4241800"/>
          <p14:tracePt t="94098" x="2500313" y="4251325"/>
          <p14:tracePt t="94114" x="2527300" y="4259263"/>
          <p14:tracePt t="94134" x="2562225" y="4268788"/>
          <p14:tracePt t="94148" x="2589213" y="4268788"/>
          <p14:tracePt t="94164" x="2625725" y="4259263"/>
          <p14:tracePt t="94181" x="2660650" y="4251325"/>
          <p14:tracePt t="94200" x="2697163" y="4241800"/>
          <p14:tracePt t="94214" x="2705100" y="4232275"/>
          <p14:tracePt t="94232" x="2705100" y="4224338"/>
          <p14:tracePt t="94248" x="2714625" y="4214813"/>
          <p14:tracePt t="94266" x="2732088" y="4170363"/>
          <p14:tracePt t="94281" x="2732088" y="4125913"/>
          <p14:tracePt t="94297" x="2732088" y="4098925"/>
          <p14:tracePt t="94318" x="2732088" y="4054475"/>
          <p14:tracePt t="94331" x="2732088" y="4044950"/>
          <p14:tracePt t="94348" x="2714625" y="4027488"/>
          <p14:tracePt t="94364" x="2714625" y="4017963"/>
          <p14:tracePt t="94383" x="2687638" y="4000500"/>
          <p14:tracePt t="94397" x="2679700" y="3983038"/>
          <p14:tracePt t="94415" x="2660650" y="3983038"/>
          <p14:tracePt t="94421" x="2652713" y="3973513"/>
          <p14:tracePt t="94431" x="2643188" y="3973513"/>
          <p14:tracePt t="94448" x="2616200" y="3965575"/>
          <p14:tracePt t="94464" x="2581275" y="3956050"/>
          <p14:tracePt t="94481" x="2562225" y="3956050"/>
          <p14:tracePt t="94497" x="2554288" y="3956050"/>
          <p14:tracePt t="94516" x="2536825" y="3956050"/>
          <p14:tracePt t="94547" x="2527300" y="3956050"/>
          <p14:tracePt t="94597" x="2517775" y="3956050"/>
          <p14:tracePt t="94642" x="2500313" y="3956050"/>
          <p14:tracePt t="94649" x="2490788" y="3956050"/>
          <p14:tracePt t="94664" x="2473325" y="3956050"/>
          <p14:tracePt t="94679" x="2465388" y="3965575"/>
          <p14:tracePt t="94686" x="2455863" y="3973513"/>
          <p14:tracePt t="94701" x="2446338" y="3973513"/>
          <p14:tracePt t="94715" x="2446338" y="3983038"/>
          <p14:tracePt t="94731" x="2438400" y="3983038"/>
          <p14:tracePt t="94759" x="2428875" y="3983038"/>
          <p14:tracePt t="94781" x="2428875" y="3990975"/>
          <p14:tracePt t="94795" x="2428875" y="4000500"/>
          <p14:tracePt t="94804" x="2428875" y="4010025"/>
          <p14:tracePt t="94816" x="2428875" y="4037013"/>
          <p14:tracePt t="94832" x="2428875" y="4071938"/>
          <p14:tracePt t="94848" x="2446338" y="4116388"/>
          <p14:tracePt t="94864" x="2455863" y="4143375"/>
          <p14:tracePt t="94882" x="2482850" y="4179888"/>
          <p14:tracePt t="94898" x="2500313" y="4205288"/>
          <p14:tracePt t="94915" x="2517775" y="4232275"/>
          <p14:tracePt t="94921" x="2527300" y="4241800"/>
          <p14:tracePt t="94933" x="2544763" y="4259263"/>
          <p14:tracePt t="94948" x="2554288" y="4286250"/>
          <p14:tracePt t="94965" x="2571750" y="4303713"/>
          <p14:tracePt t="94981" x="2598738" y="4340225"/>
          <p14:tracePt t="94999" x="2705100" y="4473575"/>
          <p14:tracePt t="95014" x="2803525" y="4608513"/>
          <p14:tracePt t="95031" x="2919413" y="4741863"/>
          <p14:tracePt t="95048" x="3009900" y="4875213"/>
          <p14:tracePt t="95066" x="3152775" y="5089525"/>
          <p14:tracePt t="95081" x="3241675" y="5205413"/>
          <p14:tracePt t="95098" x="3313113" y="5303838"/>
          <p14:tracePt t="95117" x="3402013" y="5419725"/>
          <p14:tracePt t="95131" x="3455988" y="5500688"/>
          <p14:tracePt t="95148" x="3500438" y="5545138"/>
          <p14:tracePt t="95165" x="3544888" y="5589588"/>
          <p14:tracePt t="95183" x="3589338" y="5634038"/>
          <p14:tracePt t="95198" x="3616325" y="5653088"/>
          <p14:tracePt t="95215" x="3643313" y="5670550"/>
          <p14:tracePt t="95231" x="3660775" y="5680075"/>
          <p14:tracePt t="95250" x="3705225" y="5688013"/>
          <p14:tracePt t="95265" x="3741738" y="5697538"/>
          <p14:tracePt t="95281" x="3759200" y="5697538"/>
          <p14:tracePt t="95300" x="3786188" y="5697538"/>
          <p14:tracePt t="95331" x="3803650" y="5697538"/>
          <p14:tracePt t="95366" x="3813175" y="5697538"/>
          <p14:tracePt t="95898" x="3751263" y="5715000"/>
          <p14:tracePt t="95904" x="3705225" y="5732463"/>
          <p14:tracePt t="95916" x="3616325" y="5751513"/>
          <p14:tracePt t="95932" x="3544888" y="5759450"/>
          <p14:tracePt t="95948" x="3482975" y="5759450"/>
          <p14:tracePt t="95965" x="3402013" y="5759450"/>
          <p14:tracePt t="95983" x="3295650" y="5759450"/>
          <p14:tracePt t="95998" x="3241675" y="5741988"/>
          <p14:tracePt t="96034" x="3152775" y="5688013"/>
          <p14:tracePt t="96065" x="3108325" y="5589588"/>
          <p14:tracePt t="96101" x="3071813" y="5518150"/>
          <p14:tracePt t="96115" x="3071813" y="5500688"/>
          <p14:tracePt t="96132" x="3071813" y="5483225"/>
          <p14:tracePt t="96149" x="3071813" y="5473700"/>
          <p14:tracePt t="96167" x="3071813" y="5446713"/>
          <p14:tracePt t="96182" x="3089275" y="5429250"/>
          <p14:tracePt t="96199" x="3108325" y="5402263"/>
          <p14:tracePt t="96215" x="3133725" y="5375275"/>
          <p14:tracePt t="96232" x="3160713" y="5340350"/>
          <p14:tracePt t="96248" x="3205163" y="5303838"/>
          <p14:tracePt t="96265" x="3232150" y="5268913"/>
          <p14:tracePt t="96284" x="3276600" y="5232400"/>
          <p14:tracePt t="96298" x="3295650" y="5205413"/>
          <p14:tracePt t="96315" x="3340100" y="5187950"/>
          <p14:tracePt t="96332" x="3384550" y="5160963"/>
          <p14:tracePt t="96349" x="3446463" y="5133975"/>
          <p14:tracePt t="96365" x="3517900" y="5116513"/>
          <p14:tracePt t="96382" x="3581400" y="5099050"/>
          <p14:tracePt t="96399" x="3652838" y="5099050"/>
          <p14:tracePt t="96416" x="3714750" y="5099050"/>
          <p14:tracePt t="96432" x="3759200" y="5108575"/>
          <p14:tracePt t="96438" x="3786188" y="5108575"/>
          <p14:tracePt t="96448" x="3813175" y="5116513"/>
          <p14:tracePt t="96467" x="3911600" y="5153025"/>
          <p14:tracePt t="96482" x="3946525" y="5160963"/>
          <p14:tracePt t="96498" x="3990975" y="5180013"/>
          <p14:tracePt t="96515" x="4017963" y="5197475"/>
          <p14:tracePt t="96533" x="4054475" y="5224463"/>
          <p14:tracePt t="96548" x="4081463" y="5251450"/>
          <p14:tracePt t="96565" x="4108450" y="5276850"/>
          <p14:tracePt t="96582" x="4125913" y="5303838"/>
          <p14:tracePt t="96601" x="4143375" y="5330825"/>
          <p14:tracePt t="96615" x="4152900" y="5348288"/>
          <p14:tracePt t="96632" x="4152900" y="5367338"/>
          <p14:tracePt t="96648" x="4152900" y="5402263"/>
          <p14:tracePt t="96666" x="4143375" y="5446713"/>
          <p14:tracePt t="96682" x="4116388" y="5473700"/>
          <p14:tracePt t="96698" x="4071938" y="5510213"/>
          <p14:tracePt t="96717" x="3983038" y="5562600"/>
          <p14:tracePt t="96732" x="3938588" y="5581650"/>
          <p14:tracePt t="96748" x="3884613" y="5608638"/>
          <p14:tracePt t="96766" x="3830638" y="5626100"/>
          <p14:tracePt t="96784" x="3741738" y="5643563"/>
          <p14:tracePt t="96798" x="3670300" y="5653088"/>
          <p14:tracePt t="96815" x="3616325" y="5653088"/>
          <p14:tracePt t="96834" x="3554413" y="5653088"/>
          <p14:tracePt t="96849" x="3509963" y="5653088"/>
          <p14:tracePt t="96866" x="3473450" y="5653088"/>
          <p14:tracePt t="96882" x="3419475" y="5653088"/>
          <p14:tracePt t="96901" x="3357563" y="5634038"/>
          <p14:tracePt t="96916" x="3303588" y="5616575"/>
          <p14:tracePt t="96932" x="3251200" y="5599113"/>
          <p14:tracePt t="96948" x="3205163" y="5581650"/>
          <p14:tracePt t="96967" x="3152775" y="5554663"/>
          <p14:tracePt t="96982" x="3125788" y="5537200"/>
          <p14:tracePt t="96999" x="3116263" y="5518150"/>
          <p14:tracePt t="97015" x="3108325" y="5518150"/>
          <p14:tracePt t="97032" x="3098800" y="5500688"/>
          <p14:tracePt t="97048" x="3089275" y="5465763"/>
          <p14:tracePt t="97066" x="3089275" y="5429250"/>
          <p14:tracePt t="97085" x="3089275" y="5394325"/>
          <p14:tracePt t="97099" x="3089275" y="5367338"/>
          <p14:tracePt t="97116" x="3098800" y="5340350"/>
          <p14:tracePt t="97132" x="3116263" y="5313363"/>
          <p14:tracePt t="97151" x="3143250" y="5276850"/>
          <p14:tracePt t="97165" x="3160713" y="5251450"/>
          <p14:tracePt t="97182" x="3179763" y="5224463"/>
          <p14:tracePt t="97200" x="3197225" y="5205413"/>
          <p14:tracePt t="97216" x="3214688" y="5180013"/>
          <p14:tracePt t="97232" x="3241675" y="5170488"/>
          <p14:tracePt t="97249" x="3268663" y="5153025"/>
          <p14:tracePt t="97267" x="3313113" y="5133975"/>
          <p14:tracePt t="97282" x="3340100" y="5116513"/>
          <p14:tracePt t="97299" x="3394075" y="5108575"/>
          <p14:tracePt t="97315" x="3446463" y="5089525"/>
          <p14:tracePt t="97335" x="3536950" y="5089525"/>
          <p14:tracePt t="97349" x="3589338" y="5089525"/>
          <p14:tracePt t="97366" x="3633788" y="5089525"/>
          <p14:tracePt t="97382" x="3670300" y="5089525"/>
          <p14:tracePt t="97400" x="3724275" y="5116513"/>
          <p14:tracePt t="97415" x="3751263" y="5133975"/>
          <p14:tracePt t="97421" x="3768725" y="5153025"/>
          <p14:tracePt t="97432" x="3795713" y="5160963"/>
          <p14:tracePt t="97451" x="3830638" y="5197475"/>
          <p14:tracePt t="97466" x="3848100" y="5214938"/>
          <p14:tracePt t="97482" x="3867150" y="5224463"/>
          <p14:tracePt t="97499" x="3875088" y="5232400"/>
          <p14:tracePt t="97517" x="3884613" y="5241925"/>
          <p14:tracePt t="97532" x="3894138" y="5259388"/>
          <p14:tracePt t="97549" x="3902075" y="5268913"/>
          <p14:tracePt t="97567" x="3902075" y="5276850"/>
          <p14:tracePt t="97585" x="3919538" y="5295900"/>
          <p14:tracePt t="97599" x="3929063" y="5313363"/>
          <p14:tracePt t="97617" x="3929063" y="5330825"/>
          <p14:tracePt t="97635" x="3946525" y="5348288"/>
          <p14:tracePt t="97649" x="3946525" y="5367338"/>
          <p14:tracePt t="97666" x="3946525" y="5375275"/>
          <p14:tracePt t="97682" x="3946525" y="5384800"/>
          <p14:tracePt t="97702" x="3946525" y="5402263"/>
          <p14:tracePt t="97716" x="3946525" y="5419725"/>
          <p14:tracePt t="97732" x="3946525" y="5429250"/>
          <p14:tracePt t="97749" x="3946525" y="5438775"/>
          <p14:tracePt t="97766" x="3946525" y="5446713"/>
          <p14:tracePt t="97893" x="3946525" y="5456238"/>
          <p14:tracePt t="97907" x="3938588" y="5465763"/>
          <p14:tracePt t="97917" x="3929063" y="5465763"/>
          <p14:tracePt t="97935" x="3911600" y="5473700"/>
          <p14:tracePt t="97950" x="3875088" y="5500688"/>
          <p14:tracePt t="97966" x="3848100" y="5518150"/>
          <p14:tracePt t="97983" x="3822700" y="5518150"/>
          <p14:tracePt t="98001" x="3714750" y="5554663"/>
          <p14:tracePt t="98016" x="3554413" y="5581650"/>
          <p14:tracePt t="98032" x="3384550" y="5608638"/>
          <p14:tracePt t="98049" x="3152775" y="5643563"/>
          <p14:tracePt t="98069" x="2813050" y="5661025"/>
          <p14:tracePt t="98083" x="2625725" y="5661025"/>
          <p14:tracePt t="98099" x="2419350" y="5653088"/>
          <p14:tracePt t="98116" x="2241550" y="5626100"/>
          <p14:tracePt t="98134" x="2054225" y="5599113"/>
          <p14:tracePt t="98149" x="1955800" y="5581650"/>
          <p14:tracePt t="98166" x="1866900" y="5562600"/>
          <p14:tracePt t="98186" x="1741488" y="5545138"/>
          <p14:tracePt t="98200" x="1670050" y="5527675"/>
          <p14:tracePt t="98216" x="1616075" y="5527675"/>
          <p14:tracePt t="98232" x="1562100" y="5518150"/>
          <p14:tracePt t="98251" x="1490663" y="5500688"/>
          <p14:tracePt t="98266" x="1446213" y="5500688"/>
          <p14:tracePt t="98282" x="1419225" y="5500688"/>
          <p14:tracePt t="98299" x="1384300" y="5500688"/>
          <p14:tracePt t="98317" x="1347788" y="5491163"/>
          <p14:tracePt t="98333" x="1322388" y="5491163"/>
          <p14:tracePt t="98350" x="1303338" y="5491163"/>
          <p14:tracePt t="98383" x="1295400" y="5491163"/>
          <p14:tracePt t="98650" x="1295400" y="5465763"/>
          <p14:tracePt t="98658" x="1295400" y="5429250"/>
          <p14:tracePt t="98666" x="1312863" y="5402263"/>
          <p14:tracePt t="98684" x="1347788" y="5340350"/>
          <p14:tracePt t="98699" x="1366838" y="5313363"/>
          <p14:tracePt t="98716" x="1393825" y="5286375"/>
          <p14:tracePt t="98733" x="1428750" y="5259388"/>
          <p14:tracePt t="98750" x="1482725" y="5232400"/>
          <p14:tracePt t="98766" x="1509713" y="5224463"/>
          <p14:tracePt t="98783" x="1536700" y="5214938"/>
          <p14:tracePt t="98801" x="1562100" y="5205413"/>
          <p14:tracePt t="98817" x="1571625" y="5197475"/>
          <p14:tracePt t="98833" x="1581150" y="5197475"/>
          <p14:tracePt t="98849" x="1608138" y="5197475"/>
          <p14:tracePt t="98868" x="1643063" y="5197475"/>
          <p14:tracePt t="98882" x="1670050" y="5197475"/>
          <p14:tracePt t="98900" x="1697038" y="5197475"/>
          <p14:tracePt t="98919" x="1714500" y="5197475"/>
          <p14:tracePt t="98937" x="1731963" y="5197475"/>
          <p14:tracePt t="98949" x="1751013" y="5197475"/>
          <p14:tracePt t="98966" x="1758950" y="5205413"/>
          <p14:tracePt t="98985" x="1768475" y="5214938"/>
          <p14:tracePt t="99016" x="1776413" y="5232400"/>
          <p14:tracePt t="99033" x="1795463" y="5241925"/>
          <p14:tracePt t="99053" x="1803400" y="5286375"/>
          <p14:tracePt t="99066" x="1803400" y="5330825"/>
          <p14:tracePt t="99084" x="1803400" y="5375275"/>
          <p14:tracePt t="99103" x="1795463" y="5419725"/>
          <p14:tracePt t="99117" x="1776413" y="5446713"/>
          <p14:tracePt t="99133" x="1758950" y="5473700"/>
          <p14:tracePt t="99150" x="1731963" y="5500688"/>
          <p14:tracePt t="99168" x="1697038" y="5527675"/>
          <p14:tracePt t="99183" x="1625600" y="5562600"/>
          <p14:tracePt t="99199" x="1598613" y="5589588"/>
          <p14:tracePt t="99216" x="1554163" y="5608638"/>
          <p14:tracePt t="99235" x="1500188" y="5634038"/>
          <p14:tracePt t="99249" x="1482725" y="5643563"/>
          <p14:tracePt t="99266" x="1438275" y="5653088"/>
          <p14:tracePt t="99283" x="1411288" y="5653088"/>
          <p14:tracePt t="99302" x="1366838" y="5653088"/>
          <p14:tracePt t="99317" x="1339850" y="5653088"/>
          <p14:tracePt t="99333" x="1322388" y="5643563"/>
          <p14:tracePt t="99353" x="1295400" y="5634038"/>
          <p14:tracePt t="99368" x="1285875" y="5634038"/>
          <p14:tracePt t="99383" x="1285875" y="5616575"/>
          <p14:tracePt t="99400" x="1276350" y="5616575"/>
          <p14:tracePt t="99418" x="1276350" y="5589588"/>
          <p14:tracePt t="99433" x="1322388" y="5562600"/>
          <p14:tracePt t="99450" x="1401763" y="5518150"/>
          <p14:tracePt t="99467" x="1554163" y="5483225"/>
          <p14:tracePt t="99484" x="1812925" y="5473700"/>
          <p14:tracePt t="99499" x="2017713" y="5491163"/>
          <p14:tracePt t="99516" x="2259013" y="5527675"/>
          <p14:tracePt t="99533" x="2455863" y="5581650"/>
          <p14:tracePt t="99551" x="2714625" y="5680075"/>
          <p14:tracePt t="99567" x="2911475" y="5759450"/>
          <p14:tracePt t="99583" x="3062288" y="5813425"/>
          <p14:tracePt t="99602" x="3268663" y="5867400"/>
          <p14:tracePt t="99617" x="3411538" y="5884863"/>
          <p14:tracePt t="99633" x="3562350" y="5894388"/>
          <p14:tracePt t="99650" x="3670300" y="5894388"/>
          <p14:tracePt t="99668" x="3830638" y="5894388"/>
          <p14:tracePt t="99683" x="3911600" y="5894388"/>
          <p14:tracePt t="99700" x="3983038" y="5894388"/>
          <p14:tracePt t="99716" x="4044950" y="5894388"/>
          <p14:tracePt t="99733" x="4116388" y="5894388"/>
          <p14:tracePt t="99750" x="4143375" y="5894388"/>
          <p14:tracePt t="99766" x="4170363" y="5894388"/>
          <p14:tracePt t="99785" x="4179888" y="5894388"/>
          <p14:tracePt t="99799" x="4197350" y="5894388"/>
          <p14:tracePt t="99833" x="4205288" y="5894388"/>
        </p14:tracePtLst>
      </p14:laserTrace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77813"/>
            <a:ext cx="8229600" cy="712787"/>
          </a:xfrm>
        </p:spPr>
        <p:txBody>
          <a:bodyPr/>
          <a:lstStyle/>
          <a:p>
            <a:pPr eaLnBrk="1" hangingPunct="1"/>
            <a:r>
              <a:rPr lang="en-US" altLang="en-US" sz="3600" b="1" smtClean="0"/>
              <a:t>General Formula--Population Mean</a:t>
            </a:r>
            <a:r>
              <a:rPr lang="en-US" altLang="en-US" sz="4000" smtClean="0"/>
              <a:t> </a:t>
            </a:r>
            <a:endParaRPr lang="en-US" altLang="en-US" sz="3600" smtClean="0"/>
          </a:p>
        </p:txBody>
      </p:sp>
      <p:pic>
        <p:nvPicPr>
          <p:cNvPr id="14339" name="Picture 4" descr="popmea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465263"/>
            <a:ext cx="68580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Slide Number Placeholder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a:spcBef>
                <a:spcPct val="0"/>
              </a:spcBef>
              <a:buClrTx/>
              <a:buSzTx/>
              <a:buFontTx/>
              <a:buNone/>
            </a:pPr>
            <a:fld id="{D90B19BC-1D8A-40D2-A14B-02EF573DFF75}" type="slidenum">
              <a:rPr lang="en-US" altLang="en-US" sz="1400">
                <a:latin typeface="Arial" panose="020B0604020202020204" pitchFamily="34" charset="0"/>
              </a:rPr>
              <a:pPr rtl="0">
                <a:spcBef>
                  <a:spcPct val="0"/>
                </a:spcBef>
                <a:buClrTx/>
                <a:buSzTx/>
                <a:buFontTx/>
                <a:buNone/>
              </a:pPr>
              <a:t>9</a:t>
            </a:fld>
            <a:endParaRPr lang="en-US" altLang="en-US" sz="1400">
              <a:latin typeface="Arial" panose="020B0604020202020204" pitchFamily="34" charset="0"/>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9613"/>
    </mc:Choice>
    <mc:Fallback>
      <p:transition spd="slow" advTm="296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5117" x="4197350" y="5857875"/>
          <p14:tracePt t="5123" x="4170363" y="5795963"/>
          <p14:tracePt t="5138" x="4125913" y="5670550"/>
          <p14:tracePt t="5151" x="4098925" y="5599113"/>
          <p14:tracePt t="5168" x="4010025" y="5384800"/>
          <p14:tracePt t="5184" x="3929063" y="5214938"/>
          <p14:tracePt t="5202" x="3822700" y="4973638"/>
          <p14:tracePt t="5217" x="3768725" y="4822825"/>
          <p14:tracePt t="5251" x="3697288" y="4527550"/>
          <p14:tracePt t="5257" x="3670300" y="4446588"/>
          <p14:tracePt t="5284" x="3633788" y="4268788"/>
          <p14:tracePt t="5319" x="3608388" y="4098925"/>
          <p14:tracePt t="5336" x="3608388" y="4054475"/>
          <p14:tracePt t="5352" x="3608388" y="4010025"/>
          <p14:tracePt t="5367" x="3608388" y="3983038"/>
          <p14:tracePt t="5386" x="3608388" y="3919538"/>
          <p14:tracePt t="5401" x="3608388" y="3884613"/>
          <p14:tracePt t="5418" x="3608388" y="3848100"/>
          <p14:tracePt t="5434" x="3608388" y="3803650"/>
          <p14:tracePt t="5452" x="3608388" y="3724275"/>
          <p14:tracePt t="5467" x="3598863" y="3616325"/>
          <p14:tracePt t="5485" x="3571875" y="3509963"/>
          <p14:tracePt t="5503" x="3536950" y="3367088"/>
          <p14:tracePt t="5518" x="3517900" y="3313113"/>
          <p14:tracePt t="5534" x="3500438" y="3286125"/>
          <p14:tracePt t="5553" x="3490913" y="3259138"/>
          <p14:tracePt t="5866" x="3419475" y="3268663"/>
          <p14:tracePt t="5872" x="3322638" y="3303588"/>
          <p14:tracePt t="5885" x="3125788" y="3367088"/>
          <p14:tracePt t="5902" x="2955925" y="3402013"/>
          <p14:tracePt t="5918" x="2857500" y="3429000"/>
          <p14:tracePt t="5937" x="2759075" y="3465513"/>
          <p14:tracePt t="5951" x="2724150" y="3482975"/>
          <p14:tracePt t="5968" x="2714625" y="3482975"/>
          <p14:tracePt t="5985" x="2705100" y="3482975"/>
          <p14:tracePt t="6003" x="2697163" y="3482975"/>
          <p14:tracePt t="6798" x="2687638" y="3482975"/>
          <p14:tracePt t="6805" x="2679700" y="3490913"/>
          <p14:tracePt t="6819" x="2652713" y="3500438"/>
          <p14:tracePt t="6836" x="2598738" y="3509963"/>
          <p14:tracePt t="6852" x="2536825" y="3517900"/>
          <p14:tracePt t="6869" x="2411413" y="3536950"/>
          <p14:tracePt t="6885" x="2295525" y="3562350"/>
          <p14:tracePt t="6902" x="2143125" y="3571875"/>
          <p14:tracePt t="6935" x="1785938" y="3598863"/>
          <p14:tracePt t="6968" x="1473200" y="3608388"/>
          <p14:tracePt t="7001" x="1116013" y="3509963"/>
          <p14:tracePt t="7019" x="990600" y="3473450"/>
          <p14:tracePt t="7035" x="884238" y="3411538"/>
          <p14:tracePt t="7054" x="768350" y="3330575"/>
          <p14:tracePt t="7069" x="704850" y="3276600"/>
          <p14:tracePt t="7085" x="633413" y="3179763"/>
          <p14:tracePt t="7102" x="536575" y="3036888"/>
          <p14:tracePt t="7119" x="428625" y="2857500"/>
          <p14:tracePt t="7136" x="374650" y="2768600"/>
          <p14:tracePt t="7151" x="330200" y="2705100"/>
          <p14:tracePt t="7171" x="268288" y="2562225"/>
          <p14:tracePt t="7185" x="231775" y="2428875"/>
          <p14:tracePt t="7202" x="214313" y="2312988"/>
          <p14:tracePt t="7219" x="214313" y="2241550"/>
          <p14:tracePt t="7238" x="214313" y="2179638"/>
          <p14:tracePt t="7252" x="214313" y="2143125"/>
          <p14:tracePt t="7259" x="214313" y="2133600"/>
          <p14:tracePt t="7268" x="214313" y="2116138"/>
          <p14:tracePt t="7288" x="258763" y="2054225"/>
          <p14:tracePt t="7302" x="339725" y="1982788"/>
          <p14:tracePt t="7318" x="419100" y="1893888"/>
          <p14:tracePt t="7335" x="517525" y="1803400"/>
          <p14:tracePt t="7354" x="723900" y="1679575"/>
          <p14:tracePt t="7370" x="857250" y="1608138"/>
          <p14:tracePt t="7385" x="965200" y="1571625"/>
          <p14:tracePt t="7402" x="1044575" y="1536700"/>
          <p14:tracePt t="7419" x="1160463" y="1482725"/>
          <p14:tracePt t="7435" x="1258888" y="1438275"/>
          <p14:tracePt t="7452" x="1393825" y="1384300"/>
          <p14:tracePt t="7468" x="1509713" y="1330325"/>
          <p14:tracePt t="7485" x="1660525" y="1276350"/>
          <p14:tracePt t="7502" x="1776413" y="1241425"/>
          <p14:tracePt t="7518" x="1893888" y="1223963"/>
          <p14:tracePt t="7538" x="2081213" y="1214438"/>
          <p14:tracePt t="7552" x="2179638" y="1231900"/>
          <p14:tracePt t="7569" x="2276475" y="1258888"/>
          <p14:tracePt t="7586" x="2384425" y="1303338"/>
          <p14:tracePt t="7603" x="2517775" y="1357313"/>
          <p14:tracePt t="7618" x="2616200" y="1401763"/>
          <p14:tracePt t="7636" x="2670175" y="1428750"/>
          <p14:tracePt t="7653" x="2732088" y="1455738"/>
          <p14:tracePt t="7669" x="2822575" y="1509713"/>
          <p14:tracePt t="7685" x="2884488" y="1571625"/>
          <p14:tracePt t="7702" x="2938463" y="1608138"/>
          <p14:tracePt t="7721" x="3017838" y="1697038"/>
          <p14:tracePt t="7735" x="3062288" y="1751013"/>
          <p14:tracePt t="7752" x="3116263" y="1803400"/>
          <p14:tracePt t="7757" x="3143250" y="1822450"/>
          <p14:tracePt t="7768" x="3160713" y="1857375"/>
          <p14:tracePt t="7787" x="3224213" y="1938338"/>
          <p14:tracePt t="7802" x="3259138" y="2017713"/>
          <p14:tracePt t="7819" x="3286125" y="2108200"/>
          <p14:tracePt t="7835" x="3313113" y="2197100"/>
          <p14:tracePt t="7853" x="3330575" y="2312988"/>
          <p14:tracePt t="7868" x="3330575" y="2374900"/>
          <p14:tracePt t="7885" x="3330575" y="2465388"/>
          <p14:tracePt t="7904" x="3313113" y="2679700"/>
          <p14:tracePt t="7919" x="3303588" y="2813050"/>
          <p14:tracePt t="7935" x="3286125" y="2901950"/>
          <p14:tracePt t="7952" x="3276600" y="2973388"/>
          <p14:tracePt t="7970" x="3259138" y="3125788"/>
          <p14:tracePt t="7985" x="3241675" y="3224213"/>
          <p14:tracePt t="8002" x="3214688" y="3313113"/>
          <p14:tracePt t="8019" x="3197225" y="3394075"/>
          <p14:tracePt t="8036" x="3152775" y="3490913"/>
          <p14:tracePt t="8052" x="3108325" y="3554413"/>
          <p14:tracePt t="8069" x="3062288" y="3616325"/>
          <p14:tracePt t="8088" x="2982913" y="3714750"/>
          <p14:tracePt t="8102" x="2928938" y="3776663"/>
          <p14:tracePt t="8119" x="2857500" y="3840163"/>
          <p14:tracePt t="8135" x="2751138" y="3919538"/>
          <p14:tracePt t="8153" x="2571750" y="4010025"/>
          <p14:tracePt t="8169" x="2473325" y="4054475"/>
          <p14:tracePt t="8185" x="2384425" y="4089400"/>
          <p14:tracePt t="8202" x="2268538" y="4108450"/>
          <p14:tracePt t="8220" x="2054225" y="4133850"/>
          <p14:tracePt t="8235" x="1901825" y="4133850"/>
          <p14:tracePt t="8252" x="1776413" y="4133850"/>
          <p14:tracePt t="8259" x="1704975" y="4133850"/>
          <p14:tracePt t="8269" x="1633538" y="4133850"/>
          <p14:tracePt t="8286" x="1455738" y="4098925"/>
          <p14:tracePt t="8303" x="1250950" y="4027488"/>
          <p14:tracePt t="8320" x="1133475" y="3983038"/>
          <p14:tracePt t="8338" x="946150" y="3884613"/>
          <p14:tracePt t="8352" x="822325" y="3813175"/>
          <p14:tracePt t="8369" x="723900" y="3751263"/>
          <p14:tracePt t="8386" x="660400" y="3697288"/>
          <p14:tracePt t="8403" x="561975" y="3589338"/>
          <p14:tracePt t="8418" x="490538" y="3482975"/>
          <p14:tracePt t="8435" x="419100" y="3348038"/>
          <p14:tracePt t="8455" x="347663" y="3205163"/>
          <p14:tracePt t="8471" x="303213" y="3133725"/>
          <p14:tracePt t="8486" x="258763" y="3027363"/>
          <p14:tracePt t="8502" x="223838" y="2874963"/>
          <p14:tracePt t="8522" x="179388" y="2705100"/>
          <p14:tracePt t="8536" x="169863" y="2643188"/>
          <p14:tracePt t="8552" x="169863" y="2571750"/>
          <p14:tracePt t="8569" x="169863" y="2500313"/>
          <p14:tracePt t="8587" x="196850" y="2295525"/>
          <p14:tracePt t="8603" x="223838" y="2179638"/>
          <p14:tracePt t="8619" x="250825" y="2098675"/>
          <p14:tracePt t="8635" x="276225" y="2054225"/>
          <p14:tracePt t="8653" x="322263" y="1982788"/>
          <p14:tracePt t="8669" x="357188" y="1938338"/>
          <p14:tracePt t="8686" x="411163" y="1866900"/>
          <p14:tracePt t="8705" x="536575" y="1731963"/>
          <p14:tracePt t="8719" x="633413" y="1643063"/>
          <p14:tracePt t="8736" x="750888" y="1554163"/>
          <p14:tracePt t="8753" x="874713" y="1490663"/>
          <p14:tracePt t="8759" x="919163" y="1473200"/>
          <p14:tracePt t="8771" x="1054100" y="1419225"/>
          <p14:tracePt t="8785" x="1214438" y="1384300"/>
          <p14:tracePt t="8803" x="1357313" y="1357313"/>
          <p14:tracePt t="8819" x="1482725" y="1347788"/>
          <p14:tracePt t="8839" x="1670050" y="1330325"/>
          <p14:tracePt t="8852" x="1830388" y="1330325"/>
          <p14:tracePt t="8869" x="1973263" y="1330325"/>
          <p14:tracePt t="8888" x="2133600" y="1357313"/>
          <p14:tracePt t="8904" x="2241550" y="1374775"/>
          <p14:tracePt t="8919" x="2347913" y="1401763"/>
          <p14:tracePt t="8936" x="2438400" y="1428750"/>
          <p14:tracePt t="8955" x="2562225" y="1490663"/>
          <p14:tracePt t="8969" x="2625725" y="1527175"/>
          <p14:tracePt t="8986" x="2660650" y="1562100"/>
          <p14:tracePt t="9002" x="2687638" y="1571625"/>
          <p14:tracePt t="9021" x="2776538" y="1643063"/>
          <p14:tracePt t="9036" x="2813050" y="1687513"/>
          <p14:tracePt t="9053" x="2857500" y="1724025"/>
          <p14:tracePt t="9069" x="2901950" y="1768475"/>
          <p14:tracePt t="9086" x="2973388" y="1866900"/>
          <p14:tracePt t="9103" x="3009900" y="1955800"/>
          <p14:tracePt t="9119" x="3054350" y="2036763"/>
          <p14:tracePt t="9138" x="3089275" y="2152650"/>
          <p14:tracePt t="9152" x="3108325" y="2214563"/>
          <p14:tracePt t="9169" x="3125788" y="2295525"/>
          <p14:tracePt t="9186" x="3133725" y="2393950"/>
          <p14:tracePt t="9204" x="3143250" y="2581275"/>
          <p14:tracePt t="9219" x="3143250" y="2679700"/>
          <p14:tracePt t="9236" x="3143250" y="2732088"/>
          <p14:tracePt t="9256" x="3133725" y="2813050"/>
          <p14:tracePt t="9262" x="3125788" y="2840038"/>
          <p14:tracePt t="9269" x="3116263" y="2867025"/>
          <p14:tracePt t="9286" x="3089275" y="2938463"/>
          <p14:tracePt t="9303" x="3062288" y="3000375"/>
          <p14:tracePt t="9321" x="3017838" y="3116263"/>
          <p14:tracePt t="9337" x="2990850" y="3160713"/>
          <p14:tracePt t="9352" x="2965450" y="3205163"/>
          <p14:tracePt t="9369" x="2938463" y="3232150"/>
          <p14:tracePt t="9390" x="2884488" y="3286125"/>
          <p14:tracePt t="9403" x="2840038" y="3313113"/>
          <p14:tracePt t="9419" x="2795588" y="3348038"/>
          <p14:tracePt t="9436" x="2751138" y="3384550"/>
          <p14:tracePt t="9453" x="2633663" y="3473450"/>
          <p14:tracePt t="9469" x="2571750" y="3517900"/>
          <p14:tracePt t="9486" x="2482850" y="3562350"/>
          <p14:tracePt t="9505" x="2366963" y="3633788"/>
          <p14:tracePt t="9519" x="2268538" y="3679825"/>
          <p14:tracePt t="9536" x="2152650" y="3714750"/>
          <p14:tracePt t="9552" x="2044700" y="3732213"/>
          <p14:tracePt t="9571" x="1884363" y="3741738"/>
          <p14:tracePt t="9586" x="1812925" y="3741738"/>
          <p14:tracePt t="9603" x="1751013" y="3741738"/>
          <p14:tracePt t="9619" x="1687513" y="3741738"/>
          <p14:tracePt t="9636" x="1562100" y="3741738"/>
          <p14:tracePt t="9653" x="1482725" y="3732213"/>
          <p14:tracePt t="9669" x="1428750" y="3714750"/>
          <p14:tracePt t="9688" x="1347788" y="3687763"/>
          <p14:tracePt t="9703" x="1303338" y="3679825"/>
          <p14:tracePt t="9719" x="1276350" y="3652838"/>
          <p14:tracePt t="9736" x="1241425" y="3643313"/>
          <p14:tracePt t="9756" x="1196975" y="3608388"/>
          <p14:tracePt t="9769" x="1160463" y="3589338"/>
          <p14:tracePt t="9786" x="1143000" y="3562350"/>
          <p14:tracePt t="9803" x="1108075" y="3544888"/>
          <p14:tracePt t="9820" x="1071563" y="3517900"/>
          <p14:tracePt t="9836" x="1044575" y="3500438"/>
          <p14:tracePt t="9853" x="1036638" y="3490913"/>
          <p14:tracePt t="9873" x="1017588" y="3473450"/>
          <p14:tracePt t="9887" x="1009650" y="3465513"/>
          <p14:tracePt t="9903" x="1000125" y="3455988"/>
          <p14:tracePt t="9920" x="990600" y="3455988"/>
          <p14:tracePt t="9937" x="990600" y="3438525"/>
          <p14:tracePt t="9953" x="990600" y="3429000"/>
          <p14:tracePt t="9986" x="990600" y="3411538"/>
          <p14:tracePt t="10005" x="990600" y="3375025"/>
          <p14:tracePt t="10019" x="1000125" y="3340100"/>
          <p14:tracePt t="10036" x="1009650" y="3313113"/>
          <p14:tracePt t="10056" x="1017588" y="3276600"/>
          <p14:tracePt t="10070" x="1027113" y="3268663"/>
          <p14:tracePt t="10086" x="1036638" y="3251200"/>
          <p14:tracePt t="10103" x="1036638" y="3232150"/>
          <p14:tracePt t="10122" x="1044575" y="3214688"/>
          <p14:tracePt t="10153" x="1044575" y="3205163"/>
          <p14:tracePt t="10169" x="1044575" y="3197225"/>
          <p14:tracePt t="10188" x="1044575" y="3187700"/>
          <p14:tracePt t="10257" x="1044575" y="3179763"/>
          <p14:tracePt t="10954" x="1125538" y="3170238"/>
          <p14:tracePt t="10961" x="1214438" y="3160713"/>
          <p14:tracePt t="10970" x="1303338" y="3152775"/>
          <p14:tracePt t="10988" x="1527175" y="3143250"/>
          <p14:tracePt t="11003" x="1697038" y="3143250"/>
          <p14:tracePt t="11020" x="1847850" y="3143250"/>
          <p14:tracePt t="11040" x="2009775" y="3143250"/>
          <p14:tracePt t="11070" x="2187575" y="3125788"/>
          <p14:tracePt t="11103" x="2322513" y="3071813"/>
          <p14:tracePt t="11136" x="2401888" y="3017838"/>
          <p14:tracePt t="11154" x="2428875" y="2990850"/>
          <p14:tracePt t="11171" x="2455863" y="2955925"/>
          <p14:tracePt t="11187" x="2473325" y="2928938"/>
          <p14:tracePt t="11203" x="2490788" y="2901950"/>
          <p14:tracePt t="11220" x="2490788" y="2884488"/>
          <p14:tracePt t="11238" x="2500313" y="2857500"/>
          <p14:tracePt t="11253" x="2509838" y="2822575"/>
          <p14:tracePt t="11259" x="2517775" y="2813050"/>
          <p14:tracePt t="11270" x="2527300" y="2795588"/>
          <p14:tracePt t="11289" x="2527300" y="2759075"/>
          <p14:tracePt t="11303" x="2536825" y="2732088"/>
          <p14:tracePt t="11320" x="2536825" y="2705100"/>
          <p14:tracePt t="11337" x="2536825" y="2679700"/>
          <p14:tracePt t="11355" x="2536825" y="2643188"/>
          <p14:tracePt t="11370" x="2536825" y="2625725"/>
          <p14:tracePt t="11386" x="2536825" y="2581275"/>
          <p14:tracePt t="11403" x="2536825" y="2562225"/>
          <p14:tracePt t="11421" x="2536825" y="2517775"/>
          <p14:tracePt t="11437" x="2536825" y="2500313"/>
          <p14:tracePt t="11454" x="2536825" y="2473325"/>
          <p14:tracePt t="11470" x="2527300" y="2446338"/>
          <p14:tracePt t="11487" x="2509838" y="2411413"/>
          <p14:tracePt t="11503" x="2490788" y="2384425"/>
          <p14:tracePt t="11521" x="2473325" y="2366963"/>
          <p14:tracePt t="11539" x="2455863" y="2339975"/>
          <p14:tracePt t="11554" x="2438400" y="2330450"/>
          <p14:tracePt t="11570" x="2428875" y="2322513"/>
          <p14:tracePt t="11587" x="2384425" y="2312988"/>
          <p14:tracePt t="11605" x="2322513" y="2312988"/>
          <p14:tracePt t="11620" x="2276475" y="2312988"/>
          <p14:tracePt t="11637" x="2232025" y="2339975"/>
          <p14:tracePt t="11653" x="2179638" y="2357438"/>
          <p14:tracePt t="11671" x="2125663" y="2393950"/>
          <p14:tracePt t="11687" x="2089150" y="2411413"/>
          <p14:tracePt t="11704" x="2071688" y="2419350"/>
          <p14:tracePt t="11723" x="2054225" y="2428875"/>
          <p14:tracePt t="11737" x="2054225" y="2438400"/>
          <p14:tracePt t="11753" x="2036763" y="2455863"/>
          <p14:tracePt t="11760" x="2036763" y="2465388"/>
          <p14:tracePt t="11770" x="2036763" y="2473325"/>
          <p14:tracePt t="11789" x="2044700" y="2490788"/>
          <p14:tracePt t="11804" x="2044700" y="2509838"/>
          <p14:tracePt t="11820" x="2054225" y="2517775"/>
          <p14:tracePt t="11837" x="2071688" y="2517775"/>
          <p14:tracePt t="11855" x="2133600" y="2517775"/>
          <p14:tracePt t="11870" x="2224088" y="2500313"/>
          <p14:tracePt t="11887" x="2322513" y="2473325"/>
          <p14:tracePt t="11906" x="2473325" y="2455863"/>
          <p14:tracePt t="11920" x="2517775" y="2446338"/>
          <p14:tracePt t="11937" x="2562225" y="2438400"/>
          <p14:tracePt t="11954" x="2598738" y="2438400"/>
          <p14:tracePt t="11972" x="2625725" y="2438400"/>
          <p14:tracePt t="11987" x="2643188" y="2438400"/>
          <p14:tracePt t="12020" x="2652713" y="2438400"/>
          <p14:tracePt t="12038" x="2660650" y="2438400"/>
          <p14:tracePt t="12069" x="2670175" y="2438400"/>
          <p14:tracePt t="12076" x="2679700" y="2438400"/>
          <p14:tracePt t="12099" x="2687638" y="2438400"/>
          <p14:tracePt t="12120" x="2697163" y="2438400"/>
          <p14:tracePt t="12143" x="2705100" y="2438400"/>
          <p14:tracePt t="12151" x="2714625" y="2438400"/>
          <p14:tracePt t="12156" x="2724150" y="2438400"/>
          <p14:tracePt t="12171" x="2741613" y="2438400"/>
          <p14:tracePt t="12187" x="2751138" y="2438400"/>
          <p14:tracePt t="12203" x="2759075" y="2438400"/>
          <p14:tracePt t="12221" x="2776538" y="2438400"/>
          <p14:tracePt t="12237" x="2786063" y="2438400"/>
          <p14:tracePt t="12254" x="2795588" y="2438400"/>
          <p14:tracePt t="12277" x="2803525" y="2438400"/>
          <p14:tracePt t="12287" x="2813050" y="2438400"/>
          <p14:tracePt t="12891" x="2813050" y="2446338"/>
          <p14:tracePt t="12906" x="2803525" y="2455863"/>
          <p14:tracePt t="12914" x="2786063" y="2473325"/>
          <p14:tracePt t="12920" x="2768600" y="2482850"/>
          <p14:tracePt t="12937" x="2705100" y="2509838"/>
          <p14:tracePt t="12956" x="2643188" y="2554288"/>
          <p14:tracePt t="12970" x="2589213" y="2598738"/>
          <p14:tracePt t="13004" x="2473325" y="2705100"/>
          <p14:tracePt t="13038" x="2374900" y="2813050"/>
          <p14:tracePt t="13071" x="2357438" y="2840038"/>
          <p14:tracePt t="13088" x="2347913" y="2857500"/>
          <p14:tracePt t="13104" x="2347913" y="2874963"/>
          <p14:tracePt t="13120" x="2347913" y="2884488"/>
          <p14:tracePt t="13140" x="2347913" y="2901950"/>
          <p14:tracePt t="13155" x="2347913" y="2919413"/>
          <p14:tracePt t="13170" x="2347913" y="2928938"/>
          <p14:tracePt t="13205" x="2347913" y="2946400"/>
          <p14:tracePt t="13220" x="2347913" y="2955925"/>
          <p14:tracePt t="13237" x="2339975" y="2973388"/>
          <p14:tracePt t="13255" x="2330450" y="3000375"/>
          <p14:tracePt t="13271" x="2322513" y="3017838"/>
          <p14:tracePt t="13287" x="2322513" y="3027363"/>
          <p14:tracePt t="13304" x="2322513" y="3036888"/>
          <p14:tracePt t="13338" x="2322513" y="3044825"/>
          <p14:tracePt t="13370" x="2322513" y="3054350"/>
          <p14:tracePt t="13640" x="2322513" y="3044825"/>
          <p14:tracePt t="13656" x="2322513" y="3036888"/>
          <p14:tracePt t="13677" x="2322513" y="3027363"/>
          <p14:tracePt t="13699" x="2322513" y="3017838"/>
          <p14:tracePt t="13715" x="2322513" y="3009900"/>
          <p14:tracePt t="13773" x="2322513" y="3000375"/>
          <p14:tracePt t="13779" x="2312988" y="3000375"/>
          <p14:tracePt t="13788" x="2312988" y="2990850"/>
          <p14:tracePt t="13805" x="2303463" y="2973388"/>
          <p14:tracePt t="13823" x="2295525" y="2938463"/>
          <p14:tracePt t="13839" x="2295525" y="2894013"/>
          <p14:tracePt t="13854" x="2295525" y="2867025"/>
          <p14:tracePt t="13871" x="2295525" y="2830513"/>
          <p14:tracePt t="13889" x="2295525" y="2813050"/>
          <p14:tracePt t="13904" x="2295525" y="2803525"/>
          <p14:tracePt t="13921" x="2295525" y="2795588"/>
          <p14:tracePt t="13939" x="2295525" y="2786063"/>
          <p14:tracePt t="14214" x="2295525" y="2768600"/>
          <p14:tracePt t="14220" x="2286000" y="2741613"/>
          <p14:tracePt t="14228" x="2286000" y="2697163"/>
          <p14:tracePt t="14238" x="2286000" y="2652713"/>
          <p14:tracePt t="14255" x="2295525" y="2473325"/>
          <p14:tracePt t="14271" x="2303463" y="2330450"/>
          <p14:tracePt t="14288" x="2312988" y="2214563"/>
          <p14:tracePt t="14306" x="2330450" y="2071688"/>
          <p14:tracePt t="14322" x="2330450" y="2027238"/>
          <p14:tracePt t="14338" x="2330450" y="1990725"/>
          <p14:tracePt t="14355" x="2339975" y="1946275"/>
          <p14:tracePt t="14373" x="2339975" y="1919288"/>
          <p14:tracePt t="14388" x="2339975" y="1893888"/>
          <p14:tracePt t="14404" x="2339975" y="1874838"/>
          <p14:tracePt t="14421" x="2339975" y="1857375"/>
          <p14:tracePt t="14439" x="2339975" y="1830388"/>
          <p14:tracePt t="14454" x="2339975" y="1822450"/>
          <p14:tracePt t="14491" x="2339975" y="1776413"/>
          <p14:tracePt t="14505" x="2330450" y="1731963"/>
          <p14:tracePt t="14521" x="2322513" y="1679575"/>
          <p14:tracePt t="14538" x="2322513" y="1643063"/>
          <p14:tracePt t="14557" x="2322513" y="1616075"/>
          <p14:tracePt t="14571" x="2322513" y="1608138"/>
          <p14:tracePt t="14588" x="2322513" y="1598613"/>
          <p14:tracePt t="14622" x="2322513" y="1589088"/>
          <p14:tracePt t="14640" x="2322513" y="1581150"/>
          <p14:tracePt t="14661" x="2322513" y="1571625"/>
          <p14:tracePt t="14749" x="2330450" y="1589088"/>
          <p14:tracePt t="14757" x="2330450" y="1616075"/>
          <p14:tracePt t="14763" x="2339975" y="1670050"/>
          <p14:tracePt t="14771" x="2357438" y="1724025"/>
          <p14:tracePt t="14788" x="2384425" y="1812925"/>
          <p14:tracePt t="14806" x="2438400" y="1946275"/>
          <p14:tracePt t="14821" x="2490788" y="2089150"/>
          <p14:tracePt t="14839" x="2544763" y="2241550"/>
          <p14:tracePt t="14854" x="2598738" y="2339975"/>
          <p14:tracePt t="14872" x="2670175" y="2446338"/>
          <p14:tracePt t="14888" x="2724150" y="2482850"/>
          <p14:tracePt t="14905" x="2768600" y="2527300"/>
          <p14:tracePt t="14921" x="2803525" y="2554288"/>
          <p14:tracePt t="14939" x="2901950" y="2633663"/>
          <p14:tracePt t="14955" x="2938463" y="2660650"/>
          <p14:tracePt t="14971" x="2973388" y="2687638"/>
          <p14:tracePt t="14989" x="3000375" y="2732088"/>
          <p14:tracePt t="15005" x="3017838" y="2751138"/>
          <p14:tracePt t="15021" x="3017838" y="2776538"/>
          <p14:tracePt t="15038" x="3027363" y="2803525"/>
          <p14:tracePt t="15055" x="3027363" y="2840038"/>
          <p14:tracePt t="15071" x="3000375" y="2867025"/>
          <p14:tracePt t="15088" x="2901950" y="2901950"/>
          <p14:tracePt t="15104" x="2795588" y="2946400"/>
          <p14:tracePt t="15121" x="2544763" y="3000375"/>
          <p14:tracePt t="15138" x="2339975" y="3027363"/>
          <p14:tracePt t="15155" x="2197100" y="3054350"/>
          <p14:tracePt t="15171" x="1982788" y="3071813"/>
          <p14:tracePt t="15187" x="1857375" y="3081338"/>
          <p14:tracePt t="15204" x="1776413" y="3089275"/>
          <p14:tracePt t="15221" x="1731963" y="3089275"/>
          <p14:tracePt t="15238" x="1704975" y="3089275"/>
          <p14:tracePt t="15254" x="1697038" y="3089275"/>
          <p14:tracePt t="15291" x="1697038" y="3098800"/>
          <p14:tracePt t="15299" x="1704975" y="3108325"/>
          <p14:tracePt t="15306" x="1751013" y="3143250"/>
          <p14:tracePt t="15321" x="1901825" y="3251200"/>
          <p14:tracePt t="15338" x="2197100" y="3429000"/>
          <p14:tracePt t="15356" x="2660650" y="3660775"/>
          <p14:tracePt t="15372" x="2911475" y="3786188"/>
          <p14:tracePt t="15388" x="3098800" y="3911600"/>
          <p14:tracePt t="15404" x="3232150" y="4000500"/>
          <p14:tracePt t="15422" x="3322638" y="4062413"/>
          <p14:tracePt t="15438" x="3348038" y="4071938"/>
          <p14:tracePt t="15455" x="3357563" y="4081463"/>
          <p14:tracePt t="15488" x="3375025" y="4081463"/>
          <p14:tracePt t="15521" x="3384550" y="4081463"/>
          <p14:tracePt t="15540" x="3394075" y="4081463"/>
          <p14:tracePt t="15928" x="3394075" y="4071938"/>
          <p14:tracePt t="15938" x="3394075" y="4054475"/>
          <p14:tracePt t="15946" x="3384550" y="4037013"/>
          <p14:tracePt t="15955" x="3375025" y="4017963"/>
          <p14:tracePt t="15973" x="3348038" y="3956050"/>
          <p14:tracePt t="15988" x="3340100" y="3919538"/>
          <p14:tracePt t="16005" x="3322638" y="3902075"/>
          <p14:tracePt t="16039" x="3303588" y="3857625"/>
          <p14:tracePt t="16071" x="3303588" y="3848100"/>
          <p14:tracePt t="16105" x="3303588" y="3840163"/>
          <p14:tracePt t="16121" x="3303588" y="3822700"/>
          <p14:tracePt t="16164" x="3295650" y="3822700"/>
          <p14:tracePt t="16172" x="3295650" y="3813175"/>
          <p14:tracePt t="16188" x="3286125" y="3813175"/>
          <p14:tracePt t="16205" x="3286125" y="3803650"/>
          <p14:tracePt t="16221" x="3276600" y="3795713"/>
          <p14:tracePt t="16238" x="3259138" y="3786188"/>
          <p14:tracePt t="16259" x="3251200" y="3786188"/>
          <p14:tracePt t="16280" x="3241675" y="3786188"/>
          <p14:tracePt t="16302" x="3232150" y="3786188"/>
          <p14:tracePt t="16864" x="3224213" y="3786188"/>
          <p14:tracePt t="16871" x="3197225" y="3803650"/>
          <p14:tracePt t="16878" x="3179763" y="3803650"/>
          <p14:tracePt t="16889" x="3160713" y="3813175"/>
          <p14:tracePt t="16906" x="3108325" y="3840163"/>
          <p14:tracePt t="16922" x="3081338" y="3857625"/>
          <p14:tracePt t="16939" x="3071813" y="3867150"/>
          <p14:tracePt t="16972" x="3044825" y="3884613"/>
          <p14:tracePt t="17006" x="3036888" y="3884613"/>
          <p14:tracePt t="17248" x="3044825" y="3894138"/>
          <p14:tracePt t="17253" x="3081338" y="3911600"/>
          <p14:tracePt t="17261" x="3125788" y="3929063"/>
          <p14:tracePt t="17273" x="3214688" y="3965575"/>
          <p14:tracePt t="17289" x="3268663" y="3973513"/>
          <p14:tracePt t="17307" x="3330575" y="3990975"/>
          <p14:tracePt t="17325" x="3411538" y="3990975"/>
          <p14:tracePt t="17339" x="3473450" y="3983038"/>
          <p14:tracePt t="17355" x="3536950" y="3973513"/>
          <p14:tracePt t="17372" x="3571875" y="3956050"/>
          <p14:tracePt t="18066" x="3517900" y="3965575"/>
          <p14:tracePt t="18074" x="3419475" y="4000500"/>
          <p14:tracePt t="18080" x="3322638" y="4037013"/>
          <p14:tracePt t="18088" x="3224213" y="4062413"/>
          <p14:tracePt t="18106" x="3071813" y="4125913"/>
          <p14:tracePt t="18122" x="2874963" y="4214813"/>
          <p14:tracePt t="18139" x="2571750" y="4357688"/>
          <p14:tracePt t="18172" x="2224088" y="4510088"/>
          <p14:tracePt t="18205" x="1884363" y="4633913"/>
          <p14:tracePt t="18239" x="1724025" y="4705350"/>
          <p14:tracePt t="18256" x="1652588" y="4732338"/>
          <p14:tracePt t="18272" x="1608138" y="4741863"/>
          <p14:tracePt t="18289" x="1571625" y="4759325"/>
          <p14:tracePt t="18305" x="1544638" y="4759325"/>
          <p14:tracePt t="18322" x="1500188" y="4776788"/>
          <p14:tracePt t="18339" x="1465263" y="4776788"/>
          <p14:tracePt t="18356" x="1428750" y="4795838"/>
          <p14:tracePt t="18374" x="1347788" y="4803775"/>
          <p14:tracePt t="18390" x="1295400" y="4822825"/>
          <p14:tracePt t="18406" x="1223963" y="4848225"/>
          <p14:tracePt t="18422" x="1143000" y="4884738"/>
          <p14:tracePt t="18441" x="1062038" y="4929188"/>
          <p14:tracePt t="18456" x="1017588" y="4938713"/>
          <p14:tracePt t="18473" x="990600" y="4956175"/>
          <p14:tracePt t="18489" x="982663" y="4956175"/>
          <p14:tracePt t="18506" x="973138" y="4956175"/>
          <p14:tracePt t="18597" x="973138" y="4938713"/>
          <p14:tracePt t="18604" x="973138" y="4919663"/>
          <p14:tracePt t="18611" x="982663" y="4902200"/>
          <p14:tracePt t="18624" x="990600" y="4867275"/>
          <p14:tracePt t="18639" x="1009650" y="4822825"/>
          <p14:tracePt t="18656" x="1027113" y="4795838"/>
          <p14:tracePt t="18673" x="1027113" y="4768850"/>
          <p14:tracePt t="18690" x="1044575" y="4751388"/>
          <p14:tracePt t="18706" x="1044575" y="4732338"/>
          <p14:tracePt t="18723" x="1054100" y="4724400"/>
          <p14:tracePt t="18739" x="1054100" y="4705350"/>
          <p14:tracePt t="18757" x="1054100" y="4679950"/>
          <p14:tracePt t="18774" x="1054100" y="4670425"/>
          <p14:tracePt t="18789" x="1054100" y="4652963"/>
          <p14:tracePt t="18810" x="1054100" y="4633913"/>
          <p14:tracePt t="18823" x="1054100" y="4616450"/>
          <p14:tracePt t="18856" x="1054100" y="4608513"/>
          <p14:tracePt t="18898" x="1054100" y="4598988"/>
          <p14:tracePt t="18905" x="1036638" y="4589463"/>
          <p14:tracePt t="18920" x="1027113" y="4589463"/>
          <p14:tracePt t="18927" x="1009650" y="4581525"/>
          <p14:tracePt t="18939" x="990600" y="4572000"/>
          <p14:tracePt t="18956" x="965200" y="4545013"/>
          <p14:tracePt t="18973" x="938213" y="4518025"/>
          <p14:tracePt t="18992" x="901700" y="4446588"/>
          <p14:tracePt t="19007" x="893763" y="4402138"/>
          <p14:tracePt t="19024" x="893763" y="4375150"/>
          <p14:tracePt t="19040" x="893763" y="4340225"/>
          <p14:tracePt t="19059" x="893763" y="4295775"/>
          <p14:tracePt t="19073" x="901700" y="4276725"/>
          <p14:tracePt t="19090" x="928688" y="4259263"/>
          <p14:tracePt t="19109" x="1009650" y="4214813"/>
          <p14:tracePt t="19124" x="1081088" y="4187825"/>
          <p14:tracePt t="19140" x="1125538" y="4160838"/>
          <p14:tracePt t="19157" x="1160463" y="4160838"/>
          <p14:tracePt t="19176" x="1214438" y="4152900"/>
          <p14:tracePt t="19190" x="1241425" y="4152900"/>
          <p14:tracePt t="19206" x="1276350" y="4152900"/>
          <p14:tracePt t="19223" x="1303338" y="4152900"/>
          <p14:tracePt t="19242" x="1339850" y="4160838"/>
          <p14:tracePt t="19256" x="1347788" y="4160838"/>
          <p14:tracePt t="19273" x="1366838" y="4179888"/>
          <p14:tracePt t="19293" x="1393825" y="4197350"/>
          <p14:tracePt t="19308" x="1401763" y="4241800"/>
          <p14:tracePt t="19323" x="1411288" y="4286250"/>
          <p14:tracePt t="19340" x="1411288" y="4330700"/>
          <p14:tracePt t="19360" x="1411288" y="4394200"/>
          <p14:tracePt t="19374" x="1401763" y="4419600"/>
          <p14:tracePt t="19389" x="1384300" y="4446588"/>
          <p14:tracePt t="19406" x="1366838" y="4473575"/>
          <p14:tracePt t="19426" x="1312863" y="4510088"/>
          <p14:tracePt t="19439" x="1258888" y="4527550"/>
          <p14:tracePt t="19456" x="1204913" y="4554538"/>
          <p14:tracePt t="19473" x="1125538" y="4572000"/>
          <p14:tracePt t="19491" x="1044575" y="4589463"/>
          <p14:tracePt t="19507" x="990600" y="4598988"/>
          <p14:tracePt t="19524" x="946150" y="4598988"/>
          <p14:tracePt t="19540" x="919163" y="4598988"/>
          <p14:tracePt t="19557" x="874713" y="4581525"/>
          <p14:tracePt t="19573" x="847725" y="4545013"/>
          <p14:tracePt t="19590" x="812800" y="4500563"/>
          <p14:tracePt t="19609" x="776288" y="4394200"/>
          <p14:tracePt t="19623" x="758825" y="4340225"/>
          <p14:tracePt t="19639" x="750888" y="4303713"/>
          <p14:tracePt t="19656" x="750888" y="4268788"/>
          <p14:tracePt t="19675" x="750888" y="4232275"/>
          <p14:tracePt t="19690" x="758825" y="4224338"/>
          <p14:tracePt t="19706" x="785813" y="4197350"/>
          <p14:tracePt t="19724" x="857250" y="4152900"/>
          <p14:tracePt t="19741" x="1089025" y="4071938"/>
        </p14:tracePtLst>
      </p14:laserTrace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4"/>
          <p:cNvSpPr txBox="1">
            <a:spLocks noGrp="1"/>
          </p:cNvSpPr>
          <p:nvPr/>
        </p:nvSpPr>
        <p:spPr bwMode="auto">
          <a:xfrm>
            <a:off x="457200" y="6251575"/>
            <a:ext cx="2133600" cy="476250"/>
          </a:xfrm>
          <a:prstGeom prst="rect">
            <a:avLst/>
          </a:prstGeom>
          <a:noFill/>
          <a:ln>
            <a:miter lim="800000"/>
            <a:headEnd/>
            <a:tailEnd/>
          </a:ln>
        </p:spPr>
        <p:txBody>
          <a:bodyPr anchor="b"/>
          <a:lstStyle/>
          <a:p>
            <a:pPr eaLnBrk="1" hangingPunct="1">
              <a:defRPr/>
            </a:pPr>
            <a:fld id="{55BED2CF-24C0-4745-9829-ED30924CD678}" type="datetime3">
              <a:rPr lang="en-US" sz="1200">
                <a:latin typeface="+mn-lt"/>
                <a:cs typeface="+mn-cs"/>
              </a:rPr>
              <a:pPr eaLnBrk="1" hangingPunct="1">
                <a:defRPr/>
              </a:pPr>
              <a:t>6 April 2020</a:t>
            </a:fld>
            <a:endParaRPr lang="en-US" sz="1200">
              <a:latin typeface="+mn-lt"/>
              <a:cs typeface="+mn-cs"/>
            </a:endParaRPr>
          </a:p>
        </p:txBody>
      </p:sp>
      <p:sp>
        <p:nvSpPr>
          <p:cNvPr id="15363" name="Slide Number Placeholder 5"/>
          <p:cNvSpPr txBox="1">
            <a:spLocks noGrp="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468D9F87-F4E9-4AB4-8B7E-9C9948015DD9}" type="slidenum">
              <a:rPr lang="ar-SA" altLang="ar-SA" sz="1200">
                <a:latin typeface="Arial" panose="020B0604020202020204" pitchFamily="34" charset="0"/>
              </a:rPr>
              <a:pPr rtl="0" eaLnBrk="1" hangingPunct="1">
                <a:spcBef>
                  <a:spcPct val="0"/>
                </a:spcBef>
                <a:buClrTx/>
                <a:buSzTx/>
                <a:buFontTx/>
                <a:buNone/>
              </a:pPr>
              <a:t>10</a:t>
            </a:fld>
            <a:endParaRPr lang="en-US" altLang="ar-SA" sz="1200">
              <a:latin typeface="Arial" panose="020B0604020202020204" pitchFamily="34" charset="0"/>
            </a:endParaRPr>
          </a:p>
        </p:txBody>
      </p:sp>
      <p:sp>
        <p:nvSpPr>
          <p:cNvPr id="113666" name="Rectangle 2"/>
          <p:cNvSpPr>
            <a:spLocks noGrp="1" noRot="1" noChangeArrowheads="1"/>
          </p:cNvSpPr>
          <p:nvPr>
            <p:ph type="title" idx="4294967295"/>
          </p:nvPr>
        </p:nvSpPr>
        <p:spPr/>
        <p:txBody>
          <a:bodyPr anchor="ctr"/>
          <a:lstStyle/>
          <a:p>
            <a:pPr eaLnBrk="1" hangingPunct="1">
              <a:defRPr/>
            </a:pPr>
            <a:r>
              <a:rPr lang="en-US" altLang="ar-SA" smtClean="0">
                <a:effectLst>
                  <a:outerShdw blurRad="38100" dist="38100" dir="2700000" algn="tl">
                    <a:srgbClr val="C0C0C0"/>
                  </a:outerShdw>
                </a:effectLst>
              </a:rPr>
              <a:t>Notes on Sample Mean </a:t>
            </a:r>
            <a:r>
              <a:rPr lang="en-US" altLang="ar-SA" i="1" smtClean="0">
                <a:effectLst>
                  <a:outerShdw blurRad="38100" dist="38100" dir="2700000" algn="tl">
                    <a:srgbClr val="C0C0C0"/>
                  </a:outerShdw>
                </a:effectLst>
              </a:rPr>
              <a:t>X</a:t>
            </a:r>
          </a:p>
        </p:txBody>
      </p:sp>
      <p:sp>
        <p:nvSpPr>
          <p:cNvPr id="113667" name="Rectangle 3"/>
          <p:cNvSpPr>
            <a:spLocks noGrp="1" noChangeArrowheads="1"/>
          </p:cNvSpPr>
          <p:nvPr>
            <p:ph type="body" sz="half" idx="4294967295"/>
          </p:nvPr>
        </p:nvSpPr>
        <p:spPr>
          <a:xfrm>
            <a:off x="457200" y="1600200"/>
            <a:ext cx="8224838" cy="4530725"/>
          </a:xfrm>
        </p:spPr>
        <p:txBody>
          <a:bodyPr/>
          <a:lstStyle/>
          <a:p>
            <a:pPr algn="l" rtl="0" eaLnBrk="1" hangingPunct="1">
              <a:defRPr/>
            </a:pPr>
            <a:r>
              <a:rPr lang="en-US" altLang="ar-SA" sz="2400" b="1" smtClean="0">
                <a:solidFill>
                  <a:schemeClr val="tx2"/>
                </a:solidFill>
                <a:effectLst>
                  <a:outerShdw blurRad="38100" dist="38100" dir="2700000" algn="tl">
                    <a:srgbClr val="C0C0C0"/>
                  </a:outerShdw>
                </a:effectLst>
              </a:rPr>
              <a:t>Formula</a:t>
            </a:r>
          </a:p>
          <a:p>
            <a:pPr algn="l" rtl="0" eaLnBrk="1" hangingPunct="1">
              <a:defRPr/>
            </a:pPr>
            <a:endParaRPr lang="en-US" altLang="ar-SA" sz="2400" b="1" smtClean="0">
              <a:solidFill>
                <a:schemeClr val="tx2"/>
              </a:solidFill>
              <a:effectLst>
                <a:outerShdw blurRad="38100" dist="38100" dir="2700000" algn="tl">
                  <a:srgbClr val="C0C0C0"/>
                </a:outerShdw>
              </a:effectLst>
            </a:endParaRPr>
          </a:p>
          <a:p>
            <a:pPr algn="l" rtl="0" eaLnBrk="1" hangingPunct="1">
              <a:defRPr/>
            </a:pPr>
            <a:endParaRPr lang="en-US" altLang="ar-SA" sz="2400" b="1" smtClean="0">
              <a:solidFill>
                <a:schemeClr val="tx2"/>
              </a:solidFill>
              <a:effectLst>
                <a:outerShdw blurRad="38100" dist="38100" dir="2700000" algn="tl">
                  <a:srgbClr val="C0C0C0"/>
                </a:outerShdw>
              </a:effectLst>
            </a:endParaRPr>
          </a:p>
          <a:p>
            <a:pPr algn="l" rtl="0" eaLnBrk="1" hangingPunct="1">
              <a:defRPr/>
            </a:pPr>
            <a:r>
              <a:rPr lang="en-US" altLang="ar-SA" sz="2400" b="1" smtClean="0">
                <a:solidFill>
                  <a:schemeClr val="tx2"/>
                </a:solidFill>
                <a:effectLst>
                  <a:outerShdw blurRad="38100" dist="38100" dir="2700000" algn="tl">
                    <a:srgbClr val="C0C0C0"/>
                  </a:outerShdw>
                </a:effectLst>
              </a:rPr>
              <a:t>Summation Sign</a:t>
            </a:r>
          </a:p>
          <a:p>
            <a:pPr lvl="1" algn="l" rtl="0" eaLnBrk="1" hangingPunct="1">
              <a:defRPr/>
            </a:pPr>
            <a:r>
              <a:rPr lang="en-US" altLang="ar-SA" sz="1600" smtClean="0">
                <a:effectLst>
                  <a:outerShdw blurRad="38100" dist="38100" dir="2700000" algn="tl">
                    <a:srgbClr val="C0C0C0"/>
                  </a:outerShdw>
                </a:effectLst>
              </a:rPr>
              <a:t>In the formula to find the mean, we use the </a:t>
            </a:r>
            <a:r>
              <a:rPr lang="en-US" altLang="ar-SA" sz="1600" smtClean="0">
                <a:effectLst>
                  <a:outerShdw blurRad="38100" dist="38100" dir="2700000" algn="tl">
                    <a:srgbClr val="C0C0C0"/>
                  </a:outerShdw>
                </a:effectLst>
                <a:latin typeface="Arial" panose="020B0604020202020204" pitchFamily="34" charset="0"/>
              </a:rPr>
              <a:t>“</a:t>
            </a:r>
            <a:r>
              <a:rPr lang="en-US" altLang="ar-SA" sz="1600" smtClean="0">
                <a:effectLst>
                  <a:outerShdw blurRad="38100" dist="38100" dir="2700000" algn="tl">
                    <a:srgbClr val="C0C0C0"/>
                  </a:outerShdw>
                </a:effectLst>
              </a:rPr>
              <a:t>summation sign</a:t>
            </a:r>
            <a:r>
              <a:rPr lang="en-US" altLang="ar-SA" sz="1600" smtClean="0">
                <a:effectLst>
                  <a:outerShdw blurRad="38100" dist="38100" dir="2700000" algn="tl">
                    <a:srgbClr val="C0C0C0"/>
                  </a:outerShdw>
                </a:effectLst>
                <a:latin typeface="Arial" panose="020B0604020202020204" pitchFamily="34" charset="0"/>
              </a:rPr>
              <a:t>”</a:t>
            </a:r>
            <a:r>
              <a:rPr lang="en-US" altLang="ar-SA" sz="1600" smtClean="0">
                <a:effectLst>
                  <a:outerShdw blurRad="38100" dist="38100" dir="2700000" algn="tl">
                    <a:srgbClr val="C0C0C0"/>
                  </a:outerShdw>
                </a:effectLst>
              </a:rPr>
              <a:t> </a:t>
            </a:r>
            <a:r>
              <a:rPr lang="en-US" altLang="ar-SA" sz="1600" smtClean="0">
                <a:effectLst>
                  <a:outerShdw blurRad="38100" dist="38100" dir="2700000" algn="tl">
                    <a:srgbClr val="C0C0C0"/>
                  </a:outerShdw>
                </a:effectLst>
                <a:latin typeface="Arial" panose="020B0604020202020204" pitchFamily="34" charset="0"/>
              </a:rPr>
              <a:t>—</a:t>
            </a:r>
            <a:r>
              <a:rPr lang="en-US" altLang="ar-SA" sz="1600" smtClean="0">
                <a:effectLst>
                  <a:outerShdw blurRad="38100" dist="38100" dir="2700000" algn="tl">
                    <a:srgbClr val="C0C0C0"/>
                  </a:outerShdw>
                </a:effectLst>
              </a:rPr>
              <a:t> </a:t>
            </a:r>
            <a:r>
              <a:rPr lang="en-US" altLang="ar-SA" sz="1600" smtClean="0">
                <a:effectLst>
                  <a:outerShdw blurRad="38100" dist="38100" dir="2700000" algn="tl">
                    <a:srgbClr val="C0C0C0"/>
                  </a:outerShdw>
                </a:effectLst>
                <a:sym typeface="Symbol" panose="05050102010706020507" pitchFamily="18" charset="2"/>
              </a:rPr>
              <a:t></a:t>
            </a:r>
          </a:p>
          <a:p>
            <a:pPr lvl="1" algn="l" rtl="0" eaLnBrk="1" hangingPunct="1">
              <a:defRPr/>
            </a:pPr>
            <a:r>
              <a:rPr lang="en-US" altLang="ar-SA" sz="1600" smtClean="0">
                <a:effectLst>
                  <a:outerShdw blurRad="38100" dist="38100" dir="2700000" algn="tl">
                    <a:srgbClr val="C0C0C0"/>
                  </a:outerShdw>
                </a:effectLst>
                <a:sym typeface="Symbol" panose="05050102010706020507" pitchFamily="18" charset="2"/>
              </a:rPr>
              <a:t>This is just mathematical shorthand for </a:t>
            </a:r>
            <a:r>
              <a:rPr lang="en-US" altLang="ar-SA" sz="1600" smtClean="0">
                <a:effectLst>
                  <a:outerShdw blurRad="38100" dist="38100" dir="2700000" algn="tl">
                    <a:srgbClr val="C0C0C0"/>
                  </a:outerShdw>
                </a:effectLst>
                <a:latin typeface="Arial" panose="020B0604020202020204" pitchFamily="34" charset="0"/>
                <a:sym typeface="Symbol" panose="05050102010706020507" pitchFamily="18" charset="2"/>
              </a:rPr>
              <a:t>“</a:t>
            </a:r>
            <a:r>
              <a:rPr lang="en-US" altLang="ar-SA" sz="1600" smtClean="0">
                <a:effectLst>
                  <a:outerShdw blurRad="38100" dist="38100" dir="2700000" algn="tl">
                    <a:srgbClr val="C0C0C0"/>
                  </a:outerShdw>
                </a:effectLst>
                <a:sym typeface="Symbol" panose="05050102010706020507" pitchFamily="18" charset="2"/>
              </a:rPr>
              <a:t>add up all of the observations</a:t>
            </a:r>
            <a:r>
              <a:rPr lang="en-US" altLang="ar-SA" sz="1600" smtClean="0">
                <a:effectLst>
                  <a:outerShdw blurRad="38100" dist="38100" dir="2700000" algn="tl">
                    <a:srgbClr val="C0C0C0"/>
                  </a:outerShdw>
                </a:effectLst>
                <a:latin typeface="Arial" panose="020B0604020202020204" pitchFamily="34" charset="0"/>
                <a:sym typeface="Symbol" panose="05050102010706020507" pitchFamily="18" charset="2"/>
              </a:rPr>
              <a:t>”</a:t>
            </a:r>
            <a:endParaRPr lang="en-US" altLang="ar-SA" sz="1600" smtClean="0">
              <a:effectLst>
                <a:outerShdw blurRad="38100" dist="38100" dir="2700000" algn="tl">
                  <a:srgbClr val="C0C0C0"/>
                </a:outerShdw>
              </a:effectLst>
            </a:endParaRPr>
          </a:p>
          <a:p>
            <a:pPr algn="l" rtl="0" eaLnBrk="1" hangingPunct="1">
              <a:defRPr/>
            </a:pPr>
            <a:endParaRPr lang="en-US" altLang="ar-SA" sz="1800" b="1" smtClean="0">
              <a:solidFill>
                <a:schemeClr val="tx2"/>
              </a:solidFill>
              <a:effectLst>
                <a:outerShdw blurRad="38100" dist="38100" dir="2700000" algn="tl">
                  <a:srgbClr val="C0C0C0"/>
                </a:outerShdw>
              </a:effectLst>
            </a:endParaRPr>
          </a:p>
        </p:txBody>
      </p:sp>
      <p:sp>
        <p:nvSpPr>
          <p:cNvPr id="15366" name="Line 4"/>
          <p:cNvSpPr>
            <a:spLocks noChangeShapeType="1"/>
          </p:cNvSpPr>
          <p:nvPr/>
        </p:nvSpPr>
        <p:spPr bwMode="auto">
          <a:xfrm>
            <a:off x="6096000" y="533400"/>
            <a:ext cx="398463" cy="0"/>
          </a:xfrm>
          <a:prstGeom prst="line">
            <a:avLst/>
          </a:prstGeom>
          <a:noFill/>
          <a:ln w="38100">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graphicFrame>
        <p:nvGraphicFramePr>
          <p:cNvPr id="15367" name="Object 5"/>
          <p:cNvGraphicFramePr>
            <a:graphicFrameLocks noChangeAspect="1"/>
          </p:cNvGraphicFramePr>
          <p:nvPr/>
        </p:nvGraphicFramePr>
        <p:xfrm>
          <a:off x="3330575" y="1598613"/>
          <a:ext cx="1473200" cy="1355725"/>
        </p:xfrm>
        <a:graphic>
          <a:graphicData uri="http://schemas.openxmlformats.org/presentationml/2006/ole">
            <mc:AlternateContent xmlns:mc="http://schemas.openxmlformats.org/markup-compatibility/2006">
              <mc:Choice xmlns:v="urn:schemas-microsoft-com:vml" Requires="v">
                <p:oleObj spid="_x0000_s15377" name="Equation" r:id="rId5" imgW="622030" imgH="609336" progId="Equation.3">
                  <p:embed/>
                </p:oleObj>
              </mc:Choice>
              <mc:Fallback>
                <p:oleObj name="Equation" r:id="rId5" imgW="622030" imgH="609336"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30575" y="1598613"/>
                        <a:ext cx="1473200" cy="1355725"/>
                      </a:xfrm>
                      <a:prstGeom prst="rect">
                        <a:avLst/>
                      </a:prstGeom>
                      <a:solidFill>
                        <a:schemeClr val="folHlink"/>
                      </a:solidFill>
                      <a:ln w="25400">
                        <a:solidFill>
                          <a:schemeClr val="tx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368" name="Object 6"/>
          <p:cNvGraphicFramePr>
            <a:graphicFrameLocks noGrp="1" noChangeAspect="1"/>
          </p:cNvGraphicFramePr>
          <p:nvPr>
            <p:ph sz="half" idx="4294967295"/>
          </p:nvPr>
        </p:nvGraphicFramePr>
        <p:xfrm>
          <a:off x="2057400" y="4419600"/>
          <a:ext cx="4300538" cy="863600"/>
        </p:xfrm>
        <a:graphic>
          <a:graphicData uri="http://schemas.openxmlformats.org/presentationml/2006/ole">
            <mc:AlternateContent xmlns:mc="http://schemas.openxmlformats.org/markup-compatibility/2006">
              <mc:Choice xmlns:v="urn:schemas-microsoft-com:vml" Requires="v">
                <p:oleObj spid="_x0000_s15378" name="Equation" r:id="rId7" imgW="1917700" imgH="431800" progId="Equation.3">
                  <p:embed/>
                </p:oleObj>
              </mc:Choice>
              <mc:Fallback>
                <p:oleObj name="Equation" r:id="rId7" imgW="1917700" imgH="431800"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7400" y="4419600"/>
                        <a:ext cx="4300538" cy="863600"/>
                      </a:xfrm>
                      <a:prstGeom prst="rect">
                        <a:avLst/>
                      </a:prstGeom>
                      <a:solidFill>
                        <a:schemeClr val="folHlink"/>
                      </a:solidFill>
                      <a:ln w="25400">
                        <a:solidFill>
                          <a:schemeClr val="tx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1495"/>
    </mc:Choice>
    <mc:Fallback>
      <p:transition spd="slow" advTm="214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2374" x="1108075" y="4081463"/>
          <p14:tracePt t="2388" x="1160463" y="4133850"/>
          <p14:tracePt t="2398" x="1179513" y="4152900"/>
          <p14:tracePt t="2416" x="1250950" y="4232275"/>
          <p14:tracePt t="2431" x="1339850" y="4295775"/>
          <p14:tracePt t="2449" x="1428750" y="4394200"/>
          <p14:tracePt t="2465" x="1554163" y="4527550"/>
          <p14:tracePt t="2498" x="1822450" y="4822825"/>
          <p14:tracePt t="2534" x="2143125" y="5133975"/>
          <p14:tracePt t="2566" x="2366963" y="5330825"/>
          <p14:tracePt t="2581" x="2473325" y="5429250"/>
          <p14:tracePt t="2600" x="2625725" y="5537200"/>
          <p14:tracePt t="2615" x="2714625" y="5608638"/>
          <p14:tracePt t="2632" x="2786063" y="5680075"/>
          <p14:tracePt t="2648" x="2857500" y="5724525"/>
          <p14:tracePt t="2654" x="2884488" y="5741988"/>
          <p14:tracePt t="2665" x="2928938" y="5768975"/>
          <p14:tracePt t="2682" x="2990850" y="5803900"/>
          <p14:tracePt t="2698" x="3081338" y="5822950"/>
          <p14:tracePt t="2717" x="3205163" y="5813425"/>
          <p14:tracePt t="2732" x="3303588" y="5786438"/>
          <p14:tracePt t="2748" x="3384550" y="5732463"/>
          <p14:tracePt t="2765" x="3465513" y="5680075"/>
          <p14:tracePt t="2784" x="3616325" y="5572125"/>
          <p14:tracePt t="2798" x="3697288" y="5500688"/>
          <p14:tracePt t="2816" x="3786188" y="5438775"/>
          <p14:tracePt t="2832" x="3857625" y="5367338"/>
          <p14:tracePt t="2849" x="3938588" y="5295900"/>
          <p14:tracePt t="2865" x="3973513" y="5251450"/>
          <p14:tracePt t="2882" x="4010025" y="5214938"/>
          <p14:tracePt t="2899" x="4037013" y="5187950"/>
          <p14:tracePt t="2915" x="4071938" y="5143500"/>
          <p14:tracePt t="2932" x="4108450" y="5108575"/>
          <p14:tracePt t="2948" x="4133850" y="5081588"/>
          <p14:tracePt t="2967" x="4170363" y="5045075"/>
          <p14:tracePt t="2981" x="4179888" y="5027613"/>
          <p14:tracePt t="2998" x="4197350" y="5010150"/>
          <p14:tracePt t="3015" x="4214813" y="4983163"/>
          <p14:tracePt t="3034" x="4241800" y="4919663"/>
          <p14:tracePt t="3050" x="4259263" y="4884738"/>
          <p14:tracePt t="3065" x="4276725" y="4867275"/>
          <p14:tracePt t="3082" x="4295775" y="4830763"/>
          <p14:tracePt t="3099" x="4303713" y="4786313"/>
          <p14:tracePt t="3115" x="4313238" y="4759325"/>
          <p14:tracePt t="3132" x="4322763" y="4751388"/>
          <p14:tracePt t="3150" x="4322763" y="4724400"/>
          <p14:tracePt t="3167" x="4322763" y="4714875"/>
          <p14:tracePt t="3181" x="4322763" y="4705350"/>
          <p14:tracePt t="3198" x="4322763" y="4687888"/>
          <p14:tracePt t="3218" x="4322763" y="4670425"/>
          <p14:tracePt t="3231" x="4322763" y="4652963"/>
          <p14:tracePt t="3248" x="4313238" y="4625975"/>
          <p14:tracePt t="3265" x="4303713" y="4608513"/>
          <p14:tracePt t="3282" x="4295775" y="4572000"/>
          <p14:tracePt t="3299" x="4276725" y="4545013"/>
          <p14:tracePt t="3316" x="4259263" y="4518025"/>
          <p14:tracePt t="3335" x="4232275" y="4473575"/>
          <p14:tracePt t="3348" x="4214813" y="4456113"/>
          <p14:tracePt t="3365" x="4205288" y="4429125"/>
          <p14:tracePt t="3382" x="4187825" y="4419600"/>
          <p14:tracePt t="3402" x="4170363" y="4402138"/>
          <p14:tracePt t="3415" x="4160838" y="4384675"/>
          <p14:tracePt t="3432" x="4152900" y="4375150"/>
          <p14:tracePt t="3448" x="4133850" y="4367213"/>
          <p14:tracePt t="3466" x="4125913" y="4357688"/>
          <p14:tracePt t="3482" x="4125913" y="4348163"/>
          <p14:tracePt t="3499" x="4116388" y="4340225"/>
          <p14:tracePt t="3532" x="4108450" y="4340225"/>
          <p14:tracePt t="3571" x="4108450" y="4330700"/>
          <p14:tracePt t="3584" x="4098925" y="4330700"/>
          <p14:tracePt t="3598" x="4089400" y="4313238"/>
          <p14:tracePt t="3632" x="4081463" y="4313238"/>
          <p14:tracePt t="3651" x="4062413" y="4303713"/>
          <p14:tracePt t="5511" x="4027488" y="4276725"/>
          <p14:tracePt t="5523" x="3956050" y="4205288"/>
          <p14:tracePt t="5541" x="3884613" y="4125913"/>
          <p14:tracePt t="5561" x="3724275" y="3990975"/>
          <p14:tracePt t="5571" x="3679825" y="3946525"/>
          <p14:tracePt t="5582" x="3571875" y="3840163"/>
          <p14:tracePt t="5599" x="3482975" y="3679825"/>
          <p14:tracePt t="5632" x="3367088" y="3375025"/>
          <p14:tracePt t="5666" x="3384550" y="2894013"/>
          <p14:tracePt t="5671" x="3411538" y="2830513"/>
          <p14:tracePt t="5699" x="3625850" y="2536825"/>
          <p14:tracePt t="5721" x="3776663" y="2384425"/>
          <p14:tracePt t="5737" x="3946525" y="2276475"/>
          <p14:tracePt t="5749" x="4179888" y="2197100"/>
          <p14:tracePt t="5981" x="4367213" y="2071688"/>
          <p14:tracePt t="5993" x="4938713" y="1724025"/>
          <p14:tracePt t="6016" x="5670550" y="1322388"/>
          <p14:tracePt t="6039" x="6089650" y="1133475"/>
          <p14:tracePt t="6063" x="6375400" y="1054100"/>
          <p14:tracePt t="6079" x="6491288" y="1036638"/>
          <p14:tracePt t="6097" x="6562725" y="1036638"/>
          <p14:tracePt t="6105" x="6581775" y="1036638"/>
          <p14:tracePt t="6119" x="6599238" y="1036638"/>
          <p14:tracePt t="6134" x="6616700" y="1036638"/>
          <p14:tracePt t="6149" x="6626225" y="1036638"/>
          <p14:tracePt t="6172" x="6634163" y="1036638"/>
          <p14:tracePt t="6184" x="6643688" y="1036638"/>
          <p14:tracePt t="6202" x="6653213" y="1036638"/>
          <p14:tracePt t="6216" x="6653213" y="1044575"/>
          <p14:tracePt t="6233" x="6653213" y="1054100"/>
          <p14:tracePt t="6254" x="6653213" y="1062038"/>
          <p14:tracePt t="6268" x="6653213" y="1071563"/>
          <p14:tracePt t="6284" x="6653213" y="1089025"/>
          <p14:tracePt t="6299" x="6634163" y="1108075"/>
          <p14:tracePt t="6317" x="6527800" y="1152525"/>
          <p14:tracePt t="6333" x="6411913" y="1187450"/>
          <p14:tracePt t="6350" x="6323013" y="1223963"/>
          <p14:tracePt t="6368" x="6215063" y="1250950"/>
          <p14:tracePt t="6383" x="6161088" y="1268413"/>
          <p14:tracePt t="6400" x="6099175" y="1285875"/>
          <p14:tracePt t="6416" x="6062663" y="1295400"/>
          <p14:tracePt t="6434" x="6027738" y="1303338"/>
          <p14:tracePt t="6449" x="6018213" y="1303338"/>
          <p14:tracePt t="6468" x="6010275" y="1303338"/>
          <p14:tracePt t="6500" x="6000750" y="1303338"/>
          <p14:tracePt t="6517" x="5983288" y="1303338"/>
          <p14:tracePt t="6534" x="5973763" y="1303338"/>
          <p14:tracePt t="6553" x="5929313" y="1276350"/>
          <p14:tracePt t="6567" x="5902325" y="1250950"/>
          <p14:tracePt t="6583" x="5857875" y="1223963"/>
          <p14:tracePt t="6600" x="5822950" y="1187450"/>
          <p14:tracePt t="6618" x="5768975" y="1133475"/>
          <p14:tracePt t="6633" x="5741988" y="1098550"/>
          <p14:tracePt t="6650" x="5715000" y="1071563"/>
          <p14:tracePt t="6656" x="5705475" y="1062038"/>
          <p14:tracePt t="6671" x="5688013" y="1044575"/>
          <p14:tracePt t="6685" x="5680075" y="1017588"/>
          <p14:tracePt t="6700" x="5670550" y="990600"/>
          <p14:tracePt t="6717" x="5661025" y="946150"/>
          <p14:tracePt t="6733" x="5661025" y="901700"/>
          <p14:tracePt t="6749" x="5670550" y="830263"/>
          <p14:tracePt t="6767" x="5680075" y="785813"/>
          <p14:tracePt t="6786" x="5697538" y="741363"/>
          <p14:tracePt t="6802" x="5724525" y="687388"/>
          <p14:tracePt t="6817" x="5741988" y="669925"/>
          <p14:tracePt t="6834" x="5759450" y="642938"/>
          <p14:tracePt t="6850" x="5768975" y="615950"/>
          <p14:tracePt t="6868" x="5803900" y="581025"/>
          <p14:tracePt t="6883" x="5840413" y="554038"/>
          <p14:tracePt t="6900" x="5884863" y="517525"/>
          <p14:tracePt t="6916" x="5929313" y="482600"/>
          <p14:tracePt t="6933" x="6000750" y="446088"/>
          <p14:tracePt t="6950" x="6037263" y="419100"/>
          <p14:tracePt t="6966" x="6072188" y="393700"/>
          <p14:tracePt t="6985" x="6143625" y="374650"/>
          <p14:tracePt t="6999" x="6188075" y="366713"/>
          <p14:tracePt t="7017" x="6232525" y="366713"/>
          <p14:tracePt t="7034" x="6276975" y="366713"/>
          <p14:tracePt t="7051" x="6340475" y="366713"/>
          <p14:tracePt t="7067" x="6384925" y="374650"/>
          <p14:tracePt t="7083" x="6429375" y="393700"/>
          <p14:tracePt t="7102" x="6465888" y="411163"/>
          <p14:tracePt t="7117" x="6510338" y="438150"/>
          <p14:tracePt t="7133" x="6537325" y="455613"/>
          <p14:tracePt t="7150" x="6554788" y="482600"/>
          <p14:tracePt t="7155" x="6572250" y="500063"/>
          <p14:tracePt t="7169" x="6589713" y="517525"/>
          <p14:tracePt t="7184" x="6599238" y="544513"/>
          <p14:tracePt t="7200" x="6616700" y="581025"/>
          <p14:tracePt t="7216" x="6626225" y="625475"/>
          <p14:tracePt t="7236" x="6626225" y="687388"/>
          <p14:tracePt t="7250" x="6626225" y="741363"/>
          <p14:tracePt t="7267" x="6626225" y="795338"/>
          <p14:tracePt t="7283" x="6608763" y="839788"/>
          <p14:tracePt t="7302" x="6572250" y="884238"/>
          <p14:tracePt t="7316" x="6527800" y="919163"/>
          <p14:tracePt t="7334" x="6446838" y="965200"/>
          <p14:tracePt t="7350" x="6367463" y="1000125"/>
          <p14:tracePt t="7367" x="6276975" y="1027113"/>
          <p14:tracePt t="7383" x="6242050" y="1044575"/>
          <p14:tracePt t="7400" x="6215063" y="1054100"/>
          <p14:tracePt t="7418" x="6180138" y="1062038"/>
          <p14:tracePt t="7433" x="6153150" y="1081088"/>
          <p14:tracePt t="7450" x="6134100" y="1081088"/>
          <p14:tracePt t="7467" x="6108700" y="1081088"/>
          <p14:tracePt t="7484" x="6045200" y="1081088"/>
          <p14:tracePt t="7501" x="5991225" y="1081088"/>
          <p14:tracePt t="7517" x="5929313" y="1081088"/>
          <p14:tracePt t="7535" x="5875338" y="1071563"/>
          <p14:tracePt t="7552" x="5840413" y="1062038"/>
          <p14:tracePt t="7567" x="5822950" y="1054100"/>
          <p14:tracePt t="7584" x="5795963" y="1036638"/>
          <p14:tracePt t="7601" x="5776913" y="1017588"/>
          <p14:tracePt t="7617" x="5759450" y="990600"/>
          <p14:tracePt t="7633" x="5741988" y="955675"/>
          <p14:tracePt t="7650" x="5732463" y="928688"/>
          <p14:tracePt t="7656" x="5724525" y="901700"/>
          <p14:tracePt t="7670" x="5715000" y="866775"/>
          <p14:tracePt t="7683" x="5705475" y="830263"/>
          <p14:tracePt t="7700" x="5705475" y="785813"/>
          <p14:tracePt t="7717" x="5705475" y="741363"/>
          <p14:tracePt t="7734" x="5724525" y="696913"/>
          <p14:tracePt t="7750" x="5741988" y="652463"/>
          <p14:tracePt t="7767" x="5768975" y="625475"/>
          <p14:tracePt t="7786" x="5803900" y="571500"/>
          <p14:tracePt t="7801" x="5848350" y="544513"/>
          <p14:tracePt t="7817" x="5884863" y="509588"/>
          <p14:tracePt t="7834" x="5929313" y="473075"/>
          <p14:tracePt t="7852" x="6000750" y="428625"/>
          <p14:tracePt t="7868" x="6037263" y="411163"/>
          <p14:tracePt t="7883" x="6081713" y="393700"/>
          <p14:tracePt t="7900" x="6116638" y="374650"/>
          <p14:tracePt t="7919" x="6188075" y="347663"/>
          <p14:tracePt t="7933" x="6251575" y="347663"/>
          <p14:tracePt t="7951" x="6296025" y="347663"/>
          <p14:tracePt t="7967" x="6330950" y="347663"/>
          <p14:tracePt t="7983" x="6394450" y="357188"/>
          <p14:tracePt t="8000" x="6438900" y="366713"/>
          <p14:tracePt t="8017" x="6473825" y="393700"/>
          <p14:tracePt t="8037" x="6518275" y="411163"/>
          <p14:tracePt t="8051" x="6545263" y="428625"/>
          <p14:tracePt t="8067" x="6572250" y="446088"/>
          <p14:tracePt t="8084" x="6589713" y="465138"/>
          <p14:tracePt t="8102" x="6608763" y="482600"/>
          <p14:tracePt t="8117" x="6626225" y="509588"/>
          <p14:tracePt t="8134" x="6643688" y="536575"/>
          <p14:tracePt t="8151" x="6653213" y="561975"/>
          <p14:tracePt t="8156" x="6661150" y="581025"/>
          <p14:tracePt t="8170" x="6661150" y="608013"/>
          <p14:tracePt t="8183" x="6670675" y="652463"/>
          <p14:tracePt t="8201" x="6670675" y="696913"/>
          <p14:tracePt t="8220" x="6670675" y="768350"/>
          <p14:tracePt t="8234" x="6670675" y="803275"/>
          <p14:tracePt t="8251" x="6643688" y="857250"/>
          <p14:tracePt t="8267" x="6634163" y="884238"/>
          <p14:tracePt t="8286" x="6616700" y="919163"/>
          <p14:tracePt t="8300" x="6608763" y="928688"/>
          <p14:tracePt t="8318" x="6589713" y="946150"/>
          <p14:tracePt t="8334" x="6572250" y="965200"/>
          <p14:tracePt t="8352" x="6537325" y="990600"/>
          <p14:tracePt t="8367" x="6510338" y="1009650"/>
          <p14:tracePt t="8384" x="6473825" y="1027113"/>
          <p14:tracePt t="8400" x="6429375" y="1044575"/>
          <p14:tracePt t="8418" x="6384925" y="1071563"/>
          <p14:tracePt t="8433" x="6340475" y="1081088"/>
          <p14:tracePt t="8450" x="6313488" y="1089025"/>
          <p14:tracePt t="8470" x="6276975" y="1108075"/>
          <p14:tracePt t="8483" x="6259513" y="1108075"/>
          <p14:tracePt t="8501" x="6232525" y="1116013"/>
          <p14:tracePt t="8517" x="6197600" y="1116013"/>
          <p14:tracePt t="8535" x="6134100" y="1116013"/>
          <p14:tracePt t="8551" x="6089650" y="1116013"/>
          <p14:tracePt t="8568" x="6072188" y="1116013"/>
          <p14:tracePt t="8584" x="6045200" y="1116013"/>
          <p14:tracePt t="8601" x="6010275" y="1116013"/>
          <p14:tracePt t="8617" x="6000750" y="1116013"/>
          <p14:tracePt t="8634" x="5983288" y="1108075"/>
          <p14:tracePt t="8652" x="5965825" y="1108075"/>
          <p14:tracePt t="8674" x="5946775" y="1089025"/>
          <p14:tracePt t="8688" x="5938838" y="1089025"/>
          <p14:tracePt t="8703" x="5919788" y="1081088"/>
          <p14:tracePt t="8719" x="5902325" y="1081088"/>
          <p14:tracePt t="8734" x="5894388" y="1081088"/>
          <p14:tracePt t="8750" x="5884863" y="1081088"/>
          <p14:tracePt t="8785" x="5875338" y="1081088"/>
          <p14:tracePt t="8862" x="5867400" y="1081088"/>
          <p14:tracePt t="8883" x="5857875" y="1081088"/>
          <p14:tracePt t="8896" x="5830888" y="1108075"/>
          <p14:tracePt t="8907" x="5813425" y="1143000"/>
          <p14:tracePt t="8921" x="5759450" y="1214438"/>
          <p14:tracePt t="8940" x="5643563" y="1347788"/>
          <p14:tracePt t="8955" x="5545138" y="1438275"/>
          <p14:tracePt t="8970" x="5429250" y="1562100"/>
          <p14:tracePt t="8984" x="5313363" y="1697038"/>
          <p14:tracePt t="9001" x="5214938" y="1822450"/>
          <p14:tracePt t="9019" x="5099050" y="1928813"/>
          <p14:tracePt t="9034" x="4929188" y="2071688"/>
          <p14:tracePt t="9051" x="4822825" y="2143125"/>
          <p14:tracePt t="9068" x="4687888" y="2232025"/>
          <p14:tracePt t="9087" x="4456113" y="2401888"/>
          <p14:tracePt t="9100" x="4330700" y="2482850"/>
          <p14:tracePt t="9118" x="4224338" y="2536825"/>
          <p14:tracePt t="9138" x="4108450" y="2589213"/>
          <p14:tracePt t="9153" x="4027488" y="2625725"/>
          <p14:tracePt t="9171" x="3965575" y="2643188"/>
          <p14:tracePt t="9185" x="3902075" y="2670175"/>
          <p14:tracePt t="9201" x="3867150" y="2679700"/>
          <p14:tracePt t="9218" x="3822700" y="2697163"/>
          <p14:tracePt t="9234" x="3795713" y="2697163"/>
          <p14:tracePt t="9251" x="3776663" y="2705100"/>
          <p14:tracePt t="9270" x="3759200" y="2714625"/>
          <p14:tracePt t="9301" x="3741738" y="2714625"/>
          <p14:tracePt t="9335" x="3732213" y="2714625"/>
          <p14:tracePt t="9381" x="3724275" y="2714625"/>
          <p14:tracePt t="9404" x="3714750" y="2714625"/>
          <p14:tracePt t="9654" x="3705225" y="2714625"/>
          <p14:tracePt t="9705" x="3697288" y="2714625"/>
          <p14:tracePt t="9727" x="3687763" y="2714625"/>
          <p14:tracePt t="9749" x="3679825" y="2714625"/>
          <p14:tracePt t="9771" x="3670300" y="2714625"/>
          <p14:tracePt t="9830" x="3660775" y="2714625"/>
          <p14:tracePt t="9851" x="3652838" y="2714625"/>
          <p14:tracePt t="9866" x="3643313" y="2714625"/>
          <p14:tracePt t="9882" x="3625850" y="2714625"/>
          <p14:tracePt t="9897" x="3608388" y="2714625"/>
          <p14:tracePt t="9913" x="3581400" y="2705100"/>
          <p14:tracePt t="9928" x="3554413" y="2705100"/>
          <p14:tracePt t="9946" x="3509963" y="2697163"/>
          <p14:tracePt t="9961" x="3482975" y="2679700"/>
          <p14:tracePt t="9975" x="3455988" y="2679700"/>
          <p14:tracePt t="9991" x="3429000" y="2660650"/>
          <p14:tracePt t="10001" x="3411538" y="2643188"/>
          <p14:tracePt t="10019" x="3367088" y="2608263"/>
          <p14:tracePt t="10034" x="3340100" y="2554288"/>
          <p14:tracePt t="10052" x="3313113" y="2509838"/>
          <p14:tracePt t="10068" x="3286125" y="2446338"/>
          <p14:tracePt t="10086" x="3259138" y="2384425"/>
          <p14:tracePt t="10101" x="3241675" y="2330450"/>
          <p14:tracePt t="10118" x="3232150" y="2276475"/>
          <p14:tracePt t="10137" x="3232150" y="2170113"/>
          <p14:tracePt t="10151" x="3232150" y="2125663"/>
          <p14:tracePt t="10168" x="3232150" y="2081213"/>
          <p14:tracePt t="10184" x="3232150" y="2054225"/>
          <p14:tracePt t="10203" x="3232150" y="2009775"/>
          <p14:tracePt t="10218" x="3232150" y="1982788"/>
          <p14:tracePt t="10235" x="3241675" y="1955800"/>
          <p14:tracePt t="10251" x="3241675" y="1938338"/>
          <p14:tracePt t="10270" x="3251200" y="1911350"/>
          <p14:tracePt t="10286" x="3251200" y="1901825"/>
          <p14:tracePt t="10302" x="3268663" y="1884363"/>
          <p14:tracePt t="10318" x="3268663" y="1874838"/>
          <p14:tracePt t="10336" x="3276600" y="1847850"/>
          <p14:tracePt t="10351" x="3286125" y="1839913"/>
          <p14:tracePt t="10368" x="3295650" y="1822450"/>
          <p14:tracePt t="10387" x="3322638" y="1785938"/>
          <p14:tracePt t="10402" x="3367088" y="1741488"/>
          <p14:tracePt t="10418" x="3455988" y="1687513"/>
          <p14:tracePt t="10434" x="3554413" y="1633538"/>
          <p14:tracePt t="10453" x="3687763" y="1581150"/>
          <p14:tracePt t="10469" x="3795713" y="1527175"/>
          <p14:tracePt t="10486" x="3894138" y="1500188"/>
          <p14:tracePt t="10504" x="4062413" y="1455738"/>
          <p14:tracePt t="10519" x="4152900" y="1438275"/>
          <p14:tracePt t="10535" x="4224338" y="1428750"/>
          <p14:tracePt t="10552" x="4313238" y="1411288"/>
          <p14:tracePt t="10571" x="4456113" y="1411288"/>
          <p14:tracePt t="10585" x="4545013" y="1411288"/>
          <p14:tracePt t="10601" x="4608513" y="1411288"/>
          <p14:tracePt t="10618" x="4652963" y="1419225"/>
          <p14:tracePt t="10636" x="4724400" y="1446213"/>
          <p14:tracePt t="10651" x="4751388" y="1473200"/>
          <p14:tracePt t="10674" x="4822825" y="1536700"/>
          <p14:tracePt t="10688" x="4857750" y="1589088"/>
          <p14:tracePt t="10702" x="4919663" y="1652588"/>
          <p14:tracePt t="10718" x="4956175" y="1687513"/>
          <p14:tracePt t="10735" x="4991100" y="1724025"/>
          <p14:tracePt t="10753" x="5027613" y="1776413"/>
          <p14:tracePt t="10769" x="5108575" y="1893888"/>
          <p14:tracePt t="10786" x="5153025" y="1982788"/>
          <p14:tracePt t="10801" x="5180013" y="2054225"/>
          <p14:tracePt t="10822" x="5214938" y="2133600"/>
          <p14:tracePt t="10835" x="5224463" y="2187575"/>
          <p14:tracePt t="10851" x="5232400" y="2251075"/>
          <p14:tracePt t="10870" x="5251450" y="2303463"/>
          <p14:tracePt t="10886" x="5251450" y="2401888"/>
          <p14:tracePt t="10901" x="5251450" y="2473325"/>
          <p14:tracePt t="10918" x="5251450" y="2544763"/>
          <p14:tracePt t="10935" x="5241925" y="2589213"/>
          <p14:tracePt t="10952" x="5232400" y="2652713"/>
          <p14:tracePt t="10968" x="5214938" y="2687638"/>
          <p14:tracePt t="10985" x="5205413" y="2724150"/>
          <p14:tracePt t="11003" x="5180013" y="2759075"/>
          <p14:tracePt t="11018" x="5133975" y="2803525"/>
          <p14:tracePt t="11035" x="5089525" y="2857500"/>
          <p14:tracePt t="11052" x="5037138" y="2911475"/>
          <p14:tracePt t="11070" x="4946650" y="2982913"/>
          <p14:tracePt t="11084" x="4902200" y="3017838"/>
          <p14:tracePt t="11101" x="4867275" y="3044825"/>
          <p14:tracePt t="11118" x="4830763" y="3071813"/>
          <p14:tracePt t="11136" x="4768850" y="3108325"/>
          <p14:tracePt t="11151" x="4697413" y="3143250"/>
          <p14:tracePt t="11172" x="4562475" y="3170238"/>
          <p14:tracePt t="11187" x="4491038" y="3187700"/>
          <p14:tracePt t="11201" x="4438650" y="3187700"/>
          <p14:tracePt t="11218" x="4384675" y="3187700"/>
          <p14:tracePt t="11234" x="4340225" y="3197225"/>
          <p14:tracePt t="11254" x="4276725" y="3197225"/>
          <p14:tracePt t="11268" x="4232275" y="3197225"/>
          <p14:tracePt t="11285" x="4170363" y="3197225"/>
          <p14:tracePt t="11301" x="4108450" y="3187700"/>
          <p14:tracePt t="11320" x="4010025" y="3170238"/>
          <p14:tracePt t="11335" x="3938588" y="3152775"/>
          <p14:tracePt t="11352" x="3875088" y="3133725"/>
          <p14:tracePt t="11368" x="3795713" y="3108325"/>
          <p14:tracePt t="11389" x="3687763" y="3071813"/>
          <p14:tracePt t="11408" x="3625850" y="3054350"/>
          <p14:tracePt t="11422" x="3589338" y="3044825"/>
          <p14:tracePt t="11437" x="3571875" y="3027363"/>
          <p14:tracePt t="11456" x="3544888" y="3017838"/>
          <p14:tracePt t="11474" x="3527425" y="3009900"/>
          <p14:tracePt t="11489" x="3509963" y="3000375"/>
          <p14:tracePt t="11504" x="3500438" y="2990850"/>
          <p14:tracePt t="11518" x="3482975" y="2982913"/>
          <p14:tracePt t="11536" x="3465513" y="2973388"/>
          <p14:tracePt t="11551" x="3455988" y="2965450"/>
          <p14:tracePt t="11570" x="3429000" y="2946400"/>
          <p14:tracePt t="11585" x="3411538" y="2928938"/>
          <p14:tracePt t="11601" x="3402013" y="2919413"/>
          <p14:tracePt t="11621" x="3375025" y="2901950"/>
          <p14:tracePt t="11636" x="3367088" y="2894013"/>
          <p14:tracePt t="11652" x="3348038" y="2884488"/>
          <p14:tracePt t="11658" x="3340100" y="2874963"/>
          <p14:tracePt t="11675" x="3330575" y="2874963"/>
          <p14:tracePt t="11691" x="3313113" y="2857500"/>
          <p14:tracePt t="11709" x="3286125" y="2830513"/>
          <p14:tracePt t="11723" x="3276600" y="2813050"/>
          <p14:tracePt t="11738" x="3259138" y="2795588"/>
          <p14:tracePt t="11753" x="3241675" y="2776538"/>
          <p14:tracePt t="11768" x="3224213" y="2741613"/>
          <p14:tracePt t="11785" x="3205163" y="2705100"/>
          <p14:tracePt t="11801" x="3187700" y="2679700"/>
          <p14:tracePt t="11820" x="3160713" y="2608263"/>
          <p14:tracePt t="11835" x="3143250" y="2571750"/>
          <p14:tracePt t="11852" x="3125788" y="2536825"/>
          <p14:tracePt t="11871" x="3116263" y="2482850"/>
          <p14:tracePt t="11885" x="3108325" y="2428875"/>
          <p14:tracePt t="11902" x="3098800" y="2374900"/>
          <p14:tracePt t="11918" x="3089275" y="2330450"/>
          <p14:tracePt t="11937" x="3081338" y="2251075"/>
          <p14:tracePt t="11951" x="3081338" y="2197100"/>
          <p14:tracePt t="11968" x="3081338" y="2160588"/>
          <p14:tracePt t="11985" x="3081338" y="2133600"/>
          <p14:tracePt t="12003" x="3081338" y="2098675"/>
          <p14:tracePt t="12019" x="3081338" y="2089150"/>
          <p14:tracePt t="12036" x="3081338" y="2071688"/>
          <p14:tracePt t="12054" x="3081338" y="2044700"/>
          <p14:tracePt t="12069" x="3081338" y="2036763"/>
          <p14:tracePt t="12085" x="3089275" y="2017713"/>
          <p14:tracePt t="12102" x="3108325" y="1990725"/>
          <p14:tracePt t="12121" x="3125788" y="1955800"/>
          <p14:tracePt t="12135" x="3133725" y="1946275"/>
          <p14:tracePt t="12152" x="3143250" y="1928813"/>
          <p14:tracePt t="12157" x="3143250" y="1919288"/>
          <p14:tracePt t="12168" x="3152775" y="1911350"/>
          <p14:tracePt t="12186" x="3170238" y="1893888"/>
          <p14:tracePt t="12202" x="3197225" y="1866900"/>
          <p14:tracePt t="12219" x="3224213" y="1839913"/>
          <p14:tracePt t="12239" x="3268663" y="1812925"/>
          <p14:tracePt t="12252" x="3295650" y="1795463"/>
          <p14:tracePt t="12269" x="3322638" y="1785938"/>
          <p14:tracePt t="12286" x="3340100" y="1776413"/>
          <p14:tracePt t="12304" x="3375025" y="1768475"/>
          <p14:tracePt t="12318" x="3402013" y="1758950"/>
          <p14:tracePt t="12336" x="3429000" y="1751013"/>
          <p14:tracePt t="12352" x="3446463" y="1741488"/>
          <p14:tracePt t="12370" x="3490913" y="1724025"/>
          <p14:tracePt t="12385" x="3527425" y="1704975"/>
          <p14:tracePt t="12402" x="3562350" y="1697038"/>
          <p14:tracePt t="12418" x="3616325" y="1687513"/>
          <p14:tracePt t="12435" x="3697288" y="1679575"/>
          <p14:tracePt t="12452" x="3741738" y="1670050"/>
          <p14:tracePt t="12468" x="3768725" y="1670050"/>
          <p14:tracePt t="12488" x="3822700" y="1670050"/>
          <p14:tracePt t="12505" x="3840163" y="1670050"/>
          <p14:tracePt t="12521" x="3875088" y="1670050"/>
          <p14:tracePt t="12539" x="3911600" y="1670050"/>
          <p14:tracePt t="12555" x="3956050" y="1670050"/>
          <p14:tracePt t="12571" x="3983038" y="1670050"/>
          <p14:tracePt t="12587" x="4017963" y="1679575"/>
          <p14:tracePt t="12605" x="4071938" y="1687513"/>
          <p14:tracePt t="12620" x="4108450" y="1697038"/>
          <p14:tracePt t="12635" x="4125913" y="1704975"/>
          <p14:tracePt t="12653" x="4152900" y="1714500"/>
          <p14:tracePt t="12659" x="4170363" y="1724025"/>
          <p14:tracePt t="12674" x="4187825" y="1741488"/>
          <p14:tracePt t="12693" x="4224338" y="1768475"/>
          <p14:tracePt t="12708" x="4251325" y="1795463"/>
          <p14:tracePt t="12719" x="4268788" y="1803400"/>
          <p14:tracePt t="12739" x="4295775" y="1839913"/>
          <p14:tracePt t="12752" x="4313238" y="1866900"/>
          <p14:tracePt t="12768" x="4330700" y="1893888"/>
          <p14:tracePt t="12786" x="4330700" y="1911350"/>
          <p14:tracePt t="12803" x="4340225" y="1928813"/>
          <p14:tracePt t="12819" x="4340225" y="1946275"/>
          <p14:tracePt t="12836" x="4340225" y="1973263"/>
          <p14:tracePt t="12852" x="4340225" y="2000250"/>
          <p14:tracePt t="12870" x="4322763" y="2044700"/>
          <p14:tracePt t="12885" x="4313238" y="2071688"/>
          <p14:tracePt t="12902" x="4286250" y="2108200"/>
          <p14:tracePt t="12921" x="4259263" y="2160588"/>
          <p14:tracePt t="12935" x="4232275" y="2187575"/>
          <p14:tracePt t="12952" x="4187825" y="2224088"/>
          <p14:tracePt t="12969" x="4152900" y="2259013"/>
          <p14:tracePt t="12988" x="4071938" y="2295525"/>
          <p14:tracePt t="13002" x="4027488" y="2303463"/>
          <p14:tracePt t="13018" x="3990975" y="2322513"/>
          <p14:tracePt t="13036" x="3965575" y="2322513"/>
          <p14:tracePt t="13052" x="3919538" y="2347913"/>
          <p14:tracePt t="13069" x="3884613" y="2366963"/>
          <p14:tracePt t="13085" x="3848100" y="2384425"/>
          <p14:tracePt t="13104" x="3795713" y="2419350"/>
          <p14:tracePt t="13119" x="3751263" y="2446338"/>
          <p14:tracePt t="13135" x="3714750" y="2482850"/>
          <p14:tracePt t="13152" x="3660775" y="2536825"/>
          <p14:tracePt t="13158" x="3633788" y="2571750"/>
          <p14:tracePt t="13170" x="3589338" y="2633663"/>
          <p14:tracePt t="13185" x="3544888" y="2687638"/>
          <p14:tracePt t="13202" x="3517900" y="2732088"/>
          <p14:tracePt t="13219" x="3500438" y="2751138"/>
          <p14:tracePt t="13238" x="3490913" y="2768600"/>
          <p14:tracePt t="13269" x="3482975" y="2776538"/>
          <p14:tracePt t="13287" x="3482975" y="2786063"/>
          <p14:tracePt t="13592" x="3465513" y="2786063"/>
          <p14:tracePt t="13606" x="3455988" y="2776538"/>
          <p14:tracePt t="13625" x="3438525" y="2751138"/>
          <p14:tracePt t="13641" x="3419475" y="2724150"/>
          <p14:tracePt t="13662" x="3394075" y="2687638"/>
          <p14:tracePt t="13678" x="3384550" y="2660650"/>
          <p14:tracePt t="13692" x="3375025" y="2633663"/>
          <p14:tracePt t="13722" x="3357563" y="2589213"/>
          <p14:tracePt t="13752" x="3348038" y="2562225"/>
          <p14:tracePt t="13769" x="3348038" y="2554288"/>
          <p14:tracePt t="13788" x="3348038" y="2527300"/>
          <p14:tracePt t="13802" x="3348038" y="2517775"/>
          <p14:tracePt t="13819" x="3348038" y="2509838"/>
          <p14:tracePt t="13836" x="3348038" y="2500313"/>
          <p14:tracePt t="13853" x="3348038" y="2490788"/>
          <p14:tracePt t="13886" x="3348038" y="2482850"/>
          <p14:tracePt t="13902" x="3348038" y="2465388"/>
          <p14:tracePt t="13919" x="3348038" y="2438400"/>
          <p14:tracePt t="13936" x="3348038" y="2428875"/>
          <p14:tracePt t="13952" x="3348038" y="2419350"/>
          <p14:tracePt t="13972" x="3357563" y="2384425"/>
          <p14:tracePt t="13986" x="3375025" y="2374900"/>
          <p14:tracePt t="14003" x="3375025" y="2357438"/>
          <p14:tracePt t="14019" x="3384550" y="2347913"/>
          <p14:tracePt t="14037" x="3394075" y="2330450"/>
          <p14:tracePt t="14053" x="3402013" y="2322513"/>
          <p14:tracePt t="14070" x="3411538" y="2303463"/>
          <p14:tracePt t="14089" x="3438525" y="2286000"/>
          <p14:tracePt t="14103" x="3465513" y="2276475"/>
          <p14:tracePt t="14119" x="3490913" y="2259013"/>
          <p14:tracePt t="14137" x="3509963" y="2259013"/>
          <p14:tracePt t="14155" x="3554413" y="2259013"/>
          <p14:tracePt t="14170" x="3581400" y="2268538"/>
          <p14:tracePt t="14186" x="3598863" y="2268538"/>
          <p14:tracePt t="14202" x="3625850" y="2286000"/>
          <p14:tracePt t="14222" x="3652838" y="2303463"/>
          <p14:tracePt t="14236" x="3670300" y="2322513"/>
          <p14:tracePt t="14253" x="3687763" y="2347913"/>
          <p14:tracePt t="14270" x="3697288" y="2374900"/>
          <p14:tracePt t="14287" x="3724275" y="2411413"/>
          <p14:tracePt t="14303" x="3732213" y="2438400"/>
          <p14:tracePt t="14319" x="3732213" y="2455863"/>
          <p14:tracePt t="14339" x="3732213" y="2490788"/>
          <p14:tracePt t="14352" x="3732213" y="2509838"/>
          <p14:tracePt t="14369" x="3732213" y="2536825"/>
          <p14:tracePt t="14386" x="3732213" y="2554288"/>
          <p14:tracePt t="14404" x="3714750" y="2581275"/>
          <p14:tracePt t="14419" x="3705225" y="2598738"/>
          <p14:tracePt t="14436" x="3697288" y="2608263"/>
          <p14:tracePt t="14470" x="3670300" y="2633663"/>
          <p14:tracePt t="14487" x="3652838" y="2643188"/>
          <p14:tracePt t="14502" x="3643313" y="2652713"/>
          <p14:tracePt t="14522" x="3633788" y="2660650"/>
          <p14:tracePt t="14537" x="3625850" y="2660650"/>
          <p14:tracePt t="14552" x="3616325" y="2660650"/>
          <p14:tracePt t="14587" x="3608388" y="2660650"/>
          <p14:tracePt t="14620" x="3598863" y="2660650"/>
          <p14:tracePt t="14650" x="3589338" y="2660650"/>
          <p14:tracePt t="14768" x="3608388" y="2670175"/>
          <p14:tracePt t="14782" x="3660775" y="2697163"/>
          <p14:tracePt t="14800" x="3768725" y="2732088"/>
          <p14:tracePt t="14815" x="3919538" y="2803525"/>
          <p14:tracePt t="14831" x="4037013" y="2840038"/>
          <p14:tracePt t="14846" x="4133850" y="2867025"/>
          <p14:tracePt t="14859" x="4232275" y="2894013"/>
          <p14:tracePt t="14875" x="4286250" y="2919413"/>
          <p14:tracePt t="14888" x="4340225" y="2928938"/>
          <p14:tracePt t="14904" x="4367213" y="2938463"/>
          <p14:tracePt t="14919" x="4394200" y="2946400"/>
          <p14:tracePt t="14936" x="4411663" y="2946400"/>
          <p14:tracePt t="14953" x="4429125" y="2946400"/>
          <p14:tracePt t="14970" x="4438650" y="2946400"/>
          <p14:tracePt t="15003" x="4456113" y="2946400"/>
          <p14:tracePt t="15022" x="4473575" y="2946400"/>
          <p14:tracePt t="15036" x="4483100" y="2946400"/>
          <p14:tracePt t="15053" x="4500563" y="2946400"/>
          <p14:tracePt t="15073" x="4527550" y="2946400"/>
          <p14:tracePt t="15087" x="4537075" y="2946400"/>
          <p14:tracePt t="15120" x="4545013" y="2946400"/>
          <p14:tracePt t="15140" x="4554538" y="2946400"/>
          <p14:tracePt t="15362" x="4545013" y="2955925"/>
          <p14:tracePt t="15375" x="4527550" y="2955925"/>
          <p14:tracePt t="15390" x="4518025" y="2955925"/>
          <p14:tracePt t="15405" x="4510088" y="2955925"/>
          <p14:tracePt t="15420" x="4500563" y="2955925"/>
          <p14:tracePt t="15436" x="4491038" y="2955925"/>
          <p14:tracePt t="15458" x="4483100" y="2955925"/>
          <p14:tracePt t="15502" x="4473575" y="2955925"/>
          <p14:tracePt t="15574" x="4465638" y="2955925"/>
          <p14:tracePt t="15588" x="4446588" y="2955925"/>
          <p14:tracePt t="15603" x="4438650" y="2955925"/>
          <p14:tracePt t="15616" x="4419600" y="2965450"/>
          <p14:tracePt t="15626" x="4411663" y="2965450"/>
          <p14:tracePt t="15638" x="4394200" y="2965450"/>
          <p14:tracePt t="15653" x="4384675" y="2965450"/>
          <p14:tracePt t="15679" x="4375150" y="2965450"/>
          <p14:tracePt t="15727" x="4367213" y="2965450"/>
          <p14:tracePt t="15958" x="4357688" y="2965450"/>
          <p14:tracePt t="15970" x="4348163" y="2965450"/>
          <p14:tracePt t="15982" x="4330700" y="2965450"/>
          <p14:tracePt t="16005" x="4313238" y="2965450"/>
          <p14:tracePt t="16020" x="4303713" y="2965450"/>
          <p14:tracePt t="16037" x="4295775" y="2965450"/>
          <p14:tracePt t="16053" x="4286250" y="2965450"/>
          <p14:tracePt t="16118" x="4276725" y="2965450"/>
          <p14:tracePt t="16131" x="4268788" y="2965450"/>
          <p14:tracePt t="16257" x="4259263" y="2965450"/>
          <p14:tracePt t="16293" x="4251325" y="2965450"/>
          <p14:tracePt t="16316" x="4251325" y="2955925"/>
          <p14:tracePt t="16962" x="4241800" y="2938463"/>
          <p14:tracePt t="16977" x="4232275" y="2919413"/>
          <p14:tracePt t="16990" x="4224338" y="2894013"/>
          <p14:tracePt t="17004" x="4214813" y="2874963"/>
          <p14:tracePt t="17021" x="4214813" y="2867025"/>
          <p14:tracePt t="17037" x="4214813" y="2857500"/>
          <p14:tracePt t="17055" x="4214813" y="2847975"/>
          <p14:tracePt t="17120" x="4214813" y="2840038"/>
          <p14:tracePt t="17182" x="4214813" y="2822575"/>
          <p14:tracePt t="17196" x="4214813" y="2813050"/>
          <p14:tracePt t="17212" x="4214813" y="2803525"/>
          <p14:tracePt t="17224" x="4214813" y="2786063"/>
          <p14:tracePt t="17240" x="4214813" y="2768600"/>
          <p14:tracePt t="17253" x="4214813" y="2759075"/>
          <p14:tracePt t="17271" x="4214813" y="2741613"/>
          <p14:tracePt t="17289" x="4214813" y="2732088"/>
          <p14:tracePt t="17304" x="4214813" y="2724150"/>
          <p14:tracePt t="17608" x="4224338" y="2724150"/>
          <p14:tracePt t="17697" x="4232275" y="2714625"/>
          <p14:tracePt t="17711" x="4241800" y="2705100"/>
          <p14:tracePt t="17732" x="4251325" y="2705100"/>
          <p14:tracePt t="17756" x="4259263" y="2705100"/>
          <p14:tracePt t="17767" x="4268788" y="2705100"/>
          <p14:tracePt t="18211" x="4276725" y="2697163"/>
          <p14:tracePt t="18222" x="4295775" y="2687638"/>
          <p14:tracePt t="18238" x="4313238" y="2687638"/>
          <p14:tracePt t="18254" x="4322763" y="2687638"/>
          <p14:tracePt t="18274" x="4330700" y="2687638"/>
          <p14:tracePt t="18288" x="4340225" y="2687638"/>
          <p14:tracePt t="18304" x="4348163" y="2687638"/>
          <p14:tracePt t="18371" x="4367213" y="2687638"/>
          <p14:tracePt t="18404" x="4375150" y="2687638"/>
          <p14:tracePt t="18421" x="4394200" y="2687638"/>
          <p14:tracePt t="18438" x="4402138" y="2687638"/>
          <p14:tracePt t="18473" x="4411663" y="2687638"/>
          <p14:tracePt t="18488" x="4419600" y="2687638"/>
          <p14:tracePt t="18814" x="4429125" y="2687638"/>
          <p14:tracePt t="18826" x="4438650" y="2687638"/>
          <p14:tracePt t="18841" x="4438650" y="2697163"/>
          <p14:tracePt t="18864" x="4438650" y="2705100"/>
          <p14:tracePt t="18877" x="4446588" y="2714625"/>
          <p14:tracePt t="18905" x="4456113" y="2741613"/>
          <p14:tracePt t="18921" x="4456113" y="2751138"/>
          <p14:tracePt t="18957" x="4473575" y="2803525"/>
          <p14:tracePt t="18988" x="4473575" y="2830513"/>
          <p14:tracePt t="19024" x="4473575" y="2857500"/>
          <p14:tracePt t="19054" x="4473575" y="2874963"/>
          <p14:tracePt t="19089" x="4473575" y="2894013"/>
          <p14:tracePt t="19104" x="4473575" y="2901950"/>
          <p14:tracePt t="19122" x="4473575" y="2911475"/>
          <p14:tracePt t="19138" x="4473575" y="2919413"/>
          <p14:tracePt t="19155" x="4473575" y="2928938"/>
          <p14:tracePt t="19171" x="4473575" y="2938463"/>
          <p14:tracePt t="19188" x="4473575" y="2946400"/>
          <p14:tracePt t="19260" x="4473575" y="2955925"/>
          <p14:tracePt t="19273" x="4465638" y="2955925"/>
          <p14:tracePt t="19284" x="4456113" y="2965450"/>
          <p14:tracePt t="19296" x="4438650" y="2973388"/>
          <p14:tracePt t="19308" x="4429125" y="2973388"/>
          <p14:tracePt t="19321" x="4402138" y="2973388"/>
          <p14:tracePt t="19339" x="4375150" y="2973388"/>
          <p14:tracePt t="19371" x="4367213" y="2973388"/>
          <p14:tracePt t="19389" x="4357688" y="2973388"/>
          <p14:tracePt t="19407" x="4348163" y="2973388"/>
          <p14:tracePt t="19421" x="4340225" y="2973388"/>
          <p14:tracePt t="19442" x="4330700" y="2973388"/>
          <p14:tracePt t="19459" x="4322763" y="2973388"/>
          <p14:tracePt t="19472" x="4303713" y="2973388"/>
          <p14:tracePt t="19488" x="4286250" y="2973388"/>
          <p14:tracePt t="19505" x="4268788" y="2973388"/>
          <p14:tracePt t="19522" x="4241800" y="2973388"/>
          <p14:tracePt t="19538" x="4232275" y="2973388"/>
          <p14:tracePt t="19555" x="4214813" y="2973388"/>
          <p14:tracePt t="19588" x="4197350" y="2965450"/>
          <p14:tracePt t="19604" x="4187825" y="2955925"/>
          <p14:tracePt t="19621" x="4179888" y="2955925"/>
          <p14:tracePt t="19640" x="4170363" y="2946400"/>
          <p14:tracePt t="19654" x="4160838" y="2938463"/>
          <p14:tracePt t="19671" x="4160838" y="2928938"/>
          <p14:tracePt t="19688" x="4152900" y="2919413"/>
          <p14:tracePt t="19706" x="4143375" y="2911475"/>
          <p14:tracePt t="19722" x="4143375" y="2901950"/>
          <p14:tracePt t="19744" x="4143375" y="2894013"/>
          <p14:tracePt t="19760" x="4133850" y="2884488"/>
          <p14:tracePt t="19782" x="4133850" y="2874963"/>
          <p14:tracePt t="19803" x="4133850" y="2867025"/>
          <p14:tracePt t="19825" x="4133850" y="2857500"/>
          <p14:tracePt t="19835" x="4133850" y="2847975"/>
          <p14:tracePt t="19921" x="4125913" y="2847975"/>
          <p14:tracePt t="20045" x="4125913" y="2857500"/>
          <p14:tracePt t="20058" x="4116388" y="2874963"/>
          <p14:tracePt t="20073" x="4108450" y="2919413"/>
          <p14:tracePt t="20088" x="4108450" y="2955925"/>
          <p14:tracePt t="20105" x="4108450" y="3009900"/>
          <p14:tracePt t="20122" x="4108450" y="3071813"/>
          <p14:tracePt t="20140" x="4108450" y="3160713"/>
          <p14:tracePt t="20154" x="4133850" y="3214688"/>
          <p14:tracePt t="20176" x="4170363" y="3286125"/>
          <p14:tracePt t="20192" x="4205288" y="3330575"/>
          <p14:tracePt t="20205" x="4268788" y="3375025"/>
          <p14:tracePt t="20221" x="4330700" y="3402013"/>
          <p14:tracePt t="20238" x="4384675" y="3438525"/>
          <p14:tracePt t="20257" x="4456113" y="3446463"/>
          <p14:tracePt t="20271" x="4483100" y="3446463"/>
        </p14:tracePtLst>
      </p14:laserTrace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txBox="1">
            <a:spLocks noGrp="1"/>
          </p:cNvSpPr>
          <p:nvPr/>
        </p:nvSpPr>
        <p:spPr bwMode="auto">
          <a:xfrm>
            <a:off x="457200" y="6251575"/>
            <a:ext cx="2133600" cy="476250"/>
          </a:xfrm>
          <a:prstGeom prst="rect">
            <a:avLst/>
          </a:prstGeom>
          <a:noFill/>
          <a:ln>
            <a:miter lim="800000"/>
            <a:headEnd/>
            <a:tailEnd/>
          </a:ln>
        </p:spPr>
        <p:txBody>
          <a:bodyPr anchor="b"/>
          <a:lstStyle/>
          <a:p>
            <a:pPr eaLnBrk="1" hangingPunct="1">
              <a:defRPr/>
            </a:pPr>
            <a:fld id="{5F558EEC-F67F-44CA-8397-256113410921}" type="datetime3">
              <a:rPr lang="en-US" sz="1200">
                <a:latin typeface="+mn-lt"/>
                <a:cs typeface="+mn-cs"/>
              </a:rPr>
              <a:pPr eaLnBrk="1" hangingPunct="1">
                <a:defRPr/>
              </a:pPr>
              <a:t>6 April 2020</a:t>
            </a:fld>
            <a:endParaRPr lang="en-US" sz="1200">
              <a:latin typeface="+mn-lt"/>
              <a:cs typeface="+mn-cs"/>
            </a:endParaRPr>
          </a:p>
        </p:txBody>
      </p:sp>
      <p:sp>
        <p:nvSpPr>
          <p:cNvPr id="16387" name="Slide Number Placeholder 4"/>
          <p:cNvSpPr txBox="1">
            <a:spLocks noGrp="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34BB1E89-5CF5-4BB1-B1C6-0CC97FA905AB}" type="slidenum">
              <a:rPr lang="ar-SA" altLang="ar-SA" sz="1200">
                <a:latin typeface="Arial" panose="020B0604020202020204" pitchFamily="34" charset="0"/>
              </a:rPr>
              <a:pPr rtl="0" eaLnBrk="1" hangingPunct="1">
                <a:spcBef>
                  <a:spcPct val="0"/>
                </a:spcBef>
                <a:buClrTx/>
                <a:buSzTx/>
                <a:buFontTx/>
                <a:buNone/>
              </a:pPr>
              <a:t>11</a:t>
            </a:fld>
            <a:endParaRPr lang="en-US" altLang="ar-SA" sz="1200">
              <a:latin typeface="Arial" panose="020B0604020202020204" pitchFamily="34" charset="0"/>
            </a:endParaRPr>
          </a:p>
        </p:txBody>
      </p:sp>
      <p:sp>
        <p:nvSpPr>
          <p:cNvPr id="115714" name="Rectangle 2"/>
          <p:cNvSpPr>
            <a:spLocks noGrp="1" noRot="1" noChangeArrowheads="1"/>
          </p:cNvSpPr>
          <p:nvPr>
            <p:ph type="title" idx="4294967295"/>
          </p:nvPr>
        </p:nvSpPr>
        <p:spPr>
          <a:xfrm>
            <a:off x="454025" y="76200"/>
            <a:ext cx="8229600" cy="1139825"/>
          </a:xfrm>
        </p:spPr>
        <p:txBody>
          <a:bodyPr anchor="ctr"/>
          <a:lstStyle/>
          <a:p>
            <a:pPr eaLnBrk="1" hangingPunct="1">
              <a:defRPr/>
            </a:pPr>
            <a:r>
              <a:rPr lang="en-US" altLang="ar-SA" smtClean="0">
                <a:effectLst>
                  <a:outerShdw blurRad="38100" dist="38100" dir="2700000" algn="tl">
                    <a:srgbClr val="C0C0C0"/>
                  </a:outerShdw>
                </a:effectLst>
              </a:rPr>
              <a:t>Notes on Sample Mean </a:t>
            </a:r>
          </a:p>
        </p:txBody>
      </p:sp>
      <p:sp>
        <p:nvSpPr>
          <p:cNvPr id="115715" name="Rectangle 3"/>
          <p:cNvSpPr>
            <a:spLocks noGrp="1" noChangeArrowheads="1"/>
          </p:cNvSpPr>
          <p:nvPr>
            <p:ph type="body" idx="4294967295"/>
          </p:nvPr>
        </p:nvSpPr>
        <p:spPr>
          <a:xfrm>
            <a:off x="454025" y="1458913"/>
            <a:ext cx="8229600" cy="4941887"/>
          </a:xfrm>
        </p:spPr>
        <p:txBody>
          <a:bodyPr/>
          <a:lstStyle/>
          <a:p>
            <a:pPr algn="l" rtl="0" eaLnBrk="1" hangingPunct="1">
              <a:defRPr/>
            </a:pPr>
            <a:r>
              <a:rPr lang="en-US" altLang="ar-SA" dirty="0" smtClean="0">
                <a:effectLst>
                  <a:outerShdw blurRad="38100" dist="38100" dir="2700000" algn="tl">
                    <a:srgbClr val="C0C0C0"/>
                  </a:outerShdw>
                </a:effectLst>
              </a:rPr>
              <a:t>Also called </a:t>
            </a:r>
            <a:r>
              <a:rPr lang="en-US" altLang="ar-SA" i="1" dirty="0" smtClean="0">
                <a:solidFill>
                  <a:schemeClr val="tx2"/>
                </a:solidFill>
                <a:effectLst>
                  <a:outerShdw blurRad="38100" dist="38100" dir="2700000" algn="tl">
                    <a:srgbClr val="C0C0C0"/>
                  </a:outerShdw>
                </a:effectLst>
              </a:rPr>
              <a:t>sample average</a:t>
            </a:r>
            <a:r>
              <a:rPr lang="en-US" altLang="ar-SA" dirty="0" smtClean="0">
                <a:effectLst>
                  <a:outerShdw blurRad="38100" dist="38100" dir="2700000" algn="tl">
                    <a:srgbClr val="C0C0C0"/>
                  </a:outerShdw>
                </a:effectLst>
              </a:rPr>
              <a:t> or </a:t>
            </a:r>
            <a:r>
              <a:rPr lang="en-US" altLang="ar-SA" i="1" dirty="0" smtClean="0">
                <a:solidFill>
                  <a:schemeClr val="tx2"/>
                </a:solidFill>
                <a:effectLst>
                  <a:outerShdw blurRad="38100" dist="38100" dir="2700000" algn="tl">
                    <a:srgbClr val="C0C0C0"/>
                  </a:outerShdw>
                </a:effectLst>
              </a:rPr>
              <a:t>arithmetic mean</a:t>
            </a:r>
            <a:r>
              <a:rPr lang="en-US" altLang="ar-SA" dirty="0" smtClean="0">
                <a:effectLst>
                  <a:outerShdw blurRad="38100" dist="38100" dir="2700000" algn="tl">
                    <a:srgbClr val="C0C0C0"/>
                  </a:outerShdw>
                </a:effectLst>
              </a:rPr>
              <a:t>	</a:t>
            </a:r>
          </a:p>
          <a:p>
            <a:pPr algn="l" rtl="0" eaLnBrk="1" hangingPunct="1">
              <a:defRPr/>
            </a:pPr>
            <a:r>
              <a:rPr lang="en-US" altLang="ar-SA" dirty="0" smtClean="0">
                <a:effectLst>
                  <a:outerShdw blurRad="38100" dist="38100" dir="2700000" algn="tl">
                    <a:srgbClr val="C0C0C0"/>
                  </a:outerShdw>
                </a:effectLst>
              </a:rPr>
              <a:t>Mean for the sample = </a:t>
            </a:r>
            <a:r>
              <a:rPr lang="en-US" altLang="ar-SA" sz="3200" i="1" dirty="0" smtClean="0">
                <a:effectLst>
                  <a:outerShdw blurRad="38100" dist="38100" dir="2700000" algn="tl">
                    <a:srgbClr val="C0C0C0"/>
                  </a:outerShdw>
                </a:effectLst>
              </a:rPr>
              <a:t>X or M, </a:t>
            </a:r>
            <a:r>
              <a:rPr lang="en-US" altLang="ar-SA" sz="2400" i="1" dirty="0" smtClean="0">
                <a:effectLst>
                  <a:outerShdw blurRad="38100" dist="38100" dir="2700000" algn="tl">
                    <a:srgbClr val="C0C0C0"/>
                  </a:outerShdw>
                </a:effectLst>
              </a:rPr>
              <a:t>Mean for population = mew (</a:t>
            </a:r>
            <a:r>
              <a:rPr lang="el-GR" altLang="ar-SA" sz="2400" i="1" dirty="0" smtClean="0">
                <a:effectLst>
                  <a:outerShdw blurRad="38100" dist="38100" dir="2700000" algn="tl">
                    <a:srgbClr val="C0C0C0"/>
                  </a:outerShdw>
                </a:effectLst>
                <a:latin typeface="Arial" panose="020B0604020202020204" pitchFamily="34" charset="0"/>
              </a:rPr>
              <a:t>μ</a:t>
            </a:r>
            <a:r>
              <a:rPr lang="en-US" altLang="ar-SA" sz="2400" i="1" dirty="0" smtClean="0">
                <a:effectLst>
                  <a:outerShdw blurRad="38100" dist="38100" dir="2700000" algn="tl">
                    <a:srgbClr val="C0C0C0"/>
                  </a:outerShdw>
                </a:effectLst>
                <a:latin typeface="Arial" panose="020B0604020202020204" pitchFamily="34" charset="0"/>
              </a:rPr>
              <a:t>)</a:t>
            </a:r>
          </a:p>
          <a:p>
            <a:pPr algn="l" rtl="0" eaLnBrk="1" hangingPunct="1">
              <a:defRPr/>
            </a:pPr>
            <a:r>
              <a:rPr lang="en-US" altLang="en-US" sz="3200" dirty="0" smtClean="0"/>
              <a:t>Uniqueness: For </a:t>
            </a:r>
            <a:r>
              <a:rPr lang="en-US" altLang="en-US" sz="3200" dirty="0"/>
              <a:t>a given set of data there is one and only one </a:t>
            </a:r>
            <a:r>
              <a:rPr lang="en-US" altLang="en-US" sz="3200" dirty="0" smtClean="0"/>
              <a:t>mean.</a:t>
            </a:r>
          </a:p>
          <a:p>
            <a:pPr algn="l" rtl="0" eaLnBrk="1" hangingPunct="1">
              <a:defRPr/>
            </a:pPr>
            <a:r>
              <a:rPr lang="en-US" altLang="en-US" sz="3200" dirty="0" smtClean="0"/>
              <a:t>Simplicity: The </a:t>
            </a:r>
            <a:r>
              <a:rPr lang="en-US" altLang="en-US" sz="3200" dirty="0"/>
              <a:t>mean is easy to calculate</a:t>
            </a:r>
            <a:r>
              <a:rPr lang="en-US" altLang="en-US" sz="3200" dirty="0" smtClean="0"/>
              <a:t>.</a:t>
            </a:r>
            <a:endParaRPr lang="el-GR" altLang="ar-SA" sz="3200" dirty="0" smtClean="0">
              <a:effectLst>
                <a:outerShdw blurRad="38100" dist="38100" dir="2700000" algn="tl">
                  <a:srgbClr val="C0C0C0"/>
                </a:outerShdw>
              </a:effectLst>
              <a:latin typeface="Arial" panose="020B0604020202020204" pitchFamily="34" charset="0"/>
            </a:endParaRPr>
          </a:p>
          <a:p>
            <a:pPr algn="l" rtl="0" eaLnBrk="1" hangingPunct="1">
              <a:defRPr/>
            </a:pPr>
            <a:r>
              <a:rPr lang="en-US" altLang="ar-SA" dirty="0" smtClean="0">
                <a:effectLst>
                  <a:outerShdw blurRad="38100" dist="38100" dir="2700000" algn="tl">
                    <a:srgbClr val="C0C0C0"/>
                  </a:outerShdw>
                </a:effectLst>
              </a:rPr>
              <a:t>Sensitive to extreme values</a:t>
            </a:r>
          </a:p>
        </p:txBody>
      </p:sp>
      <p:graphicFrame>
        <p:nvGraphicFramePr>
          <p:cNvPr id="16390" name="Object 4"/>
          <p:cNvGraphicFramePr>
            <a:graphicFrameLocks noChangeAspect="1"/>
          </p:cNvGraphicFramePr>
          <p:nvPr/>
        </p:nvGraphicFramePr>
        <p:xfrm>
          <a:off x="4516438" y="3321050"/>
          <a:ext cx="112712" cy="214313"/>
        </p:xfrm>
        <a:graphic>
          <a:graphicData uri="http://schemas.openxmlformats.org/presentationml/2006/ole">
            <mc:AlternateContent xmlns:mc="http://schemas.openxmlformats.org/markup-compatibility/2006">
              <mc:Choice xmlns:v="urn:schemas-microsoft-com:vml" Requires="v">
                <p:oleObj spid="_x0000_s16396" name="Equation" r:id="rId5" imgW="114151" imgH="215619" progId="Equation.3">
                  <p:embed/>
                </p:oleObj>
              </mc:Choice>
              <mc:Fallback>
                <p:oleObj name="Equation" r:id="rId5" imgW="114151" imgH="215619"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16438" y="3321050"/>
                        <a:ext cx="112712" cy="214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391" name="Line 4"/>
          <p:cNvSpPr>
            <a:spLocks noChangeShapeType="1"/>
          </p:cNvSpPr>
          <p:nvPr/>
        </p:nvSpPr>
        <p:spPr bwMode="auto">
          <a:xfrm>
            <a:off x="5105400" y="2514600"/>
            <a:ext cx="398463" cy="0"/>
          </a:xfrm>
          <a:prstGeom prst="line">
            <a:avLst/>
          </a:prstGeom>
          <a:noFill/>
          <a:ln w="38100">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95112"/>
    </mc:Choice>
    <mc:Fallback>
      <p:transition spd="slow" advTm="951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201" x="4473575" y="3446463"/>
          <p14:tracePt t="1218" x="4429125" y="3446463"/>
          <p14:tracePt t="1237" x="4357688" y="3438525"/>
          <p14:tracePt t="1254" x="4295775" y="3411538"/>
          <p14:tracePt t="1277" x="4152900" y="3357563"/>
          <p14:tracePt t="1303" x="3973513" y="3268663"/>
          <p14:tracePt t="1328" x="3894138" y="3224213"/>
          <p14:tracePt t="1361" x="3822700" y="3179763"/>
          <p14:tracePt t="1386" x="3759200" y="3125788"/>
          <p14:tracePt t="1409" x="3705225" y="3081338"/>
          <p14:tracePt t="1432" x="3660775" y="3044825"/>
          <p14:tracePt t="1459" x="3589338" y="2982913"/>
          <p14:tracePt t="1475" x="3554413" y="2946400"/>
          <p14:tracePt t="1495" x="3517900" y="2901950"/>
          <p14:tracePt t="1512" x="3490913" y="2867025"/>
          <p14:tracePt t="1527" x="3465513" y="2840038"/>
          <p14:tracePt t="1545" x="3429000" y="2803525"/>
          <p14:tracePt t="1561" x="3402013" y="2768600"/>
          <p14:tracePt t="1578" x="3384550" y="2741613"/>
          <p14:tracePt t="1596" x="3357563" y="2697163"/>
          <p14:tracePt t="1611" x="3340100" y="2679700"/>
          <p14:tracePt t="1627" x="3322638" y="2652713"/>
          <p14:tracePt t="1644" x="3313113" y="2625725"/>
          <p14:tracePt t="1662" x="3286125" y="2598738"/>
          <p14:tracePt t="1678" x="3268663" y="2581275"/>
          <p14:tracePt t="1695" x="3251200" y="2554288"/>
          <p14:tracePt t="1711" x="3241675" y="2536825"/>
          <p14:tracePt t="1729" x="3224213" y="2517775"/>
          <p14:tracePt t="1745" x="3214688" y="2500313"/>
          <p14:tracePt t="1761" x="3205163" y="2490788"/>
          <p14:tracePt t="1780" x="3197225" y="2482850"/>
          <p14:tracePt t="1812" x="3187700" y="2465388"/>
          <p14:tracePt t="1828" x="3179763" y="2465388"/>
          <p14:tracePt t="1845" x="3170238" y="2455863"/>
          <p14:tracePt t="1861" x="3170238" y="2446338"/>
          <p14:tracePt t="1879" x="3170238" y="2438400"/>
          <p14:tracePt t="1915" x="3170238" y="2428875"/>
          <p14:tracePt t="8149" x="3179763" y="2428875"/>
          <p14:tracePt t="8158" x="3197225" y="2428875"/>
          <p14:tracePt t="8170" x="3214688" y="2428875"/>
          <p14:tracePt t="8180" x="3224213" y="2428875"/>
          <p14:tracePt t="8186" x="3241675" y="2428875"/>
          <p14:tracePt t="8198" x="3259138" y="2428875"/>
          <p14:tracePt t="8214" x="3286125" y="2428875"/>
          <p14:tracePt t="8230" x="3303588" y="2428875"/>
          <p14:tracePt t="8265" x="3367088" y="2428875"/>
          <p14:tracePt t="8297" x="3394075" y="2428875"/>
          <p14:tracePt t="8330" x="3438525" y="2428875"/>
          <p14:tracePt t="8348" x="3446463" y="2428875"/>
          <p14:tracePt t="8363" x="3465513" y="2428875"/>
          <p14:tracePt t="8381" x="3490913" y="2419350"/>
          <p14:tracePt t="8397" x="3517900" y="2411413"/>
          <p14:tracePt t="8414" x="3544888" y="2411413"/>
          <p14:tracePt t="8431" x="3562350" y="2401888"/>
          <p14:tracePt t="8447" x="3571875" y="2401888"/>
          <p14:tracePt t="37160" x="3589338" y="2473325"/>
          <p14:tracePt t="37172" x="3643313" y="2660650"/>
          <p14:tracePt t="37181" x="3687763" y="2786063"/>
          <p14:tracePt t="37202" x="3830638" y="3197225"/>
          <p14:tracePt t="37231" x="4044950" y="3643313"/>
          <p14:tracePt t="37256" x="4187825" y="3929063"/>
          <p14:tracePt t="37278" x="4330700" y="4152900"/>
          <p14:tracePt t="37299" x="4500563" y="4340225"/>
          <p14:tracePt t="37312" x="4625975" y="4446588"/>
          <p14:tracePt t="37341" x="4813300" y="4598988"/>
          <p14:tracePt t="37377" x="5099050" y="4724400"/>
          <p14:tracePt t="37393" x="5259388" y="4776788"/>
          <p14:tracePt t="37408" x="5367338" y="4813300"/>
          <p14:tracePt t="37425" x="5456238" y="4848225"/>
          <p14:tracePt t="37441" x="5554663" y="4911725"/>
          <p14:tracePt t="37460" x="5715000" y="5045075"/>
          <p14:tracePt t="37474" x="5840413" y="5133975"/>
          <p14:tracePt t="37491" x="5956300" y="5251450"/>
          <p14:tracePt t="37508" x="6099175" y="5438775"/>
          <p14:tracePt t="37525" x="6276975" y="5688013"/>
          <p14:tracePt t="37541" x="6340475" y="5786438"/>
          <p14:tracePt t="37558" x="6375400" y="5830888"/>
          <p14:tracePt t="37577" x="6411913" y="5867400"/>
          <p14:tracePt t="37592" x="6438900" y="5894388"/>
          <p14:tracePt t="37608" x="6465888" y="5919788"/>
          <p14:tracePt t="37625" x="6473825" y="5929313"/>
          <p14:tracePt t="37643" x="6500813" y="5938838"/>
          <p14:tracePt t="37658" x="6500813" y="5946775"/>
          <p14:tracePt t="37675" x="6510338" y="5946775"/>
          <p14:tracePt t="37716" x="6473825" y="5946775"/>
          <p14:tracePt t="37725" x="6446838" y="5946775"/>
          <p14:tracePt t="37741" x="6394450" y="5946775"/>
          <p14:tracePt t="37758" x="6340475" y="5946775"/>
          <p14:tracePt t="37775" x="6276975" y="5946775"/>
          <p14:tracePt t="37792" x="6205538" y="5946775"/>
          <p14:tracePt t="37808" x="6143625" y="5965825"/>
          <p14:tracePt t="37827" x="6037263" y="6010275"/>
          <p14:tracePt t="37842" x="5973763" y="6037263"/>
          <p14:tracePt t="37858" x="5929313" y="6062663"/>
          <p14:tracePt t="37878" x="5894388" y="6081713"/>
          <p14:tracePt t="37893" x="5884863" y="6089650"/>
          <p14:tracePt t="37908" x="5875338" y="6099175"/>
          <p14:tracePt t="37925" x="5867400" y="6099175"/>
          <p14:tracePt t="37962" x="5857875" y="6099175"/>
          <p14:tracePt t="38020" x="5848350" y="6099175"/>
          <p14:tracePt t="38030" x="5848350" y="6108700"/>
          <p14:tracePt t="38042" x="5840413" y="6108700"/>
          <p14:tracePt t="38058" x="5830888" y="6108700"/>
          <p14:tracePt t="38077" x="5786438" y="6108700"/>
          <p14:tracePt t="38092" x="5741988" y="6108700"/>
          <p14:tracePt t="38108" x="5715000" y="6108700"/>
          <p14:tracePt t="38125" x="5697538" y="6108700"/>
          <p14:tracePt t="38142" x="5688013" y="6108700"/>
          <p14:tracePt t="38175" x="5680075" y="6108700"/>
          <p14:tracePt t="38769" x="5670550" y="6108700"/>
          <p14:tracePt t="38782" x="5661025" y="6108700"/>
          <p14:tracePt t="38791" x="5653088" y="6108700"/>
          <p14:tracePt t="38808" x="5634038" y="6108700"/>
          <p14:tracePt t="38826" x="5616575" y="6108700"/>
          <p14:tracePt t="38842" x="5589588" y="6108700"/>
          <p14:tracePt t="38859" x="5572125" y="6108700"/>
          <p14:tracePt t="38892" x="5510213" y="6108700"/>
          <p14:tracePt t="38925" x="5446713" y="6108700"/>
          <p14:tracePt t="38958" x="5367338" y="6108700"/>
          <p14:tracePt t="38975" x="5330825" y="6108700"/>
          <p14:tracePt t="38992" x="5313363" y="6108700"/>
          <p14:tracePt t="39010" x="5276850" y="6108700"/>
          <p14:tracePt t="39026" x="5259388" y="6108700"/>
          <p14:tracePt t="39042" x="5241925" y="6108700"/>
          <p14:tracePt t="39058" x="5232400" y="6108700"/>
          <p14:tracePt t="39075" x="5197475" y="6108700"/>
          <p14:tracePt t="39092" x="5170488" y="6108700"/>
          <p14:tracePt t="39108" x="5143500" y="6108700"/>
          <p14:tracePt t="39127" x="5089525" y="6108700"/>
          <p14:tracePt t="39142" x="5062538" y="6108700"/>
          <p14:tracePt t="39158" x="5027613" y="6108700"/>
          <p14:tracePt t="39175" x="4991100" y="6108700"/>
          <p14:tracePt t="39193" x="4938713" y="6108700"/>
          <p14:tracePt t="39209" x="4894263" y="6108700"/>
          <p14:tracePt t="39226" x="4848225" y="6108700"/>
          <p14:tracePt t="39242" x="4813300" y="6108700"/>
          <p14:tracePt t="39259" x="4732338" y="6108700"/>
          <p14:tracePt t="39275" x="4670425" y="6108700"/>
          <p14:tracePt t="39292" x="4608513" y="6108700"/>
          <p14:tracePt t="39309" x="4554538" y="6108700"/>
          <p14:tracePt t="39326" x="4483100" y="6108700"/>
          <p14:tracePt t="39342" x="4438650" y="6108700"/>
          <p14:tracePt t="39359" x="4394200" y="6108700"/>
          <p14:tracePt t="39377" x="4340225" y="6108700"/>
          <p14:tracePt t="39392" x="4295775" y="6108700"/>
          <p14:tracePt t="39409" x="4259263" y="6108700"/>
          <p14:tracePt t="39425" x="4214813" y="6108700"/>
          <p14:tracePt t="39443" x="4143375" y="6108700"/>
          <p14:tracePt t="39459" x="4116388" y="6108700"/>
          <p14:tracePt t="39476" x="4071938" y="6108700"/>
          <p14:tracePt t="39495" x="4010025" y="6108700"/>
          <p14:tracePt t="39509" x="3973513" y="6108700"/>
          <p14:tracePt t="39525" x="3938588" y="6108700"/>
          <p14:tracePt t="39542" x="3884613" y="6108700"/>
          <p14:tracePt t="39562" x="3786188" y="6108700"/>
          <p14:tracePt t="39575" x="3724275" y="6108700"/>
          <p14:tracePt t="39592" x="3670300" y="6108700"/>
          <p14:tracePt t="39609" x="3616325" y="6108700"/>
          <p14:tracePt t="39627" x="3544888" y="6108700"/>
          <p14:tracePt t="39642" x="3490913" y="6108700"/>
          <p14:tracePt t="39659" x="3429000" y="6108700"/>
          <p14:tracePt t="39675" x="3367088" y="6108700"/>
          <p14:tracePt t="39693" x="3259138" y="6108700"/>
          <p14:tracePt t="39709" x="3205163" y="6108700"/>
          <p14:tracePt t="39726" x="3143250" y="6108700"/>
          <p14:tracePt t="39746" x="3036888" y="6108700"/>
          <p14:tracePt t="39759" x="2955925" y="6108700"/>
          <p14:tracePt t="39775" x="2847975" y="6108700"/>
          <p14:tracePt t="39792" x="2759075" y="6108700"/>
          <p14:tracePt t="39811" x="2652713" y="6108700"/>
          <p14:tracePt t="39826" x="2554288" y="6099175"/>
          <p14:tracePt t="39842" x="2455863" y="6089650"/>
          <p14:tracePt t="39859" x="2357438" y="6089650"/>
          <p14:tracePt t="39877" x="2232025" y="6089650"/>
          <p14:tracePt t="39892" x="2160588" y="6089650"/>
          <p14:tracePt t="39909" x="2108200" y="6089650"/>
          <p14:tracePt t="39925" x="2044700" y="6089650"/>
          <p14:tracePt t="39942" x="1938338" y="6081713"/>
          <p14:tracePt t="39959" x="1874838" y="6081713"/>
          <p14:tracePt t="39975" x="1803400" y="6081713"/>
          <p14:tracePt t="39994" x="1714500" y="6072188"/>
          <p14:tracePt t="40009" x="1660525" y="6072188"/>
          <p14:tracePt t="40025" x="1608138" y="6072188"/>
          <p14:tracePt t="40043" x="1544638" y="6072188"/>
          <p14:tracePt t="40060" x="1428750" y="6072188"/>
          <p14:tracePt t="40076" x="1366838" y="6072188"/>
          <p14:tracePt t="40092" x="1312863" y="6072188"/>
          <p14:tracePt t="40109" x="1268413" y="6072188"/>
          <p14:tracePt t="40127" x="1214438" y="6072188"/>
          <p14:tracePt t="40142" x="1196975" y="6072188"/>
          <p14:tracePt t="40159" x="1169988" y="6072188"/>
          <p14:tracePt t="40179" x="1152525" y="6072188"/>
          <p14:tracePt t="40193" x="1143000" y="6072188"/>
          <p14:tracePt t="40209" x="1125538" y="6072188"/>
          <p14:tracePt t="40245" x="1108075" y="6072188"/>
          <p14:tracePt t="40259" x="1054100" y="6054725"/>
          <p14:tracePt t="40276" x="1017588" y="6054725"/>
          <p14:tracePt t="40295" x="973138" y="6054725"/>
          <p14:tracePt t="40310" x="911225" y="6054725"/>
          <p14:tracePt t="40326" x="893763" y="6054725"/>
          <p14:tracePt t="40342" x="874713" y="6054725"/>
          <p14:tracePt t="40360" x="866775" y="6054725"/>
          <p14:tracePt t="40376" x="857250" y="6054725"/>
          <p14:tracePt t="40392" x="847725" y="6054725"/>
          <p14:tracePt t="40488" x="866775" y="6054725"/>
          <p14:tracePt t="40502" x="938213" y="6054725"/>
          <p14:tracePt t="40515" x="1036638" y="6054725"/>
          <p14:tracePt t="40529" x="1081088" y="6054725"/>
          <p14:tracePt t="40545" x="1223963" y="6054725"/>
          <p14:tracePt t="40559" x="1347788" y="6054725"/>
          <p14:tracePt t="40576" x="1490663" y="6054725"/>
          <p14:tracePt t="40592" x="1598613" y="6045200"/>
          <p14:tracePt t="40611" x="1758950" y="6037263"/>
          <p14:tracePt t="40625" x="1901825" y="6037263"/>
          <p14:tracePt t="40642" x="2044700" y="6027738"/>
          <p14:tracePt t="40659" x="2170113" y="6027738"/>
          <p14:tracePt t="40677" x="2330450" y="6027738"/>
          <p14:tracePt t="40692" x="2482850" y="6018213"/>
          <p14:tracePt t="40709" x="2625725" y="6010275"/>
          <p14:tracePt t="40726" x="2741613" y="6000750"/>
          <p14:tracePt t="40744" x="2911475" y="6000750"/>
          <p14:tracePt t="40759" x="3036888" y="6000750"/>
          <p14:tracePt t="40776" x="3187700" y="6000750"/>
          <p14:tracePt t="40795" x="3394075" y="6000750"/>
          <p14:tracePt t="40809" x="3509963" y="6000750"/>
          <p14:tracePt t="40826" x="3633788" y="6000750"/>
          <p14:tracePt t="40842" x="3751263" y="6000750"/>
          <p14:tracePt t="40861" x="3911600" y="6000750"/>
          <p14:tracePt t="40876" x="4027488" y="6000750"/>
          <p14:tracePt t="40892" x="4187825" y="6018213"/>
          <p14:tracePt t="40909" x="4357688" y="6027738"/>
          <p14:tracePt t="40927" x="4562475" y="6045200"/>
          <p14:tracePt t="40942" x="4714875" y="6054725"/>
          <p14:tracePt t="40960" x="4884738" y="6072188"/>
          <p14:tracePt t="40976" x="5027613" y="6081713"/>
          <p14:tracePt t="40993" x="5251450" y="6089650"/>
          <p14:tracePt t="41009" x="5411788" y="6099175"/>
          <p14:tracePt t="41026" x="5562600" y="6108700"/>
          <p14:tracePt t="41045" x="5715000" y="6116638"/>
          <p14:tracePt t="41059" x="5813425" y="6126163"/>
          <p14:tracePt t="41076" x="5929313" y="6126163"/>
          <p14:tracePt t="41092" x="6000750" y="6143625"/>
          <p14:tracePt t="41111" x="6089650" y="6143625"/>
          <p14:tracePt t="41126" x="6134100" y="6143625"/>
          <p14:tracePt t="41142" x="6153150" y="6143625"/>
          <p14:tracePt t="41160" x="6161088" y="6143625"/>
          <p14:tracePt t="41177" x="6180138" y="6143625"/>
          <p14:tracePt t="41193" x="6188075" y="6143625"/>
          <p14:tracePt t="41211" x="6197600" y="6143625"/>
        </p14:tracePtLst>
      </p14:laserTrace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noRot="1" noChangeAspect="1" noMove="1" noResize="1" noEditPoints="1" noAdjustHandles="1" noChangeArrowheads="1" noChangeShapeType="1" noTextEdit="1"/>
          </p:cNvSpPr>
          <p:nvPr>
            <p:ph idx="4294967295"/>
          </p:nvPr>
        </p:nvSpPr>
        <p:spPr>
          <a:xfrm>
            <a:off x="457200" y="1481328"/>
            <a:ext cx="8229600" cy="4525963"/>
          </a:xfrm>
          <a:blipFill rotWithShape="1">
            <a:blip r:embed="rId5"/>
            <a:stretch>
              <a:fillRect t="-1078"/>
            </a:stretch>
          </a:blipFill>
          <a:ln>
            <a:miter lim="800000"/>
            <a:headEnd/>
            <a:tailEnd/>
          </a:ln>
          <a:extLst/>
        </p:spPr>
        <p:txBody>
          <a:bodyPr>
            <a:normAutofit/>
          </a:bodyPr>
          <a:lstStyle/>
          <a:p>
            <a:pPr marL="365760" indent="-256032" algn="l" rtl="0" eaLnBrk="1" fontAlgn="auto" hangingPunct="1">
              <a:spcBef>
                <a:spcPts val="400"/>
              </a:spcBef>
              <a:spcAft>
                <a:spcPts val="0"/>
              </a:spcAft>
              <a:buClr>
                <a:schemeClr val="accent1"/>
              </a:buClr>
              <a:buSzPct val="68000"/>
              <a:buFont typeface="Wingdings 3"/>
              <a:buChar char=""/>
              <a:defRPr/>
            </a:pPr>
            <a:r>
              <a:rPr lang="en-US" sz="2700">
                <a:noFill/>
              </a:rPr>
              <a:t> </a:t>
            </a:r>
          </a:p>
        </p:txBody>
      </p:sp>
      <p:sp>
        <p:nvSpPr>
          <p:cNvPr id="17411"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757F6D89-B95A-43A5-906A-B7DE8C1BBB67}" type="slidenum">
              <a:rPr lang="ar-SA" altLang="ar-SA" sz="1000">
                <a:latin typeface="Lucida Sans Unicode" panose="020B0602030504020204" pitchFamily="34" charset="0"/>
              </a:rPr>
              <a:pPr rtl="0" eaLnBrk="1" hangingPunct="1">
                <a:spcBef>
                  <a:spcPct val="0"/>
                </a:spcBef>
                <a:buClrTx/>
                <a:buSzTx/>
                <a:buFontTx/>
                <a:buNone/>
              </a:pPr>
              <a:t>12</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1143000"/>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a:effectLst>
                  <a:outerShdw blurRad="31750" dist="25400" dir="5400000" algn="tl" rotWithShape="0">
                    <a:srgbClr val="000000">
                      <a:alpha val="25000"/>
                    </a:srgbClr>
                  </a:outerShdw>
                </a:effectLst>
              </a:rPr>
              <a:t>The Mean</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6254"/>
    </mc:Choice>
    <mc:Fallback>
      <p:transition spd="slow" advTm="462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6721" x="6153150" y="6134100"/>
          <p14:tracePt t="6727" x="6081713" y="6116638"/>
          <p14:tracePt t="6738" x="5991225" y="6089650"/>
          <p14:tracePt t="6754" x="5776913" y="6010275"/>
          <p14:tracePt t="6771" x="5599113" y="5929313"/>
          <p14:tracePt t="6788" x="5411788" y="5848350"/>
          <p14:tracePt t="6821" x="5054600" y="5680075"/>
          <p14:tracePt t="6854" x="4840288" y="5572125"/>
          <p14:tracePt t="6889" x="4670425" y="5491163"/>
          <p14:tracePt t="6904" x="4625975" y="5465763"/>
          <p14:tracePt t="6923" x="4545013" y="5402263"/>
          <p14:tracePt t="6939" x="4456113" y="5340350"/>
          <p14:tracePt t="6953" x="4375150" y="5276850"/>
          <p14:tracePt t="6971" x="4286250" y="5205413"/>
          <p14:tracePt t="6988" x="4205288" y="5116513"/>
          <p14:tracePt t="7005" x="4098925" y="4956175"/>
          <p14:tracePt t="7021" x="4037013" y="4830763"/>
          <p14:tracePt t="7037" x="3983038" y="4724400"/>
          <p14:tracePt t="7054" x="3929063" y="4633913"/>
          <p14:tracePt t="7070" x="3875088" y="4537075"/>
          <p14:tracePt t="7088" x="3840163" y="4491038"/>
          <p14:tracePt t="7104" x="3803650" y="4446588"/>
          <p14:tracePt t="7122" x="3759200" y="4375150"/>
          <p14:tracePt t="7486" x="3724275" y="4375150"/>
          <p14:tracePt t="7494" x="3679825" y="4375150"/>
          <p14:tracePt t="7505" x="3608388" y="4394200"/>
          <p14:tracePt t="7521" x="3517900" y="4402138"/>
          <p14:tracePt t="7538" x="3465513" y="4402138"/>
          <p14:tracePt t="7554" x="3419475" y="4402138"/>
          <p14:tracePt t="7587" x="3357563" y="4384675"/>
          <p14:tracePt t="7624" x="3322638" y="4322763"/>
          <p14:tracePt t="7654" x="3313113" y="4205288"/>
          <p14:tracePt t="7671" x="3313113" y="4152900"/>
          <p14:tracePt t="7676" x="3313113" y="4133850"/>
          <p14:tracePt t="7690" x="3313113" y="4089400"/>
          <p14:tracePt t="7704" x="3313113" y="4062413"/>
          <p14:tracePt t="7721" x="3313113" y="4037013"/>
          <p14:tracePt t="7737" x="3313113" y="4017963"/>
          <p14:tracePt t="7755" x="3322638" y="3990975"/>
          <p14:tracePt t="7770" x="3330575" y="3973513"/>
          <p14:tracePt t="7788" x="3330575" y="3965575"/>
          <p14:tracePt t="7804" x="3330575" y="3956050"/>
          <p14:tracePt t="7822" x="3340100" y="3946525"/>
          <p14:tracePt t="7837" x="3340100" y="3938588"/>
          <p14:tracePt t="7871" x="3340100" y="3929063"/>
          <p14:tracePt t="7887" x="3340100" y="3919538"/>
          <p14:tracePt t="7905" x="3340100" y="3911600"/>
          <p14:tracePt t="7921" x="3330575" y="3894138"/>
          <p14:tracePt t="7940" x="3295650" y="3857625"/>
          <p14:tracePt t="7954" x="3251200" y="3822700"/>
          <p14:tracePt t="7971" x="3205163" y="3795713"/>
          <p14:tracePt t="7987" x="3160713" y="3768725"/>
          <p14:tracePt t="8006" x="3071813" y="3724275"/>
          <p14:tracePt t="8021" x="3009900" y="3697288"/>
          <p14:tracePt t="8038" x="2955925" y="3679825"/>
          <p14:tracePt t="8055" x="2901950" y="3660775"/>
          <p14:tracePt t="8072" x="2830513" y="3633788"/>
          <p14:tracePt t="8087" x="2795588" y="3633788"/>
          <p14:tracePt t="8104" x="2751138" y="3616325"/>
          <p14:tracePt t="8121" x="2724150" y="3608388"/>
          <p14:tracePt t="8138" x="2660650" y="3598863"/>
          <p14:tracePt t="8154" x="2616200" y="3589338"/>
          <p14:tracePt t="8171" x="2571750" y="3589338"/>
          <p14:tracePt t="8177" x="2562225" y="3589338"/>
          <p14:tracePt t="8190" x="2517775" y="3581400"/>
          <p14:tracePt t="8205" x="2482850" y="3581400"/>
          <p14:tracePt t="8221" x="2438400" y="3571875"/>
          <p14:tracePt t="8237" x="2401888" y="3562350"/>
          <p14:tracePt t="8256" x="2357438" y="3562350"/>
          <p14:tracePt t="8271" x="2322513" y="3562350"/>
          <p14:tracePt t="8289" x="2295525" y="3562350"/>
          <p14:tracePt t="8305" x="2251075" y="3554413"/>
          <p14:tracePt t="8324" x="2187575" y="3544888"/>
          <p14:tracePt t="8337" x="2152650" y="3536950"/>
          <p14:tracePt t="8354" x="2125663" y="3536950"/>
          <p14:tracePt t="8371" x="2089150" y="3536950"/>
          <p14:tracePt t="8388" x="2054225" y="3527425"/>
          <p14:tracePt t="8404" x="2036763" y="3527425"/>
          <p14:tracePt t="8421" x="2009775" y="3527425"/>
          <p14:tracePt t="8438" x="1982788" y="3527425"/>
          <p14:tracePt t="8454" x="1965325" y="3527425"/>
          <p14:tracePt t="8471" x="1955800" y="3527425"/>
          <p14:tracePt t="8487" x="1946275" y="3527425"/>
          <p14:tracePt t="8507" x="1938338" y="3527425"/>
          <p14:tracePt t="8521" x="1919288" y="3527425"/>
          <p14:tracePt t="8555" x="1911350" y="3527425"/>
          <p14:tracePt t="8572" x="1901825" y="3527425"/>
          <p14:tracePt t="8590" x="1893888" y="3527425"/>
          <p14:tracePt t="8978" x="1893888" y="3517900"/>
          <p14:tracePt t="8986" x="1893888" y="3509963"/>
          <p14:tracePt t="9000" x="1893888" y="3500438"/>
          <p14:tracePt t="9025" x="1893888" y="3490913"/>
          <p14:tracePt t="9038" x="1893888" y="3482975"/>
          <p14:tracePt t="9053" x="1893888" y="3473450"/>
          <p14:tracePt t="9060" x="1893888" y="3465513"/>
          <p14:tracePt t="9073" x="1893888" y="3446463"/>
          <p14:tracePt t="9105" x="1893888" y="3402013"/>
          <p14:tracePt t="9139" x="1893888" y="3375025"/>
          <p14:tracePt t="9172" x="1893888" y="3367088"/>
          <p14:tracePt t="9177" x="1893888" y="3357563"/>
          <p14:tracePt t="9187" x="1893888" y="3348038"/>
          <p14:tracePt t="9465" x="1911350" y="3322638"/>
          <p14:tracePt t="9473" x="1938338" y="3251200"/>
          <p14:tracePt t="9479" x="1965325" y="3187700"/>
          <p14:tracePt t="9488" x="2000250" y="3133725"/>
          <p14:tracePt t="9508" x="2044700" y="3054350"/>
          <p14:tracePt t="9521" x="2062163" y="3027363"/>
          <p14:tracePt t="9538" x="2071688" y="3017838"/>
          <p14:tracePt t="9555" x="2081213" y="3009900"/>
          <p14:tracePt t="9588" x="2081213" y="2990850"/>
          <p14:tracePt t="9621" x="2081213" y="2973388"/>
          <p14:tracePt t="9671" x="2089150" y="2965450"/>
          <p14:tracePt t="9688" x="2098675" y="2955925"/>
          <p14:tracePt t="9705" x="2108200" y="2938463"/>
          <p14:tracePt t="9721" x="2143125" y="2901950"/>
          <p14:tracePt t="9738" x="2187575" y="2857500"/>
          <p14:tracePt t="9758" x="2303463" y="2705100"/>
          <p14:tracePt t="9771" x="2347913" y="2616200"/>
          <p14:tracePt t="9788" x="2393950" y="2571750"/>
          <p14:tracePt t="9805" x="2411413" y="2554288"/>
          <p14:tracePt t="9824" x="2419350" y="2536825"/>
          <p14:tracePt t="9839" x="2419350" y="2527300"/>
          <p14:tracePt t="9855" x="2419350" y="2517775"/>
          <p14:tracePt t="9889" x="2419350" y="2509838"/>
          <p14:tracePt t="10126" x="2411413" y="2517775"/>
          <p14:tracePt t="10135" x="2401888" y="2527300"/>
          <p14:tracePt t="10141" x="2393950" y="2536825"/>
          <p14:tracePt t="10156" x="2393950" y="2544763"/>
          <p14:tracePt t="10172" x="2384425" y="2544763"/>
          <p14:tracePt t="10188" x="2374900" y="2562225"/>
          <p14:tracePt t="10205" x="2366963" y="2562225"/>
          <p14:tracePt t="10223" x="2357438" y="2562225"/>
          <p14:tracePt t="10244" x="2347913" y="2562225"/>
          <p14:tracePt t="10259" x="2339975" y="2562225"/>
          <p14:tracePt t="10272" x="2330450" y="2562225"/>
          <p14:tracePt t="10288" x="2303463" y="2554288"/>
          <p14:tracePt t="10305" x="2276475" y="2544763"/>
          <p14:tracePt t="10324" x="2259013" y="2517775"/>
          <p14:tracePt t="10338" x="2251075" y="2500313"/>
          <p14:tracePt t="10356" x="2232025" y="2482850"/>
          <p14:tracePt t="10372" x="2214563" y="2473325"/>
          <p14:tracePt t="10390" x="2205038" y="2438400"/>
          <p14:tracePt t="10405" x="2197100" y="2428875"/>
          <p14:tracePt t="10422" x="2197100" y="2411413"/>
          <p14:tracePt t="10438" x="2197100" y="2401888"/>
          <p14:tracePt t="10455" x="2197100" y="2393950"/>
          <p14:tracePt t="10489" x="2197100" y="2374900"/>
          <p14:tracePt t="10522" x="2197100" y="2366963"/>
          <p14:tracePt t="10539" x="2214563" y="2357438"/>
          <p14:tracePt t="10555" x="2241550" y="2347913"/>
          <p14:tracePt t="10574" x="2276475" y="2330450"/>
          <p14:tracePt t="10588" x="2303463" y="2330450"/>
          <p14:tracePt t="10606" x="2322513" y="2322513"/>
          <p14:tracePt t="10622" x="2339975" y="2322513"/>
          <p14:tracePt t="10641" x="2357438" y="2322513"/>
          <p14:tracePt t="10655" x="2374900" y="2322513"/>
          <p14:tracePt t="10672" x="2374900" y="2330450"/>
          <p14:tracePt t="10678" x="2384425" y="2330450"/>
          <p14:tracePt t="10689" x="2384425" y="2347913"/>
          <p14:tracePt t="10705" x="2393950" y="2366963"/>
          <p14:tracePt t="10722" x="2393950" y="2401888"/>
          <p14:tracePt t="10739" x="2393950" y="2411413"/>
          <p14:tracePt t="10758" x="2393950" y="2438400"/>
          <p14:tracePt t="10772" x="2393950" y="2446338"/>
          <p14:tracePt t="10789" x="2384425" y="2473325"/>
          <p14:tracePt t="10805" x="2366963" y="2500313"/>
          <p14:tracePt t="10825" x="2339975" y="2536825"/>
          <p14:tracePt t="10838" x="2330450" y="2554288"/>
          <p14:tracePt t="10856" x="2303463" y="2562225"/>
          <p14:tracePt t="10872" x="2276475" y="2581275"/>
          <p14:tracePt t="10890" x="2241550" y="2598738"/>
          <p14:tracePt t="10905" x="2224088" y="2608263"/>
          <p14:tracePt t="10922" x="2205038" y="2616200"/>
          <p14:tracePt t="10939" x="2197100" y="2625725"/>
          <p14:tracePt t="10955" x="2179638" y="2625725"/>
          <p14:tracePt t="10972" x="2170113" y="2625725"/>
          <p14:tracePt t="10989" x="2160588" y="2625725"/>
          <p14:tracePt t="11007" x="2143125" y="2625725"/>
          <p14:tracePt t="11399" x="2160588" y="2643188"/>
          <p14:tracePt t="11406" x="2179638" y="2697163"/>
          <p14:tracePt t="11414" x="2205038" y="2741613"/>
          <p14:tracePt t="11422" x="2232025" y="2786063"/>
          <p14:tracePt t="11439" x="2268538" y="2874963"/>
          <p14:tracePt t="11456" x="2303463" y="2973388"/>
          <p14:tracePt t="11473" x="2312988" y="3017838"/>
          <p14:tracePt t="11509" x="2322513" y="3081338"/>
          <p14:tracePt t="11539" x="2312988" y="3116263"/>
          <p14:tracePt t="11576" x="2276475" y="3152775"/>
          <p14:tracePt t="11589" x="2251075" y="3170238"/>
          <p14:tracePt t="11606" x="2224088" y="3187700"/>
          <p14:tracePt t="11622" x="2197100" y="3214688"/>
          <p14:tracePt t="11642" x="2152650" y="3251200"/>
          <p14:tracePt t="11655" x="2116138" y="3276600"/>
          <p14:tracePt t="11673" x="2089150" y="3295650"/>
          <p14:tracePt t="11680" x="2081213" y="3295650"/>
          <p14:tracePt t="11689" x="2062163" y="3303588"/>
          <p14:tracePt t="11706" x="2027238" y="3340100"/>
          <p14:tracePt t="11723" x="2000250" y="3357563"/>
          <p14:tracePt t="11739" x="1982788" y="3367088"/>
          <p14:tracePt t="11757" x="1946275" y="3394075"/>
          <p14:tracePt t="11772" x="1928813" y="3411538"/>
          <p14:tracePt t="11790" x="1919288" y="3411538"/>
          <p14:tracePt t="11806" x="1893888" y="3429000"/>
          <p14:tracePt t="11824" x="1857375" y="3429000"/>
          <p14:tracePt t="11839" x="1830388" y="3429000"/>
          <p14:tracePt t="11855" x="1822450" y="3429000"/>
          <p14:tracePt t="11872" x="1812925" y="3419475"/>
          <p14:tracePt t="11891" x="1785938" y="3411538"/>
          <p14:tracePt t="11905" x="1768475" y="3411538"/>
          <p14:tracePt t="11923" x="1758950" y="3402013"/>
          <p14:tracePt t="11939" x="1758950" y="3394075"/>
          <p14:tracePt t="11956" x="1741488" y="3384550"/>
          <p14:tracePt t="11973" x="1731963" y="3375025"/>
          <p14:tracePt t="12008" x="1724025" y="3367088"/>
          <p14:tracePt t="12022" x="1714500" y="3357563"/>
          <p14:tracePt t="12040" x="1704975" y="3348038"/>
          <p14:tracePt t="12056" x="1697038" y="3348038"/>
          <p14:tracePt t="12075" x="1687513" y="3340100"/>
          <p14:tracePt t="12089" x="1687513" y="3330575"/>
          <p14:tracePt t="12245" x="1687513" y="3322638"/>
          <p14:tracePt t="12275" x="1687513" y="3313113"/>
          <p14:tracePt t="12627" x="1704975" y="3313113"/>
          <p14:tracePt t="12634" x="1724025" y="3313113"/>
          <p14:tracePt t="12641" x="1741488" y="3322638"/>
          <p14:tracePt t="12656" x="1776413" y="3322638"/>
          <p14:tracePt t="12673" x="1812925" y="3322638"/>
          <p14:tracePt t="12678" x="1822450" y="3322638"/>
          <p14:tracePt t="12692" x="1847850" y="3322638"/>
          <p14:tracePt t="12707" x="1866900" y="3322638"/>
          <p14:tracePt t="12739" x="1884363" y="3322638"/>
          <p14:tracePt t="12772" x="1919288" y="3322638"/>
          <p14:tracePt t="12806" x="1946275" y="3340100"/>
          <p14:tracePt t="12824" x="1965325" y="3348038"/>
          <p14:tracePt t="12839" x="1990725" y="3367088"/>
          <p14:tracePt t="12856" x="2009775" y="3375025"/>
          <p14:tracePt t="12873" x="2027238" y="3384550"/>
          <p14:tracePt t="12890" x="2036763" y="3394075"/>
          <p14:tracePt t="12906" x="2062163" y="3402013"/>
          <p14:tracePt t="12923" x="2081213" y="3411538"/>
          <p14:tracePt t="12939" x="2089150" y="3411538"/>
          <p14:tracePt t="12957" x="2098675" y="3419475"/>
          <p14:tracePt t="12972" x="2116138" y="3419475"/>
          <p14:tracePt t="12989" x="2125663" y="3429000"/>
          <p14:tracePt t="13008" x="2143125" y="3438525"/>
          <p14:tracePt t="13022" x="2160588" y="3446463"/>
          <p14:tracePt t="13039" x="2179638" y="3446463"/>
          <p14:tracePt t="13056" x="2205038" y="3455988"/>
          <p14:tracePt t="13073" x="2241550" y="3455988"/>
          <p14:tracePt t="13089" x="2268538" y="3455988"/>
          <p14:tracePt t="13106" x="2286000" y="3465513"/>
          <p14:tracePt t="13123" x="2322513" y="3465513"/>
          <p14:tracePt t="13140" x="2374900" y="3465513"/>
          <p14:tracePt t="13156" x="2428875" y="3465513"/>
          <p14:tracePt t="13173" x="2465388" y="3465513"/>
          <p14:tracePt t="13179" x="2490788" y="3465513"/>
          <p14:tracePt t="13192" x="2536825" y="3465513"/>
          <p14:tracePt t="13207" x="2589213" y="3465513"/>
          <p14:tracePt t="13223" x="2625725" y="3465513"/>
          <p14:tracePt t="13239" x="2652713" y="3455988"/>
          <p14:tracePt t="13258" x="2697163" y="3446463"/>
          <p14:tracePt t="13273" x="2732088" y="3438525"/>
          <p14:tracePt t="13289" x="2759075" y="3429000"/>
          <p14:tracePt t="13306" x="2803525" y="3419475"/>
          <p14:tracePt t="13324" x="2847975" y="3411538"/>
          <p14:tracePt t="13339" x="2874963" y="3402013"/>
          <p14:tracePt t="13356" x="2901950" y="3402013"/>
          <p14:tracePt t="13373" x="2919413" y="3402013"/>
          <p14:tracePt t="13390" x="2955925" y="3402013"/>
          <p14:tracePt t="13406" x="2965450" y="3402013"/>
          <p14:tracePt t="13423" x="2973388" y="3402013"/>
          <p14:tracePt t="13444" x="2982913" y="3402013"/>
          <p14:tracePt t="13457" x="2990850" y="3402013"/>
          <p14:tracePt t="13473" x="3009900" y="3402013"/>
          <p14:tracePt t="13490" x="3017838" y="3402013"/>
          <p14:tracePt t="13508" x="3036888" y="3402013"/>
          <p14:tracePt t="13523" x="3054350" y="3402013"/>
          <p14:tracePt t="13539" x="3071813" y="3402013"/>
          <p14:tracePt t="13556" x="3081338" y="3402013"/>
          <p14:tracePt t="13574" x="3098800" y="3402013"/>
          <p14:tracePt t="13589" x="3116263" y="3411538"/>
          <p14:tracePt t="13606" x="3125788" y="3411538"/>
          <p14:tracePt t="13624" x="3143250" y="3411538"/>
          <p14:tracePt t="13640" x="3160713" y="3419475"/>
          <p14:tracePt t="13656" x="3179763" y="3419475"/>
          <p14:tracePt t="13673" x="3197225" y="3419475"/>
          <p14:tracePt t="13680" x="3214688" y="3419475"/>
          <p14:tracePt t="13693" x="3232150" y="3429000"/>
          <p14:tracePt t="13707" x="3241675" y="3429000"/>
          <p14:tracePt t="13723" x="3259138" y="3429000"/>
          <p14:tracePt t="13740" x="3268663" y="3429000"/>
          <p14:tracePt t="13759" x="3276600" y="3429000"/>
          <p14:tracePt t="13773" x="3286125" y="3429000"/>
          <p14:tracePt t="13790" x="3295650" y="3429000"/>
          <p14:tracePt t="13809" x="3303588" y="3429000"/>
          <p14:tracePt t="14715" x="3357563" y="3438525"/>
          <p14:tracePt t="14724" x="3429000" y="3446463"/>
          <p14:tracePt t="14740" x="3554413" y="3482975"/>
          <p14:tracePt t="14758" x="3732213" y="3536950"/>
          <p14:tracePt t="14790" x="3919538" y="3598863"/>
          <p14:tracePt t="14823" x="4017963" y="3625850"/>
          <p14:tracePt t="14856" x="4044950" y="3633788"/>
          <p14:tracePt t="14875" x="4062413" y="3633788"/>
          <p14:tracePt t="14890" x="4081463" y="3633788"/>
          <p14:tracePt t="14907" x="4098925" y="3633788"/>
          <p14:tracePt t="14923" x="4116388" y="3633788"/>
          <p14:tracePt t="14941" x="4143375" y="3625850"/>
          <p14:tracePt t="14974" x="4152900" y="3625850"/>
          <p14:tracePt t="14991" x="4160838" y="3625850"/>
          <p14:tracePt t="15010" x="4170363" y="3625850"/>
          <p14:tracePt t="15024" x="4179888" y="3625850"/>
          <p14:tracePt t="15041" x="4187825" y="3625850"/>
          <p14:tracePt t="15059" x="4224338" y="3625850"/>
          <p14:tracePt t="15073" x="4241800" y="3625850"/>
          <p14:tracePt t="15090" x="4251325" y="3625850"/>
          <p14:tracePt t="15107" x="4259263" y="3625850"/>
          <p14:tracePt t="15124" x="4268788" y="3625850"/>
          <p14:tracePt t="15346" x="4268788" y="3616325"/>
          <p14:tracePt t="15354" x="4251325" y="3616325"/>
          <p14:tracePt t="15362" x="4241800" y="3616325"/>
          <p14:tracePt t="15375" x="4224338" y="3616325"/>
          <p14:tracePt t="15390" x="4170363" y="3616325"/>
          <p14:tracePt t="15407" x="4125913" y="3616325"/>
          <p14:tracePt t="15424" x="4081463" y="3616325"/>
          <p14:tracePt t="15441" x="4017963" y="3598863"/>
          <p14:tracePt t="15458" x="3983038" y="3598863"/>
          <p14:tracePt t="15474" x="3956050" y="3589338"/>
          <p14:tracePt t="15493" x="3911600" y="3571875"/>
          <p14:tracePt t="15508" x="3884613" y="3554413"/>
          <p14:tracePt t="15523" x="3848100" y="3536950"/>
          <p14:tracePt t="15540" x="3822700" y="3517900"/>
          <p14:tracePt t="15559" x="3786188" y="3490913"/>
          <p14:tracePt t="15574" x="3759200" y="3482975"/>
          <p14:tracePt t="15591" x="3732213" y="3473450"/>
          <p14:tracePt t="15610" x="3714750" y="3455988"/>
          <p14:tracePt t="15625" x="3697288" y="3446463"/>
          <p14:tracePt t="15640" x="3687763" y="3438525"/>
          <p14:tracePt t="15657" x="3679825" y="3429000"/>
          <p14:tracePt t="15675" x="3670300" y="3411538"/>
          <p14:tracePt t="15683" x="3660775" y="3394075"/>
          <p14:tracePt t="15690" x="3660775" y="3384550"/>
          <p14:tracePt t="15707" x="3660775" y="3357563"/>
          <p14:tracePt t="15724" x="3660775" y="3330575"/>
          <p14:tracePt t="15742" x="3687763" y="3276600"/>
          <p14:tracePt t="15757" x="3714750" y="3241675"/>
          <p14:tracePt t="15773" x="3741738" y="3224213"/>
          <p14:tracePt t="15790" x="3768725" y="3197225"/>
          <p14:tracePt t="15809" x="3803650" y="3170238"/>
          <p14:tracePt t="15824" x="3840163" y="3152775"/>
          <p14:tracePt t="15841" x="3884613" y="3133725"/>
          <p14:tracePt t="15857" x="3919538" y="3125788"/>
          <p14:tracePt t="15874" x="3973513" y="3108325"/>
          <p14:tracePt t="15890" x="4010025" y="3098800"/>
          <p14:tracePt t="15907" x="4037013" y="3098800"/>
          <p14:tracePt t="15927" x="4062413" y="3098800"/>
          <p14:tracePt t="15941" x="4081463" y="3098800"/>
          <p14:tracePt t="15958" x="4089400" y="3098800"/>
          <p14:tracePt t="15974" x="4098925" y="3098800"/>
          <p14:tracePt t="15993" x="4125913" y="3098800"/>
          <p14:tracePt t="16007" x="4143375" y="3108325"/>
          <p14:tracePt t="16024" x="4152900" y="3116263"/>
          <p14:tracePt t="16040" x="4170363" y="3143250"/>
          <p14:tracePt t="16058" x="4197350" y="3187700"/>
          <p14:tracePt t="16074" x="4214813" y="3214688"/>
          <p14:tracePt t="16091" x="4224338" y="3251200"/>
          <p14:tracePt t="16107" x="4241800" y="3286125"/>
          <p14:tracePt t="16125" x="4251325" y="3330575"/>
          <p14:tracePt t="16140" x="4251325" y="3348038"/>
          <p14:tracePt t="16157" x="4251325" y="3367088"/>
          <p14:tracePt t="16176" x="4251325" y="3394075"/>
          <p14:tracePt t="16191" x="4251325" y="3402013"/>
          <p14:tracePt t="16208" x="4241800" y="3411538"/>
          <p14:tracePt t="16225" x="4232275" y="3419475"/>
          <p14:tracePt t="16242" x="4224338" y="3429000"/>
          <p14:tracePt t="16275" x="4205288" y="3446463"/>
          <p14:tracePt t="16291" x="4187825" y="3465513"/>
          <p14:tracePt t="16308" x="4170363" y="3482975"/>
          <p14:tracePt t="16324" x="4143375" y="3490913"/>
          <p14:tracePt t="16341" x="4125913" y="3500438"/>
          <p14:tracePt t="16360" x="4098925" y="3509963"/>
          <p14:tracePt t="16375" x="4089400" y="3517900"/>
          <p14:tracePt t="16391" x="4071938" y="3517900"/>
          <p14:tracePt t="16407" x="4054475" y="3517900"/>
          <p14:tracePt t="16427" x="4037013" y="3517900"/>
          <p14:tracePt t="16441" x="4017963" y="3517900"/>
          <p14:tracePt t="16458" x="4010025" y="3517900"/>
          <p14:tracePt t="16474" x="3990975" y="3517900"/>
          <p14:tracePt t="16492" x="3973513" y="3517900"/>
          <p14:tracePt t="16508" x="3956050" y="3517900"/>
          <p14:tracePt t="16524" x="3946525" y="3517900"/>
          <p14:tracePt t="16541" x="3929063" y="3517900"/>
          <p14:tracePt t="16559" x="3911600" y="3509963"/>
          <p14:tracePt t="16574" x="3894138" y="3500438"/>
          <p14:tracePt t="16591" x="3884613" y="3490913"/>
          <p14:tracePt t="16610" x="3867150" y="3482975"/>
          <p14:tracePt t="16624" x="3848100" y="3473450"/>
          <p14:tracePt t="16641" x="3840163" y="3473450"/>
          <p14:tracePt t="16657" x="3822700" y="3465513"/>
          <p14:tracePt t="16677" x="3795713" y="3455988"/>
          <p14:tracePt t="16683" x="3786188" y="3446463"/>
          <p14:tracePt t="16708" x="3768725" y="3438525"/>
          <p14:tracePt t="16724" x="3759200" y="3438525"/>
          <p14:tracePt t="16742" x="3732213" y="3411538"/>
          <p14:tracePt t="16758" x="3724275" y="3394075"/>
          <p14:tracePt t="16774" x="3705225" y="3375025"/>
          <p14:tracePt t="16791" x="3705225" y="3340100"/>
          <p14:tracePt t="16807" x="3697288" y="3303588"/>
          <p14:tracePt t="16824" x="3697288" y="3276600"/>
          <p14:tracePt t="16841" x="3697288" y="3259138"/>
          <p14:tracePt t="16859" x="3697288" y="3232150"/>
          <p14:tracePt t="16875" x="3714750" y="3214688"/>
          <p14:tracePt t="16891" x="3724275" y="3205163"/>
          <p14:tracePt t="16907" x="3741738" y="3179763"/>
          <p14:tracePt t="16926" x="3786188" y="3152775"/>
          <p14:tracePt t="16941" x="3813175" y="3143250"/>
          <p14:tracePt t="16958" x="3830638" y="3125788"/>
          <p14:tracePt t="16974" x="3840163" y="3125788"/>
          <p14:tracePt t="16992" x="3867150" y="3116263"/>
          <p14:tracePt t="17007" x="3884613" y="3108325"/>
          <p14:tracePt t="17024" x="3894138" y="3108325"/>
          <p14:tracePt t="17044" x="3919538" y="3108325"/>
          <p14:tracePt t="17058" x="3929063" y="3108325"/>
          <p14:tracePt t="17074" x="3946525" y="3108325"/>
          <p14:tracePt t="17091" x="3983038" y="3108325"/>
          <p14:tracePt t="17110" x="4027488" y="3116263"/>
          <p14:tracePt t="17124" x="4044950" y="3125788"/>
          <p14:tracePt t="17141" x="4071938" y="3133725"/>
          <p14:tracePt t="17158" x="4098925" y="3152775"/>
          <p14:tracePt t="17178" x="4116388" y="3170238"/>
          <p14:tracePt t="17183" x="4133850" y="3179763"/>
          <p14:tracePt t="17193" x="4133850" y="3187700"/>
          <p14:tracePt t="17208" x="4152900" y="3205163"/>
          <p14:tracePt t="17224" x="4160838" y="3214688"/>
          <p14:tracePt t="17243" x="4187825" y="3232150"/>
          <p14:tracePt t="17257" x="4197350" y="3259138"/>
          <p14:tracePt t="17274" x="4205288" y="3268663"/>
          <p14:tracePt t="17293" x="4214813" y="3286125"/>
          <p14:tracePt t="17307" x="4224338" y="3303588"/>
          <p14:tracePt t="17324" x="4224338" y="3322638"/>
          <p14:tracePt t="17342" x="4224338" y="3330575"/>
          <p14:tracePt t="17359" x="4224338" y="3340100"/>
          <p14:tracePt t="17391" x="4224338" y="3348038"/>
          <p14:tracePt t="17407" x="4224338" y="3357563"/>
          <p14:tracePt t="17429" x="4224338" y="3367088"/>
          <p14:tracePt t="17441" x="4224338" y="3375025"/>
          <p14:tracePt t="17458" x="4224338" y="3384550"/>
          <p14:tracePt t="17476" x="4205288" y="3402013"/>
          <p14:tracePt t="17492" x="4187825" y="3419475"/>
          <p14:tracePt t="17508" x="4170363" y="3446463"/>
          <p14:tracePt t="17524" x="4133850" y="3465513"/>
          <p14:tracePt t="17543" x="4098925" y="3490913"/>
          <p14:tracePt t="17557" x="4071938" y="3500438"/>
          <p14:tracePt t="17574" x="4054475" y="3517900"/>
          <p14:tracePt t="17591" x="4037013" y="3517900"/>
          <p14:tracePt t="17609" x="4000500" y="3527425"/>
          <p14:tracePt t="17624" x="3983038" y="3536950"/>
          <p14:tracePt t="17642" x="3973513" y="3544888"/>
          <p14:tracePt t="17658" x="3956050" y="3544888"/>
          <p14:tracePt t="17675" x="3919538" y="3544888"/>
          <p14:tracePt t="17692" x="3894138" y="3544888"/>
          <p14:tracePt t="17708" x="3875088" y="3536950"/>
          <p14:tracePt t="17724" x="3848100" y="3527425"/>
          <p14:tracePt t="17742" x="3830638" y="3517900"/>
          <p14:tracePt t="17758" x="3803650" y="3509963"/>
          <p14:tracePt t="17774" x="3776663" y="3482975"/>
          <p14:tracePt t="17793" x="3759200" y="3465513"/>
          <p14:tracePt t="17808" x="3751263" y="3455988"/>
          <p14:tracePt t="17824" x="3732213" y="3446463"/>
          <p14:tracePt t="17841" x="3714750" y="3438525"/>
          <p14:tracePt t="17859" x="3705225" y="3429000"/>
          <p14:tracePt t="17874" x="3697288" y="3419475"/>
          <p14:tracePt t="17891" x="3697288" y="3411538"/>
          <p14:tracePt t="17911" x="3687763" y="3402013"/>
          <p14:tracePt t="17925" x="3687763" y="3394075"/>
          <p14:tracePt t="17941" x="3687763" y="3384550"/>
          <p14:tracePt t="17958" x="3687763" y="3357563"/>
          <p14:tracePt t="17977" x="3687763" y="3330575"/>
          <p14:tracePt t="17991" x="3687763" y="3313113"/>
          <p14:tracePt t="18008" x="3687763" y="3295650"/>
          <p14:tracePt t="18025" x="3687763" y="3268663"/>
          <p14:tracePt t="18043" x="3705225" y="3232150"/>
          <p14:tracePt t="18058" x="3724275" y="3224213"/>
          <p14:tracePt t="18074" x="3732213" y="3205163"/>
          <p14:tracePt t="18091" x="3759200" y="3187700"/>
          <p14:tracePt t="18109" x="3786188" y="3160713"/>
          <p14:tracePt t="18125" x="3813175" y="3152775"/>
          <p14:tracePt t="18141" x="3840163" y="3133725"/>
          <p14:tracePt t="18162" x="3875088" y="3125788"/>
          <p14:tracePt t="18175" x="3894138" y="3116263"/>
          <p14:tracePt t="18191" x="3911600" y="3108325"/>
          <p14:tracePt t="18208" x="3929063" y="3098800"/>
          <p14:tracePt t="18227" x="3956050" y="3098800"/>
          <p14:tracePt t="18242" x="3983038" y="3098800"/>
          <p14:tracePt t="18258" x="4000500" y="3098800"/>
          <p14:tracePt t="18275" x="4027488" y="3098800"/>
          <p14:tracePt t="18293" x="4062413" y="3098800"/>
          <p14:tracePt t="18308" x="4081463" y="3108325"/>
          <p14:tracePt t="18324" x="4108450" y="3108325"/>
          <p14:tracePt t="18341" x="4116388" y="3116263"/>
          <p14:tracePt t="18359" x="4143375" y="3125788"/>
          <p14:tracePt t="18374" x="4152900" y="3143250"/>
          <p14:tracePt t="18391" x="4170363" y="3160713"/>
          <p14:tracePt t="18411" x="4197350" y="3214688"/>
          <p14:tracePt t="18426" x="4214813" y="3251200"/>
          <p14:tracePt t="18442" x="4214813" y="3286125"/>
          <p14:tracePt t="18458" x="4224338" y="3313113"/>
          <p14:tracePt t="18476" x="4232275" y="3348038"/>
          <p14:tracePt t="18491" x="4232275" y="3367088"/>
          <p14:tracePt t="18509" x="4232275" y="3375025"/>
          <p14:tracePt t="18525" x="4232275" y="3384550"/>
          <p14:tracePt t="18544" x="4232275" y="3394075"/>
          <p14:tracePt t="18558" x="4232275" y="3402013"/>
          <p14:tracePt t="18575" x="4232275" y="3411538"/>
          <p14:tracePt t="18591" x="4232275" y="3429000"/>
          <p14:tracePt t="18608" x="4224338" y="3446463"/>
          <p14:tracePt t="18625" x="4214813" y="3455988"/>
          <p14:tracePt t="18641" x="4214813" y="3465513"/>
          <p14:tracePt t="18660" x="4214813" y="3473450"/>
          <p14:tracePt t="18728" x="4205288" y="3473450"/>
          <p14:tracePt t="18735" x="4197350" y="3482975"/>
          <p14:tracePt t="18743" x="4187825" y="3482975"/>
          <p14:tracePt t="18758" x="4152900" y="3482975"/>
          <p14:tracePt t="18775" x="4125913" y="3482975"/>
          <p14:tracePt t="18792" x="4089400" y="3482975"/>
          <p14:tracePt t="18808" x="4071938" y="3482975"/>
          <p14:tracePt t="18843" x="4062413" y="3482975"/>
          <p14:tracePt t="18858" x="4054475" y="3482975"/>
          <p14:tracePt t="20170" x="4044950" y="3490913"/>
          <p14:tracePt t="20183" x="4037013" y="3490913"/>
          <p14:tracePt t="20190" x="4037013" y="3500438"/>
          <p14:tracePt t="21300" x="4044950" y="3500438"/>
          <p14:tracePt t="21308" x="4044950" y="3490913"/>
          <p14:tracePt t="21322" x="4054475" y="3490913"/>
          <p14:tracePt t="21374" x="4062413" y="3490913"/>
          <p14:tracePt t="21388" x="4062413" y="3482975"/>
          <p14:tracePt t="21396" x="4071938" y="3482975"/>
          <p14:tracePt t="21410" x="4081463" y="3473450"/>
          <p14:tracePt t="21456" x="4089400" y="3473450"/>
          <p14:tracePt t="21499" x="4089400" y="3465513"/>
          <p14:tracePt t="21511" x="4098925" y="3465513"/>
          <p14:tracePt t="21526" x="4116388" y="3455988"/>
          <p14:tracePt t="21543" x="4133850" y="3446463"/>
          <p14:tracePt t="21560" x="4143375" y="3446463"/>
          <p14:tracePt t="21577" x="4160838" y="3446463"/>
          <p14:tracePt t="21609" x="4170363" y="3446463"/>
          <p14:tracePt t="21626" x="4179888" y="3446463"/>
          <p14:tracePt t="21690" x="4187825" y="3446463"/>
          <p14:tracePt t="21697" x="4197350" y="3446463"/>
          <p14:tracePt t="21719" x="4205288" y="3446463"/>
          <p14:tracePt t="21740" x="4214813" y="3446463"/>
          <p14:tracePt t="21764" x="4224338" y="3446463"/>
          <p14:tracePt t="21771" x="4224338" y="3455988"/>
          <p14:tracePt t="21809" x="4224338" y="3465513"/>
          <p14:tracePt t="21822" x="4224338" y="3473450"/>
          <p14:tracePt t="21829" x="4197350" y="3490913"/>
          <p14:tracePt t="21843" x="4108450" y="3527425"/>
          <p14:tracePt t="21860" x="4010025" y="3571875"/>
          <p14:tracePt t="21876" x="3894138" y="3616325"/>
          <p14:tracePt t="21894" x="3633788" y="3705225"/>
          <p14:tracePt t="21910" x="3473450" y="3741738"/>
          <p14:tracePt t="21926" x="3357563" y="3768725"/>
          <p14:tracePt t="21944" x="3232150" y="3803650"/>
          <p14:tracePt t="21960" x="3017838" y="3848100"/>
          <p14:tracePt t="21976" x="2901950" y="3867150"/>
          <p14:tracePt t="21993" x="2813050" y="3884613"/>
          <p14:tracePt t="22012" x="2714625" y="3884613"/>
          <p14:tracePt t="22026" x="2652713" y="3884613"/>
          <p14:tracePt t="22043" x="2589213" y="3884613"/>
          <p14:tracePt t="22059" x="2517775" y="3884613"/>
          <p14:tracePt t="22078" x="2455863" y="3884613"/>
          <p14:tracePt t="22093" x="2438400" y="3884613"/>
          <p14:tracePt t="22110" x="2428875" y="3884613"/>
          <p14:tracePt t="22756" x="2428875" y="3875088"/>
          <p14:tracePt t="22778" x="2428875" y="3857625"/>
          <p14:tracePt t="22793" x="2428875" y="3848100"/>
          <p14:tracePt t="22799" x="2428875" y="3840163"/>
          <p14:tracePt t="22812" x="2428875" y="3830638"/>
          <p14:tracePt t="22827" x="2428875" y="3822700"/>
          <p14:tracePt t="22843" x="2428875" y="3803650"/>
          <p14:tracePt t="22860" x="2428875" y="3795713"/>
          <p14:tracePt t="22893" x="2428875" y="3776663"/>
          <p14:tracePt t="22926" x="2428875" y="3759200"/>
          <p14:tracePt t="23094" x="2438400" y="3759200"/>
          <p14:tracePt t="23191" x="2438400" y="3776663"/>
          <p14:tracePt t="23204" x="2411413" y="3803650"/>
          <p14:tracePt t="23211" x="2374900" y="3830638"/>
          <p14:tracePt t="23227" x="2322513" y="3867150"/>
          <p14:tracePt t="23243" x="2241550" y="3902075"/>
          <p14:tracePt t="23261" x="2089150" y="3929063"/>
          <p14:tracePt t="23276" x="2009775" y="3929063"/>
          <p14:tracePt t="23293" x="1946275" y="3929063"/>
          <p14:tracePt t="23313" x="1893888" y="3929063"/>
          <p14:tracePt t="23326" x="1866900" y="3929063"/>
          <p14:tracePt t="23343" x="1847850" y="3929063"/>
          <p14:tracePt t="23360" x="1830388" y="3929063"/>
          <p14:tracePt t="23378" x="1803400" y="3929063"/>
          <p14:tracePt t="23393" x="1795463" y="3929063"/>
          <p14:tracePt t="23410" x="1785938" y="3929063"/>
          <p14:tracePt t="23443" x="1768475" y="3929063"/>
          <p14:tracePt t="23460" x="1758950" y="3929063"/>
          <p14:tracePt t="23534" x="1751013" y="3929063"/>
          <p14:tracePt t="23556" x="1741488" y="3929063"/>
          <p14:tracePt t="23571" x="1731963" y="3929063"/>
          <p14:tracePt t="23593" x="1724025" y="3929063"/>
          <p14:tracePt t="23614" x="1714500" y="3929063"/>
          <p14:tracePt t="23637" x="1704975" y="3929063"/>
          <p14:tracePt t="23644" x="1697038" y="3929063"/>
          <p14:tracePt t="23703" x="1687513" y="3929063"/>
          <p14:tracePt t="23726" x="1679575" y="3929063"/>
          <p14:tracePt t="23740" x="1670050" y="3929063"/>
          <p14:tracePt t="23755" x="1660525" y="3929063"/>
          <p14:tracePt t="23777" x="1652588" y="3929063"/>
          <p14:tracePt t="23799" x="1643063" y="3929063"/>
          <p14:tracePt t="25019" x="1625600" y="3929063"/>
          <p14:tracePt t="25033" x="1562100" y="3946525"/>
          <p14:tracePt t="25040" x="1536700" y="3946525"/>
          <p14:tracePt t="25049" x="1509713" y="3946525"/>
          <p14:tracePt t="25061" x="1473200" y="3946525"/>
          <p14:tracePt t="25077" x="1438275" y="3946525"/>
          <p14:tracePt t="25094" x="1401763" y="3956050"/>
          <p14:tracePt t="25127" x="1357313" y="3956050"/>
          <p14:tracePt t="25161" x="1339850" y="3956050"/>
          <p14:tracePt t="25194" x="1330325" y="3956050"/>
          <p14:tracePt t="26025" x="1366838" y="3956050"/>
          <p14:tracePt t="26031" x="1401763" y="3956050"/>
          <p14:tracePt t="26044" x="1438275" y="3956050"/>
          <p14:tracePt t="26061" x="1581150" y="3956050"/>
          <p14:tracePt t="26078" x="1660525" y="3973513"/>
          <p14:tracePt t="26096" x="1741488" y="3990975"/>
          <p14:tracePt t="26111" x="1758950" y="3990975"/>
          <p14:tracePt t="26128" x="1803400" y="4000500"/>
          <p14:tracePt t="26163" x="1847850" y="4010025"/>
          <p14:tracePt t="26195" x="1874838" y="4027488"/>
          <p14:tracePt t="26229" x="1928813" y="4044950"/>
          <p14:tracePt t="26244" x="1955800" y="4054475"/>
          <p14:tracePt t="26262" x="1973263" y="4062413"/>
          <p14:tracePt t="26280" x="2009775" y="4071938"/>
          <p14:tracePt t="26294" x="2027238" y="4081463"/>
          <p14:tracePt t="26312" x="2062163" y="4089400"/>
          <p14:tracePt t="26328" x="2089150" y="4098925"/>
          <p14:tracePt t="26346" x="2125663" y="4108450"/>
          <p14:tracePt t="26361" x="2152650" y="4108450"/>
          <p14:tracePt t="26378" x="2170113" y="4108450"/>
          <p14:tracePt t="26394" x="2197100" y="4108450"/>
          <p14:tracePt t="26414" x="2241550" y="4108450"/>
          <p14:tracePt t="26428" x="2259013" y="4108450"/>
          <p14:tracePt t="26444" x="2295525" y="4108450"/>
          <p14:tracePt t="26462" x="2339975" y="4098925"/>
          <p14:tracePt t="26478" x="2411413" y="4089400"/>
          <p14:tracePt t="26494" x="2455863" y="4081463"/>
          <p14:tracePt t="26511" x="2500313" y="4071938"/>
          <p14:tracePt t="26532" x="2554288" y="4062413"/>
          <p14:tracePt t="26545" x="2598738" y="4054475"/>
          <p14:tracePt t="26562" x="2633663" y="4044950"/>
          <p14:tracePt t="26578" x="2670175" y="4037013"/>
          <p14:tracePt t="26596" x="2751138" y="4017963"/>
          <p14:tracePt t="26611" x="2803525" y="4000500"/>
          <p14:tracePt t="26629" x="2857500" y="3990975"/>
          <p14:tracePt t="26645" x="2894013" y="3983038"/>
          <p14:tracePt t="26662" x="2938463" y="3973513"/>
          <p14:tracePt t="26669" x="2946400" y="3973513"/>
          <p14:tracePt t="26678" x="2955925" y="3973513"/>
          <p14:tracePt t="26695" x="2973388" y="3973513"/>
          <p14:tracePt t="26713" x="2990850" y="3973513"/>
          <p14:tracePt t="26728" x="3000375" y="3973513"/>
          <p14:tracePt t="26744" x="3009900" y="3973513"/>
          <p14:tracePt t="26762" x="3017838" y="3973513"/>
          <p14:tracePt t="26780" x="3036888" y="3973513"/>
          <p14:tracePt t="26794" x="3044825" y="3973513"/>
          <p14:tracePt t="26829" x="3054350" y="3973513"/>
          <p14:tracePt t="26845" x="3062288" y="3973513"/>
          <p14:tracePt t="26863" x="3071813" y="3973513"/>
          <p14:tracePt t="26878" x="3081338" y="3973513"/>
          <p14:tracePt t="27090" x="3071813" y="3973513"/>
          <p14:tracePt t="27097" x="3054350" y="3973513"/>
          <p14:tracePt t="27111" x="3017838" y="3973513"/>
          <p14:tracePt t="27128" x="3000375" y="3973513"/>
          <p14:tracePt t="27147" x="2955925" y="3965575"/>
          <p14:tracePt t="27162" x="2919413" y="3956050"/>
          <p14:tracePt t="27178" x="2884488" y="3946525"/>
          <p14:tracePt t="27195" x="2847975" y="3929063"/>
          <p14:tracePt t="27214" x="2786063" y="3894138"/>
          <p14:tracePt t="27228" x="2759075" y="3867150"/>
          <p14:tracePt t="27245" x="2670175" y="3795713"/>
          <p14:tracePt t="27261" x="2608263" y="3697288"/>
          <p14:tracePt t="27278" x="2554288" y="3616325"/>
          <p14:tracePt t="27295" x="2517775" y="3527425"/>
          <p14:tracePt t="27312" x="2517775" y="3482975"/>
          <p14:tracePt t="27330" x="2509838" y="3465513"/>
          <p14:tracePt t="27345" x="2509838" y="3455988"/>
          <p14:tracePt t="27362" x="2509838" y="3438525"/>
          <p14:tracePt t="27397" x="2509838" y="3429000"/>
          <p14:tracePt t="27415" x="2517775" y="3419475"/>
          <p14:tracePt t="27429" x="2571750" y="3384550"/>
          <p14:tracePt t="27448" x="2697163" y="3357563"/>
          <p14:tracePt t="27462" x="2759075" y="3348038"/>
          <p14:tracePt t="27478" x="2840038" y="3340100"/>
          <p14:tracePt t="27495" x="2928938" y="3340100"/>
          <p14:tracePt t="27513" x="3036888" y="3357563"/>
          <p14:tracePt t="27528" x="3108325" y="3367088"/>
          <p14:tracePt t="27545" x="3170238" y="3411538"/>
          <p14:tracePt t="27561" x="3205163" y="3438525"/>
          <p14:tracePt t="27580" x="3276600" y="3517900"/>
          <p14:tracePt t="27595" x="3313113" y="3589338"/>
          <p14:tracePt t="27612" x="3340100" y="3652838"/>
          <p14:tracePt t="27632" x="3367088" y="3705225"/>
          <p14:tracePt t="27646" x="3375025" y="3751263"/>
          <p14:tracePt t="27662" x="3384550" y="3786188"/>
          <p14:tracePt t="27667" x="3384550" y="3813175"/>
          <p14:tracePt t="27679" x="3384550" y="3822700"/>
          <p14:tracePt t="27695" x="3384550" y="3848100"/>
          <p14:tracePt t="27713" x="3375025" y="3875088"/>
          <p14:tracePt t="27728" x="3375025" y="3894138"/>
          <p14:tracePt t="27745" x="3367088" y="3902075"/>
          <p14:tracePt t="27764" x="3340100" y="3929063"/>
          <p14:tracePt t="27778" x="3295650" y="3956050"/>
          <p14:tracePt t="27796" x="3224213" y="3973513"/>
          <p14:tracePt t="27811" x="3125788" y="4000500"/>
          <p14:tracePt t="27829" x="3000375" y="4017963"/>
          <p14:tracePt t="27845" x="2901950" y="4017963"/>
          <p14:tracePt t="27862" x="2813050" y="4017963"/>
          <p14:tracePt t="27882" x="2732088" y="4010025"/>
          <p14:tracePt t="27896" x="2687638" y="4010025"/>
          <p14:tracePt t="27912" x="2643188" y="3983038"/>
          <p14:tracePt t="27929" x="2616200" y="3965575"/>
          <p14:tracePt t="27948" x="2571750" y="3938588"/>
          <p14:tracePt t="27963" x="2554288" y="3919538"/>
          <p14:tracePt t="27978" x="2536825" y="3902075"/>
          <p14:tracePt t="27995" x="2517775" y="3894138"/>
          <p14:tracePt t="28014" x="2509838" y="3867150"/>
          <p14:tracePt t="28028" x="2500313" y="3848100"/>
          <p14:tracePt t="28045" x="2500313" y="3840163"/>
          <p14:tracePt t="28062" x="2482850" y="3822700"/>
          <p14:tracePt t="28079" x="2482850" y="3786188"/>
          <p14:tracePt t="28095" x="2482850" y="3759200"/>
          <p14:tracePt t="28111" x="2482850" y="3741738"/>
          <p14:tracePt t="28131" x="2482850" y="3714750"/>
          <p14:tracePt t="28146" x="2482850" y="3687763"/>
          <p14:tracePt t="28161" x="2490788" y="3660775"/>
          <p14:tracePt t="28179" x="2509838" y="3633788"/>
          <p14:tracePt t="28198" x="2554288" y="3581400"/>
          <p14:tracePt t="28212" x="2598738" y="3554413"/>
          <p14:tracePt t="28228" x="2643188" y="3527425"/>
          <p14:tracePt t="28245" x="2679700" y="3509963"/>
          <p14:tracePt t="28263" x="2751138" y="3490913"/>
          <p14:tracePt t="28279" x="2776538" y="3482975"/>
          <p14:tracePt t="28296" x="2813050" y="3482975"/>
          <p14:tracePt t="28312" x="2830513" y="3482975"/>
          <p14:tracePt t="28329" x="2884488" y="3482975"/>
          <p14:tracePt t="28345" x="2911475" y="3490913"/>
          <p14:tracePt t="28362" x="2955925" y="3500438"/>
          <p14:tracePt t="28382" x="3009900" y="3527425"/>
          <p14:tracePt t="28395" x="3062288" y="3562350"/>
          <p14:tracePt t="28412" x="3116263" y="3598863"/>
          <p14:tracePt t="28429" x="3143250" y="3633788"/>
          <p14:tracePt t="28447" x="3187700" y="3679825"/>
          <p14:tracePt t="28462" x="3214688" y="3705225"/>
          <p14:tracePt t="28479" x="3232150" y="3724275"/>
          <p14:tracePt t="28498" x="3251200" y="3751263"/>
          <p14:tracePt t="28513" x="3259138" y="3768725"/>
          <p14:tracePt t="28528" x="3276600" y="3786188"/>
          <p14:tracePt t="28545" x="3276600" y="3795713"/>
          <p14:tracePt t="28564" x="3286125" y="3803650"/>
          <p14:tracePt t="28579" x="3295650" y="3822700"/>
          <p14:tracePt t="28595" x="3303588" y="3822700"/>
          <p14:tracePt t="28612" x="3303588" y="3830638"/>
          <p14:tracePt t="28631" x="3303588" y="3840163"/>
          <p14:tracePt t="28645" x="3303588" y="3848100"/>
          <p14:tracePt t="28662" x="3303588" y="3857625"/>
          <p14:tracePt t="28668" x="3303588" y="3867150"/>
          <p14:tracePt t="28679" x="3303588" y="3875088"/>
          <p14:tracePt t="28697" x="3303588" y="3894138"/>
          <p14:tracePt t="28712" x="3295650" y="3911600"/>
          <p14:tracePt t="28729" x="3295650" y="3919538"/>
          <p14:tracePt t="28748" x="3276600" y="3946525"/>
          <p14:tracePt t="28763" x="3259138" y="3973513"/>
          <p14:tracePt t="28779" x="3214688" y="4000500"/>
          <p14:tracePt t="28795" x="3187700" y="4027488"/>
          <p14:tracePt t="28814" x="3133725" y="4054475"/>
          <p14:tracePt t="28828" x="3098800" y="4071938"/>
          <p14:tracePt t="28845" x="3062288" y="4081463"/>
          <p14:tracePt t="28862" x="3027363" y="4098925"/>
          <p14:tracePt t="28882" x="2982913" y="4098925"/>
          <p14:tracePt t="28895" x="2946400" y="4098925"/>
          <p14:tracePt t="28912" x="2911475" y="4089400"/>
          <p14:tracePt t="28930" x="2874963" y="4081463"/>
          <p14:tracePt t="28946" x="2830513" y="4071938"/>
          <p14:tracePt t="28962" x="2795588" y="4062413"/>
          <p14:tracePt t="28979" x="2759075" y="4044950"/>
          <p14:tracePt t="28998" x="2705100" y="4017963"/>
          <p14:tracePt t="29013" x="2670175" y="4000500"/>
          <p14:tracePt t="29029" x="2643188" y="3983038"/>
          <p14:tracePt t="29045" x="2616200" y="3965575"/>
          <p14:tracePt t="29063" x="2581275" y="3919538"/>
          <p14:tracePt t="29079" x="2562225" y="3911600"/>
          <p14:tracePt t="29096" x="2544763" y="3894138"/>
          <p14:tracePt t="29112" x="2536825" y="3867150"/>
          <p14:tracePt t="29130" x="2527300" y="3840163"/>
          <p14:tracePt t="29146" x="2527300" y="3822700"/>
          <p14:tracePt t="29163" x="2527300" y="3795713"/>
          <p14:tracePt t="29168" x="2527300" y="3786188"/>
          <p14:tracePt t="29182" x="2536825" y="3759200"/>
          <p14:tracePt t="29195" x="2554288" y="3732213"/>
          <p14:tracePt t="29212" x="2589213" y="3705225"/>
          <p14:tracePt t="29229" x="2643188" y="3679825"/>
          <p14:tracePt t="29247" x="2705100" y="3643313"/>
          <p14:tracePt t="29262" x="2751138" y="3633788"/>
          <p14:tracePt t="29279" x="2776538" y="3625850"/>
          <p14:tracePt t="29296" x="2803525" y="3616325"/>
          <p14:tracePt t="29314" x="2840038" y="3616325"/>
          <p14:tracePt t="29329" x="2857500" y="3616325"/>
          <p14:tracePt t="29345" x="2867025" y="3616325"/>
          <p14:tracePt t="29362" x="2884488" y="3616325"/>
          <p14:tracePt t="29381" x="2911475" y="3625850"/>
          <p14:tracePt t="29396" x="2919413" y="3633788"/>
          <p14:tracePt t="29412" x="2938463" y="3643313"/>
          <p14:tracePt t="29431" x="2965450" y="3652838"/>
          <p14:tracePt t="29446" x="2973388" y="3660775"/>
          <p14:tracePt t="29462" x="2990850" y="3670300"/>
          <p14:tracePt t="29479" x="2990850" y="3679825"/>
          <p14:tracePt t="29496" x="3000375" y="3679825"/>
          <p14:tracePt t="29512" x="3009900" y="3679825"/>
          <p14:tracePt t="29529" x="3017838" y="3679825"/>
          <p14:tracePt t="29548" x="3036888" y="3679825"/>
          <p14:tracePt t="29563" x="3044825" y="3679825"/>
          <p14:tracePt t="29579" x="3054350" y="3679825"/>
          <p14:tracePt t="29595" x="3062288" y="3679825"/>
          <p14:tracePt t="29614" x="3071813" y="3679825"/>
          <p14:tracePt t="29630" x="3071813" y="3670300"/>
          <p14:tracePt t="29911" x="3098800" y="3660775"/>
          <p14:tracePt t="29916" x="3125788" y="3643313"/>
          <p14:tracePt t="29930" x="3187700" y="3616325"/>
          <p14:tracePt t="29946" x="3232150" y="3608388"/>
          <p14:tracePt t="29962" x="3268663" y="3581400"/>
          <p14:tracePt t="29981" x="3303588" y="3562350"/>
          <p14:tracePt t="29996" x="3313113" y="3562350"/>
          <p14:tracePt t="30013" x="3322638" y="3554413"/>
          <p14:tracePt t="30029" x="3340100" y="3544888"/>
          <p14:tracePt t="30048" x="3348038" y="3536950"/>
          <p14:tracePt t="30079" x="3357563" y="3536950"/>
          <p14:tracePt t="30108" x="3367088" y="3527425"/>
          <p14:tracePt t="30123" x="3375025" y="3527425"/>
          <p14:tracePt t="30130" x="3375025" y="3517900"/>
          <p14:tracePt t="30146" x="3384550" y="3517900"/>
          <p14:tracePt t="30164" x="3384550" y="3509963"/>
          <p14:tracePt t="30167" x="3394075" y="3509963"/>
          <p14:tracePt t="30180" x="3394075" y="3490913"/>
          <p14:tracePt t="30197" x="3411538" y="3490913"/>
          <p14:tracePt t="31923" x="3402013" y="3490913"/>
          <p14:tracePt t="31929" x="3384550" y="3490913"/>
          <p14:tracePt t="31936" x="3367088" y="3490913"/>
          <p14:tracePt t="31946" x="3348038" y="3490913"/>
          <p14:tracePt t="31964" x="3303588" y="3490913"/>
          <p14:tracePt t="31980" x="3276600" y="3490913"/>
          <p14:tracePt t="31997" x="3251200" y="3490913"/>
          <p14:tracePt t="32030" x="3179763" y="3490913"/>
          <p14:tracePt t="32063" x="3125788" y="3490913"/>
          <p14:tracePt t="32096" x="3054350" y="3490913"/>
          <p14:tracePt t="32113" x="3036888" y="3490913"/>
          <p14:tracePt t="32130" x="3000375" y="3490913"/>
          <p14:tracePt t="32148" x="2955925" y="3490913"/>
          <p14:tracePt t="32163" x="2919413" y="3490913"/>
          <p14:tracePt t="32180" x="2901950" y="3490913"/>
          <p14:tracePt t="32197" x="2874963" y="3482975"/>
          <p14:tracePt t="32214" x="2840038" y="3482975"/>
          <p14:tracePt t="32230" x="2822575" y="3482975"/>
          <p14:tracePt t="32247" x="2795588" y="3482975"/>
          <p14:tracePt t="32265" x="2768600" y="3482975"/>
          <p14:tracePt t="32280" x="2705100" y="3482975"/>
          <p14:tracePt t="32296" x="2670175" y="3482975"/>
          <p14:tracePt t="32313" x="2633663" y="3473450"/>
          <p14:tracePt t="32332" x="2554288" y="3473450"/>
          <p14:tracePt t="32347" x="2509838" y="3473450"/>
          <p14:tracePt t="32363" x="2473325" y="3473450"/>
          <p14:tracePt t="32380" x="2446338" y="3473450"/>
          <p14:tracePt t="32397" x="2384425" y="3473450"/>
          <p14:tracePt t="32413" x="2339975" y="3473450"/>
          <p14:tracePt t="32430" x="2286000" y="3473450"/>
          <p14:tracePt t="32447" x="2232025" y="3473450"/>
          <p14:tracePt t="32463" x="2179638" y="3473450"/>
          <p14:tracePt t="32480" x="2108200" y="3473450"/>
          <p14:tracePt t="32497" x="2071688" y="3473450"/>
          <p14:tracePt t="32516" x="2017713" y="3473450"/>
          <p14:tracePt t="32530" x="1982788" y="3473450"/>
          <p14:tracePt t="32547" x="1928813" y="3473450"/>
          <p14:tracePt t="32564" x="1874838" y="3473450"/>
          <p14:tracePt t="32582" x="1776413" y="3473450"/>
          <p14:tracePt t="32597" x="1724025" y="3473450"/>
          <p14:tracePt t="32613" x="1687513" y="3473450"/>
          <p14:tracePt t="32630" x="1643063" y="3473450"/>
          <p14:tracePt t="32647" x="1598613" y="3455988"/>
          <p14:tracePt t="32663" x="1554163" y="3446463"/>
          <p14:tracePt t="32669" x="1536700" y="3446463"/>
          <p14:tracePt t="32681" x="1517650" y="3446463"/>
          <p14:tracePt t="32698" x="1455738" y="3429000"/>
          <p14:tracePt t="32715" x="1401763" y="3419475"/>
          <p14:tracePt t="32730" x="1357313" y="3419475"/>
          <p14:tracePt t="32747" x="1322388" y="3419475"/>
          <p14:tracePt t="32765" x="1276350" y="3402013"/>
          <p14:tracePt t="32781" x="1250950" y="3394075"/>
          <p14:tracePt t="32798" x="1231900" y="3384550"/>
          <p14:tracePt t="32813" x="1223963" y="3384550"/>
          <p14:tracePt t="32832" x="1204913" y="3367088"/>
          <p14:tracePt t="32848" x="1196975" y="3348038"/>
          <p14:tracePt t="32864" x="1187450" y="3330575"/>
          <p14:tracePt t="32883" x="1179513" y="3276600"/>
          <p14:tracePt t="32898" x="1179513" y="3241675"/>
          <p14:tracePt t="32913" x="1179513" y="3197225"/>
          <p14:tracePt t="32930" x="1187450" y="3160713"/>
          <p14:tracePt t="32950" x="1196975" y="3125788"/>
          <p14:tracePt t="32964" x="1223963" y="3098800"/>
          <p14:tracePt t="32980" x="1268413" y="3071813"/>
          <p14:tracePt t="32997" x="1303338" y="3044825"/>
          <p14:tracePt t="33015" x="1384300" y="3000375"/>
          <p14:tracePt t="33031" x="1428750" y="2982913"/>
          <p14:tracePt t="33047" x="1465263" y="2965450"/>
          <p14:tracePt t="33063" x="1517650" y="2946400"/>
          <p14:tracePt t="33080" x="1608138" y="2938463"/>
          <p14:tracePt t="33098" x="1670050" y="2928938"/>
          <p14:tracePt t="33113" x="1741488" y="2928938"/>
          <p14:tracePt t="33133" x="1847850" y="2928938"/>
          <p14:tracePt t="33147" x="1911350" y="2928938"/>
          <p14:tracePt t="33164" x="1990725" y="2946400"/>
          <p14:tracePt t="33169" x="2027238" y="2946400"/>
          <p14:tracePt t="33181" x="2081213" y="2946400"/>
          <p14:tracePt t="33199" x="2251075" y="2965450"/>
          <p14:tracePt t="33214" x="2339975" y="2973388"/>
          <p14:tracePt t="33231" x="2401888" y="2982913"/>
          <p14:tracePt t="33247" x="2473325" y="2982913"/>
          <p14:tracePt t="33265" x="2589213" y="2982913"/>
          <p14:tracePt t="33280" x="2670175" y="2982913"/>
          <p14:tracePt t="33298" x="2732088" y="2990850"/>
          <p14:tracePt t="33315" x="2795588" y="2990850"/>
          <p14:tracePt t="33330" x="2884488" y="3009900"/>
          <p14:tracePt t="33347" x="2919413" y="3009900"/>
          <p14:tracePt t="33364" x="2955925" y="3009900"/>
          <p14:tracePt t="33384" x="3017838" y="3009900"/>
          <p14:tracePt t="33397" x="3071813" y="3009900"/>
          <p14:tracePt t="33414" x="3133725" y="3017838"/>
          <p14:tracePt t="33431" x="3187700" y="3027363"/>
          <p14:tracePt t="33447" x="3232150" y="3036888"/>
          <p14:tracePt t="33464" x="3276600" y="3036888"/>
          <p14:tracePt t="33481" x="3322638" y="3036888"/>
          <p14:tracePt t="33499" x="3357563" y="3054350"/>
          <p14:tracePt t="33514" x="3375025" y="3054350"/>
          <p14:tracePt t="33530" x="3402013" y="3062288"/>
          <p14:tracePt t="33547" x="3429000" y="3071813"/>
          <p14:tracePt t="33566" x="3473450" y="3081338"/>
          <p14:tracePt t="33580" x="3509963" y="3098800"/>
          <p14:tracePt t="33597" x="3527425" y="3098800"/>
          <p14:tracePt t="33614" x="3544888" y="3108325"/>
          <p14:tracePt t="33634" x="3571875" y="3116263"/>
          <p14:tracePt t="33647" x="3589338" y="3125788"/>
          <p14:tracePt t="33665" x="3598863" y="3133725"/>
          <p14:tracePt t="33670" x="3608388" y="3143250"/>
          <p14:tracePt t="33680" x="3616325" y="3143250"/>
          <p14:tracePt t="33698" x="3625850" y="3152775"/>
          <p14:tracePt t="33714" x="3643313" y="3187700"/>
          <p14:tracePt t="33730" x="3670300" y="3224213"/>
          <p14:tracePt t="33750" x="3679825" y="3276600"/>
          <p14:tracePt t="33764" x="3687763" y="3295650"/>
          <p14:tracePt t="33781" x="3687763" y="3322638"/>
          <p14:tracePt t="33797" x="3687763" y="3348038"/>
          <p14:tracePt t="33815" x="3687763" y="3367088"/>
          <p14:tracePt t="33830" x="3687763" y="3384550"/>
          <p14:tracePt t="33848" x="3687763" y="3394075"/>
          <p14:tracePt t="33883" x="3687763" y="3411538"/>
          <p14:tracePt t="33897" x="3687763" y="3419475"/>
          <p14:tracePt t="33914" x="3679825" y="3419475"/>
          <p14:tracePt t="33933" x="3660775" y="3429000"/>
          <p14:tracePt t="33947" x="3652838" y="3438525"/>
          <p14:tracePt t="33964" x="3633788" y="3446463"/>
          <p14:tracePt t="33980" x="3616325" y="3455988"/>
          <p14:tracePt t="34001" x="3598863" y="3465513"/>
          <p14:tracePt t="34014" x="3589338" y="3473450"/>
          <p14:tracePt t="34031" x="3562350" y="3482975"/>
          <p14:tracePt t="34047" x="3536950" y="3490913"/>
          <p14:tracePt t="34064" x="3500438" y="3509963"/>
          <p14:tracePt t="34081" x="3482975" y="3517900"/>
          <p14:tracePt t="34097" x="3438525" y="3527425"/>
          <p14:tracePt t="34114" x="3402013" y="3527425"/>
          <p14:tracePt t="34132" x="3340100" y="3544888"/>
          <p14:tracePt t="34147" x="3286125" y="3544888"/>
          <p14:tracePt t="34164" x="3259138" y="3544888"/>
          <p14:tracePt t="34170" x="3241675" y="3544888"/>
          <p14:tracePt t="34183" x="3205163" y="3544888"/>
          <p14:tracePt t="34197" x="3179763" y="3544888"/>
          <p14:tracePt t="34214" x="3143250" y="3536950"/>
          <p14:tracePt t="34231" x="3108325" y="3536950"/>
          <p14:tracePt t="34249" x="3062288" y="3517900"/>
          <p14:tracePt t="34264" x="3044825" y="3517900"/>
          <p14:tracePt t="34281" x="3017838" y="3517900"/>
          <p14:tracePt t="34297" x="3000375" y="3517900"/>
          <p14:tracePt t="34314" x="2965450" y="3509963"/>
          <p14:tracePt t="34331" x="2928938" y="3509963"/>
          <p14:tracePt t="34347" x="2901950" y="3500438"/>
          <p14:tracePt t="34367" x="2847975" y="3500438"/>
          <p14:tracePt t="34381" x="2822575" y="3500438"/>
          <p14:tracePt t="34397" x="2795588" y="3500438"/>
          <p14:tracePt t="34414" x="2776538" y="3500438"/>
          <p14:tracePt t="34434" x="2751138" y="3500438"/>
          <p14:tracePt t="34447" x="2732088" y="3500438"/>
          <p14:tracePt t="34464" x="2724150" y="3500438"/>
          <p14:tracePt t="34481" x="2705100" y="3500438"/>
          <p14:tracePt t="34498" x="2670175" y="3500438"/>
          <p14:tracePt t="34514" x="2652713" y="3500438"/>
          <p14:tracePt t="34531" x="2625725" y="3500438"/>
          <p14:tracePt t="34550" x="2571750" y="3500438"/>
          <p14:tracePt t="34564" x="2554288" y="3500438"/>
          <p14:tracePt t="34581" x="2490788" y="3500438"/>
          <p14:tracePt t="34597" x="2446338" y="3500438"/>
          <p14:tracePt t="34617" x="2384425" y="3500438"/>
          <p14:tracePt t="34631" x="2339975" y="3509963"/>
          <p14:tracePt t="34648" x="2303463" y="3509963"/>
          <p14:tracePt t="34664" x="2259013" y="3509963"/>
          <p14:tracePt t="34670" x="2241550" y="3509963"/>
          <p14:tracePt t="34681" x="2197100" y="3509963"/>
          <p14:tracePt t="34698" x="2133600" y="3509963"/>
          <p14:tracePt t="34714" x="2081213" y="3509963"/>
          <p14:tracePt t="34733" x="2027238" y="3509963"/>
          <p14:tracePt t="34748" x="1955800" y="3500438"/>
          <p14:tracePt t="34764" x="1919288" y="3490913"/>
          <p14:tracePt t="34781" x="1884363" y="3490913"/>
          <p14:tracePt t="34799" x="1830388" y="3473450"/>
          <p14:tracePt t="34814" x="1803400" y="3465513"/>
          <p14:tracePt t="34831" x="1785938" y="3465513"/>
          <p14:tracePt t="34847" x="1758950" y="3465513"/>
          <p14:tracePt t="34865" x="1724025" y="3465513"/>
          <p14:tracePt t="34881" x="1704975" y="3465513"/>
          <p14:tracePt t="34898" x="1697038" y="3465513"/>
          <p14:tracePt t="34914" x="1679575" y="3465513"/>
          <p14:tracePt t="34933" x="1660525" y="3465513"/>
          <p14:tracePt t="34947" x="1643063" y="3465513"/>
          <p14:tracePt t="34964" x="1625600" y="3465513"/>
          <p14:tracePt t="34983" x="1616075" y="3465513"/>
          <p14:tracePt t="34997" x="1608138" y="3465513"/>
          <p14:tracePt t="35014" x="1598613" y="3465513"/>
          <p14:tracePt t="35031" x="1589088" y="3465513"/>
          <p14:tracePt t="35051" x="1581150" y="3465513"/>
          <p14:tracePt t="35073" x="1571625" y="3465513"/>
          <p14:tracePt t="35271" x="1633538" y="3482975"/>
          <p14:tracePt t="35278" x="1714500" y="3527425"/>
          <p14:tracePt t="35287" x="1830388" y="3562350"/>
          <p14:tracePt t="35299" x="2000250" y="3660775"/>
          <p14:tracePt t="35314" x="2197100" y="3751263"/>
          <p14:tracePt t="35331" x="2401888" y="3840163"/>
          <p14:tracePt t="35365" x="2714625" y="4044950"/>
          <p14:tracePt t="35398" x="2867025" y="4197350"/>
          <p14:tracePt t="35433" x="2973388" y="4330700"/>
          <p14:tracePt t="35448" x="2982913" y="4357688"/>
          <p14:tracePt t="35465" x="3000375" y="4375150"/>
          <p14:tracePt t="35482" x="3009900" y="4394200"/>
          <p14:tracePt t="35498" x="3017838" y="4402138"/>
          <p14:tracePt t="35514" x="3017838" y="4411663"/>
          <p14:tracePt t="35587" x="3017838" y="4419600"/>
          <p14:tracePt t="35609" x="3017838" y="4429125"/>
          <p14:tracePt t="35632" x="3017838" y="4438650"/>
          <p14:tracePt t="35653" x="3017838" y="4446588"/>
          <p14:tracePt t="35677" x="3017838" y="4456113"/>
          <p14:tracePt t="35683" x="3017838" y="4465638"/>
          <p14:tracePt t="35713" x="3017838" y="4473575"/>
          <p14:tracePt t="36078" x="3009900" y="4473575"/>
          <p14:tracePt t="36093" x="3009900" y="4465638"/>
          <p14:tracePt t="36101" x="3000375" y="4456113"/>
          <p14:tracePt t="36118" x="2990850" y="4456113"/>
          <p14:tracePt t="36132" x="2990850" y="4446588"/>
          <p14:tracePt t="36166" x="2973388" y="4419600"/>
          <p14:tracePt t="36198" x="2965450" y="4411663"/>
          <p14:tracePt t="36232" x="2946400" y="4402138"/>
          <p14:tracePt t="38385" x="3017838" y="4348163"/>
          <p14:tracePt t="38392" x="3152775" y="4259263"/>
          <p14:tracePt t="38399" x="3276600" y="4170363"/>
          <p14:tracePt t="38416" x="3544888" y="3990975"/>
          <p14:tracePt t="38433" x="3741738" y="3867150"/>
          <p14:tracePt t="38449" x="4017963" y="3724275"/>
          <p14:tracePt t="38466" x="4197350" y="3660775"/>
          <p14:tracePt t="38501" x="4518025" y="3536950"/>
          <p14:tracePt t="38532" x="4768850" y="3411538"/>
          <p14:tracePt t="38567" x="4973638" y="3286125"/>
          <p14:tracePt t="38582" x="5037138" y="3251200"/>
          <p14:tracePt t="38599" x="5089525" y="3214688"/>
          <p14:tracePt t="38619" x="5133975" y="3179763"/>
          <p14:tracePt t="38633" x="5143500" y="3170238"/>
          <p14:tracePt t="38649" x="5153025" y="3170238"/>
          <p14:tracePt t="38666" x="5160963" y="3160713"/>
          <p14:tracePt t="38685" x="5170488" y="3160713"/>
          <p14:tracePt t="38701" x="5180013" y="3160713"/>
          <p14:tracePt t="38716" x="5197475" y="3152775"/>
          <p14:tracePt t="38733" x="5205413" y="3152775"/>
          <p14:tracePt t="38750" x="5224463" y="3152775"/>
          <p14:tracePt t="38766" x="5232400" y="3152775"/>
          <p14:tracePt t="38783" x="5241925" y="3152775"/>
          <p14:tracePt t="38799" x="5251450" y="3160713"/>
          <p14:tracePt t="38817" x="5251450" y="3170238"/>
          <p14:tracePt t="38832" x="5251450" y="3187700"/>
          <p14:tracePt t="38849" x="5232400" y="3214688"/>
          <p14:tracePt t="38868" x="5180013" y="3268663"/>
          <p14:tracePt t="38883" x="5133975" y="3313113"/>
          <p14:tracePt t="38899" x="5089525" y="3340100"/>
          <p14:tracePt t="38919" x="5027613" y="3384550"/>
          <p14:tracePt t="38935" x="4983163" y="3402013"/>
          <p14:tracePt t="38949" x="4938713" y="3419475"/>
          <p14:tracePt t="38966" x="4894263" y="3438525"/>
          <p14:tracePt t="38986" x="4840288" y="3446463"/>
          <p14:tracePt t="39001" x="4803775" y="3455988"/>
          <p14:tracePt t="39016" x="4786313" y="3455988"/>
          <p14:tracePt t="39033" x="4759325" y="3455988"/>
          <p14:tracePt t="39049" x="4741863" y="3455988"/>
          <p14:tracePt t="39066" x="4724400" y="3455988"/>
          <p14:tracePt t="39083" x="4705350" y="3455988"/>
          <p14:tracePt t="39099" x="4687888" y="3446463"/>
          <p14:tracePt t="39118" x="4670425" y="3402013"/>
          <p14:tracePt t="39133" x="4652963" y="3375025"/>
          <p14:tracePt t="39149" x="4643438" y="3330575"/>
          <p14:tracePt t="39166" x="4625975" y="3303588"/>
          <p14:tracePt t="39173" x="4625975" y="3286125"/>
          <p14:tracePt t="39183" x="4625975" y="3259138"/>
          <p14:tracePt t="39199" x="4633913" y="3232150"/>
          <p14:tracePt t="39216" x="4633913" y="3214688"/>
          <p14:tracePt t="39234" x="4643438" y="3197225"/>
          <p14:tracePt t="39250" x="4670425" y="3170238"/>
          <p14:tracePt t="39266" x="4687888" y="3152775"/>
          <p14:tracePt t="39283" x="4705350" y="3143250"/>
          <p14:tracePt t="39303" x="4759325" y="3116263"/>
          <p14:tracePt t="39316" x="4795838" y="3108325"/>
          <p14:tracePt t="39332" x="4830763" y="3098800"/>
          <p14:tracePt t="39350" x="4867275" y="3098800"/>
          <p14:tracePt t="39368" x="4919663" y="3098800"/>
          <p14:tracePt t="39383" x="4938713" y="3098800"/>
          <p14:tracePt t="39400" x="4965700" y="3108325"/>
          <p14:tracePt t="39416" x="4991100" y="3116263"/>
          <p14:tracePt t="39433" x="5010150" y="3143250"/>
          <p14:tracePt t="39449" x="5027613" y="3170238"/>
          <p14:tracePt t="39466" x="5045075" y="3197225"/>
          <p14:tracePt t="39485" x="5062538" y="3232150"/>
          <p14:tracePt t="39499" x="5072063" y="3259138"/>
          <p14:tracePt t="39516" x="5081588" y="3295650"/>
          <p14:tracePt t="39533" x="5081588" y="3340100"/>
          <p14:tracePt t="39554" x="5081588" y="3394075"/>
          <p14:tracePt t="39566" x="5081588" y="3419475"/>
          <p14:tracePt t="39583" x="5072063" y="3446463"/>
          <p14:tracePt t="39599" x="5062538" y="3465513"/>
          <p14:tracePt t="39617" x="5045075" y="3490913"/>
          <p14:tracePt t="39632" x="5037138" y="3500438"/>
          <p14:tracePt t="39650" x="5027613" y="3517900"/>
          <p14:tracePt t="39667" x="5010150" y="3544888"/>
          <p14:tracePt t="39671" x="5000625" y="3554413"/>
          <p14:tracePt t="39683" x="4983163" y="3571875"/>
          <p14:tracePt t="39699" x="4965700" y="3598863"/>
          <p14:tracePt t="39716" x="4946650" y="3608388"/>
          <p14:tracePt t="39735" x="4929188" y="3625850"/>
          <p14:tracePt t="39749" x="4911725" y="3643313"/>
          <p14:tracePt t="39766" x="4902200" y="3652838"/>
          <p14:tracePt t="39783" x="4894263" y="3652838"/>
          <p14:tracePt t="39801" x="4884738" y="3660775"/>
          <p14:tracePt t="39817" x="4875213" y="3660775"/>
          <p14:tracePt t="39834" x="4867275" y="3670300"/>
          <p14:tracePt t="39853" x="4840288" y="3679825"/>
          <p14:tracePt t="39868" x="4822825" y="3687763"/>
          <p14:tracePt t="39883" x="4813300" y="3687763"/>
          <p14:tracePt t="39899" x="4795838" y="3705225"/>
          <p14:tracePt t="39919" x="4759325" y="3714750"/>
          <p14:tracePt t="39933" x="4724400" y="3724275"/>
          <p14:tracePt t="39950" x="4643438" y="3741738"/>
          <p14:tracePt t="39966" x="4537075" y="3768725"/>
          <p14:tracePt t="39984" x="4375150" y="3803650"/>
          <p14:tracePt t="39999" x="4276725" y="3830638"/>
          <p14:tracePt t="40017" x="4179888" y="3848100"/>
          <p14:tracePt t="40033" x="4044950" y="3875088"/>
          <p14:tracePt t="40050" x="3830638" y="3902075"/>
          <p14:tracePt t="40066" x="3705225" y="3919538"/>
          <p14:tracePt t="40084" x="3608388" y="3919538"/>
          <p14:tracePt t="40103" x="3455988" y="3929063"/>
          <p14:tracePt t="40116" x="3367088" y="3929063"/>
          <p14:tracePt t="40133" x="3295650" y="3929063"/>
          <p14:tracePt t="40149" x="3232150" y="3929063"/>
          <p14:tracePt t="40168" x="3152775" y="3929063"/>
          <p14:tracePt t="40183" x="3098800" y="3929063"/>
          <p14:tracePt t="40199" x="3036888" y="3938588"/>
          <p14:tracePt t="40216" x="2973388" y="3946525"/>
          <p14:tracePt t="40234" x="2884488" y="3965575"/>
          <p14:tracePt t="40250" x="2830513" y="3965575"/>
          <p14:tracePt t="40267" x="2786063" y="3965575"/>
          <p14:tracePt t="40283" x="2741613" y="3965575"/>
          <p14:tracePt t="40300" x="2724150" y="3965575"/>
          <p14:tracePt t="40316" x="2679700" y="3965575"/>
          <p14:tracePt t="40334" x="2660650" y="3965575"/>
          <p14:tracePt t="40353" x="2625725" y="3965575"/>
          <p14:tracePt t="40366" x="2608263" y="3965575"/>
          <p14:tracePt t="40383" x="2589213" y="3965575"/>
          <p14:tracePt t="40400" x="2571750" y="3965575"/>
          <p14:tracePt t="40417" x="2536825" y="3965575"/>
          <p14:tracePt t="40433" x="2517775" y="3956050"/>
          <p14:tracePt t="40450" x="2509838" y="3946525"/>
          <p14:tracePt t="40470" x="2465388" y="3902075"/>
          <p14:tracePt t="40484" x="2446338" y="3840163"/>
          <p14:tracePt t="40500" x="2438400" y="3786188"/>
          <p14:tracePt t="40517" x="2438400" y="3741738"/>
          <p14:tracePt t="40536" x="2446338" y="3687763"/>
          <p14:tracePt t="40550" x="2473325" y="3660775"/>
          <p14:tracePt t="40567" x="2500313" y="3633788"/>
          <p14:tracePt t="40583" x="2536825" y="3608388"/>
          <p14:tracePt t="40602" x="2598738" y="3571875"/>
          <p14:tracePt t="40617" x="2652713" y="3554413"/>
          <p14:tracePt t="40633" x="2714625" y="3527425"/>
          <p14:tracePt t="40650" x="2786063" y="3509963"/>
          <p14:tracePt t="40668" x="2874963" y="3490913"/>
          <p14:tracePt t="40685" x="2928938" y="3490913"/>
          <p14:tracePt t="40700" x="2955925" y="3490913"/>
          <p14:tracePt t="40719" x="2990850" y="3490913"/>
          <p14:tracePt t="40733" x="3009900" y="3490913"/>
          <p14:tracePt t="40750" x="3036888" y="3490913"/>
          <p14:tracePt t="40767" x="3071813" y="3500438"/>
          <p14:tracePt t="40786" x="3116263" y="3509963"/>
          <p14:tracePt t="40800" x="3143250" y="3517900"/>
          <p14:tracePt t="40817" x="3160713" y="3527425"/>
          <p14:tracePt t="40833" x="3179763" y="3544888"/>
          <p14:tracePt t="40852" x="3205163" y="3562350"/>
          <p14:tracePt t="40867" x="3224213" y="3581400"/>
          <p14:tracePt t="40883" x="3241675" y="3608388"/>
          <p14:tracePt t="40901" x="3251200" y="3643313"/>
          <p14:tracePt t="40917" x="3268663" y="3687763"/>
          <p14:tracePt t="40933" x="3276600" y="3714750"/>
          <p14:tracePt t="40950" x="3276600" y="3741738"/>
          <p14:tracePt t="40969" x="3276600" y="3786188"/>
          <p14:tracePt t="40983" x="3276600" y="3813175"/>
          <p14:tracePt t="41000" x="3276600" y="3840163"/>
          <p14:tracePt t="41017" x="3268663" y="3857625"/>
          <p14:tracePt t="41036" x="3251200" y="3894138"/>
          <p14:tracePt t="41050" x="3241675" y="3919538"/>
          <p14:tracePt t="41067" x="3241675" y="3946525"/>
          <p14:tracePt t="41085" x="3232150" y="3956050"/>
          <p14:tracePt t="41101" x="3224213" y="3965575"/>
          <p14:tracePt t="41117" x="3224213" y="3973513"/>
          <p14:tracePt t="41134" x="3224213" y="3983038"/>
          <p14:tracePt t="41175" x="3197225" y="4000500"/>
          <p14:tracePt t="41183" x="3197225" y="4010025"/>
          <p14:tracePt t="41200" x="3170238" y="4010025"/>
          <p14:tracePt t="41219" x="3133725" y="4027488"/>
          <p14:tracePt t="41234" x="3116263" y="4027488"/>
          <p14:tracePt t="41250" x="3098800" y="4037013"/>
          <p14:tracePt t="41267" x="3081338" y="4037013"/>
          <p14:tracePt t="41285" x="3036888" y="4037013"/>
          <p14:tracePt t="41301" x="3009900" y="4037013"/>
          <p14:tracePt t="41317" x="2973388" y="4037013"/>
          <p14:tracePt t="41336" x="2919413" y="4027488"/>
          <p14:tracePt t="41352" x="2884488" y="4017963"/>
          <p14:tracePt t="41367" x="2857500" y="4010025"/>
          <p14:tracePt t="41384" x="2830513" y="4000500"/>
          <p14:tracePt t="41402" x="2803525" y="4000500"/>
          <p14:tracePt t="41417" x="2795588" y="4000500"/>
        </p14:tracePtLst>
      </p14:laserTrace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p:txBody>
          <a:bodyPr>
            <a:normAutofit fontScale="92500"/>
          </a:bodyPr>
          <a:lstStyle/>
          <a:p>
            <a:pPr marL="365125" indent="-255588" algn="l" rtl="0" eaLnBrk="1" hangingPunct="1">
              <a:lnSpc>
                <a:spcPct val="90000"/>
              </a:lnSpc>
              <a:spcAft>
                <a:spcPts val="600"/>
              </a:spcAft>
              <a:defRPr/>
            </a:pPr>
            <a:r>
              <a:rPr lang="en-US" altLang="ar-SA" sz="2500" smtClean="0"/>
              <a:t>The median is the middle value of the </a:t>
            </a:r>
            <a:r>
              <a:rPr lang="en-US" altLang="ar-SA" sz="2500" i="1" smtClean="0"/>
              <a:t>ordered</a:t>
            </a:r>
            <a:r>
              <a:rPr lang="en-US" altLang="ar-SA" sz="2500" smtClean="0"/>
              <a:t> data </a:t>
            </a:r>
          </a:p>
          <a:p>
            <a:pPr marL="365125" indent="-255588" algn="l" rtl="0" eaLnBrk="1" hangingPunct="1">
              <a:lnSpc>
                <a:spcPct val="90000"/>
              </a:lnSpc>
              <a:spcAft>
                <a:spcPts val="600"/>
              </a:spcAft>
              <a:defRPr/>
            </a:pPr>
            <a:r>
              <a:rPr lang="en-US" altLang="ar-SA" sz="2500" smtClean="0"/>
              <a:t>To get the median, we must first rearrange the data into an </a:t>
            </a:r>
            <a:r>
              <a:rPr lang="en-US" altLang="ar-SA" sz="2500" b="1" i="1" smtClean="0"/>
              <a:t>ordered array </a:t>
            </a:r>
            <a:r>
              <a:rPr lang="en-US" altLang="ar-SA" sz="2500" smtClean="0"/>
              <a:t>(in ascending or descending order).  Generally, we order the data from the lowest value to the highest value.</a:t>
            </a:r>
          </a:p>
          <a:p>
            <a:pPr marL="365125" indent="-255588" algn="l" rtl="0" eaLnBrk="1" hangingPunct="1">
              <a:lnSpc>
                <a:spcPct val="90000"/>
              </a:lnSpc>
              <a:spcAft>
                <a:spcPts val="600"/>
              </a:spcAft>
              <a:defRPr/>
            </a:pPr>
            <a:r>
              <a:rPr lang="en-US" altLang="ar-SA" sz="2500" smtClean="0"/>
              <a:t>Therefore, the median is the data value such that half of the observations are larger and half are smaller. It is also the 50th percentile.</a:t>
            </a:r>
          </a:p>
          <a:p>
            <a:pPr marL="365125" indent="-255588" algn="l" rtl="0" eaLnBrk="1" hangingPunct="1">
              <a:lnSpc>
                <a:spcPct val="90000"/>
              </a:lnSpc>
              <a:spcAft>
                <a:spcPts val="600"/>
              </a:spcAft>
              <a:defRPr/>
            </a:pPr>
            <a:r>
              <a:rPr lang="en-US" altLang="ar-SA" sz="2500" smtClean="0"/>
              <a:t>If n is odd, the median is the middle observation of the ordered array. If n is even, it is midway between the </a:t>
            </a:r>
            <a:r>
              <a:rPr lang="en-US" altLang="ar-SA" sz="2500" i="1" smtClean="0"/>
              <a:t>two </a:t>
            </a:r>
            <a:r>
              <a:rPr lang="en-US" altLang="ar-SA" sz="2500" smtClean="0"/>
              <a:t>central observations.</a:t>
            </a:r>
          </a:p>
        </p:txBody>
      </p:sp>
      <p:sp>
        <p:nvSpPr>
          <p:cNvPr id="19459"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165B3C0E-FABF-4286-9996-9DEF8AC5D7A5}" type="slidenum">
              <a:rPr lang="ar-SA" altLang="ar-SA" sz="1000">
                <a:latin typeface="Lucida Sans Unicode" panose="020B0602030504020204" pitchFamily="34" charset="0"/>
              </a:rPr>
              <a:pPr rtl="0" eaLnBrk="1" hangingPunct="1">
                <a:spcBef>
                  <a:spcPct val="0"/>
                </a:spcBef>
                <a:buClrTx/>
                <a:buSzTx/>
                <a:buFontTx/>
                <a:buNone/>
              </a:pPr>
              <a:t>13</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1143000"/>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a:effectLst>
                  <a:outerShdw blurRad="31750" dist="25400" dir="5400000" algn="tl" rotWithShape="0">
                    <a:srgbClr val="000000">
                      <a:alpha val="25000"/>
                    </a:srgbClr>
                  </a:outerShdw>
                </a:effectLst>
              </a:rPr>
              <a:t>The Median</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2757"/>
    </mc:Choice>
    <mc:Fallback>
      <p:transition spd="slow" advTm="827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1429" x="2803525" y="3983038"/>
          <p14:tracePt t="1437" x="2822575" y="3965575"/>
          <p14:tracePt t="1450" x="2874963" y="3911600"/>
          <p14:tracePt t="1465" x="2919413" y="3857625"/>
          <p14:tracePt t="1482" x="2955925" y="3813175"/>
          <p14:tracePt t="1501" x="2982913" y="3751263"/>
          <p14:tracePt t="1516" x="3000375" y="3705225"/>
          <p14:tracePt t="1549" x="3017838" y="3633788"/>
          <p14:tracePt t="1582" x="3054350" y="3554413"/>
          <p14:tracePt t="1615" x="3098800" y="3455988"/>
          <p14:tracePt t="1634" x="3125788" y="3402013"/>
          <p14:tracePt t="1648" x="3133725" y="3384550"/>
          <p14:tracePt t="1665" x="3152775" y="3357563"/>
          <p14:tracePt t="1682" x="3160713" y="3340100"/>
          <p14:tracePt t="1699" x="3170238" y="3322638"/>
          <p14:tracePt t="1715" x="3179763" y="3303588"/>
          <p14:tracePt t="1750" x="3187700" y="3295650"/>
          <p14:tracePt t="1766" x="3205163" y="3286125"/>
          <p14:tracePt t="1782" x="3224213" y="3268663"/>
          <p14:tracePt t="1798" x="3251200" y="3241675"/>
          <p14:tracePt t="1817" x="3303588" y="3224213"/>
          <p14:tracePt t="1833" x="3348038" y="3205163"/>
          <p14:tracePt t="1849" x="3402013" y="3187700"/>
          <p14:tracePt t="1865" x="3465513" y="3160713"/>
          <p14:tracePt t="1883" x="3544888" y="3143250"/>
          <p14:tracePt t="1899" x="3589338" y="3133725"/>
          <p14:tracePt t="1916" x="3633788" y="3125788"/>
          <p14:tracePt t="1921" x="3643313" y="3108325"/>
          <p14:tracePt t="1932" x="3660775" y="3108325"/>
          <p14:tracePt t="1948" x="3697288" y="3081338"/>
          <p14:tracePt t="2223" x="3776663" y="3062288"/>
          <p14:tracePt t="2232" x="3875088" y="3017838"/>
          <p14:tracePt t="2252" x="4160838" y="2928938"/>
          <p14:tracePt t="2265" x="4295775" y="2901950"/>
          <p14:tracePt t="2283" x="4438650" y="2884488"/>
          <p14:tracePt t="2299" x="4554538" y="2884488"/>
          <p14:tracePt t="2317" x="4687888" y="2884488"/>
          <p14:tracePt t="2332" x="4751388" y="2884488"/>
          <p14:tracePt t="2349" x="4786313" y="2884488"/>
          <p14:tracePt t="2366" x="4813300" y="2884488"/>
          <p14:tracePt t="2383" x="4848225" y="2884488"/>
          <p14:tracePt t="2399" x="4884738" y="2884488"/>
          <p14:tracePt t="2416" x="4902200" y="2884488"/>
          <p14:tracePt t="2422" x="4911725" y="2884488"/>
          <p14:tracePt t="2435" x="4938713" y="2884488"/>
          <p14:tracePt t="2449" x="4956175" y="2884488"/>
          <p14:tracePt t="2466" x="4973638" y="2884488"/>
          <p14:tracePt t="2482" x="4983163" y="2884488"/>
          <p14:tracePt t="2500" x="4991100" y="2884488"/>
          <p14:tracePt t="2516" x="5000625" y="2884488"/>
          <p14:tracePt t="2533" x="5010150" y="2884488"/>
          <p14:tracePt t="2566" x="5027613" y="2884488"/>
          <p14:tracePt t="2582" x="5037138" y="2884488"/>
          <p14:tracePt t="2599" x="5045075" y="2884488"/>
          <p14:tracePt t="2632" x="5054600" y="2884488"/>
          <p14:tracePt t="2649" x="5062538" y="2884488"/>
          <p14:tracePt t="2666" x="5072063" y="2884488"/>
          <p14:tracePt t="2701" x="5081588" y="2884488"/>
          <p14:tracePt t="2722" x="5089525" y="2884488"/>
          <p14:tracePt t="2735" x="5089525" y="2894013"/>
          <p14:tracePt t="2750" x="5108575" y="2901950"/>
          <p14:tracePt t="2766" x="5108575" y="2911475"/>
          <p14:tracePt t="2782" x="5116513" y="2911475"/>
          <p14:tracePt t="2802" x="5126038" y="2919413"/>
          <p14:tracePt t="2816" x="5133975" y="2938463"/>
          <p14:tracePt t="2832" x="5143500" y="2938463"/>
          <p14:tracePt t="2866" x="5153025" y="2938463"/>
          <p14:tracePt t="2899" x="5160963" y="2938463"/>
          <p14:tracePt t="2914" x="5160963" y="2946400"/>
          <p14:tracePt t="2996" x="5170488" y="2946400"/>
          <p14:tracePt t="3009" x="5180013" y="2955925"/>
          <p14:tracePt t="3023" x="5187950" y="2965450"/>
          <p14:tracePt t="3047" x="5197475" y="2973388"/>
          <p14:tracePt t="3068" x="5205413" y="2973388"/>
          <p14:tracePt t="3083" x="5214938" y="2973388"/>
          <p14:tracePt t="3097" x="5214938" y="2982913"/>
          <p14:tracePt t="3110" x="5224463" y="2982913"/>
          <p14:tracePt t="3127" x="5232400" y="2982913"/>
          <p14:tracePt t="3149" x="5241925" y="2982913"/>
          <p14:tracePt t="3179" x="5251450" y="2982913"/>
          <p14:tracePt t="3193" x="5268913" y="2982913"/>
          <p14:tracePt t="3207" x="5276850" y="2982913"/>
          <p14:tracePt t="3221" x="5303838" y="2982913"/>
          <p14:tracePt t="3233" x="5313363" y="2982913"/>
          <p14:tracePt t="3250" x="5330825" y="2965450"/>
          <p14:tracePt t="3267" x="5357813" y="2928938"/>
          <p14:tracePt t="3283" x="5375275" y="2894013"/>
          <p14:tracePt t="3302" x="5384800" y="2786063"/>
          <p14:tracePt t="3316" x="5384800" y="2732088"/>
          <p14:tracePt t="3333" x="5357813" y="2652713"/>
          <p14:tracePt t="3349" x="5295900" y="2562225"/>
          <p14:tracePt t="3366" x="5099050" y="2330450"/>
          <p14:tracePt t="3382" x="4795838" y="2089150"/>
          <p14:tracePt t="3400" x="4527550" y="1919288"/>
          <p14:tracePt t="3416" x="4152900" y="1714500"/>
          <p14:tracePt t="3422" x="4000500" y="1643063"/>
          <p14:tracePt t="3432" x="3732213" y="1517650"/>
          <p14:tracePt t="3449" x="3402013" y="1393825"/>
          <p14:tracePt t="3466" x="3143250" y="1322388"/>
          <p14:tracePt t="3486" x="2919413" y="1258888"/>
          <p14:tracePt t="3500" x="2795588" y="1223963"/>
          <p14:tracePt t="3516" x="2705100" y="1196975"/>
          <p14:tracePt t="3532" x="2652713" y="1187450"/>
          <p14:tracePt t="3551" x="2608263" y="1179513"/>
          <p14:tracePt t="3566" x="2581275" y="1169988"/>
          <p14:tracePt t="3583" x="2571750" y="1169988"/>
          <p14:tracePt t="3599" x="2562225" y="1169988"/>
          <p14:tracePt t="3616" x="2554288" y="1169988"/>
          <p14:tracePt t="3632" x="2536825" y="1169988"/>
          <p14:tracePt t="3666" x="2527300" y="1169988"/>
          <p14:tracePt t="3683" x="2509838" y="1169988"/>
          <p14:tracePt t="3699" x="2490788" y="1160463"/>
          <p14:tracePt t="3716" x="2473325" y="1160463"/>
          <p14:tracePt t="3736" x="2455863" y="1160463"/>
          <p14:tracePt t="3750" x="2438400" y="1160463"/>
          <p14:tracePt t="3766" x="2419350" y="1160463"/>
          <p14:tracePt t="3783" x="2401888" y="1160463"/>
          <p14:tracePt t="3801" x="2366963" y="1160463"/>
          <p14:tracePt t="3816" x="2347913" y="1160463"/>
          <p14:tracePt t="3833" x="2322513" y="1160463"/>
          <p14:tracePt t="3849" x="2295525" y="1160463"/>
          <p14:tracePt t="3866" x="2241550" y="1160463"/>
          <p14:tracePt t="3883" x="2197100" y="1160463"/>
          <p14:tracePt t="3899" x="2160588" y="1160463"/>
          <p14:tracePt t="3918" x="2081213" y="1160463"/>
          <p14:tracePt t="3932" x="2017713" y="1160463"/>
          <p14:tracePt t="3949" x="1946275" y="1160463"/>
          <p14:tracePt t="3966" x="1874838" y="1160463"/>
          <p14:tracePt t="3985" x="1768475" y="1160463"/>
          <p14:tracePt t="4000" x="1714500" y="1160463"/>
          <p14:tracePt t="4016" x="1679575" y="1143000"/>
          <p14:tracePt t="4034" x="1633538" y="1143000"/>
          <p14:tracePt t="4050" x="1562100" y="1116013"/>
          <p14:tracePt t="4066" x="1509713" y="1108075"/>
          <p14:tracePt t="4083" x="1465263" y="1081088"/>
          <p14:tracePt t="4102" x="1411288" y="1036638"/>
          <p14:tracePt t="4116" x="1384300" y="1027113"/>
          <p14:tracePt t="4133" x="1357313" y="1000125"/>
          <p14:tracePt t="4149" x="1339850" y="982663"/>
          <p14:tracePt t="4168" x="1303338" y="946150"/>
          <p14:tracePt t="4183" x="1276350" y="919163"/>
          <p14:tracePt t="4199" x="1268413" y="893763"/>
          <p14:tracePt t="4216" x="1258888" y="874713"/>
          <p14:tracePt t="4235" x="1241425" y="866775"/>
          <p14:tracePt t="4250" x="1241425" y="857250"/>
          <p14:tracePt t="4267" x="1241425" y="847725"/>
          <p14:tracePt t="4285" x="1241425" y="839788"/>
          <p14:tracePt t="4299" x="1241425" y="830263"/>
          <p14:tracePt t="4317" x="1250950" y="822325"/>
          <p14:tracePt t="4333" x="1268413" y="803275"/>
          <p14:tracePt t="4351" x="1374775" y="758825"/>
          <p14:tracePt t="4367" x="1473200" y="723900"/>
          <p14:tracePt t="4383" x="1562100" y="704850"/>
          <p14:tracePt t="4400" x="1670050" y="679450"/>
          <p14:tracePt t="4417" x="1866900" y="642938"/>
          <p14:tracePt t="4433" x="1990725" y="625475"/>
          <p14:tracePt t="4450" x="2081213" y="625475"/>
          <p14:tracePt t="4466" x="2152650" y="625475"/>
          <p14:tracePt t="4483" x="2276475" y="633413"/>
          <p14:tracePt t="4500" x="2366963" y="660400"/>
          <p14:tracePt t="4516" x="2473325" y="687388"/>
          <p14:tracePt t="4535" x="2581275" y="723900"/>
          <p14:tracePt t="4550" x="2643188" y="758825"/>
          <p14:tracePt t="4566" x="2697163" y="785813"/>
          <p14:tracePt t="4583" x="2759075" y="822325"/>
          <p14:tracePt t="4602" x="2830513" y="884238"/>
          <p14:tracePt t="4616" x="2867025" y="919163"/>
          <p14:tracePt t="4634" x="2894013" y="955675"/>
          <p14:tracePt t="4650" x="2919413" y="982663"/>
          <p14:tracePt t="4669" x="2946400" y="1017588"/>
          <p14:tracePt t="4683" x="2955925" y="1036638"/>
          <p14:tracePt t="4700" x="2973388" y="1054100"/>
          <p14:tracePt t="4717" x="2982913" y="1062038"/>
          <p14:tracePt t="4733" x="2990850" y="1081088"/>
          <p14:tracePt t="4750" x="2990850" y="1089025"/>
          <p14:tracePt t="4766" x="2990850" y="1108075"/>
          <p14:tracePt t="4786" x="2965450" y="1143000"/>
          <p14:tracePt t="4800" x="2919413" y="1169988"/>
          <p14:tracePt t="4816" x="2830513" y="1214438"/>
          <p14:tracePt t="4833" x="2714625" y="1258888"/>
          <p14:tracePt t="4851" x="2490788" y="1339850"/>
          <p14:tracePt t="4866" x="2366963" y="1384300"/>
          <p14:tracePt t="4883" x="2268538" y="1401763"/>
          <p14:tracePt t="4900" x="2187575" y="1411288"/>
          <p14:tracePt t="4917" x="2009775" y="1428750"/>
          <p14:tracePt t="4933" x="1901825" y="1428750"/>
          <p14:tracePt t="4950" x="1822450" y="1428750"/>
          <p14:tracePt t="4969" x="1714500" y="1428750"/>
          <p14:tracePt t="4983" x="1633538" y="1401763"/>
          <p14:tracePt t="5001" x="1536700" y="1366838"/>
          <p14:tracePt t="5017" x="1438275" y="1330325"/>
          <p14:tracePt t="5035" x="1330325" y="1303338"/>
          <p14:tracePt t="5050" x="1276350" y="1276350"/>
          <p14:tracePt t="5066" x="1223963" y="1258888"/>
          <p14:tracePt t="5083" x="1179513" y="1231900"/>
          <p14:tracePt t="5100" x="1125538" y="1187450"/>
          <p14:tracePt t="5116" x="1089025" y="1125538"/>
          <p14:tracePt t="5133" x="1036638" y="1054100"/>
          <p14:tracePt t="5151" x="1000125" y="955675"/>
          <p14:tracePt t="5167" x="990600" y="901700"/>
          <p14:tracePt t="5183" x="990600" y="866775"/>
          <p14:tracePt t="5200" x="990600" y="830263"/>
          <p14:tracePt t="5218" x="990600" y="803275"/>
          <p14:tracePt t="5233" x="1009650" y="795338"/>
          <p14:tracePt t="5250" x="1017588" y="776288"/>
          <p14:tracePt t="5267" x="1036638" y="758825"/>
          <p14:tracePt t="5285" x="1098550" y="723900"/>
          <p14:tracePt t="5300" x="1152525" y="704850"/>
          <p14:tracePt t="5317" x="1214438" y="687388"/>
          <p14:tracePt t="5336" x="1312863" y="679450"/>
          <p14:tracePt t="5350" x="1366838" y="660400"/>
          <p14:tracePt t="5366" x="1411288" y="652463"/>
          <p14:tracePt t="5383" x="1446213" y="652463"/>
          <p14:tracePt t="5401" x="1517650" y="633413"/>
          <p14:tracePt t="5416" x="1571625" y="625475"/>
          <p14:tracePt t="5433" x="1643063" y="625475"/>
          <p14:tracePt t="5450" x="1731963" y="625475"/>
          <p14:tracePt t="5468" x="1857375" y="625475"/>
          <p14:tracePt t="5483" x="1919288" y="652463"/>
          <p14:tracePt t="5500" x="2009775" y="679450"/>
          <p14:tracePt t="5517" x="2108200" y="714375"/>
          <p14:tracePt t="5535" x="2259013" y="741363"/>
          <p14:tracePt t="5550" x="2339975" y="776288"/>
          <p14:tracePt t="5566" x="2393950" y="803275"/>
          <p14:tracePt t="5585" x="2482850" y="847725"/>
          <p14:tracePt t="5600" x="2562225" y="884238"/>
          <p14:tracePt t="5617" x="2660650" y="919163"/>
          <p14:tracePt t="5633" x="2751138" y="928688"/>
          <p14:tracePt t="5652" x="2847975" y="965200"/>
          <p14:tracePt t="5666" x="2894013" y="982663"/>
          <p14:tracePt t="5684" x="2919413" y="990600"/>
          <p14:tracePt t="5700" x="2938463" y="1009650"/>
          <p14:tracePt t="5717" x="2965450" y="1036638"/>
          <p14:tracePt t="5733" x="2982913" y="1044575"/>
          <p14:tracePt t="5750" x="2990850" y="1054100"/>
          <p14:tracePt t="5767" x="3000375" y="1071563"/>
          <p14:tracePt t="5783" x="3009900" y="1081088"/>
          <p14:tracePt t="5817" x="3009900" y="1089025"/>
          <p14:tracePt t="5835" x="3009900" y="1125538"/>
          <p14:tracePt t="5850" x="2990850" y="1143000"/>
          <p14:tracePt t="5867" x="2946400" y="1179513"/>
          <p14:tracePt t="5883" x="2894013" y="1214438"/>
          <p14:tracePt t="5901" x="2776538" y="1285875"/>
          <p14:tracePt t="5917" x="2679700" y="1330325"/>
          <p14:tracePt t="5934" x="2589213" y="1366838"/>
          <p14:tracePt t="5953" x="2446338" y="1419225"/>
          <p14:tracePt t="5967" x="2347913" y="1446213"/>
          <p14:tracePt t="5984" x="2259013" y="1465263"/>
          <p14:tracePt t="6000" x="2187575" y="1473200"/>
          <p14:tracePt t="6019" x="2116138" y="1482725"/>
          <p14:tracePt t="6034" x="2081213" y="1482725"/>
          <p14:tracePt t="6050" x="2044700" y="1482725"/>
          <p14:tracePt t="6067" x="2000250" y="1473200"/>
          <p14:tracePt t="6085" x="1955800" y="1465263"/>
          <p14:tracePt t="6100" x="1928813" y="1455738"/>
          <p14:tracePt t="6118" x="1901825" y="1438275"/>
          <p14:tracePt t="6134" x="1884363" y="1428750"/>
          <p14:tracePt t="6151" x="1857375" y="1419225"/>
          <p14:tracePt t="6167" x="1839913" y="1411288"/>
          <p14:tracePt t="6184" x="1830388" y="1411288"/>
          <p14:tracePt t="6203" x="1803400" y="1393825"/>
          <p14:tracePt t="6217" x="1795463" y="1384300"/>
          <p14:tracePt t="6234" x="1785938" y="1384300"/>
          <p14:tracePt t="6250" x="1768475" y="1374775"/>
          <p14:tracePt t="6269" x="1758950" y="1366838"/>
          <p14:tracePt t="6283" x="1751013" y="1357313"/>
          <p14:tracePt t="6300" x="1741488" y="1347788"/>
        </p14:tracePtLst>
      </p14:laserTrace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p:txBody>
          <a:bodyPr>
            <a:normAutofit lnSpcReduction="10000"/>
          </a:bodyPr>
          <a:lstStyle/>
          <a:p>
            <a:pPr marL="109538" indent="0" algn="l" rtl="0" eaLnBrk="1" hangingPunct="1">
              <a:lnSpc>
                <a:spcPct val="80000"/>
              </a:lnSpc>
              <a:buFont typeface="Wingdings" panose="05000000000000000000" pitchFamily="2" charset="2"/>
              <a:buNone/>
              <a:defRPr/>
            </a:pPr>
            <a:r>
              <a:rPr lang="en-US" altLang="ar-SA" sz="2300" b="1" smtClean="0"/>
              <a:t>Example</a:t>
            </a:r>
            <a:r>
              <a:rPr lang="en-US" altLang="ar-SA" sz="2300" smtClean="0"/>
              <a:t>:  </a:t>
            </a:r>
          </a:p>
          <a:p>
            <a:pPr marL="365125" lvl="1" indent="0" algn="l" rtl="0" eaLnBrk="1" hangingPunct="1">
              <a:lnSpc>
                <a:spcPct val="80000"/>
              </a:lnSpc>
              <a:buFont typeface="Wingdings" panose="05000000000000000000" pitchFamily="2" charset="2"/>
              <a:buNone/>
              <a:defRPr/>
            </a:pPr>
            <a:endParaRPr lang="en-US" altLang="ar-SA" sz="1800" smtClean="0"/>
          </a:p>
          <a:p>
            <a:pPr marL="365125" lvl="1" indent="0" algn="l" rtl="0" eaLnBrk="1" hangingPunct="1">
              <a:lnSpc>
                <a:spcPct val="80000"/>
              </a:lnSpc>
              <a:buFont typeface="Wingdings" panose="05000000000000000000" pitchFamily="2" charset="2"/>
              <a:buNone/>
              <a:defRPr/>
            </a:pPr>
            <a:r>
              <a:rPr lang="en-US" altLang="ar-SA" sz="1800" smtClean="0"/>
              <a:t>Note:  Data has been ordered from lowest to highest.  Since n is odd (n=7), the median is the (n+1)/2 ordered observation, or the 4</a:t>
            </a:r>
            <a:r>
              <a:rPr lang="en-US" altLang="ar-SA" sz="1800" baseline="30000" smtClean="0"/>
              <a:t>th</a:t>
            </a:r>
            <a:r>
              <a:rPr lang="en-US" altLang="ar-SA" sz="1800" smtClean="0"/>
              <a:t> observation.</a:t>
            </a:r>
            <a:endParaRPr lang="en-US" altLang="ar-SA" sz="2300" smtClean="0"/>
          </a:p>
          <a:p>
            <a:pPr marL="109538" indent="0" algn="l" rtl="0" eaLnBrk="1" hangingPunct="1">
              <a:lnSpc>
                <a:spcPct val="80000"/>
              </a:lnSpc>
              <a:buFont typeface="Wingdings" panose="05000000000000000000" pitchFamily="2" charset="2"/>
              <a:buNone/>
              <a:defRPr/>
            </a:pPr>
            <a:r>
              <a:rPr lang="en-US" altLang="ar-SA" sz="2300" smtClean="0"/>
              <a:t>Answer: The median is 5. </a:t>
            </a:r>
          </a:p>
          <a:p>
            <a:pPr marL="109538" indent="0" algn="l" rtl="0" eaLnBrk="1" hangingPunct="1">
              <a:lnSpc>
                <a:spcPct val="80000"/>
              </a:lnSpc>
              <a:buFont typeface="Wingdings" panose="05000000000000000000" pitchFamily="2" charset="2"/>
              <a:buNone/>
              <a:defRPr/>
            </a:pPr>
            <a:endParaRPr lang="en-US" altLang="ar-SA" sz="2300" smtClean="0"/>
          </a:p>
          <a:p>
            <a:pPr marL="109538" indent="0" algn="l" rtl="0" eaLnBrk="1" hangingPunct="1">
              <a:lnSpc>
                <a:spcPct val="80000"/>
              </a:lnSpc>
              <a:buFont typeface="Wingdings" panose="05000000000000000000" pitchFamily="2" charset="2"/>
              <a:buNone/>
              <a:defRPr/>
            </a:pPr>
            <a:r>
              <a:rPr lang="en-US" altLang="ar-SA" sz="2300" smtClean="0"/>
              <a:t>The mean and the median are unique for a given set of data. There will be exactly one mean and one median. </a:t>
            </a:r>
          </a:p>
          <a:p>
            <a:pPr marL="109538" indent="0" algn="l" rtl="0" eaLnBrk="1" hangingPunct="1">
              <a:lnSpc>
                <a:spcPct val="80000"/>
              </a:lnSpc>
              <a:buFont typeface="Wingdings" panose="05000000000000000000" pitchFamily="2" charset="2"/>
              <a:buNone/>
              <a:defRPr/>
            </a:pPr>
            <a:endParaRPr lang="en-US" altLang="ar-SA" sz="2300" smtClean="0"/>
          </a:p>
          <a:p>
            <a:pPr marL="109538" indent="0" algn="l" rtl="0" eaLnBrk="1" hangingPunct="1">
              <a:lnSpc>
                <a:spcPct val="80000"/>
              </a:lnSpc>
              <a:buFont typeface="Wingdings" panose="05000000000000000000" pitchFamily="2" charset="2"/>
              <a:buNone/>
              <a:defRPr/>
            </a:pPr>
            <a:r>
              <a:rPr lang="en-US" altLang="ar-SA" sz="2300" smtClean="0"/>
              <a:t>Unlike the mean, the median is not affected by extreme values.</a:t>
            </a:r>
          </a:p>
          <a:p>
            <a:pPr marL="365125" lvl="1" indent="0" algn="l" rtl="0" eaLnBrk="1" hangingPunct="1">
              <a:lnSpc>
                <a:spcPct val="80000"/>
              </a:lnSpc>
              <a:buFont typeface="Wingdings" panose="05000000000000000000" pitchFamily="2" charset="2"/>
              <a:buNone/>
              <a:defRPr/>
            </a:pPr>
            <a:r>
              <a:rPr lang="en-US" altLang="ar-SA" sz="1800" smtClean="0"/>
              <a:t>Q: What happens to the median if we change the 100 to 5,000? Not a thing, the median will still be 5.  Five is still the middle value of the data set.</a:t>
            </a:r>
            <a:endParaRPr lang="en-US" altLang="ar-SA" sz="2600" smtClean="0"/>
          </a:p>
          <a:p>
            <a:pPr marL="109538" indent="0" eaLnBrk="1" hangingPunct="1">
              <a:lnSpc>
                <a:spcPct val="80000"/>
              </a:lnSpc>
              <a:buFont typeface="Wingdings" panose="05000000000000000000" pitchFamily="2" charset="2"/>
              <a:buNone/>
              <a:defRPr/>
            </a:pPr>
            <a:endParaRPr lang="en-US" altLang="ar-SA" sz="2700" smtClean="0"/>
          </a:p>
        </p:txBody>
      </p:sp>
      <p:sp>
        <p:nvSpPr>
          <p:cNvPr id="21507"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4C311AA2-E342-4898-A035-270F66C7D5A0}" type="slidenum">
              <a:rPr lang="ar-SA" altLang="ar-SA" sz="1000">
                <a:latin typeface="Lucida Sans Unicode" panose="020B0602030504020204" pitchFamily="34" charset="0"/>
              </a:rPr>
              <a:pPr rtl="0" eaLnBrk="1" hangingPunct="1">
                <a:spcBef>
                  <a:spcPct val="0"/>
                </a:spcBef>
                <a:buClrTx/>
                <a:buSzTx/>
                <a:buFontTx/>
                <a:buNone/>
              </a:pPr>
              <a:t>14</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1143000"/>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a:effectLst>
                  <a:outerShdw blurRad="31750" dist="25400" dir="5400000" algn="tl" rotWithShape="0">
                    <a:srgbClr val="000000">
                      <a:alpha val="25000"/>
                    </a:srgbClr>
                  </a:outerShdw>
                </a:effectLst>
              </a:rPr>
              <a:t>The Median</a:t>
            </a:r>
          </a:p>
        </p:txBody>
      </p:sp>
      <p:graphicFrame>
        <p:nvGraphicFramePr>
          <p:cNvPr id="6" name="Table 5"/>
          <p:cNvGraphicFramePr>
            <a:graphicFrameLocks noGrp="1"/>
          </p:cNvGraphicFramePr>
          <p:nvPr/>
        </p:nvGraphicFramePr>
        <p:xfrm>
          <a:off x="4419600" y="1524000"/>
          <a:ext cx="3581400" cy="371475"/>
        </p:xfrm>
        <a:graphic>
          <a:graphicData uri="http://schemas.openxmlformats.org/drawingml/2006/table">
            <a:tbl>
              <a:tblPr/>
              <a:tblGrid>
                <a:gridCol w="457200">
                  <a:extLst>
                    <a:ext uri="{9D8B030D-6E8A-4147-A177-3AD203B41FA5}">
                      <a16:colId xmlns:a16="http://schemas.microsoft.com/office/drawing/2014/main" val="20000"/>
                    </a:ext>
                  </a:extLst>
                </a:gridCol>
                <a:gridCol w="3810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gridCol w="457200">
                  <a:extLst>
                    <a:ext uri="{9D8B030D-6E8A-4147-A177-3AD203B41FA5}">
                      <a16:colId xmlns:a16="http://schemas.microsoft.com/office/drawing/2014/main" val="20003"/>
                    </a:ext>
                  </a:extLst>
                </a:gridCol>
                <a:gridCol w="533400">
                  <a:extLst>
                    <a:ext uri="{9D8B030D-6E8A-4147-A177-3AD203B41FA5}">
                      <a16:colId xmlns:a16="http://schemas.microsoft.com/office/drawing/2014/main" val="20004"/>
                    </a:ext>
                  </a:extLst>
                </a:gridCol>
                <a:gridCol w="533400">
                  <a:extLst>
                    <a:ext uri="{9D8B030D-6E8A-4147-A177-3AD203B41FA5}">
                      <a16:colId xmlns:a16="http://schemas.microsoft.com/office/drawing/2014/main" val="20005"/>
                    </a:ext>
                  </a:extLst>
                </a:gridCol>
                <a:gridCol w="685800">
                  <a:extLst>
                    <a:ext uri="{9D8B030D-6E8A-4147-A177-3AD203B41FA5}">
                      <a16:colId xmlns:a16="http://schemas.microsoft.com/office/drawing/2014/main" val="20006"/>
                    </a:ext>
                  </a:extLst>
                </a:gridCol>
              </a:tblGrid>
              <a:tr h="371475">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1" i="0" u="none" strike="noStrike" cap="none" normalizeH="0" baseline="0" smtClean="0">
                          <a:ln>
                            <a:noFill/>
                          </a:ln>
                          <a:solidFill>
                            <a:srgbClr val="FFFFFF"/>
                          </a:solidFill>
                          <a:effectLst/>
                          <a:latin typeface="Verdana" panose="020B0604030504040204" pitchFamily="34" charset="0"/>
                          <a:cs typeface="Arial" panose="020B0604020202020204" pitchFamily="34" charset="0"/>
                        </a:rPr>
                        <a:t>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1" i="0" u="none" strike="noStrike" cap="none" normalizeH="0" baseline="0" smtClean="0">
                          <a:ln>
                            <a:noFill/>
                          </a:ln>
                          <a:solidFill>
                            <a:srgbClr val="FFFFFF"/>
                          </a:solidFill>
                          <a:effectLst/>
                          <a:latin typeface="Verdana" panose="020B0604030504040204" pitchFamily="34" charset="0"/>
                          <a:cs typeface="Arial" panose="020B0604020202020204" pitchFamily="34" charset="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1" i="0" u="none" strike="noStrike" cap="none" normalizeH="0" baseline="0" smtClean="0">
                          <a:ln>
                            <a:noFill/>
                          </a:ln>
                          <a:solidFill>
                            <a:srgbClr val="FFFFFF"/>
                          </a:solidFill>
                          <a:effectLst/>
                          <a:latin typeface="Verdana" panose="020B0604030504040204" pitchFamily="34" charset="0"/>
                          <a:cs typeface="Arial" panose="020B0604020202020204" pitchFamily="34" charset="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1" i="0" u="none" strike="noStrike" cap="none" normalizeH="0" baseline="0" smtClean="0">
                          <a:ln>
                            <a:noFill/>
                          </a:ln>
                          <a:solidFill>
                            <a:srgbClr val="FFFFFF"/>
                          </a:solidFill>
                          <a:effectLst/>
                          <a:latin typeface="Verdana" panose="020B0604030504040204" pitchFamily="34" charset="0"/>
                          <a:cs typeface="Arial" panose="020B0604020202020204" pitchFamily="34" charset="0"/>
                        </a:rPr>
                        <a:t>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1" i="0" u="none" strike="noStrike" cap="none" normalizeH="0" baseline="0" smtClean="0">
                          <a:ln>
                            <a:noFill/>
                          </a:ln>
                          <a:solidFill>
                            <a:srgbClr val="FFFFFF"/>
                          </a:solidFill>
                          <a:effectLst/>
                          <a:latin typeface="Verdana" panose="020B0604030504040204" pitchFamily="34" charset="0"/>
                          <a:cs typeface="Arial" panose="020B0604020202020204" pitchFamily="34" charset="0"/>
                        </a:rPr>
                        <a:t>20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1" i="0" u="none" strike="noStrike" cap="none" normalizeH="0" baseline="0" smtClean="0">
                          <a:ln>
                            <a:noFill/>
                          </a:ln>
                          <a:solidFill>
                            <a:srgbClr val="FFFFFF"/>
                          </a:solidFill>
                          <a:effectLst/>
                          <a:latin typeface="Verdana" panose="020B0604030504040204" pitchFamily="34" charset="0"/>
                          <a:cs typeface="Arial" panose="020B0604020202020204" pitchFamily="34" charset="0"/>
                        </a:rPr>
                        <a:t>99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1" i="0" u="none" strike="noStrike" cap="none" normalizeH="0" baseline="0" smtClean="0">
                          <a:ln>
                            <a:noFill/>
                          </a:ln>
                          <a:solidFill>
                            <a:srgbClr val="FFFFFF"/>
                          </a:solidFill>
                          <a:effectLst/>
                          <a:latin typeface="Verdana" panose="020B0604030504040204" pitchFamily="34" charset="0"/>
                          <a:cs typeface="Arial" panose="020B0604020202020204" pitchFamily="34" charset="0"/>
                        </a:rPr>
                        <a:t>100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bl>
          </a:graphicData>
        </a:graphic>
      </p:graphicFrame>
      <p:cxnSp>
        <p:nvCxnSpPr>
          <p:cNvPr id="13" name="Straight Arrow Connector 12"/>
          <p:cNvCxnSpPr/>
          <p:nvPr/>
        </p:nvCxnSpPr>
        <p:spPr>
          <a:xfrm flipV="1">
            <a:off x="6019800" y="1816100"/>
            <a:ext cx="0" cy="3810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93577"/>
    </mc:Choice>
    <mc:Fallback>
      <p:transition spd="slow" advTm="93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4487" x="1803400" y="1347788"/>
          <p14:tracePt t="4501" x="2000250" y="1357313"/>
          <p14:tracePt t="4513" x="2276475" y="1401763"/>
          <p14:tracePt t="4524" x="2393950" y="1411288"/>
          <p14:tracePt t="4541" x="2751138" y="1455738"/>
          <p14:tracePt t="4557" x="3259138" y="1536700"/>
          <p14:tracePt t="4574" x="3598863" y="1589088"/>
          <p14:tracePt t="4612" x="4259263" y="1768475"/>
          <p14:tracePt t="4641" x="4652963" y="1928813"/>
          <p14:tracePt t="4676" x="4973638" y="2108200"/>
          <p14:tracePt t="4691" x="5062538" y="2170113"/>
          <p14:tracePt t="4698" x="5089525" y="2179638"/>
          <p14:tracePt t="4713" x="5143500" y="2241550"/>
          <p14:tracePt t="4724" x="5170488" y="2259013"/>
          <p14:tracePt t="4742" x="5224463" y="2330450"/>
          <p14:tracePt t="4758" x="5251450" y="2366963"/>
          <p14:tracePt t="4774" x="5276850" y="2384425"/>
          <p14:tracePt t="4794" x="5295900" y="2411413"/>
          <p14:tracePt t="4810" x="5313363" y="2428875"/>
          <p14:tracePt t="4824" x="5348288" y="2438400"/>
          <p14:tracePt t="4841" x="5384800" y="2438400"/>
          <p14:tracePt t="4860" x="5438775" y="2438400"/>
          <p14:tracePt t="4875" x="5473700" y="2428875"/>
          <p14:tracePt t="4891" x="5500688" y="2411413"/>
          <p14:tracePt t="4907" x="5527675" y="2401888"/>
          <p14:tracePt t="4926" x="5537200" y="2384425"/>
          <p14:tracePt t="4941" x="5545138" y="2374900"/>
          <p14:tracePt t="4958" x="5554663" y="2366963"/>
          <p14:tracePt t="4974" x="5554663" y="2357438"/>
          <p14:tracePt t="4994" x="5554663" y="2347913"/>
          <p14:tracePt t="5009" x="5527675" y="2330450"/>
          <p14:tracePt t="5025" x="5456238" y="2322513"/>
          <p14:tracePt t="5041" x="5367338" y="2303463"/>
          <p14:tracePt t="5058" x="5205413" y="2295525"/>
          <p14:tracePt t="5074" x="5108575" y="2295525"/>
          <p14:tracePt t="5091" x="5045075" y="2286000"/>
          <p14:tracePt t="5108" x="5000625" y="2276475"/>
          <p14:tracePt t="5125" x="4965700" y="2276475"/>
          <p14:tracePt t="5141" x="4956175" y="2276475"/>
          <p14:tracePt t="5158" x="4946650" y="2276475"/>
          <p14:tracePt t="5176" x="4938713" y="2259013"/>
          <p14:tracePt t="5191" x="4919663" y="2241550"/>
          <p14:tracePt t="5208" x="4911725" y="2214563"/>
          <p14:tracePt t="5224" x="4894263" y="2160588"/>
          <p14:tracePt t="5243" x="4875213" y="2081213"/>
          <p14:tracePt t="5258" x="4867275" y="2044700"/>
          <p14:tracePt t="5275" x="4857750" y="2009775"/>
          <p14:tracePt t="5291" x="4848225" y="1990725"/>
          <p14:tracePt t="5309" x="4840288" y="1965325"/>
          <p14:tracePt t="5324" x="4830763" y="1946275"/>
          <p14:tracePt t="5358" x="4822825" y="1938338"/>
          <p14:tracePt t="5374" x="4822825" y="1928813"/>
          <p14:tracePt t="5391" x="4813300" y="1919288"/>
          <p14:tracePt t="5408" x="4803775" y="1911350"/>
          <p14:tracePt t="5424" x="4795838" y="1901825"/>
          <p14:tracePt t="5442" x="4786313" y="1884363"/>
          <p14:tracePt t="5474" x="4786313" y="1874838"/>
          <p14:tracePt t="5496" x="4786313" y="1866900"/>
          <p14:tracePt t="5806" x="4803775" y="1884363"/>
          <p14:tracePt t="5819" x="4822825" y="1911350"/>
          <p14:tracePt t="5827" x="4830763" y="1911350"/>
          <p14:tracePt t="5841" x="4867275" y="1938338"/>
          <p14:tracePt t="5858" x="4894263" y="1946275"/>
          <p14:tracePt t="5876" x="4938713" y="1955800"/>
          <p14:tracePt t="5892" x="4983163" y="1973263"/>
          <p14:tracePt t="5908" x="5018088" y="1973263"/>
          <p14:tracePt t="5925" x="5045075" y="1973263"/>
          <p14:tracePt t="5942" x="5072063" y="1973263"/>
          <p14:tracePt t="5958" x="5089525" y="1973263"/>
          <p14:tracePt t="5974" x="5099050" y="1965325"/>
          <p14:tracePt t="5994" x="5116513" y="1955800"/>
          <p14:tracePt t="6009" x="5126038" y="1946275"/>
          <p14:tracePt t="6024" x="5133975" y="1946275"/>
          <p14:tracePt t="6061" x="5153025" y="1938338"/>
          <p14:tracePt t="6284" x="5170488" y="1938338"/>
          <p14:tracePt t="6295" x="5205413" y="1946275"/>
          <p14:tracePt t="6311" x="5251450" y="1955800"/>
          <p14:tracePt t="6325" x="5286375" y="1965325"/>
          <p14:tracePt t="6341" x="5322888" y="1973263"/>
          <p14:tracePt t="6358" x="5340350" y="1982788"/>
          <p14:tracePt t="6376" x="5375275" y="1990725"/>
          <p14:tracePt t="6391" x="5384800" y="1990725"/>
          <p14:tracePt t="6409" x="5402263" y="1990725"/>
          <p14:tracePt t="6425" x="5419725" y="1990725"/>
          <p14:tracePt t="6443" x="5456238" y="1990725"/>
          <p14:tracePt t="6458" x="5473700" y="1990725"/>
          <p14:tracePt t="6475" x="5500688" y="1982788"/>
          <p14:tracePt t="6492" x="5527675" y="1973263"/>
          <p14:tracePt t="6509" x="5545138" y="1965325"/>
          <p14:tracePt t="6525" x="5554663" y="1965325"/>
          <p14:tracePt t="6542" x="5554663" y="1955800"/>
          <p14:tracePt t="6559" x="5562600" y="1955800"/>
          <p14:tracePt t="6575" x="5581650" y="1955800"/>
          <p14:tracePt t="6608" x="5589588" y="1955800"/>
          <p14:tracePt t="6695" x="5599113" y="1955800"/>
          <p14:tracePt t="6717" x="5608638" y="1946275"/>
          <p14:tracePt t="6727" x="5608638" y="1938338"/>
          <p14:tracePt t="6742" x="5634038" y="1938338"/>
          <p14:tracePt t="6759" x="5661025" y="1938338"/>
          <p14:tracePt t="6776" x="5697538" y="1938338"/>
          <p14:tracePt t="6792" x="5724525" y="1946275"/>
          <p14:tracePt t="6811" x="5759450" y="1973263"/>
          <p14:tracePt t="6826" x="5795963" y="1990725"/>
          <p14:tracePt t="6841" x="5840413" y="2017713"/>
          <p14:tracePt t="6858" x="5875338" y="2036763"/>
          <p14:tracePt t="6877" x="5919788" y="2054225"/>
          <p14:tracePt t="6891" x="5946775" y="2062163"/>
          <p14:tracePt t="6909" x="5965825" y="2071688"/>
          <p14:tracePt t="6925" x="5991225" y="2071688"/>
          <p14:tracePt t="6943" x="6010275" y="2071688"/>
          <p14:tracePt t="6958" x="6018213" y="2071688"/>
          <p14:tracePt t="6975" x="6037263" y="2071688"/>
          <p14:tracePt t="6992" x="6054725" y="2071688"/>
          <p14:tracePt t="7009" x="6072188" y="2054225"/>
          <p14:tracePt t="7025" x="6089650" y="2036763"/>
          <p14:tracePt t="7043" x="6099175" y="2017713"/>
          <p14:tracePt t="7062" x="6108700" y="2009775"/>
          <p14:tracePt t="7075" x="6116638" y="2000250"/>
          <p14:tracePt t="7092" x="6116638" y="1990725"/>
          <p14:tracePt t="7126" x="6116638" y="1982788"/>
          <p14:tracePt t="7534" x="6134100" y="1982788"/>
          <p14:tracePt t="7549" x="6180138" y="1982788"/>
          <p14:tracePt t="7561" x="6232525" y="2000250"/>
          <p14:tracePt t="7575" x="6259513" y="2000250"/>
          <p14:tracePt t="7592" x="6313488" y="2009775"/>
          <p14:tracePt t="7608" x="6348413" y="2009775"/>
          <p14:tracePt t="7642" x="6465888" y="2009775"/>
          <p14:tracePt t="7675" x="6527800" y="2009775"/>
          <p14:tracePt t="7708" x="6572250" y="2009775"/>
          <p14:tracePt t="7725" x="6589713" y="2000250"/>
          <p14:tracePt t="7745" x="6599238" y="2000250"/>
          <p14:tracePt t="7759" x="6608763" y="2000250"/>
          <p14:tracePt t="7775" x="6616700" y="1990725"/>
          <p14:tracePt t="7792" x="6626225" y="1982788"/>
          <p14:tracePt t="7809" x="6626225" y="1973263"/>
          <p14:tracePt t="7826" x="6643688" y="1955800"/>
          <p14:tracePt t="7842" x="6653213" y="1955800"/>
          <p14:tracePt t="7859" x="6661150" y="1946275"/>
          <p14:tracePt t="7878" x="6670675" y="1938338"/>
          <p14:tracePt t="7892" x="6670675" y="1928813"/>
          <p14:tracePt t="7909" x="6680200" y="1919288"/>
          <p14:tracePt t="7925" x="6688138" y="1919288"/>
          <p14:tracePt t="7943" x="6697663" y="1919288"/>
          <p14:tracePt t="7959" x="6705600" y="1919288"/>
          <p14:tracePt t="7992" x="6724650" y="1919288"/>
          <p14:tracePt t="8010" x="6732588" y="1919288"/>
          <p14:tracePt t="8025" x="6742113" y="1919288"/>
          <p14:tracePt t="8042" x="6751638" y="1919288"/>
          <p14:tracePt t="8059" x="6769100" y="1919288"/>
          <p14:tracePt t="8076" x="6813550" y="1938338"/>
          <p14:tracePt t="8092" x="6840538" y="1965325"/>
          <p14:tracePt t="8109" x="6875463" y="1982788"/>
          <p14:tracePt t="8128" x="6929438" y="1990725"/>
          <p14:tracePt t="8142" x="6965950" y="2009775"/>
          <p14:tracePt t="8159" x="6991350" y="2009775"/>
          <p14:tracePt t="8175" x="7010400" y="2017713"/>
          <p14:tracePt t="8194" x="7027863" y="2027238"/>
          <p14:tracePt t="8218" x="7037388" y="2027238"/>
          <p14:tracePt t="8227" x="7045325" y="2027238"/>
          <p14:tracePt t="8246" x="7054850" y="2027238"/>
          <p14:tracePt t="8268" x="7062788" y="2027238"/>
          <p14:tracePt t="8284" x="7072313" y="2027238"/>
          <p14:tracePt t="8298" x="7081838" y="2017713"/>
          <p14:tracePt t="8314" x="7089775" y="2009775"/>
          <p14:tracePt t="8325" x="7108825" y="2009775"/>
          <p14:tracePt t="8342" x="7108825" y="2000250"/>
          <p14:tracePt t="8359" x="7116763" y="1982788"/>
          <p14:tracePt t="8378" x="7126288" y="1973263"/>
          <p14:tracePt t="8392" x="7134225" y="1973263"/>
          <p14:tracePt t="8409" x="7134225" y="1965325"/>
          <p14:tracePt t="8549" x="7143750" y="1965325"/>
          <p14:tracePt t="8558" x="7143750" y="1955800"/>
          <p14:tracePt t="8571" x="7153275" y="1955800"/>
          <p14:tracePt t="8593" x="7161213" y="1955800"/>
          <p14:tracePt t="8608" x="7180263" y="1955800"/>
          <p14:tracePt t="8623" x="7188200" y="1955800"/>
          <p14:tracePt t="8635" x="7224713" y="1955800"/>
          <p14:tracePt t="8643" x="7232650" y="1955800"/>
          <p14:tracePt t="8659" x="7259638" y="1955800"/>
          <p14:tracePt t="8677" x="7296150" y="1973263"/>
          <p14:tracePt t="8694" x="7348538" y="1982788"/>
          <p14:tracePt t="8709" x="7375525" y="1990725"/>
          <p14:tracePt t="8725" x="7412038" y="1990725"/>
          <p14:tracePt t="8746" x="7446963" y="1990725"/>
          <p14:tracePt t="8761" x="7483475" y="1990725"/>
          <p14:tracePt t="8775" x="7500938" y="1990725"/>
          <p14:tracePt t="8793" x="7527925" y="1990725"/>
          <p14:tracePt t="8809" x="7554913" y="1990725"/>
          <p14:tracePt t="8827" x="7589838" y="1982788"/>
          <p14:tracePt t="8842" x="7599363" y="1973263"/>
          <p14:tracePt t="8859" x="7616825" y="1973263"/>
          <p14:tracePt t="8875" x="7634288" y="1965325"/>
          <p14:tracePt t="8894" x="7661275" y="1946275"/>
          <p14:tracePt t="8910" x="7680325" y="1928813"/>
          <p14:tracePt t="8944" x="7688263" y="1919288"/>
          <p14:tracePt t="8959" x="7697788" y="1911350"/>
          <p14:tracePt t="8976" x="7697788" y="1893888"/>
          <p14:tracePt t="8993" x="7715250" y="1884363"/>
          <p14:tracePt t="9011" x="7724775" y="1874838"/>
          <p14:tracePt t="9026" x="7724775" y="1866900"/>
          <p14:tracePt t="9060" x="7732713" y="1866900"/>
          <p14:tracePt t="9076" x="7732713" y="1857375"/>
          <p14:tracePt t="9153" x="7732713" y="1839913"/>
          <p14:tracePt t="16493" x="7653338" y="1803400"/>
          <p14:tracePt t="16501" x="7527925" y="1751013"/>
          <p14:tracePt t="16512" x="7358063" y="1687513"/>
          <p14:tracePt t="16529" x="7180263" y="1633538"/>
          <p14:tracePt t="16545" x="6973888" y="1589088"/>
          <p14:tracePt t="16563" x="6680200" y="1554163"/>
          <p14:tracePt t="16579" x="6402388" y="1544638"/>
          <p14:tracePt t="16595" x="6134100" y="1544638"/>
          <p14:tracePt t="16630" x="5438775" y="1554163"/>
          <p14:tracePt t="16662" x="4938713" y="1616075"/>
          <p14:tracePt t="16697" x="4670425" y="1660525"/>
          <p14:tracePt t="16714" x="4633913" y="1670050"/>
          <p14:tracePt t="16730" x="4598988" y="1670050"/>
          <p14:tracePt t="16747" x="4589463" y="1670050"/>
          <p14:tracePt t="16762" x="4581525" y="1670050"/>
          <p14:tracePt t="16779" x="4572000" y="1670050"/>
          <p14:tracePt t="16795" x="4562475" y="1670050"/>
          <p14:tracePt t="16814" x="4537075" y="1704975"/>
          <p14:tracePt t="16829" x="4500563" y="1751013"/>
          <p14:tracePt t="16846" x="4473575" y="1803400"/>
          <p14:tracePt t="16865" x="4438650" y="1866900"/>
          <p14:tracePt t="16880" x="4411663" y="1901825"/>
          <p14:tracePt t="16895" x="4384675" y="1919288"/>
          <p14:tracePt t="16912" x="4348163" y="1946275"/>
          <p14:tracePt t="16929" x="4322763" y="1973263"/>
          <p14:tracePt t="16947" x="4295775" y="1990725"/>
          <p14:tracePt t="16963" x="4276725" y="2000250"/>
          <p14:tracePt t="16979" x="4268788" y="2000250"/>
          <p14:tracePt t="16995" x="4259263" y="2000250"/>
          <p14:tracePt t="17015" x="4251325" y="2000250"/>
          <p14:tracePt t="17117" x="4259263" y="2000250"/>
          <p14:tracePt t="17125" x="4268788" y="2000250"/>
          <p14:tracePt t="17140" x="4276725" y="2000250"/>
          <p14:tracePt t="17149" x="4286250" y="1990725"/>
          <p14:tracePt t="17162" x="4303713" y="1982788"/>
          <p14:tracePt t="17183" x="4340225" y="1965325"/>
          <p14:tracePt t="17197" x="4375150" y="1946275"/>
          <p14:tracePt t="17213" x="4402138" y="1938338"/>
          <p14:tracePt t="17229" x="4446588" y="1919288"/>
          <p14:tracePt t="17246" x="4483100" y="1893888"/>
          <p14:tracePt t="17263" x="4562475" y="1857375"/>
          <p14:tracePt t="17494" x="4598988" y="1857375"/>
          <p14:tracePt t="17501" x="4652963" y="1857375"/>
          <p14:tracePt t="17514" x="4724400" y="1874838"/>
          <p14:tracePt t="17529" x="4776788" y="1893888"/>
          <p14:tracePt t="17546" x="4822825" y="1893888"/>
          <p14:tracePt t="17565" x="4875213" y="1901825"/>
          <p14:tracePt t="17579" x="4919663" y="1911350"/>
          <p14:tracePt t="17596" x="4946650" y="1911350"/>
          <p14:tracePt t="17613" x="4973638" y="1911350"/>
          <p14:tracePt t="17631" x="5010150" y="1911350"/>
          <p14:tracePt t="17647" x="5037138" y="1911350"/>
          <p14:tracePt t="17663" x="5054600" y="1911350"/>
          <p14:tracePt t="17679" x="5081588" y="1901825"/>
          <p14:tracePt t="17697" x="5108575" y="1901825"/>
          <p14:tracePt t="17713" x="5116513" y="1893888"/>
          <p14:tracePt t="17729" x="5126038" y="1893888"/>
          <p14:tracePt t="17746" x="5133975" y="1884363"/>
          <p14:tracePt t="17763" x="5143500" y="1874838"/>
          <p14:tracePt t="17779" x="5153025" y="1874838"/>
          <p14:tracePt t="17795" x="5160963" y="1874838"/>
          <p14:tracePt t="18095" x="5170488" y="1874838"/>
          <p14:tracePt t="18104" x="5180013" y="1874838"/>
          <p14:tracePt t="18125" x="5187950" y="1874838"/>
          <p14:tracePt t="18138" x="5197475" y="1874838"/>
          <p14:tracePt t="18146" x="5205413" y="1866900"/>
          <p14:tracePt t="18163" x="5232400" y="1866900"/>
          <p14:tracePt t="18182" x="5286375" y="1866900"/>
          <p14:tracePt t="18213" x="5340350" y="1857375"/>
          <p14:tracePt t="18218" x="5367338" y="1857375"/>
          <p14:tracePt t="18248" x="5419725" y="1857375"/>
          <p14:tracePt t="18279" x="5465763" y="1857375"/>
          <p14:tracePt t="18296" x="5483225" y="1857375"/>
          <p14:tracePt t="18314" x="5510213" y="1857375"/>
          <p14:tracePt t="18329" x="5537200" y="1857375"/>
          <p14:tracePt t="18346" x="5554663" y="1857375"/>
          <p14:tracePt t="18363" x="5581650" y="1857375"/>
          <p14:tracePt t="18380" x="5608638" y="1857375"/>
          <p14:tracePt t="18396" x="5616575" y="1857375"/>
          <p14:tracePt t="18413" x="5634038" y="1857375"/>
          <p14:tracePt t="18446" x="5653088" y="1857375"/>
          <p14:tracePt t="18463" x="5661025" y="1857375"/>
          <p14:tracePt t="18498" x="5670550" y="1857375"/>
          <p14:tracePt t="18903" x="5697538" y="1857375"/>
          <p14:tracePt t="18912" x="5741988" y="1866900"/>
          <p14:tracePt t="18924" x="5830888" y="1901825"/>
          <p14:tracePt t="18932" x="5867400" y="1911350"/>
          <p14:tracePt t="18947" x="5938838" y="1928813"/>
          <p14:tracePt t="18963" x="5983288" y="1946275"/>
          <p14:tracePt t="18980" x="6018213" y="1955800"/>
          <p14:tracePt t="19013" x="6072188" y="1973263"/>
          <p14:tracePt t="19046" x="6108700" y="1973263"/>
          <p14:tracePt t="19080" x="6116638" y="1973263"/>
          <p14:tracePt t="19097" x="6126163" y="1973263"/>
          <p14:tracePt t="19113" x="6134100" y="1973263"/>
          <p14:tracePt t="19130" x="6143625" y="1973263"/>
          <p14:tracePt t="19147" x="6153150" y="1973263"/>
          <p14:tracePt t="19163" x="6161088" y="1973263"/>
          <p14:tracePt t="19390" x="6170613" y="1973263"/>
          <p14:tracePt t="19404" x="6180138" y="1965325"/>
          <p14:tracePt t="19416" x="6188075" y="1965325"/>
          <p14:tracePt t="19433" x="6215063" y="1938338"/>
          <p14:tracePt t="19446" x="6242050" y="1928813"/>
          <p14:tracePt t="19463" x="6259513" y="1919288"/>
          <p14:tracePt t="19480" x="6286500" y="1911350"/>
          <p14:tracePt t="19500" x="6313488" y="1901825"/>
          <p14:tracePt t="19513" x="6340475" y="1901825"/>
          <p14:tracePt t="19530" x="6357938" y="1901825"/>
          <p14:tracePt t="19547" x="6375400" y="1901825"/>
          <p14:tracePt t="19566" x="6394450" y="1901825"/>
          <p14:tracePt t="19580" x="6411913" y="1901825"/>
          <p14:tracePt t="19597" x="6429375" y="1901825"/>
          <p14:tracePt t="19613" x="6438900" y="1901825"/>
          <p14:tracePt t="19630" x="6465888" y="1901825"/>
          <p14:tracePt t="19646" x="6473825" y="1901825"/>
          <p14:tracePt t="19663" x="6491288" y="1911350"/>
          <p14:tracePt t="19682" x="6500813" y="1911350"/>
          <p14:tracePt t="19697" x="6510338" y="1911350"/>
          <p14:tracePt t="19720" x="6518275" y="1911350"/>
          <p14:tracePt t="19730" x="6527800" y="1911350"/>
          <p14:tracePt t="19772" x="6537325" y="1911350"/>
          <p14:tracePt t="19786" x="6545263" y="1911350"/>
          <p14:tracePt t="19808" x="6554788" y="1911350"/>
          <p14:tracePt t="19824" x="6562725" y="1911350"/>
          <p14:tracePt t="19833" x="6572250" y="1911350"/>
          <p14:tracePt t="19847" x="6581775" y="1911350"/>
          <p14:tracePt t="19863" x="6599238" y="1911350"/>
          <p14:tracePt t="19880" x="6608763" y="1911350"/>
          <p14:tracePt t="19897" x="6616700" y="1911350"/>
          <p14:tracePt t="19919" x="6626225" y="1911350"/>
          <p14:tracePt t="19934" x="6634163" y="1911350"/>
          <p14:tracePt t="19994" x="6643688" y="1911350"/>
          <p14:tracePt t="20007" x="6653213" y="1911350"/>
          <p14:tracePt t="20029" x="6661150" y="1911350"/>
          <p14:tracePt t="20045" x="6670675" y="1911350"/>
          <p14:tracePt t="20057" x="6680200" y="1911350"/>
          <p14:tracePt t="20068" x="6688138" y="1911350"/>
          <p14:tracePt t="20081" x="6705600" y="1911350"/>
          <p14:tracePt t="20097" x="6715125" y="1911350"/>
          <p14:tracePt t="20116" x="6751638" y="1919288"/>
          <p14:tracePt t="20131" x="6777038" y="1928813"/>
          <p14:tracePt t="20146" x="6804025" y="1938338"/>
          <p14:tracePt t="20163" x="6831013" y="1955800"/>
          <p14:tracePt t="20183" x="6867525" y="1965325"/>
          <p14:tracePt t="20197" x="6894513" y="1973263"/>
          <p14:tracePt t="20213" x="6929438" y="1973263"/>
          <p14:tracePt t="20230" x="6965950" y="1990725"/>
          <p14:tracePt t="20249" x="7000875" y="1990725"/>
          <p14:tracePt t="20263" x="7018338" y="1990725"/>
          <p14:tracePt t="20281" x="7045325" y="1990725"/>
          <p14:tracePt t="20299" x="7081838" y="1990725"/>
          <p14:tracePt t="20314" x="7134225" y="1982788"/>
          <p14:tracePt t="20330" x="7170738" y="1982788"/>
          <p14:tracePt t="20347" x="7205663" y="1973263"/>
          <p14:tracePt t="20363" x="7242175" y="1965325"/>
          <p14:tracePt t="20380" x="7296150" y="1946275"/>
          <p14:tracePt t="20397" x="7313613" y="1946275"/>
          <p14:tracePt t="20415" x="7313613" y="1938338"/>
          <p14:tracePt t="20713" x="7304088" y="1938338"/>
          <p14:tracePt t="20728" x="7296150" y="1938338"/>
          <p14:tracePt t="20738" x="7286625" y="1938338"/>
          <p14:tracePt t="20750" x="7269163" y="1928813"/>
          <p14:tracePt t="20764" x="7251700" y="1919288"/>
          <p14:tracePt t="20781" x="7242175" y="1919288"/>
          <p14:tracePt t="20797" x="7224713" y="1911350"/>
          <p14:tracePt t="20814" x="7205663" y="1901825"/>
          <p14:tracePt t="20830" x="7197725" y="1893888"/>
          <p14:tracePt t="20847" x="7188200" y="1893888"/>
          <p14:tracePt t="20866" x="7180263" y="1884363"/>
          <p14:tracePt t="20880" x="7180263" y="1874838"/>
          <p14:tracePt t="20897" x="7161213" y="1874838"/>
          <p14:tracePt t="20941" x="7153275" y="1866900"/>
          <p14:tracePt t="21839" x="7161213" y="1866900"/>
          <p14:tracePt t="21847" x="7180263" y="1866900"/>
          <p14:tracePt t="21865" x="7232650" y="1874838"/>
          <p14:tracePt t="21880" x="7251700" y="1893888"/>
          <p14:tracePt t="21898" x="7269163" y="1893888"/>
          <p14:tracePt t="21914" x="7304088" y="1901825"/>
          <p14:tracePt t="21931" x="7358063" y="1919288"/>
          <p14:tracePt t="21965" x="7456488" y="1928813"/>
          <p14:tracePt t="21997" x="7599363" y="1938338"/>
          <p14:tracePt t="22031" x="7670800" y="1938338"/>
          <p14:tracePt t="22050" x="7697788" y="1938338"/>
          <p14:tracePt t="22064" x="7705725" y="1938338"/>
          <p14:tracePt t="22081" x="7715250" y="1938338"/>
          <p14:tracePt t="22097" x="7724775" y="1938338"/>
          <p14:tracePt t="22116" x="7742238" y="1938338"/>
          <p14:tracePt t="22147" x="7751763" y="1938338"/>
          <p14:tracePt t="22164" x="7759700" y="1938338"/>
          <p14:tracePt t="22221" x="7769225" y="1938338"/>
          <p14:tracePt t="22235" x="7777163" y="1938338"/>
          <p14:tracePt t="23920" x="7759700" y="1938338"/>
          <p14:tracePt t="23931" x="7715250" y="1938338"/>
          <p14:tracePt t="23939" x="7688263" y="1938338"/>
          <p14:tracePt t="23948" x="7661275" y="1928813"/>
          <p14:tracePt t="23966" x="7608888" y="1928813"/>
          <p14:tracePt t="23983" x="7527925" y="1919288"/>
          <p14:tracePt t="23998" x="7483475" y="1911350"/>
          <p14:tracePt t="24031" x="7419975" y="1901825"/>
          <p14:tracePt t="24065" x="7313613" y="1874838"/>
          <p14:tracePt t="24098" x="7224713" y="1857375"/>
          <p14:tracePt t="24115" x="7153275" y="1830388"/>
          <p14:tracePt t="24131" x="7116763" y="1803400"/>
          <p14:tracePt t="24149" x="7081838" y="1803400"/>
          <p14:tracePt t="24168" x="7045325" y="1785938"/>
          <p14:tracePt t="24182" x="7037388" y="1776413"/>
          <p14:tracePt t="24198" x="7018338" y="1758950"/>
          <p14:tracePt t="24215" x="7000875" y="1751013"/>
          <p14:tracePt t="24234" x="6983413" y="1724025"/>
          <p14:tracePt t="24248" x="6973888" y="1704975"/>
          <p14:tracePt t="24265" x="6956425" y="1687513"/>
          <p14:tracePt t="24281" x="6938963" y="1670050"/>
          <p14:tracePt t="24300" x="6911975" y="1633538"/>
          <p14:tracePt t="24316" x="6902450" y="1608138"/>
          <p14:tracePt t="24332" x="6884988" y="1589088"/>
          <p14:tracePt t="24348" x="6884988" y="1571625"/>
          <p14:tracePt t="24365" x="6884988" y="1544638"/>
          <p14:tracePt t="24381" x="6884988" y="1527175"/>
          <p14:tracePt t="24398" x="6894513" y="1500188"/>
          <p14:tracePt t="24418" x="6929438" y="1446213"/>
          <p14:tracePt t="24431" x="6956425" y="1411288"/>
          <p14:tracePt t="24449" x="7000875" y="1374775"/>
          <p14:tracePt t="24465" x="7081838" y="1330325"/>
          <p14:tracePt t="24483" x="7242175" y="1276350"/>
          <p14:tracePt t="24499" x="7340600" y="1250950"/>
          <p14:tracePt t="24515" x="7429500" y="1241425"/>
          <p14:tracePt t="24535" x="7581900" y="1223963"/>
          <p14:tracePt t="24549" x="7653338" y="1214438"/>
          <p14:tracePt t="24565" x="7715250" y="1204913"/>
          <p14:tracePt t="24582" x="7777163" y="1204913"/>
          <p14:tracePt t="24598" x="7831138" y="1204913"/>
          <p14:tracePt t="24615" x="7902575" y="1204913"/>
          <p14:tracePt t="24631" x="7956550" y="1223963"/>
          <p14:tracePt t="24648" x="8010525" y="1250950"/>
          <p14:tracePt t="24668" x="8126413" y="1295400"/>
          <p14:tracePt t="24682" x="8205788" y="1330325"/>
          <p14:tracePt t="24699" x="8259763" y="1357313"/>
          <p14:tracePt t="24705" x="8296275" y="1366838"/>
          <p14:tracePt t="24715" x="8313738" y="1384300"/>
          <p14:tracePt t="24733" x="8367713" y="1419225"/>
          <p14:tracePt t="24748" x="8394700" y="1438275"/>
          <p14:tracePt t="24765" x="8412163" y="1455738"/>
          <p14:tracePt t="24782" x="8429625" y="1473200"/>
          <p14:tracePt t="24800" x="8439150" y="1490663"/>
          <p14:tracePt t="24815" x="8439150" y="1509713"/>
          <p14:tracePt t="24832" x="8439150" y="1536700"/>
          <p14:tracePt t="24849" x="8429625" y="1589088"/>
          <p14:tracePt t="24866" x="8385175" y="1652588"/>
          <p14:tracePt t="24882" x="8313738" y="1714500"/>
          <p14:tracePt t="24898" x="8232775" y="1776413"/>
          <p14:tracePt t="24917" x="8072438" y="1874838"/>
          <p14:tracePt t="24932" x="8001000" y="1919288"/>
          <p14:tracePt t="24949" x="7929563" y="1955800"/>
          <p14:tracePt t="24965" x="7848600" y="1990725"/>
          <p14:tracePt t="24984" x="7715250" y="2017713"/>
          <p14:tracePt t="24999" x="7643813" y="2036763"/>
          <p14:tracePt t="25016" x="7572375" y="2054225"/>
          <p14:tracePt t="25032" x="7510463" y="2062163"/>
          <p14:tracePt t="25049" x="7402513" y="2081213"/>
          <p14:tracePt t="25065" x="7331075" y="2081213"/>
          <p14:tracePt t="25082" x="7242175" y="2081213"/>
          <p14:tracePt t="25101" x="7134225" y="2081213"/>
          <p14:tracePt t="25115" x="7081838" y="2081213"/>
          <p14:tracePt t="25132" x="7037388" y="2071688"/>
          <p14:tracePt t="25148" x="6991350" y="2062163"/>
          <p14:tracePt t="25168" x="6938963" y="2036763"/>
          <p14:tracePt t="25183" x="6902450" y="2027238"/>
          <p14:tracePt t="25199" x="6875463" y="2009775"/>
          <p14:tracePt t="25204" x="6858000" y="2000250"/>
          <p14:tracePt t="25215" x="6848475" y="1990725"/>
          <p14:tracePt t="25234" x="6813550" y="1955800"/>
          <p14:tracePt t="25248" x="6786563" y="1919288"/>
          <p14:tracePt t="25266" x="6769100" y="1884363"/>
          <p14:tracePt t="25282" x="6751638" y="1847850"/>
          <p14:tracePt t="25299" x="6742113" y="1803400"/>
          <p14:tracePt t="25315" x="6724650" y="1795463"/>
          <p14:tracePt t="25332" x="6724650" y="1776413"/>
          <p14:tracePt t="25351" x="6724650" y="1758950"/>
          <p14:tracePt t="25365" x="6732588" y="1741488"/>
          <p14:tracePt t="25382" x="6742113" y="1724025"/>
          <p14:tracePt t="25398" x="6769100" y="1697038"/>
          <p14:tracePt t="25417" x="6823075" y="1652588"/>
          <p14:tracePt t="25432" x="6858000" y="1625600"/>
          <p14:tracePt t="25449" x="6902450" y="1598613"/>
          <p14:tracePt t="25465" x="6956425" y="1571625"/>
          <p14:tracePt t="25483" x="7045325" y="1527175"/>
          <p14:tracePt t="25499" x="7099300" y="1517650"/>
          <p14:tracePt t="25516" x="7180263" y="1500188"/>
          <p14:tracePt t="25532" x="7242175" y="1490663"/>
          <p14:tracePt t="25549" x="7323138" y="1490663"/>
          <p14:tracePt t="25565" x="7385050" y="1490663"/>
          <p14:tracePt t="25582" x="7466013" y="1490663"/>
          <p14:tracePt t="25601" x="7562850" y="1500188"/>
          <p14:tracePt t="25615" x="7634288" y="1517650"/>
          <p14:tracePt t="25633" x="7697788" y="1536700"/>
          <p14:tracePt t="25649" x="7742238" y="1544638"/>
          <p14:tracePt t="25667" x="7813675" y="1571625"/>
          <p14:tracePt t="25683" x="7848600" y="1589088"/>
          <p14:tracePt t="25700" x="7875588" y="1608138"/>
          <p14:tracePt t="25705" x="7894638" y="1616075"/>
          <p14:tracePt t="25715" x="7920038" y="1625600"/>
          <p14:tracePt t="25733" x="7966075" y="1652588"/>
          <p14:tracePt t="25749" x="7974013" y="1660525"/>
          <p14:tracePt t="25765" x="7991475" y="1679575"/>
          <p14:tracePt t="25784" x="8010525" y="1714500"/>
          <p14:tracePt t="25799" x="8037513" y="1758950"/>
          <p14:tracePt t="25815" x="8037513" y="1830388"/>
          <p14:tracePt t="25832" x="8037513" y="1911350"/>
          <p14:tracePt t="25853" x="8018463" y="2017713"/>
          <p14:tracePt t="25865" x="7991475" y="2081213"/>
          <p14:tracePt t="25883" x="7956550" y="2152650"/>
          <p14:tracePt t="25899" x="7920038" y="2224088"/>
          <p14:tracePt t="25918" x="7848600" y="2312988"/>
          <p14:tracePt t="25932" x="7769225" y="2374900"/>
          <p14:tracePt t="25950" x="7653338" y="2428875"/>
          <p14:tracePt t="25965" x="7545388" y="2465388"/>
          <p14:tracePt t="25982" x="7483475" y="2473325"/>
          <p14:tracePt t="31241" x="7456488" y="2509838"/>
          <p14:tracePt t="31250" x="7419975" y="2536825"/>
          <p14:tracePt t="31259" x="7394575" y="2571750"/>
          <p14:tracePt t="31268" x="7331075" y="2633663"/>
          <p14:tracePt t="31285" x="7242175" y="2687638"/>
          <p14:tracePt t="31302" x="7126288" y="2759075"/>
          <p14:tracePt t="31318" x="7010400" y="2813050"/>
          <p14:tracePt t="31351" x="6786563" y="2911475"/>
          <p14:tracePt t="31388" x="6653213" y="2928938"/>
          <p14:tracePt t="31418" x="6581775" y="2919413"/>
          <p14:tracePt t="31435" x="6554788" y="2911475"/>
          <p14:tracePt t="31453" x="6518275" y="2911475"/>
          <p14:tracePt t="31467" x="6500813" y="2901950"/>
          <p14:tracePt t="31484" x="6483350" y="2894013"/>
          <p14:tracePt t="31501" x="6456363" y="2884488"/>
          <p14:tracePt t="31518" x="6419850" y="2867025"/>
          <p14:tracePt t="31534" x="6384925" y="2847975"/>
          <p14:tracePt t="31552" x="6348413" y="2822575"/>
          <p14:tracePt t="31568" x="6303963" y="2786063"/>
          <p14:tracePt t="31585" x="6232525" y="2724150"/>
          <p14:tracePt t="31602" x="6188075" y="2687638"/>
          <p14:tracePt t="31618" x="6143625" y="2660650"/>
          <p14:tracePt t="31634" x="6116638" y="2643188"/>
          <p14:tracePt t="31651" x="6089650" y="2608263"/>
          <p14:tracePt t="31668" x="6072188" y="2581275"/>
          <p14:tracePt t="31685" x="6054725" y="2571750"/>
          <p14:tracePt t="31704" x="6045200" y="2562225"/>
          <p14:tracePt t="31718" x="6037263" y="2554288"/>
          <p14:tracePt t="31735" x="6027738" y="2544763"/>
          <p14:tracePt t="31752" x="6027738" y="2536825"/>
          <p14:tracePt t="31769" x="6018213" y="2536825"/>
          <p14:tracePt t="31784" x="6018213" y="2527300"/>
          <p14:tracePt t="31802" x="6018213" y="2517775"/>
          <p14:tracePt t="31818" x="6018213" y="2509838"/>
          <p14:tracePt t="31835" x="6018213" y="2500313"/>
          <p14:tracePt t="31852" x="6018213" y="2490788"/>
          <p14:tracePt t="31910" x="6018213" y="2482850"/>
          <p14:tracePt t="31925" x="6018213" y="2473325"/>
          <p14:tracePt t="31954" x="6018213" y="2465388"/>
          <p14:tracePt t="32491" x="6018213" y="2455863"/>
          <p14:tracePt t="32624" x="6018213" y="2446338"/>
          <p14:tracePt t="32633" x="6018213" y="2438400"/>
          <p14:tracePt t="32654" x="6018213" y="2428875"/>
          <p14:tracePt t="32662" x="6027738" y="2428875"/>
          <p14:tracePt t="32674" x="6027738" y="2419350"/>
          <p14:tracePt t="32685" x="6037263" y="2419350"/>
          <p14:tracePt t="32702" x="6045200" y="2411413"/>
          <p14:tracePt t="32735" x="6054725" y="2393950"/>
          <p14:tracePt t="32740" x="6062663" y="2393950"/>
          <p14:tracePt t="32768" x="6081713" y="2384425"/>
          <p14:tracePt t="32801" x="6099175" y="2366963"/>
          <p14:tracePt t="32822" x="6108700" y="2357438"/>
          <p14:tracePt t="32835" x="6116638" y="2347913"/>
          <p14:tracePt t="34277" x="6126163" y="2347913"/>
          <p14:tracePt t="34293" x="6134100" y="2347913"/>
          <p14:tracePt t="34302" x="6134100" y="2339975"/>
          <p14:tracePt t="34321" x="6153150" y="2330450"/>
          <p14:tracePt t="34336" x="6170613" y="2330450"/>
          <p14:tracePt t="34352" x="6188075" y="2322513"/>
          <p14:tracePt t="34369" x="6197600" y="2322513"/>
          <p14:tracePt t="34402" x="6251575" y="2295525"/>
          <p14:tracePt t="34436" x="6303963" y="2286000"/>
          <p14:tracePt t="34469" x="6357938" y="2259013"/>
          <p14:tracePt t="34485" x="6384925" y="2251075"/>
          <p14:tracePt t="34504" x="6438900" y="2241550"/>
          <p14:tracePt t="34519" x="6456363" y="2232025"/>
          <p14:tracePt t="34535" x="6510338" y="2224088"/>
          <p14:tracePt t="34552" x="6562725" y="2214563"/>
          <p14:tracePt t="34571" x="6653213" y="2187575"/>
          <p14:tracePt t="34586" x="6705600" y="2187575"/>
          <p14:tracePt t="34602" x="6759575" y="2179638"/>
          <p14:tracePt t="34619" x="6823075" y="2160588"/>
          <p14:tracePt t="34637" x="6884988" y="2152650"/>
          <p14:tracePt t="34652" x="6911975" y="2152650"/>
          <p14:tracePt t="34669" x="6929438" y="2143125"/>
          <p14:tracePt t="34689" x="6956425" y="2143125"/>
          <p14:tracePt t="34703" x="6965950" y="2143125"/>
          <p14:tracePt t="34720" x="6983413" y="2143125"/>
          <p14:tracePt t="34726" x="6991350" y="2143125"/>
          <p14:tracePt t="34735" x="7000875" y="2143125"/>
          <p14:tracePt t="34754" x="7018338" y="2143125"/>
          <p14:tracePt t="34769" x="7045325" y="2143125"/>
          <p14:tracePt t="34786" x="7062788" y="2143125"/>
          <p14:tracePt t="34802" x="7081838" y="2133600"/>
          <p14:tracePt t="34819" x="7108825" y="2125663"/>
          <p14:tracePt t="34836" x="7134225" y="2125663"/>
          <p14:tracePt t="34853" x="7161213" y="2116138"/>
          <p14:tracePt t="34872" x="7188200" y="2116138"/>
          <p14:tracePt t="34886" x="7205663" y="2116138"/>
          <p14:tracePt t="34902" x="7232650" y="2116138"/>
          <p14:tracePt t="34919" x="7251700" y="2116138"/>
          <p14:tracePt t="34939" x="7286625" y="2108200"/>
          <p14:tracePt t="34953" x="7304088" y="2108200"/>
          <p14:tracePt t="34970" x="7340600" y="2089150"/>
          <p14:tracePt t="34986" x="7367588" y="2081213"/>
          <p14:tracePt t="35003" x="7419975" y="2071688"/>
          <p14:tracePt t="35019" x="7456488" y="2062163"/>
          <p14:tracePt t="35036" x="7491413" y="2054225"/>
          <p14:tracePt t="35052" x="7518400" y="2044700"/>
          <p14:tracePt t="35069" x="7554913" y="2027238"/>
          <p14:tracePt t="35085" x="7581900" y="2017713"/>
          <p14:tracePt t="35102" x="7599363" y="2017713"/>
          <p14:tracePt t="35122" x="7626350" y="2000250"/>
          <p14:tracePt t="35135" x="7643813" y="1990725"/>
          <p14:tracePt t="35153" x="7661275" y="1982788"/>
          <p14:tracePt t="35169" x="7670800" y="1973263"/>
          <p14:tracePt t="35188" x="7688263" y="1965325"/>
          <p14:tracePt t="35202" x="7705725" y="1965325"/>
          <p14:tracePt t="35219" x="7715250" y="1955800"/>
          <p14:tracePt t="35235" x="7715250" y="1946275"/>
          <p14:tracePt t="35253" x="7724775" y="1938338"/>
          <p14:tracePt t="35269" x="7732713" y="1928813"/>
          <p14:tracePt t="35286" x="7742238" y="1919288"/>
          <p14:tracePt t="35302" x="7751763" y="1919288"/>
          <p14:tracePt t="35319" x="7759700" y="1901825"/>
          <p14:tracePt t="35352" x="7777163" y="1893888"/>
          <p14:tracePt t="35371" x="7786688" y="1884363"/>
          <p14:tracePt t="35386" x="7786688" y="1874838"/>
          <p14:tracePt t="35403" x="7796213" y="1866900"/>
          <p14:tracePt t="35419" x="7804150" y="1857375"/>
          <p14:tracePt t="36600" x="7777163" y="1857375"/>
          <p14:tracePt t="36607" x="7742238" y="1857375"/>
          <p14:tracePt t="36621" x="7670800" y="1884363"/>
          <p14:tracePt t="36636" x="7599363" y="1893888"/>
          <p14:tracePt t="36653" x="7537450" y="1901825"/>
          <p14:tracePt t="36672" x="7466013" y="1901825"/>
          <p14:tracePt t="36687" x="7419975" y="1901825"/>
          <p14:tracePt t="36720" x="7304088" y="1901825"/>
          <p14:tracePt t="36725" x="7277100" y="1901825"/>
          <p14:tracePt t="36753" x="7180263" y="1884363"/>
          <p14:tracePt t="36786" x="7108825" y="1874838"/>
          <p14:tracePt t="36805" x="7089775" y="1866900"/>
          <p14:tracePt t="36820" x="7072313" y="1866900"/>
          <p14:tracePt t="36837" x="7062788" y="1866900"/>
          <p14:tracePt t="36870" x="7054850" y="1866900"/>
          <p14:tracePt t="37534" x="7045325" y="1874838"/>
          <p14:tracePt t="37543" x="7027863" y="1893888"/>
          <p14:tracePt t="37554" x="7000875" y="1946275"/>
          <p14:tracePt t="37570" x="6956425" y="2009775"/>
          <p14:tracePt t="37587" x="6911975" y="2089150"/>
          <p14:tracePt t="37606" x="6858000" y="2187575"/>
          <p14:tracePt t="37621" x="6823075" y="2241550"/>
          <p14:tracePt t="37637" x="6786563" y="2295525"/>
          <p14:tracePt t="37671" x="6705600" y="2393950"/>
          <p14:tracePt t="37703" x="6626225" y="2482850"/>
          <p14:tracePt t="37738" x="6483350" y="2633663"/>
          <p14:tracePt t="37753" x="6419850" y="2687638"/>
          <p14:tracePt t="37770" x="6340475" y="2751138"/>
          <p14:tracePt t="37789" x="6251575" y="2830513"/>
          <p14:tracePt t="37804" x="6197600" y="2874963"/>
          <p14:tracePt t="37821" x="6161088" y="2901950"/>
          <p14:tracePt t="37836" x="6134100" y="2928938"/>
          <p14:tracePt t="37856" x="6099175" y="2965450"/>
          <p14:tracePt t="37871" x="6081713" y="2990850"/>
          <p14:tracePt t="37887" x="6062663" y="3017838"/>
          <p14:tracePt t="37905" x="6045200" y="3036888"/>
          <p14:tracePt t="37922" x="6037263" y="3054350"/>
          <p14:tracePt t="37937" x="6027738" y="3054350"/>
          <p14:tracePt t="37953" x="6027738" y="3062288"/>
          <p14:tracePt t="37970" x="6018213" y="3071813"/>
          <p14:tracePt t="37988" x="6000750" y="3098800"/>
          <p14:tracePt t="38004" x="6000750" y="3108325"/>
          <p14:tracePt t="58338" x="5991225" y="3108325"/>
          <p14:tracePt t="58359" x="5983288" y="3108325"/>
          <p14:tracePt t="58381" x="5973763" y="3108325"/>
          <p14:tracePt t="58396" x="5965825" y="3108325"/>
          <p14:tracePt t="58405" x="5946775" y="3108325"/>
          <p14:tracePt t="58412" x="5938838" y="3108325"/>
          <p14:tracePt t="58428" x="5911850" y="3098800"/>
          <p14:tracePt t="58461" x="5840413" y="3054350"/>
          <p14:tracePt t="58495" x="5759450" y="3000375"/>
          <p14:tracePt t="58528" x="5653088" y="2928938"/>
          <p14:tracePt t="58544" x="5608638" y="2901950"/>
          <p14:tracePt t="58564" x="5554663" y="2867025"/>
          <p14:tracePt t="58578" x="5510213" y="2840038"/>
          <p14:tracePt t="58594" x="5483225" y="2813050"/>
          <p14:tracePt t="58611" x="5446713" y="2786063"/>
          <p14:tracePt t="58630" x="5394325" y="2751138"/>
          <p14:tracePt t="58644" x="5348288" y="2705100"/>
          <p14:tracePt t="58661" x="5313363" y="2670175"/>
          <p14:tracePt t="58678" x="5259388" y="2633663"/>
          <p14:tracePt t="58696" x="5160963" y="2562225"/>
          <p14:tracePt t="58712" x="5099050" y="2509838"/>
          <p14:tracePt t="58728" x="5037138" y="2465388"/>
          <p14:tracePt t="58744" x="4973638" y="2411413"/>
          <p14:tracePt t="58754" x="4911725" y="2357438"/>
          <p14:tracePt t="58766" x="4875213" y="2339975"/>
          <p14:tracePt t="58778" x="4813300" y="2276475"/>
          <p14:tracePt t="58795" x="4768850" y="2232025"/>
          <p14:tracePt t="58813" x="4687888" y="2133600"/>
          <p14:tracePt t="58828" x="4633913" y="2044700"/>
          <p14:tracePt t="58844" x="4589463" y="1965325"/>
          <p14:tracePt t="58861" x="4562475" y="1884363"/>
          <p14:tracePt t="58879" x="4527550" y="1812925"/>
          <p14:tracePt t="58894" x="4527550" y="1776413"/>
          <p14:tracePt t="58912" x="4518025" y="1751013"/>
          <p14:tracePt t="58928" x="4518025" y="1741488"/>
          <p14:tracePt t="58944" x="4518025" y="1724025"/>
          <p14:tracePt t="58961" x="4518025" y="1714500"/>
          <p14:tracePt t="58978" x="4518025" y="1697038"/>
          <p14:tracePt t="58997" x="4554538" y="1660525"/>
          <p14:tracePt t="59011" x="4625975" y="1616075"/>
          <p14:tracePt t="59028" x="4724400" y="1562100"/>
          <p14:tracePt t="59045" x="4803775" y="1517650"/>
          <p14:tracePt t="59063" x="5000625" y="1446213"/>
          <p14:tracePt t="59078" x="5153025" y="1411288"/>
          <p14:tracePt t="59095" x="5330825" y="1374775"/>
          <p14:tracePt t="59112" x="5545138" y="1322388"/>
          <p14:tracePt t="59131" x="5919788" y="1241425"/>
          <p14:tracePt t="59144" x="6197600" y="1179513"/>
          <p14:tracePt t="59162" x="6500813" y="1125538"/>
          <p14:tracePt t="59178" x="6732588" y="1098550"/>
          <p14:tracePt t="59195" x="7099300" y="1054100"/>
          <p14:tracePt t="59211" x="7304088" y="1054100"/>
          <p14:tracePt t="59228" x="7483475" y="1081088"/>
          <p14:tracePt t="59247" x="7759700" y="1160463"/>
          <p14:tracePt t="59262" x="7894638" y="1223963"/>
          <p14:tracePt t="59278" x="8010525" y="1285875"/>
          <p14:tracePt t="59295" x="8116888" y="1339850"/>
          <p14:tracePt t="59314" x="8224838" y="1419225"/>
          <p14:tracePt t="59329" x="8259763" y="1446213"/>
          <p14:tracePt t="59345" x="8286750" y="1473200"/>
          <p14:tracePt t="59361" x="8304213" y="1517650"/>
          <p14:tracePt t="59379" x="8304213" y="1616075"/>
          <p14:tracePt t="59396" x="8259763" y="1704975"/>
          <p14:tracePt t="59412" x="8215313" y="1776413"/>
          <p14:tracePt t="59431" x="8089900" y="1919288"/>
          <p14:tracePt t="59445" x="7947025" y="2036763"/>
          <p14:tracePt t="59462" x="7777163" y="2152650"/>
          <p14:tracePt t="59478" x="7653338" y="2224088"/>
          <p14:tracePt t="59497" x="7429500" y="2347913"/>
          <p14:tracePt t="59511" x="7251700" y="2419350"/>
          <p14:tracePt t="59529" x="7062788" y="2473325"/>
          <p14:tracePt t="59545" x="6884988" y="2517775"/>
          <p14:tracePt t="59563" x="6589713" y="2554288"/>
          <p14:tracePt t="59578" x="6438900" y="2571750"/>
          <p14:tracePt t="59595" x="6286500" y="2571750"/>
          <p14:tracePt t="59612" x="6126163" y="2562225"/>
          <p14:tracePt t="59630" x="5902325" y="2544763"/>
          <p14:tracePt t="59645" x="5813425" y="2517775"/>
          <p14:tracePt t="59662" x="5724525" y="2500313"/>
          <p14:tracePt t="59681" x="5608638" y="2473325"/>
          <p14:tracePt t="59696" x="5527675" y="2446338"/>
          <p14:tracePt t="59712" x="5438775" y="2428875"/>
          <p14:tracePt t="59728" x="5357813" y="2401888"/>
          <p14:tracePt t="59747" x="5251450" y="2366963"/>
          <p14:tracePt t="59764" x="5180013" y="2347913"/>
          <p14:tracePt t="59778" x="5108575" y="2330450"/>
          <p14:tracePt t="59798" x="5037138" y="2312988"/>
          <p14:tracePt t="59813" x="4991100" y="2303463"/>
          <p14:tracePt t="59828" x="4965700" y="2295525"/>
          <p14:tracePt t="59846" x="4938713" y="2276475"/>
          <p14:tracePt t="59864" x="4911725" y="2251075"/>
          <p14:tracePt t="59878" x="4894263" y="2232025"/>
          <p14:tracePt t="59895" x="4875213" y="2224088"/>
          <p14:tracePt t="59911" x="4857750" y="2205038"/>
          <p14:tracePt t="59929" x="4840288" y="2160588"/>
          <p14:tracePt t="59945" x="4813300" y="2133600"/>
          <p14:tracePt t="59961" x="4795838" y="2098675"/>
          <p14:tracePt t="59978" x="4786313" y="2071688"/>
          <p14:tracePt t="59997" x="4768850" y="2036763"/>
          <p14:tracePt t="60011" x="4759325" y="2017713"/>
          <p14:tracePt t="60028" x="4751388" y="2000250"/>
          <p14:tracePt t="60045" x="4741863" y="1982788"/>
          <p14:tracePt t="60063" x="4732338" y="1965325"/>
          <p14:tracePt t="60078" x="4724400" y="1946275"/>
          <p14:tracePt t="60095" x="4714875" y="1938338"/>
          <p14:tracePt t="60111" x="4705350" y="1919288"/>
          <p14:tracePt t="60128" x="4697413" y="1911350"/>
          <p14:tracePt t="60161" x="4697413" y="1901825"/>
          <p14:tracePt t="60179" x="4697413" y="1884363"/>
          <p14:tracePt t="60211" x="4697413" y="1866900"/>
          <p14:tracePt t="60228" x="4697413" y="1847850"/>
          <p14:tracePt t="60246" x="4697413" y="1812925"/>
          <p14:tracePt t="60261" x="4705350" y="1795463"/>
          <p14:tracePt t="60278" x="4705350" y="1768475"/>
          <p14:tracePt t="60295" x="4724400" y="1731963"/>
          <p14:tracePt t="60312" x="4759325" y="1687513"/>
          <p14:tracePt t="60328" x="4795838" y="1652588"/>
          <p14:tracePt t="60345" x="4848225" y="1598613"/>
          <p14:tracePt t="60364" x="4973638" y="1517650"/>
          <p14:tracePt t="60379" x="5054600" y="1482725"/>
          <p14:tracePt t="60395" x="5133975" y="1446213"/>
          <p14:tracePt t="60412" x="5197475" y="1438275"/>
          <p14:tracePt t="60431" x="5313363" y="1411288"/>
          <p14:tracePt t="60446" x="5402263" y="1393825"/>
          <p14:tracePt t="60462" x="5483225" y="1374775"/>
          <p14:tracePt t="60479" x="5545138" y="1374775"/>
          <p14:tracePt t="60496" x="5626100" y="1357313"/>
          <p14:tracePt t="60512" x="5653088" y="1357313"/>
          <p14:tracePt t="60529" x="5697538" y="1357313"/>
          <p14:tracePt t="60545" x="5741988" y="1357313"/>
          <p14:tracePt t="60562" x="5795963" y="1357313"/>
          <p14:tracePt t="60579" x="5830888" y="1366838"/>
          <p14:tracePt t="60595" x="5884863" y="1374775"/>
          <p14:tracePt t="60614" x="5929313" y="1393825"/>
          <p14:tracePt t="60628" x="5965825" y="1411288"/>
          <p14:tracePt t="60645" x="6000750" y="1428750"/>
          <p14:tracePt t="60662" x="6027738" y="1455738"/>
          <p14:tracePt t="60680" x="6072188" y="1500188"/>
          <p14:tracePt t="60696" x="6089650" y="1517650"/>
          <p14:tracePt t="60714" x="6108700" y="1536700"/>
          <p14:tracePt t="60730" x="6126163" y="1554163"/>
          <p14:tracePt t="60735" x="6134100" y="1562100"/>
          <p14:tracePt t="60746" x="6134100" y="1581150"/>
          <p14:tracePt t="60763" x="6153150" y="1598613"/>
          <p14:tracePt t="60779" x="6153150" y="1608138"/>
          <p14:tracePt t="60797" x="6161088" y="1625600"/>
          <p14:tracePt t="60814" x="6170613" y="1670050"/>
          <p14:tracePt t="60829" x="6188075" y="1704975"/>
          <p14:tracePt t="60845" x="6188075" y="1741488"/>
          <p14:tracePt t="60865" x="6205538" y="1803400"/>
          <p14:tracePt t="60879" x="6215063" y="1839913"/>
          <p14:tracePt t="60895" x="6215063" y="1866900"/>
          <p14:tracePt t="60912" x="6215063" y="1893888"/>
          <p14:tracePt t="60930" x="6215063" y="1938338"/>
          <p14:tracePt t="60946" x="6215063" y="1955800"/>
          <p14:tracePt t="60962" x="6205538" y="1982788"/>
          <p14:tracePt t="60979" x="6197600" y="2009775"/>
          <p14:tracePt t="60996" x="6180138" y="2044700"/>
          <p14:tracePt t="61012" x="6170613" y="2062163"/>
          <p14:tracePt t="61029" x="6153150" y="2081213"/>
          <p14:tracePt t="61048" x="6126163" y="2116138"/>
          <p14:tracePt t="61063" x="6099175" y="2133600"/>
          <p14:tracePt t="61079" x="6072188" y="2143125"/>
          <p14:tracePt t="61095" x="6054725" y="2160588"/>
          <p14:tracePt t="61114" x="6037263" y="2170113"/>
          <p14:tracePt t="61129" x="6037263" y="2179638"/>
          <p14:tracePt t="61146" x="6027738" y="2179638"/>
          <p14:tracePt t="61163" x="6018213" y="2179638"/>
          <p14:tracePt t="61180" x="6010275" y="2179638"/>
          <p14:tracePt t="61195" x="6000750" y="2179638"/>
          <p14:tracePt t="61212" x="5983288" y="2179638"/>
          <p14:tracePt t="61230" x="5965825" y="2179638"/>
          <p14:tracePt t="61235" x="5956300" y="2179638"/>
          <p14:tracePt t="61247" x="5938838" y="2160588"/>
          <p14:tracePt t="61262" x="5911850" y="2143125"/>
          <p14:tracePt t="61279" x="5884863" y="2108200"/>
          <p14:tracePt t="61298" x="5848350" y="2044700"/>
          <p14:tracePt t="61314" x="5822950" y="2009775"/>
          <p14:tracePt t="61329" x="5813425" y="1973263"/>
          <p14:tracePt t="61345" x="5803900" y="1946275"/>
          <p14:tracePt t="61364" x="5803900" y="1893888"/>
          <p14:tracePt t="61379" x="5803900" y="1874838"/>
          <p14:tracePt t="61397" x="5803900" y="1830388"/>
          <p14:tracePt t="61412" x="5803900" y="1785938"/>
          <p14:tracePt t="61430" x="5813425" y="1731963"/>
          <p14:tracePt t="61446" x="5813425" y="1704975"/>
          <p14:tracePt t="61462" x="5830888" y="1670050"/>
          <p14:tracePt t="61481" x="5840413" y="1643063"/>
          <p14:tracePt t="61496" x="5848350" y="1625600"/>
          <p14:tracePt t="61512" x="5867400" y="1608138"/>
          <p14:tracePt t="61529" x="5884863" y="1598613"/>
          <p14:tracePt t="61548" x="5911850" y="1581150"/>
          <p14:tracePt t="61563" x="5919788" y="1562100"/>
          <p14:tracePt t="61579" x="5938838" y="1544638"/>
          <p14:tracePt t="61596" x="5956300" y="1527175"/>
          <p14:tracePt t="61613" x="5983288" y="1509713"/>
          <p14:tracePt t="61629" x="6010275" y="1490663"/>
          <p14:tracePt t="61646" x="6027738" y="1490663"/>
          <p14:tracePt t="61665" x="6072188" y="1473200"/>
          <p14:tracePt t="61679" x="6089650" y="1473200"/>
          <p14:tracePt t="61696" x="6116638" y="1473200"/>
          <p14:tracePt t="61713" x="6134100" y="1482725"/>
          <p14:tracePt t="61732" x="6161088" y="1490663"/>
          <p14:tracePt t="61747" x="6180138" y="1509713"/>
          <p14:tracePt t="61762" x="6188075" y="1527175"/>
          <p14:tracePt t="61779" x="6215063" y="1562100"/>
          <p14:tracePt t="61797" x="6242050" y="1625600"/>
          <p14:tracePt t="61813" x="6251575" y="1660525"/>
          <p14:tracePt t="61829" x="6251575" y="1697038"/>
          <p14:tracePt t="61846" x="6259513" y="1741488"/>
          <p14:tracePt t="61864" x="6259513" y="1822450"/>
          <p14:tracePt t="61879" x="6259513" y="1874838"/>
          <p14:tracePt t="61896" x="6251575" y="1938338"/>
          <p14:tracePt t="61915" x="6232525" y="2009775"/>
          <p14:tracePt t="61930" x="6224588" y="2071688"/>
          <p14:tracePt t="61946" x="6205538" y="2125663"/>
          <p14:tracePt t="61962" x="6197600" y="2152650"/>
          <p14:tracePt t="61981" x="6188075" y="2179638"/>
          <p14:tracePt t="61996" x="6180138" y="2197100"/>
          <p14:tracePt t="62013" x="6180138" y="2205038"/>
          <p14:tracePt t="62032" x="6180138" y="2214563"/>
          <p14:tracePt t="62062" x="6170613" y="2224088"/>
          <p14:tracePt t="62079" x="6161088" y="2232025"/>
          <p14:tracePt t="62096" x="6153150" y="2232025"/>
          <p14:tracePt t="62112" x="6134100" y="2232025"/>
          <p14:tracePt t="62129" x="6116638" y="2232025"/>
          <p14:tracePt t="62146" x="6108700" y="2232025"/>
          <p14:tracePt t="62164" x="6099175" y="2232025"/>
          <p14:tracePt t="62179" x="6089650" y="2232025"/>
          <p14:tracePt t="62196" x="6081713" y="2232025"/>
          <p14:tracePt t="62300" x="6072188" y="2232025"/>
          <p14:tracePt t="62335" x="6062663" y="2232025"/>
          <p14:tracePt t="62357" x="6054725" y="2232025"/>
          <p14:tracePt t="62366" x="6045200" y="2232025"/>
          <p14:tracePt t="62388" x="6037263" y="2232025"/>
          <p14:tracePt t="62498" x="6027738" y="2232025"/>
          <p14:tracePt t="62798" x="6027738" y="2224088"/>
          <p14:tracePt t="62806" x="6018213" y="2224088"/>
          <p14:tracePt t="62821" x="6018213" y="2214563"/>
          <p14:tracePt t="62842" x="6018213" y="2205038"/>
          <p14:tracePt t="62865" x="6018213" y="2197100"/>
          <p14:tracePt t="62880" x="6018213" y="2187575"/>
          <p14:tracePt t="62917" x="6018213" y="2179638"/>
          <p14:tracePt t="63291" x="6000750" y="2179638"/>
          <p14:tracePt t="63301" x="5991225" y="2170113"/>
          <p14:tracePt t="63313" x="5965825" y="2152650"/>
          <p14:tracePt t="63330" x="5946775" y="2133600"/>
          <p14:tracePt t="63348" x="5929313" y="2116138"/>
          <p14:tracePt t="63380" x="5911850" y="2089150"/>
          <p14:tracePt t="63414" x="5894388" y="2044700"/>
          <p14:tracePt t="63446" x="5875338" y="2036763"/>
          <p14:tracePt t="63463" x="5875338" y="2027238"/>
          <p14:tracePt t="63480" x="5875338" y="2017713"/>
          <p14:tracePt t="63541" x="5875338" y="2009775"/>
          <p14:tracePt t="63564" x="5875338" y="2000250"/>
          <p14:tracePt t="63623" x="5875338" y="1990725"/>
          <p14:tracePt t="63645" x="5875338" y="1973263"/>
          <p14:tracePt t="63657" x="5857875" y="1955800"/>
          <p14:tracePt t="63666" x="5857875" y="1928813"/>
          <p14:tracePt t="63680" x="5848350" y="1866900"/>
          <p14:tracePt t="63697" x="5830888" y="1812925"/>
          <p14:tracePt t="63715" x="5830888" y="1731963"/>
          <p14:tracePt t="63730" x="5830888" y="1704975"/>
          <p14:tracePt t="63746" x="5830888" y="1687513"/>
          <p14:tracePt t="63763" x="5830888" y="1670050"/>
          <p14:tracePt t="63781" x="5830888" y="1652588"/>
          <p14:tracePt t="63796" x="5840413" y="1643063"/>
          <p14:tracePt t="63813" x="5857875" y="1625600"/>
          <p14:tracePt t="63830" x="5867400" y="1616075"/>
          <p14:tracePt t="63847" x="5902325" y="1598613"/>
          <p14:tracePt t="63863" x="5938838" y="1589088"/>
          <p14:tracePt t="63880" x="5991225" y="1571625"/>
          <p14:tracePt t="63899" x="6045200" y="1562100"/>
          <p14:tracePt t="63913" x="6081713" y="1562100"/>
          <p14:tracePt t="63931" x="6116638" y="1562100"/>
          <p14:tracePt t="63951" x="6153150" y="1571625"/>
          <p14:tracePt t="63966" x="6170613" y="1571625"/>
          <p14:tracePt t="63980" x="6188075" y="1589088"/>
          <p14:tracePt t="63997" x="6197600" y="1589088"/>
          <p14:tracePt t="64014" x="6215063" y="1598613"/>
          <p14:tracePt t="64032" x="6224588" y="1598613"/>
          <p14:tracePt t="64064" x="6232525" y="1608138"/>
          <p14:tracePt t="64080" x="6242050" y="1616075"/>
          <p14:tracePt t="64097" x="6251575" y="1633538"/>
          <p14:tracePt t="64113" x="6251575" y="1652588"/>
          <p14:tracePt t="64130" x="6251575" y="1687513"/>
          <p14:tracePt t="64148" x="6251575" y="1751013"/>
          <p14:tracePt t="64163" x="6251575" y="1785938"/>
          <p14:tracePt t="64180" x="6251575" y="1830388"/>
          <p14:tracePt t="64197" x="6242050" y="1857375"/>
          <p14:tracePt t="64215" x="6224588" y="1901825"/>
          <p14:tracePt t="64230" x="6205538" y="1928813"/>
          <p14:tracePt t="64247" x="6188075" y="1955800"/>
          <p14:tracePt t="64254" x="6188075" y="1965325"/>
          <p14:tracePt t="64266" x="6170613" y="1990725"/>
          <p14:tracePt t="64281" x="6143625" y="2017713"/>
          <p14:tracePt t="64297" x="6126163" y="2036763"/>
          <p14:tracePt t="64314" x="6108700" y="2062163"/>
          <p14:tracePt t="64331" x="6099175" y="2071688"/>
          <p14:tracePt t="64347" x="6089650" y="2089150"/>
          <p14:tracePt t="64363" x="6081713" y="2098675"/>
          <p14:tracePt t="64380" x="6072188" y="2098675"/>
          <p14:tracePt t="64399" x="6062663" y="2098675"/>
          <p14:tracePt t="64431" x="6054725" y="2098675"/>
          <p14:tracePt t="64447" x="6045200" y="2108200"/>
          <p14:tracePt t="64465" x="6027738" y="2116138"/>
          <p14:tracePt t="64480" x="6018213" y="2116138"/>
          <p14:tracePt t="64497" x="6010275" y="2116138"/>
          <p14:tracePt t="64532" x="6000750" y="2116138"/>
          <p14:tracePt t="64569" x="5991225" y="2116138"/>
          <p14:tracePt t="64581" x="5983288" y="2116138"/>
          <p14:tracePt t="64600" x="5973763" y="2116138"/>
          <p14:tracePt t="64622" x="5965825" y="2116138"/>
          <p14:tracePt t="64637" x="5956300" y="2116138"/>
          <p14:tracePt t="64651" x="5946775" y="2116138"/>
          <p14:tracePt t="64672" x="5938838" y="2108200"/>
          <p14:tracePt t="64694" x="5929313" y="2098675"/>
          <p14:tracePt t="64709" x="5929313" y="2081213"/>
          <p14:tracePt t="64722" x="5911850" y="2071688"/>
          <p14:tracePt t="64733" x="5911850" y="2062163"/>
          <p14:tracePt t="64739" x="5902325" y="2054225"/>
          <p14:tracePt t="64753" x="5894388" y="2044700"/>
          <p14:tracePt t="64767" x="5884863" y="2027238"/>
          <p14:tracePt t="64781" x="5867400" y="2000250"/>
          <p14:tracePt t="64797" x="5848350" y="1965325"/>
          <p14:tracePt t="64814" x="5830888" y="1928813"/>
          <p14:tracePt t="64832" x="5822950" y="1874838"/>
          <p14:tracePt t="64847" x="5813425" y="1830388"/>
          <p14:tracePt t="64863" x="5803900" y="1776413"/>
          <p14:tracePt t="64880" x="5803900" y="1731963"/>
          <p14:tracePt t="64898" x="5813425" y="1670050"/>
          <p14:tracePt t="64913" x="5813425" y="1643063"/>
          <p14:tracePt t="64931" x="5822950" y="1608138"/>
          <p14:tracePt t="64947" x="5830888" y="1589088"/>
          <p14:tracePt t="64965" x="5848350" y="1554163"/>
          <p14:tracePt t="64980" x="5867400" y="1527175"/>
          <p14:tracePt t="64997" x="5884863" y="1500188"/>
          <p14:tracePt t="65013" x="5894388" y="1473200"/>
          <p14:tracePt t="65032" x="5919788" y="1446213"/>
          <p14:tracePt t="65048" x="5938838" y="1438275"/>
          <p14:tracePt t="65064" x="5965825" y="1419225"/>
          <p14:tracePt t="65084" x="5991225" y="1393825"/>
          <p14:tracePt t="65097" x="6018213" y="1384300"/>
          <p14:tracePt t="65113" x="6027738" y="1374775"/>
          <p14:tracePt t="65130" x="6045200" y="1366838"/>
          <p14:tracePt t="65149" x="6072188" y="1357313"/>
          <p14:tracePt t="65164" x="6089650" y="1357313"/>
          <p14:tracePt t="65181" x="6116638" y="1357313"/>
          <p14:tracePt t="65197" x="6143625" y="1366838"/>
          <p14:tracePt t="65214" x="6188075" y="1393825"/>
          <p14:tracePt t="65230" x="6215063" y="1419225"/>
          <p14:tracePt t="65248" x="6242050" y="1455738"/>
          <p14:tracePt t="65266" x="6286500" y="1490663"/>
          <p14:tracePt t="65281" x="6296025" y="1517650"/>
          <p14:tracePt t="65297" x="6313488" y="1544638"/>
          <p14:tracePt t="65314" x="6323013" y="1571625"/>
          <p14:tracePt t="65333" x="6330950" y="1625600"/>
          <p14:tracePt t="65347" x="6330950" y="1687513"/>
          <p14:tracePt t="65364" x="6330950" y="1751013"/>
          <p14:tracePt t="65380" x="6323013" y="1822450"/>
          <p14:tracePt t="65398" x="6313488" y="1919288"/>
          <p14:tracePt t="65414" x="6303963" y="1955800"/>
          <p14:tracePt t="65431" x="6296025" y="1990725"/>
          <p14:tracePt t="65449" x="6286500" y="2027238"/>
          <p14:tracePt t="65464" x="6276975" y="2036763"/>
          <p14:tracePt t="65481" x="6269038" y="2054225"/>
          <p14:tracePt t="65498" x="6269038" y="2062163"/>
          <p14:tracePt t="65517" x="6242050" y="2089150"/>
          <p14:tracePt t="65531" x="6224588" y="2098675"/>
          <p14:tracePt t="65547" x="6205538" y="2116138"/>
          <p14:tracePt t="65564" x="6188075" y="2133600"/>
          <p14:tracePt t="65584" x="6161088" y="2143125"/>
          <p14:tracePt t="65597" x="6153150" y="2152650"/>
          <p14:tracePt t="65614" x="6134100" y="2160588"/>
          <p14:tracePt t="65631" x="6126163" y="2160588"/>
          <p14:tracePt t="65649" x="6099175" y="2170113"/>
          <p14:tracePt t="65665" x="6089650" y="2170113"/>
          <p14:tracePt t="65680" x="6081713" y="2170113"/>
          <p14:tracePt t="65699" x="6062663" y="2170113"/>
          <p14:tracePt t="65714" x="6045200" y="2170113"/>
          <p14:tracePt t="65748" x="6037263" y="2160588"/>
          <p14:tracePt t="65766" x="6027738" y="2152650"/>
          <p14:tracePt t="65781" x="6018213" y="2152650"/>
          <p14:tracePt t="65798" x="6010275" y="2133600"/>
          <p14:tracePt t="65814" x="6000750" y="2125663"/>
          <p14:tracePt t="65832" x="5991225" y="2116138"/>
          <p14:tracePt t="65847" x="5991225" y="2098675"/>
          <p14:tracePt t="65864" x="5973763" y="2089150"/>
          <p14:tracePt t="65883" x="5965825" y="2071688"/>
          <p14:tracePt t="65899" x="5965825" y="2062163"/>
          <p14:tracePt t="65914" x="5965825" y="2054225"/>
          <p14:tracePt t="65931" x="5965825" y="2044700"/>
          <p14:tracePt t="65949" x="5965825" y="2036763"/>
          <p14:tracePt t="66311" x="5956300" y="2027238"/>
          <p14:tracePt t="66324" x="5946775" y="2017713"/>
          <p14:tracePt t="66333" x="5938838" y="2009775"/>
          <p14:tracePt t="66348" x="5929313" y="2009775"/>
          <p14:tracePt t="66364" x="5919788" y="1990725"/>
          <p14:tracePt t="66383" x="5911850" y="1982788"/>
          <p14:tracePt t="66539" x="5919788" y="1982788"/>
          <p14:tracePt t="66554" x="5938838" y="1982788"/>
          <p14:tracePt t="66568" x="5956300" y="1982788"/>
          <p14:tracePt t="66583" x="5965825" y="1982788"/>
          <p14:tracePt t="66597" x="5973763" y="1982788"/>
          <p14:tracePt t="66614" x="5991225" y="1982788"/>
          <p14:tracePt t="66633" x="6010275" y="1982788"/>
          <p14:tracePt t="66647" x="6018213" y="1982788"/>
          <p14:tracePt t="66681" x="6027738" y="1982788"/>
          <p14:tracePt t="66942" x="6018213" y="1982788"/>
          <p14:tracePt t="66951" x="6010275" y="1982788"/>
          <p14:tracePt t="66964" x="5983288" y="1990725"/>
          <p14:tracePt t="66981" x="5965825" y="1990725"/>
          <p14:tracePt t="67000" x="5902325" y="1990725"/>
          <p14:tracePt t="67031" x="5822950" y="1990725"/>
          <p14:tracePt t="67066" x="5724525" y="1990725"/>
          <p14:tracePt t="67098" x="5653088" y="1990725"/>
          <p14:tracePt t="67114" x="5616575" y="1990725"/>
          <p14:tracePt t="67133" x="5581650" y="1990725"/>
          <p14:tracePt t="67148" x="5545138" y="2000250"/>
          <p14:tracePt t="67165" x="5518150" y="2000250"/>
          <p14:tracePt t="67181" x="5483225" y="2009775"/>
          <p14:tracePt t="67199" x="5429250" y="2017713"/>
          <p14:tracePt t="67214" x="5375275" y="2027238"/>
          <p14:tracePt t="67231" x="5322888" y="2027238"/>
          <p14:tracePt t="67238" x="5295900" y="2027238"/>
          <p14:tracePt t="67251" x="5251450" y="2036763"/>
          <p14:tracePt t="67265" x="5170488" y="2044700"/>
          <p14:tracePt t="67281" x="5072063" y="2044700"/>
          <p14:tracePt t="67298" x="5000625" y="2044700"/>
          <p14:tracePt t="67316" x="4884738" y="2044700"/>
          <p14:tracePt t="67331" x="4822825" y="2036763"/>
          <p14:tracePt t="67348" x="4768850" y="2036763"/>
          <p14:tracePt t="67364" x="4714875" y="2036763"/>
          <p14:tracePt t="67383" x="4652963" y="2017713"/>
          <p14:tracePt t="67398" x="4598988" y="2017713"/>
          <p14:tracePt t="67415" x="4572000" y="2009775"/>
          <p14:tracePt t="67432" x="4545013" y="2000250"/>
          <p14:tracePt t="67448" x="4510088" y="1982788"/>
          <p14:tracePt t="67464" x="4491038" y="1982788"/>
          <p14:tracePt t="67481" x="4483100" y="1973263"/>
          <p14:tracePt t="67500" x="4465638" y="1965325"/>
          <p14:tracePt t="67531" x="4465638" y="1955800"/>
          <p14:tracePt t="67548" x="4465638" y="1946275"/>
          <p14:tracePt t="67566" x="4456113" y="1938338"/>
          <p14:tracePt t="68127" x="4465638" y="1938338"/>
          <p14:tracePt t="68136" x="4473575" y="1955800"/>
          <p14:tracePt t="68148" x="4500563" y="1990725"/>
          <p14:tracePt t="68165" x="4527550" y="2017713"/>
          <p14:tracePt t="68183" x="4581525" y="2062163"/>
          <p14:tracePt t="68198" x="4608513" y="2081213"/>
          <p14:tracePt t="68215" x="4660900" y="2098675"/>
          <p14:tracePt t="68250" x="4751388" y="2116138"/>
          <p14:tracePt t="68282" x="4795838" y="2108200"/>
          <p14:tracePt t="68315" x="4867275" y="2071688"/>
          <p14:tracePt t="68331" x="4894263" y="2044700"/>
          <p14:tracePt t="68348" x="4911725" y="2017713"/>
          <p14:tracePt t="68367" x="4946650" y="1990725"/>
          <p14:tracePt t="68381" x="4965700" y="1982788"/>
          <p14:tracePt t="68399" x="4965700" y="1965325"/>
          <p14:tracePt t="68415" x="4983163" y="1965325"/>
          <p14:tracePt t="68434" x="4991100" y="1955800"/>
          <p14:tracePt t="68465" x="5000625" y="1946275"/>
          <p14:tracePt t="68481" x="5010150" y="1946275"/>
          <p14:tracePt t="68499" x="5018088" y="1928813"/>
          <p14:tracePt t="68515" x="5037138" y="1928813"/>
          <p14:tracePt t="68532" x="5054600" y="1919288"/>
          <p14:tracePt t="68550" x="5072063" y="1919288"/>
          <p14:tracePt t="68565" x="5099050" y="1919288"/>
          <p14:tracePt t="68582" x="5116513" y="1919288"/>
          <p14:tracePt t="68598" x="5126038" y="1928813"/>
          <p14:tracePt t="68617" x="5160963" y="1946275"/>
          <p14:tracePt t="68631" x="5180013" y="1955800"/>
          <p14:tracePt t="68649" x="5205413" y="1982788"/>
          <p14:tracePt t="68665" x="5232400" y="1990725"/>
          <p14:tracePt t="68685" x="5268913" y="2017713"/>
          <p14:tracePt t="68699" x="5286375" y="2017713"/>
          <p14:tracePt t="68716" x="5303838" y="2027238"/>
          <p14:tracePt t="68733" x="5313363" y="2036763"/>
          <p14:tracePt t="68737" x="5330825" y="2036763"/>
          <p14:tracePt t="68751" x="5340350" y="2044700"/>
          <p14:tracePt t="68765" x="5367338" y="2044700"/>
          <p14:tracePt t="68782" x="5394325" y="2044700"/>
          <p14:tracePt t="68800" x="5419725" y="2044700"/>
          <p14:tracePt t="68816" x="5446713" y="2044700"/>
          <p14:tracePt t="68832" x="5465763" y="2036763"/>
          <p14:tracePt t="68848" x="5473700" y="2017713"/>
          <p14:tracePt t="68866" x="5500688" y="1990725"/>
          <p14:tracePt t="68882" x="5527675" y="1965325"/>
          <p14:tracePt t="68899" x="5545138" y="1938338"/>
          <p14:tracePt t="68915" x="5562600" y="1911350"/>
          <p14:tracePt t="68932" x="5572125" y="1901825"/>
          <p14:tracePt t="68948" x="5581650" y="1893888"/>
          <p14:tracePt t="68965" x="5581650" y="1884363"/>
          <p14:tracePt t="69023" x="5589588" y="1884363"/>
          <p14:tracePt t="69037" x="5599113" y="1884363"/>
          <p14:tracePt t="69046" x="5608638" y="1884363"/>
          <p14:tracePt t="69059" x="5626100" y="1884363"/>
          <p14:tracePt t="69066" x="5634038" y="1884363"/>
          <p14:tracePt t="69082" x="5643563" y="1884363"/>
          <p14:tracePt t="69098" x="5670550" y="1893888"/>
          <p14:tracePt t="69116" x="5705475" y="1919288"/>
          <p14:tracePt t="69132" x="5732463" y="1938338"/>
          <p14:tracePt t="69149" x="5768975" y="1965325"/>
          <p14:tracePt t="69165" x="5813425" y="1990725"/>
          <p14:tracePt t="69183" x="5867400" y="2036763"/>
          <p14:tracePt t="69199" x="5902325" y="2054225"/>
          <p14:tracePt t="69216" x="5929313" y="2062163"/>
          <p14:tracePt t="69234" x="5965825" y="2081213"/>
          <p14:tracePt t="69252" x="5991225" y="2089150"/>
          <p14:tracePt t="69265" x="6010275" y="2089150"/>
          <p14:tracePt t="69282" x="6018213" y="2089150"/>
          <p14:tracePt t="69300" x="6045200" y="2089150"/>
          <p14:tracePt t="69332" x="6054725" y="2081213"/>
          <p14:tracePt t="69349" x="6062663" y="2081213"/>
          <p14:tracePt t="69366" x="6072188" y="2062163"/>
          <p14:tracePt t="69382" x="6081713" y="2062163"/>
          <p14:tracePt t="69399" x="6089650" y="2044700"/>
          <p14:tracePt t="69419" x="6099175" y="2009775"/>
          <p14:tracePt t="69432" x="6099175" y="2000250"/>
          <p14:tracePt t="69449" x="6099175" y="1990725"/>
          <p14:tracePt t="69466" x="6099175" y="1982788"/>
          <p14:tracePt t="69485" x="6099175" y="1973263"/>
          <p14:tracePt t="72887" x="6108700" y="1973263"/>
          <p14:tracePt t="72900" x="6143625" y="1982788"/>
          <p14:tracePt t="72917" x="6180138" y="1982788"/>
          <p14:tracePt t="72933" x="6197600" y="2000250"/>
          <p14:tracePt t="72951" x="6232525" y="2009775"/>
          <p14:tracePt t="72966" x="6251575" y="2017713"/>
          <p14:tracePt t="72984" x="6276975" y="2017713"/>
          <p14:tracePt t="73017" x="6323013" y="2017713"/>
          <p14:tracePt t="73050" x="6367463" y="2017713"/>
          <p14:tracePt t="73083" x="6411913" y="2017713"/>
          <p14:tracePt t="73100" x="6446838" y="2017713"/>
          <p14:tracePt t="73119" x="6473825" y="2017713"/>
          <p14:tracePt t="73136" x="6500813" y="2017713"/>
          <p14:tracePt t="73151" x="6537325" y="2017713"/>
          <p14:tracePt t="73167" x="6581775" y="2027238"/>
          <p14:tracePt t="73184" x="6634163" y="2036763"/>
          <p14:tracePt t="73201" x="6796088" y="2036763"/>
          <p14:tracePt t="73217" x="6902450" y="2044700"/>
          <p14:tracePt t="73234" x="7045325" y="2044700"/>
          <p14:tracePt t="73250" x="7215188" y="2054225"/>
          <p14:tracePt t="73256" x="7286625" y="2062163"/>
          <p14:tracePt t="73270" x="7394575" y="2071688"/>
          <p14:tracePt t="73284" x="7473950" y="2089150"/>
          <p14:tracePt t="73300" x="7562850" y="2089150"/>
          <p14:tracePt t="73320" x="7697788" y="2116138"/>
          <p14:tracePt t="73333" x="7777163" y="2125663"/>
          <p14:tracePt t="73350" x="7831138" y="2133600"/>
          <p14:tracePt t="73367" x="7885113" y="2143125"/>
          <p14:tracePt t="73386" x="7947025" y="2143125"/>
          <p14:tracePt t="73401" x="7983538" y="2152650"/>
          <p14:tracePt t="73418" x="8018463" y="2152650"/>
          <p14:tracePt t="73435" x="8062913" y="2152650"/>
          <p14:tracePt t="73452" x="8126413" y="2160588"/>
          <p14:tracePt t="73468" x="8161338" y="2160588"/>
          <p14:tracePt t="73484" x="8188325" y="2160588"/>
          <p14:tracePt t="73504" x="8224838" y="2160588"/>
          <p14:tracePt t="73517" x="8232775" y="2160588"/>
          <p14:tracePt t="73534" x="8242300" y="2160588"/>
          <p14:tracePt t="73550" x="8251825" y="2160588"/>
          <p14:tracePt t="73568" x="8259763" y="2160588"/>
          <p14:tracePt t="73583" x="8269288" y="2160588"/>
          <p14:tracePt t="74034" x="8259763" y="2160588"/>
          <p14:tracePt t="74045" x="8242300" y="2160588"/>
          <p14:tracePt t="74053" x="8224838" y="2160588"/>
          <p14:tracePt t="74067" x="8215313" y="2160588"/>
          <p14:tracePt t="74084" x="8205788" y="2160588"/>
          <p14:tracePt t="74101" x="8188325" y="2160588"/>
          <p14:tracePt t="74120" x="8161338" y="2160588"/>
          <p14:tracePt t="74151" x="8143875" y="2160588"/>
          <p14:tracePt t="74187" x="8045450" y="2152650"/>
          <p14:tracePt t="74217" x="7974013" y="2152650"/>
          <p14:tracePt t="74234" x="7947025" y="2143125"/>
          <p14:tracePt t="74253" x="7920038" y="2143125"/>
          <p14:tracePt t="74268" x="7912100" y="2143125"/>
          <p14:tracePt t="74284" x="7894638" y="2143125"/>
          <p14:tracePt t="74301" x="7885113" y="2143125"/>
          <p14:tracePt t="74318" x="7858125" y="2143125"/>
          <p14:tracePt t="74334" x="7848600" y="2133600"/>
          <p14:tracePt t="74370" x="7831138" y="2133600"/>
          <p14:tracePt t="74826" x="7823200" y="2125663"/>
          <p14:tracePt t="74834" x="7813675" y="2125663"/>
          <p14:tracePt t="74851" x="7796213" y="2125663"/>
          <p14:tracePt t="74868" x="7786688" y="2125663"/>
          <p14:tracePt t="74901" x="7769225" y="2125663"/>
          <p14:tracePt t="75034" x="7759700" y="2125663"/>
          <p14:tracePt t="75047" x="7751763" y="2125663"/>
          <p14:tracePt t="75060" x="7732713" y="2116138"/>
          <p14:tracePt t="75067" x="7724775" y="2116138"/>
          <p14:tracePt t="75084" x="7697788" y="2116138"/>
          <p14:tracePt t="75101" x="7680325" y="2108200"/>
          <p14:tracePt t="75118" x="7634288" y="2098675"/>
          <p14:tracePt t="75134" x="7608888" y="2098675"/>
          <p14:tracePt t="75151" x="7589838" y="2098675"/>
          <p14:tracePt t="75171" x="7562850" y="2098675"/>
          <p14:tracePt t="75185" x="7537450" y="2098675"/>
          <p14:tracePt t="75201" x="7510463" y="2081213"/>
          <p14:tracePt t="75217" x="7473950" y="2071688"/>
          <p14:tracePt t="75236" x="7402513" y="2071688"/>
          <p14:tracePt t="75251" x="7358063" y="2071688"/>
          <p14:tracePt t="75268" x="7323138" y="2071688"/>
          <p14:tracePt t="75284" x="7296150" y="2071688"/>
          <p14:tracePt t="75303" x="7269163" y="2054225"/>
          <p14:tracePt t="75317" x="7251700" y="2054225"/>
          <p14:tracePt t="75334" x="7232650" y="2054225"/>
          <p14:tracePt t="75351" x="7224713" y="2044700"/>
          <p14:tracePt t="75369" x="7205663" y="2044700"/>
          <p14:tracePt t="75386" x="7188200" y="2044700"/>
          <p14:tracePt t="75402" x="7180263" y="2036763"/>
          <p14:tracePt t="75421" x="7153275" y="2036763"/>
          <p14:tracePt t="75435" x="7134225" y="2027238"/>
          <p14:tracePt t="75451" x="7126288" y="2027238"/>
          <p14:tracePt t="75467" x="7099300" y="2017713"/>
          <p14:tracePt t="75485" x="7054850" y="2017713"/>
          <p14:tracePt t="75501" x="7037388" y="2009775"/>
          <p14:tracePt t="75518" x="7010400" y="2000250"/>
          <p14:tracePt t="75535" x="6983413" y="1990725"/>
          <p14:tracePt t="75554" x="6946900" y="1982788"/>
          <p14:tracePt t="75568" x="6929438" y="1973263"/>
          <p14:tracePt t="75585" x="6902450" y="1973263"/>
          <p14:tracePt t="75601" x="6875463" y="1965325"/>
          <p14:tracePt t="75618" x="6848475" y="1955800"/>
          <p14:tracePt t="75635" x="6831013" y="1955800"/>
          <p14:tracePt t="75651" x="6823075" y="1955800"/>
          <p14:tracePt t="75670" x="6796088" y="1946275"/>
          <p14:tracePt t="75684" x="6786563" y="1946275"/>
          <p14:tracePt t="75701" x="6777038" y="1946275"/>
          <p14:tracePt t="75718" x="6769100" y="1946275"/>
          <p14:tracePt t="75736" x="6742113" y="1946275"/>
          <p14:tracePt t="75751" x="6732588" y="1946275"/>
          <p14:tracePt t="75768" x="6715125" y="1938338"/>
          <p14:tracePt t="75787" x="6697663" y="1938338"/>
          <p14:tracePt t="75802" x="6661150" y="1938338"/>
          <p14:tracePt t="75818" x="6643688" y="1938338"/>
          <p14:tracePt t="75834" x="6616700" y="1938338"/>
          <p14:tracePt t="75854" x="6599238" y="1938338"/>
          <p14:tracePt t="75869" x="6589713" y="1938338"/>
          <p14:tracePt t="75885" x="6581775" y="1938338"/>
          <p14:tracePt t="75902" x="6562725" y="1938338"/>
          <p14:tracePt t="75920" x="6554788" y="1938338"/>
          <p14:tracePt t="75934" x="6545263" y="1938338"/>
          <p14:tracePt t="75952" x="6537325" y="1938338"/>
          <p14:tracePt t="77082" x="6537325" y="1946275"/>
          <p14:tracePt t="77097" x="6572250" y="1965325"/>
          <p14:tracePt t="77105" x="6634163" y="1982788"/>
          <p14:tracePt t="77118" x="6786563" y="2000250"/>
          <p14:tracePt t="77135" x="7134225" y="2027238"/>
          <p14:tracePt t="77152" x="7429500" y="2044700"/>
          <p14:tracePt t="77169" x="7902575" y="2071688"/>
          <p14:tracePt t="77201" x="8296275" y="2089150"/>
          <p14:tracePt t="77235" x="8589963" y="2125663"/>
          <p14:tracePt t="77268" x="8653463" y="2133600"/>
          <p14:tracePt t="77274" x="8661400" y="2133600"/>
          <p14:tracePt t="77296" x="8670925" y="2133600"/>
          <p14:tracePt t="77318" x="8680450" y="2133600"/>
          <p14:tracePt t="77327" x="8688388" y="2133600"/>
          <p14:tracePt t="77405" x="8680450" y="2133600"/>
          <p14:tracePt t="77620" x="8582025" y="2152650"/>
          <p14:tracePt t="77628" x="8483600" y="2179638"/>
          <p14:tracePt t="77640" x="8296275" y="2205038"/>
          <p14:tracePt t="77654" x="8081963" y="2205038"/>
          <p14:tracePt t="77668" x="7867650" y="2205038"/>
          <p14:tracePt t="77685" x="7705725" y="2197100"/>
          <p14:tracePt t="77702" x="7510463" y="2179638"/>
          <p14:tracePt t="77719" x="7205663" y="2133600"/>
          <p14:tracePt t="77735" x="7062788" y="2116138"/>
          <p14:tracePt t="77752" x="6902450" y="2081213"/>
          <p14:tracePt t="77758" x="6813550" y="2062163"/>
          <p14:tracePt t="77772" x="6688138" y="2036763"/>
          <p14:tracePt t="77786" x="6653213" y="2027238"/>
          <p14:tracePt t="77802" x="6572250" y="2009775"/>
          <p14:tracePt t="77819" x="6527800" y="2000250"/>
          <p14:tracePt t="77838" x="6483350" y="1982788"/>
          <p14:tracePt t="77852" x="6465888" y="1973263"/>
          <p14:tracePt t="77868" x="6446838" y="1973263"/>
          <p14:tracePt t="77885" x="6438900" y="1965325"/>
          <p14:tracePt t="77904" x="6411913" y="1955800"/>
          <p14:tracePt t="77918" x="6394450" y="1938338"/>
          <p14:tracePt t="77935" x="6357938" y="1938338"/>
          <p14:tracePt t="77952" x="6323013" y="1928813"/>
          <p14:tracePt t="77969" x="6242050" y="1919288"/>
          <p14:tracePt t="77985" x="6197600" y="1911350"/>
          <p14:tracePt t="78002" x="6153150" y="1911350"/>
          <p14:tracePt t="78019" x="6108700" y="1911350"/>
          <p14:tracePt t="78035" x="5991225" y="1911350"/>
          <p14:tracePt t="78052" x="5919788" y="1919288"/>
          <p14:tracePt t="78068" x="5857875" y="1919288"/>
          <p14:tracePt t="78087" x="5786438" y="1919288"/>
          <p14:tracePt t="78102" x="5768975" y="1919288"/>
          <p14:tracePt t="78120" x="5751513" y="1919288"/>
          <p14:tracePt t="78412" x="5741988" y="1919288"/>
          <p14:tracePt t="78422" x="5732463" y="1928813"/>
          <p14:tracePt t="78435" x="5688013" y="1938338"/>
          <p14:tracePt t="78452" x="5626100" y="1946275"/>
          <p14:tracePt t="78469" x="5456238" y="1982788"/>
          <p14:tracePt t="78485" x="5330825" y="2009775"/>
          <p14:tracePt t="78502" x="5160963" y="2036763"/>
          <p14:tracePt t="78521" x="4741863" y="2062163"/>
          <p14:tracePt t="78535" x="4510088" y="2062163"/>
          <p14:tracePt t="78552" x="4268788" y="2062163"/>
          <p14:tracePt t="78569" x="4071938" y="2044700"/>
          <p14:tracePt t="78587" x="3919538" y="2017713"/>
          <p14:tracePt t="78602" x="3875088" y="2009775"/>
          <p14:tracePt t="78619" x="3857625" y="2000250"/>
          <p14:tracePt t="78635" x="3848100" y="2000250"/>
          <p14:tracePt t="78652" x="3840163" y="2000250"/>
          <p14:tracePt t="78670" x="3830638" y="2000250"/>
          <p14:tracePt t="78735" x="3848100" y="2000250"/>
          <p14:tracePt t="78744" x="3875088" y="2000250"/>
          <p14:tracePt t="78752" x="3938588" y="2009775"/>
          <p14:tracePt t="78771" x="4205288" y="2027238"/>
          <p14:tracePt t="78785" x="4384675" y="2027238"/>
          <p14:tracePt t="78802" x="4608513" y="2036763"/>
          <p14:tracePt t="78819" x="4795838" y="2036763"/>
          <p14:tracePt t="78836" x="4973638" y="2044700"/>
          <p14:tracePt t="78852" x="5072063" y="2054225"/>
          <p14:tracePt t="78869" x="5197475" y="2054225"/>
          <p14:tracePt t="78885" x="5303838" y="2054225"/>
          <p14:tracePt t="78903" x="5429250" y="2054225"/>
          <p14:tracePt t="78919" x="5500688" y="2054225"/>
          <p14:tracePt t="78935" x="5572125" y="2044700"/>
          <p14:tracePt t="78954" x="5688013" y="2036763"/>
          <p14:tracePt t="78969" x="5751513" y="2027238"/>
          <p14:tracePt t="78986" x="5813425" y="2017713"/>
          <p14:tracePt t="79002" x="5857875" y="2017713"/>
          <p14:tracePt t="79021" x="5902325" y="2017713"/>
          <p14:tracePt t="79035" x="5919788" y="2017713"/>
          <p14:tracePt t="79069" x="5929313" y="2017713"/>
          <p14:tracePt t="79086" x="5938838" y="2017713"/>
          <p14:tracePt t="79103" x="5946775" y="2017713"/>
          <p14:tracePt t="79119" x="5956300" y="2017713"/>
          <p14:tracePt t="79140" x="5965825" y="2017713"/>
          <p14:tracePt t="79153" x="5973763" y="2017713"/>
          <p14:tracePt t="79169" x="5991225" y="2017713"/>
          <p14:tracePt t="79186" x="6018213" y="2017713"/>
          <p14:tracePt t="79204" x="6054725" y="2017713"/>
          <p14:tracePt t="79219" x="6062663" y="2027238"/>
          <p14:tracePt t="79236" x="6081713" y="2027238"/>
          <p14:tracePt t="79253" x="6089650" y="2027238"/>
          <p14:tracePt t="79272" x="6099175" y="2027238"/>
          <p14:tracePt t="79286" x="6108700" y="2027238"/>
          <p14:tracePt t="79353" x="6099175" y="2027238"/>
          <p14:tracePt t="79366" x="6081713" y="2027238"/>
          <p14:tracePt t="79376" x="6062663" y="2027238"/>
          <p14:tracePt t="79387" x="6045200" y="2009775"/>
          <p14:tracePt t="79403" x="6037263" y="2009775"/>
          <p14:tracePt t="79420" x="6018213" y="2000250"/>
          <p14:tracePt t="79436" x="6000750" y="1990725"/>
          <p14:tracePt t="79455" x="5991225" y="1982788"/>
          <p14:tracePt t="79469" x="5983288" y="1973263"/>
          <p14:tracePt t="79503" x="5973763" y="1965325"/>
          <p14:tracePt t="79519" x="5973763" y="1955800"/>
          <p14:tracePt t="79536" x="5973763" y="1946275"/>
          <p14:tracePt t="79603" x="5973763" y="1938338"/>
          <p14:tracePt t="79661" x="5965825" y="1938338"/>
          <p14:tracePt t="79675" x="5956300" y="1928813"/>
          <p14:tracePt t="79688" x="5946775" y="1911350"/>
          <p14:tracePt t="79704" x="5919788" y="1884363"/>
          <p14:tracePt t="79719" x="5884863" y="1839913"/>
          <p14:tracePt t="79736" x="5857875" y="1795463"/>
          <p14:tracePt t="79755" x="5822950" y="1758950"/>
          <p14:tracePt t="79769" x="5803900" y="1731963"/>
          <p14:tracePt t="79786" x="5795963" y="1714500"/>
          <p14:tracePt t="79802" x="5795963" y="1704975"/>
          <p14:tracePt t="79822" x="5776913" y="1670050"/>
          <p14:tracePt t="79836" x="5768975" y="1643063"/>
          <p14:tracePt t="79853" x="5768975" y="1625600"/>
          <p14:tracePt t="79869" x="5768975" y="1608138"/>
          <p14:tracePt t="79887" x="5768975" y="1598613"/>
          <p14:tracePt t="79903" x="5768975" y="1589088"/>
          <p14:tracePt t="79919" x="5768975" y="1571625"/>
          <p14:tracePt t="79937" x="5768975" y="1554163"/>
          <p14:tracePt t="79953" x="5786438" y="1527175"/>
          <p14:tracePt t="79969" x="5795963" y="1500188"/>
          <p14:tracePt t="79986" x="5813425" y="1482725"/>
          <p14:tracePt t="80005" x="5848350" y="1465263"/>
          <p14:tracePt t="80019" x="5875338" y="1446213"/>
          <p14:tracePt t="80036" x="5902325" y="1438275"/>
          <p14:tracePt t="80053" x="5919788" y="1428750"/>
          <p14:tracePt t="80072" x="5946775" y="1428750"/>
          <p14:tracePt t="80086" x="5956300" y="1428750"/>
          <p14:tracePt t="80103" x="5983288" y="1428750"/>
          <p14:tracePt t="80119" x="6010275" y="1438275"/>
          <p14:tracePt t="80136" x="6062663" y="1473200"/>
          <p14:tracePt t="80153" x="6089650" y="1500188"/>
          <p14:tracePt t="80169" x="6116638" y="1527175"/>
          <p14:tracePt t="80188" x="6153150" y="1562100"/>
          <p14:tracePt t="80204" x="6161088" y="1589088"/>
          <p14:tracePt t="80219" x="6180138" y="1616075"/>
          <p14:tracePt t="80236" x="6188075" y="1633538"/>
          <p14:tracePt t="80254" x="6197600" y="1670050"/>
          <p14:tracePt t="80269" x="6197600" y="1697038"/>
          <p14:tracePt t="80286" x="6197600" y="1724025"/>
          <p14:tracePt t="80303" x="6197600" y="1758950"/>
          <p14:tracePt t="80321" x="6197600" y="1812925"/>
          <p14:tracePt t="80336" x="6197600" y="1839913"/>
          <p14:tracePt t="80353" x="6197600" y="1874838"/>
          <p14:tracePt t="80369" x="6180138" y="1911350"/>
          <p14:tracePt t="80387" x="6170613" y="1946275"/>
          <p14:tracePt t="80403" x="6153150" y="1973263"/>
          <p14:tracePt t="80419" x="6143625" y="1990725"/>
          <p14:tracePt t="80438" x="6126163" y="2017713"/>
          <p14:tracePt t="80454" x="6108700" y="2036763"/>
          <p14:tracePt t="80469" x="6089650" y="2036763"/>
          <p14:tracePt t="80486" x="6081713" y="2044700"/>
          <p14:tracePt t="80504" x="6045200" y="2054225"/>
          <p14:tracePt t="80519" x="6018213" y="2062163"/>
          <p14:tracePt t="80537" x="6000750" y="2062163"/>
          <p14:tracePt t="80553" x="5973763" y="2062163"/>
          <p14:tracePt t="80571" x="5938838" y="2062163"/>
          <p14:tracePt t="80586" x="5911850" y="2062163"/>
          <p14:tracePt t="80603" x="5875338" y="2054225"/>
          <p14:tracePt t="80622" x="5840413" y="2009775"/>
          <p14:tracePt t="80636" x="5813425" y="1982788"/>
          <p14:tracePt t="80653" x="5786438" y="1955800"/>
          <p14:tracePt t="80669" x="5768975" y="1911350"/>
          <p14:tracePt t="80688" x="5759450" y="1857375"/>
          <p14:tracePt t="80703" x="5759450" y="1822450"/>
          <p14:tracePt t="80720" x="5759450" y="1795463"/>
          <p14:tracePt t="80736" x="5759450" y="1768475"/>
          <p14:tracePt t="80754" x="5776913" y="1731963"/>
          <p14:tracePt t="80769" x="5795963" y="1714500"/>
          <p14:tracePt t="80786" x="5813425" y="1697038"/>
          <p14:tracePt t="80806" x="5867400" y="1660525"/>
          <p14:tracePt t="80820" x="5894388" y="1652588"/>
          <p14:tracePt t="80836" x="5919788" y="1625600"/>
          <p14:tracePt t="80853" x="5938838" y="1608138"/>
          <p14:tracePt t="80873" x="5965825" y="1598613"/>
          <p14:tracePt t="80886" x="5983288" y="1589088"/>
          <p14:tracePt t="80903" x="6000750" y="1581150"/>
          <p14:tracePt t="80920" x="6027738" y="1581150"/>
          <p14:tracePt t="80940" x="6081713" y="1581150"/>
          <p14:tracePt t="80953" x="6099175" y="1581150"/>
          <p14:tracePt t="80970" x="6143625" y="1581150"/>
          <p14:tracePt t="80986" x="6170613" y="1589088"/>
          <p14:tracePt t="81004" x="6224588" y="1608138"/>
          <p14:tracePt t="81020" x="6251575" y="1616075"/>
          <p14:tracePt t="81036" x="6276975" y="1633538"/>
          <p14:tracePt t="81055" x="6303963" y="1660525"/>
          <p14:tracePt t="81070" x="6323013" y="1679575"/>
          <p14:tracePt t="81086" x="6348413" y="1714500"/>
          <p14:tracePt t="81103" x="6367463" y="1741488"/>
          <p14:tracePt t="81123" x="6394450" y="1803400"/>
          <p14:tracePt t="81136" x="6402388" y="1839913"/>
          <p14:tracePt t="81153" x="6411913" y="1874838"/>
          <p14:tracePt t="81170" x="6419850" y="1901825"/>
          <p14:tracePt t="81188" x="6419850" y="1938338"/>
          <p14:tracePt t="81203" x="6419850" y="1955800"/>
          <p14:tracePt t="81221" x="6419850" y="1982788"/>
          <p14:tracePt t="81239" x="6419850" y="2000250"/>
          <p14:tracePt t="81254" x="6419850" y="2017713"/>
          <p14:tracePt t="81270" x="6419850" y="2036763"/>
          <p14:tracePt t="81286" x="6419850" y="2044700"/>
          <p14:tracePt t="81305" x="6402388" y="2081213"/>
          <p14:tracePt t="81320" x="6402388" y="2098675"/>
          <p14:tracePt t="81336" x="6394450" y="2125663"/>
          <p14:tracePt t="81353" x="6384925" y="2143125"/>
          <p14:tracePt t="81372" x="6367463" y="2160588"/>
          <p14:tracePt t="81386" x="6348413" y="2179638"/>
          <p14:tracePt t="81403" x="6313488" y="2197100"/>
          <p14:tracePt t="81420" x="6286500" y="2205038"/>
          <p14:tracePt t="81438" x="6224588" y="2224088"/>
          <p14:tracePt t="81453" x="6170613" y="2224088"/>
          <p14:tracePt t="81470" x="6126163" y="2214563"/>
          <p14:tracePt t="81488" x="6054725" y="2187575"/>
          <p14:tracePt t="81504" x="6037263" y="2170113"/>
          <p14:tracePt t="81520" x="6018213" y="2152650"/>
          <p14:tracePt t="81536" x="6000750" y="2143125"/>
          <p14:tracePt t="81556" x="5983288" y="2125663"/>
          <p14:tracePt t="81570" x="5973763" y="2108200"/>
          <p14:tracePt t="81587" x="5956300" y="2098675"/>
          <p14:tracePt t="81604" x="5946775" y="2071688"/>
          <p14:tracePt t="81622" x="5938838" y="2054225"/>
          <p14:tracePt t="81637" x="5938838" y="2036763"/>
          <p14:tracePt t="81654" x="5938838" y="2027238"/>
          <p14:tracePt t="81671" x="5938838" y="2009775"/>
          <p14:tracePt t="81687" x="5938838" y="1946275"/>
          <p14:tracePt t="81704" x="5946775" y="1901825"/>
          <p14:tracePt t="81720" x="5946775" y="1866900"/>
          <p14:tracePt t="81739" x="5946775" y="1839913"/>
          <p14:tracePt t="81753" x="5946775" y="1830388"/>
          <p14:tracePt t="81770" x="5946775" y="1822450"/>
          <p14:tracePt t="81787" x="5946775" y="1812925"/>
          <p14:tracePt t="81821" x="5946775" y="1803400"/>
          <p14:tracePt t="81879" x="5956300" y="1795463"/>
          <p14:tracePt t="81902" x="5965825" y="1785938"/>
          <p14:tracePt t="81912" x="5973763" y="1776413"/>
          <p14:tracePt t="81932" x="5983288" y="1768475"/>
          <p14:tracePt t="81941" x="5991225" y="1768475"/>
          <p14:tracePt t="81954" x="6000750" y="1758950"/>
          <p14:tracePt t="81970" x="6027738" y="1751013"/>
          <p14:tracePt t="81988" x="6054725" y="1731963"/>
          <p14:tracePt t="82003" x="6072188" y="1731963"/>
          <p14:tracePt t="82020" x="6081713" y="1731963"/>
          <p14:tracePt t="82037" x="6099175" y="1731963"/>
          <p14:tracePt t="82055" x="6116638" y="1731963"/>
          <p14:tracePt t="82070" x="6134100" y="1731963"/>
          <p14:tracePt t="82087" x="6143625" y="1731963"/>
          <p14:tracePt t="82103" x="6153150" y="1731963"/>
          <p14:tracePt t="82121" x="6161088" y="1751013"/>
          <p14:tracePt t="82137" x="6170613" y="1758950"/>
          <p14:tracePt t="82154" x="6180138" y="1758950"/>
          <p14:tracePt t="82173" x="6188075" y="1776413"/>
          <p14:tracePt t="82187" x="6188075" y="1785938"/>
          <p14:tracePt t="82203" x="6188075" y="1803400"/>
          <p14:tracePt t="82238" x="6188075" y="1812925"/>
          <p14:tracePt t="82253" x="6188075" y="1822450"/>
          <p14:tracePt t="82336" x="6188075" y="1830388"/>
          <p14:tracePt t="82359" x="6188075" y="1839913"/>
          <p14:tracePt t="82380" x="6180138" y="1847850"/>
          <p14:tracePt t="82519" x="6170613" y="1847850"/>
          <p14:tracePt t="82587" x="6161088" y="1847850"/>
          <p14:tracePt t="82600" x="6153150" y="1857375"/>
          <p14:tracePt t="82612" x="6143625" y="1857375"/>
          <p14:tracePt t="82622" x="6134100" y="1866900"/>
          <p14:tracePt t="82637" x="6116638" y="1874838"/>
          <p14:tracePt t="82654" x="6108700" y="1884363"/>
          <p14:tracePt t="82672" x="6089650" y="1901825"/>
          <p14:tracePt t="82687" x="6072188" y="1911350"/>
          <p14:tracePt t="82704" x="6062663" y="1928813"/>
          <p14:tracePt t="82720" x="6054725" y="1938338"/>
          <p14:tracePt t="82737" x="6045200" y="1946275"/>
          <p14:tracePt t="82754" x="6037263" y="1955800"/>
          <p14:tracePt t="82770" x="6027738" y="1955800"/>
          <p14:tracePt t="82789" x="6027738" y="1965325"/>
          <p14:tracePt t="82856" x="6018213" y="1965325"/>
          <p14:tracePt t="86633" x="6018213" y="1990725"/>
          <p14:tracePt t="86642" x="6000750" y="2017713"/>
          <p14:tracePt t="86655" x="5965825" y="2098675"/>
          <p14:tracePt t="86672" x="5929313" y="2187575"/>
          <p14:tracePt t="86691" x="5857875" y="2322513"/>
          <p14:tracePt t="86705" x="5813425" y="2401888"/>
          <p14:tracePt t="86722" x="5786438" y="2455863"/>
          <p14:tracePt t="86756" x="5751513" y="2571750"/>
          <p14:tracePt t="86790" x="5732463" y="2643188"/>
          <p14:tracePt t="86823" x="5697538" y="2732088"/>
          <p14:tracePt t="86839" x="5688013" y="2768600"/>
          <p14:tracePt t="86855" x="5680075" y="2795588"/>
          <p14:tracePt t="86874" x="5670550" y="2840038"/>
          <p14:tracePt t="86889" x="5661025" y="2857500"/>
          <p14:tracePt t="86905" x="5653088" y="2874963"/>
          <p14:tracePt t="86922" x="5643563" y="2894013"/>
          <p14:tracePt t="86940" x="5643563" y="2911475"/>
          <p14:tracePt t="86955" x="5643563" y="2919413"/>
          <p14:tracePt t="86972" x="5643563" y="2938463"/>
          <p14:tracePt t="86989" x="5643563" y="2946400"/>
          <p14:tracePt t="87006" x="5643563" y="2965450"/>
          <p14:tracePt t="87039" x="5643563" y="2973388"/>
          <p14:tracePt t="87058" x="5643563" y="2982913"/>
          <p14:tracePt t="88714" x="5653088" y="2965450"/>
          <p14:tracePt t="88721" x="5670550" y="2946400"/>
          <p14:tracePt t="88728" x="5680075" y="2938463"/>
          <p14:tracePt t="88739" x="5697538" y="2919413"/>
          <p14:tracePt t="88756" x="5732463" y="2884488"/>
          <p14:tracePt t="88763" x="5741988" y="2867025"/>
          <p14:tracePt t="88773" x="5768975" y="2847975"/>
          <p14:tracePt t="88793" x="5822950" y="2759075"/>
          <p14:tracePt t="88823" x="5894388" y="2616200"/>
          <p14:tracePt t="88858" x="5946775" y="2509838"/>
          <p14:tracePt t="88889" x="5983288" y="2438400"/>
          <p14:tracePt t="88910" x="6018213" y="2357438"/>
          <p14:tracePt t="88925" x="6045200" y="2286000"/>
          <p14:tracePt t="88939" x="6062663" y="2232025"/>
          <p14:tracePt t="88956" x="6072188" y="2187575"/>
          <p14:tracePt t="88973" x="6081713" y="2152650"/>
          <p14:tracePt t="88990" x="6099175" y="2108200"/>
          <p14:tracePt t="89006" x="6099175" y="2071688"/>
          <p14:tracePt t="89023" x="6116638" y="2044700"/>
          <p14:tracePt t="89043" x="6126163" y="2009775"/>
          <p14:tracePt t="89056" x="6134100" y="1990725"/>
          <p14:tracePt t="89073" x="6134100" y="1965325"/>
          <p14:tracePt t="89090" x="6153150" y="1946275"/>
          <p14:tracePt t="89108" x="6161088" y="1928813"/>
          <p14:tracePt t="89123" x="6161088" y="1919288"/>
          <p14:tracePt t="89140" x="6161088" y="1911350"/>
          <p14:tracePt t="89156" x="6161088" y="1901825"/>
          <p14:tracePt t="89173" x="6161088" y="1893888"/>
          <p14:tracePt t="89300" x="6143625" y="1893888"/>
          <p14:tracePt t="89314" x="6134100" y="1893888"/>
          <p14:tracePt t="89329" x="6126163" y="1893888"/>
          <p14:tracePt t="89340" x="6116638" y="1893888"/>
          <p14:tracePt t="89356" x="6108700" y="1893888"/>
          <p14:tracePt t="89373" x="6099175" y="1893888"/>
          <p14:tracePt t="89390" x="6081713" y="1893888"/>
          <p14:tracePt t="89408" x="6054725" y="1893888"/>
          <p14:tracePt t="89423" x="6027738" y="1893888"/>
          <p14:tracePt t="89440" x="6018213" y="1874838"/>
          <p14:tracePt t="89456" x="6000750" y="1857375"/>
          <p14:tracePt t="89475" x="5973763" y="1830388"/>
          <p14:tracePt t="89490" x="5956300" y="1822450"/>
          <p14:tracePt t="89506" x="5946775" y="1795463"/>
          <p14:tracePt t="89523" x="5938838" y="1776413"/>
          <p14:tracePt t="89541" x="5919788" y="1741488"/>
          <p14:tracePt t="89556" x="5911850" y="1724025"/>
          <p14:tracePt t="89573" x="5911850" y="1714500"/>
          <p14:tracePt t="89592" x="5911850" y="1687513"/>
          <p14:tracePt t="89608" x="5911850" y="1660525"/>
          <p14:tracePt t="89623" x="5911850" y="1633538"/>
          <p14:tracePt t="89640" x="5911850" y="1616075"/>
          <p14:tracePt t="89658" x="5929313" y="1589088"/>
          <p14:tracePt t="89673" x="5929313" y="1581150"/>
          <p14:tracePt t="89690" x="5929313" y="1571625"/>
          <p14:tracePt t="89707" x="5938838" y="1562100"/>
          <p14:tracePt t="89725" x="5965825" y="1554163"/>
          <p14:tracePt t="89740" x="5991225" y="1536700"/>
          <p14:tracePt t="89756" x="6010275" y="1536700"/>
          <p14:tracePt t="89763" x="6027738" y="1527175"/>
          <p14:tracePt t="89773" x="6037263" y="1527175"/>
          <p14:tracePt t="89792" x="6072188" y="1527175"/>
          <p14:tracePt t="89806" x="6089650" y="1527175"/>
          <p14:tracePt t="89823" x="6099175" y="1527175"/>
          <p14:tracePt t="89841" x="6108700" y="1527175"/>
          <p14:tracePt t="89857" x="6116638" y="1527175"/>
          <p14:tracePt t="89873" x="6126163" y="1527175"/>
          <p14:tracePt t="89910" x="6153150" y="1544638"/>
          <p14:tracePt t="89923" x="6161088" y="1562100"/>
          <p14:tracePt t="89940" x="6170613" y="1581150"/>
          <p14:tracePt t="89957" x="6180138" y="1616075"/>
          <p14:tracePt t="89975" x="6188075" y="1660525"/>
          <p14:tracePt t="89989" x="6197600" y="1697038"/>
          <p14:tracePt t="90007" x="6197600" y="1731963"/>
          <p14:tracePt t="90024" x="6197600" y="1776413"/>
          <p14:tracePt t="90041" x="6197600" y="1822450"/>
          <p14:tracePt t="90058" x="6197600" y="1847850"/>
          <p14:tracePt t="90074" x="6188075" y="1874838"/>
          <p14:tracePt t="90091" x="6180138" y="1884363"/>
          <p14:tracePt t="90107" x="6153150" y="1901825"/>
          <p14:tracePt t="90123" x="6153150" y="1919288"/>
          <p14:tracePt t="90140" x="6143625" y="1928813"/>
          <p14:tracePt t="90159" x="6116638" y="1938338"/>
          <p14:tracePt t="90173" x="6108700" y="1946275"/>
          <p14:tracePt t="90190" x="6099175" y="1955800"/>
          <p14:tracePt t="90206" x="6081713" y="1955800"/>
          <p14:tracePt t="90225" x="6054725" y="1955800"/>
          <p14:tracePt t="90240" x="6045200" y="1955800"/>
          <p14:tracePt t="90257" x="6027738" y="1946275"/>
          <p14:tracePt t="90273" x="6010275" y="1946275"/>
          <p14:tracePt t="90291" x="5991225" y="1919288"/>
          <p14:tracePt t="90307" x="5983288" y="1901825"/>
          <p14:tracePt t="90324" x="5965825" y="1884363"/>
          <p14:tracePt t="90343" x="5956300" y="1857375"/>
          <p14:tracePt t="90356" x="5946775" y="1839913"/>
          <p14:tracePt t="90373" x="5938838" y="1830388"/>
          <p14:tracePt t="90408" x="5938838" y="1822450"/>
          <p14:tracePt t="90423" x="5938838" y="1812925"/>
          <p14:tracePt t="90454" x="5938838" y="1803400"/>
          <p14:tracePt t="90520" x="5938838" y="1795463"/>
          <p14:tracePt t="90542" x="5938838" y="1785938"/>
          <p14:tracePt t="90557" x="5938838" y="1776413"/>
          <p14:tracePt t="90569" x="5929313" y="1758950"/>
          <p14:tracePt t="90592" x="5929313" y="1741488"/>
          <p14:tracePt t="90607" x="5929313" y="1731963"/>
          <p14:tracePt t="90623" x="5929313" y="1714500"/>
          <p14:tracePt t="90640" x="5929313" y="1697038"/>
          <p14:tracePt t="90658" x="5929313" y="1679575"/>
          <p14:tracePt t="90673" x="5929313" y="1670050"/>
          <p14:tracePt t="90690" x="5929313" y="1660525"/>
        </p14:tracePtLst>
      </p14:laserTrace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1"/>
          <p:cNvSpPr>
            <a:spLocks noGrp="1"/>
          </p:cNvSpPr>
          <p:nvPr>
            <p:ph idx="4294967295"/>
          </p:nvPr>
        </p:nvSpPr>
        <p:spPr/>
        <p:txBody>
          <a:bodyPr/>
          <a:lstStyle/>
          <a:p>
            <a:pPr marL="109538" indent="0" algn="l" rtl="0" eaLnBrk="1" hangingPunct="1">
              <a:buFont typeface="Wingdings" panose="05000000000000000000" pitchFamily="2" charset="2"/>
              <a:buNone/>
            </a:pPr>
            <a:r>
              <a:rPr lang="en-US" altLang="ar-SA" sz="2500" b="1" smtClean="0"/>
              <a:t>Example</a:t>
            </a:r>
            <a:r>
              <a:rPr lang="en-US" altLang="ar-SA" sz="2500" smtClean="0"/>
              <a:t>:  </a:t>
            </a:r>
          </a:p>
          <a:p>
            <a:pPr marL="365125" lvl="1" indent="0" algn="l" rtl="0" eaLnBrk="1" hangingPunct="1">
              <a:buFont typeface="Wingdings" panose="05000000000000000000" pitchFamily="2" charset="2"/>
              <a:buNone/>
            </a:pPr>
            <a:endParaRPr lang="en-US" altLang="ar-SA" smtClean="0"/>
          </a:p>
          <a:p>
            <a:pPr marL="365125" lvl="1" indent="0" algn="l" rtl="0" eaLnBrk="1" hangingPunct="1">
              <a:buFont typeface="Wingdings" panose="05000000000000000000" pitchFamily="2" charset="2"/>
              <a:buNone/>
            </a:pPr>
            <a:r>
              <a:rPr lang="en-US" altLang="ar-SA" sz="2100" smtClean="0"/>
              <a:t>Note:  Data has been ordered from lowest to highest.  Since n is even (n=6), the median is the (n+1)/2 ordered observation, or the 3.5</a:t>
            </a:r>
            <a:r>
              <a:rPr lang="en-US" altLang="ar-SA" sz="2100" baseline="30000" smtClean="0"/>
              <a:t>th</a:t>
            </a:r>
            <a:r>
              <a:rPr lang="en-US" altLang="ar-SA" sz="2100" smtClean="0"/>
              <a:t> observation, </a:t>
            </a:r>
            <a:r>
              <a:rPr lang="en-US" altLang="ar-SA" sz="2100" i="1" smtClean="0"/>
              <a:t>i.e., </a:t>
            </a:r>
            <a:r>
              <a:rPr lang="en-US" altLang="ar-SA" sz="2100" smtClean="0"/>
              <a:t>the average of observation 3 and observation 4. </a:t>
            </a:r>
          </a:p>
          <a:p>
            <a:pPr marL="109538" indent="0" algn="l" rtl="0" eaLnBrk="1" hangingPunct="1">
              <a:buFont typeface="Wingdings" panose="05000000000000000000" pitchFamily="2" charset="2"/>
              <a:buNone/>
            </a:pPr>
            <a:endParaRPr lang="en-US" altLang="ar-SA" sz="2500" smtClean="0"/>
          </a:p>
          <a:p>
            <a:pPr marL="109538" indent="0" algn="l" rtl="0" eaLnBrk="1" hangingPunct="1">
              <a:buFont typeface="Wingdings" panose="05000000000000000000" pitchFamily="2" charset="2"/>
              <a:buNone/>
            </a:pPr>
            <a:r>
              <a:rPr lang="en-US" altLang="ar-SA" sz="2500" smtClean="0"/>
              <a:t>Answer: The median is 35.</a:t>
            </a:r>
          </a:p>
          <a:p>
            <a:pPr marL="109538" indent="0" algn="l" rtl="0" eaLnBrk="1" hangingPunct="1"/>
            <a:endParaRPr lang="en-US" altLang="ar-SA" smtClean="0"/>
          </a:p>
          <a:p>
            <a:pPr marL="109538" indent="0" eaLnBrk="1" hangingPunct="1">
              <a:buFont typeface="Wingdings" panose="05000000000000000000" pitchFamily="2" charset="2"/>
              <a:buNone/>
            </a:pPr>
            <a:endParaRPr lang="en-US" altLang="ar-SA" smtClean="0"/>
          </a:p>
          <a:p>
            <a:pPr marL="109538" indent="0" eaLnBrk="1" hangingPunct="1">
              <a:buFont typeface="Wingdings" panose="05000000000000000000" pitchFamily="2" charset="2"/>
              <a:buNone/>
            </a:pPr>
            <a:endParaRPr lang="en-US" altLang="ar-SA" smtClean="0"/>
          </a:p>
          <a:p>
            <a:pPr marL="109538" indent="0" eaLnBrk="1" hangingPunct="1">
              <a:buFont typeface="Wingdings" panose="05000000000000000000" pitchFamily="2" charset="2"/>
              <a:buNone/>
            </a:pPr>
            <a:endParaRPr lang="en-US" altLang="ar-SA" smtClean="0"/>
          </a:p>
        </p:txBody>
      </p:sp>
      <p:sp>
        <p:nvSpPr>
          <p:cNvPr id="30722" name="Footer Placeholder 2"/>
          <p:cNvSpPr txBox="1">
            <a:spLocks noGrp="1"/>
          </p:cNvSpPr>
          <p:nvPr/>
        </p:nvSpPr>
        <p:spPr bwMode="auto">
          <a:xfrm>
            <a:off x="4379913" y="6408738"/>
            <a:ext cx="2351087" cy="365125"/>
          </a:xfrm>
          <a:prstGeom prst="rect">
            <a:avLst/>
          </a:prstGeom>
          <a:noFill/>
          <a:ln>
            <a:miter lim="800000"/>
            <a:headEnd/>
            <a:tailEnd/>
          </a:ln>
        </p:spPr>
        <p:txBody>
          <a:bodyPr anchor="b"/>
          <a:lstStyle/>
          <a:p>
            <a:pPr algn="r" eaLnBrk="1" hangingPunct="1">
              <a:defRPr/>
            </a:pPr>
            <a:r>
              <a:rPr lang="en-US" sz="1000">
                <a:latin typeface="+mn-lt"/>
                <a:cs typeface="Arial" charset="0"/>
              </a:rPr>
              <a:t>Descriptive Statistics I</a:t>
            </a:r>
          </a:p>
        </p:txBody>
      </p:sp>
      <p:sp>
        <p:nvSpPr>
          <p:cNvPr id="23556"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20C978AF-3993-4EF6-8041-997623A5B653}" type="slidenum">
              <a:rPr lang="ar-SA" altLang="ar-SA" sz="1000">
                <a:latin typeface="Lucida Sans Unicode" panose="020B0602030504020204" pitchFamily="34" charset="0"/>
              </a:rPr>
              <a:pPr rtl="0" eaLnBrk="1" hangingPunct="1">
                <a:spcBef>
                  <a:spcPct val="0"/>
                </a:spcBef>
                <a:buClrTx/>
                <a:buSzTx/>
                <a:buFontTx/>
                <a:buNone/>
              </a:pPr>
              <a:t>15</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1143000"/>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a:effectLst>
                  <a:outerShdw blurRad="31750" dist="25400" dir="5400000" algn="tl" rotWithShape="0">
                    <a:srgbClr val="000000">
                      <a:alpha val="25000"/>
                    </a:srgbClr>
                  </a:outerShdw>
                </a:effectLst>
              </a:rPr>
              <a:t>The Median</a:t>
            </a:r>
          </a:p>
        </p:txBody>
      </p:sp>
      <p:graphicFrame>
        <p:nvGraphicFramePr>
          <p:cNvPr id="8" name="Table 7"/>
          <p:cNvGraphicFramePr>
            <a:graphicFrameLocks noGrp="1"/>
          </p:cNvGraphicFramePr>
          <p:nvPr/>
        </p:nvGraphicFramePr>
        <p:xfrm>
          <a:off x="4419600" y="1524000"/>
          <a:ext cx="3276600" cy="371475"/>
        </p:xfrm>
        <a:graphic>
          <a:graphicData uri="http://schemas.openxmlformats.org/drawingml/2006/table">
            <a:tbl>
              <a:tblPr/>
              <a:tblGrid>
                <a:gridCol w="6096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gridCol w="533400">
                  <a:extLst>
                    <a:ext uri="{9D8B030D-6E8A-4147-A177-3AD203B41FA5}">
                      <a16:colId xmlns:a16="http://schemas.microsoft.com/office/drawing/2014/main" val="20003"/>
                    </a:ext>
                  </a:extLst>
                </a:gridCol>
                <a:gridCol w="533400">
                  <a:extLst>
                    <a:ext uri="{9D8B030D-6E8A-4147-A177-3AD203B41FA5}">
                      <a16:colId xmlns:a16="http://schemas.microsoft.com/office/drawing/2014/main" val="20004"/>
                    </a:ext>
                  </a:extLst>
                </a:gridCol>
                <a:gridCol w="533400">
                  <a:extLst>
                    <a:ext uri="{9D8B030D-6E8A-4147-A177-3AD203B41FA5}">
                      <a16:colId xmlns:a16="http://schemas.microsoft.com/office/drawing/2014/main" val="20005"/>
                    </a:ext>
                  </a:extLst>
                </a:gridCol>
              </a:tblGrid>
              <a:tr h="371475">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1" i="0" u="none" strike="noStrike" cap="none" normalizeH="0" baseline="0" smtClean="0">
                          <a:ln>
                            <a:noFill/>
                          </a:ln>
                          <a:solidFill>
                            <a:srgbClr val="FFFFFF"/>
                          </a:solidFill>
                          <a:effectLst/>
                          <a:latin typeface="Verdana" panose="020B0604030504040204" pitchFamily="34" charset="0"/>
                          <a:cs typeface="Arial" panose="020B0604020202020204" pitchFamily="34" charset="0"/>
                        </a:rPr>
                        <a:t>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1" i="0" u="none" strike="noStrike" cap="none" normalizeH="0" baseline="0" smtClean="0">
                          <a:ln>
                            <a:noFill/>
                          </a:ln>
                          <a:solidFill>
                            <a:srgbClr val="FFFFFF"/>
                          </a:solidFill>
                          <a:effectLst/>
                          <a:latin typeface="Verdana" panose="020B0604030504040204" pitchFamily="34" charset="0"/>
                          <a:cs typeface="Arial" panose="020B0604020202020204" pitchFamily="34" charset="0"/>
                        </a:rPr>
                        <a:t>20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1" i="0" u="none" strike="noStrike" cap="none" normalizeH="0" baseline="0" smtClean="0">
                          <a:ln>
                            <a:noFill/>
                          </a:ln>
                          <a:solidFill>
                            <a:srgbClr val="FFFFFF"/>
                          </a:solidFill>
                          <a:effectLst/>
                          <a:latin typeface="Verdana" panose="020B0604030504040204" pitchFamily="34" charset="0"/>
                          <a:cs typeface="Arial" panose="020B0604020202020204" pitchFamily="34" charset="0"/>
                        </a:rPr>
                        <a:t>30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1" i="0" u="none" strike="noStrike" cap="none" normalizeH="0" baseline="0" smtClean="0">
                          <a:ln>
                            <a:noFill/>
                          </a:ln>
                          <a:solidFill>
                            <a:srgbClr val="FFFFFF"/>
                          </a:solidFill>
                          <a:effectLst/>
                          <a:latin typeface="Verdana" panose="020B0604030504040204" pitchFamily="34" charset="0"/>
                          <a:cs typeface="Arial" panose="020B0604020202020204" pitchFamily="34" charset="0"/>
                        </a:rPr>
                        <a:t>40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1" i="0" u="none" strike="noStrike" cap="none" normalizeH="0" baseline="0" smtClean="0">
                          <a:ln>
                            <a:noFill/>
                          </a:ln>
                          <a:solidFill>
                            <a:srgbClr val="FFFFFF"/>
                          </a:solidFill>
                          <a:effectLst/>
                          <a:latin typeface="Verdana" panose="020B0604030504040204" pitchFamily="34" charset="0"/>
                          <a:cs typeface="Arial" panose="020B0604020202020204" pitchFamily="34" charset="0"/>
                        </a:rPr>
                        <a:t>50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1" i="0" u="none" strike="noStrike" cap="none" normalizeH="0" baseline="0" smtClean="0">
                          <a:ln>
                            <a:noFill/>
                          </a:ln>
                          <a:solidFill>
                            <a:srgbClr val="FFFFFF"/>
                          </a:solidFill>
                          <a:effectLst/>
                          <a:latin typeface="Verdana" panose="020B0604030504040204" pitchFamily="34" charset="0"/>
                          <a:cs typeface="Arial" panose="020B0604020202020204" pitchFamily="34" charset="0"/>
                        </a:rPr>
                        <a:t>60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bl>
          </a:graphicData>
        </a:graphic>
      </p:graphicFrame>
      <p:cxnSp>
        <p:nvCxnSpPr>
          <p:cNvPr id="9" name="Straight Arrow Connector 8"/>
          <p:cNvCxnSpPr/>
          <p:nvPr/>
        </p:nvCxnSpPr>
        <p:spPr>
          <a:xfrm flipV="1">
            <a:off x="6096000" y="1816100"/>
            <a:ext cx="0" cy="3810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3688"/>
    </mc:Choice>
    <mc:Fallback>
      <p:transition spd="slow" advTm="636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336" x="5894388" y="1687513"/>
          <p14:tracePt t="1343" x="5875338" y="1724025"/>
          <p14:tracePt t="1352" x="5848350" y="1751013"/>
          <p14:tracePt t="1364" x="5786438" y="1812925"/>
          <p14:tracePt t="1381" x="5697538" y="1901825"/>
          <p14:tracePt t="1397" x="5589588" y="1982788"/>
          <p14:tracePt t="1415" x="5402263" y="2108200"/>
          <p14:tracePt t="1447" x="5187950" y="2251075"/>
          <p14:tracePt t="1481" x="4830763" y="2419350"/>
          <p14:tracePt t="1514" x="4581525" y="2517775"/>
          <p14:tracePt t="1534" x="4402138" y="2571750"/>
          <p14:tracePt t="1547" x="4313238" y="2608263"/>
          <p14:tracePt t="1564" x="4251325" y="2625725"/>
          <p14:tracePt t="1581" x="4197350" y="2643188"/>
          <p14:tracePt t="1598" x="4143375" y="2670175"/>
          <p14:tracePt t="1614" x="4108450" y="2697163"/>
          <p14:tracePt t="1630" x="4071938" y="2705100"/>
          <p14:tracePt t="1647" x="4044950" y="2724150"/>
          <p14:tracePt t="1666" x="4010025" y="2741613"/>
          <p14:tracePt t="1681" x="3983038" y="2759075"/>
          <p14:tracePt t="1697" x="3956050" y="2776538"/>
          <p14:tracePt t="1717" x="3902075" y="2803525"/>
          <p14:tracePt t="1731" x="3867150" y="2830513"/>
          <p14:tracePt t="1747" x="3840163" y="2847975"/>
          <p14:tracePt t="1764" x="3803650" y="2874963"/>
          <p14:tracePt t="1783" x="3768725" y="2911475"/>
          <p14:tracePt t="1797" x="3741738" y="2919413"/>
          <p14:tracePt t="1815" x="3714750" y="2938463"/>
          <p14:tracePt t="1831" x="3697288" y="2955925"/>
          <p14:tracePt t="1849" x="3670300" y="2973388"/>
          <p14:tracePt t="1864" x="3652838" y="2973388"/>
          <p14:tracePt t="1881" x="3643313" y="2982913"/>
          <p14:tracePt t="1897" x="3633788" y="2990850"/>
          <p14:tracePt t="1914" x="3625850" y="3000375"/>
          <p14:tracePt t="1931" x="3616325" y="3000375"/>
          <p14:tracePt t="1948" x="3608388" y="3000375"/>
          <p14:tracePt t="1983" x="3598863" y="3000375"/>
          <p14:tracePt t="1998" x="3598863" y="3009900"/>
          <p14:tracePt t="2014" x="3581400" y="3009900"/>
          <p14:tracePt t="2032" x="3571875" y="3009900"/>
          <p14:tracePt t="2047" x="3562350" y="3017838"/>
          <p14:tracePt t="2064" x="3554413" y="3017838"/>
          <p14:tracePt t="2081" x="3544888" y="3017838"/>
          <p14:tracePt t="2098" x="3536950" y="3017838"/>
          <p14:tracePt t="2813" x="3554413" y="3000375"/>
          <p14:tracePt t="2827" x="3598863" y="2946400"/>
          <p14:tracePt t="2838" x="3616325" y="2928938"/>
          <p14:tracePt t="2850" x="3670300" y="2874963"/>
          <p14:tracePt t="2864" x="3714750" y="2840038"/>
          <p14:tracePt t="2881" x="3759200" y="2795588"/>
          <p14:tracePt t="2899" x="3813175" y="2759075"/>
          <p14:tracePt t="2931" x="3867150" y="2732088"/>
          <p14:tracePt t="2965" x="3902075" y="2705100"/>
          <p14:tracePt t="2998" x="3911600" y="2697163"/>
          <p14:tracePt t="3014" x="3919538" y="2697163"/>
          <p14:tracePt t="3031" x="3929063" y="2687638"/>
          <p14:tracePt t="3078" x="3946525" y="2670175"/>
          <p14:tracePt t="3408" x="3946525" y="2652713"/>
          <p14:tracePt t="3421" x="3973513" y="2608263"/>
          <p14:tracePt t="3432" x="3973513" y="2589213"/>
          <p14:tracePt t="3452" x="3990975" y="2554288"/>
          <p14:tracePt t="3465" x="4010025" y="2544763"/>
          <p14:tracePt t="3482" x="4010025" y="2536825"/>
          <p14:tracePt t="3516" x="4027488" y="2517775"/>
          <p14:tracePt t="3548" x="4027488" y="2509838"/>
          <p14:tracePt t="3600" x="4027488" y="2500313"/>
          <p14:tracePt t="3682" x="4027488" y="2490788"/>
          <p14:tracePt t="3690" x="4027488" y="2482850"/>
          <p14:tracePt t="3709" x="4037013" y="2473325"/>
          <p14:tracePt t="3724" x="4044950" y="2473325"/>
          <p14:tracePt t="3732" x="4044950" y="2465388"/>
          <p14:tracePt t="3748" x="4054475" y="2465388"/>
          <p14:tracePt t="3767" x="4062413" y="2446338"/>
          <p14:tracePt t="3798" x="4081463" y="2438400"/>
          <p14:tracePt t="3815" x="4081463" y="2428875"/>
          <p14:tracePt t="3832" x="4089400" y="2419350"/>
          <p14:tracePt t="3916" x="4089400" y="2411413"/>
          <p14:tracePt t="11012" x="4089400" y="2401888"/>
          <p14:tracePt t="11020" x="4089400" y="2393950"/>
          <p14:tracePt t="11034" x="4062413" y="2366963"/>
          <p14:tracePt t="11051" x="4037013" y="2330450"/>
          <p14:tracePt t="11067" x="4010025" y="2303463"/>
          <p14:tracePt t="11085" x="3990975" y="2276475"/>
          <p14:tracePt t="11101" x="3973513" y="2259013"/>
          <p14:tracePt t="11117" x="3965575" y="2259013"/>
          <p14:tracePt t="11151" x="3965575" y="2241550"/>
          <p14:tracePt t="11185" x="3965575" y="2232025"/>
          <p14:tracePt t="11248" x="3965575" y="2224088"/>
          <p14:tracePt t="11270" x="3965575" y="2214563"/>
          <p14:tracePt t="11277" x="3965575" y="2205038"/>
          <p14:tracePt t="11285" x="3965575" y="2197100"/>
          <p14:tracePt t="11300" x="3973513" y="2170113"/>
          <p14:tracePt t="11318" x="3990975" y="2143125"/>
          <p14:tracePt t="11334" x="4044950" y="2108200"/>
          <p14:tracePt t="11351" x="4081463" y="2081213"/>
          <p14:tracePt t="11367" x="4116388" y="2062163"/>
          <p14:tracePt t="11387" x="4179888" y="2054225"/>
          <p14:tracePt t="11401" x="4224338" y="2036763"/>
          <p14:tracePt t="11417" x="4251325" y="2036763"/>
          <p14:tracePt t="11434" x="4276725" y="2036763"/>
          <p14:tracePt t="11453" x="4313238" y="2036763"/>
          <p14:tracePt t="11467" x="4322763" y="2036763"/>
          <p14:tracePt t="11484" x="4330700" y="2036763"/>
          <p14:tracePt t="11518" x="4348163" y="2036763"/>
          <p14:tracePt t="11609" x="4357688" y="2036763"/>
          <p14:tracePt t="11638" x="4367213" y="2036763"/>
          <p14:tracePt t="11660" x="4375150" y="2036763"/>
          <p14:tracePt t="11674" x="4384675" y="2036763"/>
          <p14:tracePt t="11698" x="4394200" y="2036763"/>
          <p14:tracePt t="11807" x="4402138" y="2036763"/>
          <p14:tracePt t="11821" x="4419600" y="2036763"/>
          <p14:tracePt t="11829" x="4429125" y="2036763"/>
          <p14:tracePt t="12139" x="4438650" y="2036763"/>
          <p14:tracePt t="12152" x="4446588" y="2017713"/>
          <p14:tracePt t="12160" x="4465638" y="2017713"/>
          <p14:tracePt t="12174" x="4473575" y="2017713"/>
          <p14:tracePt t="12184" x="4483100" y="2017713"/>
          <p14:tracePt t="12201" x="4491038" y="2017713"/>
          <p14:tracePt t="12219" x="4500563" y="2017713"/>
          <p14:tracePt t="12270" x="4510088" y="2009775"/>
          <p14:tracePt t="12292" x="4518025" y="2000250"/>
          <p14:tracePt t="12299" x="4527550" y="2000250"/>
          <p14:tracePt t="12313" x="4527550" y="1990725"/>
          <p14:tracePt t="12322" x="4537075" y="1990725"/>
          <p14:tracePt t="12334" x="4537075" y="1982788"/>
          <p14:tracePt t="12351" x="4545013" y="1982788"/>
          <p14:tracePt t="13364" x="4554538" y="1982788"/>
          <p14:tracePt t="13373" x="4562475" y="1990725"/>
          <p14:tracePt t="13393" x="4572000" y="2000250"/>
          <p14:tracePt t="13418" x="4581525" y="2017713"/>
          <p14:tracePt t="13451" x="4652963" y="2098675"/>
          <p14:tracePt t="13485" x="4776788" y="2170113"/>
          <p14:tracePt t="13502" x="4848225" y="2197100"/>
          <p14:tracePt t="13518" x="4902200" y="2197100"/>
          <p14:tracePt t="13535" x="4973638" y="2214563"/>
          <p14:tracePt t="13554" x="5062538" y="2232025"/>
          <p14:tracePt t="13568" x="5108575" y="2232025"/>
          <p14:tracePt t="13585" x="5133975" y="2232025"/>
          <p14:tracePt t="13601" x="5160963" y="2232025"/>
          <p14:tracePt t="13621" x="5197475" y="2224088"/>
          <p14:tracePt t="13635" x="5205413" y="2214563"/>
          <p14:tracePt t="13652" x="5224463" y="2205038"/>
          <p14:tracePt t="13672" x="5241925" y="2197100"/>
          <p14:tracePt t="13686" x="5251450" y="2187575"/>
          <p14:tracePt t="13702" x="5259388" y="2170113"/>
          <p14:tracePt t="13719" x="5276850" y="2152650"/>
          <p14:tracePt t="13735" x="5295900" y="2143125"/>
          <p14:tracePt t="13754" x="5303838" y="2108200"/>
          <p14:tracePt t="13769" x="5313363" y="2098675"/>
          <p14:tracePt t="13785" x="5322888" y="2089150"/>
          <p14:tracePt t="13804" x="5322888" y="2081213"/>
          <p14:tracePt t="13818" x="5322888" y="2071688"/>
          <p14:tracePt t="13835" x="5330825" y="2071688"/>
          <p14:tracePt t="13852" x="5330825" y="2062163"/>
          <p14:tracePt t="13870" x="5340350" y="2044700"/>
          <p14:tracePt t="13885" x="5348288" y="2036763"/>
          <p14:tracePt t="13902" x="5348288" y="2027238"/>
          <p14:tracePt t="13919" x="5348288" y="2017713"/>
          <p14:tracePt t="13935" x="5348288" y="2009775"/>
          <p14:tracePt t="13952" x="5348288" y="2000250"/>
          <p14:tracePt t="13986" x="5348288" y="1990725"/>
          <p14:tracePt t="14041" x="5357813" y="1990725"/>
          <p14:tracePt t="14049" x="5357813" y="1982788"/>
          <p14:tracePt t="14058" x="5367338" y="1982788"/>
          <p14:tracePt t="14068" x="5394325" y="1982788"/>
          <p14:tracePt t="14085" x="5419725" y="1982788"/>
          <p14:tracePt t="14106" x="5483225" y="2000250"/>
          <p14:tracePt t="14120" x="5518150" y="2017713"/>
          <p14:tracePt t="14135" x="5554663" y="2036763"/>
          <p14:tracePt t="14152" x="5581650" y="2044700"/>
          <p14:tracePt t="14172" x="5616575" y="2054225"/>
          <p14:tracePt t="14178" x="5634038" y="2062163"/>
          <p14:tracePt t="14185" x="5643563" y="2062163"/>
          <p14:tracePt t="14202" x="5670550" y="2071688"/>
          <p14:tracePt t="14218" x="5697538" y="2081213"/>
          <p14:tracePt t="14237" x="5732463" y="2081213"/>
          <p14:tracePt t="14252" x="5768975" y="2081213"/>
          <p14:tracePt t="14269" x="5795963" y="2071688"/>
          <p14:tracePt t="14286" x="5830888" y="2062163"/>
          <p14:tracePt t="14304" x="5867400" y="2036763"/>
          <p14:tracePt t="14318" x="5884863" y="2017713"/>
          <p14:tracePt t="14336" x="5902325" y="2009775"/>
          <p14:tracePt t="14352" x="5911850" y="1990725"/>
          <p14:tracePt t="14369" x="5929313" y="1982788"/>
          <p14:tracePt t="14385" x="5938838" y="1965325"/>
          <p14:tracePt t="14403" x="5938838" y="1955800"/>
          <p14:tracePt t="14418" x="5946775" y="1946275"/>
          <p14:tracePt t="14437" x="5956300" y="1946275"/>
          <p14:tracePt t="14452" x="5956300" y="1938338"/>
          <p14:tracePt t="14667" x="5983288" y="1946275"/>
          <p14:tracePt t="14677" x="6010275" y="1965325"/>
          <p14:tracePt t="14685" x="6018213" y="1982788"/>
          <p14:tracePt t="14702" x="6062663" y="2009775"/>
          <p14:tracePt t="14719" x="6089650" y="2036763"/>
          <p14:tracePt t="14737" x="6143625" y="2054225"/>
          <p14:tracePt t="14752" x="6170613" y="2062163"/>
          <p14:tracePt t="14770" x="6205538" y="2062163"/>
          <p14:tracePt t="14785" x="6232525" y="2062163"/>
          <p14:tracePt t="14802" x="6276975" y="2054225"/>
          <p14:tracePt t="14819" x="6313488" y="2044700"/>
          <p14:tracePt t="14835" x="6330950" y="2027238"/>
          <p14:tracePt t="14855" x="6375400" y="2009775"/>
          <p14:tracePt t="14869" x="6394450" y="1982788"/>
          <p14:tracePt t="14885" x="6419850" y="1955800"/>
          <p14:tracePt t="14902" x="6446838" y="1938338"/>
          <p14:tracePt t="14920" x="6473825" y="1919288"/>
          <p14:tracePt t="14935" x="6483350" y="1911350"/>
          <p14:tracePt t="14953" x="6483350" y="1901825"/>
          <p14:tracePt t="14969" x="6491288" y="1901825"/>
          <p14:tracePt t="14986" x="6500813" y="1901825"/>
          <p14:tracePt t="15019" x="6500813" y="1893888"/>
          <p14:tracePt t="15128" x="6510338" y="1893888"/>
          <p14:tracePt t="15142" x="6518275" y="1893888"/>
          <p14:tracePt t="15157" x="6537325" y="1893888"/>
          <p14:tracePt t="15164" x="6554788" y="1893888"/>
          <p14:tracePt t="15174" x="6572250" y="1893888"/>
          <p14:tracePt t="15185" x="6608763" y="1901825"/>
          <p14:tracePt t="15203" x="6661150" y="1928813"/>
          <p14:tracePt t="15219" x="6705600" y="1946275"/>
          <p14:tracePt t="15236" x="6769100" y="1973263"/>
          <p14:tracePt t="15252" x="6796088" y="1982788"/>
          <p14:tracePt t="15269" x="6840538" y="2000250"/>
          <p14:tracePt t="15288" x="6875463" y="2027238"/>
          <p14:tracePt t="15302" x="6894513" y="2036763"/>
          <p14:tracePt t="15319" x="6919913" y="2044700"/>
          <p14:tracePt t="15336" x="6946900" y="2044700"/>
          <p14:tracePt t="15355" x="6965950" y="2044700"/>
          <p14:tracePt t="15369" x="6973888" y="2044700"/>
          <p14:tracePt t="15386" x="6991350" y="2044700"/>
          <p14:tracePt t="15406" x="7018338" y="2017713"/>
          <p14:tracePt t="15420" x="7045325" y="2000250"/>
          <p14:tracePt t="15436" x="7072313" y="1955800"/>
          <p14:tracePt t="15452" x="7081838" y="1938338"/>
          <p14:tracePt t="15472" x="7099300" y="1928813"/>
          <p14:tracePt t="15486" x="7108825" y="1919288"/>
          <p14:tracePt t="15502" x="7108825" y="1911350"/>
          <p14:tracePt t="15569" x="7116763" y="1911350"/>
          <p14:tracePt t="15591" x="7126288" y="1911350"/>
          <p14:tracePt t="15601" x="7134225" y="1911350"/>
          <p14:tracePt t="15612" x="7143750" y="1919288"/>
          <p14:tracePt t="15620" x="7161213" y="1928813"/>
          <p14:tracePt t="15636" x="7188200" y="1965325"/>
          <p14:tracePt t="15656" x="7242175" y="2044700"/>
          <p14:tracePt t="15670" x="7286625" y="2081213"/>
          <p14:tracePt t="15686" x="7313613" y="2108200"/>
          <p14:tracePt t="15703" x="7331075" y="2116138"/>
          <p14:tracePt t="15720" x="7340600" y="2133600"/>
          <p14:tracePt t="15736" x="7358063" y="2143125"/>
          <p14:tracePt t="15753" x="7367588" y="2143125"/>
          <p14:tracePt t="15771" x="7394575" y="2143125"/>
          <p14:tracePt t="15788" x="7439025" y="2143125"/>
          <p14:tracePt t="15803" x="7466013" y="2125663"/>
          <p14:tracePt t="15820" x="7500938" y="2108200"/>
          <p14:tracePt t="15839" x="7554913" y="2044700"/>
          <p14:tracePt t="15854" x="7581900" y="1973263"/>
          <p14:tracePt t="15870" x="7616825" y="1911350"/>
          <p14:tracePt t="15887" x="7626350" y="1884363"/>
          <p14:tracePt t="15903" x="7634288" y="1874838"/>
          <p14:tracePt t="15919" x="7643813" y="1857375"/>
          <p14:tracePt t="15936" x="7643813" y="1847850"/>
          <p14:tracePt t="15988" x="7643813" y="1839913"/>
          <p14:tracePt t="16333" x="7608888" y="1866900"/>
          <p14:tracePt t="16341" x="7554913" y="1911350"/>
          <p14:tracePt t="16354" x="7446963" y="2000250"/>
          <p14:tracePt t="16370" x="7331075" y="2098675"/>
          <p14:tracePt t="16386" x="7259638" y="2152650"/>
          <p14:tracePt t="16407" x="7188200" y="2214563"/>
          <p14:tracePt t="16419" x="7126288" y="2259013"/>
          <p14:tracePt t="16453" x="7000875" y="2322513"/>
          <p14:tracePt t="16486" x="6858000" y="2374900"/>
          <p14:tracePt t="16521" x="6751638" y="2393950"/>
          <p14:tracePt t="16537" x="6670675" y="2393950"/>
          <p14:tracePt t="16553" x="6581775" y="2393950"/>
          <p14:tracePt t="16569" x="6510338" y="2393950"/>
          <p14:tracePt t="16590" x="6394450" y="2384425"/>
          <p14:tracePt t="16603" x="6340475" y="2384425"/>
          <p14:tracePt t="16620" x="6303963" y="2384425"/>
          <p14:tracePt t="16637" x="6276975" y="2374900"/>
          <p14:tracePt t="16655" x="6251575" y="2366963"/>
          <p14:tracePt t="16670" x="6232525" y="2366963"/>
          <p14:tracePt t="21572" x="6224588" y="2366963"/>
          <p14:tracePt t="21587" x="6205538" y="2357438"/>
          <p14:tracePt t="21600" x="6188075" y="2357438"/>
          <p14:tracePt t="21608" x="6188075" y="2347913"/>
          <p14:tracePt t="21622" x="6170613" y="2347913"/>
          <p14:tracePt t="21638" x="6161088" y="2347913"/>
          <p14:tracePt t="21655" x="6143625" y="2339975"/>
          <p14:tracePt t="21672" x="6134100" y="2339975"/>
          <p14:tracePt t="21705" x="6108700" y="2330450"/>
          <p14:tracePt t="21738" x="6081713" y="2322513"/>
          <p14:tracePt t="21771" x="6062663" y="2322513"/>
          <p14:tracePt t="21791" x="6054725" y="2322513"/>
          <p14:tracePt t="21808" x="6045200" y="2322513"/>
          <p14:tracePt t="21852" x="6037263" y="2322513"/>
          <p14:tracePt t="21874" x="6027738" y="2322513"/>
          <p14:tracePt t="23144" x="6027738" y="2312988"/>
          <p14:tracePt t="23152" x="6027738" y="2303463"/>
          <p14:tracePt t="23176" x="6027738" y="2295525"/>
          <p14:tracePt t="23186" x="6037263" y="2276475"/>
          <p14:tracePt t="23205" x="6045200" y="2268538"/>
          <p14:tracePt t="23223" x="6054725" y="2241550"/>
          <p14:tracePt t="23255" x="6072188" y="2214563"/>
          <p14:tracePt t="23289" x="6099175" y="2170113"/>
          <p14:tracePt t="23322" x="6126163" y="2116138"/>
          <p14:tracePt t="23341" x="6143625" y="2081213"/>
          <p14:tracePt t="23356" x="6153150" y="2071688"/>
          <p14:tracePt t="23372" x="6161088" y="2054225"/>
          <p14:tracePt t="23389" x="6161088" y="2036763"/>
          <p14:tracePt t="23408" x="6180138" y="2017713"/>
          <p14:tracePt t="23422" x="6180138" y="2009775"/>
          <p14:tracePt t="23439" x="6180138" y="1990725"/>
          <p14:tracePt t="23455" x="6180138" y="1973263"/>
          <p14:tracePt t="23473" x="6180138" y="1938338"/>
          <p14:tracePt t="23489" x="6180138" y="1911350"/>
          <p14:tracePt t="23506" x="6180138" y="1884363"/>
          <p14:tracePt t="23525" x="6180138" y="1847850"/>
          <p14:tracePt t="23538" x="6180138" y="1822450"/>
          <p14:tracePt t="23555" x="6180138" y="1803400"/>
          <p14:tracePt t="23572" x="6180138" y="1776413"/>
          <p14:tracePt t="23591" x="6180138" y="1741488"/>
          <p14:tracePt t="23605" x="6180138" y="1731963"/>
          <p14:tracePt t="23622" x="6180138" y="1714500"/>
          <p14:tracePt t="23639" x="6180138" y="1704975"/>
          <p14:tracePt t="23657" x="6180138" y="1679575"/>
          <p14:tracePt t="23672" x="6180138" y="1670050"/>
          <p14:tracePt t="23689" x="6180138" y="1652588"/>
          <p14:tracePt t="23708" x="6180138" y="1633538"/>
          <p14:tracePt t="23722" x="6180138" y="1616075"/>
          <p14:tracePt t="23739" x="6180138" y="1608138"/>
          <p14:tracePt t="23755" x="6170613" y="1589088"/>
          <p14:tracePt t="23775" x="6170613" y="1571625"/>
          <p14:tracePt t="23789" x="6170613" y="1554163"/>
          <p14:tracePt t="23805" x="6170613" y="1544638"/>
          <p14:tracePt t="23822" x="6170613" y="1536700"/>
          <p14:tracePt t="23840" x="6170613" y="1527175"/>
          <p14:tracePt t="23968" x="6170613" y="1517650"/>
          <p14:tracePt t="23989" x="6161088" y="1509713"/>
          <p14:tracePt t="23998" x="6161088" y="1500188"/>
          <p14:tracePt t="24010" x="6153150" y="1500188"/>
          <p14:tracePt t="24024" x="6143625" y="1490663"/>
          <p14:tracePt t="24040" x="6143625" y="1482725"/>
          <p14:tracePt t="24056" x="6134100" y="1482725"/>
          <p14:tracePt t="24072" x="6126163" y="1482725"/>
          <p14:tracePt t="24090" x="6116638" y="1482725"/>
          <p14:tracePt t="24107" x="6108700" y="1482725"/>
          <p14:tracePt t="24122" x="6099175" y="1482725"/>
          <p14:tracePt t="24140" x="6099175" y="1490663"/>
          <p14:tracePt t="24156" x="6072188" y="1517650"/>
          <p14:tracePt t="24173" x="6054725" y="1544638"/>
          <p14:tracePt t="24178" x="6045200" y="1554163"/>
          <p14:tracePt t="24189" x="6045200" y="1562100"/>
          <p14:tracePt t="24207" x="6027738" y="1608138"/>
          <p14:tracePt t="24222" x="6018213" y="1660525"/>
          <p14:tracePt t="24239" x="6018213" y="1697038"/>
          <p14:tracePt t="24256" x="6000750" y="1731963"/>
          <p14:tracePt t="24274" x="6000750" y="1768475"/>
          <p14:tracePt t="24289" x="6000750" y="1785938"/>
          <p14:tracePt t="24306" x="6000750" y="1795463"/>
          <p14:tracePt t="24322" x="6000750" y="1812925"/>
          <p14:tracePt t="24339" x="6000750" y="1830388"/>
          <p14:tracePt t="24356" x="6000750" y="1857375"/>
          <p14:tracePt t="24373" x="6000750" y="1874838"/>
          <p14:tracePt t="24392" x="6010275" y="1911350"/>
          <p14:tracePt t="24406" x="6018213" y="1938338"/>
          <p14:tracePt t="24423" x="6027738" y="1965325"/>
          <p14:tracePt t="24439" x="6045200" y="1973263"/>
          <p14:tracePt t="24457" x="6054725" y="1990725"/>
          <p14:tracePt t="24472" x="6062663" y="2009775"/>
          <p14:tracePt t="24489" x="6072188" y="2027238"/>
          <p14:tracePt t="24506" x="6072188" y="2036763"/>
          <p14:tracePt t="24524" x="6081713" y="2044700"/>
          <p14:tracePt t="24539" x="6099175" y="2044700"/>
          <p14:tracePt t="24556" x="6099175" y="2054225"/>
          <p14:tracePt t="24575" x="6108700" y="2062163"/>
          <p14:tracePt t="24590" x="6116638" y="2071688"/>
          <p14:tracePt t="24606" x="6134100" y="2081213"/>
          <p14:tracePt t="24623" x="6143625" y="2081213"/>
          <p14:tracePt t="24642" x="6170613" y="2081213"/>
          <p14:tracePt t="24656" x="6180138" y="2081213"/>
          <p14:tracePt t="24672" x="6188075" y="2081213"/>
          <p14:tracePt t="24677" x="6197600" y="2081213"/>
          <p14:tracePt t="24693" x="6215063" y="2071688"/>
          <p14:tracePt t="24707" x="6224588" y="2062163"/>
          <p14:tracePt t="24722" x="6232525" y="2044700"/>
          <p14:tracePt t="24740" x="6242050" y="2000250"/>
          <p14:tracePt t="24756" x="6269038" y="1955800"/>
          <p14:tracePt t="24774" x="6286500" y="1884363"/>
          <p14:tracePt t="24790" x="6296025" y="1839913"/>
          <p14:tracePt t="24806" x="6296025" y="1795463"/>
          <p14:tracePt t="24824" x="6296025" y="1768475"/>
          <p14:tracePt t="24840" x="6296025" y="1731963"/>
          <p14:tracePt t="24856" x="6296025" y="1704975"/>
          <p14:tracePt t="24873" x="6296025" y="1697038"/>
          <p14:tracePt t="24892" x="6296025" y="1670050"/>
          <p14:tracePt t="24906" x="6296025" y="1643063"/>
          <p14:tracePt t="24922" x="6286500" y="1608138"/>
          <p14:tracePt t="24939" x="6276975" y="1581150"/>
          <p14:tracePt t="24957" x="6259513" y="1527175"/>
          <p14:tracePt t="24973" x="6259513" y="1490663"/>
          <p14:tracePt t="24989" x="6242050" y="1465263"/>
          <p14:tracePt t="25010" x="6242050" y="1438275"/>
          <p14:tracePt t="25023" x="6232525" y="1419225"/>
          <p14:tracePt t="25039" x="6224588" y="1411288"/>
          <p14:tracePt t="25056" x="6215063" y="1401763"/>
          <p14:tracePt t="25076" x="6205538" y="1393825"/>
          <p14:tracePt t="25089" x="6205538" y="1384300"/>
          <p14:tracePt t="25123" x="6197600" y="1384300"/>
          <p14:tracePt t="25165" x="6188075" y="1384300"/>
          <p14:tracePt t="25187" x="6180138" y="1384300"/>
          <p14:tracePt t="25200" x="6170613" y="1384300"/>
          <p14:tracePt t="25208" x="6161088" y="1384300"/>
          <p14:tracePt t="25223" x="6153150" y="1384300"/>
          <p14:tracePt t="25239" x="6134100" y="1401763"/>
          <p14:tracePt t="25257" x="6116638" y="1411288"/>
          <p14:tracePt t="25273" x="6099175" y="1446213"/>
          <p14:tracePt t="25290" x="6081713" y="1465263"/>
          <p14:tracePt t="25306" x="6072188" y="1490663"/>
          <p14:tracePt t="25325" x="6062663" y="1527175"/>
          <p14:tracePt t="25339" x="6054725" y="1544638"/>
          <p14:tracePt t="25357" x="6045200" y="1554163"/>
          <p14:tracePt t="25373" x="6037263" y="1571625"/>
          <p14:tracePt t="25391" x="6037263" y="1581150"/>
          <p14:tracePt t="25406" x="6037263" y="1589088"/>
          <p14:tracePt t="25423" x="6037263" y="1598613"/>
          <p14:tracePt t="25481" x="6037263" y="1608138"/>
          <p14:tracePt t="25502" x="6037263" y="1616075"/>
          <p14:tracePt t="25526" x="6037263" y="1625600"/>
          <p14:tracePt t="25539" x="6045200" y="1625600"/>
          <p14:tracePt t="25549" x="6045200" y="1633538"/>
          <p14:tracePt t="25559" x="6062663" y="1652588"/>
          <p14:tracePt t="25575" x="6081713" y="1670050"/>
          <p14:tracePt t="25589" x="6126163" y="1687513"/>
          <p14:tracePt t="25607" x="6161088" y="1714500"/>
          <p14:tracePt t="25623" x="6188075" y="1724025"/>
          <p14:tracePt t="25640" x="6224588" y="1751013"/>
          <p14:tracePt t="25656" x="6242050" y="1768475"/>
          <p14:tracePt t="25673" x="6259513" y="1776413"/>
          <p14:tracePt t="25692" x="6269038" y="1785938"/>
          <p14:tracePt t="25706" x="6286500" y="1785938"/>
          <p14:tracePt t="25740" x="6296025" y="1785938"/>
          <p14:tracePt t="26002" x="6296025" y="1803400"/>
          <p14:tracePt t="26017" x="6296025" y="1830388"/>
          <p14:tracePt t="26029" x="6296025" y="1866900"/>
          <p14:tracePt t="26040" x="6296025" y="1874838"/>
          <p14:tracePt t="26059" x="6296025" y="1911350"/>
          <p14:tracePt t="26074" x="6296025" y="1928813"/>
          <p14:tracePt t="26090" x="6296025" y="1938338"/>
          <p14:tracePt t="26106" x="6296025" y="1955800"/>
          <p14:tracePt t="26125" x="6296025" y="1982788"/>
          <p14:tracePt t="26140" x="6286500" y="1990725"/>
          <p14:tracePt t="26156" x="6276975" y="2000250"/>
          <p14:tracePt t="26173" x="6276975" y="2017713"/>
          <p14:tracePt t="26180" x="6276975" y="2027238"/>
          <p14:tracePt t="26195" x="6269038" y="2044700"/>
          <p14:tracePt t="26207" x="6269038" y="2054225"/>
          <p14:tracePt t="26224" x="6259513" y="2071688"/>
          <p14:tracePt t="26240" x="6259513" y="2098675"/>
          <p14:tracePt t="26257" x="6251575" y="2116138"/>
          <p14:tracePt t="26273" x="6251575" y="2133600"/>
          <p14:tracePt t="26290" x="6251575" y="2152650"/>
          <p14:tracePt t="26310" x="6251575" y="2170113"/>
          <p14:tracePt t="26323" x="6251575" y="2179638"/>
          <p14:tracePt t="26340" x="6251575" y="2187575"/>
          <p14:tracePt t="26377" x="6251575" y="2197100"/>
          <p14:tracePt t="26390" x="6251575" y="2205038"/>
          <p14:tracePt t="26707" x="6251575" y="2214563"/>
          <p14:tracePt t="26716" x="6251575" y="2224088"/>
          <p14:tracePt t="26723" x="6251575" y="2232025"/>
          <p14:tracePt t="26742" x="6251575" y="2259013"/>
          <p14:tracePt t="26757" x="6251575" y="2276475"/>
          <p14:tracePt t="26791" x="6251575" y="2286000"/>
          <p14:tracePt t="26809" x="6251575" y="2295525"/>
          <p14:tracePt t="26832" x="6251575" y="2303463"/>
          <p14:tracePt t="26898" x="6242050" y="2303463"/>
          <p14:tracePt t="26913" x="6242050" y="2312988"/>
          <p14:tracePt t="26920" x="6232525" y="2312988"/>
          <p14:tracePt t="26943" x="6224588" y="2312988"/>
          <p14:tracePt t="26951" x="6215063" y="2312988"/>
          <p14:tracePt t="26973" x="6205538" y="2312988"/>
          <p14:tracePt t="26987" x="6197600" y="2312988"/>
          <p14:tracePt t="26995" x="6188075" y="2312988"/>
          <p14:tracePt t="27006" x="6180138" y="2312988"/>
          <p14:tracePt t="27024" x="6161088" y="2303463"/>
          <p14:tracePt t="27041" x="6143625" y="2295525"/>
          <p14:tracePt t="27058" x="6126163" y="2286000"/>
          <p14:tracePt t="27091" x="6116638" y="2276475"/>
          <p14:tracePt t="27107" x="6108700" y="2268538"/>
          <p14:tracePt t="27141" x="6099175" y="2259013"/>
          <p14:tracePt t="27149" x="6089650" y="2259013"/>
          <p14:tracePt t="27163" x="6089650" y="2251075"/>
          <p14:tracePt t="27175" x="6081713" y="2251075"/>
          <p14:tracePt t="27190" x="6072188" y="2232025"/>
          <p14:tracePt t="27223" x="6054725" y="2214563"/>
          <p14:tracePt t="27242" x="6045200" y="2205038"/>
          <p14:tracePt t="27274" x="6027738" y="2197100"/>
          <p14:tracePt t="27290" x="6018213" y="2187575"/>
          <p14:tracePt t="27309" x="6010275" y="2170113"/>
          <p14:tracePt t="27323" x="5991225" y="2160588"/>
          <p14:tracePt t="27340" x="5983288" y="2152650"/>
          <p14:tracePt t="27360" x="5973763" y="2133600"/>
          <p14:tracePt t="27390" x="5956300" y="2125663"/>
          <p14:tracePt t="27407" x="5956300" y="2116138"/>
          <p14:tracePt t="27427" x="5946775" y="2108200"/>
          <p14:tracePt t="27440" x="5938838" y="2098675"/>
          <p14:tracePt t="27457" x="5929313" y="2089150"/>
          <p14:tracePt t="27473" x="5919788" y="2089150"/>
          <p14:tracePt t="27492" x="5919788" y="2071688"/>
          <p14:tracePt t="29410" x="5919788" y="2081213"/>
          <p14:tracePt t="29492" x="5919788" y="2089150"/>
          <p14:tracePt t="31776" x="5929313" y="2108200"/>
          <p14:tracePt t="31784" x="5946775" y="2116138"/>
          <p14:tracePt t="31794" x="5965825" y="2133600"/>
          <p14:tracePt t="31809" x="5983288" y="2143125"/>
          <p14:tracePt t="31826" x="6000750" y="2152650"/>
          <p14:tracePt t="31842" x="6010275" y="2160588"/>
          <p14:tracePt t="31859" x="6018213" y="2170113"/>
          <p14:tracePt t="31892" x="6027738" y="2170113"/>
          <p14:tracePt t="32152" x="6018213" y="2170113"/>
          <p14:tracePt t="32168" x="6010275" y="2170113"/>
          <p14:tracePt t="32174" x="6010275" y="2160588"/>
          <p14:tracePt t="32188" x="6000750" y="2160588"/>
          <p14:tracePt t="32196" x="5991225" y="2152650"/>
          <p14:tracePt t="32209" x="5991225" y="2143125"/>
          <p14:tracePt t="32226" x="5983288" y="2143125"/>
          <p14:tracePt t="32244" x="5973763" y="2143125"/>
          <p14:tracePt t="32299" x="5965825" y="2133600"/>
          <p14:tracePt t="32313" x="5956300" y="2133600"/>
          <p14:tracePt t="32320" x="5946775" y="2125663"/>
          <p14:tracePt t="32334" x="5929313" y="2116138"/>
          <p14:tracePt t="32343" x="5919788" y="2108200"/>
          <p14:tracePt t="32359" x="5894388" y="2098675"/>
          <p14:tracePt t="32377" x="5867400" y="2081213"/>
          <p14:tracePt t="32392" x="5848350" y="2071688"/>
          <p14:tracePt t="32409" x="5822950" y="2054225"/>
          <p14:tracePt t="32425" x="5803900" y="2036763"/>
          <p14:tracePt t="32443" x="5776913" y="2009775"/>
          <p14:tracePt t="32459" x="5759450" y="1990725"/>
          <p14:tracePt t="32476" x="5741988" y="1982788"/>
          <p14:tracePt t="32495" x="5724525" y="1955800"/>
          <p14:tracePt t="32510" x="5715000" y="1938338"/>
          <p14:tracePt t="32526" x="5688013" y="1919288"/>
          <p14:tracePt t="32543" x="5680075" y="1901825"/>
          <p14:tracePt t="32563" x="5661025" y="1884363"/>
          <p14:tracePt t="32576" x="5661025" y="1857375"/>
          <p14:tracePt t="32593" x="5653088" y="1847850"/>
          <p14:tracePt t="32609" x="5643563" y="1830388"/>
          <p14:tracePt t="32627" x="5634038" y="1822450"/>
          <p14:tracePt t="32642" x="5626100" y="1803400"/>
          <p14:tracePt t="32659" x="5626100" y="1785938"/>
          <p14:tracePt t="32676" x="5626100" y="1776413"/>
          <p14:tracePt t="32682" x="5626100" y="1768475"/>
          <p14:tracePt t="32692" x="5626100" y="1758950"/>
          <p14:tracePt t="32709" x="5626100" y="1731963"/>
          <p14:tracePt t="32725" x="5626100" y="1704975"/>
          <p14:tracePt t="32744" x="5634038" y="1670050"/>
          <p14:tracePt t="32759" x="5653088" y="1652588"/>
          <p14:tracePt t="32776" x="5653088" y="1625600"/>
          <p14:tracePt t="32793" x="5661025" y="1608138"/>
          <p14:tracePt t="32812" x="5670550" y="1589088"/>
          <p14:tracePt t="32825" x="5697538" y="1571625"/>
          <p14:tracePt t="32844" x="5732463" y="1544638"/>
          <p14:tracePt t="32859" x="5776913" y="1517650"/>
          <p14:tracePt t="32877" x="5857875" y="1490663"/>
          <p14:tracePt t="32893" x="5929313" y="1482725"/>
          <p14:tracePt t="32909" x="6000750" y="1482725"/>
          <p14:tracePt t="32928" x="6089650" y="1482725"/>
          <p14:tracePt t="32943" x="6126163" y="1482725"/>
          <p14:tracePt t="32959" x="6180138" y="1482725"/>
          <p14:tracePt t="32976" x="6205538" y="1490663"/>
          <p14:tracePt t="32997" x="6242050" y="1490663"/>
          <p14:tracePt t="33009" x="6269038" y="1490663"/>
          <p14:tracePt t="33026" x="6276975" y="1490663"/>
          <p14:tracePt t="33042" x="6296025" y="1490663"/>
          <p14:tracePt t="33060" x="6330950" y="1509713"/>
          <p14:tracePt t="33075" x="6348413" y="1509713"/>
          <p14:tracePt t="33093" x="6367463" y="1509713"/>
          <p14:tracePt t="33112" x="6394450" y="1517650"/>
          <p14:tracePt t="33126" x="6411913" y="1527175"/>
          <p14:tracePt t="33142" x="6446838" y="1536700"/>
          <p14:tracePt t="33159" x="6473825" y="1544638"/>
          <p14:tracePt t="33178" x="6510338" y="1554163"/>
          <p14:tracePt t="33192" x="6527800" y="1562100"/>
          <p14:tracePt t="33209" x="6554788" y="1581150"/>
          <p14:tracePt t="33226" x="6581775" y="1598613"/>
          <p14:tracePt t="33245" x="6599238" y="1616075"/>
          <p14:tracePt t="33259" x="6616700" y="1633538"/>
          <p14:tracePt t="33276" x="6634163" y="1652588"/>
          <p14:tracePt t="33296" x="6661150" y="1670050"/>
          <p14:tracePt t="33310" x="6670675" y="1679575"/>
          <p14:tracePt t="33326" x="6680200" y="1687513"/>
          <p14:tracePt t="33342" x="6680200" y="1704975"/>
          <p14:tracePt t="33361" x="6688138" y="1724025"/>
          <p14:tracePt t="33376" x="6705600" y="1731963"/>
          <p14:tracePt t="33392" x="6705600" y="1751013"/>
          <p14:tracePt t="33409" x="6705600" y="1758950"/>
          <p14:tracePt t="33428" x="6705600" y="1785938"/>
          <p14:tracePt t="33442" x="6705600" y="1812925"/>
          <p14:tracePt t="33459" x="6697663" y="1839913"/>
          <p14:tracePt t="33476" x="6688138" y="1866900"/>
          <p14:tracePt t="33496" x="6661150" y="1901825"/>
          <p14:tracePt t="33509" x="6653213" y="1928813"/>
          <p14:tracePt t="33526" x="6634163" y="1955800"/>
          <p14:tracePt t="33544" x="6608763" y="1965325"/>
          <p14:tracePt t="33559" x="6562725" y="2000250"/>
          <p14:tracePt t="33576" x="6527800" y="2027238"/>
          <p14:tracePt t="33592" x="6491288" y="2044700"/>
          <p14:tracePt t="33611" x="6446838" y="2071688"/>
          <p14:tracePt t="33626" x="6402388" y="2089150"/>
          <p14:tracePt t="33643" x="6375400" y="2098675"/>
          <p14:tracePt t="33660" x="6340475" y="2108200"/>
          <p14:tracePt t="33677" x="6259513" y="2116138"/>
          <p14:tracePt t="33693" x="6197600" y="2133600"/>
          <p14:tracePt t="33710" x="6143625" y="2143125"/>
          <p14:tracePt t="33729" x="6072188" y="2152650"/>
          <p14:tracePt t="33743" x="6027738" y="2152650"/>
          <p14:tracePt t="33760" x="5991225" y="2152650"/>
          <p14:tracePt t="33776" x="5965825" y="2152650"/>
          <p14:tracePt t="33796" x="5911850" y="2143125"/>
          <p14:tracePt t="33810" x="5875338" y="2133600"/>
          <p14:tracePt t="33826" x="5840413" y="2125663"/>
          <p14:tracePt t="33843" x="5813425" y="2116138"/>
          <p14:tracePt t="33862" x="5759450" y="2089150"/>
          <p14:tracePt t="33876" x="5724525" y="2071688"/>
          <p14:tracePt t="33892" x="5688013" y="2044700"/>
          <p14:tracePt t="33909" x="5670550" y="2017713"/>
          <p14:tracePt t="33927" x="5626100" y="1973263"/>
          <p14:tracePt t="33943" x="5608638" y="1938338"/>
          <p14:tracePt t="33960" x="5589588" y="1911350"/>
          <p14:tracePt t="33980" x="5572125" y="1866900"/>
          <p14:tracePt t="33994" x="5562600" y="1847850"/>
          <p14:tracePt t="34010" x="5562600" y="1830388"/>
          <p14:tracePt t="34027" x="5562600" y="1803400"/>
          <p14:tracePt t="34044" x="5562600" y="1785938"/>
          <p14:tracePt t="34059" x="5572125" y="1758950"/>
          <p14:tracePt t="34076" x="5581650" y="1741488"/>
          <p14:tracePt t="34093" x="5599113" y="1714500"/>
          <p14:tracePt t="34111" x="5634038" y="1660525"/>
          <p14:tracePt t="34126" x="5661025" y="1625600"/>
          <p14:tracePt t="34143" x="5688013" y="1598613"/>
          <p14:tracePt t="34159" x="5715000" y="1554163"/>
          <p14:tracePt t="34177" x="5768975" y="1500188"/>
          <p14:tracePt t="34193" x="5813425" y="1473200"/>
          <p14:tracePt t="34209" x="5840413" y="1446213"/>
          <p14:tracePt t="34229" x="5894388" y="1419225"/>
          <p14:tracePt t="34243" x="5946775" y="1393825"/>
          <p14:tracePt t="34260" x="6000750" y="1384300"/>
          <p14:tracePt t="34276" x="6054725" y="1366838"/>
          <p14:tracePt t="34294" x="6134100" y="1357313"/>
          <p14:tracePt t="34309" x="6188075" y="1357313"/>
          <p14:tracePt t="34326" x="6232525" y="1357313"/>
          <p14:tracePt t="34346" x="6296025" y="1357313"/>
          <p14:tracePt t="34361" x="6330950" y="1374775"/>
          <p14:tracePt t="34376" x="6367463" y="1374775"/>
          <p14:tracePt t="34394" x="6411913" y="1384300"/>
          <p14:tracePt t="34412" x="6456363" y="1401763"/>
          <p14:tracePt t="34426" x="6483350" y="1419225"/>
          <p14:tracePt t="34443" x="6510338" y="1438275"/>
          <p14:tracePt t="34459" x="6537325" y="1446213"/>
          <p14:tracePt t="34478" x="6562725" y="1473200"/>
          <p14:tracePt t="34493" x="6589713" y="1500188"/>
          <p14:tracePt t="34510" x="6608763" y="1536700"/>
          <p14:tracePt t="34526" x="6626225" y="1571625"/>
          <p14:tracePt t="34545" x="6653213" y="1608138"/>
          <p14:tracePt t="34560" x="6661150" y="1625600"/>
          <p14:tracePt t="34578" x="6670675" y="1643063"/>
          <p14:tracePt t="34596" x="6670675" y="1660525"/>
          <p14:tracePt t="34610" x="6670675" y="1679575"/>
          <p14:tracePt t="34627" x="6670675" y="1687513"/>
          <p14:tracePt t="34643" x="6670675" y="1704975"/>
          <p14:tracePt t="34662" x="6670675" y="1714500"/>
          <p14:tracePt t="34676" x="6670675" y="1724025"/>
          <p14:tracePt t="34701" x="6670675" y="1731963"/>
          <p14:tracePt t="34710" x="6670675" y="1741488"/>
          <p14:tracePt t="34729" x="6670675" y="1758950"/>
          <p14:tracePt t="34744" x="6670675" y="1768475"/>
          <p14:tracePt t="34760" x="6670675" y="1785938"/>
          <p14:tracePt t="34780" x="6670675" y="1822450"/>
          <p14:tracePt t="34794" x="6670675" y="1847850"/>
          <p14:tracePt t="34810" x="6670675" y="1874838"/>
          <p14:tracePt t="34826" x="6661150" y="1901825"/>
          <p14:tracePt t="34845" x="6643688" y="1938338"/>
          <p14:tracePt t="34860" x="6626225" y="1965325"/>
          <p14:tracePt t="34877" x="6599238" y="1990725"/>
          <p14:tracePt t="34893" x="6572250" y="2009775"/>
          <p14:tracePt t="34912" x="6527800" y="2036763"/>
          <p14:tracePt t="34926" x="6500813" y="2044700"/>
          <p14:tracePt t="34943" x="6456363" y="2062163"/>
          <p14:tracePt t="34960" x="6429375" y="2089150"/>
          <p14:tracePt t="34978" x="6375400" y="2098675"/>
          <p14:tracePt t="34993" x="6340475" y="2108200"/>
          <p14:tracePt t="35010" x="6296025" y="2116138"/>
          <p14:tracePt t="35026" x="6232525" y="2125663"/>
          <p14:tracePt t="35044" x="6153150" y="2125663"/>
          <p14:tracePt t="35060" x="6116638" y="2125663"/>
          <p14:tracePt t="35076" x="6072188" y="2125663"/>
          <p14:tracePt t="35096" x="6010275" y="2125663"/>
          <p14:tracePt t="35110" x="5965825" y="2125663"/>
          <p14:tracePt t="35126" x="5938838" y="2116138"/>
          <p14:tracePt t="35143" x="5902325" y="2108200"/>
          <p14:tracePt t="35162" x="5830888" y="2098675"/>
          <p14:tracePt t="35176" x="5795963" y="2081213"/>
          <p14:tracePt t="35193" x="5741988" y="2062163"/>
          <p14:tracePt t="35210" x="5697538" y="2044700"/>
          <p14:tracePt t="35227" x="5643563" y="2000250"/>
          <p14:tracePt t="35243" x="5616575" y="1982788"/>
          <p14:tracePt t="35260" x="5599113" y="1965325"/>
          <p14:tracePt t="35279" x="5572125" y="1928813"/>
          <p14:tracePt t="35295" x="5554663" y="1901825"/>
          <p14:tracePt t="35311" x="5527675" y="1874838"/>
          <p14:tracePt t="35327" x="5527675" y="1847850"/>
          <p14:tracePt t="35344" x="5510213" y="1812925"/>
          <p14:tracePt t="35360" x="5510213" y="1785938"/>
          <p14:tracePt t="35376" x="5500688" y="1758950"/>
          <p14:tracePt t="35393" x="5500688" y="1714500"/>
          <p14:tracePt t="35412" x="5500688" y="1625600"/>
          <p14:tracePt t="35426" x="5518150" y="1536700"/>
          <p14:tracePt t="35443" x="5527675" y="1465263"/>
          <p14:tracePt t="35463" x="5562600" y="1384300"/>
          <p14:tracePt t="35477" x="5589588" y="1347788"/>
          <p14:tracePt t="35494" x="5626100" y="1312863"/>
          <p14:tracePt t="35510" x="5670550" y="1285875"/>
          <p14:tracePt t="35530" x="5741988" y="1241425"/>
          <p14:tracePt t="35544" x="5795963" y="1231900"/>
          <p14:tracePt t="35561" x="5848350" y="1214438"/>
          <p14:tracePt t="35577" x="5902325" y="1214438"/>
          <p14:tracePt t="35594" x="6000750" y="1214438"/>
          <p14:tracePt t="35610" x="6062663" y="1214438"/>
          <p14:tracePt t="35627" x="6116638" y="1223963"/>
          <p14:tracePt t="35647" x="6180138" y="1231900"/>
          <p14:tracePt t="35660" x="6215063" y="1250950"/>
          <p14:tracePt t="35676" x="6242050" y="1250950"/>
          <p14:tracePt t="35693" x="6259513" y="1258888"/>
          <p14:tracePt t="35712" x="6296025" y="1268413"/>
          <p14:tracePt t="35726" x="6323013" y="1276350"/>
          <p14:tracePt t="35744" x="6348413" y="1285875"/>
          <p14:tracePt t="35760" x="6367463" y="1303338"/>
          <p14:tracePt t="35780" x="6419850" y="1330325"/>
          <p14:tracePt t="35793" x="6446838" y="1357313"/>
          <p14:tracePt t="35811" x="6473825" y="1384300"/>
          <p14:tracePt t="35827" x="6500813" y="1411288"/>
          <p14:tracePt t="35845" x="6527800" y="1446213"/>
          <p14:tracePt t="35860" x="6545263" y="1455738"/>
          <p14:tracePt t="35877" x="6554788" y="1473200"/>
          <p14:tracePt t="35896" x="6572250" y="1500188"/>
          <p14:tracePt t="35910" x="6572250" y="1509713"/>
          <p14:tracePt t="35927" x="6581775" y="1527175"/>
          <p14:tracePt t="35943" x="6589713" y="1536700"/>
          <p14:tracePt t="35962" x="6599238" y="1562100"/>
          <p14:tracePt t="35977" x="6608763" y="1581150"/>
          <p14:tracePt t="35994" x="6608763" y="1598613"/>
          <p14:tracePt t="36011" x="6626225" y="1625600"/>
          <p14:tracePt t="36028" x="6626225" y="1660525"/>
          <p14:tracePt t="36043" x="6626225" y="1687513"/>
          <p14:tracePt t="36061" x="6626225" y="1724025"/>
          <p14:tracePt t="36077" x="6626225" y="1741488"/>
          <p14:tracePt t="36094" x="6626225" y="1776413"/>
          <p14:tracePt t="36110" x="6626225" y="1803400"/>
          <p14:tracePt t="36127" x="6616700" y="1822450"/>
          <p14:tracePt t="36146" x="6608763" y="1857375"/>
          <p14:tracePt t="36160" x="6608763" y="1866900"/>
          <p14:tracePt t="36177" x="6599238" y="1884363"/>
          <p14:tracePt t="36182" x="6589713" y="1893888"/>
          <p14:tracePt t="36193" x="6589713" y="1901825"/>
          <p14:tracePt t="36212" x="6562725" y="1928813"/>
          <p14:tracePt t="36228" x="6537325" y="1938338"/>
          <p14:tracePt t="36245" x="6500813" y="1955800"/>
          <p14:tracePt t="36261" x="6465888" y="1973263"/>
          <p14:tracePt t="36278" x="6419850" y="2000250"/>
          <p14:tracePt t="36294" x="6394450" y="2000250"/>
          <p14:tracePt t="36310" x="6357938" y="2017713"/>
          <p14:tracePt t="36329" x="6296025" y="2027238"/>
          <p14:tracePt t="36344" x="6242050" y="2027238"/>
          <p14:tracePt t="36360" x="6188075" y="2036763"/>
          <p14:tracePt t="36377" x="6153150" y="2036763"/>
          <p14:tracePt t="36397" x="6089650" y="2036763"/>
          <p14:tracePt t="36410" x="6062663" y="2036763"/>
          <p14:tracePt t="36427" x="6037263" y="2036763"/>
          <p14:tracePt t="36444" x="6018213" y="2036763"/>
          <p14:tracePt t="36462" x="5983288" y="2036763"/>
          <p14:tracePt t="36477" x="5965825" y="2036763"/>
          <p14:tracePt t="36494" x="5946775" y="2027238"/>
          <p14:tracePt t="36512" x="5929313" y="2027238"/>
          <p14:tracePt t="36527" x="5919788" y="2017713"/>
          <p14:tracePt t="36544" x="5884863" y="2017713"/>
          <p14:tracePt t="36560" x="5875338" y="2017713"/>
          <p14:tracePt t="36579" x="5840413" y="2000250"/>
          <p14:tracePt t="36594" x="5813425" y="1990725"/>
          <p14:tracePt t="36610" x="5795963" y="1990725"/>
          <p14:tracePt t="36628" x="5776913" y="1982788"/>
          <p14:tracePt t="36646" x="5759450" y="1973263"/>
          <p14:tracePt t="36660" x="5741988" y="1965325"/>
          <p14:tracePt t="36677" x="5732463" y="1965325"/>
          <p14:tracePt t="36684" x="5724525" y="1955800"/>
          <p14:tracePt t="36697" x="5724525" y="1946275"/>
          <p14:tracePt t="36711" x="5715000" y="1938338"/>
          <p14:tracePt t="36727" x="5705475" y="1938338"/>
          <p14:tracePt t="36744" x="5705475" y="1928813"/>
          <p14:tracePt t="36762" x="5697538" y="1919288"/>
          <p14:tracePt t="36777" x="5697538" y="1911350"/>
          <p14:tracePt t="36794" x="5697538" y="1901825"/>
          <p14:tracePt t="36830" x="5697538" y="1893888"/>
          <p14:tracePt t="38447" x="5697538" y="1874838"/>
          <p14:tracePt t="38456" x="5688013" y="1866900"/>
          <p14:tracePt t="38466" x="5688013" y="1847850"/>
          <p14:tracePt t="38478" x="5680075" y="1839913"/>
          <p14:tracePt t="38496" x="5680075" y="1830388"/>
          <p14:tracePt t="38511" x="5680075" y="1822450"/>
          <p14:tracePt t="38528" x="5680075" y="1812925"/>
          <p14:tracePt t="38562" x="5680075" y="1776413"/>
          <p14:tracePt t="38595" x="5697538" y="1731963"/>
          <p14:tracePt t="38628" x="5751513" y="1660525"/>
          <p14:tracePt t="38644" x="5803900" y="1608138"/>
          <p14:tracePt t="38661" x="5840413" y="1571625"/>
          <p14:tracePt t="38680" x="5911850" y="1527175"/>
          <p14:tracePt t="38694" x="5946775" y="1500188"/>
          <p14:tracePt t="38711" x="6000750" y="1473200"/>
          <p14:tracePt t="38728" x="6045200" y="1455738"/>
          <p14:tracePt t="38745" x="6161088" y="1428750"/>
          <p14:tracePt t="38761" x="6224588" y="1419225"/>
          <p14:tracePt t="38778" x="6269038" y="1411288"/>
          <p14:tracePt t="38795" x="6313488" y="1411288"/>
          <p14:tracePt t="38812" x="6367463" y="1411288"/>
          <p14:tracePt t="38828" x="6394450" y="1419225"/>
          <p14:tracePt t="38845" x="6419850" y="1428750"/>
          <p14:tracePt t="38864" x="6446838" y="1438275"/>
          <p14:tracePt t="38878" x="6465888" y="1455738"/>
          <p14:tracePt t="38894" x="6473825" y="1465263"/>
          <p14:tracePt t="38911" x="6491288" y="1482725"/>
          <p14:tracePt t="38929" x="6510338" y="1500188"/>
          <p14:tracePt t="38944" x="6527800" y="1527175"/>
          <p14:tracePt t="38961" x="6545263" y="1554163"/>
          <p14:tracePt t="38978" x="6554788" y="1581150"/>
          <p14:tracePt t="38996" x="6562725" y="1616075"/>
          <p14:tracePt t="39011" x="6572250" y="1643063"/>
          <p14:tracePt t="39028" x="6581775" y="1652588"/>
          <p14:tracePt t="39044" x="6581775" y="1679575"/>
          <p14:tracePt t="39061" x="6581775" y="1697038"/>
          <p14:tracePt t="39078" x="6581775" y="1741488"/>
          <p14:tracePt t="39096" x="6581775" y="1785938"/>
          <p14:tracePt t="39113" x="6581775" y="1847850"/>
          <p14:tracePt t="39128" x="6581775" y="1893888"/>
          <p14:tracePt t="39146" x="6572250" y="1919288"/>
          <p14:tracePt t="39161" x="6562725" y="1955800"/>
          <p14:tracePt t="39179" x="6545263" y="2000250"/>
          <p14:tracePt t="39195" x="6527800" y="2009775"/>
          <p14:tracePt t="39212" x="6518275" y="2027238"/>
          <p14:tracePt t="39232" x="6491288" y="2054225"/>
          <p14:tracePt t="39246" x="6446838" y="2071688"/>
          <p14:tracePt t="39262" x="6340475" y="2098675"/>
          <p14:tracePt t="39278" x="6269038" y="2116138"/>
          <p14:tracePt t="39298" x="6161088" y="2125663"/>
          <p14:tracePt t="39312" x="6126163" y="2125663"/>
          <p14:tracePt t="39328" x="6081713" y="2125663"/>
          <p14:tracePt t="39345" x="6027738" y="2125663"/>
          <p14:tracePt t="39362" x="5929313" y="2125663"/>
          <p14:tracePt t="39378" x="5875338" y="2116138"/>
          <p14:tracePt t="39395" x="5830888" y="2098675"/>
          <p14:tracePt t="39412" x="5776913" y="2081213"/>
          <p14:tracePt t="39428" x="5724525" y="2054225"/>
          <p14:tracePt t="39445" x="5688013" y="2027238"/>
          <p14:tracePt t="39462" x="5661025" y="2009775"/>
          <p14:tracePt t="39478" x="5634038" y="1982788"/>
          <p14:tracePt t="39495" x="5599113" y="1938338"/>
          <p14:tracePt t="39511" x="5581650" y="1919288"/>
          <p14:tracePt t="39528" x="5562600" y="1893888"/>
          <p14:tracePt t="39547" x="5545138" y="1857375"/>
          <p14:tracePt t="39562" x="5537200" y="1830388"/>
          <p14:tracePt t="39578" x="5527675" y="1812925"/>
          <p14:tracePt t="39595" x="5527675" y="1795463"/>
          <p14:tracePt t="39612" x="5527675" y="1758950"/>
          <p14:tracePt t="39628" x="5527675" y="1724025"/>
          <p14:tracePt t="39645" x="5537200" y="1679575"/>
          <p14:tracePt t="39662" x="5545138" y="1625600"/>
          <p14:tracePt t="39678" x="5572125" y="1544638"/>
          <p14:tracePt t="39695" x="5599113" y="1500188"/>
          <p14:tracePt t="39712" x="5626100" y="1455738"/>
          <p14:tracePt t="39731" x="5697538" y="1401763"/>
          <p14:tracePt t="39745" x="5786438" y="1357313"/>
          <p14:tracePt t="39761" x="5857875" y="1330325"/>
          <p14:tracePt t="39779" x="5919788" y="1303338"/>
          <p14:tracePt t="39797" x="6000750" y="1295400"/>
          <p14:tracePt t="39812" x="6062663" y="1295400"/>
          <p14:tracePt t="39828" x="6143625" y="1295400"/>
          <p14:tracePt t="39845" x="6205538" y="1303338"/>
          <p14:tracePt t="39862" x="6286500" y="1312863"/>
          <p14:tracePt t="39878" x="6330950" y="1330325"/>
          <p14:tracePt t="39895" x="6375400" y="1357313"/>
          <p14:tracePt t="39914" x="6446838" y="1411288"/>
          <p14:tracePt t="39928" x="6500813" y="1473200"/>
          <p14:tracePt t="39946" x="6545263" y="1527175"/>
          <p14:tracePt t="39961" x="6581775" y="1571625"/>
          <p14:tracePt t="39981" x="6616700" y="1608138"/>
          <p14:tracePt t="39995" x="6634163" y="1633538"/>
          <p14:tracePt t="40012" x="6643688" y="1660525"/>
          <p14:tracePt t="40028" x="6653213" y="1687513"/>
          <p14:tracePt t="40047" x="6661150" y="1741488"/>
          <p14:tracePt t="40061" x="6661150" y="1776413"/>
          <p14:tracePt t="40078" x="6661150" y="1812925"/>
          <p14:tracePt t="40095" x="6661150" y="1830388"/>
          <p14:tracePt t="40112" x="6643688" y="1866900"/>
          <p14:tracePt t="40128" x="6634163" y="1893888"/>
          <p14:tracePt t="40146" x="6626225" y="1901825"/>
          <p14:tracePt t="40164" x="6608763" y="1938338"/>
          <p14:tracePt t="40178" x="6589713" y="1946275"/>
          <p14:tracePt t="40196" x="6572250" y="1965325"/>
          <p14:tracePt t="40212" x="6562725" y="1982788"/>
          <p14:tracePt t="40232" x="6518275" y="2009775"/>
          <p14:tracePt t="40245" x="6465888" y="2017713"/>
          <p14:tracePt t="40262" x="6419850" y="2044700"/>
          <p14:tracePt t="40279" x="6384925" y="2044700"/>
          <p14:tracePt t="40297" x="6330950" y="2062163"/>
          <p14:tracePt t="40312" x="6296025" y="2062163"/>
          <p14:tracePt t="40328" x="6269038" y="2062163"/>
          <p14:tracePt t="40348" x="6224588" y="2062163"/>
          <p14:tracePt t="40362" x="6205538" y="2062163"/>
          <p14:tracePt t="40378" x="6180138" y="2062163"/>
          <p14:tracePt t="40395" x="6161088" y="2062163"/>
          <p14:tracePt t="40413" x="6134100" y="2062163"/>
          <p14:tracePt t="40428" x="6116638" y="2062163"/>
          <p14:tracePt t="40445" x="6099175" y="2062163"/>
          <p14:tracePt t="40462" x="6089650" y="2062163"/>
          <p14:tracePt t="40480" x="6072188" y="2062163"/>
          <p14:tracePt t="40495" x="6054725" y="2062163"/>
          <p14:tracePt t="40512" x="6037263" y="2062163"/>
          <p14:tracePt t="40532" x="6018213" y="2062163"/>
          <p14:tracePt t="40546" x="6010275" y="2062163"/>
          <p14:tracePt t="40562" x="5991225" y="2054225"/>
          <p14:tracePt t="40578" x="5973763" y="2044700"/>
          <p14:tracePt t="40598" x="5965825" y="2036763"/>
          <p14:tracePt t="40612" x="5956300" y="2027238"/>
          <p14:tracePt t="40628" x="5946775" y="2027238"/>
          <p14:tracePt t="40645" x="5946775" y="2017713"/>
          <p14:tracePt t="41038" x="5938838" y="2017713"/>
          <p14:tracePt t="41047" x="5929313" y="2009775"/>
          <p14:tracePt t="41062" x="5929313" y="2000250"/>
          <p14:tracePt t="41079" x="5919788" y="2000250"/>
          <p14:tracePt t="41097" x="5919788" y="1990725"/>
          <p14:tracePt t="41113" x="5919788" y="1982788"/>
          <p14:tracePt t="41143" x="5919788" y="1973263"/>
          <p14:tracePt t="41201" x="5919788" y="1965325"/>
          <p14:tracePt t="41224" x="5911850" y="1965325"/>
          <p14:tracePt t="41238" x="5911850" y="1955800"/>
          <p14:tracePt t="41260" x="5902325" y="1946275"/>
          <p14:tracePt t="41275" x="5894388" y="1946275"/>
          <p14:tracePt t="41283" x="5894388" y="1938338"/>
          <p14:tracePt t="41297" x="5894388" y="1928813"/>
          <p14:tracePt t="41318" x="5894388" y="1919288"/>
          <p14:tracePt t="41340" x="5894388" y="1911350"/>
          <p14:tracePt t="41363" x="5894388" y="1901825"/>
          <p14:tracePt t="41385" x="5894388" y="1893888"/>
          <p14:tracePt t="41774" x="5902325" y="1901825"/>
          <p14:tracePt t="41783" x="5902325" y="1928813"/>
          <p14:tracePt t="41796" x="5911850" y="1955800"/>
          <p14:tracePt t="41812" x="5919788" y="1973263"/>
          <p14:tracePt t="41831" x="5946775" y="2009775"/>
          <p14:tracePt t="41846" x="5965825" y="2036763"/>
          <p14:tracePt t="41862" x="5983288" y="2062163"/>
          <p14:tracePt t="41879" x="6010275" y="2089150"/>
          <p14:tracePt t="41912" x="6072188" y="2133600"/>
          <p14:tracePt t="41946" x="6126163" y="2152650"/>
          <p14:tracePt t="41979" x="6180138" y="2152650"/>
          <p14:tracePt t="41996" x="6197600" y="2143125"/>
          <p14:tracePt t="42015" x="6215063" y="2133600"/>
          <p14:tracePt t="42030" x="6232525" y="2125663"/>
          <p14:tracePt t="42046" x="6242050" y="2116138"/>
          <p14:tracePt t="42062" x="6259513" y="2116138"/>
          <p14:tracePt t="42081" x="6269038" y="2108200"/>
          <p14:tracePt t="42096" x="6286500" y="2089150"/>
          <p14:tracePt t="42112" x="6303963" y="2081213"/>
          <p14:tracePt t="42129" x="6313488" y="2062163"/>
          <p14:tracePt t="42147" x="6323013" y="2044700"/>
          <p14:tracePt t="42162" x="6330950" y="2036763"/>
          <p14:tracePt t="42180" x="6340475" y="2027238"/>
          <p14:tracePt t="42196" x="6348413" y="2027238"/>
          <p14:tracePt t="42213" x="6357938" y="2009775"/>
          <p14:tracePt t="42229" x="6367463" y="2009775"/>
          <p14:tracePt t="42246" x="6375400" y="2009775"/>
          <p14:tracePt t="42356" x="6375400" y="2000250"/>
          <p14:tracePt t="42642" x="6375400" y="1990725"/>
          <p14:tracePt t="42729" x="6375400" y="1982788"/>
          <p14:tracePt t="42752" x="6384925" y="1965325"/>
          <p14:tracePt t="42766" x="6394450" y="1955800"/>
          <p14:tracePt t="42773" x="6394450" y="1946275"/>
          <p14:tracePt t="42787" x="6394450" y="1938338"/>
          <p14:tracePt t="42796" x="6394450" y="1928813"/>
          <p14:tracePt t="42813" x="6394450" y="1919288"/>
          <p14:tracePt t="42829" x="6394450" y="1911350"/>
          <p14:tracePt t="42863" x="6394450" y="1901825"/>
          <p14:tracePt t="43317" x="6384925" y="1901825"/>
          <p14:tracePt t="43331" x="6375400" y="1901825"/>
          <p14:tracePt t="43339" x="6367463" y="1901825"/>
          <p14:tracePt t="43353" x="6348413" y="1893888"/>
          <p14:tracePt t="43369" x="6340475" y="1884363"/>
          <p14:tracePt t="43381" x="6323013" y="1884363"/>
          <p14:tracePt t="43397" x="6296025" y="1884363"/>
          <p14:tracePt t="43413" x="6269038" y="1874838"/>
          <p14:tracePt t="43447" x="6197600" y="1866900"/>
          <p14:tracePt t="43480" x="6134100" y="1857375"/>
          <p14:tracePt t="43514" x="6072188" y="1847850"/>
          <p14:tracePt t="43530" x="6045200" y="1839913"/>
          <p14:tracePt t="43546" x="6027738" y="1839913"/>
          <p14:tracePt t="43565" x="6010275" y="1830388"/>
          <p14:tracePt t="43580" x="5991225" y="1830388"/>
          <p14:tracePt t="43597" x="5983288" y="1830388"/>
          <p14:tracePt t="43613" x="5973763" y="1830388"/>
          <p14:tracePt t="43630" x="5965825" y="1830388"/>
          <p14:tracePt t="43671" x="5956300" y="1830388"/>
          <p14:tracePt t="43691" x="5946775" y="1822450"/>
          <p14:tracePt t="43700" x="5938838" y="1822450"/>
          <p14:tracePt t="43714" x="5929313" y="1812925"/>
          <p14:tracePt t="43730" x="5911850" y="1803400"/>
          <p14:tracePt t="43748" x="5894388" y="1803400"/>
          <p14:tracePt t="43763" x="5884863" y="1803400"/>
          <p14:tracePt t="43780" x="5875338" y="1803400"/>
          <p14:tracePt t="45514" x="5875338" y="1812925"/>
          <p14:tracePt t="45521" x="5894388" y="1830388"/>
          <p14:tracePt t="45533" x="5911850" y="1857375"/>
          <p14:tracePt t="45547" x="5938838" y="1866900"/>
          <p14:tracePt t="45564" x="5983288" y="1893888"/>
          <p14:tracePt t="45580" x="6018213" y="1901825"/>
          <p14:tracePt t="45599" x="6081713" y="1911350"/>
          <p14:tracePt t="45614" x="6126163" y="1911350"/>
          <p14:tracePt t="45647" x="6197600" y="1901825"/>
          <p14:tracePt t="45680" x="6259513" y="1874838"/>
          <p14:tracePt t="45714" x="6313488" y="1847850"/>
          <p14:tracePt t="45732" x="6357938" y="1830388"/>
          <p14:tracePt t="45747" x="6375400" y="1830388"/>
          <p14:tracePt t="45764" x="6394450" y="1812925"/>
          <p14:tracePt t="45784" x="6402388" y="1812925"/>
          <p14:tracePt t="45814" x="6411913" y="1812925"/>
          <p14:tracePt t="46504" x="6411913" y="1830388"/>
          <p14:tracePt t="46512" x="6411913" y="1839913"/>
          <p14:tracePt t="46520" x="6411913" y="1847850"/>
          <p14:tracePt t="46531" x="6411913" y="1874838"/>
          <p14:tracePt t="46547" x="6411913" y="1893888"/>
          <p14:tracePt t="46564" x="6411913" y="1938338"/>
          <p14:tracePt t="46583" x="6402388" y="2000250"/>
          <p14:tracePt t="46614" x="6394450" y="2071688"/>
          <p14:tracePt t="46649" x="6384925" y="2125663"/>
          <p14:tracePt t="46681" x="6367463" y="2160588"/>
          <p14:tracePt t="46686" x="6367463" y="2170113"/>
          <p14:tracePt t="46697" x="6367463" y="2179638"/>
          <p14:tracePt t="46717" x="6348413" y="2197100"/>
          <p14:tracePt t="46731" x="6348413" y="2214563"/>
          <p14:tracePt t="46748" x="6340475" y="2232025"/>
          <p14:tracePt t="46764" x="6330950" y="2241550"/>
          <p14:tracePt t="46781" x="6323013" y="2268538"/>
          <p14:tracePt t="46798" x="6313488" y="2276475"/>
          <p14:tracePt t="46814" x="6296025" y="2295525"/>
          <p14:tracePt t="46833" x="6286500" y="2312988"/>
          <p14:tracePt t="46848" x="6269038" y="2322513"/>
          <p14:tracePt t="46864" x="6251575" y="2347913"/>
          <p14:tracePt t="46881" x="6232525" y="2366963"/>
          <p14:tracePt t="46900" x="6197600" y="2401888"/>
          <p14:tracePt t="46915" x="6161088" y="2428875"/>
          <p14:tracePt t="46932" x="6116638" y="2455863"/>
          <p14:tracePt t="46947" x="6072188" y="2482850"/>
          <p14:tracePt t="46965" x="5991225" y="2509838"/>
          <p14:tracePt t="46981" x="5965825" y="2517775"/>
          <p14:tracePt t="46997" x="5938838" y="2527300"/>
          <p14:tracePt t="47017" x="5919788" y="2527300"/>
          <p14:tracePt t="47031" x="5911850" y="2527300"/>
          <p14:tracePt t="47064" x="5902325" y="2527300"/>
          <p14:tracePt t="47643" x="5919788" y="2527300"/>
          <p14:tracePt t="47651" x="5946775" y="2527300"/>
          <p14:tracePt t="47665" x="5991225" y="2527300"/>
          <p14:tracePt t="47681" x="6037263" y="2527300"/>
          <p14:tracePt t="47701" x="6108700" y="2554288"/>
          <p14:tracePt t="47716" x="6143625" y="2571750"/>
          <p14:tracePt t="47731" x="6180138" y="2589213"/>
          <p14:tracePt t="47748" x="6197600" y="2608263"/>
          <p14:tracePt t="47782" x="6259513" y="2687638"/>
          <p14:tracePt t="47815" x="6296025" y="2803525"/>
          <p14:tracePt t="47848" x="6348413" y="2965450"/>
          <p14:tracePt t="47864" x="6375400" y="3036888"/>
          <p14:tracePt t="47885" x="6419850" y="3108325"/>
          <p14:tracePt t="47898" x="6456363" y="3152775"/>
          <p14:tracePt t="47915" x="6537325" y="3205163"/>
          <p14:tracePt t="47931" x="6661150" y="3259138"/>
          <p14:tracePt t="47950" x="6858000" y="3303588"/>
          <p14:tracePt t="47964" x="6965950" y="3313113"/>
          <p14:tracePt t="47982" x="7062788" y="3322638"/>
          <p14:tracePt t="47998" x="7134225" y="3322638"/>
          <p14:tracePt t="48015" x="7251700" y="3340100"/>
          <p14:tracePt t="48032" x="7340600" y="3348038"/>
          <p14:tracePt t="48048" x="7394575" y="3375025"/>
          <p14:tracePt t="48067" x="7491413" y="3402013"/>
          <p14:tracePt t="48082" x="7537450" y="3419475"/>
          <p14:tracePt t="48098" x="7572375" y="3438525"/>
          <p14:tracePt t="48115" x="7589838" y="3438525"/>
          <p14:tracePt t="48134" x="7599363" y="3446463"/>
          <p14:tracePt t="48148" x="7608888" y="3446463"/>
          <p14:tracePt t="48165" x="7616825" y="3446463"/>
          <p14:tracePt t="48182" x="7626350" y="3446463"/>
          <p14:tracePt t="48231" x="7616825" y="3446463"/>
          <p14:tracePt t="48245" x="7608888" y="3446463"/>
          <p14:tracePt t="48260" x="7562850" y="3438525"/>
          <p14:tracePt t="48269" x="7545388" y="3438525"/>
          <p14:tracePt t="48282" x="7491413" y="3419475"/>
          <p14:tracePt t="48298" x="7439025" y="3411538"/>
          <p14:tracePt t="48317" x="7367588" y="3394075"/>
          <p14:tracePt t="48332" x="7313613" y="3384550"/>
          <p14:tracePt t="48348" x="7259638" y="3367088"/>
          <p14:tracePt t="48365" x="7215188" y="3357563"/>
          <p14:tracePt t="48384" x="7143750" y="3348038"/>
          <p14:tracePt t="48399" x="7099300" y="3340100"/>
          <p14:tracePt t="48416" x="7045325" y="3322638"/>
          <p14:tracePt t="48433" x="6991350" y="3322638"/>
          <p14:tracePt t="48448" x="6919913" y="3313113"/>
          <p14:tracePt t="48465" x="6875463" y="3303588"/>
          <p14:tracePt t="48482" x="6823075" y="3295650"/>
          <p14:tracePt t="48501" x="6777038" y="3286125"/>
          <p14:tracePt t="48514" x="6751638" y="3276600"/>
          <p14:tracePt t="48531" x="6724650" y="3276600"/>
          <p14:tracePt t="48548" x="6697663" y="3259138"/>
          <p14:tracePt t="48567" x="6643688" y="3251200"/>
          <p14:tracePt t="48581" x="6626225" y="3241675"/>
          <p14:tracePt t="48598" x="6599238" y="3232150"/>
          <p14:tracePt t="48615" x="6581775" y="3224213"/>
          <p14:tracePt t="48632" x="6562725" y="3214688"/>
          <p14:tracePt t="48648" x="6545263" y="3197225"/>
          <p14:tracePt t="48665" x="6527800" y="3170238"/>
          <p14:tracePt t="48685" x="6510338" y="3125788"/>
          <p14:tracePt t="48700" x="6500813" y="3071813"/>
          <p14:tracePt t="48715" x="6500813" y="3044825"/>
          <p14:tracePt t="48731" x="6500813" y="3009900"/>
          <p14:tracePt t="48750" x="6500813" y="2946400"/>
          <p14:tracePt t="48765" x="6527800" y="2901950"/>
          <p14:tracePt t="48782" x="6562725" y="2847975"/>
          <p14:tracePt t="48798" x="6599238" y="2786063"/>
          <p14:tracePt t="48817" x="6670675" y="2732088"/>
          <p14:tracePt t="48831" x="6751638" y="2687638"/>
          <p14:tracePt t="48848" x="6840538" y="2643188"/>
          <p14:tracePt t="48865" x="6938963" y="2616200"/>
          <p14:tracePt t="48883" x="7045325" y="2616200"/>
          <p14:tracePt t="48898" x="7099300" y="2616200"/>
          <p14:tracePt t="48916" x="7153275" y="2625725"/>
          <p14:tracePt t="48934" x="7259638" y="2652713"/>
          <p14:tracePt t="48949" x="7313613" y="2670175"/>
          <p14:tracePt t="48965" x="7348538" y="2697163"/>
          <p14:tracePt t="48982" x="7394575" y="2705100"/>
          <p14:tracePt t="49001" x="7439025" y="2732088"/>
          <p14:tracePt t="49015" x="7456488" y="2751138"/>
          <p14:tracePt t="49032" x="7473950" y="2759075"/>
          <p14:tracePt t="49048" x="7473950" y="2768600"/>
          <p14:tracePt t="49066" x="7483475" y="2795588"/>
          <p14:tracePt t="49082" x="7483475" y="2822575"/>
          <p14:tracePt t="49099" x="7483475" y="2847975"/>
          <p14:tracePt t="49117" x="7466013" y="2919413"/>
          <p14:tracePt t="49131" x="7419975" y="2973388"/>
          <p14:tracePt t="49149" x="7358063" y="3036888"/>
          <p14:tracePt t="49165" x="7277100" y="3108325"/>
          <p14:tracePt t="49183" x="7143750" y="3187700"/>
          <p14:tracePt t="49205" x="6983413" y="3251200"/>
          <p14:tracePt t="49220" x="6875463" y="3276600"/>
          <p14:tracePt t="49235" x="6804025" y="3286125"/>
          <p14:tracePt t="49249" x="6742113" y="3295650"/>
          <p14:tracePt t="49265" x="6680200" y="3295650"/>
          <p14:tracePt t="49282" x="6581775" y="3286125"/>
          <p14:tracePt t="49301" x="6473825" y="3268663"/>
          <p14:tracePt t="49316" x="6419850" y="3251200"/>
          <p14:tracePt t="49332" x="6375400" y="3224213"/>
          <p14:tracePt t="49348" x="6330950" y="3224213"/>
          <p14:tracePt t="49367" x="6296025" y="3205163"/>
          <p14:tracePt t="49382" x="6269038" y="3187700"/>
          <p14:tracePt t="49399" x="6242050" y="3160713"/>
          <p14:tracePt t="49415" x="6205538" y="3143250"/>
          <p14:tracePt t="49433" x="6099175" y="3089275"/>
          <p14:tracePt t="49449" x="5991225" y="3054350"/>
          <p14:tracePt t="49465" x="5875338" y="3027363"/>
          <p14:tracePt t="49482" x="5776913" y="3017838"/>
          <p14:tracePt t="49499" x="5608638" y="3027363"/>
          <p14:tracePt t="49515" x="5446713" y="3071813"/>
          <p14:tracePt t="49532" x="5286375" y="3133725"/>
          <p14:tracePt t="49550" x="5000625" y="3295650"/>
          <p14:tracePt t="49565" x="4786313" y="3402013"/>
          <p14:tracePt t="49582" x="4616450" y="3509963"/>
          <p14:tracePt t="49599" x="4456113" y="3616325"/>
          <p14:tracePt t="49617" x="4224338" y="3803650"/>
          <p14:tracePt t="49632" x="4081463" y="3911600"/>
          <p14:tracePt t="49649" x="3973513" y="3990975"/>
          <p14:tracePt t="49669" x="3830638" y="4054475"/>
          <p14:tracePt t="49682" x="3732213" y="4098925"/>
          <p14:tracePt t="49699" x="3633788" y="4133850"/>
          <p14:tracePt t="49716" x="3527425" y="4170363"/>
          <p14:tracePt t="49735" x="3419475" y="4224338"/>
          <p14:tracePt t="49749" x="3367088" y="4259263"/>
          <p14:tracePt t="49765" x="3322638" y="4295775"/>
          <p14:tracePt t="49782" x="3268663" y="4340225"/>
          <p14:tracePt t="49800" x="3187700" y="4411663"/>
          <p14:tracePt t="49815" x="3143250" y="4438650"/>
          <p14:tracePt t="49832" x="3108325" y="4465638"/>
          <p14:tracePt t="49851" x="3089275" y="4483100"/>
          <p14:tracePt t="50088" x="3108325" y="4483100"/>
          <p14:tracePt t="50097" x="3152775" y="4483100"/>
          <p14:tracePt t="50104" x="3187700" y="4491038"/>
          <p14:tracePt t="50116" x="3303588" y="4500563"/>
          <p14:tracePt t="50132" x="3402013" y="4518025"/>
          <p14:tracePt t="50149" x="3500438" y="4527550"/>
          <p14:tracePt t="50168" x="3616325" y="4545013"/>
          <p14:tracePt t="50182" x="3705225" y="4562475"/>
          <p14:tracePt t="50199" x="3803650" y="4572000"/>
          <p14:tracePt t="50216" x="3902075" y="4581525"/>
          <p14:tracePt t="50235" x="4054475" y="4608513"/>
          <p14:tracePt t="50249" x="4116388" y="4608513"/>
          <p14:tracePt t="50266" x="4187825" y="4625975"/>
          <p14:tracePt t="50284" x="4241800" y="4643438"/>
          <p14:tracePt t="50300" x="4340225" y="4652963"/>
          <p14:tracePt t="50316" x="4394200" y="4670425"/>
          <p14:tracePt t="50332" x="4438650" y="4679950"/>
          <p14:tracePt t="50351" x="4483100" y="4687888"/>
          <p14:tracePt t="50366" x="4500563" y="4697413"/>
          <p14:tracePt t="50382" x="4527550" y="4705350"/>
          <p14:tracePt t="50399" x="4545013" y="4714875"/>
          <p14:tracePt t="50417" x="4562475" y="4724400"/>
          <p14:tracePt t="50432" x="4572000" y="4724400"/>
          <p14:tracePt t="50449" x="4589463" y="4741863"/>
          <p14:tracePt t="50484" x="4616450" y="4751388"/>
          <p14:tracePt t="50499" x="4625975" y="4759325"/>
          <p14:tracePt t="50516" x="4633913" y="4768850"/>
          <p14:tracePt t="50533" x="4652963" y="4776788"/>
          <p14:tracePt t="50550" x="4660900" y="4786313"/>
          <p14:tracePt t="50566" x="4670425" y="4786313"/>
          <p14:tracePt t="50582" x="4679950" y="4795838"/>
          <p14:tracePt t="50601" x="4687888" y="4813300"/>
          <p14:tracePt t="50615" x="4697413" y="4822825"/>
          <p14:tracePt t="50633" x="4714875" y="4830763"/>
          <p14:tracePt t="50668" x="4724400" y="4848225"/>
          <p14:tracePt t="50682" x="4732338" y="4848225"/>
          <p14:tracePt t="50933" x="4724400" y="4848225"/>
          <p14:tracePt t="50943" x="4705350" y="4840288"/>
          <p14:tracePt t="50954" x="4697413" y="4840288"/>
          <p14:tracePt t="50968" x="4679950" y="4830763"/>
          <p14:tracePt t="50982" x="4670425" y="4822825"/>
          <p14:tracePt t="50999" x="4652963" y="4822825"/>
          <p14:tracePt t="51016" x="4633913" y="4813300"/>
          <p14:tracePt t="51034" x="4616450" y="4813300"/>
          <p14:tracePt t="51049" x="4598988" y="4813300"/>
          <p14:tracePt t="51082" x="4589463" y="4813300"/>
          <p14:tracePt t="51100" x="4581525" y="4813300"/>
          <p14:tracePt t="51153" x="4572000" y="4803775"/>
          <p14:tracePt t="51170" x="4562475" y="4795838"/>
          <p14:tracePt t="51182" x="4545013" y="4776788"/>
          <p14:tracePt t="51200" x="4518025" y="4768850"/>
          <p14:tracePt t="51219" x="4491038" y="4741863"/>
          <p14:tracePt t="51232" x="4483100" y="4724400"/>
          <p14:tracePt t="51250" x="4465638" y="4705350"/>
          <p14:tracePt t="51266" x="4456113" y="4697413"/>
          <p14:tracePt t="51284" x="4438650" y="4687888"/>
          <p14:tracePt t="51299" x="4438650" y="4679950"/>
          <p14:tracePt t="51317" x="4429125" y="4679950"/>
          <p14:tracePt t="51333" x="4419600" y="4670425"/>
          <p14:tracePt t="51350" x="4411663" y="4643438"/>
          <p14:tracePt t="51366" x="4402138" y="4616450"/>
          <p14:tracePt t="51383" x="4394200" y="4589463"/>
          <p14:tracePt t="51402" x="4384675" y="4562475"/>
          <p14:tracePt t="51416" x="4384675" y="4554538"/>
          <p14:tracePt t="51433" x="4384675" y="4537075"/>
          <p14:tracePt t="51450" x="4384675" y="4527550"/>
          <p14:tracePt t="51469" x="4384675" y="4510088"/>
          <p14:tracePt t="51482" x="4384675" y="4500563"/>
          <p14:tracePt t="51500" x="4384675" y="4491038"/>
          <p14:tracePt t="51517" x="4384675" y="4483100"/>
          <p14:tracePt t="51535" x="4384675" y="4473575"/>
          <p14:tracePt t="51549" x="4384675" y="4465638"/>
          <p14:tracePt t="51566" x="4394200" y="4446588"/>
          <p14:tracePt t="51586" x="4402138" y="4419600"/>
          <p14:tracePt t="51600" x="4411663" y="4411663"/>
          <p14:tracePt t="51616" x="4429125" y="4402138"/>
          <p14:tracePt t="51633" x="4456113" y="4384675"/>
          <p14:tracePt t="51651" x="4491038" y="4375150"/>
          <p14:tracePt t="51666" x="4518025" y="4357688"/>
          <p14:tracePt t="51683" x="4562475" y="4348163"/>
          <p14:tracePt t="51701" x="4589463" y="4348163"/>
          <p14:tracePt t="51718" x="4643438" y="4348163"/>
          <p14:tracePt t="51733" x="4660900" y="4348163"/>
          <p14:tracePt t="51749" x="4687888" y="4348163"/>
          <p14:tracePt t="51766" x="4705350" y="4357688"/>
          <p14:tracePt t="51783" x="4724400" y="4367213"/>
          <p14:tracePt t="51799" x="4741863" y="4375150"/>
          <p14:tracePt t="51816" x="4759325" y="4384675"/>
          <p14:tracePt t="51835" x="4776788" y="4394200"/>
          <p14:tracePt t="51849" x="4795838" y="4402138"/>
          <p14:tracePt t="51866" x="4803775" y="4402138"/>
          <p14:tracePt t="51883" x="4822825" y="4411663"/>
          <p14:tracePt t="51901" x="4840288" y="4429125"/>
          <p14:tracePt t="51917" x="4857750" y="4429125"/>
          <p14:tracePt t="51934" x="4867275" y="4438650"/>
          <p14:tracePt t="51950" x="4884738" y="4446588"/>
          <p14:tracePt t="51966" x="4894263" y="4456113"/>
          <p14:tracePt t="51983" x="4911725" y="4465638"/>
          <p14:tracePt t="52000" x="4929188" y="4473575"/>
          <p14:tracePt t="52019" x="4946650" y="4500563"/>
          <p14:tracePt t="52034" x="4956175" y="4518025"/>
          <p14:tracePt t="52050" x="4965700" y="4545013"/>
          <p14:tracePt t="52066" x="4973638" y="4572000"/>
          <p14:tracePt t="52086" x="4983163" y="4598988"/>
          <p14:tracePt t="52099" x="4983163" y="4616450"/>
          <p14:tracePt t="52136" x="4983163" y="4633913"/>
          <p14:tracePt t="52150" x="4983163" y="4652963"/>
          <p14:tracePt t="52166" x="4983163" y="4670425"/>
          <p14:tracePt t="52172" x="4973638" y="4679950"/>
          <p14:tracePt t="52183" x="4965700" y="4687888"/>
          <p14:tracePt t="52202" x="4946650" y="4714875"/>
          <p14:tracePt t="52217" x="4929188" y="4732338"/>
          <p14:tracePt t="52233" x="4919663" y="4732338"/>
          <p14:tracePt t="52249" x="4911725" y="4751388"/>
          <p14:tracePt t="52269" x="4902200" y="4759325"/>
          <p14:tracePt t="52283" x="4894263" y="4759325"/>
          <p14:tracePt t="52300" x="4894263" y="4768850"/>
          <p14:tracePt t="52334" x="4867275" y="4776788"/>
          <p14:tracePt t="52350" x="4848225" y="4786313"/>
          <p14:tracePt t="52367" x="4840288" y="4795838"/>
          <p14:tracePt t="52383" x="4822825" y="4795838"/>
          <p14:tracePt t="52400" x="4803775" y="4813300"/>
          <p14:tracePt t="52417" x="4795838" y="4822825"/>
          <p14:tracePt t="52433" x="4786313" y="4822825"/>
          <p14:tracePt t="52466" x="4776788" y="4822825"/>
          <p14:tracePt t="52557" x="4768850" y="4822825"/>
          <p14:tracePt t="52571" x="4759325" y="4822825"/>
          <p14:tracePt t="52581" x="4751388" y="4822825"/>
          <p14:tracePt t="52593" x="4724400" y="4822825"/>
          <p14:tracePt t="52601" x="4714875" y="4822825"/>
          <p14:tracePt t="52617" x="4687888" y="4822825"/>
          <p14:tracePt t="52636" x="4660900" y="4822825"/>
          <p14:tracePt t="52651" x="4643438" y="4822825"/>
          <p14:tracePt t="52683" x="4633913" y="4822825"/>
          <p14:tracePt t="52701" x="4625975" y="4822825"/>
          <p14:tracePt t="52716" x="4616450" y="4822825"/>
          <p14:tracePt t="52778" x="4608513" y="4822825"/>
          <p14:tracePt t="52790" x="4589463" y="4822825"/>
          <p14:tracePt t="52800" x="4581525" y="4822825"/>
          <p14:tracePt t="52817" x="4562475" y="4822825"/>
          <p14:tracePt t="52834" x="4545013" y="4822825"/>
          <p14:tracePt t="52850" x="4537075" y="4822825"/>
          <p14:tracePt t="52866" x="4527550" y="4822825"/>
          <p14:tracePt t="53027" x="4518025" y="4822825"/>
          <p14:tracePt t="53042" x="4518025" y="4813300"/>
          <p14:tracePt t="53053" x="4510088" y="4813300"/>
          <p14:tracePt t="53069" x="4500563" y="4795838"/>
          <p14:tracePt t="53083" x="4491038" y="4795838"/>
          <p14:tracePt t="53100" x="4491038" y="4786313"/>
          <p14:tracePt t="53117" x="4483100" y="4786313"/>
          <p14:tracePt t="53134" x="4483100" y="4776788"/>
          <p14:tracePt t="53703" x="4483100" y="4768850"/>
          <p14:tracePt t="53732" x="4483100" y="4759325"/>
          <p14:tracePt t="53768" x="4483100" y="4751388"/>
          <p14:tracePt t="53792" x="4483100" y="4741863"/>
          <p14:tracePt t="53813" x="4483100" y="4732338"/>
          <p14:tracePt t="53828" x="4483100" y="4724400"/>
          <p14:tracePt t="53849" x="4483100" y="4714875"/>
          <p14:tracePt t="53893" x="4483100" y="4705350"/>
          <p14:tracePt t="53916" x="4483100" y="4697413"/>
          <p14:tracePt t="53930" x="4483100" y="4687888"/>
          <p14:tracePt t="53953" x="4483100" y="4679950"/>
          <p14:tracePt t="53997" x="4483100" y="4670425"/>
          <p14:tracePt t="54422" x="4527550" y="4589463"/>
          <p14:tracePt t="54432" x="4581525" y="4491038"/>
          <p14:tracePt t="54443" x="4724400" y="4330700"/>
          <p14:tracePt t="54452" x="4795838" y="4259263"/>
          <p14:tracePt t="54467" x="5010150" y="4089400"/>
          <p14:tracePt t="54486" x="5268913" y="3867150"/>
          <p14:tracePt t="54501" x="5394325" y="3751263"/>
          <p14:tracePt t="54534" x="5626100" y="3554413"/>
          <p14:tracePt t="54567" x="5776913" y="3429000"/>
          <p14:tracePt t="54600" x="5840413" y="3348038"/>
          <p14:tracePt t="54620" x="5884863" y="3241675"/>
          <p14:tracePt t="54634" x="5911850" y="3170238"/>
          <p14:tracePt t="54651" x="5919788" y="3098800"/>
          <p14:tracePt t="54667" x="5929313" y="3044825"/>
          <p14:tracePt t="54673" x="5938838" y="3017838"/>
          <p14:tracePt t="54685" x="5938838" y="2946400"/>
          <p14:tracePt t="54700" x="5938838" y="2874963"/>
          <p14:tracePt t="54717" x="5938838" y="2776538"/>
          <p14:tracePt t="54736" x="5946775" y="2608263"/>
          <p14:tracePt t="54751" x="5965825" y="2509838"/>
          <p14:tracePt t="54768" x="5983288" y="2393950"/>
          <p14:tracePt t="54784" x="6010275" y="2276475"/>
          <p14:tracePt t="54803" x="6062663" y="2116138"/>
          <p14:tracePt t="54817" x="6081713" y="2036763"/>
          <p14:tracePt t="54834" x="6099175" y="1990725"/>
          <p14:tracePt t="54854" x="6116638" y="1928813"/>
          <p14:tracePt t="54869" x="6126163" y="1901825"/>
          <p14:tracePt t="54884" x="6134100" y="1874838"/>
          <p14:tracePt t="54902" x="6134100" y="1847850"/>
          <p14:tracePt t="54917" x="6134100" y="1830388"/>
          <p14:tracePt t="54935" x="6134100" y="1822450"/>
          <p14:tracePt t="54951" x="6134100" y="1812925"/>
          <p14:tracePt t="55289" x="6134100" y="1795463"/>
          <p14:tracePt t="55300" x="6134100" y="1785938"/>
          <p14:tracePt t="55310" x="6126163" y="1741488"/>
          <p14:tracePt t="55318" x="6116638" y="1724025"/>
          <p14:tracePt t="55334" x="6108700" y="1670050"/>
          <p14:tracePt t="55353" x="6108700" y="1625600"/>
          <p14:tracePt t="55368" x="6108700" y="1598613"/>
          <p14:tracePt t="55385" x="6108700" y="1581150"/>
          <p14:tracePt t="55420" x="6108700" y="1554163"/>
          <p14:tracePt t="55451" x="6108700" y="1544638"/>
          <p14:tracePt t="55649" x="6108700" y="1571625"/>
          <p14:tracePt t="55658" x="6108700" y="1608138"/>
          <p14:tracePt t="55668" x="6108700" y="1660525"/>
          <p14:tracePt t="55684" x="6099175" y="1704975"/>
          <p14:tracePt t="55701" x="6089650" y="1751013"/>
          <p14:tracePt t="55717" x="6089650" y="1795463"/>
          <p14:tracePt t="55736" x="6089650" y="1847850"/>
          <p14:tracePt t="55752" x="6089650" y="1874838"/>
          <p14:tracePt t="55767" x="6089650" y="1911350"/>
          <p14:tracePt t="55786" x="6089650" y="1938338"/>
          <p14:tracePt t="55802" x="6089650" y="1946275"/>
          <p14:tracePt t="55817" x="6089650" y="1955800"/>
          <p14:tracePt t="55853" x="6089650" y="1965325"/>
          <p14:tracePt t="55957" x="6089650" y="1955800"/>
          <p14:tracePt t="55967" x="6081713" y="1946275"/>
          <p14:tracePt t="55977" x="6081713" y="1901825"/>
          <p14:tracePt t="55986" x="6081713" y="1874838"/>
          <p14:tracePt t="56001" x="6081713" y="1785938"/>
          <p14:tracePt t="56018" x="6081713" y="1652588"/>
          <p14:tracePt t="56036" x="6081713" y="1490663"/>
          <p14:tracePt t="56051" x="6081713" y="1438275"/>
          <p14:tracePt t="56068" x="6081713" y="1401763"/>
          <p14:tracePt t="56084" x="6081713" y="1374775"/>
          <p14:tracePt t="56101" x="6081713" y="1357313"/>
          <p14:tracePt t="56118" x="6081713" y="1347788"/>
          <p14:tracePt t="56135" x="6081713" y="1339850"/>
          <p14:tracePt t="56207" x="6081713" y="1347788"/>
          <p14:tracePt t="56216" x="6081713" y="1374775"/>
          <p14:tracePt t="56227" x="6081713" y="1490663"/>
          <p14:tracePt t="56234" x="6081713" y="1562100"/>
          <p14:tracePt t="56252" x="6081713" y="1660525"/>
          <p14:tracePt t="56268" x="6072188" y="1785938"/>
          <p14:tracePt t="56285" x="6062663" y="2017713"/>
          <p14:tracePt t="56301" x="6062663" y="2143125"/>
          <p14:tracePt t="56318" x="6062663" y="2197100"/>
          <p14:tracePt t="56334" x="6062663" y="2232025"/>
          <p14:tracePt t="56351" x="6062663" y="2259013"/>
          <p14:tracePt t="56368" x="6062663" y="2268538"/>
          <p14:tracePt t="56384" x="6054725" y="2268538"/>
          <p14:tracePt t="56598" x="5991225" y="2339975"/>
          <p14:tracePt t="56611" x="5661025" y="2741613"/>
          <p14:tracePt t="56621" x="5518150" y="2938463"/>
          <p14:tracePt t="56635" x="5232400" y="3313113"/>
          <p14:tracePt t="56653" x="4813300" y="3830638"/>
          <p14:tracePt t="56668" x="4679950" y="3990975"/>
          <p14:tracePt t="56685" x="4545013" y="4143375"/>
          <p14:tracePt t="56701" x="4438650" y="4241800"/>
          <p14:tracePt t="56718" x="4330700" y="4340225"/>
          <p14:tracePt t="56735" x="4286250" y="4384675"/>
          <p14:tracePt t="56752" x="4251325" y="4411663"/>
          <p14:tracePt t="56768" x="4224338" y="4419600"/>
          <p14:tracePt t="56785" x="4187825" y="4429125"/>
          <p14:tracePt t="56801" x="4179888" y="4446588"/>
          <p14:tracePt t="56818" x="4170363" y="4446588"/>
          <p14:tracePt t="56838" x="4160838" y="4446588"/>
          <p14:tracePt t="56851" x="4152900" y="4456113"/>
          <p14:tracePt t="56885" x="4133850" y="4465638"/>
          <p14:tracePt t="56903" x="4125913" y="4483100"/>
          <p14:tracePt t="56918" x="4125913" y="4500563"/>
          <p14:tracePt t="56935" x="4116388" y="4537075"/>
          <p14:tracePt t="56952" x="4108450" y="4572000"/>
          <p14:tracePt t="56968" x="4108450" y="4625975"/>
          <p14:tracePt t="56985" x="4108450" y="4660900"/>
          <p14:tracePt t="57002" x="4116388" y="4687888"/>
          <p14:tracePt t="57019" x="4143375" y="4714875"/>
          <p14:tracePt t="57036" x="4179888" y="4751388"/>
          <p14:tracePt t="57051" x="4214813" y="4776788"/>
          <p14:tracePt t="57068" x="4241800" y="4795838"/>
          <p14:tracePt t="57087" x="4259263" y="4803775"/>
          <p14:tracePt t="57102" x="4268788" y="4803775"/>
          <p14:tracePt t="57119" x="4268788" y="4813300"/>
          <p14:tracePt t="57135" x="4276725" y="4813300"/>
          <p14:tracePt t="57259" x="4286250" y="4813300"/>
          <p14:tracePt t="57272" x="4295775" y="4813300"/>
          <p14:tracePt t="57280" x="4313238" y="4795838"/>
          <p14:tracePt t="57289" x="4340225" y="4776788"/>
          <p14:tracePt t="57302" x="4411663" y="4705350"/>
          <p14:tracePt t="57321" x="4679950" y="4537075"/>
          <p14:tracePt t="57336" x="4884738" y="4394200"/>
          <p14:tracePt t="57353" x="5045075" y="4251325"/>
          <p14:tracePt t="57369" x="5214938" y="4125913"/>
          <p14:tracePt t="57385" x="5357813" y="4010025"/>
          <p14:tracePt t="57402" x="5537200" y="3830638"/>
          <p14:tracePt t="57418" x="5634038" y="3679825"/>
          <p14:tracePt t="57435" x="5697538" y="3554413"/>
          <p14:tracePt t="57454" x="5768975" y="3419475"/>
          <p14:tracePt t="57468" x="5795963" y="3340100"/>
          <p14:tracePt t="57485" x="5830888" y="3251200"/>
          <p14:tracePt t="57502" x="5848350" y="3170238"/>
          <p14:tracePt t="57520" x="5875338" y="3036888"/>
          <p14:tracePt t="57535" x="5884863" y="2946400"/>
          <p14:tracePt t="57552" x="5884863" y="2874963"/>
          <p14:tracePt t="57572" x="5884863" y="2705100"/>
          <p14:tracePt t="57585" x="5875338" y="2633663"/>
          <p14:tracePt t="57602" x="5857875" y="2428875"/>
          <p14:tracePt t="57619" x="5857875" y="2322513"/>
          <p14:tracePt t="57635" x="5857875" y="2224088"/>
          <p14:tracePt t="57653" x="5867400" y="2098675"/>
          <p14:tracePt t="57669" x="5875338" y="2044700"/>
          <p14:tracePt t="57675" x="5884863" y="2017713"/>
          <p14:tracePt t="57685" x="5894388" y="1990725"/>
          <p14:tracePt t="57704" x="5911850" y="1955800"/>
          <p14:tracePt t="57718" x="5929313" y="1928813"/>
          <p14:tracePt t="57735" x="5946775" y="1919288"/>
          <p14:tracePt t="57752" x="5965825" y="1901825"/>
          <p14:tracePt t="57769" x="5983288" y="1874838"/>
          <p14:tracePt t="57785" x="5991225" y="1874838"/>
          <p14:tracePt t="57802" x="5991225" y="1857375"/>
          <p14:tracePt t="57819" x="6000750" y="1857375"/>
          <p14:tracePt t="58126" x="5965825" y="1857375"/>
          <p14:tracePt t="58137" x="5929313" y="1857375"/>
          <p14:tracePt t="58152" x="5902325" y="1857375"/>
          <p14:tracePt t="58169" x="5894388" y="1857375"/>
          <p14:tracePt t="58185" x="5884863" y="1857375"/>
          <p14:tracePt t="58202" x="5875338" y="1857375"/>
          <p14:tracePt t="58469" x="5911850" y="1857375"/>
          <p14:tracePt t="58477" x="5973763" y="1847850"/>
          <p14:tracePt t="58487" x="6027738" y="1839913"/>
          <p14:tracePt t="58503" x="6126163" y="1830388"/>
          <p14:tracePt t="58535" x="6205538" y="1830388"/>
          <p14:tracePt t="58569" x="6242050" y="1830388"/>
          <p14:tracePt t="58603" x="6251575" y="1830388"/>
          <p14:tracePt t="58619" x="6259513" y="1830388"/>
          <p14:tracePt t="58799" x="6269038" y="1830388"/>
          <p14:tracePt t="58814" x="6276975" y="1830388"/>
          <p14:tracePt t="58828" x="6286500" y="1830388"/>
          <p14:tracePt t="58838" x="6296025" y="1830388"/>
          <p14:tracePt t="58852" x="6313488" y="1830388"/>
          <p14:tracePt t="58872" x="6340475" y="1830388"/>
          <p14:tracePt t="58902" x="6367463" y="1830388"/>
          <p14:tracePt t="58936" x="6384925" y="1830388"/>
          <p14:tracePt t="58969" x="6394450" y="1830388"/>
          <p14:tracePt t="58986" x="6402388" y="1830388"/>
          <p14:tracePt t="59917" x="6402388" y="1847850"/>
          <p14:tracePt t="59924" x="6394450" y="1884363"/>
          <p14:tracePt t="59936" x="6367463" y="1955800"/>
          <p14:tracePt t="59953" x="6340475" y="2017713"/>
          <p14:tracePt t="59969" x="6323013" y="2054225"/>
          <p14:tracePt t="59987" x="6296025" y="2089150"/>
          <p14:tracePt t="60002" x="6286500" y="2098675"/>
          <p14:tracePt t="60039" x="6232525" y="2143125"/>
          <p14:tracePt t="60069" x="6188075" y="2179638"/>
          <p14:tracePt t="60103" x="6126163" y="2214563"/>
          <p14:tracePt t="60120" x="6089650" y="2241550"/>
          <p14:tracePt t="60136" x="6054725" y="2259013"/>
          <p14:tracePt t="60153" x="6018213" y="2276475"/>
          <p14:tracePt t="60172" x="5983288" y="2303463"/>
          <p14:tracePt t="60186" x="5956300" y="2312988"/>
          <p14:tracePt t="60203" x="5929313" y="2330450"/>
          <p14:tracePt t="60219" x="5894388" y="2357438"/>
          <p14:tracePt t="60238" x="5840413" y="2419350"/>
          <p14:tracePt t="60253" x="5786438" y="2482850"/>
          <p14:tracePt t="60270" x="5724525" y="2544763"/>
          <p14:tracePt t="60286" x="5653088" y="2643188"/>
          <p14:tracePt t="60303" x="5545138" y="2840038"/>
          <p14:tracePt t="60319" x="5473700" y="2982913"/>
          <p14:tracePt t="60336" x="5411788" y="3108325"/>
          <p14:tracePt t="60356" x="5313363" y="3322638"/>
          <p14:tracePt t="60370" x="5241925" y="3482975"/>
          <p14:tracePt t="60386" x="5187950" y="3616325"/>
          <p14:tracePt t="60403" x="5116513" y="3705225"/>
          <p14:tracePt t="60420" x="5010150" y="3822700"/>
          <p14:tracePt t="60667" x="4965700" y="3894138"/>
          <p14:tracePt t="60678" x="4840288" y="4108450"/>
          <p14:tracePt t="60687" x="4776788" y="4224338"/>
          <p14:tracePt t="60704" x="4670425" y="4429125"/>
          <p14:tracePt t="60722" x="4527550" y="4670425"/>
          <p14:tracePt t="60736" x="4456113" y="4786313"/>
          <p14:tracePt t="60753" x="4411663" y="4875213"/>
          <p14:tracePt t="60770" x="4384675" y="4919663"/>
          <p14:tracePt t="60788" x="4375150" y="4946650"/>
          <p14:tracePt t="60819" x="4375150" y="4956175"/>
          <p14:tracePt t="60837" x="4375150" y="4965700"/>
          <p14:tracePt t="60855" x="4411663" y="4973638"/>
          <p14:tracePt t="60869" x="4438650" y="4973638"/>
          <p14:tracePt t="60887" x="4465638" y="4973638"/>
          <p14:tracePt t="60903" x="4510088" y="4973638"/>
          <p14:tracePt t="60920" x="4537075" y="4973638"/>
          <p14:tracePt t="60936" x="4554538" y="4973638"/>
          <p14:tracePt t="60953" x="4562475" y="4973638"/>
          <p14:tracePt t="60972" x="4581525" y="4973638"/>
          <p14:tracePt t="60986" x="4589463" y="4973638"/>
          <p14:tracePt t="61003" x="4598988" y="4973638"/>
          <p14:tracePt t="61070" x="4598988" y="4965700"/>
          <p14:tracePt t="61081" x="4589463" y="4946650"/>
          <p14:tracePt t="61090" x="4572000" y="4929188"/>
          <p14:tracePt t="61104" x="4527550" y="4884738"/>
          <p14:tracePt t="61119" x="4465638" y="4848225"/>
          <p14:tracePt t="61137" x="4402138" y="4813300"/>
          <p14:tracePt t="61156" x="4340225" y="4768850"/>
          <p14:tracePt t="61170" x="4303713" y="4697413"/>
          <p14:tracePt t="61186" x="4276725" y="4589463"/>
          <p14:tracePt t="61203" x="4268788" y="4483100"/>
          <p14:tracePt t="61221" x="4340225" y="4330700"/>
          <p14:tracePt t="61237" x="4411663" y="4232275"/>
          <p14:tracePt t="61253" x="4473575" y="4160838"/>
          <p14:tracePt t="61270" x="4527550" y="4108450"/>
          <p14:tracePt t="61287" x="4625975" y="4054475"/>
          <p14:tracePt t="61303" x="4705350" y="4037013"/>
          <p14:tracePt t="61320" x="4795838" y="4037013"/>
          <p14:tracePt t="61336" x="4857750" y="4062413"/>
          <p14:tracePt t="61354" x="4973638" y="4125913"/>
          <p14:tracePt t="61371" x="5018088" y="4160838"/>
          <p14:tracePt t="61386" x="5072063" y="4232275"/>
          <p14:tracePt t="61405" x="5133975" y="4367213"/>
          <p14:tracePt t="61420" x="5153025" y="4465638"/>
          <p14:tracePt t="61436" x="5153025" y="4537075"/>
          <p14:tracePt t="61455" x="5143500" y="4616450"/>
          <p14:tracePt t="61471" x="5099050" y="4705350"/>
          <p14:tracePt t="61486" x="5037138" y="4768850"/>
          <p14:tracePt t="61504" x="4919663" y="4840288"/>
          <p14:tracePt t="61520" x="4830763" y="4894263"/>
          <p14:tracePt t="61538" x="4714875" y="4919663"/>
          <p14:tracePt t="61553" x="4625975" y="4929188"/>
          <p14:tracePt t="61570" x="4537075" y="4929188"/>
          <p14:tracePt t="61589" x="4446588" y="4911725"/>
          <p14:tracePt t="61604" x="4394200" y="4884738"/>
          <p14:tracePt t="61620" x="4357688" y="4857750"/>
          <p14:tracePt t="61637" x="4330700" y="4840288"/>
          <p14:tracePt t="61655" x="4303713" y="4813300"/>
          <p14:tracePt t="61670" x="4276725" y="4786313"/>
          <p14:tracePt t="61687" x="4268788" y="4759325"/>
          <p14:tracePt t="61703" x="4251325" y="4724400"/>
          <p14:tracePt t="61722" x="4232275" y="4670425"/>
          <p14:tracePt t="61736" x="4232275" y="4652963"/>
          <p14:tracePt t="61753" x="4232275" y="4625975"/>
        </p14:tracePtLst>
      </p14:laserTrace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 descr="xyzsalari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28600"/>
            <a:ext cx="9144000" cy="581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Slide Number Placeholder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a:spcBef>
                <a:spcPct val="0"/>
              </a:spcBef>
              <a:buClrTx/>
              <a:buSzTx/>
              <a:buFontTx/>
              <a:buNone/>
            </a:pPr>
            <a:fld id="{DDA6BCF0-2796-4A37-BB23-7AAD10F3BB38}" type="slidenum">
              <a:rPr lang="en-US" altLang="en-US" sz="1400">
                <a:latin typeface="Arial" panose="020B0604020202020204" pitchFamily="34" charset="0"/>
              </a:rPr>
              <a:pPr rtl="0">
                <a:spcBef>
                  <a:spcPct val="0"/>
                </a:spcBef>
                <a:buClrTx/>
                <a:buSzTx/>
                <a:buFontTx/>
                <a:buNone/>
              </a:pPr>
              <a:t>16</a:t>
            </a:fld>
            <a:endParaRPr lang="en-US" altLang="en-US" sz="1400">
              <a:latin typeface="Arial" panose="020B0604020202020204" pitchFamily="34" charset="0"/>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88601"/>
    </mc:Choice>
    <mc:Fallback>
      <p:transition spd="slow" advTm="1886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053" x="4224338" y="4554538"/>
          <p14:tracePt t="1060" x="4214813" y="4473575"/>
          <p14:tracePt t="1068" x="4205288" y="4384675"/>
          <p14:tracePt t="1083" x="4197350" y="4170363"/>
          <p14:tracePt t="1100" x="4197350" y="3973513"/>
          <p14:tracePt t="1118" x="4205288" y="3616325"/>
          <p14:tracePt t="1133" x="4232275" y="3394075"/>
          <p14:tracePt t="1150" x="4259263" y="3224213"/>
          <p14:tracePt t="1185" x="4322763" y="2830513"/>
          <p14:tracePt t="1217" x="4348163" y="2697163"/>
          <p14:tracePt t="4131" x="4348163" y="2660650"/>
          <p14:tracePt t="4138" x="4340225" y="2616200"/>
          <p14:tracePt t="4152" x="4313238" y="2517775"/>
          <p14:tracePt t="4167" x="4286250" y="2366963"/>
          <p14:tracePt t="4186" x="4232275" y="2224088"/>
          <p14:tracePt t="4204" x="4133850" y="2036763"/>
          <p14:tracePt t="4218" x="4098925" y="1982788"/>
          <p14:tracePt t="4251" x="3965575" y="1768475"/>
          <p14:tracePt t="4284" x="3867150" y="1571625"/>
          <p14:tracePt t="4317" x="3840163" y="1500188"/>
          <p14:tracePt t="4543" x="3848100" y="1490663"/>
          <p14:tracePt t="4550" x="3848100" y="1482725"/>
          <p14:tracePt t="4557" x="3857625" y="1473200"/>
          <p14:tracePt t="4568" x="3867150" y="1465263"/>
          <p14:tracePt t="4584" x="3884613" y="1446213"/>
          <p14:tracePt t="4601" x="3902075" y="1428750"/>
          <p14:tracePt t="4618" x="3911600" y="1419225"/>
          <p14:tracePt t="4637" x="3919538" y="1411288"/>
          <p14:tracePt t="4652" x="3929063" y="1411288"/>
          <p14:tracePt t="4668" x="3938588" y="1401763"/>
          <p14:tracePt t="4685" x="3956050" y="1357313"/>
          <p14:tracePt t="5249" x="4000500" y="1357313"/>
          <p14:tracePt t="5263" x="4108450" y="1347788"/>
          <p14:tracePt t="5270" x="4160838" y="1347788"/>
          <p14:tracePt t="5285" x="4224338" y="1347788"/>
          <p14:tracePt t="5301" x="4276725" y="1347788"/>
          <p14:tracePt t="5320" x="4367213" y="1339850"/>
          <p14:tracePt t="5335" x="4419600" y="1330325"/>
          <p14:tracePt t="5368" x="4527550" y="1322388"/>
          <p14:tracePt t="5401" x="4633913" y="1322388"/>
          <p14:tracePt t="5436" x="4697413" y="1312863"/>
          <p14:tracePt t="5451" x="4741863" y="1312863"/>
          <p14:tracePt t="5468" x="4776788" y="1312863"/>
          <p14:tracePt t="5485" x="4803775" y="1312863"/>
          <p14:tracePt t="5491" x="4822825" y="1312863"/>
          <p14:tracePt t="5504" x="4857750" y="1312863"/>
          <p14:tracePt t="5518" x="4894263" y="1312863"/>
          <p14:tracePt t="5535" x="4929188" y="1312863"/>
          <p14:tracePt t="5552" x="4965700" y="1312863"/>
          <p14:tracePt t="5570" x="5010150" y="1312863"/>
          <p14:tracePt t="5584" x="5037138" y="1312863"/>
          <p14:tracePt t="5602" x="5045075" y="1312863"/>
          <p14:tracePt t="5620" x="5062538" y="1312863"/>
          <p14:tracePt t="5635" x="5072063" y="1312863"/>
          <p14:tracePt t="5652" x="5081588" y="1312863"/>
          <p14:tracePt t="5668" x="5089525" y="1312863"/>
          <p14:tracePt t="5704" x="5099050" y="1312863"/>
          <p14:tracePt t="6344" x="5018088" y="1303338"/>
          <p14:tracePt t="6349" x="4965700" y="1303338"/>
          <p14:tracePt t="6357" x="4902200" y="1303338"/>
          <p14:tracePt t="6370" x="4795838" y="1303338"/>
          <p14:tracePt t="6385" x="4697413" y="1303338"/>
          <p14:tracePt t="6402" x="4616450" y="1322388"/>
          <p14:tracePt t="6421" x="4518025" y="1339850"/>
          <p14:tracePt t="6452" x="4348163" y="1357313"/>
          <p14:tracePt t="6488" x="4179888" y="1357313"/>
          <p14:tracePt t="6519" x="4098925" y="1357313"/>
          <p14:tracePt t="6535" x="4081463" y="1357313"/>
          <p14:tracePt t="6554" x="4062413" y="1357313"/>
          <p14:tracePt t="6568" x="4044950" y="1357313"/>
          <p14:tracePt t="6585" x="4037013" y="1357313"/>
          <p14:tracePt t="6602" x="4017963" y="1357313"/>
          <p14:tracePt t="6619" x="4000500" y="1357313"/>
          <p14:tracePt t="6635" x="3973513" y="1357313"/>
          <p14:tracePt t="6652" x="3946525" y="1357313"/>
          <p14:tracePt t="6668" x="3919538" y="1357313"/>
          <p14:tracePt t="6686" x="3867150" y="1357313"/>
          <p14:tracePt t="6702" x="3822700" y="1357313"/>
          <p14:tracePt t="6719" x="3795713" y="1357313"/>
          <p14:tracePt t="6737" x="3741738" y="1347788"/>
          <p14:tracePt t="6752" x="3732213" y="1339850"/>
          <p14:tracePt t="6769" x="3705225" y="1330325"/>
          <p14:tracePt t="6785" x="3697288" y="1322388"/>
          <p14:tracePt t="7166" x="3697288" y="1312863"/>
          <p14:tracePt t="7248" x="3697288" y="1303338"/>
          <p14:tracePt t="7261" x="3714750" y="1295400"/>
          <p14:tracePt t="7269" x="3732213" y="1295400"/>
          <p14:tracePt t="7289" x="3822700" y="1258888"/>
          <p14:tracePt t="7304" x="3875088" y="1250950"/>
          <p14:tracePt t="7319" x="3929063" y="1231900"/>
          <p14:tracePt t="7336" x="3983038" y="1231900"/>
          <p14:tracePt t="7369" x="4081463" y="1231900"/>
          <p14:tracePt t="7402" x="4125913" y="1231900"/>
          <p14:tracePt t="7435" x="4179888" y="1231900"/>
          <p14:tracePt t="7452" x="4205288" y="1231900"/>
          <p14:tracePt t="7469" x="4224338" y="1231900"/>
          <p14:tracePt t="7486" x="4259263" y="1241425"/>
          <p14:tracePt t="7502" x="4286250" y="1250950"/>
          <p14:tracePt t="7519" x="4313238" y="1258888"/>
          <p14:tracePt t="7538" x="4330700" y="1268413"/>
          <p14:tracePt t="7553" x="4340225" y="1268413"/>
          <p14:tracePt t="7569" x="4340225" y="1276350"/>
          <p14:tracePt t="7586" x="4348163" y="1276350"/>
          <p14:tracePt t="7603" x="4357688" y="1276350"/>
          <p14:tracePt t="7674" x="4367213" y="1276350"/>
          <p14:tracePt t="7739" x="4375150" y="1276350"/>
          <p14:tracePt t="7804" x="4375150" y="1285875"/>
          <p14:tracePt t="7841" x="4375150" y="1295400"/>
          <p14:tracePt t="7900" x="4384675" y="1295400"/>
          <p14:tracePt t="8026" x="4384675" y="1303338"/>
          <p14:tracePt t="8296" x="4384675" y="1312863"/>
          <p14:tracePt t="8304" x="4375150" y="1322388"/>
          <p14:tracePt t="8311" x="4367213" y="1339850"/>
          <p14:tracePt t="8320" x="4357688" y="1347788"/>
          <p14:tracePt t="8336" x="4330700" y="1374775"/>
          <p14:tracePt t="8353" x="4276725" y="1411288"/>
          <p14:tracePt t="8386" x="4214813" y="1455738"/>
          <p14:tracePt t="8419" x="4160838" y="1473200"/>
          <p14:tracePt t="10670" x="4143375" y="1482725"/>
          <p14:tracePt t="10677" x="4133850" y="1500188"/>
          <p14:tracePt t="10686" x="4125913" y="1509713"/>
          <p14:tracePt t="10703" x="4081463" y="1536700"/>
          <p14:tracePt t="10720" x="4000500" y="1589088"/>
          <p14:tracePt t="10737" x="3911600" y="1633538"/>
          <p14:tracePt t="10755" x="3741738" y="1714500"/>
          <p14:tracePt t="10787" x="3544888" y="1803400"/>
          <p14:tracePt t="10822" x="3313113" y="1901825"/>
          <p14:tracePt t="10854" x="3160713" y="1965325"/>
          <p14:tracePt t="10873" x="3125788" y="1990725"/>
          <p14:tracePt t="10887" x="3081338" y="2017713"/>
          <p14:tracePt t="10904" x="3054350" y="2036763"/>
          <p14:tracePt t="10920" x="3027363" y="2054225"/>
          <p14:tracePt t="10939" x="2973388" y="2089150"/>
          <p14:tracePt t="10954" x="2938463" y="2125663"/>
          <p14:tracePt t="10970" x="2884488" y="2152650"/>
          <p14:tracePt t="10987" x="2847975" y="2197100"/>
          <p14:tracePt t="10994" x="2830513" y="2205038"/>
          <p14:tracePt t="11006" x="2795588" y="2241550"/>
          <p14:tracePt t="11020" x="2759075" y="2268538"/>
          <p14:tracePt t="11037" x="2732088" y="2295525"/>
          <p14:tracePt t="11054" x="2714625" y="2312988"/>
          <p14:tracePt t="11071" x="2679700" y="2330450"/>
          <p14:tracePt t="11087" x="2660650" y="2347913"/>
          <p14:tracePt t="11104" x="2652713" y="2347913"/>
          <p14:tracePt t="11121" x="2633663" y="2347913"/>
          <p14:tracePt t="11137" x="2625725" y="2347913"/>
          <p14:tracePt t="11153" x="2608263" y="2339975"/>
          <p14:tracePt t="11170" x="2598738" y="2330450"/>
          <p14:tracePt t="11191" x="2571750" y="2268538"/>
          <p14:tracePt t="11204" x="2554288" y="2187575"/>
          <p14:tracePt t="11220" x="2527300" y="2108200"/>
          <p14:tracePt t="11237" x="2517775" y="2017713"/>
          <p14:tracePt t="11254" x="2517775" y="1965325"/>
          <p14:tracePt t="11660" x="2517775" y="1955800"/>
          <p14:tracePt t="11668" x="2490788" y="1928813"/>
          <p14:tracePt t="11676" x="2446338" y="1893888"/>
          <p14:tracePt t="11688" x="2366963" y="1822450"/>
          <p14:tracePt t="11704" x="2268538" y="1758950"/>
          <p14:tracePt t="11721" x="2197100" y="1704975"/>
          <p14:tracePt t="11737" x="2108200" y="1652588"/>
          <p14:tracePt t="11770" x="2009775" y="1562100"/>
          <p14:tracePt t="11806" x="1955800" y="1490663"/>
          <p14:tracePt t="12079" x="1946275" y="1509713"/>
          <p14:tracePt t="12088" x="1938338" y="1544638"/>
          <p14:tracePt t="12094" x="1919288" y="1598613"/>
          <p14:tracePt t="12104" x="1901825" y="1660525"/>
          <p14:tracePt t="12122" x="1857375" y="1785938"/>
          <p14:tracePt t="12137" x="1803400" y="1857375"/>
          <p14:tracePt t="12154" x="1758950" y="1955800"/>
          <p14:tracePt t="12171" x="1714500" y="2036763"/>
          <p14:tracePt t="12188" x="1660525" y="2143125"/>
          <p14:tracePt t="12204" x="1625600" y="2205038"/>
          <p14:tracePt t="12220" x="1608138" y="2241550"/>
          <p14:tracePt t="12239" x="1589088" y="2276475"/>
          <p14:tracePt t="12255" x="1589088" y="2286000"/>
          <p14:tracePt t="12271" x="1581150" y="2295525"/>
          <p14:tracePt t="12558" x="1571625" y="2303463"/>
          <p14:tracePt t="12563" x="1554163" y="2312988"/>
          <p14:tracePt t="12571" x="1544638" y="2330450"/>
          <p14:tracePt t="12588" x="1509713" y="2357438"/>
          <p14:tracePt t="12606" x="1473200" y="2374900"/>
          <p14:tracePt t="12621" x="1446213" y="2393950"/>
          <p14:tracePt t="12637" x="1428750" y="2411413"/>
          <p14:tracePt t="12654" x="1411288" y="2428875"/>
          <p14:tracePt t="12673" x="1393825" y="2438400"/>
          <p14:tracePt t="12687" x="1374775" y="2446338"/>
          <p14:tracePt t="12704" x="1366838" y="2446338"/>
          <p14:tracePt t="12721" x="1357313" y="2455863"/>
          <p14:tracePt t="12738" x="1339850" y="2465388"/>
          <p14:tracePt t="12754" x="1322388" y="2473325"/>
          <p14:tracePt t="12771" x="1303338" y="2482850"/>
          <p14:tracePt t="12788" x="1295400" y="2490788"/>
          <p14:tracePt t="12805" x="1285875" y="2490788"/>
          <p14:tracePt t="12821" x="1276350" y="2490788"/>
          <p14:tracePt t="12837" x="1268413" y="2490788"/>
          <p14:tracePt t="12856" x="1258888" y="2490788"/>
          <p14:tracePt t="14738" x="1258888" y="2500313"/>
          <p14:tracePt t="14754" x="1258888" y="2509838"/>
          <p14:tracePt t="14762" x="1258888" y="2517775"/>
          <p14:tracePt t="14777" x="1258888" y="2527300"/>
          <p14:tracePt t="14788" x="1258888" y="2544763"/>
          <p14:tracePt t="14805" x="1258888" y="2562225"/>
          <p14:tracePt t="14822" x="1258888" y="2589213"/>
          <p14:tracePt t="14855" x="1258888" y="2670175"/>
          <p14:tracePt t="14889" x="1258888" y="2732088"/>
          <p14:tracePt t="14922" x="1258888" y="2768600"/>
          <p14:tracePt t="14939" x="1258888" y="2776538"/>
          <p14:tracePt t="14956" x="1258888" y="2786063"/>
          <p14:tracePt t="15078" x="1258888" y="2795588"/>
          <p14:tracePt t="15098" x="1258888" y="2803525"/>
          <p14:tracePt t="15121" x="1258888" y="2813050"/>
          <p14:tracePt t="15127" x="1258888" y="2822575"/>
          <p14:tracePt t="15232" x="1258888" y="2830513"/>
          <p14:tracePt t="15253" x="1258888" y="2840038"/>
          <p14:tracePt t="15276" x="1258888" y="2847975"/>
          <p14:tracePt t="15291" x="1258888" y="2857500"/>
          <p14:tracePt t="15297" x="1258888" y="2867025"/>
          <p14:tracePt t="15306" x="1258888" y="2874963"/>
          <p14:tracePt t="15322" x="1258888" y="2894013"/>
          <p14:tracePt t="15339" x="1258888" y="2919413"/>
          <p14:tracePt t="15356" x="1258888" y="2946400"/>
          <p14:tracePt t="15372" x="1258888" y="2973388"/>
          <p14:tracePt t="15391" x="1258888" y="3009900"/>
          <p14:tracePt t="15406" x="1258888" y="3044825"/>
          <p14:tracePt t="15422" x="1258888" y="3062288"/>
          <p14:tracePt t="15439" x="1258888" y="3089275"/>
          <p14:tracePt t="15457" x="1258888" y="3108325"/>
          <p14:tracePt t="15473" x="1258888" y="3116263"/>
          <p14:tracePt t="15753" x="1258888" y="3125788"/>
          <p14:tracePt t="15761" x="1258888" y="3133725"/>
          <p14:tracePt t="15775" x="1258888" y="3143250"/>
          <p14:tracePt t="15797" x="1258888" y="3152775"/>
          <p14:tracePt t="15806" x="1258888" y="3160713"/>
          <p14:tracePt t="15824" x="1258888" y="3179763"/>
          <p14:tracePt t="15839" x="1258888" y="3197225"/>
          <p14:tracePt t="15856" x="1258888" y="3214688"/>
          <p14:tracePt t="15872" x="1258888" y="3232150"/>
          <p14:tracePt t="15890" x="1258888" y="3251200"/>
          <p14:tracePt t="15905" x="1258888" y="3259138"/>
          <p14:tracePt t="15923" x="1258888" y="3268663"/>
          <p14:tracePt t="15941" x="1258888" y="3286125"/>
          <p14:tracePt t="15957" x="1258888" y="3303588"/>
          <p14:tracePt t="15989" x="1258888" y="3322638"/>
          <p14:tracePt t="16231" x="1258888" y="3330575"/>
          <p14:tracePt t="16237" x="1258888" y="3348038"/>
          <p14:tracePt t="16245" x="1258888" y="3367088"/>
          <p14:tracePt t="16258" x="1258888" y="3394075"/>
          <p14:tracePt t="16272" x="1258888" y="3419475"/>
          <p14:tracePt t="16290" x="1258888" y="3438525"/>
          <p14:tracePt t="16306" x="1258888" y="3465513"/>
          <p14:tracePt t="16323" x="1258888" y="3500438"/>
          <p14:tracePt t="16339" x="1258888" y="3517900"/>
          <p14:tracePt t="16356" x="1258888" y="3544888"/>
          <p14:tracePt t="16375" x="1268413" y="3571875"/>
          <p14:tracePt t="16390" x="1268413" y="3589338"/>
          <p14:tracePt t="16406" x="1268413" y="3598863"/>
          <p14:tracePt t="16440" x="1268413" y="3608388"/>
          <p14:tracePt t="16455" x="1276350" y="3608388"/>
          <p14:tracePt t="16472" x="1285875" y="3608388"/>
          <p14:tracePt t="16489" x="1312863" y="3608388"/>
          <p14:tracePt t="16508" x="1347788" y="3608388"/>
          <p14:tracePt t="16522" x="1384300" y="3608388"/>
          <p14:tracePt t="16539" x="1411288" y="3589338"/>
          <p14:tracePt t="16556" x="1446213" y="3581400"/>
          <p14:tracePt t="16575" x="1500188" y="3554413"/>
          <p14:tracePt t="16589" x="1536700" y="3544888"/>
          <p14:tracePt t="16606" x="1571625" y="3527425"/>
          <p14:tracePt t="16625" x="1608138" y="3517900"/>
          <p14:tracePt t="16656" x="1633538" y="3509963"/>
          <p14:tracePt t="16672" x="1643063" y="3490913"/>
          <p14:tracePt t="16691" x="1652588" y="3482975"/>
          <p14:tracePt t="16706" x="1660525" y="3465513"/>
          <p14:tracePt t="16722" x="1670050" y="3446463"/>
          <p14:tracePt t="16739" x="1679575" y="3429000"/>
          <p14:tracePt t="16757" x="1687513" y="3402013"/>
          <p14:tracePt t="16772" x="1687513" y="3394075"/>
          <p14:tracePt t="16789" x="1687513" y="3384550"/>
          <p14:tracePt t="16809" x="1687513" y="3375025"/>
          <p14:tracePt t="17076" x="1687513" y="3394075"/>
          <p14:tracePt t="17082" x="1687513" y="3402013"/>
          <p14:tracePt t="17090" x="1687513" y="3419475"/>
          <p14:tracePt t="17106" x="1687513" y="3438525"/>
          <p14:tracePt t="17125" x="1687513" y="3465513"/>
          <p14:tracePt t="17139" x="1687513" y="3473450"/>
          <p14:tracePt t="17156" x="1687513" y="3482975"/>
          <p14:tracePt t="17172" x="1687513" y="3490913"/>
          <p14:tracePt t="17206" x="1704975" y="3490913"/>
          <p14:tracePt t="17223" x="1776413" y="3490913"/>
          <p14:tracePt t="17240" x="1982788" y="3490913"/>
          <p14:tracePt t="17256" x="2562225" y="3473450"/>
          <p14:tracePt t="17273" x="3133725" y="3438525"/>
          <p14:tracePt t="17290" x="3500438" y="3429000"/>
          <p14:tracePt t="17309" x="4044950" y="3411538"/>
          <p14:tracePt t="17323" x="4276725" y="3429000"/>
          <p14:tracePt t="17339" x="4438650" y="3429000"/>
          <p14:tracePt t="17356" x="4537075" y="3429000"/>
          <p14:tracePt t="17374" x="4608513" y="3429000"/>
          <p14:tracePt t="17389" x="4625975" y="3429000"/>
          <p14:tracePt t="17406" x="4633913" y="3429000"/>
          <p14:tracePt t="17423" x="4643438" y="3429000"/>
          <p14:tracePt t="17440" x="4652963" y="3429000"/>
          <p14:tracePt t="17501" x="4652963" y="3438525"/>
          <p14:tracePt t="17516" x="4643438" y="3446463"/>
          <p14:tracePt t="17522" x="4616450" y="3446463"/>
          <p14:tracePt t="17540" x="4562475" y="3473450"/>
          <p14:tracePt t="17557" x="4456113" y="3500438"/>
          <p14:tracePt t="17573" x="4357688" y="3527425"/>
          <p14:tracePt t="17589" x="4251325" y="3554413"/>
          <p14:tracePt t="17606" x="4143375" y="3571875"/>
          <p14:tracePt t="17624" x="4017963" y="3589338"/>
          <p14:tracePt t="17639" x="3965575" y="3608388"/>
          <p14:tracePt t="17656" x="3929063" y="3616325"/>
          <p14:tracePt t="17675" x="3894138" y="3625850"/>
          <p14:tracePt t="17691" x="3867150" y="3633788"/>
          <p14:tracePt t="17706" x="3840163" y="3633788"/>
          <p14:tracePt t="17723" x="3803650" y="3643313"/>
          <p14:tracePt t="17743" x="3768725" y="3643313"/>
          <p14:tracePt t="17756" x="3751263" y="3643313"/>
          <p14:tracePt t="17773" x="3724275" y="3643313"/>
          <p14:tracePt t="17789" x="3705225" y="3643313"/>
          <p14:tracePt t="17807" x="3687763" y="3643313"/>
          <p14:tracePt t="17823" x="3679825" y="3643313"/>
          <p14:tracePt t="17840" x="3670300" y="3643313"/>
          <p14:tracePt t="17941" x="3670300" y="3652838"/>
          <p14:tracePt t="17948" x="3687763" y="3652838"/>
          <p14:tracePt t="17956" x="3714750" y="3652838"/>
          <p14:tracePt t="17973" x="3776663" y="3670300"/>
          <p14:tracePt t="17991" x="3875088" y="3687763"/>
          <p14:tracePt t="18006" x="3946525" y="3687763"/>
          <p14:tracePt t="18024" x="4027488" y="3687763"/>
          <p14:tracePt t="18040" x="4089400" y="3687763"/>
          <p14:tracePt t="18058" x="4170363" y="3687763"/>
          <p14:tracePt t="18073" x="4197350" y="3697288"/>
          <p14:tracePt t="18091" x="4232275" y="3697288"/>
          <p14:tracePt t="18107" x="4251325" y="3697288"/>
          <p14:tracePt t="18123" x="4268788" y="3697288"/>
          <p14:tracePt t="18139" x="4286250" y="3697288"/>
          <p14:tracePt t="18157" x="4295775" y="3697288"/>
          <p14:tracePt t="18175" x="4313238" y="3697288"/>
          <p14:tracePt t="18190" x="4330700" y="3697288"/>
          <p14:tracePt t="18206" x="4348163" y="3687763"/>
          <p14:tracePt t="18223" x="4367213" y="3687763"/>
          <p14:tracePt t="18239" x="4375150" y="3687763"/>
          <p14:tracePt t="18256" x="4394200" y="3687763"/>
          <p14:tracePt t="18291" x="4402138" y="3687763"/>
          <p14:tracePt t="18324" x="4411663" y="3687763"/>
          <p14:tracePt t="18339" x="4419600" y="3687763"/>
          <p14:tracePt t="18345" x="4429125" y="3687763"/>
          <p14:tracePt t="18359" x="4510088" y="3670300"/>
          <p14:tracePt t="18373" x="4643438" y="3660775"/>
          <p14:tracePt t="18390" x="4894263" y="3652838"/>
          <p14:tracePt t="18406" x="5180013" y="3660775"/>
          <p14:tracePt t="18425" x="5616575" y="3697288"/>
          <p14:tracePt t="18439" x="5857875" y="3724275"/>
          <p14:tracePt t="18456" x="6037263" y="3741738"/>
          <p14:tracePt t="18473" x="6188075" y="3751263"/>
          <p14:tracePt t="18489" x="6251575" y="3759200"/>
          <p14:tracePt t="18728" x="6446838" y="3724275"/>
          <p14:tracePt t="18734" x="6688138" y="3670300"/>
          <p14:tracePt t="18742" x="6919913" y="3608388"/>
          <p14:tracePt t="18756" x="7304088" y="3517900"/>
          <p14:tracePt t="18773" x="7680325" y="3446463"/>
          <p14:tracePt t="18792" x="7966075" y="3402013"/>
          <p14:tracePt t="18807" x="8108950" y="3384550"/>
          <p14:tracePt t="18823" x="8205788" y="3367088"/>
          <p14:tracePt t="18840" x="8269288" y="3357563"/>
          <p14:tracePt t="18858" x="8331200" y="3340100"/>
          <p14:tracePt t="18873" x="8358188" y="3340100"/>
          <p14:tracePt t="18890" x="8375650" y="3322638"/>
          <p14:tracePt t="18910" x="8402638" y="3313113"/>
          <p14:tracePt t="18924" x="8420100" y="3313113"/>
          <p14:tracePt t="18940" x="8456613" y="3313113"/>
          <p14:tracePt t="18957" x="8483600" y="3313113"/>
          <p14:tracePt t="18975" x="8537575" y="3313113"/>
          <p14:tracePt t="18990" x="8555038" y="3313113"/>
          <p14:tracePt t="19006" x="8582025" y="3313113"/>
          <p14:tracePt t="19023" x="8599488" y="3313113"/>
          <p14:tracePt t="19042" x="8626475" y="3322638"/>
          <p14:tracePt t="19057" x="8634413" y="3330575"/>
          <p14:tracePt t="19074" x="8643938" y="3330575"/>
          <p14:tracePt t="19090" x="8643938" y="3357563"/>
          <p14:tracePt t="19107" x="8634413" y="3402013"/>
          <p14:tracePt t="19123" x="8609013" y="3438525"/>
          <p14:tracePt t="19141" x="8555038" y="3482975"/>
          <p14:tracePt t="19156" x="8510588" y="3517900"/>
          <p14:tracePt t="19174" x="8447088" y="3571875"/>
          <p14:tracePt t="19190" x="8412163" y="3589338"/>
          <p14:tracePt t="19206" x="8394700" y="3608388"/>
          <p14:tracePt t="19225" x="8348663" y="3625850"/>
          <p14:tracePt t="19240" x="8340725" y="3633788"/>
          <p14:tracePt t="19257" x="8331200" y="3643313"/>
          <p14:tracePt t="19290" x="8313738" y="3643313"/>
          <p14:tracePt t="19425" x="8304213" y="3643313"/>
          <p14:tracePt t="19440" x="8296275" y="3643313"/>
          <p14:tracePt t="19448" x="8277225" y="3652838"/>
          <p14:tracePt t="19457" x="8269288" y="3660775"/>
          <p14:tracePt t="19474" x="8215313" y="3670300"/>
          <p14:tracePt t="19490" x="8180388" y="3679825"/>
          <p14:tracePt t="19496" x="8153400" y="3687763"/>
          <p14:tracePt t="19507" x="8134350" y="3687763"/>
          <p14:tracePt t="19526" x="8054975" y="3697288"/>
          <p14:tracePt t="19541" x="7966075" y="3714750"/>
          <p14:tracePt t="19557" x="7840663" y="3714750"/>
          <p14:tracePt t="19574" x="7724775" y="3714750"/>
          <p14:tracePt t="19593" x="7537450" y="3714750"/>
          <p14:tracePt t="19607" x="7348538" y="3705225"/>
          <p14:tracePt t="19624" x="7161213" y="3697288"/>
          <p14:tracePt t="19640" x="7010400" y="3670300"/>
          <p14:tracePt t="19659" x="6724650" y="3608388"/>
          <p14:tracePt t="19674" x="6510338" y="3536950"/>
          <p14:tracePt t="19690" x="6348413" y="3465513"/>
          <p14:tracePt t="19707" x="6170613" y="3367088"/>
          <p14:tracePt t="19725" x="5965825" y="3224213"/>
          <p14:tracePt t="19740" x="5884863" y="3152775"/>
          <p14:tracePt t="19757" x="5840413" y="3125788"/>
          <p14:tracePt t="21931" x="5946775" y="3133725"/>
          <p14:tracePt t="21946" x="6348413" y="3205163"/>
          <p14:tracePt t="21952" x="6545263" y="3259138"/>
          <p14:tracePt t="21958" x="6786563" y="3313113"/>
          <p14:tracePt t="21974" x="7134225" y="3438525"/>
          <p14:tracePt t="21992" x="7439025" y="3562350"/>
          <p14:tracePt t="21998" x="7626350" y="3633788"/>
          <p14:tracePt t="22009" x="7939088" y="3786188"/>
          <p14:tracePt t="22041" x="8304213" y="3983038"/>
          <p14:tracePt t="22075" x="8562975" y="4152900"/>
          <p14:tracePt t="22108" x="8616950" y="4205288"/>
          <p14:tracePt t="22126" x="8643938" y="4214813"/>
          <p14:tracePt t="22141" x="8643938" y="4224338"/>
          <p14:tracePt t="22158" x="8653463" y="4241800"/>
          <p14:tracePt t="22175" x="8653463" y="4268788"/>
          <p14:tracePt t="22193" x="8634413" y="4330700"/>
          <p14:tracePt t="22208" x="8609013" y="4367213"/>
          <p14:tracePt t="22224" x="8572500" y="4411663"/>
          <p14:tracePt t="22245" x="8518525" y="4446588"/>
          <p14:tracePt t="22259" x="8501063" y="4465638"/>
          <p14:tracePt t="22275" x="8483600" y="4473575"/>
          <p14:tracePt t="22291" x="8474075" y="4473575"/>
          <p14:tracePt t="22310" x="8466138" y="4483100"/>
          <p14:tracePt t="22377" x="8456613" y="4483100"/>
          <p14:tracePt t="22401" x="8447088" y="4483100"/>
          <p14:tracePt t="22423" x="8439150" y="4483100"/>
          <p14:tracePt t="22430" x="8439150" y="4465638"/>
          <p14:tracePt t="22443" x="8420100" y="4419600"/>
          <p14:tracePt t="22458" x="8402638" y="4375150"/>
          <p14:tracePt t="22474" x="8385175" y="4340225"/>
          <p14:tracePt t="22494" x="8358188" y="4295775"/>
          <p14:tracePt t="22508" x="8340725" y="4241800"/>
          <p14:tracePt t="22525" x="8304213" y="4197350"/>
          <p14:tracePt t="22541" x="8277225" y="4143375"/>
          <p14:tracePt t="22561" x="8232775" y="4081463"/>
          <p14:tracePt t="22575" x="8205788" y="4044950"/>
          <p14:tracePt t="22592" x="8188325" y="4010025"/>
          <p14:tracePt t="22608" x="8170863" y="3990975"/>
          <p14:tracePt t="22626" x="8153400" y="3965575"/>
          <p14:tracePt t="22641" x="8143875" y="3956050"/>
          <p14:tracePt t="22658" x="8134350" y="3938588"/>
          <p14:tracePt t="22675" x="8126413" y="3919538"/>
          <p14:tracePt t="22692" x="8116888" y="3911600"/>
          <p14:tracePt t="22708" x="8099425" y="3894138"/>
          <p14:tracePt t="22725" x="8089900" y="3884613"/>
          <p14:tracePt t="22744" x="8081963" y="3867150"/>
          <p14:tracePt t="22758" x="8072438" y="3857625"/>
          <p14:tracePt t="22775" x="8054975" y="3840163"/>
          <p14:tracePt t="22792" x="8045450" y="3822700"/>
          <p14:tracePt t="22811" x="8027988" y="3795713"/>
          <p14:tracePt t="22825" x="8010525" y="3759200"/>
          <p14:tracePt t="22842" x="8001000" y="3724275"/>
          <p14:tracePt t="22858" x="7991475" y="3687763"/>
          <p14:tracePt t="22876" x="7974013" y="3625850"/>
          <p14:tracePt t="22892" x="7974013" y="3598863"/>
          <p14:tracePt t="22908" x="7974013" y="3571875"/>
          <p14:tracePt t="22927" x="7974013" y="3544888"/>
          <p14:tracePt t="22941" x="7974013" y="3527425"/>
          <p14:tracePt t="22958" x="7974013" y="3509963"/>
          <p14:tracePt t="22975" x="7983538" y="3500438"/>
          <p14:tracePt t="22994" x="7991475" y="3473450"/>
          <p14:tracePt t="23008" x="8010525" y="3455988"/>
          <p14:tracePt t="23025" x="8018463" y="3438525"/>
          <p14:tracePt t="23041" x="8045450" y="3411538"/>
          <p14:tracePt t="23060" x="8099425" y="3375025"/>
          <p14:tracePt t="23075" x="8126413" y="3367088"/>
          <p14:tracePt t="23092" x="8153400" y="3348038"/>
          <p14:tracePt t="23108" x="8188325" y="3330575"/>
          <p14:tracePt t="23126" x="8232775" y="3322638"/>
          <p14:tracePt t="23142" x="8277225" y="3313113"/>
          <p14:tracePt t="23158" x="8296275" y="3313113"/>
          <p14:tracePt t="23177" x="8331200" y="3313113"/>
          <p14:tracePt t="23191" x="8358188" y="3313113"/>
          <p14:tracePt t="23209" x="8375650" y="3313113"/>
          <p14:tracePt t="23225" x="8402638" y="3313113"/>
          <p14:tracePt t="23244" x="8420100" y="3322638"/>
          <p14:tracePt t="23258" x="8447088" y="3340100"/>
          <p14:tracePt t="23275" x="8474075" y="3367088"/>
          <p14:tracePt t="23291" x="8501063" y="3375025"/>
          <p14:tracePt t="23310" x="8528050" y="3402013"/>
          <p14:tracePt t="23325" x="8545513" y="3419475"/>
          <p14:tracePt t="23342" x="8562975" y="3438525"/>
          <p14:tracePt t="23361" x="8589963" y="3465513"/>
          <p14:tracePt t="23375" x="8599488" y="3490913"/>
          <p14:tracePt t="23391" x="8616950" y="3509963"/>
          <p14:tracePt t="23408" x="8634413" y="3544888"/>
          <p14:tracePt t="23427" x="8653463" y="3581400"/>
          <p14:tracePt t="23441" x="8661400" y="3616325"/>
          <p14:tracePt t="23458" x="8670925" y="3660775"/>
          <p14:tracePt t="23475" x="8680450" y="3697288"/>
          <p14:tracePt t="23493" x="8680450" y="3751263"/>
          <p14:tracePt t="23508" x="8680450" y="3768725"/>
          <p14:tracePt t="23525" x="8680450" y="3803650"/>
          <p14:tracePt t="23542" x="8670925" y="3840163"/>
          <p14:tracePt t="23558" x="8661400" y="3894138"/>
          <p14:tracePt t="23575" x="8643938" y="3911600"/>
          <p14:tracePt t="23591" x="8634413" y="3938588"/>
          <p14:tracePt t="23610" x="8609013" y="3973513"/>
          <p14:tracePt t="23625" x="8589963" y="4010025"/>
          <p14:tracePt t="23642" x="8562975" y="4037013"/>
          <p14:tracePt t="23658" x="8537575" y="4054475"/>
          <p14:tracePt t="23676" x="8483600" y="4081463"/>
          <p14:tracePt t="23692" x="8447088" y="4098925"/>
          <p14:tracePt t="23709" x="8394700" y="4116388"/>
          <p14:tracePt t="23725" x="8340725" y="4116388"/>
          <p14:tracePt t="23742" x="8259763" y="4125913"/>
          <p14:tracePt t="23759" x="8205788" y="4125913"/>
          <p14:tracePt t="23775" x="8153400" y="4125913"/>
          <p14:tracePt t="23794" x="8099425" y="4098925"/>
          <p14:tracePt t="23809" x="8062913" y="4071938"/>
          <p14:tracePt t="23825" x="8037513" y="4054475"/>
          <p14:tracePt t="23842" x="8018463" y="4037013"/>
          <p14:tracePt t="23860" x="7974013" y="3983038"/>
          <p14:tracePt t="23875" x="7956550" y="3956050"/>
          <p14:tracePt t="23892" x="7947025" y="3929063"/>
          <p14:tracePt t="23908" x="7929563" y="3911600"/>
          <p14:tracePt t="23926" x="7902575" y="3884613"/>
          <p14:tracePt t="23942" x="7894638" y="3857625"/>
          <p14:tracePt t="23959" x="7875588" y="3830638"/>
          <p14:tracePt t="23975" x="7867650" y="3803650"/>
          <p14:tracePt t="23994" x="7848600" y="3751263"/>
          <p14:tracePt t="24009" x="7848600" y="3724275"/>
          <p14:tracePt t="24025" x="7831138" y="3697288"/>
          <p14:tracePt t="24044" x="7823200" y="3660775"/>
          <p14:tracePt t="24058" x="7823200" y="3643313"/>
          <p14:tracePt t="24075" x="7823200" y="3625850"/>
          <p14:tracePt t="24092" x="7823200" y="3616325"/>
          <p14:tracePt t="24109" x="7823200" y="3598863"/>
          <p14:tracePt t="24125" x="7823200" y="3581400"/>
          <p14:tracePt t="24142" x="7831138" y="3562350"/>
          <p14:tracePt t="24161" x="7840663" y="3544888"/>
          <p14:tracePt t="24176" x="7848600" y="3527425"/>
          <p14:tracePt t="24192" x="7867650" y="3509963"/>
          <p14:tracePt t="24210" x="7875588" y="3482975"/>
          <p14:tracePt t="24227" x="7902575" y="3446463"/>
          <p14:tracePt t="24242" x="7939088" y="3419475"/>
          <p14:tracePt t="24260" x="7974013" y="3394075"/>
          <p14:tracePt t="24275" x="8027988" y="3384550"/>
          <p14:tracePt t="24294" x="8089900" y="3357563"/>
          <p14:tracePt t="24309" x="8134350" y="3357563"/>
          <p14:tracePt t="24325" x="8180388" y="3348038"/>
          <p14:tracePt t="24342" x="8242300" y="3348038"/>
          <p14:tracePt t="24359" x="8286750" y="3357563"/>
          <p14:tracePt t="24376" x="8313738" y="3367088"/>
          <p14:tracePt t="24392" x="8340725" y="3375025"/>
          <p14:tracePt t="24411" x="8358188" y="3394075"/>
          <p14:tracePt t="24425" x="8367713" y="3402013"/>
          <p14:tracePt t="24442" x="8394700" y="3429000"/>
          <p14:tracePt t="24458" x="8402638" y="3438525"/>
          <p14:tracePt t="24478" x="8429625" y="3465513"/>
          <p14:tracePt t="24492" x="8447088" y="3490913"/>
          <p14:tracePt t="24508" x="8466138" y="3509963"/>
          <p14:tracePt t="24526" x="8483600" y="3544888"/>
          <p14:tracePt t="24543" x="8501063" y="3598863"/>
          <p14:tracePt t="24559" x="8510588" y="3625850"/>
          <p14:tracePt t="24575" x="8518525" y="3670300"/>
          <p14:tracePt t="24595" x="8528050" y="3705225"/>
          <p14:tracePt t="24609" x="8528050" y="3741738"/>
          <p14:tracePt t="24625" x="8528050" y="3759200"/>
          <p14:tracePt t="24642" x="8528050" y="3776663"/>
          <p14:tracePt t="24660" x="8528050" y="3803650"/>
          <p14:tracePt t="24675" x="8528050" y="3813175"/>
          <p14:tracePt t="24692" x="8528050" y="3830638"/>
          <p14:tracePt t="24709" x="8518525" y="3840163"/>
          <p14:tracePt t="24727" x="8510588" y="3848100"/>
          <p14:tracePt t="24744" x="8510588" y="3867150"/>
          <p14:tracePt t="24765" x="8510588" y="3875088"/>
          <p14:tracePt t="24832" x="8501063" y="3884613"/>
          <p14:tracePt t="24838" x="8491538" y="3884613"/>
          <p14:tracePt t="24854" x="8474075" y="3894138"/>
          <p14:tracePt t="24860" x="8466138" y="3894138"/>
          <p14:tracePt t="24875" x="8439150" y="3902075"/>
          <p14:tracePt t="24892" x="8412163" y="3902075"/>
          <p14:tracePt t="24910" x="8358188" y="3902075"/>
          <p14:tracePt t="24925" x="8323263" y="3902075"/>
          <p14:tracePt t="24942" x="8296275" y="3902075"/>
          <p14:tracePt t="24959" x="8259763" y="3902075"/>
          <p14:tracePt t="24976" x="8224838" y="3894138"/>
          <p14:tracePt t="24992" x="8197850" y="3884613"/>
          <p14:tracePt t="25010" x="8170863" y="3875088"/>
          <p14:tracePt t="25025" x="8143875" y="3867150"/>
          <p14:tracePt t="25043" x="8108950" y="3857625"/>
          <p14:tracePt t="25059" x="8089900" y="3840163"/>
          <p14:tracePt t="25076" x="8081963" y="3840163"/>
          <p14:tracePt t="25096" x="8054975" y="3813175"/>
          <p14:tracePt t="25109" x="8037513" y="3795713"/>
          <p14:tracePt t="25126" x="8037513" y="3786188"/>
          <p14:tracePt t="25142" x="8027988" y="3776663"/>
          <p14:tracePt t="25160" x="8018463" y="3768725"/>
          <p14:tracePt t="25175" x="8010525" y="3759200"/>
          <p14:tracePt t="25193" x="8010525" y="3751263"/>
          <p14:tracePt t="25249" x="8010525" y="3741738"/>
          <p14:tracePt t="26309" x="7939088" y="3759200"/>
          <p14:tracePt t="26315" x="7831138" y="3803650"/>
          <p14:tracePt t="26328" x="7456488" y="3929063"/>
          <p14:tracePt t="26342" x="7143750" y="4017963"/>
          <p14:tracePt t="26359" x="6653213" y="4098925"/>
          <p14:tracePt t="26376" x="6276975" y="4160838"/>
          <p14:tracePt t="26394" x="5741988" y="4205288"/>
          <p14:tracePt t="26409" x="5518150" y="4224338"/>
          <p14:tracePt t="26443" x="5187950" y="4197350"/>
          <p14:tracePt t="26476" x="5027613" y="4179888"/>
          <p14:tracePt t="26512" x="4946650" y="4152900"/>
          <p14:tracePt t="26526" x="4902200" y="4143375"/>
          <p14:tracePt t="26543" x="4848225" y="4143375"/>
          <p14:tracePt t="26559" x="4795838" y="4125913"/>
          <p14:tracePt t="26579" x="4687888" y="4108450"/>
          <p14:tracePt t="26593" x="4633913" y="4108450"/>
          <p14:tracePt t="26609" x="4562475" y="4108450"/>
          <p14:tracePt t="26626" x="4491038" y="4108450"/>
          <p14:tracePt t="26644" x="4322763" y="4108450"/>
          <p14:tracePt t="26659" x="4197350" y="4108450"/>
          <p14:tracePt t="26676" x="4116388" y="4108450"/>
          <p14:tracePt t="26693" x="4027488" y="4108450"/>
          <p14:tracePt t="26709" x="3965575" y="4108450"/>
          <p14:tracePt t="27042" x="3973513" y="4108450"/>
          <p14:tracePt t="27049" x="3990975" y="4098925"/>
          <p14:tracePt t="27059" x="4027488" y="4081463"/>
          <p14:tracePt t="27077" x="4108450" y="4054475"/>
          <p14:tracePt t="27093" x="4152900" y="4037013"/>
          <p14:tracePt t="27128" x="4232275" y="4017963"/>
          <p14:tracePt t="27160" x="4313238" y="3990975"/>
          <p14:tracePt t="27196" x="4367213" y="3973513"/>
          <p14:tracePt t="27210" x="4375150" y="3973513"/>
          <p14:tracePt t="27226" x="4384675" y="3973513"/>
          <p14:tracePt t="27243" x="4394200" y="3973513"/>
          <p14:tracePt t="27645" x="4394200" y="3965575"/>
          <p14:tracePt t="27674" x="4394200" y="3956050"/>
          <p14:tracePt t="27711" x="4394200" y="3946525"/>
          <p14:tracePt t="27740" x="4402138" y="3938588"/>
          <p14:tracePt t="27755" x="4402138" y="3929063"/>
          <p14:tracePt t="27763" x="4411663" y="3919538"/>
          <p14:tracePt t="27794" x="4429125" y="3884613"/>
          <p14:tracePt t="27827" x="4429125" y="3857625"/>
          <p14:tracePt t="27860" x="4429125" y="3840163"/>
          <p14:tracePt t="27893" x="4429125" y="3830638"/>
          <p14:tracePt t="28198" x="4438650" y="3830638"/>
          <p14:tracePt t="28203" x="4446588" y="3857625"/>
          <p14:tracePt t="28210" x="4456113" y="3875088"/>
          <p14:tracePt t="28227" x="4456113" y="3919538"/>
          <p14:tracePt t="28246" x="4456113" y="3973513"/>
          <p14:tracePt t="28261" x="4456113" y="4000500"/>
          <p14:tracePt t="28277" x="4438650" y="4017963"/>
          <p14:tracePt t="28293" x="4419600" y="4044950"/>
          <p14:tracePt t="28327" x="4268788" y="4116388"/>
          <p14:tracePt t="28360" x="4160838" y="4143375"/>
          <p14:tracePt t="28393" x="4037013" y="4160838"/>
          <p14:tracePt t="28410" x="3990975" y="4160838"/>
          <p14:tracePt t="28430" x="3929063" y="4160838"/>
          <p14:tracePt t="28444" x="3894138" y="4160838"/>
          <p14:tracePt t="28460" x="3848100" y="4160838"/>
          <p14:tracePt t="28477" x="3822700" y="4143375"/>
          <p14:tracePt t="28496" x="3768725" y="4133850"/>
          <p14:tracePt t="28510" x="3724275" y="4108450"/>
          <p14:tracePt t="28527" x="3705225" y="4089400"/>
          <p14:tracePt t="28544" x="3670300" y="4081463"/>
          <p14:tracePt t="28561" x="3633788" y="4054475"/>
          <p14:tracePt t="28577" x="3608388" y="4044950"/>
          <p14:tracePt t="28594" x="3589338" y="4037013"/>
          <p14:tracePt t="28611" x="3581400" y="4027488"/>
          <p14:tracePt t="28627" x="3571875" y="4017963"/>
          <p14:tracePt t="28643" x="3562350" y="4010025"/>
          <p14:tracePt t="28660" x="3554413" y="4000500"/>
          <p14:tracePt t="28739" x="3554413" y="3990975"/>
          <p14:tracePt t="28754" x="3562350" y="3983038"/>
          <p14:tracePt t="28762" x="3571875" y="3983038"/>
          <p14:tracePt t="28777" x="3608388" y="3965575"/>
          <p14:tracePt t="28794" x="3687763" y="3938588"/>
          <p14:tracePt t="28810" x="3875088" y="3919538"/>
          <p14:tracePt t="28827" x="3990975" y="3919538"/>
          <p14:tracePt t="28843" x="4062413" y="3919538"/>
          <p14:tracePt t="28863" x="4125913" y="3919538"/>
          <p14:tracePt t="28877" x="4160838" y="3919538"/>
          <p14:tracePt t="28894" x="4179888" y="3919538"/>
          <p14:tracePt t="28910" x="4187825" y="3919538"/>
          <p14:tracePt t="28928" x="4205288" y="3919538"/>
          <p14:tracePt t="28943" x="4214813" y="3919538"/>
          <p14:tracePt t="28961" x="4224338" y="3919538"/>
          <p14:tracePt t="28977" x="4232275" y="3919538"/>
          <p14:tracePt t="28994" x="4251325" y="3919538"/>
          <p14:tracePt t="29011" x="4268788" y="3919538"/>
          <p14:tracePt t="29027" x="4286250" y="3911600"/>
          <p14:tracePt t="29046" x="4303713" y="3902075"/>
          <p14:tracePt t="29060" x="4303713" y="3894138"/>
          <p14:tracePt t="29077" x="4313238" y="3884613"/>
          <p14:tracePt t="29094" x="4322763" y="3884613"/>
          <p14:tracePt t="29112" x="4330700" y="3867150"/>
          <p14:tracePt t="29127" x="4348163" y="3857625"/>
          <p14:tracePt t="29143" x="4367213" y="3830638"/>
          <p14:tracePt t="29160" x="4384675" y="3803650"/>
          <p14:tracePt t="29178" x="4394200" y="3768725"/>
          <p14:tracePt t="29193" x="4402138" y="3751263"/>
          <p14:tracePt t="29211" x="4402138" y="3741738"/>
          <p14:tracePt t="29230" x="4402138" y="3732213"/>
          <p14:tracePt t="29261" x="4402138" y="3724275"/>
          <p14:tracePt t="29305" x="4402138" y="3714750"/>
          <p14:tracePt t="29415" x="4402138" y="3705225"/>
          <p14:tracePt t="29437" x="4411663" y="3697288"/>
          <p14:tracePt t="29444" x="4419600" y="3697288"/>
          <p14:tracePt t="29452" x="4419600" y="3679825"/>
          <p14:tracePt t="29460" x="4419600" y="3670300"/>
          <p14:tracePt t="29479" x="4438650" y="3625850"/>
          <p14:tracePt t="29494" x="4438650" y="3598863"/>
          <p14:tracePt t="29510" x="4438650" y="3581400"/>
          <p14:tracePt t="29527" x="4438650" y="3562350"/>
          <p14:tracePt t="29545" x="4438650" y="3544888"/>
          <p14:tracePt t="29577" x="4438650" y="3536950"/>
          <p14:tracePt t="29598" x="4438650" y="3527425"/>
          <p14:tracePt t="30165" x="4429125" y="3554413"/>
          <p14:tracePt t="30171" x="4411663" y="3571875"/>
          <p14:tracePt t="30178" x="4402138" y="3589338"/>
          <p14:tracePt t="30194" x="4384675" y="3608388"/>
          <p14:tracePt t="30214" x="4367213" y="3633788"/>
          <p14:tracePt t="30228" x="4357688" y="3643313"/>
          <p14:tracePt t="30244" x="4340225" y="3660775"/>
          <p14:tracePt t="30261" x="4322763" y="3670300"/>
          <p14:tracePt t="30294" x="4286250" y="3687763"/>
          <p14:tracePt t="30328" x="4276725" y="3697288"/>
          <p14:tracePt t="30361" x="4259263" y="3697288"/>
          <p14:tracePt t="30444" x="4251325" y="3697288"/>
          <p14:tracePt t="30450" x="4251325" y="3705225"/>
          <p14:tracePt t="30463" x="4224338" y="3705225"/>
          <p14:tracePt t="30478" x="4197350" y="3724275"/>
          <p14:tracePt t="30495" x="4160838" y="3732213"/>
          <p14:tracePt t="30500" x="4152900" y="3732213"/>
          <p14:tracePt t="30511" x="4125913" y="3741738"/>
          <p14:tracePt t="30530" x="4062413" y="3751263"/>
          <p14:tracePt t="30544" x="4027488" y="3759200"/>
          <p14:tracePt t="30561" x="3983038" y="3759200"/>
          <p14:tracePt t="30578" x="3946525" y="3759200"/>
          <p14:tracePt t="30595" x="3911600" y="3759200"/>
          <p14:tracePt t="30611" x="3884613" y="3759200"/>
          <p14:tracePt t="30627" x="3857625" y="3741738"/>
          <p14:tracePt t="30647" x="3822700" y="3732213"/>
          <p14:tracePt t="30661" x="3803650" y="3724275"/>
          <p14:tracePt t="30678" x="3786188" y="3724275"/>
          <p14:tracePt t="30694" x="3776663" y="3714750"/>
          <p14:tracePt t="30714" x="3768725" y="3705225"/>
          <p14:tracePt t="30727" x="3751263" y="3697288"/>
          <p14:tracePt t="30745" x="3751263" y="3687763"/>
          <p14:tracePt t="30763" x="3732213" y="3687763"/>
          <p14:tracePt t="30779" x="3714750" y="3679825"/>
          <p14:tracePt t="30794" x="3705225" y="3670300"/>
          <p14:tracePt t="30811" x="3697288" y="3660775"/>
          <p14:tracePt t="30828" x="3687763" y="3652838"/>
          <p14:tracePt t="30920" x="3679825" y="3643313"/>
          <p14:tracePt t="32976" x="3660775" y="3643313"/>
          <p14:tracePt t="32982" x="3616325" y="3643313"/>
          <p14:tracePt t="32996" x="3509963" y="3643313"/>
          <p14:tracePt t="33012" x="3375025" y="3643313"/>
          <p14:tracePt t="33029" x="3232150" y="3633788"/>
          <p14:tracePt t="33047" x="3044825" y="3608388"/>
          <p14:tracePt t="33062" x="2919413" y="3581400"/>
          <p14:tracePt t="33095" x="2714625" y="3554413"/>
          <p14:tracePt t="33129" x="2473325" y="3517900"/>
          <p14:tracePt t="33162" x="2116138" y="3500438"/>
          <p14:tracePt t="33180" x="1874838" y="3482975"/>
          <p14:tracePt t="33196" x="1704975" y="3473450"/>
          <p14:tracePt t="33212" x="1562100" y="3465513"/>
          <p14:tracePt t="33231" x="1438275" y="3455988"/>
          <p14:tracePt t="33246" x="1393825" y="3455988"/>
          <p14:tracePt t="33262" x="1374775" y="3455988"/>
          <p14:tracePt t="33279" x="1357313" y="3455988"/>
          <p14:tracePt t="33297" x="1347788" y="3455988"/>
          <p14:tracePt t="33312" x="1339850" y="3455988"/>
          <p14:tracePt t="33329" x="1330325" y="3455988"/>
          <p14:tracePt t="33639" x="1357313" y="3465513"/>
          <p14:tracePt t="33644" x="1374775" y="3473450"/>
          <p14:tracePt t="33665" x="1428750" y="3500438"/>
          <p14:tracePt t="33679" x="1465263" y="3517900"/>
          <p14:tracePt t="33695" x="1500188" y="3536950"/>
          <p14:tracePt t="33712" x="1527175" y="3554413"/>
          <p14:tracePt t="33730" x="1562100" y="3562350"/>
          <p14:tracePt t="33746" x="1581150" y="3581400"/>
          <p14:tracePt t="33782" x="1633538" y="3598863"/>
          <p14:tracePt t="33812" x="1679575" y="3598863"/>
          <p14:tracePt t="33848" x="1741488" y="3598863"/>
          <p14:tracePt t="33862" x="1758950" y="3598863"/>
          <p14:tracePt t="33879" x="1768475" y="3598863"/>
          <p14:tracePt t="33914" x="1785938" y="3598863"/>
          <p14:tracePt t="34311" x="1795463" y="3598863"/>
          <p14:tracePt t="34335" x="1803400" y="3589338"/>
          <p14:tracePt t="34834" x="1795463" y="3589338"/>
          <p14:tracePt t="34840" x="1785938" y="3589338"/>
          <p14:tracePt t="34864" x="1776413" y="3589338"/>
          <p14:tracePt t="34945" x="1768475" y="3589338"/>
          <p14:tracePt t="34949" x="1768475" y="3581400"/>
          <p14:tracePt t="34967" x="1758950" y="3581400"/>
          <p14:tracePt t="34980" x="1758950" y="3571875"/>
          <p14:tracePt t="35016" x="1751013" y="3527425"/>
          <p14:tracePt t="35046" x="1751013" y="3482975"/>
          <p14:tracePt t="35082" x="1751013" y="3455988"/>
          <p14:tracePt t="35096" x="1751013" y="3446463"/>
          <p14:tracePt t="35113" x="1751013" y="3438525"/>
          <p14:tracePt t="35129" x="1751013" y="3429000"/>
          <p14:tracePt t="35180" x="1751013" y="3419475"/>
          <p14:tracePt t="35222" x="1751013" y="3411538"/>
          <p14:tracePt t="35236" x="1751013" y="3402013"/>
          <p14:tracePt t="35245" x="1751013" y="3394075"/>
          <p14:tracePt t="35251" x="1751013" y="3384550"/>
          <p14:tracePt t="35265" x="1751013" y="3348038"/>
          <p14:tracePt t="35279" x="1741488" y="3313113"/>
          <p14:tracePt t="35296" x="1741488" y="3286125"/>
          <p14:tracePt t="35313" x="1731963" y="3251200"/>
          <p14:tracePt t="35330" x="1731963" y="3224213"/>
          <p14:tracePt t="35346" x="1731963" y="3214688"/>
          <p14:tracePt t="35381" x="1731963" y="3205163"/>
          <p14:tracePt t="35577" x="1731963" y="3232150"/>
          <p14:tracePt t="35584" x="1731963" y="3251200"/>
          <p14:tracePt t="35596" x="1731963" y="3286125"/>
          <p14:tracePt t="35613" x="1731963" y="3303588"/>
          <p14:tracePt t="35631" x="1731963" y="3322638"/>
          <p14:tracePt t="35647" x="1731963" y="3330575"/>
          <p14:tracePt t="35679" x="1731963" y="3340100"/>
          <p14:tracePt t="35697" x="1731963" y="3357563"/>
          <p14:tracePt t="35713" x="1731963" y="3375025"/>
          <p14:tracePt t="35746" x="1731963" y="3384550"/>
          <p14:tracePt t="35763" x="1731963" y="3394075"/>
          <p14:tracePt t="36096" x="1731963" y="3419475"/>
          <p14:tracePt t="36104" x="1731963" y="3455988"/>
          <p14:tracePt t="36113" x="1724025" y="3490913"/>
          <p14:tracePt t="36130" x="1704975" y="3544888"/>
          <p14:tracePt t="36146" x="1704975" y="3581400"/>
          <p14:tracePt t="36163" x="1697038" y="3598863"/>
          <p14:tracePt t="36183" x="1687513" y="3625850"/>
          <p14:tracePt t="36197" x="1679575" y="3643313"/>
          <p14:tracePt t="36213" x="1679575" y="3652838"/>
          <p14:tracePt t="36247" x="1679575" y="3670300"/>
          <p14:tracePt t="36324" x="1679575" y="3679825"/>
          <p14:tracePt t="36426" x="1679575" y="3687763"/>
          <p14:tracePt t="36440" x="1679575" y="3697288"/>
          <p14:tracePt t="36448" x="1679575" y="3705225"/>
          <p14:tracePt t="36463" x="1679575" y="3724275"/>
          <p14:tracePt t="36480" x="1679575" y="3751263"/>
          <p14:tracePt t="36498" x="1679575" y="3776663"/>
          <p14:tracePt t="36515" x="1679575" y="3786188"/>
          <p14:tracePt t="36536" x="1679575" y="3795713"/>
          <p14:tracePt t="36551" x="1679575" y="3803650"/>
          <p14:tracePt t="36573" x="1679575" y="3813175"/>
          <p14:tracePt t="36595" x="1687513" y="3822700"/>
          <p14:tracePt t="36617" x="1687513" y="3830638"/>
          <p14:tracePt t="36624" x="1697038" y="3840163"/>
          <p14:tracePt t="36646" x="1704975" y="3848100"/>
          <p14:tracePt t="36653" x="1714500" y="3848100"/>
          <p14:tracePt t="36794" x="1724025" y="3848100"/>
          <p14:tracePt t="36809" x="1731963" y="3848100"/>
          <p14:tracePt t="36814" x="1731963" y="3840163"/>
          <p14:tracePt t="36830" x="1751013" y="3822700"/>
          <p14:tracePt t="36847" x="1768475" y="3795713"/>
          <p14:tracePt t="36865" x="1795463" y="3741738"/>
          <p14:tracePt t="36880" x="1803400" y="3724275"/>
          <p14:tracePt t="36897" x="1803400" y="3705225"/>
          <p14:tracePt t="36914" x="1803400" y="3697288"/>
          <p14:tracePt t="36931" x="1803400" y="3687763"/>
          <p14:tracePt t="36947" x="1803400" y="3679825"/>
          <p14:tracePt t="37058" x="1803400" y="3670300"/>
          <p14:tracePt t="37153" x="1803400" y="3660775"/>
          <p14:tracePt t="37183" x="1803400" y="3652838"/>
          <p14:tracePt t="37675" x="1803400" y="3643313"/>
          <p14:tracePt t="37688" x="1795463" y="3643313"/>
          <p14:tracePt t="37697" x="1795463" y="3633788"/>
          <p14:tracePt t="37704" x="1785938" y="3633788"/>
          <p14:tracePt t="37718" x="1785938" y="3625850"/>
          <p14:tracePt t="37739" x="1785938" y="3616325"/>
          <p14:tracePt t="37748" x="1785938" y="3608388"/>
          <p14:tracePt t="37783" x="1776413" y="3589338"/>
          <p14:tracePt t="37814" x="1776413" y="3571875"/>
          <p14:tracePt t="37848" x="1776413" y="3544888"/>
          <p14:tracePt t="37881" x="1776413" y="3536950"/>
          <p14:tracePt t="38899" x="1776413" y="3544888"/>
          <p14:tracePt t="38907" x="1768475" y="3554413"/>
          <p14:tracePt t="38914" x="1751013" y="3571875"/>
          <p14:tracePt t="38931" x="1741488" y="3608388"/>
          <p14:tracePt t="38949" x="1714500" y="3660775"/>
          <p14:tracePt t="38964" x="1714500" y="3670300"/>
          <p14:tracePt t="38981" x="1704975" y="3679825"/>
          <p14:tracePt t="39015" x="1704975" y="3697288"/>
          <p14:tracePt t="39244" x="1697038" y="3697288"/>
          <p14:tracePt t="39267" x="1697038" y="3687763"/>
          <p14:tracePt t="39290" x="1697038" y="3679825"/>
          <p14:tracePt t="39442" x="1697038" y="3670300"/>
          <p14:tracePt t="39471" x="1697038" y="3660775"/>
          <p14:tracePt t="39488" x="1697038" y="3652838"/>
          <p14:tracePt t="39501" x="1697038" y="3643313"/>
          <p14:tracePt t="39508" x="1697038" y="3633788"/>
          <p14:tracePt t="39523" x="1697038" y="3616325"/>
          <p14:tracePt t="39531" x="1697038" y="3608388"/>
          <p14:tracePt t="39547" x="1704975" y="3581400"/>
          <p14:tracePt t="39565" x="1714500" y="3544888"/>
          <p14:tracePt t="39581" x="1724025" y="3527425"/>
          <p14:tracePt t="39598" x="1724025" y="3517900"/>
          <p14:tracePt t="39632" x="1724025" y="3509963"/>
          <p14:tracePt t="39648" x="1731963" y="3490913"/>
          <p14:tracePt t="39664" x="1741488" y="3482975"/>
          <p14:tracePt t="39684" x="1741488" y="3465513"/>
          <p14:tracePt t="39698" x="1751013" y="3446463"/>
          <p14:tracePt t="39714" x="1751013" y="3429000"/>
          <p14:tracePt t="39749" x="1751013" y="3419475"/>
          <p14:tracePt t="39766" x="1751013" y="3411538"/>
          <p14:tracePt t="39781" x="1751013" y="3402013"/>
          <p14:tracePt t="39832" x="1751013" y="3394075"/>
          <p14:tracePt t="39854" x="1751013" y="3384550"/>
          <p14:tracePt t="39861" x="1758950" y="3384550"/>
          <p14:tracePt t="39877" x="1758950" y="3375025"/>
          <p14:tracePt t="39883" x="1758950" y="3367088"/>
          <p14:tracePt t="39904" x="1758950" y="3357563"/>
          <p14:tracePt t="39927" x="1758950" y="3348038"/>
          <p14:tracePt t="39948" x="1758950" y="3340100"/>
          <p14:tracePt t="40485" x="1758950" y="3348038"/>
          <p14:tracePt t="40501" x="1751013" y="3367088"/>
          <p14:tracePt t="40506" x="1741488" y="3375025"/>
          <p14:tracePt t="40515" x="1741488" y="3384550"/>
          <p14:tracePt t="40532" x="1741488" y="3402013"/>
          <p14:tracePt t="40549" x="1741488" y="3429000"/>
          <p14:tracePt t="40565" x="1741488" y="3438525"/>
          <p14:tracePt t="40581" x="1741488" y="3455988"/>
          <p14:tracePt t="40615" x="1741488" y="3482975"/>
          <p14:tracePt t="40648" x="1741488" y="3490913"/>
          <p14:tracePt t="40681" x="1741488" y="3509963"/>
          <p14:tracePt t="40716" x="1741488" y="3527425"/>
          <p14:tracePt t="40732" x="1741488" y="3536950"/>
          <p14:tracePt t="40765" x="1741488" y="3544888"/>
          <p14:tracePt t="40783" x="1741488" y="3554413"/>
          <p14:tracePt t="40798" x="1741488" y="3562350"/>
          <p14:tracePt t="40859" x="1741488" y="3571875"/>
          <p14:tracePt t="41541" x="1741488" y="3562350"/>
          <p14:tracePt t="41549" x="1741488" y="3544888"/>
          <p14:tracePt t="41557" x="1741488" y="3527425"/>
          <p14:tracePt t="41571" x="1741488" y="3517900"/>
          <p14:tracePt t="41585" x="1741488" y="3509963"/>
          <p14:tracePt t="41599" x="1741488" y="3500438"/>
          <p14:tracePt t="41632" x="1741488" y="3490913"/>
          <p14:tracePt t="41665" x="1741488" y="3429000"/>
          <p14:tracePt t="41701" x="1741488" y="3402013"/>
          <p14:tracePt t="41716" x="1741488" y="3375025"/>
          <p14:tracePt t="41732" x="1741488" y="3367088"/>
          <p14:tracePt t="41749" x="1741488" y="3357563"/>
          <p14:tracePt t="41767" x="1741488" y="3348038"/>
          <p14:tracePt t="41783" x="1741488" y="3340100"/>
          <p14:tracePt t="42297" x="1741488" y="3357563"/>
          <p14:tracePt t="42306" x="1731963" y="3384550"/>
          <p14:tracePt t="42317" x="1724025" y="3419475"/>
          <p14:tracePt t="42333" x="1714500" y="3465513"/>
          <p14:tracePt t="42349" x="1704975" y="3482975"/>
          <p14:tracePt t="42365" x="1704975" y="3500438"/>
          <p14:tracePt t="42399" x="1679575" y="3517900"/>
          <p14:tracePt t="42433" x="1660525" y="3527425"/>
          <p14:tracePt t="42678" x="1616075" y="3554413"/>
          <p14:tracePt t="42687" x="1509713" y="3598863"/>
          <p14:tracePt t="42726" x="1393825" y="3643313"/>
          <p14:tracePt t="42734" x="1374775" y="3643313"/>
          <p14:tracePt t="42753" x="1303338" y="3652838"/>
          <p14:tracePt t="42760" x="1285875" y="3652838"/>
          <p14:tracePt t="42766" x="1268413" y="3652838"/>
          <p14:tracePt t="42799" x="1231900" y="3652838"/>
          <p14:tracePt t="42832" x="1214438" y="3652838"/>
          <p14:tracePt t="42868" x="1204913" y="3652838"/>
          <p14:tracePt t="43758" x="1204913" y="3643313"/>
          <p14:tracePt t="43795" x="1204913" y="3633788"/>
          <p14:tracePt t="43808" x="1204913" y="3616325"/>
          <p14:tracePt t="43816" x="1214438" y="3598863"/>
          <p14:tracePt t="43833" x="1231900" y="3509963"/>
          <p14:tracePt t="43866" x="1276350" y="3116263"/>
          <p14:tracePt t="43899" x="1285875" y="2705100"/>
          <p14:tracePt t="43932" x="1312863" y="2419350"/>
          <p14:tracePt t="43949" x="1312863" y="2366963"/>
          <p14:tracePt t="43966" x="1312863" y="2330450"/>
          <p14:tracePt t="43984" x="1312863" y="2303463"/>
          <p14:tracePt t="44016" x="1312863" y="2295525"/>
          <p14:tracePt t="44034" x="1312863" y="2286000"/>
          <p14:tracePt t="44331" x="1322388" y="2339975"/>
          <p14:tracePt t="44337" x="1322388" y="2401888"/>
          <p14:tracePt t="44350" x="1322388" y="2473325"/>
          <p14:tracePt t="44366" x="1312863" y="2571750"/>
          <p14:tracePt t="44383" x="1312863" y="2697163"/>
          <p14:tracePt t="44403" x="1312863" y="2840038"/>
          <p14:tracePt t="44416" x="1303338" y="2911475"/>
          <p14:tracePt t="44433" x="1303338" y="2955925"/>
          <p14:tracePt t="44449" x="1295400" y="2990850"/>
          <p14:tracePt t="44467" x="1295400" y="3036888"/>
          <p14:tracePt t="44483" x="1295400" y="3081338"/>
          <p14:tracePt t="44500" x="1295400" y="3108325"/>
          <p14:tracePt t="44506" x="1295400" y="3125788"/>
          <p14:tracePt t="44516" x="1295400" y="3143250"/>
          <p14:tracePt t="44533" x="1295400" y="3170238"/>
          <p14:tracePt t="44549" x="1295400" y="3224213"/>
          <p14:tracePt t="44566" x="1303338" y="3268663"/>
          <p14:tracePt t="44586" x="1312863" y="3330575"/>
          <p14:tracePt t="44599" x="1312863" y="3367088"/>
          <p14:tracePt t="44616" x="1312863" y="3402013"/>
          <p14:tracePt t="44633" x="1312863" y="3419475"/>
          <p14:tracePt t="44651" x="1312863" y="3446463"/>
          <p14:tracePt t="44666" x="1312863" y="3465513"/>
          <p14:tracePt t="44684" x="1312863" y="3490913"/>
          <p14:tracePt t="44699" x="1312863" y="3509963"/>
          <p14:tracePt t="44717" x="1312863" y="3536950"/>
          <p14:tracePt t="44733" x="1312863" y="3554413"/>
          <p14:tracePt t="44750" x="1312863" y="3562350"/>
          <p14:tracePt t="44767" x="1312863" y="3571875"/>
          <p14:tracePt t="44783" x="1312863" y="3581400"/>
          <p14:tracePt t="44800" x="1312863" y="3589338"/>
          <p14:tracePt t="44816" x="1312863" y="3598863"/>
          <p14:tracePt t="44834" x="1312863" y="3625850"/>
          <p14:tracePt t="44850" x="1312863" y="3633788"/>
          <p14:tracePt t="44866" x="1312863" y="3643313"/>
          <p14:tracePt t="44883" x="1312863" y="3652838"/>
          <p14:tracePt t="44900" x="1312863" y="3660775"/>
          <p14:tracePt t="46112" x="1312863" y="3670300"/>
          <p14:tracePt t="46120" x="1312863" y="3679825"/>
          <p14:tracePt t="46127" x="1295400" y="3687763"/>
          <p14:tracePt t="46135" x="1295400" y="3697288"/>
          <p14:tracePt t="46151" x="1276350" y="3714750"/>
          <p14:tracePt t="46167" x="1268413" y="3724275"/>
          <p14:tracePt t="46184" x="1258888" y="3751263"/>
          <p14:tracePt t="46217" x="1241425" y="3776663"/>
          <p14:tracePt t="46251" x="1214438" y="3813175"/>
          <p14:tracePt t="46283" x="1204913" y="3840163"/>
          <p14:tracePt t="46302" x="1196975" y="3857625"/>
          <p14:tracePt t="46317" x="1187450" y="3875088"/>
          <p14:tracePt t="46333" x="1179513" y="3884613"/>
          <p14:tracePt t="46350" x="1179513" y="3894138"/>
          <p14:tracePt t="46737" x="1179513" y="3884613"/>
          <p14:tracePt t="46892" x="1179513" y="3875088"/>
          <p14:tracePt t="46935" x="1179513" y="3867150"/>
          <p14:tracePt t="46956" x="1179513" y="3857625"/>
          <p14:tracePt t="46979" x="1179513" y="3848100"/>
          <p14:tracePt t="47008" x="1179513" y="3840163"/>
          <p14:tracePt t="47015" x="1179513" y="3830638"/>
          <p14:tracePt t="47022" x="1187450" y="3830638"/>
          <p14:tracePt t="47050" x="1196975" y="3822700"/>
          <p14:tracePt t="47067" x="1204913" y="3822700"/>
          <p14:tracePt t="47742" x="1204913" y="3813175"/>
          <p14:tracePt t="47749" x="1204913" y="3803650"/>
          <p14:tracePt t="47756" x="1204913" y="3795713"/>
          <p14:tracePt t="47770" x="1204913" y="3786188"/>
          <p14:tracePt t="47784" x="1204913" y="3776663"/>
          <p14:tracePt t="47801" x="1204913" y="3768725"/>
          <p14:tracePt t="47817" x="1204913" y="3759200"/>
          <p14:tracePt t="47852" x="1204913" y="3751263"/>
          <p14:tracePt t="47896" x="1204913" y="3741738"/>
          <p14:tracePt t="47992" x="1204913" y="3732213"/>
          <p14:tracePt t="48008" x="1204913" y="3724275"/>
          <p14:tracePt t="48020" x="1204913" y="3714750"/>
          <p14:tracePt t="48027" x="1204913" y="3705225"/>
          <p14:tracePt t="48035" x="1204913" y="3697288"/>
          <p14:tracePt t="48051" x="1204913" y="3670300"/>
          <p14:tracePt t="48067" x="1196975" y="3643313"/>
          <p14:tracePt t="48084" x="1187450" y="3625850"/>
          <p14:tracePt t="48101" x="1187450" y="3608388"/>
          <p14:tracePt t="48137" x="1187450" y="3589338"/>
          <p14:tracePt t="48151" x="1187450" y="3581400"/>
          <p14:tracePt t="48204" x="1187450" y="3571875"/>
          <p14:tracePt t="49114" x="1187450" y="3581400"/>
          <p14:tracePt t="49128" x="1187450" y="3598863"/>
          <p14:tracePt t="49143" x="1196975" y="3608388"/>
          <p14:tracePt t="49152" x="1196975" y="3633788"/>
          <p14:tracePt t="49158" x="1196975" y="3643313"/>
          <p14:tracePt t="49171" x="1204913" y="3687763"/>
          <p14:tracePt t="49201" x="1223963" y="3759200"/>
          <p14:tracePt t="49236" x="1241425" y="3822700"/>
          <p14:tracePt t="49268" x="1258888" y="3867150"/>
          <p14:tracePt t="49285" x="1268413" y="3902075"/>
          <p14:tracePt t="49303" x="1295400" y="3956050"/>
          <p14:tracePt t="49318" x="1312863" y="3990975"/>
          <p14:tracePt t="49335" x="1330325" y="4017963"/>
          <p14:tracePt t="49352" x="1347788" y="4044950"/>
          <p14:tracePt t="49369" x="1366838" y="4081463"/>
          <p14:tracePt t="49385" x="1384300" y="4098925"/>
          <p14:tracePt t="49402" x="1384300" y="4116388"/>
          <p14:tracePt t="49420" x="1393825" y="4125913"/>
          <p14:tracePt t="49435" x="1411288" y="4133850"/>
          <p14:tracePt t="49451" x="1411288" y="4143375"/>
          <p14:tracePt t="49468" x="1419225" y="4143375"/>
          <p14:tracePt t="49486" x="1428750" y="4160838"/>
          <p14:tracePt t="49501" x="1438275" y="4170363"/>
          <p14:tracePt t="49507" x="1446213" y="4170363"/>
          <p14:tracePt t="49535" x="1465263" y="4170363"/>
          <p14:tracePt t="49553" x="1482725" y="4170363"/>
          <p14:tracePt t="49568" x="1490663" y="4170363"/>
          <p14:tracePt t="49604" x="1500188" y="4170363"/>
          <p14:tracePt t="49621" x="1509713" y="4170363"/>
          <p14:tracePt t="49707" x="1509713" y="4160838"/>
          <p14:tracePt t="49723" x="1517650" y="4152900"/>
          <p14:tracePt t="49738" x="1517650" y="4143375"/>
          <p14:tracePt t="49746" x="1527175" y="4143375"/>
          <p14:tracePt t="49775" x="1527175" y="4133850"/>
          <p14:tracePt t="49781" x="1536700" y="4133850"/>
          <p14:tracePt t="49789" x="1544638" y="4133850"/>
          <p14:tracePt t="49802" x="1544638" y="4125913"/>
          <p14:tracePt t="49818" x="1554163" y="4116388"/>
          <p14:tracePt t="49972" x="1554163" y="4108450"/>
          <p14:tracePt t="50288" x="1554163" y="4098925"/>
          <p14:tracePt t="50318" x="1562100" y="4081463"/>
          <p14:tracePt t="50325" x="1571625" y="4071938"/>
          <p14:tracePt t="50337" x="1616075" y="4010025"/>
          <p14:tracePt t="50352" x="1687513" y="3929063"/>
          <p14:tracePt t="50368" x="1758950" y="3822700"/>
          <p14:tracePt t="50386" x="1822450" y="3687763"/>
          <p14:tracePt t="50419" x="1946275" y="3446463"/>
          <p14:tracePt t="50452" x="1990725" y="3367088"/>
          <p14:tracePt t="50485" x="2036763" y="3251200"/>
          <p14:tracePt t="50742" x="2062163" y="3160713"/>
          <p14:tracePt t="50749" x="2098675" y="3071813"/>
          <p14:tracePt t="50756" x="2125663" y="3000375"/>
          <p14:tracePt t="50770" x="2205038" y="2847975"/>
          <p14:tracePt t="50785" x="2286000" y="2670175"/>
          <p14:tracePt t="50802" x="2374900" y="2517775"/>
          <p14:tracePt t="50819" x="2455863" y="2393950"/>
          <p14:tracePt t="50852" x="2598738" y="2205038"/>
          <p14:tracePt t="50887" x="2687638" y="2081213"/>
          <p14:tracePt t="50918" x="2741613" y="2017713"/>
          <p14:tracePt t="50937" x="2759075" y="2000250"/>
          <p14:tracePt t="51240" x="2697163" y="2062163"/>
          <p14:tracePt t="51248" x="2670175" y="2081213"/>
          <p14:tracePt t="51256" x="2633663" y="2116138"/>
          <p14:tracePt t="51269" x="2571750" y="2170113"/>
          <p14:tracePt t="51285" x="2517775" y="2214563"/>
          <p14:tracePt t="51302" x="2482850" y="2259013"/>
          <p14:tracePt t="51335" x="2446338" y="2303463"/>
          <p14:tracePt t="51369" x="2438400" y="2312988"/>
          <p14:tracePt t="51402" x="2419350" y="2312988"/>
          <p14:tracePt t="51519" x="2419350" y="2303463"/>
          <p14:tracePt t="51527" x="2419350" y="2295525"/>
          <p14:tracePt t="51536" x="2428875" y="2276475"/>
          <p14:tracePt t="51552" x="2438400" y="2251075"/>
          <p14:tracePt t="51570" x="2473325" y="2205038"/>
          <p14:tracePt t="51586" x="2500313" y="2179638"/>
          <p14:tracePt t="51602" x="2527300" y="2133600"/>
          <p14:tracePt t="51622" x="2544763" y="2098675"/>
          <p14:tracePt t="51636" x="2554288" y="2089150"/>
          <p14:tracePt t="51652" x="2562225" y="2081213"/>
          <p14:tracePt t="51669" x="2562225" y="2071688"/>
          <p14:tracePt t="51689" x="2562225" y="2054225"/>
          <p14:tracePt t="51719" x="2562225" y="2044700"/>
          <p14:tracePt t="51923" x="2571750" y="2044700"/>
          <p14:tracePt t="51946" x="2581275" y="2054225"/>
          <p14:tracePt t="51968" x="2589213" y="2062163"/>
          <p14:tracePt t="51981" x="2598738" y="2062163"/>
          <p14:tracePt t="52078" x="2608263" y="2062163"/>
          <p14:tracePt t="52092" x="2608263" y="2071688"/>
          <p14:tracePt t="52099" x="2616200" y="2071688"/>
          <p14:tracePt t="52114" x="2633663" y="2081213"/>
          <p14:tracePt t="52129" x="2643188" y="2081213"/>
          <p14:tracePt t="52137" x="2643188" y="2089150"/>
          <p14:tracePt t="52152" x="2660650" y="2098675"/>
          <p14:tracePt t="52171" x="2670175" y="2108200"/>
          <p14:tracePt t="52186" x="2679700" y="2108200"/>
          <p14:tracePt t="52202" x="2697163" y="2116138"/>
          <p14:tracePt t="52219" x="2697163" y="2125663"/>
          <p14:tracePt t="52236" x="2705100" y="2133600"/>
          <p14:tracePt t="52252" x="2714625" y="2133600"/>
          <p14:tracePt t="57381" x="2670175" y="2133600"/>
          <p14:tracePt t="57389" x="2598738" y="2133600"/>
          <p14:tracePt t="57396" x="2527300" y="2133600"/>
          <p14:tracePt t="57404" x="2455863" y="2143125"/>
          <p14:tracePt t="57421" x="2259013" y="2160588"/>
          <p14:tracePt t="57438" x="2108200" y="2170113"/>
          <p14:tracePt t="57454" x="1874838" y="2187575"/>
          <p14:tracePt t="57491" x="1509713" y="2187575"/>
          <p14:tracePt t="57521" x="1330325" y="2160588"/>
          <p14:tracePt t="57527" x="1303338" y="2152650"/>
          <p14:tracePt t="57555" x="1241425" y="2098675"/>
          <p14:tracePt t="57897" x="1241425" y="2089150"/>
          <p14:tracePt t="57902" x="1241425" y="2081213"/>
          <p14:tracePt t="57911" x="1231900" y="2062163"/>
          <p14:tracePt t="57923" x="1223963" y="2036763"/>
          <p14:tracePt t="57955" x="1214438" y="1965325"/>
          <p14:tracePt t="57990" x="1187450" y="1893888"/>
          <p14:tracePt t="58022" x="1179513" y="1847850"/>
          <p14:tracePt t="58307" x="1179513" y="1866900"/>
          <p14:tracePt t="58314" x="1179513" y="1901825"/>
          <p14:tracePt t="58322" x="1187450" y="1938338"/>
          <p14:tracePt t="58339" x="1196975" y="2000250"/>
          <p14:tracePt t="58356" x="1196975" y="2062163"/>
          <p14:tracePt t="58372" x="1196975" y="2116138"/>
          <p14:tracePt t="58388" x="1196975" y="2170113"/>
          <p14:tracePt t="58408" x="1196975" y="2205038"/>
          <p14:tracePt t="58423" x="1196975" y="2259013"/>
          <p14:tracePt t="58438" x="1196975" y="2276475"/>
          <p14:tracePt t="58455" x="1196975" y="2295525"/>
          <p14:tracePt t="58472" x="1196975" y="2303463"/>
          <p14:tracePt t="58491" x="1196975" y="2312988"/>
          <p14:tracePt t="58543" x="1196975" y="2322513"/>
          <p14:tracePt t="58565" x="1196975" y="2330450"/>
          <p14:tracePt t="58587" x="1196975" y="2339975"/>
          <p14:tracePt t="58600" x="1196975" y="2357438"/>
          <p14:tracePt t="58615" x="1196975" y="2366963"/>
          <p14:tracePt t="58630" x="1196975" y="2374900"/>
          <p14:tracePt t="58644" x="1196975" y="2384425"/>
          <p14:tracePt t="58659" x="1196975" y="2393950"/>
          <p14:tracePt t="58696" x="1196975" y="2401888"/>
          <p14:tracePt t="59151" x="1196975" y="2411413"/>
          <p14:tracePt t="59173" x="1196975" y="2419350"/>
          <p14:tracePt t="59188" x="1196975" y="2428875"/>
          <p14:tracePt t="59224" x="1196975" y="2438400"/>
          <p14:tracePt t="59247" x="1196975" y="2446338"/>
          <p14:tracePt t="59277" x="1196975" y="2465388"/>
          <p14:tracePt t="59283" x="1196975" y="2473325"/>
          <p14:tracePt t="59298" x="1196975" y="2490788"/>
          <p14:tracePt t="59322" x="1196975" y="2517775"/>
          <p14:tracePt t="59341" x="1196975" y="2554288"/>
          <p14:tracePt t="59355" x="1196975" y="2589213"/>
          <p14:tracePt t="59372" x="1196975" y="2608263"/>
          <p14:tracePt t="59388" x="1196975" y="2652713"/>
          <p14:tracePt t="59406" x="1196975" y="2714625"/>
          <p14:tracePt t="59422" x="1196975" y="2751138"/>
          <p14:tracePt t="59439" x="1196975" y="2776538"/>
          <p14:tracePt t="59457" x="1196975" y="2813050"/>
          <p14:tracePt t="59472" x="1196975" y="2847975"/>
          <p14:tracePt t="59488" x="1196975" y="2874963"/>
          <p14:tracePt t="59505" x="1196975" y="2919413"/>
          <p14:tracePt t="59511" x="1196975" y="2946400"/>
          <p14:tracePt t="59524" x="1196975" y="2990850"/>
          <p14:tracePt t="59539" x="1196975" y="3044825"/>
          <p14:tracePt t="59556" x="1196975" y="3098800"/>
          <p14:tracePt t="59575" x="1187450" y="3160713"/>
          <p14:tracePt t="59590" x="1187450" y="3197225"/>
          <p14:tracePt t="59606" x="1187450" y="3224213"/>
          <p14:tracePt t="59622" x="1179513" y="3251200"/>
          <p14:tracePt t="59642" x="1169988" y="3313113"/>
          <p14:tracePt t="59656" x="1160463" y="3367088"/>
          <p14:tracePt t="59672" x="1160463" y="3419475"/>
          <p14:tracePt t="59689" x="1160463" y="3473450"/>
          <p14:tracePt t="59707" x="1152525" y="3536950"/>
          <p14:tracePt t="59722" x="1152525" y="3571875"/>
          <p14:tracePt t="59739" x="1152525" y="3608388"/>
          <p14:tracePt t="59755" x="1152525" y="3625850"/>
          <p14:tracePt t="59773" x="1152525" y="3660775"/>
          <p14:tracePt t="59789" x="1160463" y="3679825"/>
          <p14:tracePt t="59805" x="1169988" y="3687763"/>
          <p14:tracePt t="59825" x="1214438" y="3714750"/>
          <p14:tracePt t="59839" x="1250950" y="3732213"/>
          <p14:tracePt t="59855" x="1295400" y="3732213"/>
          <p14:tracePt t="59872" x="1330325" y="3724275"/>
          <p14:tracePt t="59891" x="1393825" y="3697288"/>
          <p14:tracePt t="59905" x="1446213" y="3652838"/>
          <p14:tracePt t="59922" x="1490663" y="3608388"/>
          <p14:tracePt t="59939" x="1554163" y="3562350"/>
          <p14:tracePt t="59956" x="1598613" y="3509963"/>
          <p14:tracePt t="59972" x="1652588" y="3455988"/>
          <p14:tracePt t="59989" x="1679575" y="3419475"/>
          <p14:tracePt t="60006" x="1697038" y="3384550"/>
          <p14:tracePt t="60011" x="1704975" y="3375025"/>
          <p14:tracePt t="60023" x="1714500" y="3367088"/>
          <p14:tracePt t="60039" x="1724025" y="3348038"/>
          <p14:tracePt t="60055" x="1731963" y="3348038"/>
          <p14:tracePt t="60075" x="1731963" y="3340100"/>
          <p14:tracePt t="60089" x="1731963" y="3330575"/>
          <p14:tracePt t="60151" x="1751013" y="3330575"/>
          <p14:tracePt t="60164" x="1758950" y="3348038"/>
          <p14:tracePt t="60172" x="1768475" y="3357563"/>
          <p14:tracePt t="60191" x="1795463" y="3419475"/>
          <p14:tracePt t="60206" x="1822450" y="3455988"/>
          <p14:tracePt t="60222" x="1847850" y="3490913"/>
          <p14:tracePt t="60239" x="1911350" y="3517900"/>
          <p14:tracePt t="60257" x="2152650" y="3536950"/>
          <p14:tracePt t="60272" x="2428875" y="3527425"/>
          <p14:tracePt t="60289" x="2795588" y="3465513"/>
          <p14:tracePt t="60305" x="3116263" y="3419475"/>
          <p14:tracePt t="60325" x="3554413" y="3367088"/>
          <p14:tracePt t="60339" x="3732213" y="3357563"/>
          <p14:tracePt t="60356" x="3902075" y="3348038"/>
          <p14:tracePt t="60373" x="4017963" y="3348038"/>
          <p14:tracePt t="60389" x="4143375" y="3348038"/>
          <p14:tracePt t="60406" x="4187825" y="3348038"/>
          <p14:tracePt t="60422" x="4224338" y="3348038"/>
          <p14:tracePt t="60441" x="4259263" y="3348038"/>
          <p14:tracePt t="60455" x="4286250" y="3348038"/>
          <p14:tracePt t="60472" x="4313238" y="3348038"/>
          <p14:tracePt t="60489" x="4340225" y="3367088"/>
          <p14:tracePt t="60507" x="4429125" y="3394075"/>
          <p14:tracePt t="60515" x="4456113" y="3402013"/>
          <p14:tracePt t="60524" x="4473575" y="3402013"/>
          <p14:tracePt t="60539" x="4510088" y="3419475"/>
          <p14:tracePt t="60557" x="4527550" y="3429000"/>
          <p14:tracePt t="60817" x="4670425" y="3429000"/>
          <p14:tracePt t="60825" x="5018088" y="3394075"/>
          <p14:tracePt t="60831" x="5367338" y="3348038"/>
          <p14:tracePt t="60840" x="5715000" y="3313113"/>
          <p14:tracePt t="60856" x="6500813" y="3268663"/>
          <p14:tracePt t="60876" x="7510463" y="3241675"/>
          <p14:tracePt t="60890" x="7956550" y="3268663"/>
          <p14:tracePt t="60906" x="8313738" y="3295650"/>
          <p14:tracePt t="60923" x="8518525" y="3330575"/>
          <p14:tracePt t="60940" x="8697913" y="3348038"/>
          <p14:tracePt t="60956" x="8769350" y="3367088"/>
          <p14:tracePt t="60972" x="8804275" y="3367088"/>
          <p14:tracePt t="60991" x="8848725" y="3367088"/>
          <p14:tracePt t="61006" x="8867775" y="3367088"/>
          <p14:tracePt t="61023" x="8894763" y="3367088"/>
          <p14:tracePt t="61039" x="8902700" y="3367088"/>
          <p14:tracePt t="61057" x="8920163" y="3367088"/>
          <p14:tracePt t="61072" x="8929688" y="3367088"/>
          <p14:tracePt t="61090" x="8939213" y="3367088"/>
          <p14:tracePt t="61106" x="8947150" y="3367088"/>
          <p14:tracePt t="61155" x="8939213" y="3375025"/>
          <p14:tracePt t="61162" x="8929688" y="3384550"/>
          <p14:tracePt t="61175" x="8867775" y="3419475"/>
          <p14:tracePt t="61189" x="8777288" y="3473450"/>
          <p14:tracePt t="61206" x="8680450" y="3517900"/>
          <p14:tracePt t="61222" x="8545513" y="3571875"/>
          <p14:tracePt t="61241" x="8296275" y="3652838"/>
          <p14:tracePt t="61256" x="8126413" y="3687763"/>
          <p14:tracePt t="61273" x="7929563" y="3732213"/>
          <p14:tracePt t="61289" x="7751763" y="3751263"/>
          <p14:tracePt t="61307" x="7518400" y="3768725"/>
          <p14:tracePt t="61322" x="7367588" y="3786188"/>
          <p14:tracePt t="61340" x="7170738" y="3795713"/>
          <p14:tracePt t="61356" x="6973888" y="3803650"/>
          <p14:tracePt t="61373" x="6732588" y="3813175"/>
          <p14:tracePt t="61389" x="6545263" y="3813175"/>
          <p14:tracePt t="61406" x="6330950" y="3813175"/>
          <p14:tracePt t="61426" x="5991225" y="3786188"/>
          <p14:tracePt t="61439" x="5759450" y="3751263"/>
          <p14:tracePt t="61456" x="5562600" y="3714750"/>
          <p14:tracePt t="61473" x="5330825" y="3670300"/>
          <p14:tracePt t="61491" x="5081588" y="3608388"/>
          <p14:tracePt t="61506" x="4965700" y="3581400"/>
          <p14:tracePt t="61513" x="4919663" y="3562350"/>
          <p14:tracePt t="61523" x="4884738" y="3562350"/>
          <p14:tracePt t="61542" x="4795838" y="3554413"/>
          <p14:tracePt t="61557" x="4759325" y="3544888"/>
          <p14:tracePt t="61573" x="4732338" y="3544888"/>
          <p14:tracePt t="61589" x="4705350" y="3544888"/>
          <p14:tracePt t="61608" x="4670425" y="3544888"/>
          <p14:tracePt t="61623" x="4625975" y="3571875"/>
          <p14:tracePt t="61639" x="4581525" y="3598863"/>
          <p14:tracePt t="61656" x="4537075" y="3643313"/>
          <p14:tracePt t="61674" x="4429125" y="3759200"/>
          <p14:tracePt t="61689" x="4303713" y="3867150"/>
          <p14:tracePt t="61706" x="4152900" y="4037013"/>
          <p14:tracePt t="61723" x="4017963" y="4214813"/>
          <p14:tracePt t="61740" x="3867150" y="4419600"/>
          <p14:tracePt t="61756" x="3759200" y="4554538"/>
          <p14:tracePt t="61773" x="3652838" y="4697413"/>
          <p14:tracePt t="61791" x="3544888" y="4867275"/>
          <p14:tracePt t="61807" x="3517900" y="4929188"/>
          <p14:tracePt t="61824" x="3500438" y="4956175"/>
          <p14:tracePt t="61839" x="3490913" y="4973638"/>
          <p14:tracePt t="61858" x="3482975" y="4983163"/>
          <p14:tracePt t="61947" x="3490913" y="4983163"/>
          <p14:tracePt t="61954" x="3509963" y="4965700"/>
          <p14:tracePt t="61961" x="3536950" y="4946650"/>
          <p14:tracePt t="61975" x="3608388" y="4875213"/>
          <p14:tracePt t="61989" x="3714750" y="4803775"/>
          <p14:tracePt t="62006" x="3857625" y="4732338"/>
          <p14:tracePt t="62023" x="4017963" y="4670425"/>
          <p14:tracePt t="62041" x="4313238" y="4589463"/>
          <p14:tracePt t="62056" x="4545013" y="4537075"/>
          <p14:tracePt t="62073" x="4803775" y="4510088"/>
          <p14:tracePt t="62090" x="5133975" y="4483100"/>
          <p14:tracePt t="62108" x="5626100" y="4465638"/>
          <p14:tracePt t="62123" x="5919788" y="4465638"/>
          <p14:tracePt t="62140" x="6205538" y="4473575"/>
          <p14:tracePt t="62159" x="6537325" y="4483100"/>
          <p14:tracePt t="62174" x="6724650" y="4483100"/>
          <p14:tracePt t="62189" x="6867525" y="4483100"/>
          <p14:tracePt t="62207" x="7018338" y="4456113"/>
          <p14:tracePt t="62225" x="7242175" y="4419600"/>
          <p14:tracePt t="62239" x="7385050" y="4394200"/>
          <p14:tracePt t="62256" x="7483475" y="4375150"/>
          <p14:tracePt t="62275" x="7626350" y="4357688"/>
          <p14:tracePt t="62291" x="7688263" y="4357688"/>
          <p14:tracePt t="62306" x="7759700" y="4348163"/>
          <p14:tracePt t="62324" x="7804150" y="4348163"/>
          <p14:tracePt t="62343" x="7848600" y="4348163"/>
          <p14:tracePt t="62357" x="7867650" y="4348163"/>
          <p14:tracePt t="62373" x="7875588" y="4348163"/>
          <p14:tracePt t="62390" x="7885113" y="4348163"/>
          <p14:tracePt t="62409" x="7894638" y="4348163"/>
          <p14:tracePt t="62423" x="7902575" y="4348163"/>
          <p14:tracePt t="62534" x="7894638" y="4340225"/>
          <p14:tracePt t="62542" x="7867650" y="4330700"/>
          <p14:tracePt t="62549" x="7840663" y="4330700"/>
          <p14:tracePt t="62557" x="7804150" y="4330700"/>
          <p14:tracePt t="62573" x="7715250" y="4303713"/>
          <p14:tracePt t="62592" x="7491413" y="4268788"/>
          <p14:tracePt t="62606" x="7323138" y="4251325"/>
          <p14:tracePt t="62623" x="7180263" y="4232275"/>
          <p14:tracePt t="62640" x="7062788" y="4214813"/>
          <p14:tracePt t="62657" x="6823075" y="4170363"/>
          <p14:tracePt t="62673" x="6661150" y="4133850"/>
          <p14:tracePt t="62690" x="6562725" y="4098925"/>
          <p14:tracePt t="62708" x="6465888" y="4071938"/>
          <p14:tracePt t="62724" x="6411913" y="4054475"/>
          <p14:tracePt t="62740" x="6348413" y="4044950"/>
          <p14:tracePt t="62756" x="6259513" y="4027488"/>
          <p14:tracePt t="62775" x="6099175" y="4010025"/>
          <p14:tracePt t="62790" x="5938838" y="3990975"/>
          <p14:tracePt t="62806" x="5705475" y="3990975"/>
          <p14:tracePt t="62823" x="5402263" y="3973513"/>
          <p14:tracePt t="62841" x="4670425" y="3919538"/>
          <p14:tracePt t="62856" x="4071938" y="3857625"/>
          <p14:tracePt t="62873" x="3536950" y="3786188"/>
          <p14:tracePt t="62890" x="2955925" y="3705225"/>
          <p14:tracePt t="62907" x="2339975" y="3687763"/>
          <p14:tracePt t="62923" x="2027238" y="3705225"/>
          <p14:tracePt t="62940" x="1803400" y="3759200"/>
          <p14:tracePt t="62959" x="1554163" y="3803650"/>
          <p14:tracePt t="62973" x="1438275" y="3830638"/>
          <p14:tracePt t="62990" x="1357313" y="3848100"/>
          <p14:tracePt t="63006" x="1312863" y="3857625"/>
          <p14:tracePt t="63012" x="1295400" y="3857625"/>
          <p14:tracePt t="63025" x="1258888" y="3875088"/>
          <p14:tracePt t="63040" x="1241425" y="3875088"/>
          <p14:tracePt t="63073" x="1231900" y="3875088"/>
          <p14:tracePt t="63277" x="1231900" y="3938588"/>
          <p14:tracePt t="63283" x="1241425" y="4010025"/>
          <p14:tracePt t="63291" x="1241425" y="4108450"/>
          <p14:tracePt t="63307" x="1241425" y="4268788"/>
          <p14:tracePt t="63326" x="1223963" y="4465638"/>
          <p14:tracePt t="63341" x="1223963" y="4589463"/>
          <p14:tracePt t="63357" x="1231900" y="4687888"/>
          <p14:tracePt t="63374" x="1268413" y="4803775"/>
          <p14:tracePt t="63392" x="1339850" y="4946650"/>
          <p14:tracePt t="63406" x="1393825" y="5018088"/>
          <p14:tracePt t="63424" x="1465263" y="5099050"/>
          <p14:tracePt t="63440" x="1527175" y="5180013"/>
          <p14:tracePt t="63457" x="1616075" y="5286375"/>
          <p14:tracePt t="63473" x="1687513" y="5348288"/>
          <p14:tracePt t="63490" x="1751013" y="5411788"/>
          <p14:tracePt t="63510" x="1839913" y="5491163"/>
          <p14:tracePt t="63523" x="1901825" y="5518150"/>
          <p14:tracePt t="63541" x="1946275" y="5545138"/>
          <p14:tracePt t="63557" x="1982788" y="5572125"/>
          <p14:tracePt t="63575" x="2054225" y="5599113"/>
          <p14:tracePt t="63590" x="2116138" y="5616575"/>
          <p14:tracePt t="63607" x="2205038" y="5626100"/>
          <p14:tracePt t="63623" x="2295525" y="5634038"/>
          <p14:tracePt t="63641" x="2401888" y="5653088"/>
          <p14:tracePt t="63657" x="2465388" y="5661025"/>
          <p14:tracePt t="63674" x="2509838" y="5670550"/>
          <p14:tracePt t="63693" x="2571750" y="5670550"/>
          <p14:tracePt t="63707" x="2625725" y="5680075"/>
          <p14:tracePt t="63723" x="2687638" y="5680075"/>
          <p14:tracePt t="63740" x="2751138" y="5680075"/>
          <p14:tracePt t="63759" x="2857500" y="5680075"/>
          <p14:tracePt t="63774" x="2919413" y="5670550"/>
          <p14:tracePt t="63791" x="2973388" y="5661025"/>
          <p14:tracePt t="63810" x="3071813" y="5634038"/>
          <p14:tracePt t="63825" x="3116263" y="5626100"/>
          <p14:tracePt t="63840" x="3143250" y="5616575"/>
          <p14:tracePt t="63857" x="3187700" y="5608638"/>
          <p14:tracePt t="63875" x="3232150" y="5581650"/>
          <p14:tracePt t="63890" x="3276600" y="5554663"/>
          <p14:tracePt t="63907" x="3313113" y="5545138"/>
          <p14:tracePt t="63923" x="3330575" y="5537200"/>
          <p14:tracePt t="63943" x="3367088" y="5518150"/>
          <p14:tracePt t="63957" x="3375025" y="5510213"/>
          <p14:tracePt t="63974" x="3394075" y="5500688"/>
          <p14:tracePt t="63990" x="3402013" y="5500688"/>
          <p14:tracePt t="64010" x="3411538" y="5500688"/>
          <p14:tracePt t="64024" x="3419475" y="5500688"/>
          <p14:tracePt t="64253" x="3402013" y="5500688"/>
          <p14:tracePt t="64260" x="3384550" y="5500688"/>
          <p14:tracePt t="64274" x="3367088" y="5500688"/>
          <p14:tracePt t="64290" x="3340100" y="5500688"/>
          <p14:tracePt t="64310" x="3303588" y="5500688"/>
          <p14:tracePt t="64326" x="3295650" y="5500688"/>
          <p14:tracePt t="64341" x="3286125" y="5500688"/>
          <p14:tracePt t="64357" x="3268663" y="5500688"/>
          <p14:tracePt t="64375" x="3251200" y="5500688"/>
          <p14:tracePt t="64390" x="3241675" y="5500688"/>
          <p14:tracePt t="64424" x="3232150" y="5500688"/>
          <p14:tracePt t="64472" x="3224213" y="5500688"/>
          <p14:tracePt t="64487" x="3205163" y="5500688"/>
          <p14:tracePt t="64497" x="3197225" y="5500688"/>
          <p14:tracePt t="64507" x="3179763" y="5500688"/>
          <p14:tracePt t="64524" x="3143250" y="5500688"/>
          <p14:tracePt t="64541" x="3116263" y="5510213"/>
          <p14:tracePt t="64559" x="3062288" y="5518150"/>
          <p14:tracePt t="64574" x="3027363" y="5518150"/>
          <p14:tracePt t="64591" x="2982913" y="5518150"/>
          <p14:tracePt t="64607" x="2955925" y="5518150"/>
          <p14:tracePt t="64625" x="2901950" y="5518150"/>
          <p14:tracePt t="64641" x="2857500" y="5518150"/>
          <p14:tracePt t="64658" x="2795588" y="5518150"/>
          <p14:tracePt t="64676" x="2714625" y="5518150"/>
          <p14:tracePt t="64690" x="2660650" y="5518150"/>
          <p14:tracePt t="64707" x="2589213" y="5518150"/>
          <p14:tracePt t="64724" x="2527300" y="5518150"/>
          <p14:tracePt t="64744" x="2446338" y="5518150"/>
          <p14:tracePt t="64757" x="2384425" y="5518150"/>
          <p14:tracePt t="64775" x="2330450" y="5518150"/>
          <p14:tracePt t="64790" x="2276475" y="5518150"/>
          <p14:tracePt t="64810" x="2197100" y="5518150"/>
          <p14:tracePt t="64825" x="2143125" y="5518150"/>
          <p14:tracePt t="64841" x="2098675" y="5510213"/>
          <p14:tracePt t="64860" x="2044700" y="5500688"/>
          <p14:tracePt t="64874" x="2000250" y="5500688"/>
          <p14:tracePt t="64891" x="1946275" y="5483225"/>
          <p14:tracePt t="64907" x="1901825" y="5483225"/>
          <p14:tracePt t="64926" x="1847850" y="5465763"/>
          <p14:tracePt t="64941" x="1830388" y="5456238"/>
          <p14:tracePt t="64957" x="1803400" y="5446713"/>
          <p14:tracePt t="64974" x="1795463" y="5446713"/>
          <p14:tracePt t="64992" x="1776413" y="5429250"/>
          <p14:tracePt t="65008" x="1768475" y="5429250"/>
          <p14:tracePt t="65024" x="1751013" y="5419725"/>
          <p14:tracePt t="65045" x="1731963" y="5402263"/>
          <p14:tracePt t="65057" x="1724025" y="5402263"/>
          <p14:tracePt t="65075" x="1704975" y="5394325"/>
          <p14:tracePt t="65090" x="1697038" y="5375275"/>
          <p14:tracePt t="65112" x="1679575" y="5348288"/>
          <p14:tracePt t="65124" x="1660525" y="5330825"/>
          <p14:tracePt t="65141" x="1652588" y="5303838"/>
          <p14:tracePt t="65158" x="1643063" y="5268913"/>
          <p14:tracePt t="65175" x="1616075" y="5214938"/>
          <p14:tracePt t="65191" x="1616075" y="5180013"/>
          <p14:tracePt t="65209" x="1608138" y="5153025"/>
          <p14:tracePt t="65227" x="1598613" y="5116513"/>
          <p14:tracePt t="65241" x="1598613" y="5099050"/>
          <p14:tracePt t="65258" x="1598613" y="5089525"/>
          <p14:tracePt t="65274" x="1598613" y="5081588"/>
          <p14:tracePt t="65294" x="1598613" y="5054600"/>
          <p14:tracePt t="65324" x="1616075" y="5037138"/>
          <p14:tracePt t="65341" x="1643063" y="5018088"/>
          <p14:tracePt t="65358" x="1687513" y="5000625"/>
          <p14:tracePt t="65374" x="1714500" y="5000625"/>
          <p14:tracePt t="65391" x="1758950" y="4991100"/>
          <p14:tracePt t="65407" x="1803400" y="4973638"/>
          <p14:tracePt t="65425" x="1866900" y="4965700"/>
          <p14:tracePt t="65441" x="1911350" y="4956175"/>
          <p14:tracePt t="65457" x="1965325" y="4956175"/>
          <p14:tracePt t="65476" x="2081213" y="4956175"/>
          <p14:tracePt t="65491" x="2187575" y="4956175"/>
          <p14:tracePt t="65508" x="2303463" y="4965700"/>
          <p14:tracePt t="65513" x="2347913" y="4973638"/>
          <p14:tracePt t="65525" x="2393950" y="4973638"/>
          <p14:tracePt t="65542" x="2482850" y="4991100"/>
          <p14:tracePt t="65558" x="2554288" y="4991100"/>
          <p14:tracePt t="65575" x="2633663" y="5000625"/>
          <p14:tracePt t="65593" x="2759075" y="5027613"/>
          <p14:tracePt t="65608" x="2822575" y="5037138"/>
          <p14:tracePt t="65624" x="2874963" y="5045075"/>
          <p14:tracePt t="65641" x="2919413" y="5054600"/>
          <p14:tracePt t="65660" x="3017838" y="5072063"/>
          <p14:tracePt t="65674" x="3081338" y="5072063"/>
          <p14:tracePt t="65691" x="3152775" y="5089525"/>
          <p14:tracePt t="65708" x="3214688" y="5108575"/>
          <p14:tracePt t="65726" x="3286125" y="5126038"/>
          <p14:tracePt t="65741" x="3313113" y="5133975"/>
          <p14:tracePt t="65758" x="3340100" y="5143500"/>
          <p14:tracePt t="65774" x="3375025" y="5160963"/>
          <p14:tracePt t="65792" x="3429000" y="5180013"/>
          <p14:tracePt t="65808" x="3455988" y="5197475"/>
          <p14:tracePt t="65825" x="3482975" y="5205413"/>
          <p14:tracePt t="65844" x="3500438" y="5214938"/>
          <p14:tracePt t="65858" x="3517900" y="5224463"/>
          <p14:tracePt t="65874" x="3536950" y="5232400"/>
          <p14:tracePt t="65892" x="3544888" y="5241925"/>
          <p14:tracePt t="65910" x="3571875" y="5276850"/>
          <p14:tracePt t="65924" x="3581400" y="5303838"/>
          <p14:tracePt t="65942" x="3589338" y="5340350"/>
          <p14:tracePt t="65958" x="3598863" y="5384800"/>
          <p14:tracePt t="65976" x="3608388" y="5438775"/>
          <p14:tracePt t="65991" x="3608388" y="5483225"/>
          <p14:tracePt t="66008" x="3608388" y="5510213"/>
          <p14:tracePt t="66014" x="3598863" y="5527675"/>
          <p14:tracePt t="66027" x="3589338" y="5554663"/>
          <p14:tracePt t="66041" x="3562350" y="5599113"/>
          <p14:tracePt t="66058" x="3536950" y="5616575"/>
          <p14:tracePt t="66075" x="3500438" y="5643563"/>
          <p14:tracePt t="66093" x="3438525" y="5697538"/>
          <p14:tracePt t="66107" x="3367088" y="5724525"/>
          <p14:tracePt t="66125" x="3276600" y="5751513"/>
          <p14:tracePt t="66141" x="3187700" y="5768975"/>
          <p14:tracePt t="66159" x="3062288" y="5776913"/>
          <p14:tracePt t="66174" x="3000375" y="5786438"/>
          <p14:tracePt t="66192" x="2911475" y="5795963"/>
          <p14:tracePt t="66210" x="2741613" y="5795963"/>
          <p14:tracePt t="66225" x="2633663" y="5795963"/>
          <p14:tracePt t="66241" x="2544763" y="5786438"/>
          <p14:tracePt t="66258" x="2490788" y="5786438"/>
          <p14:tracePt t="66277" x="2428875" y="5768975"/>
          <p14:tracePt t="66291" x="2374900" y="5759450"/>
          <p14:tracePt t="66308" x="2330450" y="5751513"/>
          <p14:tracePt t="66325" x="2295525" y="5732463"/>
          <p14:tracePt t="66344" x="2251075" y="5715000"/>
          <p14:tracePt t="66359" x="2224088" y="5715000"/>
          <p14:tracePt t="66375" x="2197100" y="5697538"/>
          <p14:tracePt t="66394" x="2152650" y="5670550"/>
          <p14:tracePt t="66408" x="2143125" y="5661025"/>
          <p14:tracePt t="66425" x="2108200" y="5643563"/>
          <p14:tracePt t="69663" x="2125663" y="5608638"/>
          <p14:tracePt t="69677" x="2214563" y="5518150"/>
          <p14:tracePt t="69684" x="2295525" y="5465763"/>
          <p14:tracePt t="69692" x="2357438" y="5419725"/>
          <p14:tracePt t="69711" x="2581275" y="5259388"/>
          <p14:tracePt t="69726" x="2768600" y="5143500"/>
          <p14:tracePt t="69742" x="2973388" y="5045075"/>
          <p14:tracePt t="69778" x="3384550" y="4875213"/>
          <p14:tracePt t="69810" x="3643313" y="4759325"/>
          <p14:tracePt t="69843" x="3768725" y="4714875"/>
          <p14:tracePt t="69859" x="3813175" y="4714875"/>
          <p14:tracePt t="69876" x="3830638" y="4705350"/>
          <p14:tracePt t="69897" x="3902075" y="4705350"/>
          <p14:tracePt t="69909" x="3973513" y="4714875"/>
          <p14:tracePt t="69926" x="4037013" y="4714875"/>
          <p14:tracePt t="69942" x="4081463" y="4724400"/>
          <p14:tracePt t="69960" x="4133850" y="4732338"/>
          <p14:tracePt t="69976" x="4143375" y="4732338"/>
          <p14:tracePt t="69993" x="4152900" y="4732338"/>
          <p14:tracePt t="70012" x="4160838" y="4732338"/>
          <p14:tracePt t="70036" x="4170363" y="4732338"/>
          <p14:tracePt t="70110" x="4179888" y="4732338"/>
          <p14:tracePt t="70125" x="4179888" y="4741863"/>
          <p14:tracePt t="70131" x="4197350" y="4751388"/>
          <p14:tracePt t="70147" x="4205288" y="4759325"/>
          <p14:tracePt t="70159" x="4232275" y="4776788"/>
          <p14:tracePt t="70176" x="4251325" y="4803775"/>
          <p14:tracePt t="70193" x="4276725" y="4830763"/>
          <p14:tracePt t="70212" x="4322763" y="4867275"/>
          <p14:tracePt t="70226" x="4340225" y="4894263"/>
          <p14:tracePt t="70243" x="4375150" y="4929188"/>
          <p14:tracePt t="70262" x="4411663" y="4973638"/>
          <p14:tracePt t="70277" x="4419600" y="4991100"/>
          <p14:tracePt t="70293" x="4419600" y="5000625"/>
          <p14:tracePt t="70309" x="4429125" y="5010150"/>
          <p14:tracePt t="70329" x="4429125" y="5018088"/>
          <p14:tracePt t="70342" x="4429125" y="5027613"/>
          <p14:tracePt t="70359" x="4429125" y="5037138"/>
          <p14:tracePt t="70376" x="4419600" y="5045075"/>
          <p14:tracePt t="70393" x="4375150" y="5089525"/>
          <p14:tracePt t="70410" x="4330700" y="5099050"/>
          <p14:tracePt t="70426" x="4276725" y="5126038"/>
          <p14:tracePt t="70446" x="4152900" y="5143500"/>
          <p14:tracePt t="70459" x="4062413" y="5143500"/>
          <p14:tracePt t="70478" x="4000500" y="5143500"/>
          <p14:tracePt t="70493" x="3938588" y="5143500"/>
          <p14:tracePt t="70512" x="3867150" y="5133975"/>
          <p14:tracePt t="70526" x="3840163" y="5126038"/>
          <p14:tracePt t="70543" x="3803650" y="5116513"/>
          <p14:tracePt t="70559" x="3776663" y="5108575"/>
          <p14:tracePt t="70577" x="3724275" y="5099050"/>
          <p14:tracePt t="70593" x="3697288" y="5089525"/>
          <p14:tracePt t="70610" x="3670300" y="5081588"/>
          <p14:tracePt t="70626" x="3652838" y="5072063"/>
          <p14:tracePt t="70643" x="3633788" y="5062538"/>
          <p14:tracePt t="70660" x="3625850" y="5054600"/>
          <p14:tracePt t="70799" x="3625850" y="5045075"/>
          <p14:tracePt t="70821" x="3643313" y="5037138"/>
          <p14:tracePt t="70837" x="3652838" y="5027613"/>
          <p14:tracePt t="70843" x="3670300" y="5027613"/>
          <p14:tracePt t="70850" x="3679825" y="5027613"/>
          <p14:tracePt t="70859" x="3687763" y="5018088"/>
          <p14:tracePt t="70879" x="3724275" y="5010150"/>
          <p14:tracePt t="70893" x="3759200" y="5000625"/>
          <p14:tracePt t="70909" x="3795713" y="4983163"/>
          <p14:tracePt t="70926" x="3830638" y="4983163"/>
          <p14:tracePt t="70944" x="3875088" y="4973638"/>
          <p14:tracePt t="70959" x="3884613" y="4973638"/>
          <p14:tracePt t="70976" x="3894138" y="4973638"/>
          <p14:tracePt t="70997" x="3911600" y="4973638"/>
          <p14:tracePt t="71019" x="3919538" y="4973638"/>
          <p14:tracePt t="71033" x="3929063" y="4973638"/>
          <p14:tracePt t="71049" x="3938588" y="4973638"/>
          <p14:tracePt t="71061" x="3946525" y="4973638"/>
          <p14:tracePt t="71076" x="3956050" y="4973638"/>
          <p14:tracePt t="71093" x="3973513" y="4973638"/>
          <p14:tracePt t="71110" x="3983038" y="4973638"/>
          <p14:tracePt t="71128" x="4000500" y="4973638"/>
          <p14:tracePt t="71143" x="4017963" y="4973638"/>
          <p14:tracePt t="71160" x="4027488" y="4973638"/>
          <p14:tracePt t="71180" x="4044950" y="4973638"/>
          <p14:tracePt t="71195" x="4054475" y="4973638"/>
          <p14:tracePt t="71226" x="4071938" y="4973638"/>
          <p14:tracePt t="71245" x="4081463" y="4973638"/>
          <p14:tracePt t="71262" x="4089400" y="4973638"/>
          <p14:tracePt t="71283" x="4098925" y="4983163"/>
          <p14:tracePt t="71298" x="4108450" y="4983163"/>
          <p14:tracePt t="71312" x="4116388" y="5000625"/>
          <p14:tracePt t="71327" x="4133850" y="5000625"/>
          <p14:tracePt t="71343" x="4143375" y="5010150"/>
          <p14:tracePt t="71360" x="4160838" y="5010150"/>
          <p14:tracePt t="71377" x="4179888" y="5018088"/>
          <p14:tracePt t="71393" x="4197350" y="5018088"/>
          <p14:tracePt t="71410" x="4205288" y="5018088"/>
          <p14:tracePt t="71428" x="4214813" y="5018088"/>
          <p14:tracePt t="71739" x="4232275" y="5018088"/>
          <p14:tracePt t="71746" x="4251325" y="5018088"/>
          <p14:tracePt t="71753" x="4259263" y="5010150"/>
          <p14:tracePt t="71761" x="4268788" y="5010150"/>
          <p14:tracePt t="71777" x="4286250" y="5010150"/>
          <p14:tracePt t="71796" x="4295775" y="5000625"/>
          <p14:tracePt t="71826" x="4303713" y="5000625"/>
          <p14:tracePt t="71843" x="4303713" y="4983163"/>
          <p14:tracePt t="71862" x="4303713" y="4929188"/>
          <p14:tracePt t="71877" x="4295775" y="4894263"/>
          <p14:tracePt t="71893" x="4268788" y="4840288"/>
          <p14:tracePt t="71910" x="4259263" y="4795838"/>
          <p14:tracePt t="71928" x="4232275" y="4741863"/>
          <p14:tracePt t="71943" x="4205288" y="4714875"/>
          <p14:tracePt t="71961" x="4160838" y="4687888"/>
          <p14:tracePt t="71980" x="4000500" y="4643438"/>
          <p14:tracePt t="71995" x="3867150" y="4616450"/>
          <p14:tracePt t="72010" x="3741738" y="4608513"/>
          <p14:tracePt t="72027" x="3670300" y="4598988"/>
          <p14:tracePt t="72047" x="3562350" y="4589463"/>
          <p14:tracePt t="72060" x="3473450" y="4572000"/>
          <p14:tracePt t="72077" x="3394075" y="4562475"/>
          <p14:tracePt t="72094" x="3313113" y="4554538"/>
          <p14:tracePt t="72111" x="3214688" y="4554538"/>
          <p14:tracePt t="72127" x="3170238" y="4554538"/>
          <p14:tracePt t="72144" x="3125788" y="4554538"/>
          <p14:tracePt t="72160" x="3081338" y="4554538"/>
          <p14:tracePt t="72178" x="3017838" y="4572000"/>
          <p14:tracePt t="72193" x="2973388" y="4572000"/>
          <p14:tracePt t="72210" x="2938463" y="4589463"/>
          <p14:tracePt t="72229" x="2894013" y="4598988"/>
          <p14:tracePt t="72244" x="2874963" y="4598988"/>
          <p14:tracePt t="72261" x="2857500" y="4608513"/>
          <p14:tracePt t="72295" x="2847975" y="4616450"/>
          <p14:tracePt t="72311" x="2830513" y="4633913"/>
          <p14:tracePt t="72327" x="2813050" y="4652963"/>
          <p14:tracePt t="72344" x="2813050" y="4697413"/>
          <p14:tracePt t="72360" x="2813050" y="4751388"/>
          <p14:tracePt t="72377" x="2822575" y="4786313"/>
          <p14:tracePt t="72393" x="2847975" y="4822825"/>
          <p14:tracePt t="72412" x="2919413" y="4894263"/>
          <p14:tracePt t="72427" x="2982913" y="4946650"/>
          <p14:tracePt t="72444" x="3054350" y="4991100"/>
          <p14:tracePt t="72460" x="3152775" y="5045075"/>
          <p14:tracePt t="72479" x="3303588" y="5116513"/>
          <p14:tracePt t="72495" x="3402013" y="5153025"/>
          <p14:tracePt t="72500" x="3446463" y="5160963"/>
          <p14:tracePt t="72511" x="3473450" y="5160963"/>
          <p14:tracePt t="72527" x="3536950" y="5180013"/>
          <p14:tracePt t="72545" x="3625850" y="5197475"/>
          <p14:tracePt t="72560" x="3687763" y="5197475"/>
          <p14:tracePt t="72577" x="3759200" y="5197475"/>
          <p14:tracePt t="72596" x="3875088" y="5170488"/>
          <p14:tracePt t="72610" x="3946525" y="5153025"/>
          <p14:tracePt t="72627" x="4010025" y="5133975"/>
          <p14:tracePt t="72643" x="4089400" y="5108575"/>
          <p14:tracePt t="72662" x="4232275" y="5072063"/>
          <p14:tracePt t="72677" x="4303713" y="5062538"/>
          <p14:tracePt t="72694" x="4367213" y="5062538"/>
          <p14:tracePt t="72710" x="4419600" y="5045075"/>
          <p14:tracePt t="72728" x="4473575" y="5018088"/>
          <p14:tracePt t="72744" x="4491038" y="5018088"/>
          <p14:tracePt t="72761" x="4518025" y="5010150"/>
          <p14:tracePt t="72778" x="4537075" y="4991100"/>
          <p14:tracePt t="72795" x="4572000" y="4973638"/>
          <p14:tracePt t="72811" x="4589463" y="4956175"/>
          <p14:tracePt t="72827" x="4598988" y="4938713"/>
          <p14:tracePt t="72846" x="4625975" y="4911725"/>
          <p14:tracePt t="72860" x="4643438" y="4875213"/>
          <p14:tracePt t="72877" x="4652963" y="4848225"/>
          <p14:tracePt t="72894" x="4660900" y="4830763"/>
          <p14:tracePt t="72911" x="4660900" y="4795838"/>
          <p14:tracePt t="72927" x="4652963" y="4759325"/>
          <p14:tracePt t="72944" x="4633913" y="4732338"/>
          <p14:tracePt t="72964" x="4589463" y="4679950"/>
          <p14:tracePt t="72978" x="4562475" y="4643438"/>
          <p14:tracePt t="72994" x="4491038" y="4598988"/>
          <p14:tracePt t="72999" x="4438650" y="4589463"/>
          <p14:tracePt t="73010" x="4367213" y="4562475"/>
          <p14:tracePt t="73028" x="4160838" y="4527550"/>
          <p14:tracePt t="73044" x="4044950" y="4510088"/>
          <p14:tracePt t="73060" x="3902075" y="4500563"/>
          <p14:tracePt t="73077" x="3768725" y="4500563"/>
          <p14:tracePt t="73095" x="3625850" y="4510088"/>
          <p14:tracePt t="73111" x="3527425" y="4527550"/>
          <p14:tracePt t="73127" x="3384550" y="4554538"/>
          <p14:tracePt t="73144" x="3259138" y="4572000"/>
          <p14:tracePt t="73161" x="3108325" y="4608513"/>
          <p14:tracePt t="73177" x="3054350" y="4616450"/>
          <p14:tracePt t="73194" x="3000375" y="4625975"/>
          <p14:tracePt t="73213" x="2928938" y="4643438"/>
          <p14:tracePt t="73228" x="2894013" y="4652963"/>
          <p14:tracePt t="73245" x="2847975" y="4660900"/>
          <p14:tracePt t="73261" x="2813050" y="4670425"/>
          <p14:tracePt t="73278" x="2786063" y="4679950"/>
          <p14:tracePt t="73295" x="2768600" y="4697413"/>
          <p14:tracePt t="73311" x="2759075" y="4705350"/>
          <p14:tracePt t="73327" x="2741613" y="4732338"/>
          <p14:tracePt t="73345" x="2732088" y="4776788"/>
          <p14:tracePt t="73361" x="2714625" y="4803775"/>
          <p14:tracePt t="73377" x="2714625" y="4840288"/>
          <p14:tracePt t="73397" x="2724150" y="4894263"/>
          <p14:tracePt t="73410" x="2732088" y="4929188"/>
          <p14:tracePt t="73427" x="2751138" y="4946650"/>
          <p14:tracePt t="73444" x="2768600" y="4973638"/>
          <p14:tracePt t="73463" x="2822575" y="5018088"/>
          <p14:tracePt t="73477" x="2857500" y="5045075"/>
          <p14:tracePt t="73494" x="2928938" y="5081588"/>
          <p14:tracePt t="73500" x="2973388" y="5089525"/>
          <p14:tracePt t="73513" x="3071813" y="5126038"/>
          <p14:tracePt t="73528" x="3160713" y="5153025"/>
          <p14:tracePt t="73544" x="3251200" y="5160963"/>
          <p14:tracePt t="73561" x="3313113" y="5170488"/>
          <p14:tracePt t="73579" x="3384550" y="5170488"/>
          <p14:tracePt t="73594" x="3455988" y="5170488"/>
          <p14:tracePt t="73611" x="3544888" y="5170488"/>
          <p14:tracePt t="73627" x="3652838" y="5170488"/>
          <p14:tracePt t="73645" x="3803650" y="5160963"/>
          <p14:tracePt t="73660" x="3894138" y="5143500"/>
          <p14:tracePt t="73677" x="3983038" y="5116513"/>
          <p14:tracePt t="73697" x="4133850" y="5081588"/>
          <p14:tracePt t="73712" x="4214813" y="5045075"/>
          <p14:tracePt t="73728" x="4295775" y="5018088"/>
          <p14:tracePt t="73744" x="4340225" y="4991100"/>
          <p14:tracePt t="73763" x="4394200" y="4965700"/>
          <p14:tracePt t="73777" x="4429125" y="4946650"/>
          <p14:tracePt t="73794" x="4456113" y="4938713"/>
          <p14:tracePt t="73811" x="4473575" y="4919663"/>
          <p14:tracePt t="73829" x="4510088" y="4911725"/>
          <p14:tracePt t="73844" x="4518025" y="4902200"/>
          <p14:tracePt t="73861" x="4537075" y="4894263"/>
          <p14:tracePt t="73877" x="4554538" y="4875213"/>
          <p14:tracePt t="73895" x="4581525" y="4848225"/>
          <p14:tracePt t="73911" x="4589463" y="4822825"/>
          <p14:tracePt t="73927" x="4608513" y="4803775"/>
          <p14:tracePt t="73947" x="4608513" y="4741863"/>
          <p14:tracePt t="73960" x="4589463" y="4705350"/>
          <p14:tracePt t="73978" x="4562475" y="4660900"/>
          <p14:tracePt t="73994" x="4527550" y="4633913"/>
          <p14:tracePt t="74012" x="4465638" y="4581525"/>
          <p14:tracePt t="74027" x="4375150" y="4554538"/>
          <p14:tracePt t="74045" x="4241800" y="4537075"/>
          <p14:tracePt t="74061" x="4108450" y="4518025"/>
          <p14:tracePt t="74078" x="3894138" y="4518025"/>
          <p14:tracePt t="74094" x="3714750" y="4527550"/>
          <p14:tracePt t="74111" x="3554413" y="4545013"/>
          <p14:tracePt t="74130" x="3429000" y="4562475"/>
          <p14:tracePt t="74145" x="3340100" y="4589463"/>
          <p14:tracePt t="74161" x="3259138" y="4608513"/>
          <p14:tracePt t="74177" x="3179763" y="4616450"/>
          <p14:tracePt t="74195" x="3098800" y="4616450"/>
          <p14:tracePt t="74211" x="3044825" y="4616450"/>
          <p14:tracePt t="74228" x="3009900" y="4616450"/>
          <p14:tracePt t="74244" x="2990850" y="4616450"/>
          <p14:tracePt t="74261" x="2955925" y="4616450"/>
          <p14:tracePt t="74277" x="2928938" y="4616450"/>
          <p14:tracePt t="74295" x="2901950" y="4616450"/>
          <p14:tracePt t="74314" x="2830513" y="4670425"/>
          <p14:tracePt t="93513" x="2867025" y="4732338"/>
          <p14:tracePt t="93518" x="2884488" y="4768850"/>
          <p14:tracePt t="93535" x="2938463" y="4830763"/>
          <p14:tracePt t="93553" x="3000375" y="4884738"/>
          <p14:tracePt t="93568" x="3044825" y="4929188"/>
          <p14:tracePt t="93585" x="3081338" y="4956175"/>
          <p14:tracePt t="93601" x="3116263" y="4973638"/>
          <p14:tracePt t="93635" x="3187700" y="5000625"/>
          <p14:tracePt t="93669" x="3232150" y="5010150"/>
          <p14:tracePt t="93702" x="3259138" y="5010150"/>
          <p14:tracePt t="93719" x="3276600" y="5010150"/>
          <p14:tracePt t="93737" x="3295650" y="5010150"/>
          <p14:tracePt t="93751" x="3303588" y="5010150"/>
          <p14:tracePt t="93769" x="3313113" y="5010150"/>
          <p14:tracePt t="93785" x="3330575" y="5010150"/>
          <p14:tracePt t="93805" x="3348038" y="5010150"/>
          <p14:tracePt t="93835" x="3357563" y="5010150"/>
          <p14:tracePt t="93922" x="3357563" y="5000625"/>
          <p14:tracePt t="93929" x="3340100" y="5000625"/>
          <p14:tracePt t="93936" x="3330575" y="5000625"/>
          <p14:tracePt t="93952" x="3303588" y="4991100"/>
          <p14:tracePt t="93968" x="3268663" y="4983163"/>
          <p14:tracePt t="93986" x="3205163" y="4973638"/>
          <p14:tracePt t="94002" x="3160713" y="4973638"/>
          <p14:tracePt t="94019" x="3108325" y="4965700"/>
          <p14:tracePt t="94025" x="3071813" y="4956175"/>
          <p14:tracePt t="94038" x="3017838" y="4946650"/>
          <p14:tracePt t="94052" x="2973388" y="4946650"/>
          <p14:tracePt t="94068" x="2928938" y="4946650"/>
          <p14:tracePt t="94085" x="2894013" y="4946650"/>
          <p14:tracePt t="94106" x="2847975" y="4946650"/>
          <p14:tracePt t="94118" x="2822575" y="4938713"/>
          <p14:tracePt t="94137" x="2803525" y="4938713"/>
          <p14:tracePt t="94152" x="2786063" y="4938713"/>
          <p14:tracePt t="94172" x="2759075" y="4938713"/>
          <p14:tracePt t="94186" x="2751138" y="4929188"/>
          <p14:tracePt t="94204" x="2741613" y="4929188"/>
          <p14:tracePt t="94220" x="2724150" y="4919663"/>
          <p14:tracePt t="94236" x="2697163" y="4902200"/>
          <p14:tracePt t="94252" x="2687638" y="4902200"/>
          <p14:tracePt t="94268" x="2670175" y="4894263"/>
          <p14:tracePt t="94287" x="2633663" y="4884738"/>
          <p14:tracePt t="94301" x="2608263" y="4875213"/>
          <p14:tracePt t="94319" x="2571750" y="4875213"/>
          <p14:tracePt t="94335" x="2554288" y="4867275"/>
          <p14:tracePt t="94354" x="2527300" y="4867275"/>
          <p14:tracePt t="94369" x="2517775" y="4867275"/>
          <p14:tracePt t="94385" x="2509838" y="4867275"/>
          <p14:tracePt t="94405" x="2500313" y="4867275"/>
          <p14:tracePt t="94758" x="2500313" y="4857750"/>
          <p14:tracePt t="94765" x="2509838" y="4857750"/>
          <p14:tracePt t="94781" x="2517775" y="4848225"/>
          <p14:tracePt t="94788" x="2527300" y="4848225"/>
          <p14:tracePt t="94802" x="2536825" y="4848225"/>
          <p14:tracePt t="94836" x="2544763" y="4848225"/>
          <p14:tracePt t="94869" x="2571750" y="4848225"/>
          <p14:tracePt t="94905" x="2581275" y="4848225"/>
          <p14:tracePt t="94935" x="2589213" y="4848225"/>
          <p14:tracePt t="94952" x="2608263" y="4848225"/>
          <p14:tracePt t="94970" x="2652713" y="4857750"/>
          <p14:tracePt t="94985" x="2714625" y="4884738"/>
          <p14:tracePt t="95003" x="2786063" y="4929188"/>
          <p14:tracePt t="95019" x="2867025" y="4965700"/>
          <p14:tracePt t="95026" x="2894013" y="4973638"/>
          <p14:tracePt t="95036" x="2955925" y="5000625"/>
          <p14:tracePt t="95052" x="3000375" y="5018088"/>
          <p14:tracePt t="95069" x="3036888" y="5037138"/>
          <p14:tracePt t="95088" x="3081338" y="5054600"/>
          <p14:tracePt t="95103" x="3125788" y="5062538"/>
          <p14:tracePt t="95119" x="3152775" y="5072063"/>
          <p14:tracePt t="95135" x="3187700" y="5081588"/>
          <p14:tracePt t="95155" x="3224213" y="5081588"/>
          <p14:tracePt t="95169" x="3241675" y="5081588"/>
          <p14:tracePt t="95185" x="3268663" y="5081588"/>
          <p14:tracePt t="95202" x="3295650" y="5081588"/>
          <p14:tracePt t="95220" x="3330575" y="5062538"/>
          <p14:tracePt t="95235" x="3348038" y="5062538"/>
          <p14:tracePt t="95252" x="3367088" y="5054600"/>
          <p14:tracePt t="95271" x="3375025" y="5054600"/>
          <p14:tracePt t="95285" x="3384550" y="5054600"/>
          <p14:tracePt t="95612" x="3384550" y="5037138"/>
          <p14:tracePt t="95619" x="3384550" y="5027613"/>
          <p14:tracePt t="95625" x="3384550" y="5018088"/>
          <p14:tracePt t="95640" x="3375025" y="5000625"/>
          <p14:tracePt t="95652" x="3367088" y="4991100"/>
          <p14:tracePt t="95669" x="3367088" y="4973638"/>
          <p14:tracePt t="95685" x="3348038" y="4965700"/>
          <p14:tracePt t="95718" x="3330575" y="4946650"/>
          <p14:tracePt t="95735" x="3313113" y="4938713"/>
          <p14:tracePt t="95752" x="3295650" y="4938713"/>
          <p14:tracePt t="95771" x="3286125" y="4929188"/>
          <p14:tracePt t="95785" x="3276600" y="4919663"/>
          <p14:tracePt t="95802" x="3268663" y="4911725"/>
          <p14:tracePt t="95819" x="3259138" y="4902200"/>
          <p14:tracePt t="95837" x="3251200" y="4902200"/>
          <p14:tracePt t="95869" x="3241675" y="4902200"/>
          <p14:tracePt t="95888" x="3232150" y="4894263"/>
          <p14:tracePt t="95903" x="3224213" y="4884738"/>
          <p14:tracePt t="95919" x="3214688" y="4884738"/>
          <p14:tracePt t="95936" x="3214688" y="4875213"/>
          <p14:tracePt t="95955" x="3205163" y="4867275"/>
          <p14:tracePt t="95971" x="3197225" y="4857750"/>
          <p14:tracePt t="95986" x="3187700" y="4848225"/>
          <p14:tracePt t="96002" x="3179763" y="4848225"/>
          <p14:tracePt t="96021" x="3170238" y="4830763"/>
          <p14:tracePt t="96037" x="3152775" y="4822825"/>
          <p14:tracePt t="96052" x="3143250" y="4822825"/>
          <p14:tracePt t="96070" x="3133725" y="4813300"/>
          <p14:tracePt t="96087" x="3125788" y="4795838"/>
          <p14:tracePt t="96103" x="3116263" y="4786313"/>
          <p14:tracePt t="96119" x="3108325" y="4776788"/>
          <p14:tracePt t="96138" x="3098800" y="4768850"/>
          <p14:tracePt t="96152" x="3089275" y="4759325"/>
          <p14:tracePt t="96169" x="3081338" y="4751388"/>
          <p14:tracePt t="96186" x="3081338" y="4741863"/>
          <p14:tracePt t="96206" x="3071813" y="4732338"/>
          <p14:tracePt t="96219" x="3062288" y="4724400"/>
          <p14:tracePt t="96653" x="3062288" y="4714875"/>
          <p14:tracePt t="96669" x="3062288" y="4705350"/>
          <p14:tracePt t="96697" x="3062288" y="4697413"/>
          <p14:tracePt t="96735" x="3062288" y="4687888"/>
          <p14:tracePt t="96756" x="3062288" y="4679950"/>
          <p14:tracePt t="96763" x="3062288" y="4670425"/>
          <p14:tracePt t="96779" x="3081338" y="4660900"/>
          <p14:tracePt t="96803" x="3205163" y="4608513"/>
          <p14:tracePt t="96836" x="3500438" y="4545013"/>
          <p14:tracePt t="96871" x="3929063" y="4473575"/>
          <p14:tracePt t="96887" x="4429125" y="4402138"/>
          <p14:tracePt t="96903" x="4768850" y="4357688"/>
          <p14:tracePt t="96920" x="5160963" y="4286250"/>
          <p14:tracePt t="96939" x="5608638" y="4224338"/>
          <p14:tracePt t="96953" x="5875338" y="4197350"/>
          <p14:tracePt t="96969" x="6108700" y="4170363"/>
          <p14:tracePt t="96986" x="6286500" y="4170363"/>
          <p14:tracePt t="97005" x="6537325" y="4205288"/>
          <p14:tracePt t="97019" x="6680200" y="4224338"/>
          <p14:tracePt t="97036" x="6769100" y="4224338"/>
          <p14:tracePt t="97054" x="6804025" y="4224338"/>
          <p14:tracePt t="97323" x="6823075" y="4224338"/>
          <p14:tracePt t="97329" x="6840538" y="4224338"/>
          <p14:tracePt t="97337" x="6867525" y="4214813"/>
          <p14:tracePt t="97353" x="6894513" y="4205288"/>
          <p14:tracePt t="97372" x="6929438" y="4205288"/>
          <p14:tracePt t="97386" x="6956425" y="4205288"/>
          <p14:tracePt t="97403" x="6991350" y="4187825"/>
          <p14:tracePt t="97420" x="7018338" y="4187825"/>
          <p14:tracePt t="97438" x="7072313" y="4179888"/>
          <p14:tracePt t="97453" x="7108825" y="4179888"/>
          <p14:tracePt t="97470" x="7134225" y="4170363"/>
          <p14:tracePt t="97486" x="7170738" y="4160838"/>
          <p14:tracePt t="97504" x="7215188" y="4152900"/>
          <p14:tracePt t="97520" x="7251700" y="4152900"/>
          <p14:tracePt t="97527" x="7259638" y="4152900"/>
          <p14:tracePt t="97536" x="7269163" y="4143375"/>
          <p14:tracePt t="97556" x="7304088" y="4143375"/>
          <p14:tracePt t="97569" x="7340600" y="4125913"/>
          <p14:tracePt t="97586" x="7367588" y="4125913"/>
          <p14:tracePt t="97603" x="7412038" y="4116388"/>
          <p14:tracePt t="97622" x="7483475" y="4098925"/>
          <p14:tracePt t="97636" x="7537450" y="4089400"/>
          <p14:tracePt t="97653" x="7581900" y="4071938"/>
          <p14:tracePt t="97670" x="7634288" y="4071938"/>
          <p14:tracePt t="97687" x="7688263" y="4044950"/>
          <p14:tracePt t="97703" x="7724775" y="4027488"/>
          <p14:tracePt t="97720" x="7751763" y="4010025"/>
          <p14:tracePt t="97739" x="7804150" y="4000500"/>
          <p14:tracePt t="97753" x="7831138" y="3983038"/>
          <p14:tracePt t="97770" x="7848600" y="3983038"/>
          <p14:tracePt t="97786" x="7858125" y="3973513"/>
          <p14:tracePt t="97805" x="7885113" y="3956050"/>
          <p14:tracePt t="97820" x="7902575" y="3946525"/>
          <p14:tracePt t="97836" x="7912100" y="3929063"/>
          <p14:tracePt t="97853" x="7939088" y="3911600"/>
          <p14:tracePt t="97870" x="7974013" y="3867150"/>
          <p14:tracePt t="97886" x="7991475" y="3848100"/>
          <p14:tracePt t="97903" x="8010525" y="3830638"/>
          <p14:tracePt t="97922" x="8027988" y="3795713"/>
          <p14:tracePt t="97937" x="8054975" y="3776663"/>
          <p14:tracePt t="97953" x="8062913" y="3751263"/>
          <p14:tracePt t="97970" x="8081963" y="3732213"/>
          <p14:tracePt t="97988" x="8099425" y="3705225"/>
          <p14:tracePt t="98003" x="8099425" y="3697288"/>
          <p14:tracePt t="98020" x="8108950" y="3679825"/>
          <p14:tracePt t="98026" x="8116888" y="3670300"/>
          <p14:tracePt t="98041" x="8116888" y="3660775"/>
          <p14:tracePt t="98060" x="8126413" y="3652838"/>
          <p14:tracePt t="98071" x="8134350" y="3643313"/>
          <p14:tracePt t="98086" x="8153400" y="3643313"/>
          <p14:tracePt t="98105" x="8188325" y="3633788"/>
          <p14:tracePt t="98120" x="8215313" y="3625850"/>
          <p14:tracePt t="98137" x="8242300" y="3625850"/>
          <p14:tracePt t="98153" x="8277225" y="3625850"/>
          <p14:tracePt t="98173" x="8323263" y="3625850"/>
          <p14:tracePt t="98186" x="8340725" y="3633788"/>
          <p14:tracePt t="98203" x="8358188" y="3643313"/>
          <p14:tracePt t="98224" x="8375650" y="3643313"/>
          <p14:tracePt t="98253" x="8385175" y="3643313"/>
          <p14:tracePt t="98270" x="8385175" y="3652838"/>
          <p14:tracePt t="98287" x="8375650" y="3660775"/>
          <p14:tracePt t="98305" x="8296275" y="3697288"/>
          <p14:tracePt t="98320" x="8232775" y="3705225"/>
          <p14:tracePt t="98337" x="8143875" y="3705225"/>
          <p14:tracePt t="98355" x="8001000" y="3652838"/>
          <p14:tracePt t="98370" x="7939088" y="3608388"/>
          <p14:tracePt t="98387" x="7894638" y="3554413"/>
          <p14:tracePt t="98404" x="7867650" y="3490913"/>
          <p14:tracePt t="98421" x="7848600" y="3411538"/>
          <p14:tracePt t="98436" x="7858125" y="3367088"/>
          <p14:tracePt t="98454" x="7885113" y="3313113"/>
          <p14:tracePt t="98470" x="7920038" y="3286125"/>
          <p14:tracePt t="98488" x="7991475" y="3224213"/>
          <p14:tracePt t="98503" x="8045450" y="3205163"/>
          <p14:tracePt t="98520" x="8134350" y="3197225"/>
          <p14:tracePt t="98526" x="8170863" y="3197225"/>
          <p14:tracePt t="98539" x="8232775" y="3205163"/>
          <p14:tracePt t="98553" x="8304213" y="3224213"/>
          <p14:tracePt t="98571" x="8358188" y="3259138"/>
          <p14:tracePt t="98587" x="8402638" y="3286125"/>
          <p14:tracePt t="98605" x="8474075" y="3367088"/>
          <p14:tracePt t="98621" x="8510588" y="3446463"/>
          <p14:tracePt t="98637" x="8537575" y="3527425"/>
          <p14:tracePt t="98653" x="8555038" y="3589338"/>
          <p14:tracePt t="98671" x="8555038" y="3652838"/>
          <p14:tracePt t="98687" x="8555038" y="3679825"/>
          <p14:tracePt t="98703" x="8555038" y="3714750"/>
          <p14:tracePt t="98722" x="8528050" y="3768725"/>
          <p14:tracePt t="98737" x="8501063" y="3803650"/>
          <p14:tracePt t="98753" x="8474075" y="3830638"/>
          <p14:tracePt t="98770" x="8447088" y="3857625"/>
          <p14:tracePt t="98788" x="8331200" y="3902075"/>
          <p14:tracePt t="98803" x="8269288" y="3929063"/>
          <p14:tracePt t="98821" x="8215313" y="3938588"/>
          <p14:tracePt t="98837" x="8134350" y="3929063"/>
          <p14:tracePt t="98855" x="8010525" y="3894138"/>
          <p14:tracePt t="98871" x="7947025" y="3867150"/>
          <p14:tracePt t="98887" x="7912100" y="3857625"/>
          <p14:tracePt t="98906" x="7867650" y="3830638"/>
          <p14:tracePt t="98921" x="7848600" y="3813175"/>
          <p14:tracePt t="98938" x="7831138" y="3795713"/>
          <p14:tracePt t="98954" x="7823200" y="3786188"/>
          <p14:tracePt t="98972" x="7796213" y="3751263"/>
          <p14:tracePt t="98987" x="7777163" y="3705225"/>
          <p14:tracePt t="99004" x="7769225" y="3679825"/>
          <p14:tracePt t="99020" x="7759700" y="3643313"/>
          <p14:tracePt t="99026" x="7759700" y="3616325"/>
          <p14:tracePt t="99038" x="7759700" y="3581400"/>
          <p14:tracePt t="99054" x="7759700" y="3544888"/>
          <p14:tracePt t="99070" x="7769225" y="3517900"/>
          <p14:tracePt t="99090" x="7786688" y="3482975"/>
          <p14:tracePt t="99104" x="7796213" y="3455988"/>
          <p14:tracePt t="99120" x="7804150" y="3446463"/>
          <p14:tracePt t="99137" x="7813675" y="3438525"/>
          <p14:tracePt t="99157" x="7823200" y="3429000"/>
          <p14:tracePt t="99170" x="7831138" y="3419475"/>
          <p14:tracePt t="99187" x="7858125" y="3402013"/>
          <p14:tracePt t="99204" x="7885113" y="3394075"/>
          <p14:tracePt t="99221" x="7929563" y="3384550"/>
          <p14:tracePt t="99237" x="7956550" y="3375025"/>
          <p14:tracePt t="99254" x="7974013" y="3367088"/>
          <p14:tracePt t="99272" x="8001000" y="3367088"/>
          <p14:tracePt t="99288" x="8037513" y="3367088"/>
          <p14:tracePt t="99304" x="8054975" y="3367088"/>
          <p14:tracePt t="99321" x="8099425" y="3367088"/>
          <p14:tracePt t="99340" x="8143875" y="3367088"/>
          <p14:tracePt t="99354" x="8180388" y="3384550"/>
          <p14:tracePt t="99371" x="8205788" y="3394075"/>
          <p14:tracePt t="99387" x="8232775" y="3411538"/>
          <p14:tracePt t="99405" x="8277225" y="3455988"/>
          <p14:tracePt t="99420" x="8304213" y="3490913"/>
          <p14:tracePt t="99437" x="8331200" y="3536950"/>
          <p14:tracePt t="99454" x="8348663" y="3562350"/>
          <p14:tracePt t="99471" x="8375650" y="3616325"/>
          <p14:tracePt t="99487" x="8375650" y="3643313"/>
          <p14:tracePt t="99504" x="8394700" y="3670300"/>
          <p14:tracePt t="99523" x="8394700" y="3705225"/>
          <p14:tracePt t="99537" x="8394700" y="3732213"/>
          <p14:tracePt t="99554" x="8394700" y="3768725"/>
          <p14:tracePt t="99571" x="8385175" y="3813175"/>
          <p14:tracePt t="99589" x="8358188" y="3857625"/>
          <p14:tracePt t="99604" x="8340725" y="3894138"/>
          <p14:tracePt t="99622" x="8313738" y="3911600"/>
          <p14:tracePt t="99638" x="8296275" y="3938588"/>
          <p14:tracePt t="99654" x="8232775" y="3983038"/>
          <p14:tracePt t="99671" x="8197850" y="4000500"/>
          <p14:tracePt t="99687" x="8161338" y="4017963"/>
          <p14:tracePt t="99707" x="8116888" y="4037013"/>
          <p14:tracePt t="99720" x="8072438" y="4037013"/>
          <p14:tracePt t="99737" x="8001000" y="4027488"/>
          <p14:tracePt t="99754" x="7929563" y="3990975"/>
          <p14:tracePt t="99772" x="7831138" y="3938588"/>
          <p14:tracePt t="99787" x="7777163" y="3911600"/>
          <p14:tracePt t="99804" x="7751763" y="3894138"/>
          <p14:tracePt t="99821" x="7724775" y="3875088"/>
          <p14:tracePt t="99838" x="7697788" y="3848100"/>
          <p14:tracePt t="99855" x="7697788" y="3840163"/>
          <p14:tracePt t="99872" x="7688263" y="3830638"/>
          <p14:tracePt t="99890" x="7680325" y="3822700"/>
          <p14:tracePt t="99904" x="7680325" y="3813175"/>
          <p14:tracePt t="99920" x="7680325" y="3803650"/>
          <p14:tracePt t="99937" x="7680325" y="3768725"/>
          <p14:tracePt t="99956" x="7680325" y="3732213"/>
          <p14:tracePt t="99971" x="7688263" y="3705225"/>
          <p14:tracePt t="99987" x="7697788" y="3679825"/>
          <p14:tracePt t="100004" x="7705725" y="3660775"/>
          <p14:tracePt t="100022" x="7715250" y="3616325"/>
          <p14:tracePt t="100037" x="7724775" y="3589338"/>
          <p14:tracePt t="100054" x="7732713" y="3562350"/>
          <p14:tracePt t="100072" x="7742238" y="3536950"/>
          <p14:tracePt t="100088" x="7759700" y="3509963"/>
          <p14:tracePt t="100105" x="7786688" y="3482975"/>
          <p14:tracePt t="100121" x="7804150" y="3473450"/>
          <p14:tracePt t="100140" x="7823200" y="3446463"/>
          <p14:tracePt t="100154" x="7831138" y="3429000"/>
          <p14:tracePt t="100170" x="7848600" y="3411538"/>
          <p14:tracePt t="100188" x="7875588" y="3402013"/>
          <p14:tracePt t="100206" x="7920038" y="3375025"/>
          <p14:tracePt t="100221" x="7956550" y="3367088"/>
          <p14:tracePt t="100237" x="7983538" y="3357563"/>
          <p14:tracePt t="100254" x="8027988" y="3357563"/>
          <p14:tracePt t="100271" x="8089900" y="3357563"/>
          <p14:tracePt t="100287" x="8134350" y="3357563"/>
          <p14:tracePt t="100304" x="8161338" y="3357563"/>
          <p14:tracePt t="100322" x="8205788" y="3375025"/>
          <p14:tracePt t="100337" x="8224838" y="3375025"/>
          <p14:tracePt t="100354" x="8242300" y="3394075"/>
          <p14:tracePt t="100374" x="8269288" y="3411538"/>
          <p14:tracePt t="100389" x="8286750" y="3446463"/>
          <p14:tracePt t="100404" x="8313738" y="3482975"/>
          <p14:tracePt t="100421" x="8323263" y="3527425"/>
          <p14:tracePt t="100437" x="8340725" y="3571875"/>
          <p14:tracePt t="100455" x="8348663" y="3625850"/>
          <p14:tracePt t="100471" x="8358188" y="3643313"/>
          <p14:tracePt t="100488" x="8358188" y="3670300"/>
          <p14:tracePt t="100506" x="8358188" y="3687763"/>
          <p14:tracePt t="100521" x="8358188" y="3705225"/>
          <p14:tracePt t="100537" x="8358188" y="3724275"/>
          <p14:tracePt t="100554" x="8358188" y="3732213"/>
          <p14:tracePt t="100575" x="8358188" y="3751263"/>
          <p14:tracePt t="100587" x="8358188" y="3768725"/>
          <p14:tracePt t="100604" x="8348663" y="3786188"/>
          <p14:tracePt t="100624" x="8340725" y="3813175"/>
          <p14:tracePt t="100640" x="8331200" y="3830638"/>
          <p14:tracePt t="100654" x="8323263" y="3840163"/>
          <p14:tracePt t="100671" x="8313738" y="3848100"/>
          <p14:tracePt t="100689" x="8296275" y="3857625"/>
          <p14:tracePt t="100704" x="8269288" y="3867150"/>
          <p14:tracePt t="100721" x="8215313" y="3875088"/>
          <p14:tracePt t="100737" x="8180388" y="3875088"/>
          <p14:tracePt t="100756" x="8126413" y="3867150"/>
          <p14:tracePt t="100771" x="8108950" y="3867150"/>
          <p14:tracePt t="100788" x="8099425" y="3857625"/>
          <p14:tracePt t="100804" x="8081963" y="3848100"/>
          <p14:tracePt t="100821" x="8054975" y="3830638"/>
          <p14:tracePt t="100839" x="8037513" y="3813175"/>
          <p14:tracePt t="100855" x="8018463" y="3786188"/>
          <p14:tracePt t="100873" x="7983538" y="3732213"/>
          <p14:tracePt t="100888" x="7966075" y="3705225"/>
          <p14:tracePt t="100904" x="7947025" y="3660775"/>
          <p14:tracePt t="100921" x="7939088" y="3625850"/>
          <p14:tracePt t="100941" x="7929563" y="3589338"/>
          <p14:tracePt t="100956" x="7929563" y="3571875"/>
          <p14:tracePt t="100971" x="7929563" y="3544888"/>
          <p14:tracePt t="100987" x="7929563" y="3527425"/>
          <p14:tracePt t="101005" x="7929563" y="3509963"/>
          <p14:tracePt t="101038" x="7929563" y="3500438"/>
          <p14:tracePt t="101057" x="7929563" y="3482975"/>
          <p14:tracePt t="101071" x="7939088" y="3465513"/>
          <p14:tracePt t="101088" x="7939088" y="3455988"/>
          <p14:tracePt t="101104" x="7947025" y="3446463"/>
          <p14:tracePt t="101124" x="7974013" y="3419475"/>
          <p14:tracePt t="101137" x="7983538" y="3419475"/>
          <p14:tracePt t="101154" x="8010525" y="3411538"/>
          <p14:tracePt t="101171" x="8037513" y="3402013"/>
          <p14:tracePt t="101190" x="8081963" y="3394075"/>
          <p14:tracePt t="101204" x="8116888" y="3394075"/>
          <p14:tracePt t="101222" x="8153400" y="3394075"/>
          <p14:tracePt t="101238" x="8188325" y="3394075"/>
          <p14:tracePt t="101255" x="8242300" y="3402013"/>
          <p14:tracePt t="101272" x="8269288" y="3411538"/>
          <p14:tracePt t="101288" x="8286750" y="3411538"/>
          <p14:tracePt t="101307" x="8304213" y="3429000"/>
          <p14:tracePt t="101321" x="8323263" y="3446463"/>
          <p14:tracePt t="101338" x="8331200" y="3473450"/>
          <p14:tracePt t="101355" x="8348663" y="3490913"/>
          <p14:tracePt t="101373" x="8375650" y="3527425"/>
          <p14:tracePt t="101388" x="8385175" y="3554413"/>
          <p14:tracePt t="101405" x="8394700" y="3562350"/>
          <p14:tracePt t="101421" x="8402638" y="3581400"/>
          <p14:tracePt t="101438" x="8402638" y="3598863"/>
          <p14:tracePt t="101454" x="8402638" y="3608388"/>
          <p14:tracePt t="101471" x="8402638" y="3616325"/>
          <p14:tracePt t="101491" x="8402638" y="3652838"/>
          <p14:tracePt t="101504" x="8402638" y="3670300"/>
          <p14:tracePt t="101521" x="8402638" y="3687763"/>
          <p14:tracePt t="101538" x="8402638" y="3697288"/>
          <p14:tracePt t="101556" x="8402638" y="3705225"/>
          <p14:tracePt t="101571" x="8402638" y="3714750"/>
          <p14:tracePt t="101588" x="8402638" y="3724275"/>
          <p14:tracePt t="101616" x="8402638" y="3732213"/>
          <p14:tracePt t="101624" x="8402638" y="3741738"/>
          <p14:tracePt t="101638" x="8394700" y="3741738"/>
          <p14:tracePt t="101655" x="8385175" y="3751263"/>
          <p14:tracePt t="101672" x="8375650" y="3759200"/>
          <p14:tracePt t="101688" x="8358188" y="3768725"/>
          <p14:tracePt t="101705" x="8340725" y="3776663"/>
          <p14:tracePt t="101721" x="8331200" y="3776663"/>
          <p14:tracePt t="101740" x="8304213" y="3786188"/>
          <p14:tracePt t="101755" x="8296275" y="3786188"/>
          <p14:tracePt t="101771" x="8277225" y="3786188"/>
          <p14:tracePt t="101788" x="8269288" y="3786188"/>
          <p14:tracePt t="101806" x="8242300" y="3786188"/>
          <p14:tracePt t="101821" x="8224838" y="3786188"/>
          <p14:tracePt t="101838" x="8215313" y="3776663"/>
          <p14:tracePt t="101858" x="8180388" y="3768725"/>
          <p14:tracePt t="101871" x="8170863" y="3759200"/>
          <p14:tracePt t="101888" x="8161338" y="3751263"/>
          <p14:tracePt t="101904" x="8143875" y="3741738"/>
          <p14:tracePt t="101923" x="8134350" y="3732213"/>
          <p14:tracePt t="101938" x="8126413" y="3724275"/>
          <p14:tracePt t="101955" x="8116888" y="3724275"/>
          <p14:tracePt t="101971" x="8116888" y="3714750"/>
          <p14:tracePt t="101989" x="8108950" y="3705225"/>
          <p14:tracePt t="102005" x="8089900" y="3670300"/>
          <p14:tracePt t="102021" x="8081963" y="3625850"/>
          <p14:tracePt t="102027" x="8072438" y="3598863"/>
          <p14:tracePt t="102040" x="8062913" y="3544888"/>
          <p14:tracePt t="102055" x="8062913" y="3509963"/>
          <p14:tracePt t="102071" x="8062913" y="3473450"/>
          <p14:tracePt t="102088" x="8062913" y="3455988"/>
          <p14:tracePt t="102106" x="8062913" y="3438525"/>
          <p14:tracePt t="102121" x="8062913" y="3419475"/>
          <p14:tracePt t="102138" x="8062913" y="3411538"/>
          <p14:tracePt t="102155" x="8072438" y="3411538"/>
          <p14:tracePt t="102173" x="8099425" y="3394075"/>
          <p14:tracePt t="102188" x="8143875" y="3384550"/>
          <p14:tracePt t="102205" x="8170863" y="3384550"/>
          <p14:tracePt t="102222" x="8197850" y="3384550"/>
          <p14:tracePt t="102238" x="8251825" y="3384550"/>
          <p14:tracePt t="102255" x="8277225" y="3384550"/>
          <p14:tracePt t="102271" x="8296275" y="3384550"/>
          <p14:tracePt t="102290" x="8323263" y="3394075"/>
          <p14:tracePt t="102305" x="8331200" y="3394075"/>
          <p14:tracePt t="102322" x="8348663" y="3402013"/>
          <p14:tracePt t="102338" x="8348663" y="3411538"/>
          <p14:tracePt t="102356" x="8358188" y="3419475"/>
          <p14:tracePt t="102371" x="8367713" y="3429000"/>
          <p14:tracePt t="102389" x="8375650" y="3429000"/>
          <p14:tracePt t="102405" x="8385175" y="3438525"/>
          <p14:tracePt t="102423" x="8394700" y="3455988"/>
          <p14:tracePt t="102438" x="8402638" y="3473450"/>
          <p14:tracePt t="102455" x="8402638" y="3500438"/>
          <p14:tracePt t="102475" x="8402638" y="3536950"/>
          <p14:tracePt t="102488" x="8402638" y="3554413"/>
          <p14:tracePt t="102505" x="8402638" y="3581400"/>
          <p14:tracePt t="102521" x="8402638" y="3608388"/>
          <p14:tracePt t="102528" x="8402638" y="3616325"/>
          <p14:tracePt t="102540" x="8394700" y="3643313"/>
          <p14:tracePt t="102556" x="8385175" y="3660775"/>
          <p14:tracePt t="102572" x="8367713" y="3687763"/>
          <p14:tracePt t="102592" x="8323263" y="3724275"/>
          <p14:tracePt t="102606" x="8269288" y="3759200"/>
          <p14:tracePt t="102622" x="8180388" y="3813175"/>
          <p14:tracePt t="102638" x="8099425" y="3840163"/>
          <p14:tracePt t="102656" x="7991475" y="3875088"/>
          <p14:tracePt t="102671" x="7885113" y="3894138"/>
          <p14:tracePt t="102689" x="7769225" y="3911600"/>
          <p14:tracePt t="102705" x="7653338" y="3911600"/>
          <p14:tracePt t="102723" x="7527925" y="3911600"/>
          <p14:tracePt t="102738" x="7473950" y="3911600"/>
          <p14:tracePt t="102754" x="7439025" y="3902075"/>
          <p14:tracePt t="102772" x="7385050" y="3894138"/>
          <p14:tracePt t="102789" x="7323138" y="3875088"/>
          <p14:tracePt t="102805" x="7277100" y="3867150"/>
          <p14:tracePt t="102821" x="7242175" y="3867150"/>
          <p14:tracePt t="102838" x="7215188" y="3848100"/>
          <p14:tracePt t="102854" x="7188200" y="3840163"/>
          <p14:tracePt t="102888" x="7180263" y="3840163"/>
          <p14:tracePt t="102936" x="7170738" y="3830638"/>
          <p14:tracePt t="102951" x="7161213" y="3822700"/>
          <p14:tracePt t="103013" x="7161213" y="3813175"/>
          <p14:tracePt t="103019" x="7153275" y="3813175"/>
          <p14:tracePt t="103042" x="7143750" y="3803650"/>
          <p14:tracePt t="103047" x="7134225" y="3803650"/>
          <p14:tracePt t="103055" x="7126288" y="3803650"/>
          <p14:tracePt t="103072" x="7108825" y="3786188"/>
          <p14:tracePt t="103091" x="7072313" y="3768725"/>
          <p14:tracePt t="103106" x="7045325" y="3751263"/>
          <p14:tracePt t="103122" x="7018338" y="3724275"/>
          <p14:tracePt t="103460" x="7037388" y="3724275"/>
          <p14:tracePt t="103467" x="7081838" y="3724275"/>
          <p14:tracePt t="103473" x="7134225" y="3714750"/>
          <p14:tracePt t="103488" x="7277100" y="3697288"/>
          <p14:tracePt t="103505" x="7456488" y="3679825"/>
          <p14:tracePt t="103524" x="7697788" y="3660775"/>
          <p14:tracePt t="103531" x="7769225" y="3660775"/>
          <p14:tracePt t="103539" x="7840663" y="3660775"/>
          <p14:tracePt t="103556" x="7966075" y="3660775"/>
          <p14:tracePt t="103575" x="8062913" y="3660775"/>
          <p14:tracePt t="103589" x="8099425" y="3660775"/>
          <p14:tracePt t="103605" x="8108950" y="3660775"/>
          <p14:tracePt t="103622" x="8116888" y="3660775"/>
          <p14:tracePt t="103641" x="8134350" y="3660775"/>
          <p14:tracePt t="103673" x="8143875" y="3660775"/>
          <p14:tracePt t="103899" x="8153400" y="3670300"/>
          <p14:tracePt t="103922" x="8153400" y="3679825"/>
          <p14:tracePt t="103943" x="8153400" y="3687763"/>
          <p14:tracePt t="103967" x="8153400" y="3697288"/>
          <p14:tracePt t="103980" x="8153400" y="3705225"/>
          <p14:tracePt t="103996" x="8153400" y="3714750"/>
          <p14:tracePt t="104006" x="8153400" y="3724275"/>
          <p14:tracePt t="104023" x="8134350" y="3759200"/>
          <p14:tracePt t="104039" x="8108950" y="3786188"/>
          <p14:tracePt t="104055" x="8081963" y="3813175"/>
          <p14:tracePt t="104075" x="8001000" y="3867150"/>
          <p14:tracePt t="104089" x="7939088" y="3894138"/>
          <p14:tracePt t="104106" x="7885113" y="3938588"/>
          <p14:tracePt t="104123" x="7777163" y="3990975"/>
          <p14:tracePt t="104141" x="7537450" y="4081463"/>
          <p14:tracePt t="104155" x="7419975" y="4125913"/>
          <p14:tracePt t="104173" x="7304088" y="4170363"/>
          <p14:tracePt t="104189" x="7108825" y="4241800"/>
          <p14:tracePt t="104207" x="6804025" y="4340225"/>
          <p14:tracePt t="104222" x="6572250" y="4411663"/>
          <p14:tracePt t="104239" x="6215063" y="4483100"/>
          <p14:tracePt t="104257" x="5902325" y="4554538"/>
          <p14:tracePt t="104272" x="5429250" y="4625975"/>
          <p14:tracePt t="104289" x="5224463" y="4660900"/>
          <p14:tracePt t="104305" x="5000625" y="4751388"/>
          <p14:tracePt t="104322" x="4867275" y="4830763"/>
          <p14:tracePt t="104649" x="4830763" y="4830763"/>
          <p14:tracePt t="104655" x="4795838" y="4830763"/>
          <p14:tracePt t="104663" x="4741863" y="4830763"/>
          <p14:tracePt t="104672" x="4679950" y="4822825"/>
          <p14:tracePt t="104693" x="4500563" y="4803775"/>
          <p14:tracePt t="104705" x="4375150" y="4795838"/>
          <p14:tracePt t="104724" x="4303713" y="4786313"/>
          <p14:tracePt t="104739" x="4232275" y="4786313"/>
          <p14:tracePt t="104758" x="4152900" y="4786313"/>
          <p14:tracePt t="104772" x="4098925" y="4786313"/>
          <p14:tracePt t="104789" x="4054475" y="4786313"/>
          <p14:tracePt t="104806" x="4017963" y="4786313"/>
          <p14:tracePt t="104824" x="3983038" y="4786313"/>
          <p14:tracePt t="104839" x="3965575" y="4786313"/>
          <p14:tracePt t="104856" x="3946525" y="4786313"/>
          <p14:tracePt t="104875" x="3929063" y="4786313"/>
          <p14:tracePt t="104890" x="3911600" y="4786313"/>
          <p14:tracePt t="104906" x="3902075" y="4786313"/>
          <p14:tracePt t="104922" x="3894138" y="4786313"/>
          <p14:tracePt t="104940" x="3884613" y="4786313"/>
          <p14:tracePt t="105332" x="3830638" y="4768850"/>
          <p14:tracePt t="105347" x="3660775" y="4679950"/>
          <p14:tracePt t="105354" x="3562350" y="4616450"/>
          <p14:tracePt t="105362" x="3429000" y="4545013"/>
          <p14:tracePt t="105374" x="3125788" y="4330700"/>
          <p14:tracePt t="105389" x="2973388" y="4197350"/>
          <p14:tracePt t="105406" x="2830513" y="4071938"/>
          <p14:tracePt t="105423" x="2687638" y="3956050"/>
          <p14:tracePt t="105456" x="2419350" y="3687763"/>
          <p14:tracePt t="105491" x="2330450" y="3554413"/>
          <p14:tracePt t="105839" x="2312988" y="3544888"/>
          <p14:tracePt t="105846" x="2286000" y="3536950"/>
          <p14:tracePt t="105858" x="2214563" y="3517900"/>
          <p14:tracePt t="105874" x="2152650" y="3490913"/>
          <p14:tracePt t="105890" x="2062163" y="3482975"/>
          <p14:tracePt t="105906" x="2000250" y="3473450"/>
          <p14:tracePt t="105926" x="1911350" y="3473450"/>
          <p14:tracePt t="105939" x="1857375" y="3473450"/>
          <p14:tracePt t="105973" x="1776413" y="3473450"/>
          <p14:tracePt t="106006" x="1714500" y="3482975"/>
          <p14:tracePt t="106331" x="1714500" y="3455988"/>
          <p14:tracePt t="106338" x="1714500" y="3438525"/>
          <p14:tracePt t="106345" x="1714500" y="3411538"/>
          <p14:tracePt t="106358" x="1714500" y="3348038"/>
          <p14:tracePt t="106374" x="1741488" y="3268663"/>
          <p14:tracePt t="106408" x="1803400" y="3133725"/>
          <p14:tracePt t="106440" x="1866900" y="3027363"/>
          <p14:tracePt t="106473" x="1938338" y="2973388"/>
          <p14:tracePt t="106489" x="2000250" y="2928938"/>
          <p14:tracePt t="106506" x="2027238" y="2911475"/>
          <p14:tracePt t="106523" x="2062163" y="2884488"/>
          <p14:tracePt t="106529" x="2071688" y="2884488"/>
          <p14:tracePt t="106541" x="2089150" y="2874963"/>
          <p14:tracePt t="106557" x="2098675" y="2867025"/>
          <p14:tracePt t="106573" x="2108200" y="2857500"/>
          <p14:tracePt t="106608" x="2143125" y="2840038"/>
          <p14:tracePt t="106623" x="2197100" y="2803525"/>
          <p14:tracePt t="106925" x="2187575" y="2822575"/>
          <p14:tracePt t="106933" x="2179638" y="2830513"/>
          <p14:tracePt t="106939" x="2170113" y="2840038"/>
          <p14:tracePt t="106956" x="2160588" y="2847975"/>
          <p14:tracePt t="106975" x="2143125" y="2867025"/>
          <p14:tracePt t="106990" x="2143125" y="2874963"/>
          <p14:tracePt t="107008" x="2133600" y="2874963"/>
          <p14:tracePt t="107024" x="2133600" y="2884488"/>
          <p14:tracePt t="107534" x="2143125" y="2884488"/>
          <p14:tracePt t="107543" x="2152650" y="2884488"/>
          <p14:tracePt t="107865" x="2179638" y="2884488"/>
          <p14:tracePt t="107873" x="2232025" y="2847975"/>
          <p14:tracePt t="107880" x="2276475" y="2822575"/>
          <p14:tracePt t="107893" x="2374900" y="2768600"/>
          <p14:tracePt t="107907" x="2455863" y="2724150"/>
          <p14:tracePt t="107924" x="2536825" y="2679700"/>
          <p14:tracePt t="107940" x="2589213" y="2652713"/>
          <p14:tracePt t="107973" x="2670175" y="2598738"/>
          <p14:tracePt t="108010" x="2732088" y="2571750"/>
          <p14:tracePt t="108041" x="2751138" y="2571750"/>
          <p14:tracePt t="108057" x="2759075" y="2571750"/>
          <p14:tracePt t="108076" x="2776538" y="2571750"/>
          <p14:tracePt t="108731" x="2776538" y="2554288"/>
          <p14:tracePt t="108747" x="2795588" y="2536825"/>
          <p14:tracePt t="108753" x="2803525" y="2517775"/>
          <p14:tracePt t="108761" x="2813050" y="2517775"/>
          <p14:tracePt t="108774" x="2830513" y="2500313"/>
          <p14:tracePt t="108792" x="2830513" y="2490788"/>
          <p14:tracePt t="108807" x="2847975" y="2473325"/>
          <p14:tracePt t="108840" x="2884488" y="2438400"/>
          <p14:tracePt t="108874" x="2938463" y="2401888"/>
          <p14:tracePt t="108907" x="3054350" y="2339975"/>
          <p14:tracePt t="122001" x="3044825" y="2339975"/>
          <p14:tracePt t="122008" x="3017838" y="2339975"/>
          <p14:tracePt t="122016" x="2982913" y="2339975"/>
          <p14:tracePt t="122029" x="2884488" y="2366963"/>
          <p14:tracePt t="122046" x="2751138" y="2411413"/>
          <p14:tracePt t="122062" x="2608263" y="2455863"/>
          <p14:tracePt t="122079" x="2446338" y="2536825"/>
          <p14:tracePt t="122113" x="2170113" y="2687638"/>
          <p14:tracePt t="122146" x="1911350" y="2822575"/>
          <p14:tracePt t="122179" x="1803400" y="2867025"/>
          <p14:tracePt t="122197" x="1741488" y="2867025"/>
          <p14:tracePt t="122212" x="1714500" y="2867025"/>
          <p14:tracePt t="122229" x="1660525" y="2857500"/>
          <p14:tracePt t="122246" x="1633538" y="2840038"/>
          <p14:tracePt t="122265" x="1598613" y="2813050"/>
          <p14:tracePt t="122279" x="1589088" y="2803525"/>
          <p14:tracePt t="122296" x="1571625" y="2786063"/>
          <p14:tracePt t="122313" x="1562100" y="2759075"/>
          <p14:tracePt t="122330" x="1544638" y="2732088"/>
          <p14:tracePt t="122345" x="1536700" y="2714625"/>
          <p14:tracePt t="122363" x="1536700" y="2705100"/>
          <p14:tracePt t="122381" x="1527175" y="2697163"/>
          <p14:tracePt t="122689" x="1490663" y="2830513"/>
          <p14:tracePt t="122699" x="1482725" y="2884488"/>
          <p14:tracePt t="122706" x="1473200" y="2928938"/>
          <p14:tracePt t="122715" x="1465263" y="2982913"/>
          <p14:tracePt t="122730" x="1455738" y="3044825"/>
          <p14:tracePt t="122746" x="1446213" y="3089275"/>
          <p14:tracePt t="122763" x="1446213" y="3143250"/>
          <p14:tracePt t="122779" x="1446213" y="3152775"/>
          <p14:tracePt t="122815" x="1446213" y="3197225"/>
          <p14:tracePt t="122846" x="1446213" y="3224213"/>
          <p14:tracePt t="122879" x="1446213" y="3251200"/>
          <p14:tracePt t="122896" x="1446213" y="3259138"/>
          <p14:tracePt t="122913" x="1446213" y="3268663"/>
          <p14:tracePt t="122930" x="1446213" y="3276600"/>
          <p14:tracePt t="122948" x="1446213" y="3295650"/>
          <p14:tracePt t="122962" x="1446213" y="3303588"/>
          <p14:tracePt t="122980" x="1446213" y="3322638"/>
          <p14:tracePt t="123000" x="1455738" y="3348038"/>
          <p14:tracePt t="123014" x="1455738" y="3357563"/>
          <p14:tracePt t="123029" x="1455738" y="3367088"/>
          <p14:tracePt t="123046" x="1455738" y="3375025"/>
          <p14:tracePt t="123064" x="1455738" y="3384550"/>
          <p14:tracePt t="123096" x="1455738" y="3394075"/>
          <p14:tracePt t="123104" x="1465263" y="3394075"/>
          <p14:tracePt t="123113" x="1473200" y="3394075"/>
          <p14:tracePt t="123131" x="1482725" y="3394075"/>
          <p14:tracePt t="123146" x="1500188" y="3394075"/>
          <p14:tracePt t="123163" x="1517650" y="3394075"/>
          <p14:tracePt t="123183" x="1544638" y="3375025"/>
          <p14:tracePt t="123197" x="1571625" y="3367088"/>
          <p14:tracePt t="123213" x="1581150" y="3348038"/>
          <p14:tracePt t="123229" x="1598613" y="3330575"/>
          <p14:tracePt t="123249" x="1616075" y="3313113"/>
          <p14:tracePt t="123263" x="1625600" y="3303588"/>
          <p14:tracePt t="123280" x="1625600" y="3295650"/>
          <p14:tracePt t="123296" x="1633538" y="3286125"/>
          <p14:tracePt t="123314" x="1643063" y="3276600"/>
          <p14:tracePt t="123329" x="1652588" y="3268663"/>
          <p14:tracePt t="123346" x="1660525" y="3259138"/>
          <p14:tracePt t="123363" x="1660525" y="3251200"/>
          <p14:tracePt t="123380" x="1660525" y="3241675"/>
          <p14:tracePt t="123396" x="1660525" y="3224213"/>
          <p14:tracePt t="123413" x="1670050" y="3205163"/>
          <p14:tracePt t="123430" x="1670050" y="3160713"/>
          <p14:tracePt t="123446" x="1670050" y="3125788"/>
          <p14:tracePt t="123463" x="1670050" y="3036888"/>
          <p14:tracePt t="123480" x="1670050" y="2990850"/>
          <p14:tracePt t="123499" x="1670050" y="2928938"/>
          <p14:tracePt t="123513" x="1660525" y="2901950"/>
          <p14:tracePt t="123529" x="1652588" y="2874963"/>
          <p14:tracePt t="123535" x="1652588" y="2867025"/>
          <p14:tracePt t="123546" x="1652588" y="2857500"/>
          <p14:tracePt t="123564" x="1643063" y="2830513"/>
          <p14:tracePt t="123579" x="1643063" y="2822575"/>
          <p14:tracePt t="123613" x="1643063" y="2813050"/>
          <p14:tracePt t="123630" x="1643063" y="2803525"/>
          <p14:tracePt t="123646" x="1643063" y="2795588"/>
          <p14:tracePt t="123663" x="1633538" y="2786063"/>
          <p14:tracePt t="123685" x="1625600" y="2776538"/>
          <p14:tracePt t="123697" x="1625600" y="2768600"/>
          <p14:tracePt t="123713" x="1616075" y="2759075"/>
          <p14:tracePt t="123729" x="1608138" y="2751138"/>
          <p14:tracePt t="123747" x="1598613" y="2741613"/>
          <p14:tracePt t="123763" x="1598613" y="2732088"/>
          <p14:tracePt t="123780" x="1598613" y="2724150"/>
          <p14:tracePt t="123816" x="1598613" y="2714625"/>
          <p14:tracePt t="124176" x="1608138" y="2714625"/>
          <p14:tracePt t="124189" x="1616075" y="2714625"/>
          <p14:tracePt t="124204" x="1625600" y="2724150"/>
          <p14:tracePt t="124227" x="1633538" y="2724150"/>
          <p14:tracePt t="124235" x="1643063" y="2724150"/>
          <p14:tracePt t="124256" x="1652588" y="2724150"/>
          <p14:tracePt t="124263" x="1660525" y="2724150"/>
          <p14:tracePt t="124298" x="1704975" y="2724150"/>
          <p14:tracePt t="124330" x="1768475" y="2714625"/>
          <p14:tracePt t="124364" x="1847850" y="2679700"/>
          <p14:tracePt t="124380" x="1866900" y="2679700"/>
          <p14:tracePt t="124396" x="1884363" y="2670175"/>
          <p14:tracePt t="124413" x="1884363" y="2660650"/>
          <p14:tracePt t="124431" x="1893888" y="2660650"/>
          <p14:tracePt t="124446" x="1901825" y="2660650"/>
          <p14:tracePt t="124542" x="1911350" y="2660650"/>
          <p14:tracePt t="124549" x="1911350" y="2652713"/>
          <p14:tracePt t="124565" x="1919288" y="2652713"/>
          <p14:tracePt t="124580" x="1919288" y="2643188"/>
          <p14:tracePt t="124597" x="1938338" y="2633663"/>
          <p14:tracePt t="124614" x="1955800" y="2625725"/>
          <p14:tracePt t="124630" x="1973263" y="2616200"/>
          <p14:tracePt t="124646" x="1982788" y="2616200"/>
          <p14:tracePt t="124663" x="2009775" y="2616200"/>
          <p14:tracePt t="124680" x="2062163" y="2625725"/>
          <p14:tracePt t="124696" x="2116138" y="2643188"/>
          <p14:tracePt t="124713" x="2170113" y="2670175"/>
          <p14:tracePt t="124734" x="2241550" y="2687638"/>
          <p14:tracePt t="124746" x="2276475" y="2697163"/>
          <p14:tracePt t="124763" x="2312988" y="2714625"/>
          <p14:tracePt t="124780" x="2330450" y="2714625"/>
          <p14:tracePt t="124798" x="2366963" y="2741613"/>
          <p14:tracePt t="124813" x="2393950" y="2759075"/>
          <p14:tracePt t="124830" x="2419350" y="2776538"/>
          <p14:tracePt t="124848" x="2446338" y="2795588"/>
          <p14:tracePt t="124864" x="2473325" y="2813050"/>
          <p14:tracePt t="124880" x="2500313" y="2830513"/>
          <p14:tracePt t="124896" x="2509838" y="2847975"/>
          <p14:tracePt t="124915" x="2517775" y="2857500"/>
          <p14:tracePt t="124930" x="2527300" y="2867025"/>
          <p14:tracePt t="125167" x="2554288" y="2857500"/>
          <p14:tracePt t="125174" x="2589213" y="2830513"/>
          <p14:tracePt t="125181" x="2608263" y="2803525"/>
          <p14:tracePt t="125197" x="2652713" y="2768600"/>
          <p14:tracePt t="125214" x="2687638" y="2741613"/>
          <p14:tracePt t="125232" x="2741613" y="2697163"/>
          <p14:tracePt t="125247" x="2786063" y="2670175"/>
          <p14:tracePt t="125264" x="2822575" y="2643188"/>
          <p14:tracePt t="125282" x="2894013" y="2616200"/>
          <p14:tracePt t="125297" x="2928938" y="2598738"/>
          <p14:tracePt t="125313" x="2965450" y="2589213"/>
          <p14:tracePt t="125330" x="3000375" y="2571750"/>
          <p14:tracePt t="125349" x="3036888" y="2544763"/>
          <p14:tracePt t="125363" x="3062288" y="2527300"/>
          <p14:tracePt t="125380" x="3071813" y="2509838"/>
          <p14:tracePt t="125397" x="3089275" y="2500313"/>
          <p14:tracePt t="125414" x="3108325" y="2482850"/>
          <p14:tracePt t="125430" x="3116263" y="2473325"/>
          <p14:tracePt t="125465" x="3125788" y="2465388"/>
          <p14:tracePt t="125481" x="3133725" y="2465388"/>
          <p14:tracePt t="125564" x="3133725" y="2473325"/>
          <p14:tracePt t="125572" x="3125788" y="2482850"/>
          <p14:tracePt t="125580" x="3116263" y="2490788"/>
          <p14:tracePt t="125598" x="3089275" y="2536825"/>
          <p14:tracePt t="125614" x="3071813" y="2544763"/>
          <p14:tracePt t="125630" x="3054350" y="2554288"/>
          <p14:tracePt t="125647" x="3054350" y="2562225"/>
          <p14:tracePt t="125664" x="3036888" y="2562225"/>
          <p14:tracePt t="125755" x="3036888" y="2571750"/>
          <p14:tracePt t="127193" x="3044825" y="2571750"/>
          <p14:tracePt t="127201" x="3062288" y="2571750"/>
          <p14:tracePt t="127215" x="3071813" y="2562225"/>
          <p14:tracePt t="127231" x="3081338" y="2554288"/>
          <p14:tracePt t="127251" x="3089275" y="2554288"/>
          <p14:tracePt t="127281" x="3098800" y="2554288"/>
          <p14:tracePt t="128194" x="3098800" y="2562225"/>
          <p14:tracePt t="128200" x="3098800" y="2589213"/>
          <p14:tracePt t="128215" x="3081338" y="2652713"/>
          <p14:tracePt t="128231" x="3081338" y="2697163"/>
          <p14:tracePt t="128248" x="3071813" y="2751138"/>
          <p14:tracePt t="128265" x="3054350" y="2786063"/>
          <p14:tracePt t="128281" x="3054350" y="2795588"/>
          <p14:tracePt t="128315" x="3054350" y="2803525"/>
          <p14:tracePt t="128348" x="3027363" y="2822575"/>
          <p14:tracePt t="128381" x="2928938" y="2840038"/>
          <p14:tracePt t="128398" x="2847975" y="2840038"/>
          <p14:tracePt t="128415" x="2795588" y="2840038"/>
          <p14:tracePt t="128433" x="2705100" y="2813050"/>
          <p14:tracePt t="128448" x="2616200" y="2795588"/>
          <p14:tracePt t="128465" x="2509838" y="2751138"/>
          <p14:tracePt t="128481" x="2411413" y="2687638"/>
          <p14:tracePt t="128499" x="2303463" y="2598738"/>
          <p14:tracePt t="128514" x="2259013" y="2554288"/>
          <p14:tracePt t="128531" x="2224088" y="2517775"/>
          <p14:tracePt t="128551" x="2187575" y="2473325"/>
          <p14:tracePt t="128568" x="2160588" y="2438400"/>
          <p14:tracePt t="128581" x="2133600" y="2411413"/>
          <p14:tracePt t="128598" x="2108200" y="2393950"/>
          <p14:tracePt t="128853" x="2081213" y="2438400"/>
          <p14:tracePt t="128861" x="2036763" y="2490788"/>
          <p14:tracePt t="128867" x="1982788" y="2554288"/>
          <p14:tracePt t="128881" x="1893888" y="2679700"/>
          <p14:tracePt t="128899" x="1803400" y="2795588"/>
          <p14:tracePt t="128918" x="1660525" y="2938463"/>
          <p14:tracePt t="128933" x="1571625" y="3017838"/>
          <p14:tracePt t="128949" x="1490663" y="3081338"/>
          <p14:tracePt t="128966" x="1455738" y="3125788"/>
          <p14:tracePt t="128984" x="1401763" y="3179763"/>
          <p14:tracePt t="128999" x="1384300" y="3205163"/>
          <p14:tracePt t="129015" x="1366838" y="3232150"/>
          <p14:tracePt t="129032" x="1339850" y="3268663"/>
          <p14:tracePt t="129050" x="1312863" y="3322638"/>
          <p14:tracePt t="129067" x="1295400" y="3367088"/>
          <p14:tracePt t="129081" x="1276350" y="3394075"/>
          <p14:tracePt t="129101" x="1250950" y="3438525"/>
          <p14:tracePt t="129115" x="1241425" y="3482975"/>
          <p14:tracePt t="129132" x="1214438" y="3509963"/>
          <p14:tracePt t="129148" x="1214438" y="3536950"/>
          <p14:tracePt t="129166" x="1196975" y="3571875"/>
          <p14:tracePt t="129182" x="1196975" y="3589338"/>
          <p14:tracePt t="129198" x="1196975" y="3608388"/>
          <p14:tracePt t="129215" x="1196975" y="3616325"/>
          <p14:tracePt t="129234" x="1204913" y="3643313"/>
          <p14:tracePt t="129249" x="1204913" y="3652838"/>
          <p14:tracePt t="129284" x="1204913" y="3670300"/>
          <p14:tracePt t="129315" x="1204913" y="3679825"/>
          <p14:tracePt t="130095" x="1214438" y="3652838"/>
          <p14:tracePt t="130101" x="1214438" y="3625850"/>
          <p14:tracePt t="130115" x="1223963" y="3589338"/>
          <p14:tracePt t="130132" x="1223963" y="3571875"/>
          <p14:tracePt t="130151" x="1223963" y="3554413"/>
          <p14:tracePt t="130166" x="1223963" y="3544888"/>
          <p14:tracePt t="130199" x="1223963" y="3536950"/>
          <p14:tracePt t="130264" x="1223963" y="3517900"/>
          <p14:tracePt t="130293" x="1223963" y="3509963"/>
          <p14:tracePt t="130307" x="1223963" y="3500438"/>
          <p14:tracePt t="130315" x="1223963" y="3490913"/>
          <p14:tracePt t="130335" x="1223963" y="3455988"/>
          <p14:tracePt t="130349" x="1223963" y="3438525"/>
          <p14:tracePt t="130365" x="1223963" y="3419475"/>
          <p14:tracePt t="130401" x="1223963" y="3411538"/>
          <p14:tracePt t="130415" x="1223963" y="3402013"/>
          <p14:tracePt t="130439" x="1223963" y="3394075"/>
          <p14:tracePt t="130476" x="1223963" y="3384550"/>
          <p14:tracePt t="130498" x="1223963" y="3375025"/>
          <p14:tracePt t="130520" x="1223963" y="3367088"/>
          <p14:tracePt t="130541" x="1223963" y="3357563"/>
          <p14:tracePt t="130549" x="1223963" y="3348038"/>
          <p14:tracePt t="130572" x="1223963" y="3340100"/>
          <p14:tracePt t="130637" x="1223963" y="3330575"/>
          <p14:tracePt t="130659" x="1223963" y="3322638"/>
          <p14:tracePt t="130674" x="1231900" y="3313113"/>
          <p14:tracePt t="130682" x="1231900" y="3303588"/>
          <p14:tracePt t="130697" x="1241425" y="3286125"/>
          <p14:tracePt t="130704" x="1250950" y="3276600"/>
          <p14:tracePt t="130715" x="1250950" y="3251200"/>
          <p14:tracePt t="130732" x="1258888" y="3232150"/>
          <p14:tracePt t="130749" x="1258888" y="3224213"/>
          <p14:tracePt t="130768" x="1258888" y="3205163"/>
          <p14:tracePt t="130782" x="1258888" y="3197225"/>
          <p14:tracePt t="130799" x="1258888" y="3187700"/>
          <p14:tracePt t="130820" x="1268413" y="3179763"/>
          <p14:tracePt t="130834" x="1268413" y="3170238"/>
          <p14:tracePt t="130849" x="1276350" y="3152775"/>
          <p14:tracePt t="130866" x="1276350" y="3133725"/>
          <p14:tracePt t="130886" x="1276350" y="3116263"/>
          <p14:tracePt t="130899" x="1276350" y="3108325"/>
          <p14:tracePt t="130916" x="1276350" y="3089275"/>
          <p14:tracePt t="130933" x="1276350" y="3081338"/>
          <p14:tracePt t="130952" x="1276350" y="3071813"/>
          <p14:tracePt t="130966" x="1276350" y="3062288"/>
          <p14:tracePt t="130999" x="1285875" y="3044825"/>
          <p14:tracePt t="131019" x="1295400" y="3027363"/>
          <p14:tracePt t="131032" x="1295400" y="3000375"/>
          <p14:tracePt t="131050" x="1295400" y="2990850"/>
          <p14:tracePt t="131056" x="1295400" y="2973388"/>
          <p14:tracePt t="131071" x="1295400" y="2965450"/>
          <p14:tracePt t="131083" x="1295400" y="2955925"/>
          <p14:tracePt t="131099" x="1295400" y="2938463"/>
          <p14:tracePt t="131116" x="1295400" y="2919413"/>
          <p14:tracePt t="131135" x="1303338" y="2894013"/>
          <p14:tracePt t="131150" x="1303338" y="2874963"/>
          <p14:tracePt t="131166" x="1303338" y="2857500"/>
          <p14:tracePt t="131183" x="1303338" y="2847975"/>
          <p14:tracePt t="131200" x="1303338" y="2840038"/>
          <p14:tracePt t="131232" x="1303338" y="2830513"/>
          <p14:tracePt t="131349" x="1303338" y="2822575"/>
          <p14:tracePt t="131378" x="1303338" y="2813050"/>
          <p14:tracePt t="131467" x="1303338" y="2803525"/>
          <p14:tracePt t="131482" x="1303338" y="2795588"/>
          <p14:tracePt t="131488" x="1303338" y="2786063"/>
          <p14:tracePt t="131500" x="1303338" y="2776538"/>
          <p14:tracePt t="131516" x="1303338" y="2759075"/>
          <p14:tracePt t="131532" x="1303338" y="2741613"/>
          <p14:tracePt t="131569" x="1303338" y="2732088"/>
          <p14:tracePt t="131582" x="1303338" y="2724150"/>
          <p14:tracePt t="132055" x="1312863" y="2714625"/>
          <p14:tracePt t="132070" x="1339850" y="2697163"/>
          <p14:tracePt t="132076" x="1347788" y="2687638"/>
          <p14:tracePt t="132083" x="1347788" y="2679700"/>
          <p14:tracePt t="132100" x="1366838" y="2670175"/>
          <p14:tracePt t="132118" x="1374775" y="2652713"/>
          <p14:tracePt t="132133" x="1384300" y="2652713"/>
          <p14:tracePt t="132150" x="1384300" y="2643188"/>
          <p14:tracePt t="132184" x="1393825" y="2633663"/>
          <p14:tracePt t="132428" x="1384300" y="2633663"/>
          <p14:tracePt t="132435" x="1366838" y="2633663"/>
          <p14:tracePt t="132449" x="1339850" y="2633663"/>
          <p14:tracePt t="132466" x="1303338" y="2633663"/>
          <p14:tracePt t="132483" x="1268413" y="2633663"/>
          <p14:tracePt t="132502" x="1223963" y="2633663"/>
          <p14:tracePt t="132516" x="1214438" y="2633663"/>
          <p14:tracePt t="132533" x="1187450" y="2633663"/>
          <p14:tracePt t="132551" x="1169988" y="2616200"/>
          <p14:tracePt t="132567" x="1152525" y="2598738"/>
          <p14:tracePt t="132583" x="1133475" y="2562225"/>
          <p14:tracePt t="132600" x="1125538" y="2536825"/>
          <p14:tracePt t="132618" x="1116013" y="2482850"/>
          <p14:tracePt t="132634" x="1116013" y="2455863"/>
          <p14:tracePt t="132651" x="1116013" y="2438400"/>
          <p14:tracePt t="132666" x="1116013" y="2419350"/>
          <p14:tracePt t="132683" x="1133475" y="2401888"/>
          <p14:tracePt t="132700" x="1152525" y="2384425"/>
          <p14:tracePt t="132716" x="1196975" y="2357438"/>
          <p14:tracePt t="132736" x="1258888" y="2330450"/>
          <p14:tracePt t="132749" x="1303338" y="2322513"/>
          <p14:tracePt t="132767" x="1339850" y="2312988"/>
          <p14:tracePt t="132783" x="1366838" y="2312988"/>
          <p14:tracePt t="132802" x="1411288" y="2312988"/>
          <p14:tracePt t="132816" x="1419225" y="2312988"/>
          <p14:tracePt t="132834" x="1438275" y="2312988"/>
          <p14:tracePt t="132850" x="1446213" y="2330450"/>
          <p14:tracePt t="132868" x="1455738" y="2366963"/>
          <p14:tracePt t="132883" x="1465263" y="2401888"/>
          <p14:tracePt t="132900" x="1465263" y="2419350"/>
          <p14:tracePt t="132920" x="1465263" y="2446338"/>
          <p14:tracePt t="132933" x="1465263" y="2465388"/>
          <p14:tracePt t="132950" x="1455738" y="2490788"/>
          <p14:tracePt t="132967" x="1438275" y="2500313"/>
          <p14:tracePt t="132985" x="1411288" y="2527300"/>
          <p14:tracePt t="133000" x="1393825" y="2544763"/>
          <p14:tracePt t="133016" x="1374775" y="2562225"/>
          <p14:tracePt t="133033" x="1330325" y="2571750"/>
          <p14:tracePt t="133051" x="1276350" y="2589213"/>
          <p14:tracePt t="133066" x="1241425" y="2598738"/>
          <p14:tracePt t="133083" x="1214438" y="2598738"/>
          <p14:tracePt t="133100" x="1187450" y="2598738"/>
          <p14:tracePt t="133117" x="1169988" y="2598738"/>
          <p14:tracePt t="133134" x="1152525" y="2598738"/>
          <p14:tracePt t="133150" x="1143000" y="2589213"/>
          <p14:tracePt t="133170" x="1133475" y="2571750"/>
          <p14:tracePt t="133185" x="1125538" y="2554288"/>
          <p14:tracePt t="133200" x="1125538" y="2536825"/>
          <p14:tracePt t="133216" x="1108075" y="2517775"/>
          <p14:tracePt t="133235" x="1108075" y="2473325"/>
          <p14:tracePt t="133250" x="1116013" y="2446338"/>
          <p14:tracePt t="133267" x="1116013" y="2438400"/>
          <p14:tracePt t="133283" x="1116013" y="2428875"/>
          <p14:tracePt t="133300" x="1125538" y="2419350"/>
          <p14:tracePt t="133316" x="1133475" y="2411413"/>
          <p14:tracePt t="133333" x="1152525" y="2384425"/>
          <p14:tracePt t="133354" x="1196975" y="2366963"/>
          <p14:tracePt t="133367" x="1223963" y="2366963"/>
          <p14:tracePt t="133384" x="1241425" y="2366963"/>
          <p14:tracePt t="133400" x="1268413" y="2366963"/>
          <p14:tracePt t="133418" x="1303338" y="2366963"/>
          <p14:tracePt t="133434" x="1322388" y="2374900"/>
          <p14:tracePt t="133451" x="1339850" y="2393950"/>
          <p14:tracePt t="133466" x="1347788" y="2411413"/>
          <p14:tracePt t="133484" x="1374775" y="2446338"/>
          <p14:tracePt t="133500" x="1384300" y="2473325"/>
          <p14:tracePt t="133517" x="1393825" y="2500313"/>
          <p14:tracePt t="133535" x="1393825" y="2536825"/>
          <p14:tracePt t="133550" x="1393825" y="2562225"/>
          <p14:tracePt t="133566" x="1393825" y="2581275"/>
          <p14:tracePt t="133583" x="1393825" y="2589213"/>
          <p14:tracePt t="133603" x="1393825" y="2608263"/>
          <p14:tracePt t="133616" x="1393825" y="2616200"/>
          <p14:tracePt t="133634" x="1393825" y="2625725"/>
          <p14:tracePt t="133650" x="1374775" y="2633663"/>
          <p14:tracePt t="133669" x="1347788" y="2652713"/>
          <p14:tracePt t="133683" x="1330325" y="2660650"/>
          <p14:tracePt t="133700" x="1303338" y="2670175"/>
          <p14:tracePt t="133717" x="1276350" y="2670175"/>
          <p14:tracePt t="133735" x="1250950" y="2670175"/>
          <p14:tracePt t="133750" x="1223963" y="2670175"/>
          <p14:tracePt t="133767" x="1196975" y="2670175"/>
          <p14:tracePt t="133786" x="1179513" y="2660650"/>
          <p14:tracePt t="133800" x="1169988" y="2660650"/>
          <p14:tracePt t="133817" x="1152525" y="2652713"/>
          <p14:tracePt t="133833" x="1152525" y="2633663"/>
          <p14:tracePt t="133851" x="1143000" y="2598738"/>
          <p14:tracePt t="133867" x="1133475" y="2562225"/>
          <p14:tracePt t="133884" x="1133475" y="2544763"/>
          <p14:tracePt t="133902" x="1133475" y="2517775"/>
          <p14:tracePt t="133935" x="1133475" y="2509838"/>
          <p14:tracePt t="133950" x="1133475" y="2500313"/>
          <p14:tracePt t="133979" x="1133475" y="2490788"/>
          <p14:tracePt t="133993" x="1133475" y="2482850"/>
          <p14:tracePt t="134015" x="1143000" y="2473325"/>
          <p14:tracePt t="134022" x="1152525" y="2473325"/>
          <p14:tracePt t="134035" x="1169988" y="2465388"/>
          <p14:tracePt t="134051" x="1196975" y="2455863"/>
          <p14:tracePt t="134067" x="1223963" y="2455863"/>
          <p14:tracePt t="134083" x="1231900" y="2455863"/>
          <p14:tracePt t="134101" x="1258888" y="2455863"/>
          <p14:tracePt t="134117" x="1268413" y="2455863"/>
          <p14:tracePt t="134134" x="1276350" y="2455863"/>
          <p14:tracePt t="134152" x="1285875" y="2455863"/>
          <p14:tracePt t="134228" x="1295400" y="2455863"/>
          <p14:tracePt t="136591" x="1295400" y="2509838"/>
          <p14:tracePt t="136598" x="1312863" y="2581275"/>
          <p14:tracePt t="136607" x="1322388" y="2652713"/>
          <p14:tracePt t="136620" x="1347788" y="2830513"/>
          <p14:tracePt t="136635" x="1357313" y="3009900"/>
          <p14:tracePt t="136651" x="1374775" y="3179763"/>
          <p14:tracePt t="136685" x="1401763" y="3581400"/>
          <p14:tracePt t="136718" x="1428750" y="3857625"/>
          <p14:tracePt t="136751" x="1455738" y="4037013"/>
          <p14:tracePt t="136768" x="1465263" y="4116388"/>
          <p14:tracePt t="136785" x="1473200" y="4152900"/>
          <p14:tracePt t="136803" x="1482725" y="4187825"/>
          <p14:tracePt t="136818" x="1482725" y="4197350"/>
          <p14:tracePt t="136835" x="1482725" y="4214813"/>
          <p14:tracePt t="136869" x="1482725" y="4224338"/>
          <p14:tracePt t="136887" x="1482725" y="4232275"/>
          <p14:tracePt t="136901" x="1490663" y="4232275"/>
          <p14:tracePt t="136920" x="1500188" y="4251325"/>
          <p14:tracePt t="136951" x="1500188" y="4259263"/>
          <p14:tracePt t="137011" x="1509713" y="4259263"/>
          <p14:tracePt t="137017" x="1517650" y="4259263"/>
          <p14:tracePt t="137039" x="1527175" y="4259263"/>
          <p14:tracePt t="137061" x="1536700" y="4259263"/>
          <p14:tracePt t="137084" x="1544638" y="4259263"/>
          <p14:tracePt t="137098" x="1554163" y="4259263"/>
          <p14:tracePt t="137106" x="1554163" y="4251325"/>
          <p14:tracePt t="137120" x="1562100" y="4241800"/>
          <p14:tracePt t="137135" x="1581150" y="4232275"/>
          <p14:tracePt t="137151" x="1589088" y="4205288"/>
          <p14:tracePt t="137170" x="1598613" y="4170363"/>
          <p14:tracePt t="137184" x="1608138" y="4152900"/>
          <p14:tracePt t="137201" x="1608138" y="4133850"/>
          <p14:tracePt t="137218" x="1625600" y="4125913"/>
          <p14:tracePt t="137236" x="1625600" y="4108450"/>
          <p14:tracePt t="137251" x="1625600" y="4081463"/>
          <p14:tracePt t="137269" x="1625600" y="4062413"/>
          <p14:tracePt t="137285" x="1625600" y="4037013"/>
          <p14:tracePt t="137302" x="1625600" y="3990975"/>
          <p14:tracePt t="137318" x="1625600" y="3946525"/>
          <p14:tracePt t="137335" x="1625600" y="3929063"/>
          <p14:tracePt t="137355" x="1625600" y="3894138"/>
          <p14:tracePt t="137368" x="1625600" y="3867150"/>
          <p14:tracePt t="137385" x="1625600" y="3848100"/>
          <p14:tracePt t="137402" x="1625600" y="3840163"/>
          <p14:tracePt t="137420" x="1625600" y="3830638"/>
          <p14:tracePt t="137435" x="1625600" y="3822700"/>
          <p14:tracePt t="137452" x="1625600" y="3813175"/>
          <p14:tracePt t="137760" x="1625600" y="3803650"/>
          <p14:tracePt t="138244" x="1625600" y="3795713"/>
          <p14:tracePt t="138266" x="1633538" y="3786188"/>
          <p14:tracePt t="138280" x="1633538" y="3776663"/>
          <p14:tracePt t="138288" x="1643063" y="3776663"/>
          <p14:tracePt t="138427" x="1652588" y="3776663"/>
          <p14:tracePt t="138472" x="1652588" y="3768725"/>
          <p14:tracePt t="138486" x="1660525" y="3768725"/>
          <p14:tracePt t="138921" x="1670050" y="3759200"/>
          <p14:tracePt t="138943" x="1670050" y="3751263"/>
          <p14:tracePt t="138957" x="1679575" y="3741738"/>
          <p14:tracePt t="139134" x="1679575" y="3732213"/>
          <p14:tracePt t="139156" x="1687513" y="3724275"/>
          <p14:tracePt t="139176" x="1687513" y="3714750"/>
          <p14:tracePt t="140073" x="1670050" y="3714750"/>
          <p14:tracePt t="140088" x="1660525" y="3714750"/>
          <p14:tracePt t="140093" x="1652588" y="3714750"/>
          <p14:tracePt t="140103" x="1643063" y="3714750"/>
          <p14:tracePt t="140123" x="1633538" y="3714750"/>
          <p14:tracePt t="140145" x="1625600" y="3714750"/>
          <p14:tracePt t="140198" x="1616075" y="3705225"/>
          <p14:tracePt t="140219" x="1616075" y="3697288"/>
          <p14:tracePt t="140240" x="1616075" y="3687763"/>
          <p14:tracePt t="140263" x="1616075" y="3679825"/>
          <p14:tracePt t="140269" x="1616075" y="3670300"/>
          <p14:tracePt t="140292" x="1616075" y="3660775"/>
          <p14:tracePt t="140323" x="1616075" y="3652838"/>
          <p14:tracePt t="140336" x="1616075" y="3643313"/>
          <p14:tracePt t="140358" x="1616075" y="3633788"/>
          <p14:tracePt t="140372" x="1616075" y="3625850"/>
          <p14:tracePt t="140395" x="1616075" y="3616325"/>
          <p14:tracePt t="140417" x="1616075" y="3608388"/>
          <p14:tracePt t="140439" x="1616075" y="3598863"/>
          <p14:tracePt t="140455" x="1616075" y="3589338"/>
          <p14:tracePt t="140461" x="1616075" y="3581400"/>
          <p14:tracePt t="140470" x="1625600" y="3571875"/>
          <p14:tracePt t="140486" x="1625600" y="3562350"/>
          <p14:tracePt t="140504" x="1643063" y="3536950"/>
          <p14:tracePt t="140519" x="1652588" y="3517900"/>
          <p14:tracePt t="140536" x="1670050" y="3500438"/>
          <p14:tracePt t="140556" x="1687513" y="3482975"/>
          <p14:tracePt t="140562" x="1704975" y="3473450"/>
          <p14:tracePt t="140586" x="1724025" y="3455988"/>
          <p14:tracePt t="140602" x="1751013" y="3446463"/>
          <p14:tracePt t="140620" x="1776413" y="3438525"/>
          <p14:tracePt t="140636" x="1795463" y="3438525"/>
          <p14:tracePt t="140653" x="1812925" y="3438525"/>
          <p14:tracePt t="140669" x="1822450" y="3438525"/>
          <p14:tracePt t="140687" x="1847850" y="3438525"/>
          <p14:tracePt t="140703" x="1847850" y="3446463"/>
          <p14:tracePt t="140720" x="1857375" y="3455988"/>
          <p14:tracePt t="140738" x="1866900" y="3465513"/>
          <p14:tracePt t="140753" x="1874838" y="3482975"/>
          <p14:tracePt t="140769" x="1874838" y="3490913"/>
          <p14:tracePt t="140786" x="1874838" y="3500438"/>
          <p14:tracePt t="140805" x="1874838" y="3509963"/>
          <p14:tracePt t="140819" x="1874838" y="3517900"/>
          <p14:tracePt t="140853" x="1874838" y="3527425"/>
          <p14:tracePt t="140870" x="1874838" y="3554413"/>
          <p14:tracePt t="140886" x="1857375" y="3562350"/>
          <p14:tracePt t="140903" x="1847850" y="3571875"/>
          <p14:tracePt t="140922" x="1803400" y="3598863"/>
          <p14:tracePt t="140937" x="1785938" y="3608388"/>
          <p14:tracePt t="140953" x="1758950" y="3625850"/>
          <p14:tracePt t="140969" x="1731963" y="3625850"/>
          <p14:tracePt t="140990" x="1697038" y="3643313"/>
          <p14:tracePt t="141003" x="1687513" y="3643313"/>
          <p14:tracePt t="141019" x="1660525" y="3660775"/>
          <p14:tracePt t="141036" x="1652588" y="3660775"/>
          <p14:tracePt t="141055" x="1633538" y="3679825"/>
          <p14:tracePt t="141061" x="1616075" y="3679825"/>
          <p14:tracePt t="141071" x="1608138" y="3679825"/>
          <p14:tracePt t="141086" x="1589088" y="3679825"/>
          <p14:tracePt t="141103" x="1571625" y="3679825"/>
          <p14:tracePt t="141119" x="1544638" y="3679825"/>
          <p14:tracePt t="141137" x="1517650" y="3679825"/>
          <p14:tracePt t="141153" x="1500188" y="3670300"/>
          <p14:tracePt t="141172" x="1482725" y="3652838"/>
          <p14:tracePt t="141187" x="1473200" y="3652838"/>
          <p14:tracePt t="141203" x="1465263" y="3652838"/>
          <p14:tracePt t="141236" x="1465263" y="3643313"/>
          <p14:tracePt t="141277" x="1465263" y="3633788"/>
          <p14:tracePt t="141298" x="1465263" y="3625850"/>
          <p14:tracePt t="141313" x="1465263" y="3616325"/>
          <p14:tracePt t="141335" x="1465263" y="3608388"/>
          <p14:tracePt t="141357" x="1465263" y="3598863"/>
          <p14:tracePt t="141371" x="1482725" y="3589338"/>
          <p14:tracePt t="141378" x="1482725" y="3581400"/>
          <p14:tracePt t="141387" x="1490663" y="3571875"/>
          <p14:tracePt t="141403" x="1509713" y="3571875"/>
          <p14:tracePt t="141423" x="1554163" y="3562350"/>
          <p14:tracePt t="141436" x="1589088" y="3562350"/>
          <p14:tracePt t="141453" x="1608138" y="3562350"/>
          <p14:tracePt t="141470" x="1633538" y="3562350"/>
          <p14:tracePt t="141486" x="1652588" y="3571875"/>
          <p14:tracePt t="141503" x="1670050" y="3581400"/>
          <p14:tracePt t="141520" x="1687513" y="3581400"/>
          <p14:tracePt t="141538" x="1687513" y="3598863"/>
          <p14:tracePt t="141553" x="1697038" y="3608388"/>
          <p14:tracePt t="141571" x="1704975" y="3625850"/>
          <p14:tracePt t="141587" x="1704975" y="3633788"/>
          <p14:tracePt t="141605" x="1704975" y="3687763"/>
          <p14:tracePt t="141620" x="1704975" y="3724275"/>
          <p14:tracePt t="141636" x="1687513" y="3776663"/>
          <p14:tracePt t="141653" x="1670050" y="3822700"/>
          <p14:tracePt t="141670" x="1660525" y="3840163"/>
          <p14:tracePt t="141686" x="1652588" y="3857625"/>
          <p14:tracePt t="141703" x="1643063" y="3867150"/>
          <p14:tracePt t="141722" x="1643063" y="3875088"/>
          <p14:tracePt t="141736" x="1633538" y="3875088"/>
          <p14:tracePt t="141753" x="1625600" y="3884613"/>
          <p14:tracePt t="141770" x="1625600" y="3894138"/>
          <p14:tracePt t="141788" x="1571625" y="3919538"/>
          <p14:tracePt t="142223" x="1562100" y="3919538"/>
          <p14:tracePt t="142238" x="1544638" y="3919538"/>
          <p14:tracePt t="142246" x="1536700" y="3919538"/>
          <p14:tracePt t="142260" x="1527175" y="3919538"/>
          <p14:tracePt t="142270" x="1517650" y="3919538"/>
          <p14:tracePt t="142303" x="1490663" y="3919538"/>
          <p14:tracePt t="142339" x="1473200" y="3919538"/>
          <p14:tracePt t="142371" x="1465263" y="3919538"/>
          <p14:tracePt t="142449" x="1465263" y="3911600"/>
          <p14:tracePt t="142473" x="1465263" y="3902075"/>
          <p14:tracePt t="142495" x="1465263" y="3894138"/>
          <p14:tracePt t="142502" x="1473200" y="3884613"/>
          <p14:tracePt t="142510" x="1482725" y="3884613"/>
          <p14:tracePt t="142522" x="1509713" y="3867150"/>
          <p14:tracePt t="142537" x="1527175" y="3857625"/>
          <p14:tracePt t="142554" x="1562100" y="3830638"/>
          <p14:tracePt t="142559" x="1571625" y="3830638"/>
          <p14:tracePt t="142570" x="1598613" y="3822700"/>
          <p14:tracePt t="142589" x="1633538" y="3813175"/>
          <p14:tracePt t="142603" x="1643063" y="3813175"/>
          <p14:tracePt t="142620" x="1652588" y="3813175"/>
          <p14:tracePt t="142639" x="1660525" y="3813175"/>
          <p14:tracePt t="142654" x="1670050" y="3813175"/>
          <p14:tracePt t="142745" x="1679575" y="3813175"/>
          <p14:tracePt t="142833" x="1687513" y="3803650"/>
          <p14:tracePt t="142847" x="1697038" y="3795713"/>
          <p14:tracePt t="142876" x="1704975" y="3795713"/>
          <p14:tracePt t="142898" x="1714500" y="3795713"/>
          <p14:tracePt t="142914" x="1714500" y="3786188"/>
          <p14:tracePt t="142920" x="1724025" y="3786188"/>
          <p14:tracePt t="142928" x="1731963" y="3786188"/>
          <p14:tracePt t="142950" x="1741488" y="3786188"/>
          <p14:tracePt t="142981" x="1751013" y="3786188"/>
          <p14:tracePt t="143023" x="1758950" y="3786188"/>
          <p14:tracePt t="144346" x="1751013" y="3786188"/>
          <p14:tracePt t="144352" x="1751013" y="3776663"/>
          <p14:tracePt t="144359" x="1741488" y="3776663"/>
          <p14:tracePt t="144374" x="1724025" y="3768725"/>
          <p14:tracePt t="144388" x="1697038" y="3759200"/>
          <p14:tracePt t="144404" x="1679575" y="3751263"/>
          <p14:tracePt t="144421" x="1660525" y="3741738"/>
          <p14:tracePt t="144454" x="1643063" y="3741738"/>
          <p14:tracePt t="144489" x="1625600" y="3741738"/>
          <p14:tracePt t="144551" x="1625600" y="3732213"/>
          <p14:tracePt t="144573" x="1616075" y="3724275"/>
          <p14:tracePt t="144580" x="1608138" y="3714750"/>
          <p14:tracePt t="144602" x="1608138" y="3705225"/>
          <p14:tracePt t="144609" x="1598613" y="3705225"/>
          <p14:tracePt t="144624" x="1598613" y="3697288"/>
          <p14:tracePt t="144644" x="1598613" y="3687763"/>
          <p14:tracePt t="144660" x="1598613" y="3679825"/>
          <p14:tracePt t="144683" x="1598613" y="3670300"/>
          <p14:tracePt t="144705" x="1598613" y="3660775"/>
          <p14:tracePt t="144728" x="1598613" y="3652838"/>
          <p14:tracePt t="144764" x="1598613" y="3643313"/>
          <p14:tracePt t="144815" x="1598613" y="3633788"/>
          <p14:tracePt t="144838" x="1598613" y="3625850"/>
          <p14:tracePt t="144858" x="1598613" y="3616325"/>
          <p14:tracePt t="144881" x="1598613" y="3608388"/>
          <p14:tracePt t="144895" x="1598613" y="3598863"/>
          <p14:tracePt t="144956" x="1598613" y="3589338"/>
          <p14:tracePt t="144977" x="1598613" y="3581400"/>
          <p14:tracePt t="144991" x="1616075" y="3581400"/>
          <p14:tracePt t="144998" x="1616075" y="3571875"/>
          <p14:tracePt t="145005" x="1625600" y="3562350"/>
          <p14:tracePt t="145021" x="1643063" y="3562350"/>
          <p14:tracePt t="145038" x="1643063" y="3554413"/>
          <p14:tracePt t="145055" x="1652588" y="3554413"/>
          <p14:tracePt t="145071" x="1660525" y="3554413"/>
          <p14:tracePt t="145116" x="1670050" y="3554413"/>
          <p14:tracePt t="145124" x="1679575" y="3554413"/>
          <p14:tracePt t="145145" x="1687513" y="3554413"/>
          <p14:tracePt t="145167" x="1697038" y="3554413"/>
          <p14:tracePt t="145190" x="1704975" y="3554413"/>
          <p14:tracePt t="145205" x="1714500" y="3554413"/>
          <p14:tracePt t="145227" x="1724025" y="3554413"/>
          <p14:tracePt t="145233" x="1724025" y="3562350"/>
          <p14:tracePt t="145240" x="1724025" y="3571875"/>
          <p14:tracePt t="145254" x="1731963" y="3571875"/>
          <p14:tracePt t="145271" x="1741488" y="3571875"/>
          <p14:tracePt t="145292" x="1751013" y="3571875"/>
          <p14:tracePt t="145305" x="1758950" y="3571875"/>
          <p14:tracePt t="145424" x="1758950" y="3581400"/>
          <p14:tracePt t="145711" x="1758950" y="3589338"/>
          <p14:tracePt t="145718" x="1758950" y="3598863"/>
          <p14:tracePt t="145725" x="1758950" y="3608388"/>
          <p14:tracePt t="145738" x="1758950" y="3616325"/>
          <p14:tracePt t="145755" x="1758950" y="3633788"/>
          <p14:tracePt t="145771" x="1751013" y="3652838"/>
          <p14:tracePt t="145790" x="1704975" y="3679825"/>
          <p14:tracePt t="145805" x="1670050" y="3697288"/>
          <p14:tracePt t="145838" x="1571625" y="3705225"/>
          <p14:tracePt t="145871" x="1517650" y="3705225"/>
          <p14:tracePt t="145907" x="1490663" y="3705225"/>
          <p14:tracePt t="145921" x="1482725" y="3705225"/>
          <p14:tracePt t="145968" x="1482725" y="3697288"/>
          <p14:tracePt t="145989" x="1482725" y="3687763"/>
          <p14:tracePt t="146012" x="1482725" y="3679825"/>
          <p14:tracePt t="146019" x="1473200" y="3679825"/>
          <p14:tracePt t="146033" x="1473200" y="3670300"/>
          <p14:tracePt t="146040" x="1465263" y="3670300"/>
          <p14:tracePt t="146058" x="1455738" y="3652838"/>
          <p14:tracePt t="146077" x="1455738" y="3643313"/>
          <p14:tracePt t="146099" x="1455738" y="3633788"/>
          <p14:tracePt t="146129" x="1455738" y="3625850"/>
          <p14:tracePt t="146246" x="1455738" y="3616325"/>
          <p14:tracePt t="146253" x="1465263" y="3616325"/>
          <p14:tracePt t="146262" x="1473200" y="3616325"/>
          <p14:tracePt t="146272" x="1490663" y="3616325"/>
          <p14:tracePt t="146288" x="1536700" y="3616325"/>
          <p14:tracePt t="146305" x="1581150" y="3616325"/>
          <p14:tracePt t="146322" x="1598613" y="3616325"/>
          <p14:tracePt t="146340" x="1633538" y="3616325"/>
          <p14:tracePt t="146355" x="1643063" y="3616325"/>
          <p14:tracePt t="146372" x="1652588" y="3616325"/>
          <p14:tracePt t="146389" x="1660525" y="3616325"/>
          <p14:tracePt t="147289" x="1652588" y="3608388"/>
          <p14:tracePt t="147296" x="1643063" y="3598863"/>
          <p14:tracePt t="147306" x="1633538" y="3598863"/>
          <p14:tracePt t="147324" x="1589088" y="3517900"/>
          <p14:tracePt t="147339" x="1536700" y="3402013"/>
          <p14:tracePt t="147355" x="1500188" y="3295650"/>
          <p14:tracePt t="147372" x="1465263" y="3214688"/>
          <p14:tracePt t="147390" x="1428750" y="3071813"/>
          <p14:tracePt t="147422" x="1401763" y="2867025"/>
          <p14:tracePt t="147456" x="1401763" y="2705100"/>
          <p14:tracePt t="147489" x="1401763" y="2652713"/>
          <p14:tracePt t="147508" x="1401763" y="2625725"/>
          <p14:tracePt t="147522" x="1401763" y="2616200"/>
          <p14:tracePt t="147540" x="1401763" y="2608263"/>
          <p14:tracePt t="147572" x="1401763" y="2598738"/>
          <p14:tracePt t="147589" x="1401763" y="2589213"/>
          <p14:tracePt t="147606" x="1401763" y="2581275"/>
          <p14:tracePt t="147622" x="1393825" y="2562225"/>
          <p14:tracePt t="147640" x="1374775" y="2527300"/>
          <p14:tracePt t="147655" x="1357313" y="2482850"/>
          <p14:tracePt t="147673" x="1339850" y="2428875"/>
          <p14:tracePt t="147692" x="1330325" y="2384425"/>
          <p14:tracePt t="147706" x="1322388" y="2374900"/>
          <p14:tracePt t="147722" x="1322388" y="2357438"/>
          <p14:tracePt t="147739" x="1322388" y="2347913"/>
          <p14:tracePt t="147832" x="1322388" y="2357438"/>
          <p14:tracePt t="147840" x="1312863" y="2384425"/>
          <p14:tracePt t="147847" x="1312863" y="2411413"/>
          <p14:tracePt t="147855" x="1303338" y="2446338"/>
          <p14:tracePt t="147875" x="1285875" y="2536825"/>
          <p14:tracePt t="147889" x="1285875" y="2616200"/>
          <p14:tracePt t="147905" x="1285875" y="2724150"/>
          <p14:tracePt t="147922" x="1285875" y="2847975"/>
          <p14:tracePt t="147941" x="1303338" y="2982913"/>
          <p14:tracePt t="147956" x="1312863" y="3036888"/>
          <p14:tracePt t="147973" x="1322388" y="3071813"/>
          <p14:tracePt t="147989" x="1330325" y="3116263"/>
          <p14:tracePt t="148007" x="1347788" y="3160713"/>
          <p14:tracePt t="148023" x="1357313" y="3214688"/>
          <p14:tracePt t="148039" x="1374775" y="3259138"/>
          <p14:tracePt t="148056" x="1384300" y="3295650"/>
          <p14:tracePt t="148073" x="1401763" y="3330575"/>
          <p14:tracePt t="148089" x="1411288" y="3357563"/>
          <p14:tracePt t="148105" x="1419225" y="3384550"/>
          <p14:tracePt t="148125" x="1438275" y="3402013"/>
          <p14:tracePt t="148139" x="1446213" y="3411538"/>
          <p14:tracePt t="148155" x="1465263" y="3429000"/>
          <p14:tracePt t="148172" x="1473200" y="3438525"/>
          <p14:tracePt t="148190" x="1500188" y="3455988"/>
          <p14:tracePt t="148205" x="1509713" y="3455988"/>
          <p14:tracePt t="148222" x="1527175" y="3473450"/>
          <p14:tracePt t="148239" x="1544638" y="3482975"/>
          <p14:tracePt t="148257" x="1562100" y="3490913"/>
          <p14:tracePt t="148272" x="1571625" y="3490913"/>
          <p14:tracePt t="148289" x="1581150" y="3500438"/>
          <p14:tracePt t="148308" x="1589088" y="3509963"/>
          <p14:tracePt t="148324" x="1608138" y="3517900"/>
          <p14:tracePt t="148339" x="1616075" y="3527425"/>
          <p14:tracePt t="148356" x="1633538" y="3536950"/>
          <p14:tracePt t="148375" x="1652588" y="3544888"/>
          <p14:tracePt t="148405" x="1670050" y="3554413"/>
          <p14:tracePt t="148423" x="1670050" y="3562350"/>
          <p14:tracePt t="148440" x="1679575" y="3562350"/>
          <p14:tracePt t="148501" x="1687513" y="3571875"/>
          <p14:tracePt t="149698" x="1687513" y="3581400"/>
          <p14:tracePt t="150014" x="1679575" y="3581400"/>
          <p14:tracePt t="150020" x="1670050" y="3581400"/>
          <p14:tracePt t="150028" x="1660525" y="3581400"/>
          <p14:tracePt t="150041" x="1625600" y="3581400"/>
          <p14:tracePt t="150056" x="1581150" y="3571875"/>
          <p14:tracePt t="150073" x="1544638" y="3562350"/>
          <p14:tracePt t="150080" x="1527175" y="3554413"/>
          <p14:tracePt t="150092" x="1500188" y="3536950"/>
          <p14:tracePt t="150123" x="1455738" y="3340100"/>
          <p14:tracePt t="150158" x="1527175" y="3062288"/>
          <p14:tracePt t="150190" x="1643063" y="2795588"/>
          <p14:tracePt t="150206" x="1687513" y="2714625"/>
          <p14:tracePt t="150224" x="1714500" y="2660650"/>
          <p14:tracePt t="150239" x="1724025" y="2633663"/>
          <p14:tracePt t="150256" x="1731963" y="2625725"/>
          <p14:tracePt t="150290" x="1731963" y="2616200"/>
          <p14:tracePt t="150307" x="1731963" y="2608263"/>
          <p14:tracePt t="150323" x="1741488" y="2598738"/>
          <p14:tracePt t="150341" x="1751013" y="2589213"/>
          <p14:tracePt t="150357" x="1768475" y="2589213"/>
          <p14:tracePt t="150373" x="1785938" y="2571750"/>
          <p14:tracePt t="150390" x="1812925" y="2554288"/>
          <p14:tracePt t="150408" x="1830388" y="2544763"/>
          <p14:tracePt t="150423" x="1839913" y="2544763"/>
          <p14:tracePt t="150456" x="1847850" y="2544763"/>
          <p14:tracePt t="150474" x="1857375" y="2544763"/>
          <p14:tracePt t="150512" x="1857375" y="2536825"/>
          <p14:tracePt t="150519" x="1866900" y="2527300"/>
          <p14:tracePt t="150534" x="1884363" y="2527300"/>
          <p14:tracePt t="150542" x="1884363" y="2517775"/>
          <p14:tracePt t="150557" x="1893888" y="2517775"/>
          <p14:tracePt t="150574" x="1901825" y="2517775"/>
          <p14:tracePt t="150609" x="1911350" y="2517775"/>
          <p14:tracePt t="151527" x="1911350" y="2554288"/>
          <p14:tracePt t="151532" x="1911350" y="2598738"/>
          <p14:tracePt t="151541" x="1911350" y="2652713"/>
          <p14:tracePt t="151557" x="1911350" y="2714625"/>
          <p14:tracePt t="151575" x="1901825" y="2795588"/>
          <p14:tracePt t="151590" x="1874838" y="2901950"/>
          <p14:tracePt t="151624" x="1839913" y="3133725"/>
          <p14:tracePt t="151657" x="1812925" y="3276600"/>
          <p14:tracePt t="151693" x="1795463" y="3340100"/>
          <p14:tracePt t="151707" x="1785938" y="3357563"/>
          <p14:tracePt t="151723" x="1785938" y="3367088"/>
          <p14:tracePt t="151760" x="1776413" y="3384550"/>
          <p14:tracePt t="151774" x="1768475" y="3402013"/>
          <p14:tracePt t="151790" x="1758950" y="3438525"/>
          <p14:tracePt t="151807" x="1751013" y="3482975"/>
          <p14:tracePt t="151824" x="1731963" y="3544888"/>
          <p14:tracePt t="151840" x="1731963" y="3581400"/>
          <p14:tracePt t="151857" x="1724025" y="3608388"/>
          <p14:tracePt t="151874" x="1714500" y="3633788"/>
          <p14:tracePt t="151891" x="1714500" y="3660775"/>
          <p14:tracePt t="151907" x="1714500" y="3670300"/>
          <p14:tracePt t="151923" x="1714500" y="3679825"/>
          <p14:tracePt t="151942" x="1714500" y="3687763"/>
          <p14:tracePt t="151973" x="1714500" y="3697288"/>
          <p14:tracePt t="152502" x="1714500" y="3751263"/>
          <p14:tracePt t="152510" x="1704975" y="3848100"/>
          <p14:tracePt t="152516" x="1704975" y="3965575"/>
          <p14:tracePt t="152524" x="1704975" y="4098925"/>
          <p14:tracePt t="152540" x="1704975" y="4303713"/>
          <p14:tracePt t="152561" x="1704975" y="4537075"/>
          <p14:tracePt t="152574" x="1704975" y="4670425"/>
          <p14:tracePt t="152607" x="1704975" y="4840288"/>
          <p14:tracePt t="152641" x="1704975" y="4938713"/>
          <p14:tracePt t="152676" x="1704975" y="5000625"/>
          <p14:tracePt t="152691" x="1704975" y="5010150"/>
          <p14:tracePt t="152724" x="1704975" y="5027613"/>
          <p14:tracePt t="152743" x="1704975" y="5037138"/>
          <p14:tracePt t="152842" x="1704975" y="5045075"/>
          <p14:tracePt t="152855" x="1704975" y="5062538"/>
          <p14:tracePt t="152861" x="1704975" y="5081588"/>
          <p14:tracePt t="152875" x="1697038" y="5099050"/>
          <p14:tracePt t="152891" x="1697038" y="5126038"/>
          <p14:tracePt t="152908" x="1697038" y="5143500"/>
          <p14:tracePt t="152925" x="1697038" y="5160963"/>
          <p14:tracePt t="153237" x="1697038" y="5143500"/>
          <p14:tracePt t="153244" x="1697038" y="5126038"/>
          <p14:tracePt t="153259" x="1697038" y="5089525"/>
          <p14:tracePt t="153275" x="1697038" y="5072063"/>
          <p14:tracePt t="153294" x="1697038" y="5045075"/>
          <p14:tracePt t="153308" x="1697038" y="5037138"/>
          <p14:tracePt t="153341" x="1697038" y="5027613"/>
          <p14:tracePt t="153420" x="1697038" y="5045075"/>
          <p14:tracePt t="153435" x="1714500" y="5108575"/>
          <p14:tracePt t="153441" x="1724025" y="5170488"/>
          <p14:tracePt t="153458" x="1731963" y="5259388"/>
          <p14:tracePt t="153477" x="1741488" y="5384800"/>
          <p14:tracePt t="153491" x="1758950" y="5438775"/>
          <p14:tracePt t="153508" x="1768475" y="5491163"/>
          <p14:tracePt t="153524" x="1768475" y="5545138"/>
          <p14:tracePt t="153543" x="1803400" y="5634038"/>
          <p14:tracePt t="153558" x="1812925" y="5680075"/>
          <p14:tracePt t="153575" x="1839913" y="5724525"/>
          <p14:tracePt t="153580" x="1857375" y="5732463"/>
          <p14:tracePt t="153591" x="1866900" y="5751513"/>
          <p14:tracePt t="153609" x="1928813" y="5786438"/>
          <p14:tracePt t="153624" x="1973263" y="5803900"/>
          <p14:tracePt t="153641" x="2009775" y="5830888"/>
          <p14:tracePt t="153658" x="2062163" y="5830888"/>
          <p14:tracePt t="153675" x="2133600" y="5848350"/>
          <p14:tracePt t="153692" x="2197100" y="5848350"/>
          <p14:tracePt t="153707" x="2268538" y="5848350"/>
          <p14:tracePt t="153726" x="2374900" y="5848350"/>
          <p14:tracePt t="153741" x="2446338" y="5840413"/>
          <p14:tracePt t="153758" x="2509838" y="5830888"/>
          <p14:tracePt t="153774" x="2544763" y="5830888"/>
          <p14:tracePt t="153793" x="2616200" y="5813425"/>
          <p14:tracePt t="153808" x="2670175" y="5803900"/>
          <p14:tracePt t="153825" x="2724150" y="5786438"/>
          <p14:tracePt t="153841" x="2759075" y="5776913"/>
          <p14:tracePt t="153858" x="2830513" y="5759450"/>
          <p14:tracePt t="153875" x="2857500" y="5751513"/>
          <p14:tracePt t="153892" x="2894013" y="5751513"/>
          <p14:tracePt t="153910" x="2946400" y="5724525"/>
          <p14:tracePt t="153924" x="2965450" y="5705475"/>
          <p14:tracePt t="153941" x="3000375" y="5697538"/>
          <p14:tracePt t="153958" x="3027363" y="5680075"/>
          <p14:tracePt t="153977" x="3108325" y="5653088"/>
          <p14:tracePt t="153991" x="3160713" y="5634038"/>
          <p14:tracePt t="154008" x="3205163" y="5616575"/>
          <p14:tracePt t="154025" x="3259138" y="5616575"/>
          <p14:tracePt t="154042" x="3313113" y="5599113"/>
          <p14:tracePt t="154058" x="3348038" y="5589588"/>
          <p14:tracePt t="154078" x="3375025" y="5572125"/>
          <p14:tracePt t="154083" x="3394075" y="5572125"/>
          <p14:tracePt t="154094" x="3402013" y="5562600"/>
          <p14:tracePt t="154109" x="3419475" y="5562600"/>
          <p14:tracePt t="154124" x="3438525" y="5554663"/>
          <p14:tracePt t="154141" x="3446463" y="5545138"/>
          <p14:tracePt t="154160" x="3473450" y="5518150"/>
          <p14:tracePt t="154174" x="3482975" y="5510213"/>
          <p14:tracePt t="154192" x="3500438" y="5491163"/>
          <p14:tracePt t="154208" x="3517900" y="5483225"/>
          <p14:tracePt t="154226" x="3527425" y="5456238"/>
          <p14:tracePt t="154241" x="3527425" y="5438775"/>
          <p14:tracePt t="154258" x="3536950" y="5411788"/>
          <p14:tracePt t="154275" x="3536950" y="5384800"/>
          <p14:tracePt t="154291" x="3536950" y="5348288"/>
          <p14:tracePt t="154308" x="3536950" y="5330825"/>
          <p14:tracePt t="154325" x="3536950" y="5303838"/>
          <p14:tracePt t="154343" x="3536950" y="5286375"/>
          <p14:tracePt t="154358" x="3536950" y="5268913"/>
          <p14:tracePt t="154375" x="3536950" y="5251450"/>
          <p14:tracePt t="154391" x="3527425" y="5232400"/>
          <p14:tracePt t="154410" x="3509963" y="5205413"/>
          <p14:tracePt t="154424" x="3490913" y="5180013"/>
          <p14:tracePt t="154442" x="3455988" y="5160963"/>
          <p14:tracePt t="154458" x="3402013" y="5126038"/>
          <p14:tracePt t="154475" x="3322638" y="5089525"/>
          <p14:tracePt t="154492" x="3241675" y="5072063"/>
          <p14:tracePt t="154508" x="3187700" y="5054600"/>
          <p14:tracePt t="154527" x="3098800" y="5027613"/>
          <p14:tracePt t="154543" x="3054350" y="5010150"/>
          <p14:tracePt t="154558" x="3000375" y="4991100"/>
          <p14:tracePt t="154575" x="2928938" y="4983163"/>
          <p14:tracePt t="154581" x="2901950" y="4973638"/>
          <p14:tracePt t="154593" x="2847975" y="4973638"/>
          <p14:tracePt t="154608" x="2786063" y="4956175"/>
          <p14:tracePt t="154625" x="2724150" y="4946650"/>
          <p14:tracePt t="154641" x="2670175" y="4938713"/>
          <p14:tracePt t="154658" x="2589213" y="4929188"/>
          <p14:tracePt t="154674" x="2517775" y="4911725"/>
          <p14:tracePt t="154691" x="2428875" y="4902200"/>
          <p14:tracePt t="154709" x="2276475" y="4894263"/>
          <p14:tracePt t="154725" x="2205038" y="4894263"/>
          <p14:tracePt t="154742" x="2143125" y="4894263"/>
          <p14:tracePt t="154758" x="2071688" y="4894263"/>
          <p14:tracePt t="154776" x="1911350" y="4894263"/>
          <p14:tracePt t="154793" x="1803400" y="4894263"/>
          <p14:tracePt t="154808" x="1731963" y="4902200"/>
          <p14:tracePt t="154825" x="1660525" y="4902200"/>
          <p14:tracePt t="154842" x="1554163" y="4919663"/>
          <p14:tracePt t="154858" x="1455738" y="4919663"/>
          <p14:tracePt t="154875" x="1366838" y="4929188"/>
          <p14:tracePt t="154894" x="1258888" y="4938713"/>
          <p14:tracePt t="154909" x="1204913" y="4938713"/>
          <p14:tracePt t="154925" x="1160463" y="4938713"/>
          <p14:tracePt t="154941" x="1125538" y="4946650"/>
          <p14:tracePt t="154961" x="1054100" y="4965700"/>
          <p14:tracePt t="154975" x="1009650" y="4973638"/>
          <p14:tracePt t="154992" x="965200" y="4983163"/>
          <p14:tracePt t="155008" x="928688" y="5000625"/>
          <p14:tracePt t="155027" x="874713" y="5027613"/>
          <p14:tracePt t="155041" x="839788" y="5037138"/>
          <p14:tracePt t="155059" x="812800" y="5062538"/>
          <p14:tracePt t="155076" x="785813" y="5081588"/>
          <p14:tracePt t="155080" x="768350" y="5081588"/>
          <p14:tracePt t="155093" x="758825" y="5099050"/>
          <p14:tracePt t="155108" x="741363" y="5108575"/>
          <p14:tracePt t="155125" x="731838" y="5126038"/>
          <p14:tracePt t="155144" x="714375" y="5133975"/>
          <p14:tracePt t="155159" x="704850" y="5153025"/>
          <p14:tracePt t="155175" x="704850" y="5160963"/>
          <p14:tracePt t="155191" x="696913" y="5205413"/>
          <p14:tracePt t="155209" x="696913" y="5276850"/>
          <p14:tracePt t="155225" x="723900" y="5340350"/>
          <p14:tracePt t="155241" x="731838" y="5375275"/>
          <p14:tracePt t="155262" x="795338" y="5456238"/>
          <p14:tracePt t="155276" x="839788" y="5483225"/>
          <p14:tracePt t="155292" x="893763" y="5510213"/>
          <p14:tracePt t="155308" x="955675" y="5537200"/>
          <p14:tracePt t="155326" x="1044575" y="5562600"/>
          <p14:tracePt t="155343" x="1098550" y="5581650"/>
          <p14:tracePt t="155359" x="1169988" y="5589588"/>
          <p14:tracePt t="155375" x="1268413" y="5599113"/>
          <p14:tracePt t="155394" x="1419225" y="5599113"/>
          <p14:tracePt t="155408" x="1517650" y="5599113"/>
          <p14:tracePt t="155425" x="1608138" y="5599113"/>
          <p14:tracePt t="155442" x="1741488" y="5599113"/>
          <p14:tracePt t="155460" x="1919288" y="5589588"/>
          <p14:tracePt t="155475" x="2000250" y="5581650"/>
          <p14:tracePt t="155493" x="2071688" y="5572125"/>
          <p14:tracePt t="155511" x="2241550" y="5554663"/>
          <p14:tracePt t="155527" x="2366963" y="5537200"/>
          <p14:tracePt t="155541" x="2473325" y="5527675"/>
          <p14:tracePt t="155558" x="2571750" y="5527675"/>
          <p14:tracePt t="155578" x="2679700" y="5527675"/>
          <p14:tracePt t="155584" x="2714625" y="5527675"/>
          <p14:tracePt t="155592" x="2759075" y="5518150"/>
          <p14:tracePt t="155610" x="2847975" y="5510213"/>
          <p14:tracePt t="155625" x="2938463" y="5491163"/>
          <p14:tracePt t="155644" x="3054350" y="5473700"/>
          <p14:tracePt t="155658" x="3098800" y="5465763"/>
          <p14:tracePt t="155675" x="3143250" y="5456238"/>
          <p14:tracePt t="155692" x="3197225" y="5438775"/>
          <p14:tracePt t="155708" x="3251200" y="5419725"/>
          <p14:tracePt t="155725" x="3322638" y="5394325"/>
          <p14:tracePt t="155742" x="3367088" y="5375275"/>
          <p14:tracePt t="155761" x="3419475" y="5348288"/>
          <p14:tracePt t="155775" x="3438525" y="5340350"/>
          <p14:tracePt t="155792" x="3446463" y="5330825"/>
          <p14:tracePt t="155809" x="3465513" y="5322888"/>
          <p14:tracePt t="155827" x="3473450" y="5313363"/>
          <p14:tracePt t="155859" x="3473450" y="5286375"/>
          <p14:tracePt t="155875" x="3473450" y="5268913"/>
          <p14:tracePt t="155893" x="3465513" y="5214938"/>
          <p14:tracePt t="155908" x="3455988" y="5187950"/>
          <p14:tracePt t="155925" x="3429000" y="5153025"/>
          <p14:tracePt t="155944" x="3375025" y="5099050"/>
          <p14:tracePt t="155958" x="3330575" y="5072063"/>
          <p14:tracePt t="155975" x="3295650" y="5037138"/>
          <p14:tracePt t="155992" x="3241675" y="5010150"/>
          <p14:tracePt t="156009" x="3125788" y="4965700"/>
          <p14:tracePt t="156026" x="3027363" y="4946650"/>
          <p14:tracePt t="156043" x="2928938" y="4938713"/>
          <p14:tracePt t="156059" x="2840038" y="4938713"/>
          <p14:tracePt t="156076" x="2714625" y="4938713"/>
          <p14:tracePt t="156093" x="2571750" y="4938713"/>
          <p14:tracePt t="156109" x="2446338" y="4938713"/>
          <p14:tracePt t="156127" x="2286000" y="4938713"/>
          <p14:tracePt t="156142" x="2197100" y="4938713"/>
          <p14:tracePt t="156158" x="2116138" y="4946650"/>
          <p14:tracePt t="156175" x="2000250" y="4956175"/>
          <p14:tracePt t="156193" x="1847850" y="4965700"/>
          <p14:tracePt t="156208" x="1758950" y="4973638"/>
          <p14:tracePt t="156225" x="1697038" y="4973638"/>
          <p14:tracePt t="156242" x="1598613" y="4991100"/>
          <p14:tracePt t="156260" x="1428750" y="5010150"/>
          <p14:tracePt t="156275" x="1330325" y="5018088"/>
          <p14:tracePt t="156292" x="1241425" y="5027613"/>
          <p14:tracePt t="156311" x="1116013" y="5037138"/>
          <p14:tracePt t="156326" x="1027113" y="5037138"/>
          <p14:tracePt t="156342" x="965200" y="5045075"/>
          <p14:tracePt t="156358" x="919163" y="5054600"/>
          <p14:tracePt t="156379" x="857250" y="5054600"/>
          <p14:tracePt t="156392" x="822325" y="5062538"/>
          <p14:tracePt t="156409" x="795338" y="5062538"/>
          <p14:tracePt t="156425" x="776288" y="5072063"/>
          <p14:tracePt t="156443" x="750888" y="5081588"/>
          <p14:tracePt t="156459" x="741363" y="5089525"/>
          <p14:tracePt t="156475" x="723900" y="5089525"/>
          <p14:tracePt t="156493" x="704850" y="5099050"/>
          <p14:tracePt t="156508" x="687388" y="5108575"/>
          <p14:tracePt t="156526" x="669925" y="5116513"/>
          <p14:tracePt t="156542" x="660400" y="5126038"/>
          <p14:tracePt t="156561" x="652463" y="5133975"/>
          <p14:tracePt t="156575" x="642938" y="5143500"/>
          <p14:tracePt t="156592" x="642938" y="5160963"/>
          <p14:tracePt t="156609" x="642938" y="5197475"/>
          <p14:tracePt t="156627" x="679450" y="5286375"/>
          <p14:tracePt t="156642" x="704850" y="5357813"/>
          <p14:tracePt t="156659" x="741363" y="5402263"/>
          <p14:tracePt t="156675" x="776288" y="5446713"/>
          <p14:tracePt t="156692" x="847725" y="5510213"/>
          <p14:tracePt t="156709" x="901700" y="5537200"/>
          <p14:tracePt t="156725" x="955675" y="5562600"/>
          <p14:tracePt t="156744" x="1036638" y="5589588"/>
          <p14:tracePt t="156759" x="1089025" y="5608638"/>
          <p14:tracePt t="156776" x="1179513" y="5634038"/>
          <p14:tracePt t="156793" x="1295400" y="5653088"/>
          <p14:tracePt t="156811" x="1455738" y="5688013"/>
          <p14:tracePt t="156825" x="1544638" y="5697538"/>
          <p14:tracePt t="156843" x="1616075" y="5705475"/>
          <p14:tracePt t="156863" x="1768475" y="5715000"/>
          <p14:tracePt t="156877" x="1884363" y="5715000"/>
          <p14:tracePt t="156892" x="1973263" y="5715000"/>
          <p14:tracePt t="156909" x="2036763" y="5697538"/>
          <p14:tracePt t="156929" x="2160588" y="5688013"/>
          <p14:tracePt t="156943" x="2259013" y="5680075"/>
          <p14:tracePt t="156959" x="2374900" y="5670550"/>
          <p14:tracePt t="156975" x="2473325" y="5653088"/>
          <p14:tracePt t="156994" x="2598738" y="5634038"/>
          <p14:tracePt t="157009" x="2660650" y="5626100"/>
          <p14:tracePt t="157025" x="2759075" y="5616575"/>
          <p14:tracePt t="157042" x="2857500" y="5608638"/>
          <p14:tracePt t="157060" x="3000375" y="5599113"/>
          <p14:tracePt t="157076" x="3071813" y="5589588"/>
          <p14:tracePt t="157093" x="3125788" y="5572125"/>
          <p14:tracePt t="157112" x="3205163" y="5562600"/>
          <p14:tracePt t="157126" x="3268663" y="5545138"/>
          <p14:tracePt t="157142" x="3322638" y="5527675"/>
          <p14:tracePt t="157159" x="3375025" y="5500688"/>
          <p14:tracePt t="157178" x="3429000" y="5483225"/>
          <p14:tracePt t="157192" x="3455988" y="5473700"/>
          <p14:tracePt t="157209" x="3473450" y="5465763"/>
          <p14:tracePt t="157226" x="3490913" y="5456238"/>
          <p14:tracePt t="157244" x="3500438" y="5446713"/>
          <p14:tracePt t="157259" x="3500438" y="5438775"/>
          <p14:tracePt t="157276" x="3509963" y="5438775"/>
          <p14:tracePt t="157296" x="3509963" y="5419725"/>
          <p14:tracePt t="157310" x="3509963" y="5394325"/>
          <p14:tracePt t="157325" x="3509963" y="5375275"/>
          <p14:tracePt t="157342" x="3500438" y="5340350"/>
          <p14:tracePt t="157363" x="3455988" y="5303838"/>
          <p14:tracePt t="157375" x="3429000" y="5259388"/>
          <p14:tracePt t="157392" x="3384550" y="5232400"/>
          <p14:tracePt t="157409" x="3357563" y="5214938"/>
          <p14:tracePt t="157428" x="3313113" y="5187950"/>
          <p14:tracePt t="157442" x="3286125" y="5170488"/>
          <p14:tracePt t="157459" x="3241675" y="5153025"/>
          <p14:tracePt t="157477" x="3197225" y="5126038"/>
          <p14:tracePt t="157494" x="3098800" y="5089525"/>
          <p14:tracePt t="157510" x="3017838" y="5072063"/>
          <p14:tracePt t="157526" x="2955925" y="5054600"/>
          <p14:tracePt t="157545" x="2857500" y="5045075"/>
          <p14:tracePt t="157559" x="2813050" y="5027613"/>
          <p14:tracePt t="157576" x="2751138" y="5018088"/>
          <p14:tracePt t="157582" x="2714625" y="5010150"/>
          <p14:tracePt t="157592" x="2660650" y="5010150"/>
          <p14:tracePt t="157610" x="2554288" y="5000625"/>
          <p14:tracePt t="157626" x="2473325" y="4983163"/>
          <p14:tracePt t="157643" x="2411413" y="4983163"/>
          <p14:tracePt t="157659" x="2357438" y="4983163"/>
          <p14:tracePt t="157676" x="2214563" y="4983163"/>
          <p14:tracePt t="157693" x="2081213" y="4983163"/>
          <p14:tracePt t="157709" x="1973263" y="4983163"/>
          <p14:tracePt t="157727" x="1928813" y="4983163"/>
          <p14:tracePt t="157744" x="1776413" y="4983163"/>
          <p14:tracePt t="157759" x="1679575" y="4983163"/>
          <p14:tracePt t="157776" x="1608138" y="4983163"/>
          <p14:tracePt t="157796" x="1500188" y="4983163"/>
          <p14:tracePt t="157809" x="1446213" y="4983163"/>
          <p14:tracePt t="157826" x="1401763" y="4983163"/>
          <p14:tracePt t="157843" x="1357313" y="4983163"/>
          <p14:tracePt t="157860" x="1295400" y="4973638"/>
          <p14:tracePt t="157876" x="1241425" y="4965700"/>
          <p14:tracePt t="157893" x="1187450" y="4965700"/>
          <p14:tracePt t="157912" x="1116013" y="4965700"/>
          <p14:tracePt t="157926" x="1081088" y="4965700"/>
          <p14:tracePt t="157943" x="1044575" y="4965700"/>
          <p14:tracePt t="157959" x="1027113" y="4965700"/>
          <p14:tracePt t="157978" x="990600" y="4965700"/>
          <p14:tracePt t="157993" x="965200" y="4965700"/>
          <p14:tracePt t="158009" x="946150" y="4965700"/>
          <p14:tracePt t="158026" x="919163" y="4965700"/>
          <p14:tracePt t="158044" x="901700" y="4965700"/>
          <p14:tracePt t="158059" x="893763" y="4965700"/>
          <p14:tracePt t="158095" x="874713" y="4965700"/>
          <p14:tracePt t="158134" x="866775" y="4965700"/>
          <p14:tracePt t="158157" x="857250" y="4965700"/>
          <p14:tracePt t="158163" x="857250" y="4973638"/>
          <p14:tracePt t="158176" x="847725" y="4991100"/>
          <p14:tracePt t="158192" x="830263" y="5018088"/>
          <p14:tracePt t="158210" x="830263" y="5037138"/>
          <p14:tracePt t="158228" x="822325" y="5062538"/>
          <p14:tracePt t="158243" x="822325" y="5081588"/>
          <p14:tracePt t="158260" x="822325" y="5089525"/>
          <p14:tracePt t="158280" x="822325" y="5116513"/>
          <p14:tracePt t="158294" x="822325" y="5133975"/>
          <p14:tracePt t="158310" x="830263" y="5153025"/>
          <p14:tracePt t="158326" x="847725" y="5187950"/>
          <p14:tracePt t="158345" x="874713" y="5224463"/>
          <p14:tracePt t="158359" x="893763" y="5251450"/>
          <p14:tracePt t="158376" x="919163" y="5268913"/>
          <p14:tracePt t="158393" x="955675" y="5286375"/>
          <p14:tracePt t="158411" x="1000125" y="5313363"/>
          <p14:tracePt t="158426" x="1044575" y="5330825"/>
          <p14:tracePt t="158443" x="1089025" y="5357813"/>
          <p14:tracePt t="158460" x="1133475" y="5357813"/>
          <p14:tracePt t="158477" x="1204913" y="5375275"/>
          <p14:tracePt t="158493" x="1241425" y="5384800"/>
          <p14:tracePt t="158510" x="1285875" y="5394325"/>
          <p14:tracePt t="158529" x="1357313" y="5394325"/>
          <p14:tracePt t="158543" x="1419225" y="5394325"/>
          <p14:tracePt t="158559" x="1482725" y="5394325"/>
          <p14:tracePt t="158576" x="1544638" y="5394325"/>
          <p14:tracePt t="158582" x="1589088" y="5394325"/>
          <p14:tracePt t="158594" x="1643063" y="5394325"/>
          <p14:tracePt t="158609" x="1697038" y="5394325"/>
          <p14:tracePt t="158626" x="1768475" y="5394325"/>
          <p14:tracePt t="158643" x="1857375" y="5384800"/>
          <p14:tracePt t="158661" x="1965325" y="5384800"/>
          <p14:tracePt t="158676" x="2027238" y="5384800"/>
          <p14:tracePt t="158693" x="2071688" y="5384800"/>
          <p14:tracePt t="158712" x="2133600" y="5375275"/>
          <p14:tracePt t="158727" x="2187575" y="5357813"/>
          <p14:tracePt t="158743" x="2276475" y="5357813"/>
          <p14:tracePt t="158760" x="2347913" y="5357813"/>
          <p14:tracePt t="158779" x="2446338" y="5357813"/>
          <p14:tracePt t="158793" x="2509838" y="5357813"/>
          <p14:tracePt t="158809" x="2562225" y="5348288"/>
          <p14:tracePt t="158826" x="2598738" y="5340350"/>
          <p14:tracePt t="158843" x="2660650" y="5330825"/>
          <p14:tracePt t="158860" x="2705100" y="5322888"/>
          <p14:tracePt t="158876" x="2759075" y="5313363"/>
          <p14:tracePt t="158895" x="2840038" y="5303838"/>
          <p14:tracePt t="158910" x="2884488" y="5303838"/>
          <p14:tracePt t="158926" x="2919413" y="5295900"/>
          <p14:tracePt t="158943" x="2955925" y="5295900"/>
          <p14:tracePt t="158962" x="2990850" y="5276850"/>
          <p14:tracePt t="158976" x="3009900" y="5276850"/>
          <p14:tracePt t="158993" x="3036888" y="5268913"/>
          <p14:tracePt t="159010" x="3062288" y="5268913"/>
          <p14:tracePt t="159027" x="3098800" y="5259388"/>
          <p14:tracePt t="159043" x="3125788" y="5241925"/>
          <p14:tracePt t="159060" x="3152775" y="5241925"/>
          <p14:tracePt t="159076" x="3170238" y="5232400"/>
          <p14:tracePt t="159082" x="3179763" y="5224463"/>
          <p14:tracePt t="159093" x="3187700" y="5224463"/>
          <p14:tracePt t="159110" x="3205163" y="5214938"/>
          <p14:tracePt t="159126" x="3214688" y="5214938"/>
          <p14:tracePt t="159145" x="3224213" y="5214938"/>
          <p14:tracePt t="159160" x="3232150" y="5214938"/>
          <p14:tracePt t="159485" x="3214688" y="5214938"/>
          <p14:tracePt t="159492" x="3197225" y="5214938"/>
          <p14:tracePt t="159498" x="3187700" y="5214938"/>
          <p14:tracePt t="159512" x="3143250" y="5214938"/>
          <p14:tracePt t="159527" x="3089275" y="5224463"/>
          <p14:tracePt t="159543" x="3027363" y="5232400"/>
          <p14:tracePt t="159560" x="2965450" y="5232400"/>
          <p14:tracePt t="159593" x="2884488" y="5241925"/>
          <p14:tracePt t="159600" x="2874963" y="5251450"/>
          <p14:tracePt t="159626" x="2847975" y="5259388"/>
          <p14:tracePt t="159660" x="2822575" y="5268913"/>
          <p14:tracePt t="159676" x="2813050" y="5268913"/>
          <p14:tracePt t="159695" x="2803525" y="5268913"/>
          <p14:tracePt t="159711" x="2795588" y="5276850"/>
          <p14:tracePt t="159726" x="2776538" y="5276850"/>
          <p14:tracePt t="159743" x="2768600" y="5286375"/>
          <p14:tracePt t="159762" x="2741613" y="5295900"/>
          <p14:tracePt t="159777" x="2714625" y="5303838"/>
          <p14:tracePt t="159794" x="2679700" y="5322888"/>
          <p14:tracePt t="159810" x="2643188" y="5330825"/>
          <p14:tracePt t="159827" x="2581275" y="5357813"/>
          <p14:tracePt t="159844" x="2527300" y="5357813"/>
          <p14:tracePt t="159860" x="2473325" y="5375275"/>
          <p14:tracePt t="159880" x="2428875" y="5384800"/>
          <p14:tracePt t="159894" x="2393950" y="5394325"/>
          <p14:tracePt t="159910" x="2366963" y="5402263"/>
          <p14:tracePt t="159927" x="2330450" y="5402263"/>
          <p14:tracePt t="159946" x="2268538" y="5402263"/>
          <p14:tracePt t="159960" x="2232025" y="5402263"/>
          <p14:tracePt t="159977" x="2187575" y="5402263"/>
          <p14:tracePt t="159993" x="2152650" y="5402263"/>
          <p14:tracePt t="160012" x="2098675" y="5402263"/>
          <p14:tracePt t="160026" x="2081213" y="5402263"/>
          <p14:tracePt t="160043" x="2062163" y="5402263"/>
          <p14:tracePt t="160063" x="2044700" y="5402263"/>
          <p14:tracePt t="160093" x="2036763" y="5402263"/>
          <p14:tracePt t="160183" x="2062163" y="5402263"/>
          <p14:tracePt t="160189" x="2098675" y="5411788"/>
          <p14:tracePt t="160197" x="2160588" y="5429250"/>
          <p14:tracePt t="160210" x="2251075" y="5446713"/>
          <p14:tracePt t="160227" x="2339975" y="5473700"/>
          <p14:tracePt t="160243" x="2428875" y="5500688"/>
          <p14:tracePt t="160261" x="2571750" y="5510213"/>
          <p14:tracePt t="160276" x="2660650" y="5527675"/>
          <p14:tracePt t="160293" x="2751138" y="5537200"/>
          <p14:tracePt t="160313" x="2830513" y="5545138"/>
          <p14:tracePt t="160327" x="2874963" y="5554663"/>
          <p14:tracePt t="160344" x="2911475" y="5554663"/>
          <p14:tracePt t="160360" x="2938463" y="5572125"/>
          <p14:tracePt t="160378" x="2982913" y="5581650"/>
          <p14:tracePt t="160393" x="3009900" y="5581650"/>
          <p14:tracePt t="160410" x="3017838" y="5581650"/>
          <p14:tracePt t="160427" x="3027363" y="5581650"/>
          <p14:tracePt t="160444" x="3036888" y="5581650"/>
          <p14:tracePt t="160460" x="3044825" y="5581650"/>
          <p14:tracePt t="160754" x="3036888" y="5581650"/>
          <p14:tracePt t="160764" x="2990850" y="5581650"/>
          <p14:tracePt t="160768" x="2965450" y="5572125"/>
          <p14:tracePt t="160777" x="2938463" y="5572125"/>
          <p14:tracePt t="160794" x="2884488" y="5554663"/>
          <p14:tracePt t="160813" x="2822575" y="5545138"/>
          <p14:tracePt t="160827" x="2776538" y="5537200"/>
          <p14:tracePt t="160844" x="2751138" y="5527675"/>
          <p14:tracePt t="160877" x="2705100" y="5510213"/>
          <p14:tracePt t="160910" x="2687638" y="5510213"/>
          <p14:tracePt t="160943" x="2660650" y="5491163"/>
          <p14:tracePt t="160960" x="2643188" y="5483225"/>
          <p14:tracePt t="160980" x="2625725" y="5473700"/>
          <p14:tracePt t="160996" x="2608263" y="5465763"/>
          <p14:tracePt t="161011" x="2589213" y="5465763"/>
          <p14:tracePt t="161027" x="2581275" y="5465763"/>
          <p14:tracePt t="161046" x="2554288" y="5456238"/>
          <p14:tracePt t="161062" x="2536825" y="5456238"/>
          <p14:tracePt t="161077" x="2527300" y="5446713"/>
          <p14:tracePt t="161083" x="2509838" y="5446713"/>
          <p14:tracePt t="161093" x="2500313" y="5446713"/>
          <p14:tracePt t="161114" x="2455863" y="5446713"/>
          <p14:tracePt t="161127" x="2428875" y="5438775"/>
          <p14:tracePt t="161144" x="2393950" y="5429250"/>
          <p14:tracePt t="161160" x="2374900" y="5419725"/>
          <p14:tracePt t="161178" x="2330450" y="5411788"/>
          <p14:tracePt t="161194" x="2303463" y="5411788"/>
          <p14:tracePt t="161211" x="2286000" y="5402263"/>
          <p14:tracePt t="161244" x="2276475" y="5402263"/>
          <p14:tracePt t="161262" x="2268538" y="5402263"/>
          <p14:tracePt t="175366" x="2276475" y="5375275"/>
          <p14:tracePt t="175373" x="2286000" y="5348288"/>
          <p14:tracePt t="175383" x="2303463" y="5330825"/>
          <p14:tracePt t="175402" x="2339975" y="5268913"/>
          <p14:tracePt t="175416" x="2357438" y="5241925"/>
          <p14:tracePt t="175433" x="2374900" y="5224463"/>
          <p14:tracePt t="175450" x="2384425" y="5205413"/>
          <p14:tracePt t="175483" x="2411413" y="5180013"/>
          <p14:tracePt t="175516" x="2419350" y="5170488"/>
          <p14:tracePt t="175549" x="2428875" y="5153025"/>
          <p14:tracePt t="175566" x="2428875" y="5143500"/>
          <p14:tracePt t="175586" x="2438400" y="5133975"/>
          <p14:tracePt t="175592" x="2446338" y="5126038"/>
          <p14:tracePt t="175602" x="2446338" y="5116513"/>
          <p14:tracePt t="175616" x="2465388" y="5108575"/>
          <p14:tracePt t="175633" x="2482850" y="5089525"/>
          <p14:tracePt t="175651" x="2527300" y="5062538"/>
          <p14:tracePt t="175666" x="2554288" y="5054600"/>
          <p14:tracePt t="175683" x="2581275" y="5045075"/>
          <p14:tracePt t="175699" x="2598738" y="5045075"/>
          <p14:tracePt t="175717" x="2625725" y="5045075"/>
          <p14:tracePt t="175749" x="2633663" y="5045075"/>
          <p14:tracePt t="175770" x="2633663" y="5037138"/>
          <p14:tracePt t="175792" x="2633663" y="5027613"/>
          <p14:tracePt t="175799" x="2633663" y="5018088"/>
          <p14:tracePt t="175816" x="2608263" y="5000625"/>
          <p14:tracePt t="175834" x="2554288" y="4965700"/>
          <p14:tracePt t="175849" x="2517775" y="4946650"/>
          <p14:tracePt t="175866" x="2490788" y="4929188"/>
          <p14:tracePt t="175883" x="2473325" y="4919663"/>
          <p14:tracePt t="175901" x="2465388" y="4911725"/>
          <p14:tracePt t="175916" x="2455863" y="4902200"/>
          <p14:tracePt t="175933" x="2446338" y="4894263"/>
          <p14:tracePt t="175953" x="2419350" y="4848225"/>
          <p14:tracePt t="175967" x="2401888" y="4759325"/>
          <p14:tracePt t="175983" x="2393950" y="4660900"/>
          <p14:tracePt t="175999" x="2393950" y="4589463"/>
          <p14:tracePt t="176018" x="2411413" y="4545013"/>
          <p14:tracePt t="176033" x="2411413" y="4518025"/>
          <p14:tracePt t="176049" x="2428875" y="4500563"/>
          <p14:tracePt t="176066" x="2438400" y="4491038"/>
          <p14:tracePt t="176085" x="2473325" y="4465638"/>
          <p14:tracePt t="176099" x="2509838" y="4446588"/>
          <p14:tracePt t="176105" x="2527300" y="4438650"/>
          <p14:tracePt t="176116" x="2536825" y="4438650"/>
          <p14:tracePt t="176133" x="2562225" y="4429125"/>
          <p14:tracePt t="176150" x="2616200" y="4429125"/>
          <p14:tracePt t="176166" x="2652713" y="4429125"/>
          <p14:tracePt t="176183" x="2705100" y="4456113"/>
          <p14:tracePt t="176202" x="2759075" y="4500563"/>
          <p14:tracePt t="176216" x="2795588" y="4562475"/>
          <p14:tracePt t="176233" x="2822575" y="4598988"/>
          <p14:tracePt t="176249" x="2840038" y="4652963"/>
          <p14:tracePt t="176268" x="2840038" y="4697413"/>
          <p14:tracePt t="176283" x="2840038" y="4732338"/>
          <p14:tracePt t="176299" x="2840038" y="4759325"/>
          <p14:tracePt t="176319" x="2840038" y="4803775"/>
          <p14:tracePt t="176333" x="2830513" y="4840288"/>
          <p14:tracePt t="176349" x="2813050" y="4884738"/>
          <p14:tracePt t="176366" x="2795588" y="4911725"/>
          <p14:tracePt t="176385" x="2768600" y="4956175"/>
          <p14:tracePt t="176400" x="2751138" y="4973638"/>
          <p14:tracePt t="176417" x="2724150" y="5000625"/>
          <p14:tracePt t="176433" x="2679700" y="5018088"/>
          <p14:tracePt t="176451" x="2616200" y="5045075"/>
          <p14:tracePt t="176466" x="2571750" y="5045075"/>
          <p14:tracePt t="176483" x="2527300" y="5045075"/>
          <p14:tracePt t="176500" x="2490788" y="5045075"/>
          <p14:tracePt t="176517" x="2446338" y="5045075"/>
          <p14:tracePt t="176533" x="2411413" y="5045075"/>
          <p14:tracePt t="176549" x="2384425" y="5027613"/>
          <p14:tracePt t="176566" x="2357438" y="5010150"/>
          <p14:tracePt t="176583" x="2312988" y="4965700"/>
          <p14:tracePt t="176600" x="2295525" y="4946650"/>
          <p14:tracePt t="176616" x="2286000" y="4929188"/>
          <p14:tracePt t="176624" x="2276475" y="4919663"/>
          <p14:tracePt t="176634" x="2268538" y="4902200"/>
          <p14:tracePt t="176650" x="2268538" y="4894263"/>
          <p14:tracePt t="176666" x="2251075" y="4867275"/>
          <p14:tracePt t="176684" x="2251075" y="4840288"/>
          <p14:tracePt t="176702" x="2251075" y="4803775"/>
          <p14:tracePt t="176716" x="2251075" y="4795838"/>
          <p14:tracePt t="176734" x="2251075" y="4776788"/>
          <p14:tracePt t="176750" x="2251075" y="4751388"/>
          <p14:tracePt t="176767" x="2259013" y="4714875"/>
          <p14:tracePt t="176783" x="2268538" y="4687888"/>
          <p14:tracePt t="176800" x="2276475" y="4670425"/>
          <p14:tracePt t="176820" x="2295525" y="4643438"/>
          <p14:tracePt t="176833" x="2303463" y="4633913"/>
          <p14:tracePt t="176850" x="2322513" y="4616450"/>
          <p14:tracePt t="176866" x="2330450" y="4608513"/>
          <p14:tracePt t="176885" x="2357438" y="4589463"/>
          <p14:tracePt t="176901" x="2384425" y="4581525"/>
          <p14:tracePt t="176916" x="2401888" y="4572000"/>
          <p14:tracePt t="176935" x="2455863" y="4572000"/>
          <p14:tracePt t="176952" x="2482850" y="4572000"/>
          <p14:tracePt t="176966" x="2517775" y="4572000"/>
          <p14:tracePt t="176984" x="2554288" y="4572000"/>
          <p14:tracePt t="177002" x="2616200" y="4572000"/>
          <p14:tracePt t="177016" x="2679700" y="4589463"/>
          <p14:tracePt t="177033" x="2714625" y="4616450"/>
          <p14:tracePt t="177050" x="2759075" y="4625975"/>
          <p14:tracePt t="177068" x="2803525" y="4660900"/>
          <p14:tracePt t="177083" x="2830513" y="4679950"/>
          <p14:tracePt t="177100" x="2840038" y="4687888"/>
          <p14:tracePt t="177117" x="2857500" y="4705350"/>
          <p14:tracePt t="177123" x="2867025" y="4705350"/>
          <p14:tracePt t="177134" x="2874963" y="4724400"/>
          <p14:tracePt t="177150" x="2884488" y="4741863"/>
          <p14:tracePt t="177166" x="2884488" y="4751388"/>
          <p14:tracePt t="177186" x="2894013" y="4776788"/>
          <p14:tracePt t="177201" x="2894013" y="4786313"/>
          <p14:tracePt t="177216" x="2894013" y="4813300"/>
          <p14:tracePt t="177233" x="2884488" y="4840288"/>
          <p14:tracePt t="177252" x="2867025" y="4857750"/>
          <p14:tracePt t="177267" x="2847975" y="4875213"/>
          <p14:tracePt t="177283" x="2813050" y="4902200"/>
          <p14:tracePt t="177300" x="2776538" y="4911725"/>
          <p14:tracePt t="177317" x="2724150" y="4929188"/>
          <p14:tracePt t="177333" x="2697163" y="4938713"/>
          <p14:tracePt t="177350" x="2652713" y="4938713"/>
          <p14:tracePt t="177367" x="2616200" y="4938713"/>
          <p14:tracePt t="177384" x="2571750" y="4938713"/>
          <p14:tracePt t="177400" x="2544763" y="4929188"/>
          <p14:tracePt t="177417" x="2517775" y="4919663"/>
          <p14:tracePt t="177436" x="2500313" y="4919663"/>
          <p14:tracePt t="177450" x="2490788" y="4911725"/>
          <p14:tracePt t="177467" x="2482850" y="4911725"/>
          <p14:tracePt t="180779" x="2643188" y="4822825"/>
          <p14:tracePt t="180786" x="2901950" y="4705350"/>
          <p14:tracePt t="180796" x="3251200" y="4572000"/>
          <p14:tracePt t="180802" x="3633788" y="4438650"/>
          <p14:tracePt t="180818" x="4510088" y="4197350"/>
          <p14:tracePt t="180836" x="5983288" y="3929063"/>
          <p14:tracePt t="180851" x="7000875" y="3751263"/>
          <p14:tracePt t="180868" x="7947025" y="3589338"/>
          <p14:tracePt t="182505" x="9018588" y="5062538"/>
          <p14:tracePt t="182512" x="8804275" y="5116513"/>
          <p14:tracePt t="182519" x="8589963" y="5153025"/>
          <p14:tracePt t="182535" x="8269288" y="5187950"/>
          <p14:tracePt t="182553" x="7912100" y="5197475"/>
          <p14:tracePt t="182568" x="7697788" y="5160963"/>
          <p14:tracePt t="182585" x="7510463" y="5081588"/>
          <p14:tracePt t="182619" x="7161213" y="4830763"/>
          <p14:tracePt t="182652" x="6965950" y="4537075"/>
          <p14:tracePt t="182686" x="6875463" y="4205288"/>
          <p14:tracePt t="182702" x="6867525" y="4071938"/>
          <p14:tracePt t="182719" x="6867525" y="3938588"/>
          <p14:tracePt t="182735" x="6884988" y="3822700"/>
          <p14:tracePt t="182752" x="6929438" y="3741738"/>
          <p14:tracePt t="182769" x="6991350" y="3679825"/>
          <p14:tracePt t="182785" x="7099300" y="3608388"/>
          <p14:tracePt t="182803" x="7259638" y="3517900"/>
          <p14:tracePt t="182818" x="7367588" y="3455988"/>
          <p14:tracePt t="182835" x="7473950" y="3419475"/>
          <p14:tracePt t="182852" x="7572375" y="3367088"/>
          <p14:tracePt t="182870" x="7715250" y="3295650"/>
          <p14:tracePt t="182885" x="7769225" y="3259138"/>
          <p14:tracePt t="182901" x="7823200" y="3214688"/>
          <p14:tracePt t="182918" x="7875588" y="3179763"/>
          <p14:tracePt t="182935" x="7947025" y="3133725"/>
          <p14:tracePt t="182952" x="8010525" y="3108325"/>
          <p14:tracePt t="182970" x="8081963" y="3081338"/>
          <p14:tracePt t="182985" x="8143875" y="3071813"/>
          <p14:tracePt t="183002" x="8215313" y="3054350"/>
          <p14:tracePt t="183018" x="8269288" y="3044825"/>
          <p14:tracePt t="183035" x="8296275" y="3044825"/>
          <p14:tracePt t="183053" x="8358188" y="3044825"/>
          <p14:tracePt t="183068" x="8402638" y="3044825"/>
          <p14:tracePt t="183085" x="8447088" y="3054350"/>
          <p14:tracePt t="183102" x="8483600" y="3071813"/>
          <p14:tracePt t="183121" x="8537575" y="3116263"/>
          <p14:tracePt t="183135" x="8582025" y="3160713"/>
          <p14:tracePt t="183152" x="8626475" y="3241675"/>
          <p14:tracePt t="183170" x="8670925" y="3322638"/>
          <p14:tracePt t="183185" x="8705850" y="3402013"/>
          <p14:tracePt t="183202" x="8724900" y="3482975"/>
          <p14:tracePt t="183219" x="8732838" y="3581400"/>
          <p14:tracePt t="183238" x="8732838" y="3751263"/>
          <p14:tracePt t="183252" x="8715375" y="3848100"/>
          <p14:tracePt t="183269" x="8688388" y="3911600"/>
          <p14:tracePt t="183285" x="8661400" y="3946525"/>
          <p14:tracePt t="183304" x="8599488" y="4000500"/>
          <p14:tracePt t="183319" x="8555038" y="4037013"/>
          <p14:tracePt t="183336" x="8518525" y="4062413"/>
          <p14:tracePt t="183352" x="8474075" y="4071938"/>
          <p14:tracePt t="183372" x="8439150" y="4081463"/>
          <p14:tracePt t="183386" x="8412163" y="4098925"/>
          <p14:tracePt t="183402" x="8394700" y="4098925"/>
          <p14:tracePt t="183420" x="8340725" y="4098925"/>
          <p14:tracePt t="183435" x="8313738" y="4098925"/>
          <p14:tracePt t="183452" x="8269288" y="4089400"/>
          <p14:tracePt t="183469" x="8224838" y="4081463"/>
          <p14:tracePt t="183486" x="8161338" y="4054475"/>
          <p14:tracePt t="183502" x="8126413" y="4027488"/>
          <p14:tracePt t="183519" x="8099425" y="4000500"/>
          <p14:tracePt t="183535" x="8072438" y="3956050"/>
          <p14:tracePt t="183552" x="8027988" y="3875088"/>
          <p14:tracePt t="183568" x="8010525" y="3813175"/>
          <p14:tracePt t="183585" x="7991475" y="3776663"/>
          <p14:tracePt t="183602" x="7991475" y="3751263"/>
          <p14:tracePt t="183605" x="7983538" y="3724275"/>
          <p14:tracePt t="183618" x="7983538" y="3705225"/>
          <p14:tracePt t="183635" x="7983538" y="3679825"/>
          <p14:tracePt t="183652" x="7983538" y="3660775"/>
          <p14:tracePt t="183669" x="7983538" y="3625850"/>
          <p14:tracePt t="183685" x="7983538" y="3598863"/>
          <p14:tracePt t="183702" x="7983538" y="3581400"/>
          <p14:tracePt t="183718" x="7983538" y="3544888"/>
          <p14:tracePt t="183735" x="8001000" y="3500438"/>
          <p14:tracePt t="183752" x="8010525" y="3482975"/>
          <p14:tracePt t="183769" x="8027988" y="3455988"/>
          <p14:tracePt t="183785" x="8045450" y="3429000"/>
          <p14:tracePt t="183802" x="8072438" y="3402013"/>
          <p14:tracePt t="183819" x="8116888" y="3375025"/>
          <p14:tracePt t="183835" x="8153400" y="3367088"/>
          <p14:tracePt t="183854" x="8215313" y="3348038"/>
          <p14:tracePt t="183869" x="8269288" y="3340100"/>
          <p14:tracePt t="183886" x="8313738" y="3340100"/>
          <p14:tracePt t="183902" x="8348663" y="3348038"/>
          <p14:tracePt t="183920" x="8420100" y="3384550"/>
          <p14:tracePt t="183936" x="8456613" y="3411538"/>
          <p14:tracePt t="183953" x="8483600" y="3438525"/>
          <p14:tracePt t="183969" x="8510588" y="3455988"/>
          <p14:tracePt t="183987" x="8545513" y="3509963"/>
          <p14:tracePt t="184003" x="8562975" y="3527425"/>
          <p14:tracePt t="184019" x="8582025" y="3562350"/>
          <p14:tracePt t="184036" x="8589963" y="3589338"/>
          <p14:tracePt t="184052" x="8589963" y="3670300"/>
          <p14:tracePt t="184069" x="8589963" y="3732213"/>
          <p14:tracePt t="184086" x="8582025" y="3786188"/>
          <p14:tracePt t="184105" x="8555038" y="3848100"/>
          <p14:tracePt t="184119" x="8528050" y="3875088"/>
          <p14:tracePt t="184136" x="8501063" y="3894138"/>
          <p14:tracePt t="184156" x="8447088" y="3919538"/>
          <p14:tracePt t="184170" x="8402638" y="3919538"/>
          <p14:tracePt t="184186" x="8331200" y="3919538"/>
          <p14:tracePt t="184203" x="8242300" y="3911600"/>
          <p14:tracePt t="184222" x="8116888" y="3848100"/>
          <p14:tracePt t="184236" x="8072438" y="3803650"/>
          <p14:tracePt t="184253" x="8027988" y="3776663"/>
          <p14:tracePt t="184269" x="8001000" y="3751263"/>
          <p14:tracePt t="184288" x="7974013" y="3732213"/>
          <p14:tracePt t="184302" x="7966075" y="3724275"/>
          <p14:tracePt t="184319" x="7956550" y="3705225"/>
        </p14:tracePtLst>
      </p14:laserTrace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p:txBody>
          <a:bodyPr>
            <a:normAutofit fontScale="92500" lnSpcReduction="10000"/>
          </a:bodyPr>
          <a:lstStyle/>
          <a:p>
            <a:pPr marL="365125" indent="-255588" algn="l" rtl="0" eaLnBrk="1" hangingPunct="1">
              <a:defRPr/>
            </a:pPr>
            <a:r>
              <a:rPr lang="en-US" altLang="ar-SA" smtClean="0"/>
              <a:t>The mode is the value of the data that occurs with the greatest frequency.</a:t>
            </a:r>
          </a:p>
          <a:p>
            <a:pPr marL="365125" indent="-255588" algn="l" rtl="0" eaLnBrk="1" hangingPunct="1">
              <a:defRPr/>
            </a:pPr>
            <a:r>
              <a:rPr lang="en-US" altLang="ar-SA" smtClean="0"/>
              <a:t> Unstable index: values of modes tend to fluctuate from one sample to another drawn from the same population</a:t>
            </a:r>
            <a:endParaRPr lang="en-US" altLang="ar-SA" sz="2700" smtClean="0"/>
          </a:p>
          <a:p>
            <a:pPr marL="365125" indent="-255588" algn="l" rtl="0" eaLnBrk="1" hangingPunct="1">
              <a:buFont typeface="Wingdings" panose="05000000000000000000" pitchFamily="2" charset="2"/>
              <a:buNone/>
              <a:defRPr/>
            </a:pPr>
            <a:r>
              <a:rPr lang="en-US" altLang="ar-SA" sz="2700" b="1" smtClean="0"/>
              <a:t>Example</a:t>
            </a:r>
            <a:r>
              <a:rPr lang="en-US" altLang="ar-SA" sz="2700" smtClean="0"/>
              <a:t>.  1, 1, 1, 2, 3, 4, 5</a:t>
            </a:r>
          </a:p>
          <a:p>
            <a:pPr marL="365125" lvl="1" indent="0" algn="l" rtl="0" eaLnBrk="1" hangingPunct="1">
              <a:buFont typeface="Wingdings" panose="05000000000000000000" pitchFamily="2" charset="2"/>
              <a:buNone/>
              <a:defRPr/>
            </a:pPr>
            <a:r>
              <a:rPr lang="en-US" altLang="ar-SA" sz="2300" b="1" smtClean="0"/>
              <a:t>Answer</a:t>
            </a:r>
            <a:r>
              <a:rPr lang="en-US" altLang="ar-SA" sz="2300" smtClean="0"/>
              <a:t>. The mode is 1 since it occurs three times. The other values each appear only once in the data set.</a:t>
            </a:r>
          </a:p>
          <a:p>
            <a:pPr marL="365125" indent="-255588" algn="l" rtl="0" eaLnBrk="1" hangingPunct="1">
              <a:buFont typeface="Wingdings" panose="05000000000000000000" pitchFamily="2" charset="2"/>
              <a:buNone/>
              <a:defRPr/>
            </a:pPr>
            <a:r>
              <a:rPr lang="en-US" altLang="ar-SA" sz="2700" b="1" smtClean="0"/>
              <a:t>Example</a:t>
            </a:r>
            <a:r>
              <a:rPr lang="en-US" altLang="ar-SA" sz="2700" smtClean="0"/>
              <a:t>.  5, 5, 5, 6, 8, 10, 10, 10.</a:t>
            </a:r>
          </a:p>
          <a:p>
            <a:pPr marL="365125" lvl="1" indent="0" algn="l" rtl="0" eaLnBrk="1" hangingPunct="1">
              <a:buFont typeface="Wingdings" panose="05000000000000000000" pitchFamily="2" charset="2"/>
              <a:buNone/>
              <a:defRPr/>
            </a:pPr>
            <a:r>
              <a:rPr lang="en-US" altLang="ar-SA" sz="2300" b="1" smtClean="0"/>
              <a:t>Answer</a:t>
            </a:r>
            <a:r>
              <a:rPr lang="en-US" altLang="ar-SA" sz="2300" smtClean="0"/>
              <a:t>. The mode is:  5, 10.  </a:t>
            </a:r>
          </a:p>
          <a:p>
            <a:pPr marL="365125" lvl="1" indent="0" algn="l" rtl="0" eaLnBrk="1" hangingPunct="1">
              <a:buFont typeface="Wingdings" panose="05000000000000000000" pitchFamily="2" charset="2"/>
              <a:buNone/>
              <a:defRPr/>
            </a:pPr>
            <a:r>
              <a:rPr lang="en-US" altLang="ar-SA" sz="2300" smtClean="0"/>
              <a:t>There are two modes. This is a </a:t>
            </a:r>
            <a:r>
              <a:rPr lang="en-US" altLang="ar-SA" sz="2300" b="1" i="1" smtClean="0"/>
              <a:t>bi-modal </a:t>
            </a:r>
            <a:r>
              <a:rPr lang="en-US" altLang="ar-SA" sz="2300" smtClean="0"/>
              <a:t>dataset.</a:t>
            </a:r>
          </a:p>
          <a:p>
            <a:pPr marL="365125" indent="-255588" algn="l" rtl="0"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p:txBody>
      </p:sp>
      <p:sp>
        <p:nvSpPr>
          <p:cNvPr id="29699"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367619E4-F9DA-4C64-B50A-9DF5EF6809EA}" type="slidenum">
              <a:rPr lang="ar-SA" altLang="ar-SA" sz="1000">
                <a:latin typeface="Lucida Sans Unicode" panose="020B0602030504020204" pitchFamily="34" charset="0"/>
              </a:rPr>
              <a:pPr rtl="0" eaLnBrk="1" hangingPunct="1">
                <a:spcBef>
                  <a:spcPct val="0"/>
                </a:spcBef>
                <a:buClrTx/>
                <a:buSzTx/>
                <a:buFontTx/>
                <a:buNone/>
              </a:pPr>
              <a:t>17</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1143000"/>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a:effectLst>
                  <a:outerShdw blurRad="31750" dist="25400" dir="5400000" algn="tl" rotWithShape="0">
                    <a:srgbClr val="000000">
                      <a:alpha val="25000"/>
                    </a:srgbClr>
                  </a:outerShdw>
                </a:effectLst>
              </a:rPr>
              <a:t>The Mode</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00728"/>
    </mc:Choice>
    <mc:Fallback>
      <p:transition spd="slow" advTm="1007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29917" x="7912100" y="3697288"/>
          <p14:tracePt t="29925" x="7840663" y="3679825"/>
          <p14:tracePt t="29932" x="7742238" y="3643313"/>
          <p14:tracePt t="29949" x="7491413" y="3571875"/>
          <p14:tracePt t="29966" x="6902450" y="3394075"/>
          <p14:tracePt t="29981" x="6313488" y="3187700"/>
          <p14:tracePt t="29998" x="5510213" y="2938463"/>
          <p14:tracePt t="30031" x="4268788" y="2419350"/>
          <p14:tracePt t="30065" x="3098800" y="1919288"/>
          <p14:tracePt t="30098" x="2625725" y="1643063"/>
          <p14:tracePt t="30388" x="2571750" y="1608138"/>
          <p14:tracePt t="30396" x="2500313" y="1571625"/>
          <p14:tracePt t="30403" x="2438400" y="1527175"/>
          <p14:tracePt t="30415" x="2312988" y="1438275"/>
          <p14:tracePt t="30432" x="2232025" y="1393825"/>
          <p14:tracePt t="30448" x="2170113" y="1347788"/>
          <p14:tracePt t="30465" x="2125663" y="1322388"/>
          <p14:tracePt t="30498" x="2108200" y="1312863"/>
          <p14:tracePt t="30533" x="2081213" y="1285875"/>
          <p14:tracePt t="30565" x="2027238" y="1276350"/>
          <p14:tracePt t="30583" x="1965325" y="1258888"/>
          <p14:tracePt t="30598" x="1911350" y="1258888"/>
          <p14:tracePt t="30615" x="1857375" y="1250950"/>
          <p14:tracePt t="30632" x="1795463" y="1223963"/>
          <p14:tracePt t="30650" x="1704975" y="1160463"/>
          <p14:tracePt t="30665" x="1643063" y="1108075"/>
          <p14:tracePt t="30681" x="1581150" y="1027113"/>
          <p14:tracePt t="30698" x="1527175" y="955675"/>
          <p14:tracePt t="30716" x="1482725" y="893763"/>
          <p14:tracePt t="30731" x="1455738" y="857250"/>
          <p14:tracePt t="30748" x="1428750" y="839788"/>
          <p14:tracePt t="30768" x="1411288" y="812800"/>
          <p14:tracePt t="30782" x="1393825" y="795338"/>
          <p14:tracePt t="30798" x="1374775" y="776288"/>
          <p14:tracePt t="30815" x="1366838" y="750888"/>
          <p14:tracePt t="30835" x="1357313" y="696913"/>
          <p14:tracePt t="30848" x="1357313" y="642938"/>
          <p14:tracePt t="30865" x="1384300" y="588963"/>
          <p14:tracePt t="30881" x="1411288" y="544513"/>
          <p14:tracePt t="30901" x="1465263" y="490538"/>
          <p14:tracePt t="30915" x="1527175" y="455613"/>
          <p14:tracePt t="30931" x="1625600" y="411163"/>
          <p14:tracePt t="30949" x="1731963" y="374650"/>
          <p14:tracePt t="30965" x="1911350" y="357188"/>
          <p14:tracePt t="30981" x="1990725" y="357188"/>
          <p14:tracePt t="30999" x="2071688" y="384175"/>
          <p14:tracePt t="31018" x="2187575" y="428625"/>
          <p14:tracePt t="31033" x="2232025" y="465138"/>
          <p14:tracePt t="31049" x="2286000" y="500063"/>
          <p14:tracePt t="31066" x="2339975" y="554038"/>
          <p14:tracePt t="31084" x="2411413" y="642938"/>
          <p14:tracePt t="31098" x="2446338" y="704850"/>
          <p14:tracePt t="31116" x="2473325" y="768350"/>
          <p14:tracePt t="31132" x="2500313" y="830263"/>
          <p14:tracePt t="31150" x="2517775" y="938213"/>
          <p14:tracePt t="31165" x="2517775" y="990600"/>
          <p14:tracePt t="31182" x="2517775" y="1036638"/>
          <p14:tracePt t="31198" x="2517775" y="1081088"/>
          <p14:tracePt t="31215" x="2500313" y="1125538"/>
          <p14:tracePt t="31232" x="2473325" y="1160463"/>
          <p14:tracePt t="31248" x="2446338" y="1196975"/>
          <p14:tracePt t="31268" x="2366963" y="1268413"/>
          <p14:tracePt t="31282" x="2303463" y="1322388"/>
          <p14:tracePt t="31299" x="2259013" y="1357313"/>
          <p14:tracePt t="31316" x="2214563" y="1393825"/>
          <p14:tracePt t="31334" x="2179638" y="1428750"/>
          <p14:tracePt t="31349" x="2152650" y="1438275"/>
          <p14:tracePt t="31365" x="2143125" y="1455738"/>
          <p14:tracePt t="31382" x="2133600" y="1465263"/>
          <p14:tracePt t="31400" x="2125663" y="1473200"/>
          <p14:tracePt t="31415" x="2116138" y="1473200"/>
          <p14:tracePt t="31432" x="2116138" y="1482725"/>
          <p14:tracePt t="31563" x="2133600" y="1482725"/>
          <p14:tracePt t="31570" x="2152650" y="1482725"/>
          <p14:tracePt t="31583" x="2214563" y="1490663"/>
          <p14:tracePt t="31598" x="2276475" y="1490663"/>
          <p14:tracePt t="31615" x="2374900" y="1490663"/>
          <p14:tracePt t="31632" x="2473325" y="1500188"/>
          <p14:tracePt t="31650" x="2589213" y="1509713"/>
          <p14:tracePt t="31665" x="2687638" y="1509713"/>
          <p14:tracePt t="31682" x="2786063" y="1509713"/>
          <p14:tracePt t="31701" x="2946400" y="1509713"/>
          <p14:tracePt t="31715" x="3054350" y="1509713"/>
          <p14:tracePt t="31732" x="3179763" y="1509713"/>
          <p14:tracePt t="31748" x="3303588" y="1509713"/>
          <p14:tracePt t="31769" x="3500438" y="1509713"/>
          <p14:tracePt t="31782" x="3598863" y="1517650"/>
          <p14:tracePt t="31799" x="3652838" y="1536700"/>
          <p14:tracePt t="32829" x="3652838" y="1652588"/>
          <p14:tracePt t="32836" x="3633788" y="1803400"/>
          <p14:tracePt t="32849" x="3608388" y="2071688"/>
          <p14:tracePt t="32866" x="3571875" y="2473325"/>
          <p14:tracePt t="32883" x="3490913" y="3044825"/>
          <p14:tracePt t="32899" x="3446463" y="3411538"/>
          <p14:tracePt t="32916" x="3419475" y="3652838"/>
          <p14:tracePt t="32932" x="3394075" y="3919538"/>
          <p14:tracePt t="32966" x="3375025" y="4465638"/>
          <p14:tracePt t="32999" x="3375025" y="4751388"/>
          <p14:tracePt t="33033" x="3375025" y="4946650"/>
          <p14:tracePt t="33349" x="3375025" y="4929188"/>
          <p14:tracePt t="33363" x="3357563" y="4875213"/>
          <p14:tracePt t="33373" x="3348038" y="4857750"/>
          <p14:tracePt t="33386" x="3330575" y="4803775"/>
          <p14:tracePt t="33399" x="3313113" y="4768850"/>
          <p14:tracePt t="33416" x="3286125" y="4724400"/>
          <p14:tracePt t="33435" x="3268663" y="4687888"/>
          <p14:tracePt t="33449" x="3251200" y="4660900"/>
          <p14:tracePt t="33482" x="3241675" y="4633913"/>
          <p14:tracePt t="33516" x="3224213" y="4608513"/>
          <p14:tracePt t="33550" x="3214688" y="4589463"/>
          <p14:tracePt t="33569" x="3214688" y="4581525"/>
          <p14:tracePt t="33606" x="3214688" y="4572000"/>
          <p14:tracePt t="33966" x="3224213" y="4572000"/>
          <p14:tracePt t="33982" x="3251200" y="4554538"/>
          <p14:tracePt t="34001" x="3313113" y="4518025"/>
          <p14:tracePt t="34017" x="3357563" y="4491038"/>
          <p14:tracePt t="34023" x="3384550" y="4473575"/>
          <p14:tracePt t="34035" x="3402013" y="4465638"/>
          <p14:tracePt t="34050" x="3446463" y="4438650"/>
          <p14:tracePt t="34067" x="3500438" y="4411663"/>
          <p14:tracePt t="34100" x="3562350" y="4384675"/>
          <p14:tracePt t="34133" x="3608388" y="4357688"/>
          <p14:tracePt t="34166" x="3643313" y="4348163"/>
          <p14:tracePt t="34184" x="3660775" y="4348163"/>
          <p14:tracePt t="34199" x="3670300" y="4340225"/>
          <p14:tracePt t="34216" x="3697288" y="4330700"/>
          <p14:tracePt t="34233" x="3714750" y="4330700"/>
          <p14:tracePt t="34647" x="3714750" y="4313238"/>
          <p14:tracePt t="34654" x="3697288" y="4303713"/>
          <p14:tracePt t="34666" x="3687763" y="4295775"/>
          <p14:tracePt t="34683" x="3660775" y="4259263"/>
          <p14:tracePt t="34700" x="3608388" y="4214813"/>
          <p14:tracePt t="34717" x="3571875" y="4170363"/>
          <p14:tracePt t="34735" x="3509963" y="4133850"/>
          <p14:tracePt t="34767" x="3438525" y="4081463"/>
          <p14:tracePt t="34801" x="3357563" y="4037013"/>
          <p14:tracePt t="34833" x="3303588" y="4027488"/>
          <p14:tracePt t="34851" x="3259138" y="4017963"/>
          <p14:tracePt t="34868" x="3224213" y="4000500"/>
          <p14:tracePt t="34884" x="3205163" y="3990975"/>
          <p14:tracePt t="34900" x="3179763" y="3983038"/>
          <p14:tracePt t="34918" x="3152775" y="3973513"/>
          <p14:tracePt t="34934" x="3133725" y="3965575"/>
          <p14:tracePt t="34950" x="3116263" y="3965575"/>
          <p14:tracePt t="34967" x="3098800" y="3965575"/>
          <p14:tracePt t="34986" x="3062288" y="3965575"/>
          <p14:tracePt t="35000" x="3054350" y="3965575"/>
          <p14:tracePt t="35018" x="3036888" y="3965575"/>
          <p14:tracePt t="35023" x="3027363" y="3965575"/>
          <p14:tracePt t="35038" x="3017838" y="3965575"/>
          <p14:tracePt t="35054" x="3000375" y="3965575"/>
          <p14:tracePt t="35069" x="2973388" y="3965575"/>
          <p14:tracePt t="35083" x="2955925" y="3965575"/>
          <p14:tracePt t="35100" x="2928938" y="3965575"/>
          <p14:tracePt t="35117" x="2894013" y="3965575"/>
          <p14:tracePt t="35134" x="2874963" y="3965575"/>
          <p14:tracePt t="35150" x="2847975" y="3956050"/>
          <p14:tracePt t="35170" x="2813050" y="3946525"/>
          <p14:tracePt t="35183" x="2795588" y="3946525"/>
          <p14:tracePt t="35200" x="2776538" y="3938588"/>
          <p14:tracePt t="35216" x="2768600" y="3929063"/>
          <p14:tracePt t="35237" x="2724150" y="3919538"/>
          <p14:tracePt t="35251" x="2714625" y="3911600"/>
          <p14:tracePt t="35267" x="2697163" y="3911600"/>
          <p14:tracePt t="35284" x="2687638" y="3902075"/>
          <p14:tracePt t="35301" x="2660650" y="3902075"/>
          <p14:tracePt t="35316" x="2643188" y="3894138"/>
          <p14:tracePt t="35334" x="2633663" y="3894138"/>
          <p14:tracePt t="35350" x="2625725" y="3894138"/>
          <p14:tracePt t="35367" x="2598738" y="3894138"/>
          <p14:tracePt t="35383" x="2589213" y="3894138"/>
          <p14:tracePt t="35400" x="2581275" y="3894138"/>
          <p14:tracePt t="35419" x="2571750" y="3894138"/>
          <p14:tracePt t="35758" x="2571750" y="3884613"/>
          <p14:tracePt t="37412" x="2589213" y="3894138"/>
          <p14:tracePt t="37426" x="2652713" y="3919538"/>
          <p14:tracePt t="37439" x="2741613" y="3946525"/>
          <p14:tracePt t="37453" x="2847975" y="3973513"/>
          <p14:tracePt t="37467" x="2919413" y="3973513"/>
          <p14:tracePt t="37484" x="3000375" y="3983038"/>
          <p14:tracePt t="37501" x="3071813" y="3990975"/>
          <p14:tracePt t="37534" x="3446463" y="3990975"/>
          <p14:tracePt t="37568" x="3732213" y="4010025"/>
          <p14:tracePt t="37600" x="4116388" y="4037013"/>
          <p14:tracePt t="37617" x="4205288" y="4062413"/>
          <p14:tracePt t="37635" x="4295775" y="4089400"/>
          <p14:tracePt t="37651" x="4429125" y="4125913"/>
          <p14:tracePt t="37667" x="4510088" y="4133850"/>
          <p14:tracePt t="37685" x="4581525" y="4143375"/>
          <p14:tracePt t="37702" x="4643438" y="4160838"/>
          <p14:tracePt t="37717" x="4697413" y="4160838"/>
          <p14:tracePt t="37735" x="4741863" y="4170363"/>
          <p14:tracePt t="37751" x="4776788" y="4170363"/>
          <p14:tracePt t="37769" x="4867275" y="4170363"/>
          <p14:tracePt t="37785" x="4911725" y="4170363"/>
          <p14:tracePt t="37801" x="4965700" y="4170363"/>
          <p14:tracePt t="37818" x="5010150" y="4170363"/>
          <p14:tracePt t="37835" x="5045075" y="4160838"/>
          <p14:tracePt t="37851" x="5072063" y="4152900"/>
          <p14:tracePt t="37868" x="5089525" y="4143375"/>
          <p14:tracePt t="37886" x="5108575" y="4133850"/>
          <p14:tracePt t="37901" x="5116513" y="4125913"/>
          <p14:tracePt t="37918" x="5133975" y="4116388"/>
          <p14:tracePt t="37934" x="5153025" y="4108450"/>
          <p14:tracePt t="37952" x="5180013" y="4098925"/>
          <p14:tracePt t="37986" x="5187950" y="4089400"/>
          <p14:tracePt t="38001" x="5197475" y="4089400"/>
          <p14:tracePt t="38322" x="5187950" y="4089400"/>
          <p14:tracePt t="38358" x="5180013" y="4081463"/>
          <p14:tracePt t="38373" x="5160963" y="4071938"/>
          <p14:tracePt t="38385" x="5133975" y="4071938"/>
          <p14:tracePt t="38401" x="5099050" y="4062413"/>
          <p14:tracePt t="38418" x="5072063" y="4054475"/>
          <p14:tracePt t="38435" x="5018088" y="4044950"/>
          <p14:tracePt t="38451" x="4929188" y="4037013"/>
          <p14:tracePt t="38468" x="4857750" y="4037013"/>
          <p14:tracePt t="38484" x="4751388" y="4017963"/>
          <p14:tracePt t="38503" x="4518025" y="4000500"/>
          <p14:tracePt t="38518" x="4402138" y="3983038"/>
          <p14:tracePt t="38535" x="4303713" y="3965575"/>
          <p14:tracePt t="38541" x="4259263" y="3965575"/>
          <p14:tracePt t="38558" x="4108450" y="3946525"/>
          <p14:tracePt t="38573" x="3965575" y="3938588"/>
          <p14:tracePt t="38588" x="3857625" y="3929063"/>
          <p14:tracePt t="38603" x="3759200" y="3919538"/>
          <p14:tracePt t="38618" x="3660775" y="3919538"/>
          <p14:tracePt t="38635" x="3482975" y="3919538"/>
          <p14:tracePt t="38651" x="3384550" y="3919538"/>
          <p14:tracePt t="38668" x="3322638" y="3919538"/>
          <p14:tracePt t="38687" x="3241675" y="3919538"/>
          <p14:tracePt t="38701" x="3187700" y="3919538"/>
          <p14:tracePt t="38718" x="3089275" y="3938588"/>
          <p14:tracePt t="38735" x="2990850" y="3938588"/>
          <p14:tracePt t="38754" x="2847975" y="3946525"/>
          <p14:tracePt t="38768" x="2768600" y="3946525"/>
          <p14:tracePt t="38785" x="2697163" y="3946525"/>
          <p14:tracePt t="38801" x="2633663" y="3929063"/>
          <p14:tracePt t="38819" x="2527300" y="3884613"/>
          <p14:tracePt t="38834" x="2482850" y="3857625"/>
          <p14:tracePt t="38852" x="2428875" y="3830638"/>
          <p14:tracePt t="38871" x="2374900" y="3795713"/>
          <p14:tracePt t="38885" x="2347913" y="3776663"/>
          <p14:tracePt t="38901" x="2339975" y="3768725"/>
          <p14:tracePt t="38918" x="2330450" y="3751263"/>
          <p14:tracePt t="38936" x="2303463" y="3732213"/>
          <p14:tracePt t="38951" x="2295525" y="3714750"/>
          <p14:tracePt t="38968" x="2286000" y="3705225"/>
          <p14:tracePt t="38985" x="2276475" y="3687763"/>
          <p14:tracePt t="39003" x="2276475" y="3679825"/>
          <p14:tracePt t="39018" x="2295525" y="3660775"/>
          <p14:tracePt t="39035" x="2374900" y="3589338"/>
          <p14:tracePt t="39042" x="2428875" y="3554413"/>
          <p14:tracePt t="39056" x="2562225" y="3490913"/>
          <p14:tracePt t="39069" x="2705100" y="3438525"/>
          <p14:tracePt t="39085" x="2884488" y="3384550"/>
          <p14:tracePt t="39101" x="3054350" y="3375025"/>
          <p14:tracePt t="39120" x="3286125" y="3375025"/>
          <p14:tracePt t="39134" x="3482975" y="3384550"/>
          <p14:tracePt t="39151" x="3660775" y="3402013"/>
          <p14:tracePt t="39168" x="3803650" y="3419475"/>
          <p14:tracePt t="39185" x="4054475" y="3438525"/>
          <p14:tracePt t="39201" x="4251325" y="3438525"/>
          <p14:tracePt t="39218" x="4394200" y="3429000"/>
          <p14:tracePt t="39239" x="4633913" y="3411538"/>
          <p14:tracePt t="39252" x="4776788" y="3402013"/>
          <p14:tracePt t="39268" x="4911725" y="3402013"/>
          <p14:tracePt t="39285" x="4983163" y="3402013"/>
          <p14:tracePt t="39305" x="5108575" y="3411538"/>
          <p14:tracePt t="39318" x="5205413" y="3429000"/>
          <p14:tracePt t="39335" x="5286375" y="3455988"/>
          <p14:tracePt t="39352" x="5367338" y="3473450"/>
          <p14:tracePt t="39369" x="5446713" y="3517900"/>
          <p14:tracePt t="39385" x="5483225" y="3536950"/>
          <p14:tracePt t="39401" x="5518150" y="3554413"/>
          <p14:tracePt t="39418" x="5554663" y="3571875"/>
          <p14:tracePt t="39435" x="5581650" y="3598863"/>
          <p14:tracePt t="39451" x="5599113" y="3608388"/>
          <p14:tracePt t="39468" x="5608638" y="3616325"/>
          <p14:tracePt t="39488" x="5616575" y="3625850"/>
          <p14:tracePt t="39502" x="5626100" y="3643313"/>
          <p14:tracePt t="39518" x="5626100" y="3670300"/>
          <p14:tracePt t="39535" x="5626100" y="3687763"/>
          <p14:tracePt t="39554" x="5608638" y="3732213"/>
          <p14:tracePt t="39568" x="5572125" y="3776663"/>
          <p14:tracePt t="39585" x="5473700" y="3848100"/>
          <p14:tracePt t="39601" x="5348288" y="3911600"/>
          <p14:tracePt t="39619" x="5170488" y="3973513"/>
          <p14:tracePt t="39635" x="5045075" y="4010025"/>
          <p14:tracePt t="39651" x="4911725" y="4037013"/>
          <p14:tracePt t="39670" x="4705350" y="4062413"/>
          <p14:tracePt t="39684" x="4608513" y="4071938"/>
          <p14:tracePt t="39701" x="4500563" y="4071938"/>
          <p14:tracePt t="39719" x="4367213" y="4071938"/>
          <p14:tracePt t="39737" x="4197350" y="4081463"/>
          <p14:tracePt t="39752" x="4098925" y="4081463"/>
          <p14:tracePt t="39768" x="4000500" y="4081463"/>
          <p14:tracePt t="39788" x="3857625" y="4081463"/>
          <p14:tracePt t="39803" x="3732213" y="4081463"/>
          <p14:tracePt t="39818" x="3633788" y="4071938"/>
          <p14:tracePt t="39835" x="3544888" y="4062413"/>
          <p14:tracePt t="39851" x="3482975" y="4054475"/>
          <p14:tracePt t="39869" x="3384550" y="4044950"/>
          <p14:tracePt t="39886" x="3330575" y="4027488"/>
          <p14:tracePt t="39901" x="3303588" y="4017963"/>
          <p14:tracePt t="39920" x="3295650" y="4010025"/>
          <p14:tracePt t="40209" x="3251200" y="4010025"/>
          <p14:tracePt t="40226" x="3170238" y="4010025"/>
          <p14:tracePt t="40239" x="3108325" y="4010025"/>
          <p14:tracePt t="40252" x="3027363" y="4010025"/>
          <p14:tracePt t="40269" x="2982913" y="4010025"/>
          <p14:tracePt t="40288" x="2884488" y="4000500"/>
          <p14:tracePt t="40318" x="2813050" y="3990975"/>
          <p14:tracePt t="40353" x="2759075" y="3990975"/>
          <p14:tracePt t="40385" x="2732088" y="3990975"/>
          <p14:tracePt t="40401" x="2714625" y="3990975"/>
          <p14:tracePt t="40420" x="2697163" y="3990975"/>
          <p14:tracePt t="40435" x="2679700" y="3983038"/>
          <p14:tracePt t="40452" x="2660650" y="3983038"/>
          <p14:tracePt t="40471" x="2643188" y="3973513"/>
          <p14:tracePt t="40486" x="2633663" y="3965575"/>
          <p14:tracePt t="40502" x="2625725" y="3956050"/>
          <p14:tracePt t="40519" x="2625725" y="3946525"/>
          <p14:tracePt t="40525" x="2616200" y="3946525"/>
          <p14:tracePt t="40540" x="2608263" y="3938588"/>
          <p14:tracePt t="40556" x="2598738" y="3938588"/>
          <p14:tracePt t="40569" x="2589213" y="3929063"/>
          <p14:tracePt t="40586" x="2589213" y="3919538"/>
          <p14:tracePt t="40603" x="2571750" y="3911600"/>
          <p14:tracePt t="41010" x="2571750" y="3902075"/>
          <p14:tracePt t="41053" x="2571750" y="3894138"/>
          <p14:tracePt t="41065" x="2571750" y="3884613"/>
          <p14:tracePt t="41252" x="2571750" y="3875088"/>
          <p14:tracePt t="42888" x="2571750" y="3911600"/>
          <p14:tracePt t="42900" x="2571750" y="3973513"/>
          <p14:tracePt t="42910" x="2571750" y="4010025"/>
          <p14:tracePt t="42920" x="2571750" y="4037013"/>
          <p14:tracePt t="42937" x="2571750" y="4116388"/>
          <p14:tracePt t="42954" x="2581275" y="4143375"/>
          <p14:tracePt t="42970" x="2581275" y="4170363"/>
          <p14:tracePt t="43003" x="2581275" y="4187825"/>
          <p14:tracePt t="43087" x="2589213" y="4187825"/>
          <p14:tracePt t="43109" x="2598738" y="4187825"/>
          <p14:tracePt t="43123" x="2616200" y="4170363"/>
          <p14:tracePt t="43136" x="2643188" y="4152900"/>
          <p14:tracePt t="43153" x="2679700" y="4125913"/>
          <p14:tracePt t="43170" x="2714625" y="4098925"/>
          <p14:tracePt t="43187" x="2759075" y="4054475"/>
          <p14:tracePt t="43203" x="2803525" y="4027488"/>
          <p14:tracePt t="43220" x="2840038" y="4000500"/>
          <p14:tracePt t="43240" x="2867025" y="3990975"/>
          <p14:tracePt t="43253" x="2884488" y="3983038"/>
          <p14:tracePt t="43269" x="2901950" y="3973513"/>
          <p14:tracePt t="43287" x="2901950" y="3965575"/>
          <p14:tracePt t="43305" x="2911475" y="3956050"/>
          <p14:tracePt t="43320" x="2919413" y="3946525"/>
          <p14:tracePt t="43336" x="2938463" y="3929063"/>
          <p14:tracePt t="43353" x="2946400" y="3919538"/>
          <p14:tracePt t="43371" x="2955925" y="3894138"/>
          <p14:tracePt t="43386" x="2965450" y="3884613"/>
          <p14:tracePt t="43403" x="2973388" y="3884613"/>
          <p14:tracePt t="43423" x="2973388" y="3875088"/>
          <p14:tracePt t="44113" x="2990850" y="3894138"/>
          <p14:tracePt t="44123" x="3009900" y="3938588"/>
          <p14:tracePt t="44142" x="3054350" y="4027488"/>
          <p14:tracePt t="44155" x="3062288" y="4062413"/>
          <p14:tracePt t="44170" x="3081338" y="4089400"/>
          <p14:tracePt t="44187" x="3098800" y="4108450"/>
          <p14:tracePt t="44203" x="3108325" y="4116388"/>
          <p14:tracePt t="44237" x="3152775" y="4143375"/>
          <p14:tracePt t="44270" x="3160713" y="4152900"/>
          <p14:tracePt t="44303" x="3187700" y="4152900"/>
          <p14:tracePt t="44321" x="3205163" y="4152900"/>
          <p14:tracePt t="44337" x="3214688" y="4152900"/>
          <p14:tracePt t="44355" x="3241675" y="4125913"/>
          <p14:tracePt t="44370" x="3276600" y="4081463"/>
          <p14:tracePt t="44387" x="3322638" y="4017963"/>
          <p14:tracePt t="44405" x="3367088" y="3929063"/>
          <p14:tracePt t="44420" x="3402013" y="3875088"/>
          <p14:tracePt t="44437" x="3419475" y="3848100"/>
          <p14:tracePt t="44454" x="3438525" y="3822700"/>
          <p14:tracePt t="44471" x="3455988" y="3795713"/>
          <p14:tracePt t="44487" x="3465513" y="3786188"/>
          <p14:tracePt t="44505" x="3473450" y="3776663"/>
          <p14:tracePt t="44523" x="3482975" y="3768725"/>
          <p14:tracePt t="44761" x="3490913" y="3768725"/>
          <p14:tracePt t="44780" x="3509963" y="3803650"/>
          <p14:tracePt t="44791" x="3509963" y="3813175"/>
          <p14:tracePt t="44804" x="3509963" y="3840163"/>
          <p14:tracePt t="44820" x="3509963" y="3884613"/>
          <p14:tracePt t="44838" x="3509963" y="3938588"/>
          <p14:tracePt t="44853" x="3509963" y="3965575"/>
          <p14:tracePt t="44870" x="3509963" y="4000500"/>
          <p14:tracePt t="44887" x="3509963" y="4017963"/>
          <p14:tracePt t="44904" x="3509963" y="4054475"/>
          <p14:tracePt t="44920" x="3509963" y="4062413"/>
          <p14:tracePt t="44955" x="3509963" y="4071938"/>
          <p14:tracePt t="44970" x="3509963" y="4089400"/>
          <p14:tracePt t="45119" x="3517900" y="4089400"/>
          <p14:tracePt t="45134" x="3527425" y="4089400"/>
          <p14:tracePt t="45149" x="3544888" y="4081463"/>
          <p14:tracePt t="45159" x="3554413" y="4081463"/>
          <p14:tracePt t="45171" x="3581400" y="4054475"/>
          <p14:tracePt t="45187" x="3608388" y="4037013"/>
          <p14:tracePt t="45205" x="3652838" y="3983038"/>
          <p14:tracePt t="45220" x="3687763" y="3965575"/>
          <p14:tracePt t="45237" x="3714750" y="3938588"/>
          <p14:tracePt t="45256" x="3732213" y="3911600"/>
          <p14:tracePt t="45271" x="3768725" y="3884613"/>
          <p14:tracePt t="45287" x="3776663" y="3867150"/>
          <p14:tracePt t="45312" x="3803650" y="3857625"/>
          <p14:tracePt t="45338" x="3822700" y="3840163"/>
          <p14:tracePt t="45367" x="3830638" y="3830638"/>
          <p14:tracePt t="45419" x="3840163" y="3830638"/>
          <p14:tracePt t="45443" x="3848100" y="3830638"/>
          <p14:tracePt t="45463" x="3857625" y="3830638"/>
          <p14:tracePt t="45480" x="3867150" y="3830638"/>
          <p14:tracePt t="45495" x="3884613" y="3840163"/>
          <p14:tracePt t="45510" x="3911600" y="3867150"/>
          <p14:tracePt t="45523" x="3938588" y="3894138"/>
          <p14:tracePt t="45538" x="3965575" y="3929063"/>
          <p14:tracePt t="45543" x="3973513" y="3946525"/>
          <p14:tracePt t="45559" x="3990975" y="3973513"/>
          <p14:tracePt t="45572" x="4010025" y="4000500"/>
          <p14:tracePt t="45587" x="4027488" y="4017963"/>
          <p14:tracePt t="45604" x="4037013" y="4027488"/>
          <p14:tracePt t="45621" x="4054475" y="4027488"/>
          <p14:tracePt t="45638" x="4089400" y="4044950"/>
          <p14:tracePt t="45654" x="4133850" y="4044950"/>
          <p14:tracePt t="45670" x="4170363" y="4044950"/>
          <p14:tracePt t="45690" x="4232275" y="4017963"/>
          <p14:tracePt t="45703" x="4259263" y="4010025"/>
          <p14:tracePt t="45721" x="4295775" y="3983038"/>
          <p14:tracePt t="45740" x="4330700" y="3965575"/>
          <p14:tracePt t="45756" x="4348163" y="3956050"/>
          <p14:tracePt t="45770" x="4357688" y="3946525"/>
          <p14:tracePt t="45788" x="4357688" y="3938588"/>
          <p14:tracePt t="45807" x="4375150" y="3929063"/>
          <p14:tracePt t="45822" x="4384675" y="3929063"/>
          <p14:tracePt t="45883" x="4384675" y="3919538"/>
          <p14:tracePt t="45897" x="4394200" y="3919538"/>
          <p14:tracePt t="45912" x="4402138" y="3902075"/>
          <p14:tracePt t="45924" x="4411663" y="3902075"/>
          <p14:tracePt t="45940" x="4419600" y="3894138"/>
          <p14:tracePt t="45954" x="4446588" y="3884613"/>
          <p14:tracePt t="45972" x="4483100" y="3867150"/>
          <p14:tracePt t="45987" x="4527550" y="3857625"/>
          <p14:tracePt t="46006" x="4652963" y="3840163"/>
          <p14:tracePt t="46020" x="4705350" y="3830638"/>
          <p14:tracePt t="46038" x="4759325" y="3830638"/>
          <p14:tracePt t="46044" x="4768850" y="3830638"/>
          <p14:tracePt t="46060" x="4813300" y="3822700"/>
          <p14:tracePt t="46075" x="4830763" y="3822700"/>
          <p14:tracePt t="46089" x="4857750" y="3822700"/>
          <p14:tracePt t="46104" x="4875213" y="3822700"/>
          <p14:tracePt t="46123" x="4894263" y="3822700"/>
          <p14:tracePt t="46137" x="4902200" y="3822700"/>
          <p14:tracePt t="46154" x="4911725" y="3822700"/>
          <p14:tracePt t="46189" x="4938713" y="3813175"/>
          <p14:tracePt t="46204" x="4956175" y="3813175"/>
          <p14:tracePt t="46221" x="4973638" y="3803650"/>
          <p14:tracePt t="46239" x="4991100" y="3803650"/>
          <p14:tracePt t="46254" x="5010150" y="3803650"/>
          <p14:tracePt t="46271" x="5018088" y="3803650"/>
          <p14:tracePt t="46287" x="5027613" y="3803650"/>
          <p14:tracePt t="46306" x="5045075" y="3803650"/>
          <p14:tracePt t="46321" x="5062538" y="3803650"/>
          <p14:tracePt t="46338" x="5099050" y="3803650"/>
          <p14:tracePt t="46354" x="5116513" y="3795713"/>
          <p14:tracePt t="46372" x="5153025" y="3795713"/>
          <p14:tracePt t="46389" x="5180013" y="3795713"/>
          <p14:tracePt t="46404" x="5197475" y="3795713"/>
          <p14:tracePt t="46421" x="5232400" y="3795713"/>
          <p14:tracePt t="46438" x="5268913" y="3795713"/>
          <p14:tracePt t="46455" x="5276850" y="3795713"/>
          <p14:tracePt t="46471" x="5286375" y="3795713"/>
          <p14:tracePt t="46491" x="5303838" y="3795713"/>
          <p14:tracePt t="46581" x="5295900" y="3795713"/>
          <p14:tracePt t="46593" x="5214938" y="3813175"/>
          <p14:tracePt t="46604" x="5143500" y="3830638"/>
          <p14:tracePt t="46621" x="4830763" y="3894138"/>
          <p14:tracePt t="46637" x="4562475" y="3946525"/>
          <p14:tracePt t="46654" x="4197350" y="4000500"/>
          <p14:tracePt t="46672" x="3867150" y="4027488"/>
          <p14:tracePt t="46688" x="3652838" y="4037013"/>
          <p14:tracePt t="46705" x="3500438" y="4037013"/>
          <p14:tracePt t="46721" x="3411538" y="4027488"/>
          <p14:tracePt t="46740" x="3330575" y="4027488"/>
          <p14:tracePt t="46754" x="3295650" y="4017963"/>
          <p14:tracePt t="46771" x="3259138" y="4010025"/>
          <p14:tracePt t="46787" x="3232150" y="4000500"/>
          <p14:tracePt t="46805" x="3205163" y="4000500"/>
          <p14:tracePt t="46821" x="3197225" y="4000500"/>
          <p14:tracePt t="46838" x="3187700" y="4000500"/>
          <p14:tracePt t="47145" x="3214688" y="4000500"/>
          <p14:tracePt t="47161" x="3251200" y="3990975"/>
          <p14:tracePt t="47175" x="3295650" y="3983038"/>
          <p14:tracePt t="47188" x="3330575" y="3973513"/>
          <p14:tracePt t="47204" x="3367088" y="3973513"/>
          <p14:tracePt t="47222" x="3402013" y="3973513"/>
          <p14:tracePt t="47255" x="3419475" y="3973513"/>
          <p14:tracePt t="47291" x="3438525" y="3973513"/>
          <p14:tracePt t="47358" x="3446463" y="3973513"/>
          <p14:tracePt t="47372" x="3455988" y="3973513"/>
          <p14:tracePt t="47388" x="3465513" y="3973513"/>
          <p14:tracePt t="47410" x="3473450" y="3973513"/>
          <p14:tracePt t="47665" x="3455988" y="3973513"/>
          <p14:tracePt t="47679" x="3429000" y="3973513"/>
          <p14:tracePt t="47689" x="3419475" y="3973513"/>
          <p14:tracePt t="47705" x="3384550" y="3973513"/>
          <p14:tracePt t="47722" x="3322638" y="3973513"/>
          <p14:tracePt t="47738" x="3268663" y="3973513"/>
          <p14:tracePt t="47755" x="3205163" y="3973513"/>
          <p14:tracePt t="47771" x="3133725" y="3973513"/>
          <p14:tracePt t="47788" x="3036888" y="3973513"/>
          <p14:tracePt t="47805" x="3000375" y="3973513"/>
          <p14:tracePt t="47821" x="2965450" y="3973513"/>
          <p14:tracePt t="47840" x="2911475" y="3965575"/>
          <p14:tracePt t="47855" x="2874963" y="3965575"/>
          <p14:tracePt t="47872" x="2830513" y="3956050"/>
          <p14:tracePt t="47890" x="2786063" y="3946525"/>
          <p14:tracePt t="47905" x="2714625" y="3929063"/>
          <p14:tracePt t="47921" x="2660650" y="3929063"/>
          <p14:tracePt t="47939" x="2616200" y="3911600"/>
          <p14:tracePt t="47957" x="2544763" y="3902075"/>
          <p14:tracePt t="47973" x="2509838" y="3894138"/>
          <p14:tracePt t="47988" x="2482850" y="3884613"/>
          <p14:tracePt t="48005" x="2465388" y="3875088"/>
          <p14:tracePt t="48023" x="2446338" y="3867150"/>
          <p14:tracePt t="48038" x="2438400" y="3867150"/>
          <p14:tracePt t="48045" x="2438400" y="3857625"/>
          <p14:tracePt t="48057" x="2428875" y="3857625"/>
          <p14:tracePt t="48071" x="2428875" y="3840163"/>
          <p14:tracePt t="48089" x="2428875" y="3803650"/>
          <p14:tracePt t="48105" x="2428875" y="3759200"/>
          <p14:tracePt t="48121" x="2438400" y="3714750"/>
          <p14:tracePt t="48138" x="2455863" y="3679825"/>
          <p14:tracePt t="48156" x="2482850" y="3633788"/>
          <p14:tracePt t="48172" x="2500313" y="3608388"/>
          <p14:tracePt t="48188" x="2554288" y="3571875"/>
          <p14:tracePt t="48208" x="2697163" y="3509963"/>
          <p14:tracePt t="48221" x="2776538" y="3500438"/>
          <p14:tracePt t="48239" x="2840038" y="3490913"/>
          <p14:tracePt t="48255" x="2901950" y="3490913"/>
          <p14:tracePt t="48274" x="3027363" y="3490913"/>
          <p14:tracePt t="48290" x="3116263" y="3500438"/>
          <p14:tracePt t="48306" x="3214688" y="3500438"/>
          <p14:tracePt t="48323" x="3295650" y="3509963"/>
          <p14:tracePt t="48339" x="3384550" y="3544888"/>
          <p14:tracePt t="48355" x="3438525" y="3562350"/>
          <p14:tracePt t="48371" x="3482975" y="3581400"/>
          <p14:tracePt t="48390" x="3544888" y="3608388"/>
          <p14:tracePt t="48405" x="3589338" y="3633788"/>
          <p14:tracePt t="48422" x="3625850" y="3652838"/>
          <p14:tracePt t="48438" x="3643313" y="3670300"/>
          <p14:tracePt t="48456" x="3679825" y="3697288"/>
          <p14:tracePt t="48472" x="3697288" y="3697288"/>
          <p14:tracePt t="48489" x="3705225" y="3714750"/>
          <p14:tracePt t="48508" x="3714750" y="3732213"/>
          <p14:tracePt t="48522" x="3724275" y="3751263"/>
          <p14:tracePt t="48538" x="3724275" y="3759200"/>
          <p14:tracePt t="48558" x="3724275" y="3786188"/>
          <p14:tracePt t="48574" x="3714750" y="3803650"/>
          <p14:tracePt t="48588" x="3697288" y="3830638"/>
          <p14:tracePt t="48605" x="3660775" y="3857625"/>
          <p14:tracePt t="48622" x="3608388" y="3884613"/>
          <p14:tracePt t="48639" x="3544888" y="3929063"/>
          <p14:tracePt t="48655" x="3482975" y="3956050"/>
          <p14:tracePt t="48672" x="3411538" y="3990975"/>
          <p14:tracePt t="48688" x="3340100" y="4000500"/>
          <p14:tracePt t="48706" x="3197225" y="4037013"/>
          <p14:tracePt t="48722" x="3108325" y="4044950"/>
          <p14:tracePt t="48739" x="3044825" y="4044950"/>
          <p14:tracePt t="48758" x="2955925" y="4044950"/>
          <p14:tracePt t="48772" x="2894013" y="4044950"/>
          <p14:tracePt t="48788" x="2822575" y="4044950"/>
          <p14:tracePt t="48805" x="2751138" y="4027488"/>
          <p14:tracePt t="48823" x="2643188" y="4017963"/>
          <p14:tracePt t="48838" x="2589213" y="4010025"/>
          <p14:tracePt t="48856" x="2517775" y="3983038"/>
          <p14:tracePt t="48871" x="2428875" y="3973513"/>
          <p14:tracePt t="48889" x="2330450" y="3956050"/>
          <p14:tracePt t="48905" x="2259013" y="3938588"/>
          <p14:tracePt t="48922" x="2214563" y="3919538"/>
          <p14:tracePt t="48941" x="2152650" y="3894138"/>
          <p14:tracePt t="48955" x="2133600" y="3884613"/>
          <p14:tracePt t="48973" x="2116138" y="3875088"/>
          <p14:tracePt t="48989" x="2108200" y="3867150"/>
          <p14:tracePt t="49007" x="2098675" y="3857625"/>
          <p14:tracePt t="49022" x="2081213" y="3848100"/>
          <p14:tracePt t="49039" x="2081213" y="3830638"/>
          <p14:tracePt t="49045" x="2071688" y="3822700"/>
          <p14:tracePt t="49060" x="2071688" y="3795713"/>
          <p14:tracePt t="49072" x="2071688" y="3786188"/>
          <p14:tracePt t="49089" x="2071688" y="3741738"/>
          <p14:tracePt t="49105" x="2089150" y="3697288"/>
          <p14:tracePt t="49123" x="2152650" y="3633788"/>
          <p14:tracePt t="49138" x="2339975" y="3527425"/>
          <p14:tracePt t="49155" x="2446338" y="3482975"/>
          <p14:tracePt t="49172" x="2571750" y="3446463"/>
          <p14:tracePt t="49190" x="2776538" y="3402013"/>
          <p14:tracePt t="49205" x="2884488" y="3394075"/>
          <p14:tracePt t="49223" x="2965450" y="3394075"/>
          <p14:tracePt t="49242" x="3044825" y="3394075"/>
          <p14:tracePt t="49255" x="3116263" y="3402013"/>
          <p14:tracePt t="49272" x="3197225" y="3419475"/>
          <p14:tracePt t="49289" x="3276600" y="3429000"/>
          <p14:tracePt t="49308" x="3384550" y="3455988"/>
          <p14:tracePt t="49322" x="3446463" y="3482975"/>
          <p14:tracePt t="49339" x="3490913" y="3490913"/>
          <p14:tracePt t="49355" x="3536950" y="3509963"/>
          <p14:tracePt t="49373" x="3571875" y="3536950"/>
          <p14:tracePt t="49388" x="3589338" y="3554413"/>
          <p14:tracePt t="49405" x="3608388" y="3581400"/>
          <p14:tracePt t="49422" x="3616325" y="3598863"/>
          <p14:tracePt t="49439" x="3643313" y="3625850"/>
          <p14:tracePt t="49456" x="3652838" y="3643313"/>
          <p14:tracePt t="49473" x="3652838" y="3670300"/>
          <p14:tracePt t="49491" x="3652838" y="3697288"/>
          <p14:tracePt t="49506" x="3652838" y="3705225"/>
          <p14:tracePt t="49522" x="3652838" y="3724275"/>
          <p14:tracePt t="49538" x="3652838" y="3741738"/>
          <p14:tracePt t="49544" x="3652838" y="3751263"/>
          <p14:tracePt t="49560" x="3633788" y="3759200"/>
          <p14:tracePt t="49575" x="3616325" y="3786188"/>
          <p14:tracePt t="49589" x="3581400" y="3813175"/>
          <p14:tracePt t="49605" x="3500438" y="3840163"/>
          <p14:tracePt t="49623" x="3348038" y="3875088"/>
          <p14:tracePt t="49639" x="3251200" y="3884613"/>
          <p14:tracePt t="49656" x="3179763" y="3884613"/>
          <p14:tracePt t="49672" x="3108325" y="3884613"/>
          <p14:tracePt t="49690" x="2946400" y="3884613"/>
          <p14:tracePt t="49705" x="2847975" y="3875088"/>
          <p14:tracePt t="49723" x="2759075" y="3867150"/>
          <p14:tracePt t="49740" x="2679700" y="3848100"/>
          <p14:tracePt t="49755" x="2633663" y="3840163"/>
          <p14:tracePt t="49772" x="2589213" y="3830638"/>
          <p14:tracePt t="49789" x="2544763" y="3830638"/>
          <p14:tracePt t="49807" x="2482850" y="3813175"/>
          <p14:tracePt t="49822" x="2446338" y="3803650"/>
          <p14:tracePt t="49839" x="2419350" y="3795713"/>
          <p14:tracePt t="49858" x="2374900" y="3786188"/>
          <p14:tracePt t="49872" x="2347913" y="3776663"/>
          <p14:tracePt t="49889" x="2322513" y="3768725"/>
          <p14:tracePt t="49905" x="2312988" y="3759200"/>
          <p14:tracePt t="49924" x="2295525" y="3741738"/>
          <p14:tracePt t="49939" x="2286000" y="3741738"/>
          <p14:tracePt t="49957" x="2276475" y="3732213"/>
          <p14:tracePt t="49972" x="2276475" y="3724275"/>
          <p14:tracePt t="49990" x="2268538" y="3705225"/>
          <p14:tracePt t="50005" x="2268538" y="3687763"/>
          <p14:tracePt t="50022" x="2268538" y="3679825"/>
          <p14:tracePt t="50039" x="2268538" y="3652838"/>
          <p14:tracePt t="50044" x="2268538" y="3643313"/>
          <p14:tracePt t="50058" x="2268538" y="3608388"/>
          <p14:tracePt t="50072" x="2286000" y="3571875"/>
          <p14:tracePt t="50089" x="2339975" y="3527425"/>
          <p14:tracePt t="50108" x="2482850" y="3438525"/>
          <p14:tracePt t="50122" x="2589213" y="3394075"/>
          <p14:tracePt t="50139" x="2705100" y="3367088"/>
          <p14:tracePt t="50156" x="2813050" y="3348038"/>
          <p14:tracePt t="50173" x="2946400" y="3340100"/>
          <p14:tracePt t="50189" x="3027363" y="3340100"/>
          <p14:tracePt t="50206" x="3071813" y="3340100"/>
          <p14:tracePt t="50222" x="3098800" y="3340100"/>
          <p14:tracePt t="50239" x="3143250" y="3348038"/>
          <p14:tracePt t="50255" x="3170238" y="3348038"/>
          <p14:tracePt t="50272" x="3187700" y="3367088"/>
          <p14:tracePt t="50291" x="3224213" y="3375025"/>
          <p14:tracePt t="50305" x="3251200" y="3394075"/>
          <p14:tracePt t="50322" x="3276600" y="3411538"/>
          <p14:tracePt t="50339" x="3295650" y="3419475"/>
          <p14:tracePt t="50357" x="3330575" y="3473450"/>
          <p14:tracePt t="50372" x="3357563" y="3527425"/>
          <p14:tracePt t="50390" x="3384550" y="3571875"/>
          <p14:tracePt t="50406" x="3411538" y="3616325"/>
          <p14:tracePt t="50422" x="3419475" y="3660775"/>
          <p14:tracePt t="50439" x="3429000" y="3679825"/>
          <p14:tracePt t="50456" x="3429000" y="3697288"/>
          <p14:tracePt t="50474" x="3429000" y="3714750"/>
          <p14:tracePt t="50489" x="3429000" y="3732213"/>
          <p14:tracePt t="50523" x="3429000" y="3741738"/>
          <p14:tracePt t="50541" x="3429000" y="3759200"/>
          <p14:tracePt t="50559" x="3419475" y="3776663"/>
          <p14:tracePt t="50572" x="3411538" y="3795713"/>
          <p14:tracePt t="50591" x="3394075" y="3803650"/>
          <p14:tracePt t="50606" x="3348038" y="3830638"/>
          <p14:tracePt t="50623" x="3303588" y="3840163"/>
          <p14:tracePt t="50639" x="3268663" y="3857625"/>
          <p14:tracePt t="50659" x="3214688" y="3867150"/>
          <p14:tracePt t="50673" x="3179763" y="3867150"/>
          <p14:tracePt t="50690" x="3133725" y="3867150"/>
          <p14:tracePt t="50706" x="3098800" y="3867150"/>
          <p14:tracePt t="50724" x="3054350" y="3867150"/>
          <p14:tracePt t="50739" x="3009900" y="3867150"/>
          <p14:tracePt t="50756" x="2990850" y="3867150"/>
          <p14:tracePt t="50772" x="2973388" y="3867150"/>
          <p14:tracePt t="50790" x="2955925" y="3867150"/>
          <p14:tracePt t="50806" x="2938463" y="3867150"/>
          <p14:tracePt t="50840" x="2928938" y="3867150"/>
          <p14:tracePt t="50856" x="2919413" y="3867150"/>
          <p14:tracePt t="51599" x="2928938" y="3875088"/>
          <p14:tracePt t="51614" x="2955925" y="3875088"/>
          <p14:tracePt t="51627" x="2982913" y="3884613"/>
          <p14:tracePt t="51642" x="3017838" y="3884613"/>
          <p14:tracePt t="51656" x="3054350" y="3902075"/>
          <p14:tracePt t="51674" x="3108325" y="3911600"/>
          <p14:tracePt t="51690" x="3160713" y="3911600"/>
          <p14:tracePt t="51723" x="3286125" y="3929063"/>
          <p14:tracePt t="51759" x="3340100" y="3929063"/>
          <p14:tracePt t="51790" x="3348038" y="3929063"/>
          <p14:tracePt t="51806" x="3367088" y="3929063"/>
          <p14:tracePt t="52636" x="3384550" y="3929063"/>
          <p14:tracePt t="52648" x="3438525" y="3929063"/>
          <p14:tracePt t="52664" x="3482975" y="3929063"/>
          <p14:tracePt t="52676" x="3527425" y="3929063"/>
          <p14:tracePt t="52691" x="3554413" y="3929063"/>
          <p14:tracePt t="52706" x="3581400" y="3929063"/>
          <p14:tracePt t="52724" x="3589338" y="3929063"/>
          <p14:tracePt t="52742" x="3608388" y="3929063"/>
          <p14:tracePt t="52773" x="3625850" y="3929063"/>
          <p14:tracePt t="52808" x="3633788" y="3929063"/>
          <p14:tracePt t="54359" x="3633788" y="3938588"/>
          <p14:tracePt t="54375" x="3643313" y="3938588"/>
          <p14:tracePt t="54390" x="3652838" y="3946525"/>
          <p14:tracePt t="54408" x="3697288" y="3965575"/>
          <p14:tracePt t="54424" x="3724275" y="3965575"/>
          <p14:tracePt t="54441" x="3768725" y="3973513"/>
          <p14:tracePt t="54459" x="3840163" y="3990975"/>
          <p14:tracePt t="54491" x="3902075" y="4010025"/>
          <p14:tracePt t="54526" x="3956050" y="4027488"/>
          <p14:tracePt t="54558" x="4000500" y="4027488"/>
          <p14:tracePt t="54562" x="4017963" y="4027488"/>
          <p14:tracePt t="54577" x="4037013" y="4027488"/>
          <p14:tracePt t="54590" x="4044950" y="4027488"/>
          <p14:tracePt t="54607" x="4062413" y="4027488"/>
          <p14:tracePt t="54624" x="4081463" y="4027488"/>
          <p14:tracePt t="54658" x="4098925" y="4027488"/>
          <p14:tracePt t="54690" x="4108450" y="4027488"/>
          <p14:tracePt t="54710" x="4125913" y="4027488"/>
          <p14:tracePt t="54727" x="4143375" y="4027488"/>
          <p14:tracePt t="54746" x="4170363" y="4027488"/>
          <p14:tracePt t="54760" x="4187825" y="4027488"/>
          <p14:tracePt t="54775" x="4205288" y="4027488"/>
          <p14:tracePt t="54791" x="4214813" y="4027488"/>
          <p14:tracePt t="54807" x="4224338" y="4027488"/>
          <p14:tracePt t="54827" x="4251325" y="4027488"/>
          <p14:tracePt t="54840" x="4259263" y="4027488"/>
          <p14:tracePt t="54857" x="4276725" y="4027488"/>
          <p14:tracePt t="54874" x="4295775" y="4027488"/>
          <p14:tracePt t="54893" x="4348163" y="4017963"/>
          <p14:tracePt t="54907" x="4394200" y="4010025"/>
          <p14:tracePt t="54925" x="4429125" y="4010025"/>
          <p14:tracePt t="54941" x="4483100" y="4010025"/>
          <p14:tracePt t="54959" x="4554538" y="3990975"/>
          <p14:tracePt t="54974" x="4598988" y="3990975"/>
          <p14:tracePt t="54991" x="4633913" y="3990975"/>
          <p14:tracePt t="55011" x="4679950" y="3990975"/>
          <p14:tracePt t="55025" x="4697413" y="3990975"/>
          <p14:tracePt t="55042" x="4724400" y="3990975"/>
          <p14:tracePt t="55047" x="4732338" y="3990975"/>
          <p14:tracePt t="55062" x="4759325" y="3990975"/>
          <p14:tracePt t="55075" x="4776788" y="3990975"/>
          <p14:tracePt t="55091" x="4803775" y="3990975"/>
          <p14:tracePt t="55107" x="4830763" y="3990975"/>
          <p14:tracePt t="55124" x="4867275" y="3990975"/>
          <p14:tracePt t="55142" x="4929188" y="3990975"/>
          <p14:tracePt t="55158" x="4973638" y="3990975"/>
          <p14:tracePt t="55174" x="5010150" y="3990975"/>
          <p14:tracePt t="55191" x="5037138" y="3990975"/>
          <p14:tracePt t="55209" x="5072063" y="3990975"/>
          <p14:tracePt t="55224" x="5089525" y="3990975"/>
          <p14:tracePt t="55241" x="5099050" y="3990975"/>
          <p14:tracePt t="55261" x="5126038" y="3983038"/>
          <p14:tracePt t="55274" x="5153025" y="3973513"/>
          <p14:tracePt t="55291" x="5170488" y="3965575"/>
          <p14:tracePt t="55307" x="5197475" y="3956050"/>
          <p14:tracePt t="55326" x="5214938" y="3946525"/>
          <p14:tracePt t="55341" x="5241925" y="3929063"/>
          <p14:tracePt t="55358" x="5268913" y="3911600"/>
          <p14:tracePt t="55374" x="5286375" y="3911600"/>
          <p14:tracePt t="55392" x="5295900" y="3902075"/>
          <p14:tracePt t="55408" x="5295900" y="3894138"/>
          <p14:tracePt t="55425" x="5303838" y="3884613"/>
          <p14:tracePt t="55443" x="5322888" y="3875088"/>
          <p14:tracePt t="55457" x="5322888" y="3867150"/>
          <p14:tracePt t="55474" x="5322888" y="3840163"/>
          <p14:tracePt t="55491" x="5322888" y="3830638"/>
          <p14:tracePt t="55511" x="5322888" y="3813175"/>
          <p14:tracePt t="55524" x="5322888" y="3795713"/>
          <p14:tracePt t="55542" x="5313363" y="3776663"/>
          <p14:tracePt t="55548" x="5313363" y="3768725"/>
          <p14:tracePt t="55559" x="5295900" y="3759200"/>
          <p14:tracePt t="55575" x="5259388" y="3732213"/>
          <p14:tracePt t="55591" x="5214938" y="3705225"/>
          <p14:tracePt t="55608" x="5180013" y="3679825"/>
          <p14:tracePt t="55628" x="5099050" y="3652838"/>
          <p14:tracePt t="55641" x="5018088" y="3633788"/>
          <p14:tracePt t="55658" x="4919663" y="3616325"/>
          <p14:tracePt t="55675" x="4822825" y="3598863"/>
          <p14:tracePt t="55694" x="4714875" y="3581400"/>
          <p14:tracePt t="55707" x="4652963" y="3581400"/>
          <p14:tracePt t="55724" x="4581525" y="3571875"/>
          <p14:tracePt t="55741" x="4491038" y="3554413"/>
          <p14:tracePt t="55760" x="4375150" y="3536950"/>
          <p14:tracePt t="55774" x="4303713" y="3527425"/>
          <p14:tracePt t="55792" x="4241800" y="3527425"/>
          <p14:tracePt t="55807" x="4187825" y="3527425"/>
          <p14:tracePt t="55824" x="4089400" y="3527425"/>
          <p14:tracePt t="55841" x="4017963" y="3527425"/>
          <p14:tracePt t="55858" x="3965575" y="3527425"/>
          <p14:tracePt t="55877" x="3884613" y="3527425"/>
          <p14:tracePt t="55891" x="3840163" y="3527425"/>
          <p14:tracePt t="55908" x="3803650" y="3527425"/>
          <p14:tracePt t="55925" x="3776663" y="3536950"/>
          <p14:tracePt t="55942" x="3741738" y="3554413"/>
          <p14:tracePt t="55958" x="3724275" y="3554413"/>
          <p14:tracePt t="55975" x="3705225" y="3562350"/>
          <p14:tracePt t="55991" x="3687763" y="3571875"/>
          <p14:tracePt t="56008" x="3670300" y="3581400"/>
          <p14:tracePt t="56025" x="3660775" y="3589338"/>
          <p14:tracePt t="56041" x="3652838" y="3608388"/>
          <p14:tracePt t="56047" x="3652838" y="3616325"/>
          <p14:tracePt t="56062" x="3652838" y="3643313"/>
          <p14:tracePt t="56074" x="3652838" y="3670300"/>
          <p14:tracePt t="56092" x="3670300" y="3714750"/>
          <p14:tracePt t="56108" x="3697288" y="3759200"/>
          <p14:tracePt t="56127" x="3786188" y="3840163"/>
          <p14:tracePt t="56142" x="3911600" y="3919538"/>
          <p14:tracePt t="56158" x="4000500" y="3983038"/>
          <p14:tracePt t="56174" x="4071938" y="4010025"/>
          <p14:tracePt t="56191" x="4152900" y="4054475"/>
          <p14:tracePt t="56208" x="4214813" y="4071938"/>
          <p14:tracePt t="56224" x="4322763" y="4098925"/>
          <p14:tracePt t="56243" x="4465638" y="4108450"/>
          <p14:tracePt t="56258" x="4562475" y="4108450"/>
          <p14:tracePt t="56275" x="4625975" y="4108450"/>
          <p14:tracePt t="56293" x="4687888" y="4108450"/>
          <p14:tracePt t="56310" x="4786313" y="4098925"/>
          <p14:tracePt t="56324" x="4867275" y="4089400"/>
          <p14:tracePt t="56341" x="4929188" y="4081463"/>
          <p14:tracePt t="56358" x="4973638" y="4071938"/>
          <p14:tracePt t="56375" x="5037138" y="4054475"/>
          <p14:tracePt t="56392" x="5062538" y="4044950"/>
          <p14:tracePt t="56408" x="5072063" y="4037013"/>
          <p14:tracePt t="56427" x="5089525" y="4017963"/>
          <p14:tracePt t="56441" x="5108575" y="4000500"/>
          <p14:tracePt t="56459" x="5116513" y="3990975"/>
          <p14:tracePt t="56493" x="5126038" y="3973513"/>
          <p14:tracePt t="56508" x="5133975" y="3965575"/>
          <p14:tracePt t="56541" x="5133975" y="3956050"/>
          <p14:tracePt t="56558" x="5133975" y="3946525"/>
          <p14:tracePt t="56576" x="5133975" y="3938588"/>
          <p14:tracePt t="56591" x="5133975" y="3911600"/>
          <p14:tracePt t="56610" x="5108575" y="3875088"/>
          <p14:tracePt t="56625" x="5062538" y="3848100"/>
          <p14:tracePt t="56642" x="4973638" y="3795713"/>
          <p14:tracePt t="56658" x="4894263" y="3776663"/>
          <p14:tracePt t="56676" x="4830763" y="3759200"/>
          <p14:tracePt t="56691" x="4786313" y="3751263"/>
          <p14:tracePt t="56709" x="4732338" y="3741738"/>
          <p14:tracePt t="56724" x="4643438" y="3741738"/>
          <p14:tracePt t="56743" x="4465638" y="3741738"/>
          <p14:tracePt t="56758" x="4340225" y="3751263"/>
          <p14:tracePt t="56774" x="4251325" y="3751263"/>
          <p14:tracePt t="56794" x="4081463" y="3759200"/>
          <p14:tracePt t="56810" x="3965575" y="3768725"/>
          <p14:tracePt t="56824" x="3867150" y="3786188"/>
          <p14:tracePt t="56841" x="3786188" y="3786188"/>
          <p14:tracePt t="56862" x="3714750" y="3795713"/>
          <p14:tracePt t="56877" x="3679825" y="3795713"/>
          <p14:tracePt t="56892" x="3652838" y="3813175"/>
          <p14:tracePt t="56908" x="3625850" y="3813175"/>
          <p14:tracePt t="56926" x="3589338" y="3822700"/>
          <p14:tracePt t="56942" x="3571875" y="3840163"/>
          <p14:tracePt t="56958" x="3544888" y="3840163"/>
          <p14:tracePt t="56977" x="3509963" y="3857625"/>
          <p14:tracePt t="56992" x="3490913" y="3857625"/>
          <p14:tracePt t="57008" x="3473450" y="3867150"/>
          <p14:tracePt t="57043" x="3465513" y="3867150"/>
          <p14:tracePt t="57061" x="3446463" y="3867150"/>
          <p14:tracePt t="57383" x="3536950" y="3875088"/>
          <p14:tracePt t="57402" x="3732213" y="3911600"/>
          <p14:tracePt t="57414" x="3776663" y="3911600"/>
          <p14:tracePt t="57428" x="3822700" y="3919538"/>
          <p14:tracePt t="57441" x="3857625" y="3929063"/>
          <p14:tracePt t="57458" x="3884613" y="3929063"/>
          <p14:tracePt t="57476" x="3894138" y="3929063"/>
          <p14:tracePt t="57491" x="3902075" y="3929063"/>
          <p14:tracePt t="57508" x="3911600" y="3929063"/>
          <p14:tracePt t="57801" x="3919538" y="3929063"/>
          <p14:tracePt t="57846" x="3919538" y="3919538"/>
          <p14:tracePt t="57874" x="3919538" y="3911600"/>
          <p14:tracePt t="57890" x="3929063" y="3894138"/>
          <p14:tracePt t="57910" x="3929063" y="3848100"/>
          <p14:tracePt t="57928" x="3938588" y="3813175"/>
          <p14:tracePt t="57942" x="3938588" y="3786188"/>
          <p14:tracePt t="57961" x="3938588" y="3759200"/>
          <p14:tracePt t="57975" x="3938588" y="3741738"/>
          <p14:tracePt t="58008" x="3938588" y="3732213"/>
          <p14:tracePt t="58026" x="3938588" y="3724275"/>
          <p14:tracePt t="58374" x="3956050" y="3751263"/>
          <p14:tracePt t="58389" x="4044950" y="3822700"/>
          <p14:tracePt t="58403" x="4160838" y="3875088"/>
          <p14:tracePt t="58417" x="4276725" y="3894138"/>
          <p14:tracePt t="58430" x="4411663" y="3894138"/>
          <p14:tracePt t="58445" x="4518025" y="3867150"/>
          <p14:tracePt t="58463" x="4616450" y="3822700"/>
          <p14:tracePt t="58492" x="4697413" y="3759200"/>
          <p14:tracePt t="58526" x="4724400" y="3724275"/>
          <p14:tracePt t="58542" x="4732338" y="3714750"/>
          <p14:tracePt t="58559" x="4732338" y="3705225"/>
          <p14:tracePt t="58668" x="4732338" y="3714750"/>
          <p14:tracePt t="58684" x="4724400" y="3751263"/>
          <p14:tracePt t="58699" x="4714875" y="3795713"/>
          <p14:tracePt t="58711" x="4705350" y="3822700"/>
          <p14:tracePt t="58725" x="4705350" y="3840163"/>
          <p14:tracePt t="58742" x="4705350" y="3848100"/>
          <p14:tracePt t="58785" x="4724400" y="3848100"/>
          <p14:tracePt t="58801" x="4759325" y="3848100"/>
          <p14:tracePt t="58814" x="4840288" y="3830638"/>
          <p14:tracePt t="58826" x="4919663" y="3830638"/>
          <p14:tracePt t="58842" x="5000625" y="3813175"/>
          <p14:tracePt t="58859" x="5045075" y="3803650"/>
          <p14:tracePt t="58875" x="5081588" y="3803650"/>
          <p14:tracePt t="58894" x="5126038" y="3803650"/>
          <p14:tracePt t="58909" x="5133975" y="3803650"/>
          <p14:tracePt t="58926" x="5153025" y="3803650"/>
          <p14:tracePt t="58944" x="5170488" y="3803650"/>
          <p14:tracePt t="58975" x="5180013" y="3803650"/>
          <p14:tracePt t="58992" x="5187950" y="3803650"/>
          <p14:tracePt t="59036" x="5197475" y="3803650"/>
          <p14:tracePt t="59055" x="5205413" y="3803650"/>
          <p14:tracePt t="59077" x="5214938" y="3803650"/>
          <p14:tracePt t="59100" x="5224463" y="3803650"/>
          <p14:tracePt t="59122" x="5241925" y="3803650"/>
          <p14:tracePt t="59136" x="5251450" y="3813175"/>
          <p14:tracePt t="59146" x="5259388" y="3813175"/>
          <p14:tracePt t="59159" x="5286375" y="3813175"/>
          <p14:tracePt t="59176" x="5313363" y="3830638"/>
          <p14:tracePt t="59194" x="5348288" y="3840163"/>
          <p14:tracePt t="59209" x="5367338" y="3840163"/>
          <p14:tracePt t="59226" x="5375275" y="3840163"/>
          <p14:tracePt t="59244" x="5384800" y="3840163"/>
          <p14:tracePt t="59261" x="5394325" y="3840163"/>
          <p14:tracePt t="59351" x="5375275" y="3848100"/>
          <p14:tracePt t="59365" x="5330825" y="3848100"/>
          <p14:tracePt t="59378" x="5268913" y="3867150"/>
          <p14:tracePt t="59392" x="5133975" y="3894138"/>
          <p14:tracePt t="59414" x="4848225" y="3919538"/>
          <p14:tracePt t="59426" x="4795838" y="3938588"/>
          <p14:tracePt t="59443" x="4581525" y="3956050"/>
          <p14:tracePt t="59459" x="4429125" y="3965575"/>
          <p14:tracePt t="59476" x="4322763" y="3973513"/>
          <p14:tracePt t="59493" x="4224338" y="3973513"/>
          <p14:tracePt t="59509" x="4054475" y="3990975"/>
          <p14:tracePt t="59526" x="3875088" y="3990975"/>
          <p14:tracePt t="59543" x="3724275" y="3990975"/>
          <p14:tracePt t="59548" x="3670300" y="3990975"/>
          <p14:tracePt t="59568" x="3500438" y="3990975"/>
          <p14:tracePt t="59580" x="3429000" y="3990975"/>
          <p14:tracePt t="59595" x="3241675" y="3990975"/>
          <p14:tracePt t="59609" x="3089275" y="3983038"/>
          <p14:tracePt t="59627" x="2847975" y="3929063"/>
          <p14:tracePt t="59643" x="2670175" y="3867150"/>
          <p14:tracePt t="59660" x="2527300" y="3813175"/>
          <p14:tracePt t="59678" x="2393950" y="3732213"/>
          <p14:tracePt t="59693" x="2286000" y="3660775"/>
          <p14:tracePt t="59709" x="2179638" y="3608388"/>
          <p14:tracePt t="59726" x="2081213" y="3554413"/>
          <p14:tracePt t="59746" x="1990725" y="3517900"/>
          <p14:tracePt t="59759" x="1965325" y="3500438"/>
          <p14:tracePt t="59776" x="1946275" y="3482975"/>
          <p14:tracePt t="59793" x="1928813" y="3473450"/>
          <p14:tracePt t="59811" x="1919288" y="3465513"/>
          <p14:tracePt t="59952" x="1946275" y="3465513"/>
          <p14:tracePt t="59965" x="2071688" y="3482975"/>
          <p14:tracePt t="59976" x="2143125" y="3509963"/>
          <p14:tracePt t="59995" x="2759075" y="3527425"/>
          <p14:tracePt t="60009" x="3411538" y="3527425"/>
          <p14:tracePt t="60026" x="4000500" y="3527425"/>
          <p14:tracePt t="60047" x="4894263" y="3482975"/>
          <p14:tracePt t="60053" x="5089525" y="3465513"/>
          <p14:tracePt t="60076" x="5688013" y="3429000"/>
          <p14:tracePt t="60093" x="5956300" y="3402013"/>
          <p14:tracePt t="60112" x="6242050" y="3402013"/>
          <p14:tracePt t="60126" x="6323013" y="3402013"/>
          <p14:tracePt t="60143" x="6367463" y="3402013"/>
          <p14:tracePt t="60160" x="6384925" y="3402013"/>
          <p14:tracePt t="60177" x="6394450" y="3402013"/>
          <p14:tracePt t="60193" x="6402388" y="3402013"/>
          <p14:tracePt t="60209" x="6411913" y="3402013"/>
          <p14:tracePt t="60226" x="6419850" y="3402013"/>
          <p14:tracePt t="60319" x="6419850" y="3411538"/>
          <p14:tracePt t="60334" x="6419850" y="3419475"/>
          <p14:tracePt t="60355" x="6419850" y="3429000"/>
          <p14:tracePt t="60364" x="6411913" y="3429000"/>
          <p14:tracePt t="60376" x="6402388" y="3446463"/>
          <p14:tracePt t="60393" x="6384925" y="3455988"/>
          <p14:tracePt t="60413" x="6340475" y="3500438"/>
          <p14:tracePt t="60427" x="6313488" y="3527425"/>
          <p14:tracePt t="60443" x="6286500" y="3544888"/>
          <p14:tracePt t="60460" x="6259513" y="3554413"/>
          <p14:tracePt t="60478" x="6242050" y="3562350"/>
          <p14:tracePt t="60493" x="6232525" y="3571875"/>
          <p14:tracePt t="60526" x="6224588" y="3571875"/>
          <p14:tracePt t="60605" x="6215063" y="3571875"/>
          <p14:tracePt t="60694" x="6215063" y="3581400"/>
          <p14:tracePt t="61860" x="6197600" y="3608388"/>
          <p14:tracePt t="61876" x="6062663" y="3687763"/>
          <p14:tracePt t="61882" x="5946775" y="3768725"/>
          <p14:tracePt t="61895" x="5705475" y="3902075"/>
          <p14:tracePt t="61910" x="5491163" y="4017963"/>
          <p14:tracePt t="61927" x="5153025" y="4170363"/>
          <p14:tracePt t="61943" x="4929188" y="4268788"/>
          <p14:tracePt t="61977" x="4340225" y="4554538"/>
          <p14:tracePt t="62011" x="3894138" y="4759325"/>
          <p14:tracePt t="62043" x="3554413" y="4840288"/>
          <p14:tracePt t="62049" x="3517900" y="4840288"/>
          <p14:tracePt t="62071" x="3402013" y="4857750"/>
          <p14:tracePt t="62086" x="3340100" y="4857750"/>
          <p14:tracePt t="62097" x="3313113" y="4857750"/>
          <p14:tracePt t="62110" x="3259138" y="4857750"/>
          <p14:tracePt t="62127" x="3205163" y="4857750"/>
          <p14:tracePt t="62144" x="3133725" y="4857750"/>
          <p14:tracePt t="62161" x="3089275" y="4857750"/>
          <p14:tracePt t="62177" x="3044825" y="4848225"/>
          <p14:tracePt t="62196" x="2973388" y="4848225"/>
          <p14:tracePt t="62211" x="2928938" y="4848225"/>
          <p14:tracePt t="62227" x="2894013" y="4840288"/>
          <p14:tracePt t="62243" x="2857500" y="4840288"/>
          <p14:tracePt t="62261" x="2803525" y="4830763"/>
          <p14:tracePt t="62277" x="2768600" y="4830763"/>
          <p14:tracePt t="62294" x="2741613" y="4830763"/>
          <p14:tracePt t="62310" x="2724150" y="4830763"/>
          <p14:tracePt t="62329" x="2697163" y="4830763"/>
          <p14:tracePt t="62344" x="2687638" y="4830763"/>
          <p14:tracePt t="62361" x="2679700" y="4830763"/>
          <p14:tracePt t="62393" x="2670175" y="4830763"/>
          <p14:tracePt t="63585" x="2679700" y="4840288"/>
          <p14:tracePt t="63600" x="2687638" y="4848225"/>
          <p14:tracePt t="63614" x="2687638" y="4867275"/>
          <p14:tracePt t="63629" x="2687638" y="4875213"/>
          <p14:tracePt t="63645" x="2687638" y="4894263"/>
          <p14:tracePt t="63661" x="2687638" y="4902200"/>
          <p14:tracePt t="63679" x="2687638" y="4919663"/>
          <p14:tracePt t="63727" x="2687638" y="4929188"/>
          <p14:tracePt t="63761" x="2687638" y="4938713"/>
          <p14:tracePt t="63937" x="2679700" y="4938713"/>
          <p14:tracePt t="63960" x="2670175" y="4938713"/>
          <p14:tracePt t="63989" x="2660650" y="4938713"/>
          <p14:tracePt t="64003" x="2660650" y="4929188"/>
          <p14:tracePt t="64017" x="2652713" y="4919663"/>
          <p14:tracePt t="64027" x="2643188" y="4911725"/>
          <p14:tracePt t="64045" x="2633663" y="4902200"/>
          <p14:tracePt t="64084" x="2625725" y="4902200"/>
          <p14:tracePt t="64136" x="2625725" y="4894263"/>
          <p14:tracePt t="64760" x="2625725" y="4875213"/>
          <p14:tracePt t="64775" x="2625725" y="4857750"/>
          <p14:tracePt t="64789" x="2625725" y="4830763"/>
          <p14:tracePt t="64818" x="2616200" y="4813300"/>
          <p14:tracePt t="64831" x="2616200" y="4803775"/>
          <p14:tracePt t="64879" x="2616200" y="4786313"/>
          <p14:tracePt t="65273" x="2616200" y="4803775"/>
          <p14:tracePt t="65289" x="2625725" y="4840288"/>
          <p14:tracePt t="65304" x="2652713" y="4902200"/>
          <p14:tracePt t="65317" x="2670175" y="4965700"/>
          <p14:tracePt t="65345" x="2714625" y="5072063"/>
          <p14:tracePt t="65378" x="2732088" y="5116513"/>
          <p14:tracePt t="65398" x="2741613" y="5126038"/>
          <p14:tracePt t="65413" x="2741613" y="5133975"/>
          <p14:tracePt t="65465" x="2768600" y="5133975"/>
          <p14:tracePt t="65480" x="2803525" y="5126038"/>
          <p14:tracePt t="65495" x="2847975" y="5116513"/>
          <p14:tracePt t="65512" x="2928938" y="5099050"/>
          <p14:tracePt t="65528" x="3098800" y="5045075"/>
          <p14:tracePt t="65545" x="3197225" y="5027613"/>
          <p14:tracePt t="65550" x="3232150" y="5010150"/>
          <p14:tracePt t="65563" x="3259138" y="5010150"/>
          <p14:tracePt t="65581" x="3313113" y="4991100"/>
          <p14:tracePt t="65595" x="3330575" y="4983163"/>
          <p14:tracePt t="65612" x="3340100" y="4973638"/>
          <p14:tracePt t="65628" x="3357563" y="4973638"/>
          <p14:tracePt t="65646" x="3367088" y="4965700"/>
          <p14:tracePt t="65661" x="3367088" y="4946650"/>
          <p14:tracePt t="65678" x="3375025" y="4938713"/>
          <p14:tracePt t="65698" x="3375025" y="4911725"/>
          <p14:tracePt t="65712" x="3375025" y="4902200"/>
          <p14:tracePt t="65728" x="3375025" y="4894263"/>
          <p14:tracePt t="65745" x="3375025" y="4884738"/>
          <p14:tracePt t="65763" x="3375025" y="4875213"/>
          <p14:tracePt t="65778" x="3375025" y="4867275"/>
          <p14:tracePt t="65795" x="3367088" y="4867275"/>
          <p14:tracePt t="65812" x="3348038" y="4848225"/>
          <p14:tracePt t="65830" x="3330575" y="4840288"/>
          <p14:tracePt t="65845" x="3303588" y="4830763"/>
          <p14:tracePt t="65862" x="3295650" y="4822825"/>
          <p14:tracePt t="65878" x="3286125" y="4822825"/>
          <p14:tracePt t="65895" x="3276600" y="4822825"/>
          <p14:tracePt t="65919" x="3268663" y="4822825"/>
          <p14:tracePt t="65943" x="3259138" y="4822825"/>
          <p14:tracePt t="65957" x="3251200" y="4822825"/>
          <p14:tracePt t="65976" x="3241675" y="4822825"/>
          <p14:tracePt t="65991" x="3232150" y="4830763"/>
          <p14:tracePt t="66016" x="3224213" y="4840288"/>
          <p14:tracePt t="66031" x="3214688" y="4867275"/>
          <p14:tracePt t="66045" x="3214688" y="4894263"/>
          <p14:tracePt t="66051" x="3214688" y="4911725"/>
          <p14:tracePt t="66066" x="3214688" y="4938713"/>
          <p14:tracePt t="66079" x="3232150" y="4965700"/>
          <p14:tracePt t="66095" x="3251200" y="4991100"/>
          <p14:tracePt t="66111" x="3268663" y="5010150"/>
          <p14:tracePt t="66130" x="3286125" y="5037138"/>
          <p14:tracePt t="66145" x="3313113" y="5054600"/>
          <p14:tracePt t="66162" x="3322638" y="5072063"/>
          <p14:tracePt t="66178" x="3340100" y="5072063"/>
          <p14:tracePt t="66196" x="3357563" y="5081588"/>
          <p14:tracePt t="66211" x="3375025" y="5089525"/>
          <p14:tracePt t="66229" x="3384550" y="5089525"/>
          <p14:tracePt t="66245" x="3411538" y="5089525"/>
          <p14:tracePt t="66262" x="3455988" y="5089525"/>
          <p14:tracePt t="66278" x="3482975" y="5072063"/>
          <p14:tracePt t="66295" x="3509963" y="5072063"/>
          <p14:tracePt t="66312" x="3527425" y="5062538"/>
          <p14:tracePt t="66328" x="3536950" y="5054600"/>
          <p14:tracePt t="66345" x="3544888" y="5054600"/>
          <p14:tracePt t="66362" x="3544888" y="5045075"/>
          <p14:tracePt t="66381" x="3562350" y="5037138"/>
          <p14:tracePt t="66395" x="3562350" y="5027613"/>
          <p14:tracePt t="66412" x="3562350" y="5018088"/>
          <p14:tracePt t="66428" x="3562350" y="5010150"/>
          <p14:tracePt t="66446" x="3562350" y="4991100"/>
          <p14:tracePt t="66462" x="3562350" y="4983163"/>
          <p14:tracePt t="66479" x="3562350" y="4973638"/>
          <p14:tracePt t="66497" x="3562350" y="4965700"/>
          <p14:tracePt t="66512" x="3562350" y="4956175"/>
          <p14:tracePt t="66528" x="3562350" y="4946650"/>
          <p14:tracePt t="66563" x="3554413" y="4938713"/>
          <p14:tracePt t="66579" x="3554413" y="4929188"/>
          <p14:tracePt t="66595" x="3544888" y="4919663"/>
          <p14:tracePt t="66612" x="3544888" y="4911725"/>
          <p14:tracePt t="67975" x="3544888" y="4919663"/>
          <p14:tracePt t="67989" x="3554413" y="4938713"/>
          <p14:tracePt t="67999" x="3554413" y="4946650"/>
          <p14:tracePt t="68012" x="3562350" y="4956175"/>
          <p14:tracePt t="68032" x="3589338" y="4973638"/>
          <p14:tracePt t="68046" x="3598863" y="4973638"/>
          <p14:tracePt t="68065" x="3616325" y="4983163"/>
          <p14:tracePt t="68080" x="3633788" y="4991100"/>
          <p14:tracePt t="68112" x="3670300" y="4991100"/>
          <p14:tracePt t="68146" x="3697288" y="4991100"/>
          <p14:tracePt t="68179" x="3705225" y="4991100"/>
          <p14:tracePt t="68196" x="3714750" y="4991100"/>
          <p14:tracePt t="68214" x="3724275" y="4991100"/>
          <p14:tracePt t="68230" x="3751263" y="4983163"/>
          <p14:tracePt t="68245" x="3759200" y="4973638"/>
          <p14:tracePt t="68262" x="3768725" y="4965700"/>
          <p14:tracePt t="68281" x="3803650" y="4946650"/>
          <p14:tracePt t="68296" x="3830638" y="4929188"/>
          <p14:tracePt t="68313" x="3857625" y="4911725"/>
          <p14:tracePt t="68331" x="3884613" y="4911725"/>
          <p14:tracePt t="68348" x="3919538" y="4894263"/>
          <p14:tracePt t="68362" x="3946525" y="4884738"/>
          <p14:tracePt t="68381" x="3965575" y="4875213"/>
          <p14:tracePt t="68395" x="3990975" y="4875213"/>
          <p14:tracePt t="68412" x="4027488" y="4875213"/>
          <p14:tracePt t="68429" x="4044950" y="4875213"/>
          <p14:tracePt t="68446" x="4054475" y="4875213"/>
          <p14:tracePt t="68465" x="4062413" y="4875213"/>
          <p14:tracePt t="68479" x="4071938" y="4875213"/>
          <p14:tracePt t="68515" x="4081463" y="4875213"/>
          <p14:tracePt t="68936" x="4089400" y="4884738"/>
          <p14:tracePt t="68957" x="4098925" y="4919663"/>
          <p14:tracePt t="68968" x="4108450" y="4938713"/>
          <p14:tracePt t="68983" x="4125913" y="4956175"/>
          <p14:tracePt t="69000" x="4152900" y="5000625"/>
          <p14:tracePt t="69015" x="4179888" y="5018088"/>
          <p14:tracePt t="69029" x="4205288" y="5045075"/>
          <p14:tracePt t="69046" x="4232275" y="5062538"/>
          <p14:tracePt t="69053" x="4241800" y="5062538"/>
          <p14:tracePt t="69082" x="4295775" y="5089525"/>
          <p14:tracePt t="69113" x="4322763" y="5099050"/>
          <p14:tracePt t="69147" x="4330700" y="5099050"/>
          <p14:tracePt t="69163" x="4340225" y="5099050"/>
          <p14:tracePt t="69197" x="4348163" y="5099050"/>
          <p14:tracePt t="69213" x="4357688" y="5099050"/>
          <p14:tracePt t="69229" x="4367213" y="5099050"/>
          <p14:tracePt t="69246" x="4367213" y="5081588"/>
          <p14:tracePt t="69264" x="4384675" y="5062538"/>
          <p14:tracePt t="69279" x="4384675" y="5045075"/>
          <p14:tracePt t="69296" x="4394200" y="5037138"/>
          <p14:tracePt t="69312" x="4402138" y="5027613"/>
          <p14:tracePt t="69330" x="4402138" y="5018088"/>
          <p14:tracePt t="69346" x="4402138" y="5010150"/>
          <p14:tracePt t="69552" x="4419600" y="5010150"/>
          <p14:tracePt t="69569" x="4456113" y="5027613"/>
          <p14:tracePt t="69585" x="4491038" y="5037138"/>
          <p14:tracePt t="69598" x="4518025" y="5045075"/>
          <p14:tracePt t="69613" x="4537075" y="5054600"/>
          <p14:tracePt t="69631" x="4562475" y="5054600"/>
          <p14:tracePt t="69646" x="4581525" y="5054600"/>
          <p14:tracePt t="69663" x="4598988" y="5054600"/>
          <p14:tracePt t="69680" x="4616450" y="5054600"/>
          <p14:tracePt t="69698" x="4625975" y="5054600"/>
          <p14:tracePt t="69729" x="4643438" y="5054600"/>
          <p14:tracePt t="69746" x="4670425" y="5037138"/>
          <p14:tracePt t="69764" x="4705350" y="5010150"/>
          <p14:tracePt t="69779" x="4732338" y="4991100"/>
          <p14:tracePt t="69796" x="4751388" y="4983163"/>
          <p14:tracePt t="69815" x="4768850" y="4973638"/>
          <p14:tracePt t="69830" x="4786313" y="4965700"/>
          <p14:tracePt t="69847" x="4803775" y="4956175"/>
          <p14:tracePt t="69863" x="4813300" y="4956175"/>
          <p14:tracePt t="69881" x="4822825" y="4946650"/>
          <p14:tracePt t="69896" x="4830763" y="4946650"/>
          <p14:tracePt t="69913" x="4840288" y="4946650"/>
          <p14:tracePt t="69932" x="4840288" y="4938713"/>
          <p14:tracePt t="70523" x="4848225" y="4938713"/>
          <p14:tracePt t="70552" x="4857750" y="4938713"/>
          <p14:tracePt t="71088" x="4884738" y="4938713"/>
          <p14:tracePt t="71103" x="4956175" y="4973638"/>
          <p14:tracePt t="71117" x="5018088" y="5000625"/>
          <p14:tracePt t="71130" x="5054600" y="5018088"/>
          <p14:tracePt t="71147" x="5108575" y="5037138"/>
          <p14:tracePt t="71180" x="5170488" y="5054600"/>
          <p14:tracePt t="71214" x="5214938" y="5062538"/>
          <p14:tracePt t="71247" x="5251450" y="5062538"/>
          <p14:tracePt t="71265" x="5276850" y="5062538"/>
          <p14:tracePt t="71280" x="5303838" y="5062538"/>
          <p14:tracePt t="71299" x="5330825" y="5062538"/>
          <p14:tracePt t="71314" x="5348288" y="5062538"/>
          <p14:tracePt t="71331" x="5367338" y="5062538"/>
          <p14:tracePt t="71349" x="5375275" y="5062538"/>
          <p14:tracePt t="71363" x="5384800" y="5062538"/>
          <p14:tracePt t="71381" x="5394325" y="5062538"/>
          <p14:tracePt t="71417" x="5402263" y="5062538"/>
          <p14:tracePt t="71432" x="5411788" y="5062538"/>
          <p14:tracePt t="71448" x="5419725" y="5054600"/>
          <p14:tracePt t="71464" x="5429250" y="5037138"/>
          <p14:tracePt t="71482" x="5438775" y="5018088"/>
          <p14:tracePt t="71497" x="5446713" y="5010150"/>
          <p14:tracePt t="71514" x="5456238" y="5000625"/>
          <p14:tracePt t="71548" x="5465763" y="4991100"/>
          <p14:tracePt t="71564" x="5465763" y="4983163"/>
          <p14:tracePt t="71601" x="5465763" y="4973638"/>
          <p14:tracePt t="71645" x="5465763" y="4965700"/>
          <p14:tracePt t="71682" x="5473700" y="4965700"/>
          <p14:tracePt t="71697" x="5473700" y="4946650"/>
          <p14:tracePt t="71710" x="5483225" y="4938713"/>
          <p14:tracePt t="71719" x="5483225" y="4919663"/>
          <p14:tracePt t="71730" x="5491163" y="4902200"/>
          <p14:tracePt t="71747" x="5500688" y="4894263"/>
          <p14:tracePt t="71764" x="5500688" y="4884738"/>
          <p14:tracePt t="71784" x="5500688" y="4875213"/>
          <p14:tracePt t="71797" x="5500688" y="4867275"/>
          <p14:tracePt t="72203" x="5500688" y="4875213"/>
          <p14:tracePt t="72215" x="5518150" y="4902200"/>
          <p14:tracePt t="72231" x="5537200" y="4938713"/>
          <p14:tracePt t="72248" x="5554663" y="4965700"/>
          <p14:tracePt t="72264" x="5572125" y="4983163"/>
          <p14:tracePt t="72281" x="5608638" y="5010150"/>
          <p14:tracePt t="72314" x="5670550" y="5062538"/>
          <p14:tracePt t="72350" x="5751513" y="5099050"/>
          <p14:tracePt t="72380" x="5822950" y="5116513"/>
          <p14:tracePt t="72400" x="5875338" y="5116513"/>
          <p14:tracePt t="72414" x="5911850" y="5108575"/>
          <p14:tracePt t="72430" x="5929313" y="5099050"/>
          <p14:tracePt t="72448" x="5946775" y="5099050"/>
          <p14:tracePt t="72465" x="5965825" y="5089525"/>
          <p14:tracePt t="72480" x="5973763" y="5081588"/>
          <p14:tracePt t="72497" x="5991225" y="5062538"/>
          <p14:tracePt t="72517" x="6037263" y="5037138"/>
          <p14:tracePt t="72531" x="6062663" y="5018088"/>
          <p14:tracePt t="72548" x="6089650" y="4991100"/>
          <p14:tracePt t="72565" x="6108700" y="4983163"/>
          <p14:tracePt t="72584" x="6126163" y="4965700"/>
          <p14:tracePt t="72597" x="6134100" y="4956175"/>
          <p14:tracePt t="72614" x="6143625" y="4946650"/>
          <p14:tracePt t="73465" x="6116638" y="4965700"/>
          <p14:tracePt t="73474" x="6062663" y="4991100"/>
          <p14:tracePt t="73486" x="5919788" y="5054600"/>
          <p14:tracePt t="73501" x="5688013" y="5160963"/>
          <p14:tracePt t="73514" x="5394325" y="5241925"/>
          <p14:tracePt t="73531" x="5143500" y="5303838"/>
          <p14:tracePt t="73537" x="5027613" y="5322888"/>
          <p14:tracePt t="73552" x="4822825" y="5348288"/>
          <p14:tracePt t="73581" x="4589463" y="5384800"/>
          <p14:tracePt t="73615" x="4340225" y="5384800"/>
          <p14:tracePt t="73632" x="4152900" y="5384800"/>
          <p14:tracePt t="73648" x="4062413" y="5375275"/>
          <p14:tracePt t="73665" x="3965575" y="5340350"/>
          <p14:tracePt t="73681" x="3840163" y="5313363"/>
          <p14:tracePt t="73698" x="3643313" y="5251450"/>
          <p14:tracePt t="73714" x="3554413" y="5214938"/>
          <p14:tracePt t="73731" x="3465513" y="5170488"/>
          <p14:tracePt t="73750" x="3303588" y="5099050"/>
          <p14:tracePt t="73764" x="3224213" y="5062538"/>
          <p14:tracePt t="73782" x="3170238" y="5037138"/>
          <p14:tracePt t="73798" x="3116263" y="5027613"/>
          <p14:tracePt t="73816" x="3081338" y="5010150"/>
          <p14:tracePt t="74184" x="3098800" y="5010150"/>
          <p14:tracePt t="74201" x="3133725" y="5010150"/>
          <p14:tracePt t="74215" x="3170238" y="5010150"/>
          <p14:tracePt t="74231" x="3205163" y="5010150"/>
          <p14:tracePt t="74249" x="3276600" y="5000625"/>
          <p14:tracePt t="74265" x="3313113" y="5000625"/>
          <p14:tracePt t="74301" x="3348038" y="5000625"/>
          <p14:tracePt t="74331" x="3367088" y="5000625"/>
          <p14:tracePt t="74368" x="3384550" y="5000625"/>
          <p14:tracePt t="74381" x="3394075" y="5000625"/>
          <p14:tracePt t="74398" x="3402013" y="4991100"/>
          <p14:tracePt t="74415" x="3419475" y="4991100"/>
          <p14:tracePt t="74432" x="3438525" y="4991100"/>
          <p14:tracePt t="74465" x="3446463" y="4991100"/>
          <p14:tracePt t="74481" x="3455988" y="4991100"/>
          <p14:tracePt t="74518" x="3465513" y="4991100"/>
          <p14:tracePt t="74575" x="3465513" y="4983163"/>
          <p14:tracePt t="74590" x="3446463" y="4973638"/>
          <p14:tracePt t="74604" x="3402013" y="4965700"/>
          <p14:tracePt t="74617" x="3330575" y="4946650"/>
          <p14:tracePt t="74631" x="3268663" y="4938713"/>
          <p14:tracePt t="74648" x="3214688" y="4929188"/>
          <p14:tracePt t="74665" x="3116263" y="4919663"/>
          <p14:tracePt t="74682" x="2955925" y="4902200"/>
          <p14:tracePt t="74698" x="2847975" y="4884738"/>
          <p14:tracePt t="74715" x="2776538" y="4884738"/>
          <p14:tracePt t="74733" x="2643188" y="4867275"/>
          <p14:tracePt t="74748" x="2571750" y="4857750"/>
          <p14:tracePt t="74765" x="2490788" y="4848225"/>
          <p14:tracePt t="74782" x="2428875" y="4830763"/>
          <p14:tracePt t="74801" x="2366963" y="4813300"/>
          <p14:tracePt t="74815" x="2339975" y="4803775"/>
          <p14:tracePt t="74832" x="2322513" y="4803775"/>
          <p14:tracePt t="74849" x="2303463" y="4795838"/>
          <p14:tracePt t="74865" x="2286000" y="4776788"/>
          <p14:tracePt t="74882" x="2276475" y="4776788"/>
          <p14:tracePt t="74899" x="2268538" y="4768850"/>
          <p14:tracePt t="74917" x="2259013" y="4759325"/>
          <p14:tracePt t="74931" x="2251075" y="4751388"/>
          <p14:tracePt t="74948" x="2251075" y="4741863"/>
          <p14:tracePt t="74983" x="2251075" y="4724400"/>
          <p14:tracePt t="74998" x="2251075" y="4705350"/>
          <p14:tracePt t="75015" x="2268538" y="4687888"/>
          <p14:tracePt t="75032" x="2330450" y="4660900"/>
          <p14:tracePt t="75051" x="2490788" y="4598988"/>
          <p14:tracePt t="75057" x="2554288" y="4589463"/>
          <p14:tracePt t="75070" x="2608263" y="4581525"/>
          <p14:tracePt t="75083" x="2714625" y="4562475"/>
          <p14:tracePt t="75100" x="2901950" y="4562475"/>
          <p14:tracePt t="75115" x="2990850" y="4562475"/>
          <p14:tracePt t="75131" x="3071813" y="4562475"/>
          <p14:tracePt t="75148" x="3143250" y="4562475"/>
          <p14:tracePt t="75167" x="3224213" y="4572000"/>
          <p14:tracePt t="75181" x="3276600" y="4589463"/>
          <p14:tracePt t="75198" x="3330575" y="4589463"/>
          <p14:tracePt t="75215" x="3384550" y="4598988"/>
          <p14:tracePt t="75233" x="3438525" y="4616450"/>
          <p14:tracePt t="75248" x="3482975" y="4616450"/>
          <p14:tracePt t="75265" x="3509963" y="4625975"/>
          <p14:tracePt t="75282" x="3544888" y="4633913"/>
          <p14:tracePt t="75298" x="3581400" y="4643438"/>
          <p14:tracePt t="75315" x="3598863" y="4652963"/>
          <p14:tracePt t="75332" x="3608388" y="4660900"/>
          <p14:tracePt t="75351" x="3616325" y="4670425"/>
          <p14:tracePt t="75365" x="3633788" y="4679950"/>
          <p14:tracePt t="75398" x="3643313" y="4687888"/>
          <p14:tracePt t="75416" x="3660775" y="4724400"/>
          <p14:tracePt t="75432" x="3660775" y="4741863"/>
          <p14:tracePt t="75449" x="3679825" y="4768850"/>
          <p14:tracePt t="75465" x="3679825" y="4786313"/>
          <p14:tracePt t="75482" x="3679825" y="4822825"/>
          <p14:tracePt t="75498" x="3679825" y="4848225"/>
          <p14:tracePt t="75515" x="3679825" y="4875213"/>
          <p14:tracePt t="75534" x="3670300" y="4894263"/>
          <p14:tracePt t="75549" x="3660775" y="4911725"/>
          <p14:tracePt t="75567" x="3625850" y="4929188"/>
          <p14:tracePt t="75582" x="3581400" y="4946650"/>
          <p14:tracePt t="75599" x="3465513" y="4983163"/>
          <p14:tracePt t="75615" x="3384550" y="4991100"/>
          <p14:tracePt t="75632" x="3303588" y="5010150"/>
          <p14:tracePt t="75649" x="3251200" y="5018088"/>
          <p14:tracePt t="75666" x="3160713" y="5027613"/>
          <p14:tracePt t="75682" x="3071813" y="5027613"/>
          <p14:tracePt t="75699" x="3000375" y="5027613"/>
          <p14:tracePt t="75717" x="2894013" y="5027613"/>
          <p14:tracePt t="75732" x="2840038" y="5027613"/>
          <p14:tracePt t="75749" x="2786063" y="5018088"/>
          <p14:tracePt t="75765" x="2732088" y="5010150"/>
          <p14:tracePt t="75784" x="2652713" y="4991100"/>
          <p14:tracePt t="75798" x="2581275" y="4983163"/>
          <p14:tracePt t="75815" x="2517775" y="4973638"/>
          <p14:tracePt t="75835" x="2455863" y="4956175"/>
          <p14:tracePt t="75849" x="2419350" y="4938713"/>
          <p14:tracePt t="75865" x="2393950" y="4929188"/>
          <p14:tracePt t="75882" x="2374900" y="4911725"/>
          <p14:tracePt t="75900" x="2357438" y="4894263"/>
          <p14:tracePt t="75915" x="2347913" y="4884738"/>
          <p14:tracePt t="75932" x="2339975" y="4875213"/>
          <p14:tracePt t="75949" x="2339975" y="4867275"/>
          <p14:tracePt t="75968" x="2330450" y="4857750"/>
          <p14:tracePt t="75982" x="2322513" y="4840288"/>
          <p14:tracePt t="75999" x="2322513" y="4830763"/>
          <p14:tracePt t="76015" x="2322513" y="4813300"/>
          <p14:tracePt t="76033" x="2322513" y="4795838"/>
          <p14:tracePt t="76050" x="2322513" y="4786313"/>
          <p14:tracePt t="76055" x="2322513" y="4776788"/>
          <p14:tracePt t="76071" x="2322513" y="4768850"/>
          <p14:tracePt t="76094" x="2322513" y="4759325"/>
          <p14:tracePt t="76109" x="2322513" y="4741863"/>
          <p14:tracePt t="76118" x="2322513" y="4732338"/>
          <p14:tracePt t="76132" x="2322513" y="4724400"/>
          <p14:tracePt t="76151" x="2330450" y="4705350"/>
          <p14:tracePt t="76165" x="2339975" y="4687888"/>
          <p14:tracePt t="76182" x="2357438" y="4679950"/>
          <p14:tracePt t="76199" x="2393950" y="4660900"/>
          <p14:tracePt t="76216" x="2490788" y="4633913"/>
          <p14:tracePt t="76232" x="2571750" y="4625975"/>
          <p14:tracePt t="76249" x="2660650" y="4625975"/>
          <p14:tracePt t="76269" x="2830513" y="4625975"/>
          <p14:tracePt t="76283" x="2973388" y="4625975"/>
          <p14:tracePt t="76299" x="3098800" y="4625975"/>
          <p14:tracePt t="76316" x="3205163" y="4625975"/>
          <p14:tracePt t="76334" x="3419475" y="4652963"/>
          <p14:tracePt t="76349" x="3562350" y="4670425"/>
          <p14:tracePt t="76365" x="3652838" y="4670425"/>
          <p14:tracePt t="76382" x="3714750" y="4670425"/>
          <p14:tracePt t="76399" x="3786188" y="4660900"/>
          <p14:tracePt t="76644" x="3894138" y="4670425"/>
          <p14:tracePt t="76660" x="4116388" y="4705350"/>
          <p14:tracePt t="76674" x="4340225" y="4759325"/>
          <p14:tracePt t="76689" x="4545013" y="4813300"/>
          <p14:tracePt t="76705" x="4705350" y="4857750"/>
          <p14:tracePt t="76724" x="4894263" y="4911725"/>
          <p14:tracePt t="76737" x="5018088" y="4956175"/>
          <p14:tracePt t="76750" x="5081588" y="4973638"/>
          <p14:tracePt t="76768" x="5214938" y="5018088"/>
          <p14:tracePt t="76783" x="5276850" y="5045075"/>
          <p14:tracePt t="76799" x="5330825" y="5062538"/>
          <p14:tracePt t="76816" x="5367338" y="5081588"/>
          <p14:tracePt t="76832" x="5419725" y="5089525"/>
          <p14:tracePt t="76849" x="5446713" y="5108575"/>
          <p14:tracePt t="76867" x="5483225" y="5108575"/>
          <p14:tracePt t="76885" x="5518150" y="5126038"/>
          <p14:tracePt t="76899" x="5545138" y="5126038"/>
          <p14:tracePt t="76917" x="5562600" y="5126038"/>
          <p14:tracePt t="76933" x="5589588" y="5133975"/>
          <p14:tracePt t="76951" x="5626100" y="5133975"/>
          <p14:tracePt t="76966" x="5634038" y="5133975"/>
          <p14:tracePt t="76982" x="5653088" y="5133975"/>
          <p14:tracePt t="76999" x="5661025" y="5133975"/>
          <p14:tracePt t="77018" x="5670550" y="5133975"/>
          <p14:tracePt t="77032" x="5680075" y="5133975"/>
          <p14:tracePt t="77049" x="5688013" y="5133975"/>
          <p14:tracePt t="77092" x="5680075" y="5126038"/>
          <p14:tracePt t="77107" x="5653088" y="5108575"/>
          <p14:tracePt t="77119" x="5616575" y="5089525"/>
          <p14:tracePt t="77134" x="5572125" y="5072063"/>
          <p14:tracePt t="77149" x="5537200" y="5062538"/>
          <p14:tracePt t="77167" x="5491163" y="5054600"/>
          <p14:tracePt t="77182" x="5411788" y="5054600"/>
          <p14:tracePt t="77200" x="5268913" y="5054600"/>
          <p14:tracePt t="77216" x="5160963" y="5054600"/>
          <p14:tracePt t="77233" x="5072063" y="5054600"/>
          <p14:tracePt t="77253" x="4965700" y="5045075"/>
          <p14:tracePt t="77266" x="4875213" y="5037138"/>
          <p14:tracePt t="77283" x="4776788" y="5018088"/>
          <p14:tracePt t="77300" x="4660900" y="4991100"/>
          <p14:tracePt t="77318" x="4545013" y="4946650"/>
          <p14:tracePt t="77333" x="4500563" y="4919663"/>
          <p14:tracePt t="77349" x="4473575" y="4902200"/>
          <p14:tracePt t="77366" x="4465638" y="4875213"/>
          <p14:tracePt t="77384" x="4438650" y="4840288"/>
          <p14:tracePt t="77399" x="4429125" y="4813300"/>
          <p14:tracePt t="77416" x="4429125" y="4786313"/>
          <p14:tracePt t="77432" x="4429125" y="4768850"/>
          <p14:tracePt t="77449" x="4473575" y="4714875"/>
          <p14:tracePt t="77466" x="4554538" y="4652963"/>
          <p14:tracePt t="77482" x="4670425" y="4572000"/>
          <p14:tracePt t="77502" x="4840288" y="4473575"/>
          <p14:tracePt t="77516" x="4991100" y="4429125"/>
          <p14:tracePt t="77533" x="5133975" y="4394200"/>
          <p14:tracePt t="77549" x="5268913" y="4394200"/>
          <p14:tracePt t="77554" x="5313363" y="4394200"/>
          <p14:tracePt t="77569" x="5429250" y="4394200"/>
          <p14:tracePt t="77582" x="5554663" y="4419600"/>
          <p14:tracePt t="77600" x="5661025" y="4438650"/>
          <p14:tracePt t="77616" x="5768975" y="4473575"/>
          <p14:tracePt t="77633" x="5857875" y="4500563"/>
          <p14:tracePt t="77649" x="5956300" y="4537075"/>
          <p14:tracePt t="77666" x="6010275" y="4554538"/>
          <p14:tracePt t="77685" x="6099175" y="4581525"/>
          <p14:tracePt t="77699" x="6153150" y="4598988"/>
          <p14:tracePt t="77716" x="6188075" y="4616450"/>
          <p14:tracePt t="77733" x="6224588" y="4633913"/>
          <p14:tracePt t="77752" x="6251575" y="4643438"/>
          <p14:tracePt t="77766" x="6269038" y="4652963"/>
          <p14:tracePt t="77783" x="6269038" y="4660900"/>
          <p14:tracePt t="77799" x="6286500" y="4670425"/>
          <p14:tracePt t="77817" x="6303963" y="4697413"/>
          <p14:tracePt t="77832" x="6303963" y="4732338"/>
          <p14:tracePt t="77849" x="6303963" y="4759325"/>
          <p14:tracePt t="77868" x="6303963" y="4795838"/>
          <p14:tracePt t="77884" x="6286500" y="4848225"/>
          <p14:tracePt t="77899" x="6259513" y="4875213"/>
          <p14:tracePt t="77916" x="6205538" y="4911725"/>
          <p14:tracePt t="77935" x="6099175" y="4965700"/>
          <p14:tracePt t="77949" x="6010275" y="5000625"/>
          <p14:tracePt t="77966" x="5884863" y="5018088"/>
          <p14:tracePt t="77983" x="5751513" y="5037138"/>
          <p14:tracePt t="78001" x="5589588" y="5054600"/>
          <p14:tracePt t="78016" x="5518150" y="5062538"/>
          <p14:tracePt t="78033" x="5411788" y="5072063"/>
          <p14:tracePt t="78049" x="5286375" y="5072063"/>
          <p14:tracePt t="78059" x="5170488" y="5072063"/>
          <p14:tracePt t="78071" x="5116513" y="5062538"/>
          <p14:tracePt t="78084" x="5027613" y="5054600"/>
          <p14:tracePt t="78101" x="4965700" y="5037138"/>
          <p14:tracePt t="78119" x="4894263" y="5018088"/>
          <p14:tracePt t="78133" x="4857750" y="5000625"/>
          <p14:tracePt t="78149" x="4822825" y="4983163"/>
          <p14:tracePt t="78169" x="4795838" y="4973638"/>
          <p14:tracePt t="78184" x="4786313" y="4973638"/>
          <p14:tracePt t="78200" x="4776788" y="4956175"/>
          <p14:tracePt t="78216" x="4768850" y="4956175"/>
          <p14:tracePt t="78233" x="4768850" y="4946650"/>
          <p14:tracePt t="78249" x="4768850" y="4938713"/>
          <p14:tracePt t="78284" x="4768850" y="4929188"/>
          <p14:tracePt t="78301" x="4768850" y="4919663"/>
          <p14:tracePt t="78348" x="4768850" y="4911725"/>
          <p14:tracePt t="78369" x="4768850" y="4902200"/>
          <p14:tracePt t="78384" x="4768850" y="4884738"/>
          <p14:tracePt t="78398" x="4776788" y="4875213"/>
          <p14:tracePt t="78415" x="4795838" y="4857750"/>
          <p14:tracePt t="78433" x="4822825" y="4840288"/>
          <p14:tracePt t="78449" x="4848225" y="4822825"/>
          <p14:tracePt t="78466" x="4884738" y="4803775"/>
          <p14:tracePt t="78487" x="4946650" y="4795838"/>
          <p14:tracePt t="78499" x="4973638" y="4776788"/>
          <p14:tracePt t="78516" x="5018088" y="4776788"/>
          <p14:tracePt t="78533" x="5045075" y="4768850"/>
          <p14:tracePt t="78551" x="5099050" y="4768850"/>
          <p14:tracePt t="78569" x="5143500" y="4768850"/>
          <p14:tracePt t="78584" x="5187950" y="4768850"/>
          <p14:tracePt t="78602" x="5268913" y="4768850"/>
          <p14:tracePt t="78619" x="5357813" y="4776788"/>
          <p14:tracePt t="78633" x="5456238" y="4795838"/>
          <p14:tracePt t="78650" x="5545138" y="4813300"/>
          <p14:tracePt t="78669" x="5670550" y="4857750"/>
          <p14:tracePt t="78683" x="5732463" y="4867275"/>
          <p14:tracePt t="78700" x="5803900" y="4902200"/>
          <p14:tracePt t="78717" x="5875338" y="4929188"/>
          <p14:tracePt t="78736" x="5965825" y="4965700"/>
          <p14:tracePt t="78750" x="6018213" y="4973638"/>
          <p14:tracePt t="78767" x="6054725" y="4983163"/>
          <p14:tracePt t="78786" x="6099175" y="4991100"/>
          <p14:tracePt t="78802" x="6116638" y="5000625"/>
          <p14:tracePt t="78816" x="6126163" y="5000625"/>
          <p14:tracePt t="78833" x="6134100" y="5000625"/>
          <p14:tracePt t="78852" x="6143625" y="5000625"/>
          <p14:tracePt t="78866" x="6153150" y="5000625"/>
          <p14:tracePt t="78927" x="6161088" y="5000625"/>
          <p14:tracePt t="79568" x="6134100" y="5000625"/>
          <p14:tracePt t="79582" x="6108700" y="4983163"/>
          <p14:tracePt t="79595" x="6081713" y="4973638"/>
          <p14:tracePt t="79602" x="6072188" y="4973638"/>
          <p14:tracePt t="79618" x="6045200" y="4956175"/>
          <p14:tracePt t="79634" x="6018213" y="4938713"/>
          <p14:tracePt t="79652" x="5965825" y="4911725"/>
          <p14:tracePt t="79683" x="5875338" y="4884738"/>
          <p14:tracePt t="79718" x="5759450" y="4857750"/>
          <p14:tracePt t="79751" x="5661025" y="4840288"/>
          <p14:tracePt t="79767" x="5616575" y="4830763"/>
          <p14:tracePt t="79785" x="5545138" y="4822825"/>
          <p14:tracePt t="79800" x="5473700" y="4813300"/>
          <p14:tracePt t="79817" x="5419725" y="4795838"/>
          <p14:tracePt t="79835" x="5367338" y="4795838"/>
          <p14:tracePt t="79850" x="5286375" y="4786313"/>
          <p14:tracePt t="79867" x="5241925" y="4786313"/>
          <p14:tracePt t="79883" x="5214938" y="4768850"/>
          <p14:tracePt t="79902" x="5160963" y="4768850"/>
          <p14:tracePt t="79917" x="5126038" y="4768850"/>
          <p14:tracePt t="79934" x="5081588" y="4759325"/>
          <p14:tracePt t="79950" x="5045075" y="4759325"/>
          <p14:tracePt t="79968" x="4983163" y="4751388"/>
          <p14:tracePt t="79983" x="4938713" y="4751388"/>
          <p14:tracePt t="80000" x="4884738" y="4751388"/>
          <p14:tracePt t="80020" x="4822825" y="4751388"/>
          <p14:tracePt t="80035" x="4786313" y="4751388"/>
          <p14:tracePt t="80050" x="4759325" y="4751388"/>
          <p14:tracePt t="80374" x="4687888" y="4751388"/>
          <p14:tracePt t="80388" x="4500563" y="4786313"/>
          <p14:tracePt t="80404" x="4330700" y="4803775"/>
          <p14:tracePt t="80419" x="4224338" y="4822825"/>
          <p14:tracePt t="80438" x="4054475" y="4822825"/>
          <p14:tracePt t="80455" x="3956050" y="4822825"/>
          <p14:tracePt t="80470" x="3875088" y="4822825"/>
          <p14:tracePt t="80484" x="3822700" y="4822825"/>
          <p14:tracePt t="80518" x="3732213" y="4822825"/>
          <p14:tracePt t="80550" x="3687763" y="4822825"/>
          <p14:tracePt t="80557" x="3679825" y="4822825"/>
          <p14:tracePt t="80573" x="3660775" y="4813300"/>
          <p14:tracePt t="80584" x="3643313" y="4813300"/>
          <p14:tracePt t="80600" x="3625850" y="4813300"/>
          <p14:tracePt t="80618" x="3598863" y="4813300"/>
          <p14:tracePt t="80637" x="3562350" y="4813300"/>
          <p14:tracePt t="80650" x="3554413" y="4813300"/>
          <p14:tracePt t="80667" x="3536950" y="4803775"/>
          <p14:tracePt t="80684" x="3509963" y="4803775"/>
          <p14:tracePt t="80703" x="3490913" y="4803775"/>
          <p14:tracePt t="80717" x="3473450" y="4803775"/>
          <p14:tracePt t="80734" x="3465513" y="4803775"/>
          <p14:tracePt t="80753" x="3455988" y="4803775"/>
          <p14:tracePt t="80768" x="3446463" y="4803775"/>
          <p14:tracePt t="80837" x="3438525" y="4803775"/>
          <p14:tracePt t="80850" x="3429000" y="4803775"/>
          <p14:tracePt t="80865" x="3419475" y="4803775"/>
          <p14:tracePt t="80881" x="3402013" y="4803775"/>
          <p14:tracePt t="80893" x="3394075" y="4803775"/>
          <p14:tracePt t="80917" x="3384550" y="4803775"/>
          <p14:tracePt t="80933" x="3375025" y="4803775"/>
          <p14:tracePt t="80951" x="3367088" y="4803775"/>
          <p14:tracePt t="80967" x="3357563" y="4803775"/>
          <p14:tracePt t="80984" x="3348038" y="4803775"/>
          <p14:tracePt t="81021" x="3340100" y="4803775"/>
          <p14:tracePt t="81042" x="3322638" y="4803775"/>
          <p14:tracePt t="81058" x="3313113" y="4803775"/>
          <p14:tracePt t="81073" x="3295650" y="4813300"/>
          <p14:tracePt t="81087" x="3286125" y="4813300"/>
          <p14:tracePt t="81101" x="3268663" y="4813300"/>
          <p14:tracePt t="81118" x="3259138" y="4822825"/>
          <p14:tracePt t="81135" x="3232150" y="4822825"/>
          <p14:tracePt t="81150" x="3214688" y="4822825"/>
          <p14:tracePt t="81167" x="3205163" y="4822825"/>
          <p14:tracePt t="81184" x="3197225" y="4822825"/>
          <p14:tracePt t="81201" x="3179763" y="4822825"/>
          <p14:tracePt t="81217" x="3170238" y="4822825"/>
          <p14:tracePt t="81234" x="3160713" y="4822825"/>
          <p14:tracePt t="81364" x="3160713" y="4830763"/>
          <p14:tracePt t="81380" x="3179763" y="4830763"/>
          <p14:tracePt t="81392" x="3232150" y="4840288"/>
          <p14:tracePt t="81403" x="3295650" y="4848225"/>
          <p14:tracePt t="81417" x="3509963" y="4848225"/>
          <p14:tracePt t="81436" x="3902075" y="4848225"/>
          <p14:tracePt t="81454" x="4303713" y="4822825"/>
          <p14:tracePt t="81470" x="4510088" y="4822825"/>
          <p14:tracePt t="81489" x="4919663" y="4822825"/>
          <p14:tracePt t="81504" x="5099050" y="4830763"/>
          <p14:tracePt t="81521" x="5205413" y="4840288"/>
          <p14:tracePt t="81535" x="5286375" y="4848225"/>
          <p14:tracePt t="81551" x="5340350" y="4857750"/>
          <p14:tracePt t="81556" x="5357813" y="4857750"/>
          <p14:tracePt t="81571" x="5375275" y="4857750"/>
          <p14:tracePt t="81586" x="5384800" y="4857750"/>
          <p14:tracePt t="81600" x="5394325" y="4857750"/>
          <p14:tracePt t="81619" x="5402263" y="4857750"/>
          <p14:tracePt t="81634" x="5411788" y="4857750"/>
          <p14:tracePt t="81703" x="5402263" y="4857750"/>
          <p14:tracePt t="81718" x="5384800" y="4857750"/>
          <p14:tracePt t="81734" x="5330825" y="4875213"/>
          <p14:tracePt t="81753" x="5170488" y="4894263"/>
          <p14:tracePt t="81768" x="5062538" y="4902200"/>
          <p14:tracePt t="81785" x="4973638" y="4929188"/>
          <p14:tracePt t="81801" x="4911725" y="4929188"/>
          <p14:tracePt t="81818" x="4848225" y="4946650"/>
          <p14:tracePt t="81834" x="4830763" y="4956175"/>
          <p14:tracePt t="81851" x="4803775" y="4965700"/>
          <p14:tracePt t="81870" x="4768850" y="4973638"/>
          <p14:tracePt t="81885" x="4759325" y="4973638"/>
          <p14:tracePt t="81901" x="4751388" y="4973638"/>
          <p14:tracePt t="81918" x="4741863" y="4973638"/>
          <p14:tracePt t="81935" x="4732338" y="4973638"/>
          <p14:tracePt t="83003" x="4768850" y="4973638"/>
          <p14:tracePt t="83018" x="4857750" y="4965700"/>
          <p14:tracePt t="83038" x="4973638" y="4946650"/>
          <p14:tracePt t="83052" x="5054600" y="4929188"/>
          <p14:tracePt t="83071" x="5108575" y="4929188"/>
          <p14:tracePt t="83085" x="5170488" y="4929188"/>
          <p14:tracePt t="83104" x="5241925" y="4929188"/>
          <p14:tracePt t="83118" x="5276850" y="4929188"/>
          <p14:tracePt t="83152" x="5313363" y="4929188"/>
          <p14:tracePt t="83185" x="5330825" y="4929188"/>
          <p14:tracePt t="83222" x="5348288" y="4929188"/>
          <p14:tracePt t="83253" x="5357813" y="4929188"/>
          <p14:tracePt t="83273" x="5367338" y="4929188"/>
          <p14:tracePt t="83287" x="5394325" y="4929188"/>
          <p14:tracePt t="83301" x="5411788" y="4938713"/>
          <p14:tracePt t="83318" x="5456238" y="4956175"/>
          <p14:tracePt t="83335" x="5491163" y="4973638"/>
          <p14:tracePt t="83353" x="5545138" y="5000625"/>
          <p14:tracePt t="83368" x="5581650" y="5010150"/>
          <p14:tracePt t="83386" x="5616575" y="5037138"/>
          <p14:tracePt t="83401" x="5643563" y="5054600"/>
          <p14:tracePt t="83419" x="5670550" y="5062538"/>
          <p14:tracePt t="83435" x="5680075" y="5062538"/>
          <p14:tracePt t="83451" x="5688013" y="5062538"/>
          <p14:tracePt t="83471" x="5697538" y="5062538"/>
          <p14:tracePt t="83485" x="5705475" y="5062538"/>
          <p14:tracePt t="84288" x="5715000" y="5062538"/>
          <p14:tracePt t="84618" x="5705475" y="5062538"/>
          <p14:tracePt t="84632" x="5697538" y="5054600"/>
          <p14:tracePt t="84641" x="5688013" y="5054600"/>
          <p14:tracePt t="84652" x="5680075" y="5045075"/>
          <p14:tracePt t="84669" x="5661025" y="5037138"/>
          <p14:tracePt t="84685" x="5643563" y="5027613"/>
          <p14:tracePt t="84703" x="5634038" y="5018088"/>
          <p14:tracePt t="84735" x="5616575" y="5010150"/>
          <p14:tracePt t="84838" x="5608638" y="5010150"/>
          <p14:tracePt t="84852" x="5589588" y="5010150"/>
          <p14:tracePt t="84869" x="5572125" y="5010150"/>
          <p14:tracePt t="84887" x="5545138" y="5010150"/>
          <p14:tracePt t="84902" x="5518150" y="5000625"/>
          <p14:tracePt t="84919" x="5500688" y="5000625"/>
          <p14:tracePt t="84935" x="5483225" y="5000625"/>
          <p14:tracePt t="84953" x="5456238" y="5000625"/>
          <p14:tracePt t="84969" x="5429250" y="5000625"/>
          <p14:tracePt t="84986" x="5402263" y="5000625"/>
          <p14:tracePt t="85002" x="5375275" y="5000625"/>
          <p14:tracePt t="85019" x="5322888" y="5018088"/>
          <p14:tracePt t="85035" x="5295900" y="5027613"/>
          <p14:tracePt t="85052" x="5259388" y="5037138"/>
          <p14:tracePt t="85071" x="5205413" y="5062538"/>
          <p14:tracePt t="85087" x="5180013" y="5081588"/>
          <p14:tracePt t="85102" x="5153025" y="5089525"/>
          <p14:tracePt t="85119" x="5126038" y="5108575"/>
          <p14:tracePt t="85136" x="5108575" y="5133975"/>
          <p14:tracePt t="85152" x="5089525" y="5153025"/>
          <p14:tracePt t="85169" x="5081588" y="5160963"/>
          <p14:tracePt t="85189" x="5054600" y="5180013"/>
          <p14:tracePt t="85202" x="5027613" y="5205413"/>
          <p14:tracePt t="85220" x="5000625" y="5232400"/>
          <p14:tracePt t="85235" x="4965700" y="5251450"/>
          <p14:tracePt t="85255" x="4929188" y="5268913"/>
          <p14:tracePt t="85269" x="4902200" y="5295900"/>
          <p14:tracePt t="85285" x="4875213" y="5313363"/>
          <p14:tracePt t="85302" x="4848225" y="5322888"/>
          <p14:tracePt t="85320" x="4822825" y="5340350"/>
          <p14:tracePt t="85336" x="4795838" y="5357813"/>
          <p14:tracePt t="85353" x="4768850" y="5375275"/>
          <p14:tracePt t="85369" x="4732338" y="5394325"/>
          <p14:tracePt t="85386" x="4687888" y="5419725"/>
          <p14:tracePt t="85402" x="4660900" y="5438775"/>
          <p14:tracePt t="85419" x="4616450" y="5446713"/>
          <p14:tracePt t="85438" x="4554538" y="5465763"/>
          <p14:tracePt t="85452" x="4510088" y="5473700"/>
          <p14:tracePt t="85469" x="4446588" y="5491163"/>
          <p14:tracePt t="85485" x="4394200" y="5500688"/>
          <p14:tracePt t="85503" x="4322763" y="5500688"/>
          <p14:tracePt t="85519" x="4286250" y="5500688"/>
          <p14:tracePt t="85537" x="4251325" y="5500688"/>
          <p14:tracePt t="85556" x="4197350" y="5500688"/>
          <p14:tracePt t="85572" x="4160838" y="5500688"/>
          <p14:tracePt t="85586" x="4116388" y="5491163"/>
          <p14:tracePt t="85602" x="4081463" y="5483225"/>
          <p14:tracePt t="85621" x="4037013" y="5465763"/>
          <p14:tracePt t="85635" x="4000500" y="5446713"/>
          <p14:tracePt t="85652" x="3973513" y="5438775"/>
          <p14:tracePt t="85669" x="3946525" y="5419725"/>
          <p14:tracePt t="85687" x="3919538" y="5402263"/>
          <p14:tracePt t="85702" x="3902075" y="5384800"/>
          <p14:tracePt t="85719" x="3894138" y="5375275"/>
          <p14:tracePt t="85736" x="3884613" y="5367338"/>
          <p14:tracePt t="85754" x="3875088" y="5340350"/>
          <p14:tracePt t="85769" x="3875088" y="5295900"/>
          <p14:tracePt t="85786" x="3875088" y="5241925"/>
          <p14:tracePt t="85805" x="3919538" y="5160963"/>
          <p14:tracePt t="85819" x="3946525" y="5116513"/>
          <p14:tracePt t="85836" x="3990975" y="5081588"/>
          <p14:tracePt t="85852" x="4044950" y="5037138"/>
          <p14:tracePt t="85871" x="4143375" y="4983163"/>
          <p14:tracePt t="85886" x="4224338" y="4965700"/>
          <p14:tracePt t="85902" x="4330700" y="4946650"/>
          <p14:tracePt t="85919" x="4446588" y="4929188"/>
          <p14:tracePt t="85936" x="4581525" y="4929188"/>
          <p14:tracePt t="85952" x="4643438" y="4929188"/>
          <p14:tracePt t="85970" x="4705350" y="4938713"/>
          <p14:tracePt t="85989" x="4822825" y="4946650"/>
          <p14:tracePt t="86003" x="4902200" y="4956175"/>
          <p14:tracePt t="86019" x="4956175" y="4965700"/>
          <p14:tracePt t="86036" x="5010150" y="4983163"/>
          <p14:tracePt t="86055" x="5062538" y="5000625"/>
          <p14:tracePt t="86072" x="5099050" y="5027613"/>
          <p14:tracePt t="86086" x="5126038" y="5045075"/>
          <p14:tracePt t="86102" x="5133975" y="5062538"/>
          <p14:tracePt t="86120" x="5160963" y="5099050"/>
          <p14:tracePt t="86136" x="5180013" y="5126038"/>
          <p14:tracePt t="86153" x="5187950" y="5143500"/>
          <p14:tracePt t="86170" x="5197475" y="5170488"/>
          <p14:tracePt t="86186" x="5197475" y="5197475"/>
          <p14:tracePt t="86202" x="5197475" y="5224463"/>
          <p14:tracePt t="86219" x="5197475" y="5241925"/>
          <p14:tracePt t="86239" x="5133975" y="5295900"/>
          <p14:tracePt t="86253" x="5045075" y="5330825"/>
          <p14:tracePt t="86270" x="4956175" y="5375275"/>
          <p14:tracePt t="86286" x="4875213" y="5411788"/>
          <p14:tracePt t="86304" x="4776788" y="5438775"/>
          <p14:tracePt t="86319" x="4714875" y="5456238"/>
          <p14:tracePt t="86336" x="4652963" y="5465763"/>
          <p14:tracePt t="86355" x="4562475" y="5483225"/>
          <p14:tracePt t="86371" x="4518025" y="5483225"/>
          <p14:tracePt t="86386" x="4473575" y="5483225"/>
          <p14:tracePt t="86404" x="4438650" y="5483225"/>
          <p14:tracePt t="86421" x="4375150" y="5483225"/>
          <p14:tracePt t="86436" x="4348163" y="5473700"/>
          <p14:tracePt t="86453" x="4313238" y="5465763"/>
          <p14:tracePt t="86469" x="4276725" y="5456238"/>
          <p14:tracePt t="86488" x="4214813" y="5446713"/>
          <p14:tracePt t="86502" x="4187825" y="5429250"/>
          <p14:tracePt t="86519" x="4160838" y="5429250"/>
          <p14:tracePt t="86540" x="4125913" y="5411788"/>
          <p14:tracePt t="86553" x="4108450" y="5411788"/>
          <p14:tracePt t="86570" x="4089400" y="5394325"/>
          <p14:tracePt t="86587" x="4071938" y="5394325"/>
          <p14:tracePt t="86605" x="4044950" y="5384800"/>
          <p14:tracePt t="86620" x="4037013" y="5375275"/>
          <p14:tracePt t="86636" x="4017963" y="5367338"/>
          <p14:tracePt t="86653" x="4017963" y="5357813"/>
          <p14:tracePt t="86672" x="4010025" y="5340350"/>
          <p14:tracePt t="86686" x="4000500" y="5330825"/>
          <p14:tracePt t="86703" x="3990975" y="5322888"/>
          <p14:tracePt t="86719" x="3990975" y="5303838"/>
          <p14:tracePt t="86737" x="3973513" y="5295900"/>
          <p14:tracePt t="86770" x="3973513" y="5286375"/>
          <p14:tracePt t="86790" x="3973513" y="5276850"/>
          <p14:tracePt t="86806" x="3973513" y="5268913"/>
          <p14:tracePt t="86827" x="3973513" y="5259388"/>
          <p14:tracePt t="86850" x="3973513" y="5251450"/>
          <p14:tracePt t="86871" x="3973513" y="5241925"/>
          <p14:tracePt t="86885" x="3973513" y="5232400"/>
          <p14:tracePt t="86931" x="3973513" y="5224463"/>
          <p14:tracePt t="86951" x="3965575" y="5214938"/>
          <p14:tracePt t="86967" x="3965575" y="5187950"/>
          <p14:tracePt t="86979" x="3956050" y="5160963"/>
          <p14:tracePt t="86994" x="3956050" y="5143500"/>
          <p14:tracePt t="87004" x="3956050" y="5126038"/>
          <p14:tracePt t="87019" x="3956050" y="5116513"/>
          <p14:tracePt t="87040" x="3956050" y="5099050"/>
          <p14:tracePt t="87056" x="3956050" y="5081588"/>
          <p14:tracePt t="87077" x="3965575" y="5062538"/>
          <p14:tracePt t="87090" x="3965575" y="5054600"/>
          <p14:tracePt t="87106" x="3973513" y="5054600"/>
          <p14:tracePt t="87119" x="3983038" y="5045075"/>
          <p14:tracePt t="87136" x="3983038" y="5037138"/>
          <p14:tracePt t="87153" x="3990975" y="5037138"/>
          <p14:tracePt t="87169" x="3990975" y="5027613"/>
          <p14:tracePt t="87187" x="4000500" y="5027613"/>
          <p14:tracePt t="87223" x="4000500" y="5018088"/>
          <p14:tracePt t="87238" x="4010025" y="5018088"/>
          <p14:tracePt t="87253" x="4037013" y="5000625"/>
          <p14:tracePt t="87270" x="4062413" y="5000625"/>
          <p14:tracePt t="87287" x="4143375" y="4991100"/>
          <p14:tracePt t="87303" x="4197350" y="4983163"/>
          <p14:tracePt t="87321" x="4259263" y="4973638"/>
          <p14:tracePt t="87336" x="4330700" y="4973638"/>
          <p14:tracePt t="87354" x="4473575" y="4973638"/>
          <p14:tracePt t="87370" x="4562475" y="4973638"/>
          <p14:tracePt t="87387" x="4625975" y="4973638"/>
          <p14:tracePt t="87405" x="4687888" y="4983163"/>
          <p14:tracePt t="87419" x="4741863" y="5000625"/>
          <p14:tracePt t="87436" x="4786313" y="5000625"/>
          <p14:tracePt t="87453" x="4840288" y="5010150"/>
          <p14:tracePt t="87472" x="4902200" y="5027613"/>
          <p14:tracePt t="87486" x="4946650" y="5027613"/>
          <p14:tracePt t="87503" x="4983163" y="5037138"/>
          <p14:tracePt t="87520" x="5018088" y="5045075"/>
          <p14:tracePt t="87537" x="5062538" y="5062538"/>
          <p14:tracePt t="87553" x="5089525" y="5072063"/>
          <p14:tracePt t="87571" x="5116513" y="5089525"/>
          <p14:tracePt t="87589" x="5133975" y="5108575"/>
          <p14:tracePt t="87606" x="5153025" y="5116513"/>
          <p14:tracePt t="87619" x="5160963" y="5133975"/>
          <p14:tracePt t="87637" x="5170488" y="5143500"/>
          <p14:tracePt t="87655" x="5180013" y="5180013"/>
          <p14:tracePt t="87670" x="5187950" y="5187950"/>
          <p14:tracePt t="87686" x="5187950" y="5214938"/>
          <p14:tracePt t="87703" x="5187950" y="5232400"/>
          <p14:tracePt t="87721" x="5180013" y="5276850"/>
          <p14:tracePt t="87736" x="5143500" y="5295900"/>
          <p14:tracePt t="87754" x="5072063" y="5340350"/>
          <p14:tracePt t="87774" x="4929188" y="5384800"/>
          <p14:tracePt t="87788" x="4840288" y="5411788"/>
          <p14:tracePt t="87803" x="4768850" y="5438775"/>
          <p14:tracePt t="87820" x="4679950" y="5446713"/>
          <p14:tracePt t="87839" x="4537075" y="5465763"/>
          <p14:tracePt t="87853" x="4446588" y="5465763"/>
          <p14:tracePt t="87870" x="4375150" y="5465763"/>
          <p14:tracePt t="87887" x="4322763" y="5465763"/>
          <p14:tracePt t="87904" x="4259263" y="5456238"/>
          <p14:tracePt t="87920" x="4224338" y="5446713"/>
          <p14:tracePt t="87937" x="4187825" y="5446713"/>
          <p14:tracePt t="87953" x="4152900" y="5438775"/>
          <p14:tracePt t="87971" x="4108450" y="5429250"/>
          <p14:tracePt t="87987" x="4081463" y="5411788"/>
          <p14:tracePt t="88004" x="4062413" y="5411788"/>
          <p14:tracePt t="88022" x="4037013" y="5394325"/>
          <p14:tracePt t="88037" x="4027488" y="5384800"/>
          <p14:tracePt t="88053" x="4010025" y="5367338"/>
          <p14:tracePt t="88059" x="4000500" y="5367338"/>
          <p14:tracePt t="88070" x="3990975" y="5357813"/>
          <p14:tracePt t="88088" x="3973513" y="5322888"/>
          <p14:tracePt t="88104" x="3965575" y="5295900"/>
          <p14:tracePt t="88120" x="3965575" y="5259388"/>
          <p14:tracePt t="88139" x="3965575" y="5224463"/>
          <p14:tracePt t="88153" x="3965575" y="5205413"/>
          <p14:tracePt t="88170" x="3965575" y="5180013"/>
          <p14:tracePt t="88187" x="3983038" y="5153025"/>
          <p14:tracePt t="88207" x="4037013" y="5116513"/>
          <p14:tracePt t="88220" x="4071938" y="5089525"/>
          <p14:tracePt t="88237" x="4116388" y="5072063"/>
          <p14:tracePt t="88253" x="4143375" y="5045075"/>
          <p14:tracePt t="88272" x="4197350" y="5037138"/>
          <p14:tracePt t="88287" x="4224338" y="5027613"/>
          <p14:tracePt t="88304" x="4251325" y="5027613"/>
          <p14:tracePt t="88320" x="4276725" y="5027613"/>
          <p14:tracePt t="88338" x="4303713" y="5027613"/>
          <p14:tracePt t="88354" x="4330700" y="5027613"/>
          <p14:tracePt t="88371" x="4357688" y="5027613"/>
          <p14:tracePt t="88390" x="4419600" y="5027613"/>
          <p14:tracePt t="88405" x="4465638" y="5027613"/>
          <p14:tracePt t="88420" x="4510088" y="5045075"/>
          <p14:tracePt t="88437" x="4537075" y="5045075"/>
          <p14:tracePt t="88455" x="4598988" y="5072063"/>
          <p14:tracePt t="88470" x="4643438" y="5081588"/>
          <p14:tracePt t="88487" x="4679950" y="5099050"/>
          <p14:tracePt t="88505" x="4724400" y="5108575"/>
          <p14:tracePt t="88521" x="4768850" y="5126038"/>
          <p14:tracePt t="88537" x="4795838" y="5133975"/>
          <p14:tracePt t="88554" x="4822825" y="5143500"/>
          <p14:tracePt t="88561" x="4830763" y="5143500"/>
          <p14:tracePt t="88580" x="4867275" y="5160963"/>
          <p14:tracePt t="88591" x="4875213" y="5160963"/>
          <p14:tracePt t="88605" x="4884738" y="5170488"/>
          <p14:tracePt t="88620" x="4902200" y="5180013"/>
          <p14:tracePt t="88639" x="4911725" y="5187950"/>
          <p14:tracePt t="88653" x="4919663" y="5187950"/>
          <p14:tracePt t="88687" x="4929188" y="5187950"/>
          <p14:tracePt t="88705" x="4938713" y="5197475"/>
          <p14:tracePt t="88721" x="4946650" y="5197475"/>
          <p14:tracePt t="88737" x="4956175" y="5205413"/>
          <p14:tracePt t="88755" x="4956175" y="5214938"/>
          <p14:tracePt t="88771" x="4973638" y="5224463"/>
          <p14:tracePt t="88787" x="4983163" y="5232400"/>
          <p14:tracePt t="88803" x="4983163" y="5241925"/>
          <p14:tracePt t="88822" x="4983163" y="5251450"/>
          <p14:tracePt t="88837" x="4983163" y="5259388"/>
          <p14:tracePt t="88854" x="4983163" y="5268913"/>
          <p14:tracePt t="88871" x="4983163" y="5286375"/>
          <p14:tracePt t="88888" x="4983163" y="5303838"/>
          <p14:tracePt t="88904" x="4983163" y="5313363"/>
          <p14:tracePt t="88921" x="4965700" y="5322888"/>
          <p14:tracePt t="88940" x="4902200" y="5348288"/>
          <p14:tracePt t="88954" x="4830763" y="5367338"/>
          <p14:tracePt t="88971" x="4768850" y="5375275"/>
          <p14:tracePt t="88988" x="4705350" y="5384800"/>
          <p14:tracePt t="89005" x="4625975" y="5394325"/>
          <p14:tracePt t="89020" x="4581525" y="5402263"/>
          <p14:tracePt t="89037" x="4518025" y="5402263"/>
          <p14:tracePt t="89054" x="4465638" y="5402263"/>
          <p14:tracePt t="89060" x="4438650" y="5402263"/>
          <p14:tracePt t="89075" x="4384675" y="5402263"/>
          <p14:tracePt t="89088" x="4340225" y="5402263"/>
          <p14:tracePt t="89104" x="4295775" y="5402263"/>
          <p14:tracePt t="89120" x="4259263" y="5402263"/>
          <p14:tracePt t="89138" x="4224338" y="5394325"/>
          <p14:tracePt t="89154" x="4197350" y="5394325"/>
          <p14:tracePt t="89171" x="4170363" y="5375275"/>
          <p14:tracePt t="89190" x="4152900" y="5367338"/>
          <p14:tracePt t="89203" x="4143375" y="5357813"/>
          <p14:tracePt t="89221" x="4133850" y="5357813"/>
          <p14:tracePt t="89237" x="4116388" y="5348288"/>
          <p14:tracePt t="89255" x="4108450" y="5340350"/>
          <p14:tracePt t="89270" x="4108450" y="5330825"/>
          <p14:tracePt t="89287" x="4098925" y="5322888"/>
          <p14:tracePt t="89305" x="4089400" y="5313363"/>
          <p14:tracePt t="89321" x="4081463" y="5295900"/>
          <p14:tracePt t="89337" x="4071938" y="5286375"/>
          <p14:tracePt t="89373" x="4071938" y="5276850"/>
          <p14:tracePt t="89388" x="4071938" y="5259388"/>
          <p14:tracePt t="89421" x="4071938" y="5251450"/>
          <p14:tracePt t="89438" x="4071938" y="5241925"/>
          <p14:tracePt t="89454" x="4071938" y="5224463"/>
          <p14:tracePt t="89471" x="4071938" y="5214938"/>
          <p14:tracePt t="89487" x="4071938" y="5197475"/>
          <p14:tracePt t="89506" x="4071938" y="5180013"/>
          <p14:tracePt t="89520" x="4071938" y="5160963"/>
          <p14:tracePt t="89537" x="4071938" y="5143500"/>
          <p14:tracePt t="89555" x="4071938" y="5133975"/>
          <p14:tracePt t="89578" x="4071938" y="5126038"/>
          <p14:tracePt t="89594" x="4071938" y="5116513"/>
          <p14:tracePt t="89610" x="4071938" y="5108575"/>
          <p14:tracePt t="89623" x="4081463" y="5099050"/>
          <p14:tracePt t="89639" x="4089400" y="5099050"/>
          <p14:tracePt t="89656" x="4089400" y="5089525"/>
          <p14:tracePt t="89674" x="4108450" y="5072063"/>
          <p14:tracePt t="89689" x="4125913" y="5062538"/>
          <p14:tracePt t="89704" x="4160838" y="5045075"/>
          <p14:tracePt t="89721" x="4232275" y="5027613"/>
          <p14:tracePt t="89739" x="4286250" y="5027613"/>
          <p14:tracePt t="89755" x="4340225" y="5010150"/>
          <p14:tracePt t="89772" x="4375150" y="5000625"/>
          <p14:tracePt t="89787" x="4394200" y="5000625"/>
          <p14:tracePt t="89806" x="4419600" y="5000625"/>
          <p14:tracePt t="89821" x="4429125" y="5000625"/>
          <p14:tracePt t="89838" x="4446588" y="5000625"/>
          <p14:tracePt t="89854" x="4456113" y="5000625"/>
          <p14:tracePt t="89871" x="4473575" y="5000625"/>
          <p14:tracePt t="89887" x="4483100" y="5000625"/>
          <p14:tracePt t="89904" x="4491038" y="5000625"/>
          <p14:tracePt t="89920" x="4510088" y="5000625"/>
          <p14:tracePt t="89938" x="4527550" y="5000625"/>
          <p14:tracePt t="89954" x="4545013" y="5000625"/>
          <p14:tracePt t="89971" x="4562475" y="5000625"/>
          <p14:tracePt t="89990" x="4598988" y="5010150"/>
          <p14:tracePt t="90004" x="4633913" y="5018088"/>
          <p14:tracePt t="90022" x="4660900" y="5027613"/>
          <p14:tracePt t="90037" x="4697413" y="5027613"/>
          <p14:tracePt t="90055" x="4751388" y="5045075"/>
          <p14:tracePt t="90075" x="4786313" y="5054600"/>
          <p14:tracePt t="90088" x="4813300" y="5062538"/>
          <p14:tracePt t="90106" x="4830763" y="5072063"/>
          <p14:tracePt t="90122" x="4867275" y="5081588"/>
          <p14:tracePt t="90137" x="4875213" y="5089525"/>
          <p14:tracePt t="90154" x="4894263" y="5099050"/>
          <p14:tracePt t="90173" x="4902200" y="5108575"/>
          <p14:tracePt t="90188" x="4911725" y="5108575"/>
          <p14:tracePt t="90204" x="4919663" y="5116513"/>
          <p14:tracePt t="90221" x="4929188" y="5126038"/>
          <p14:tracePt t="90240" x="4938713" y="5133975"/>
          <p14:tracePt t="90272" x="4938713" y="5143500"/>
          <p14:tracePt t="90293" x="4946650" y="5143500"/>
          <p14:tracePt t="90309" x="4946650" y="5160963"/>
          <p14:tracePt t="90323" x="4956175" y="5160963"/>
          <p14:tracePt t="90339" x="4956175" y="5170488"/>
          <p14:tracePt t="90356" x="4956175" y="5180013"/>
          <p14:tracePt t="90381" x="4956175" y="5187950"/>
          <p14:tracePt t="90411" x="4956175" y="5197475"/>
          <p14:tracePt t="90431" x="4956175" y="5205413"/>
          <p14:tracePt t="90454" x="4956175" y="5214938"/>
          <p14:tracePt t="90469" x="4956175" y="5232400"/>
          <p14:tracePt t="90482" x="4956175" y="5241925"/>
          <p14:tracePt t="90498" x="4956175" y="5251450"/>
          <p14:tracePt t="90514" x="4956175" y="5268913"/>
          <p14:tracePt t="90527" x="4946650" y="5286375"/>
          <p14:tracePt t="90540" x="4938713" y="5295900"/>
          <p14:tracePt t="90555" x="4902200" y="5322888"/>
          <p14:tracePt t="90574" x="4857750" y="5348288"/>
          <p14:tracePt t="90588" x="4803775" y="5357813"/>
          <p14:tracePt t="90606" x="4714875" y="5394325"/>
          <p14:tracePt t="90621" x="4660900" y="5394325"/>
          <p14:tracePt t="90637" x="4616450" y="5402263"/>
          <p14:tracePt t="90654" x="4589463" y="5402263"/>
          <p14:tracePt t="90672" x="4554538" y="5402263"/>
          <p14:tracePt t="90688" x="4527550" y="5402263"/>
          <p14:tracePt t="90705" x="4510088" y="5402263"/>
          <p14:tracePt t="90721" x="4465638" y="5402263"/>
          <p14:tracePt t="90739" x="4419600" y="5402263"/>
          <p14:tracePt t="90755" x="4384675" y="5402263"/>
          <p14:tracePt t="90771" x="4340225" y="5402263"/>
          <p14:tracePt t="90790" x="4295775" y="5384800"/>
          <p14:tracePt t="90804" x="4268788" y="5375275"/>
          <p14:tracePt t="90821" x="4241800" y="5375275"/>
          <p14:tracePt t="90838" x="4224338" y="5357813"/>
          <p14:tracePt t="90856" x="4197350" y="5357813"/>
          <p14:tracePt t="90871" x="4187825" y="5348288"/>
          <p14:tracePt t="90887" x="4179888" y="5348288"/>
          <p14:tracePt t="90904" x="4179888" y="5340350"/>
          <p14:tracePt t="90922" x="4170363" y="5330825"/>
          <p14:tracePt t="90938" x="4160838" y="5330825"/>
          <p14:tracePt t="90955" x="4152900" y="5330825"/>
          <p14:tracePt t="90972" x="4143375" y="5330825"/>
          <p14:tracePt t="90988" x="4143375" y="5322888"/>
          <p14:tracePt t="91005" x="4143375" y="5313363"/>
          <p14:tracePt t="91026" x="4133850" y="5303838"/>
          <p14:tracePt t="91042" x="4133850" y="5295900"/>
          <p14:tracePt t="91063" x="4125913" y="5276850"/>
          <p14:tracePt t="91080" x="4116388" y="5251450"/>
          <p14:tracePt t="91094" x="4108450" y="5224463"/>
          <p14:tracePt t="91109" x="4108450" y="5180013"/>
          <p14:tracePt t="91123" x="4108450" y="5160963"/>
          <p14:tracePt t="91138" x="4108450" y="5133975"/>
          <p14:tracePt t="91157" x="4108450" y="5108575"/>
          <p14:tracePt t="91171" x="4108450" y="5099050"/>
          <p14:tracePt t="91188" x="4108450" y="5089525"/>
          <p14:tracePt t="91204" x="4108450" y="5081588"/>
          <p14:tracePt t="91223" x="4108450" y="5072063"/>
          <p14:tracePt t="91556" x="4108450" y="5062538"/>
          <p14:tracePt t="91571" x="4143375" y="5062538"/>
          <p14:tracePt t="91590" x="4187825" y="5062538"/>
          <p14:tracePt t="91604" x="4214813" y="5062538"/>
          <p14:tracePt t="91621" x="4241800" y="5062538"/>
          <p14:tracePt t="91638" x="4259263" y="5062538"/>
          <p14:tracePt t="91671" x="4286250" y="5062538"/>
          <p14:tracePt t="91708" x="4330700" y="5062538"/>
          <p14:tracePt t="91738" x="4384675" y="5062538"/>
          <p14:tracePt t="91755" x="4402138" y="5062538"/>
          <p14:tracePt t="91773" x="4429125" y="5062538"/>
          <p14:tracePt t="91788" x="4438650" y="5062538"/>
          <p14:tracePt t="91805" x="4456113" y="5062538"/>
          <p14:tracePt t="91821" x="4465638" y="5062538"/>
          <p14:tracePt t="91839" x="4491038" y="5062538"/>
          <p14:tracePt t="91855" x="4500563" y="5062538"/>
          <p14:tracePt t="91871" x="4518025" y="5062538"/>
          <p14:tracePt t="91888" x="4527550" y="5062538"/>
          <p14:tracePt t="91905" x="4545013" y="5062538"/>
          <p14:tracePt t="91922" x="4554538" y="5062538"/>
          <p14:tracePt t="91939" x="4562475" y="5062538"/>
          <p14:tracePt t="91958" x="4572000" y="5062538"/>
          <p14:tracePt t="91975" x="4589463" y="5062538"/>
          <p14:tracePt t="91988" x="4598988" y="5062538"/>
          <p14:tracePt t="92005" x="4608513" y="5062538"/>
          <p14:tracePt t="92023" x="4625975" y="5062538"/>
          <p14:tracePt t="92038" x="4643438" y="5062538"/>
          <p14:tracePt t="92055" x="4652963" y="5062538"/>
          <p14:tracePt t="92061" x="4660900" y="5062538"/>
          <p14:tracePt t="92077" x="4670425" y="5062538"/>
          <p14:tracePt t="92093" x="4687888" y="5062538"/>
          <p14:tracePt t="92108" x="4705350" y="5062538"/>
          <p14:tracePt t="92122" x="4714875" y="5062538"/>
          <p14:tracePt t="92140" x="4724400" y="5062538"/>
          <p14:tracePt t="92171" x="4741863" y="5062538"/>
          <p14:tracePt t="92188" x="4751388" y="5062538"/>
          <p14:tracePt t="92207" x="4759325" y="5062538"/>
          <p14:tracePt t="92224" x="4768850" y="5062538"/>
          <p14:tracePt t="92239" x="4776788" y="5062538"/>
          <p14:tracePt t="92738" x="4786313" y="5072063"/>
          <p14:tracePt t="92753" x="4795838" y="5072063"/>
          <p14:tracePt t="92767" x="4813300" y="5081588"/>
          <p14:tracePt t="92779" x="4813300" y="5089525"/>
          <p14:tracePt t="92788" x="4822825" y="5089525"/>
          <p14:tracePt t="92805" x="4822825" y="5099050"/>
          <p14:tracePt t="92823" x="4830763" y="5108575"/>
          <p14:tracePt t="92855" x="4840288" y="5116513"/>
          <p14:tracePt t="92890" x="4840288" y="5133975"/>
          <p14:tracePt t="92922" x="4840288" y="5153025"/>
          <p14:tracePt t="92941" x="4840288" y="5160963"/>
          <p14:tracePt t="92956" x="4840288" y="5180013"/>
          <p14:tracePt t="92973" x="4840288" y="5197475"/>
          <p14:tracePt t="92989" x="4830763" y="5205413"/>
          <p14:tracePt t="93008" x="4813300" y="5224463"/>
          <p14:tracePt t="93021" x="4795838" y="5241925"/>
          <p14:tracePt t="93038" x="4786313" y="5251450"/>
          <p14:tracePt t="93055" x="4776788" y="5259388"/>
          <p14:tracePt t="93061" x="4768850" y="5268913"/>
          <p14:tracePt t="93077" x="4759325" y="5276850"/>
          <p14:tracePt t="93095" x="4741863" y="5295900"/>
          <p14:tracePt t="93106" x="4732338" y="5303838"/>
          <p14:tracePt t="93124" x="4724400" y="5322888"/>
          <p14:tracePt t="93138" x="4705350" y="5322888"/>
          <p14:tracePt t="93155" x="4697413" y="5340350"/>
          <p14:tracePt t="93172" x="4679950" y="5348288"/>
          <p14:tracePt t="93191" x="4670425" y="5357813"/>
          <p14:tracePt t="93205" x="4670425" y="5367338"/>
          <p14:tracePt t="93223" x="4660900" y="5375275"/>
          <p14:tracePt t="93239" x="4660900" y="5411788"/>
          <p14:tracePt t="93257" x="4670425" y="5456238"/>
          <p14:tracePt t="93272" x="4705350" y="5491163"/>
          <p14:tracePt t="93289" x="4759325" y="5537200"/>
          <p14:tracePt t="93308" x="4884738" y="5599113"/>
          <p14:tracePt t="93323" x="4946650" y="5616575"/>
          <p14:tracePt t="93339" x="5000625" y="5626100"/>
          <p14:tracePt t="93355" x="5018088" y="5626100"/>
          <p14:tracePt t="94698" x="5027613" y="5634038"/>
          <p14:tracePt t="94712" x="5054600" y="5653088"/>
          <p14:tracePt t="94725" x="5081588" y="5680075"/>
          <p14:tracePt t="94739" x="5108575" y="5705475"/>
          <p14:tracePt t="94756" x="5133975" y="5732463"/>
          <p14:tracePt t="94772" x="5153025" y="5759450"/>
          <p14:tracePt t="94791" x="5197475" y="5795963"/>
          <p14:tracePt t="94806" x="5232400" y="5803900"/>
          <p14:tracePt t="94842" x="5276850" y="5840413"/>
          <p14:tracePt t="94873" x="5295900" y="5840413"/>
          <p14:tracePt t="94907" x="5313363" y="5840413"/>
          <p14:tracePt t="94923" x="5322888" y="5840413"/>
          <p14:tracePt t="94940" x="5330825" y="5840413"/>
          <p14:tracePt t="94956" x="5348288" y="5830888"/>
          <p14:tracePt t="94975" x="5367338" y="5822950"/>
          <p14:tracePt t="94989" x="5375275" y="5813425"/>
          <p14:tracePt t="95022" x="5384800" y="5803900"/>
          <p14:tracePt t="95040" x="5394325" y="5803900"/>
          <p14:tracePt t="95190" x="5384800" y="5803900"/>
          <p14:tracePt t="95204" x="5357813" y="5786438"/>
          <p14:tracePt t="95212" x="5340350" y="5776913"/>
          <p14:tracePt t="95224" x="5286375" y="5751513"/>
          <p14:tracePt t="95240" x="5259388" y="5732463"/>
          <p14:tracePt t="95257" x="5224463" y="5715000"/>
          <p14:tracePt t="95273" x="5197475" y="5697538"/>
          <p14:tracePt t="95290" x="5160963" y="5688013"/>
          <p14:tracePt t="95306" x="5153025" y="5680075"/>
          <p14:tracePt t="95323" x="5143500" y="5670550"/>
          <p14:tracePt t="95342" x="5133975" y="5670550"/>
          <p14:tracePt t="95681" x="5153025" y="5670550"/>
          <p14:tracePt t="95694" x="5170488" y="5680075"/>
          <p14:tracePt t="95710" x="5187950" y="5680075"/>
          <p14:tracePt t="95723" x="5205413" y="5680075"/>
          <p14:tracePt t="95740" x="5214938" y="5680075"/>
          <p14:tracePt t="95756" x="5241925" y="5680075"/>
          <p14:tracePt t="95774" x="5276850" y="5680075"/>
          <p14:tracePt t="95806" x="5303838" y="5680075"/>
          <p14:tracePt t="95840" x="5348288" y="5680075"/>
          <p14:tracePt t="95873" x="5375275" y="5680075"/>
          <p14:tracePt t="95892" x="5402263" y="5680075"/>
          <p14:tracePt t="95908" x="5429250" y="5680075"/>
          <p14:tracePt t="95923" x="5465763" y="5680075"/>
          <p14:tracePt t="95939" x="5500688" y="5680075"/>
          <p14:tracePt t="95959" x="5545138" y="5680075"/>
          <p14:tracePt t="95973" x="5581650" y="5680075"/>
          <p14:tracePt t="95990" x="5616575" y="5670550"/>
          <p14:tracePt t="96006" x="5643563" y="5670550"/>
          <p14:tracePt t="96024" x="5697538" y="5670550"/>
          <p14:tracePt t="96039" x="5724525" y="5670550"/>
          <p14:tracePt t="96056" x="5759450" y="5670550"/>
          <p14:tracePt t="96062" x="5768975" y="5670550"/>
          <p14:tracePt t="96074" x="5776913" y="5670550"/>
          <p14:tracePt t="96089" x="5840413" y="5670550"/>
          <p14:tracePt t="96106" x="5867400" y="5661025"/>
          <p14:tracePt t="96123" x="5911850" y="5653088"/>
          <p14:tracePt t="96142" x="5946775" y="5643563"/>
          <p14:tracePt t="96157" x="5983288" y="5643563"/>
          <p14:tracePt t="96173" x="6018213" y="5634038"/>
          <p14:tracePt t="96190" x="6062663" y="5626100"/>
          <p14:tracePt t="96208" x="6108700" y="5626100"/>
          <p14:tracePt t="96224" x="6134100" y="5626100"/>
          <p14:tracePt t="96240" x="6153150" y="5626100"/>
          <p14:tracePt t="96258" x="6180138" y="5626100"/>
          <p14:tracePt t="96275" x="6215063" y="5626100"/>
          <p14:tracePt t="96291" x="6232525" y="5626100"/>
          <p14:tracePt t="96307" x="6242050" y="5626100"/>
          <p14:tracePt t="96326" x="6269038" y="5626100"/>
          <p14:tracePt t="96340" x="6286500" y="5626100"/>
          <p14:tracePt t="96356" x="6313488" y="5626100"/>
          <p14:tracePt t="96373" x="6323013" y="5626100"/>
          <p14:tracePt t="96391" x="6357938" y="5626100"/>
          <p14:tracePt t="96407" x="6367463" y="5626100"/>
          <p14:tracePt t="96424" x="6384925" y="5626100"/>
          <p14:tracePt t="96440" x="6394450" y="5626100"/>
          <p14:tracePt t="96458" x="6411913" y="5626100"/>
          <p14:tracePt t="96473" x="6419850" y="5626100"/>
          <p14:tracePt t="96555" x="6429375" y="5626100"/>
          <p14:tracePt t="96585" x="6438900" y="5626100"/>
          <p14:tracePt t="96599" x="6446838" y="5608638"/>
          <p14:tracePt t="96613" x="6465888" y="5599113"/>
          <p14:tracePt t="96623" x="6465888" y="5581650"/>
          <p14:tracePt t="96641" x="6483350" y="5554663"/>
          <p14:tracePt t="96657" x="6483350" y="5537200"/>
          <p14:tracePt t="96673" x="6491288" y="5518150"/>
          <p14:tracePt t="96693" x="6510338" y="5483225"/>
          <p14:tracePt t="96707" x="6510338" y="5465763"/>
          <p14:tracePt t="96723" x="6518275" y="5419725"/>
          <p14:tracePt t="96740" x="6537325" y="5402263"/>
          <p14:tracePt t="96759" x="6537325" y="5367338"/>
          <p14:tracePt t="96790" x="6537325" y="5357813"/>
          <p14:tracePt t="96806" x="6537325" y="5348288"/>
          <p14:tracePt t="96863" x="6537325" y="5340350"/>
          <p14:tracePt t="96900" x="6537325" y="5330825"/>
          <p14:tracePt t="97165" x="6527800" y="5322888"/>
          <p14:tracePt t="97179" x="6518275" y="5322888"/>
          <p14:tracePt t="97193" x="6510338" y="5313363"/>
          <p14:tracePt t="97207" x="6500813" y="5303838"/>
          <p14:tracePt t="97224" x="6483350" y="5295900"/>
          <p14:tracePt t="97240" x="6465888" y="5276850"/>
          <p14:tracePt t="97258" x="6429375" y="5259388"/>
          <p14:tracePt t="97290" x="6367463" y="5205413"/>
          <p14:tracePt t="97323" x="6313488" y="5170488"/>
          <p14:tracePt t="97357" x="6269038" y="5143500"/>
          <p14:tracePt t="97376" x="6215063" y="5116513"/>
          <p14:tracePt t="97390" x="6170613" y="5099050"/>
          <p14:tracePt t="97408" x="6126163" y="5089525"/>
          <p14:tracePt t="97427" x="6037263" y="5072063"/>
          <p14:tracePt t="97441" x="5991225" y="5062538"/>
          <p14:tracePt t="97457" x="5946775" y="5054600"/>
          <p14:tracePt t="97474" x="5911850" y="5054600"/>
          <p14:tracePt t="97491" x="5867400" y="5054600"/>
          <p14:tracePt t="97507" x="5795963" y="5054600"/>
          <p14:tracePt t="97523" x="5741988" y="5054600"/>
          <p14:tracePt t="97540" x="5688013" y="5054600"/>
          <p14:tracePt t="97559" x="5616575" y="5054600"/>
          <p14:tracePt t="97575" x="5572125" y="5054600"/>
          <p14:tracePt t="97590" x="5537200" y="5054600"/>
          <p14:tracePt t="97607" x="5500688" y="5054600"/>
          <p14:tracePt t="97625" x="5446713" y="5054600"/>
          <p14:tracePt t="97640" x="5384800" y="5054600"/>
          <p14:tracePt t="97657" x="5313363" y="5054600"/>
          <p14:tracePt t="97676" x="5197475" y="5072063"/>
          <p14:tracePt t="97691" x="5126038" y="5072063"/>
          <p14:tracePt t="97707" x="5072063" y="5072063"/>
          <p14:tracePt t="97724" x="5018088" y="5081588"/>
          <p14:tracePt t="97743" x="4938713" y="5081588"/>
          <p14:tracePt t="97757" x="4875213" y="5089525"/>
          <p14:tracePt t="97774" x="4822825" y="5099050"/>
          <p14:tracePt t="97791" x="4768850" y="5099050"/>
          <p14:tracePt t="97808" x="4670425" y="5108575"/>
          <p14:tracePt t="97824" x="4625975" y="5108575"/>
          <p14:tracePt t="97840" x="4581525" y="5108575"/>
          <p14:tracePt t="97858" x="4537075" y="5108575"/>
          <p14:tracePt t="97873" x="4483100" y="5116513"/>
          <p14:tracePt t="97891" x="4446588" y="5126038"/>
          <p14:tracePt t="97908" x="4411663" y="5126038"/>
          <p14:tracePt t="97926" x="4375150" y="5133975"/>
          <p14:tracePt t="97940" x="4348163" y="5133975"/>
          <p14:tracePt t="97957" x="4340225" y="5133975"/>
          <p14:tracePt t="97974" x="4330700" y="5133975"/>
          <p14:tracePt t="97991" x="4322763" y="5133975"/>
          <p14:tracePt t="98007" x="4313238" y="5133975"/>
          <p14:tracePt t="98045" x="4303713" y="5133975"/>
          <p14:tracePt t="98075" x="4295775" y="5133975"/>
          <p14:tracePt t="98090" x="4276725" y="5133975"/>
          <p14:tracePt t="98103" x="4268788" y="5133975"/>
          <p14:tracePt t="98121" x="4251325" y="5133975"/>
          <p14:tracePt t="98152" x="4241800" y="5133975"/>
          <p14:tracePt t="98163" x="4232275" y="5133975"/>
          <p14:tracePt t="98442" x="4232275" y="5143500"/>
          <p14:tracePt t="98463" x="4232275" y="5153025"/>
          <p14:tracePt t="98480" x="4241800" y="5153025"/>
          <p14:tracePt t="98495" x="4241800" y="5160963"/>
          <p14:tracePt t="98538" x="4251325" y="5160963"/>
          <p14:tracePt t="98567" x="4251325" y="5170488"/>
          <p14:tracePt t="98808" x="4268788" y="5170488"/>
          <p14:tracePt t="98826" x="4340225" y="5197475"/>
          <p14:tracePt t="98843" x="4500563" y="5232400"/>
          <p14:tracePt t="98860" x="4608513" y="5241925"/>
          <p14:tracePt t="98891" x="4741863" y="5251450"/>
          <p14:tracePt t="98924" x="4813300" y="5251450"/>
          <p14:tracePt t="98941" x="4830763" y="5251450"/>
          <p14:tracePt t="98957" x="4840288" y="5251450"/>
          <p14:tracePt t="98977" x="4857750" y="5251450"/>
          <p14:tracePt t="98990" x="4884738" y="5259388"/>
          <p14:tracePt t="99008" x="4902200" y="5259388"/>
          <p14:tracePt t="99027" x="4938713" y="5268913"/>
          <p14:tracePt t="99041" x="4965700" y="5268913"/>
          <p14:tracePt t="99057" x="4973638" y="5268913"/>
          <p14:tracePt t="99064" x="4983163" y="5268913"/>
          <p14:tracePt t="99078" x="4991100" y="5268913"/>
          <p14:tracePt t="99093" x="5000625" y="5268913"/>
          <p14:tracePt t="99418" x="5099050" y="5241925"/>
          <p14:tracePt t="99435" x="5653088" y="5027613"/>
          <p14:tracePt t="99452" x="6276975" y="4795838"/>
          <p14:tracePt t="99471" x="6634163" y="4697413"/>
          <p14:tracePt t="99483" x="6840538" y="4652963"/>
          <p14:tracePt t="99492" x="6938963" y="4633913"/>
          <p14:tracePt t="99508" x="7099300" y="4625975"/>
          <p14:tracePt t="99526" x="7232650" y="4625975"/>
          <p14:tracePt t="99558" x="7313613" y="4643438"/>
          <p14:tracePt t="99565" x="7323138" y="4643438"/>
          <p14:tracePt t="99591" x="7331075" y="4652963"/>
        </p14:tracePtLst>
      </p14:laserTrace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p:txBody>
          <a:bodyPr>
            <a:normAutofit lnSpcReduction="10000"/>
          </a:bodyPr>
          <a:lstStyle/>
          <a:p>
            <a:pPr marL="365125" indent="-255588" algn="l" rtl="0" eaLnBrk="1" hangingPunct="1">
              <a:lnSpc>
                <a:spcPct val="90000"/>
              </a:lnSpc>
              <a:spcAft>
                <a:spcPts val="600"/>
              </a:spcAft>
              <a:defRPr/>
            </a:pPr>
            <a:r>
              <a:rPr lang="en-US" altLang="ar-SA" sz="2500" smtClean="0"/>
              <a:t>The mode is different from the mean and the median in that those measures always exist and are always unique.  For any numeric data set there will be one mean and one median.</a:t>
            </a:r>
          </a:p>
          <a:p>
            <a:pPr marL="365125" indent="-255588" algn="l" rtl="0" eaLnBrk="1" hangingPunct="1">
              <a:lnSpc>
                <a:spcPct val="90000"/>
              </a:lnSpc>
              <a:spcAft>
                <a:spcPts val="600"/>
              </a:spcAft>
              <a:defRPr/>
            </a:pPr>
            <a:r>
              <a:rPr lang="en-US" altLang="ar-SA" sz="2500" i="1" smtClean="0"/>
              <a:t>The mode may not exist</a:t>
            </a:r>
            <a:r>
              <a:rPr lang="en-US" altLang="ar-SA" sz="2500" smtClean="0"/>
              <a:t>. </a:t>
            </a:r>
          </a:p>
          <a:p>
            <a:pPr marL="620713" lvl="1" indent="-228600" algn="l" rtl="0" eaLnBrk="1" hangingPunct="1">
              <a:lnSpc>
                <a:spcPct val="90000"/>
              </a:lnSpc>
              <a:spcAft>
                <a:spcPts val="600"/>
              </a:spcAft>
              <a:defRPr/>
            </a:pPr>
            <a:r>
              <a:rPr lang="en-US" altLang="ar-SA" sz="2300" smtClean="0"/>
              <a:t>Data:  1, 2, 3, 4, 5, 6, 7, 8, 9, 0</a:t>
            </a:r>
          </a:p>
          <a:p>
            <a:pPr marL="620713" lvl="1" indent="-228600" algn="l" rtl="0" eaLnBrk="1" hangingPunct="1">
              <a:lnSpc>
                <a:spcPct val="90000"/>
              </a:lnSpc>
              <a:spcAft>
                <a:spcPts val="600"/>
              </a:spcAft>
              <a:defRPr/>
            </a:pPr>
            <a:r>
              <a:rPr lang="en-US" altLang="ar-SA" sz="2300" smtClean="0"/>
              <a:t>Here you have 10 observations and they are all different.</a:t>
            </a:r>
          </a:p>
          <a:p>
            <a:pPr marL="365125" indent="-255588" algn="l" rtl="0" eaLnBrk="1" hangingPunct="1">
              <a:lnSpc>
                <a:spcPct val="90000"/>
              </a:lnSpc>
              <a:spcAft>
                <a:spcPts val="600"/>
              </a:spcAft>
              <a:defRPr/>
            </a:pPr>
            <a:r>
              <a:rPr lang="en-US" altLang="ar-SA" sz="2500" i="1" smtClean="0"/>
              <a:t>The mode may not be unique</a:t>
            </a:r>
            <a:r>
              <a:rPr lang="en-US" altLang="ar-SA" sz="2500" smtClean="0"/>
              <a:t>.</a:t>
            </a:r>
          </a:p>
          <a:p>
            <a:pPr marL="620713" lvl="1" indent="-228600" algn="l" rtl="0" eaLnBrk="1" hangingPunct="1">
              <a:lnSpc>
                <a:spcPct val="90000"/>
              </a:lnSpc>
              <a:spcAft>
                <a:spcPts val="600"/>
              </a:spcAft>
              <a:defRPr/>
            </a:pPr>
            <a:r>
              <a:rPr lang="en-US" altLang="ar-SA" sz="2300" smtClean="0"/>
              <a:t>Data: 0, 1, 1, 2, 2, 3, 3, 4, 4, 5, 5, 6, 6, 7</a:t>
            </a:r>
          </a:p>
          <a:p>
            <a:pPr marL="620713" lvl="1" indent="-228600" algn="l" rtl="0" eaLnBrk="1" hangingPunct="1">
              <a:lnSpc>
                <a:spcPct val="90000"/>
              </a:lnSpc>
              <a:defRPr/>
            </a:pPr>
            <a:r>
              <a:rPr lang="en-US" altLang="ar-SA" sz="2300" smtClean="0"/>
              <a:t>Mode = 1, 2, 3, 4, 5, and 6.  There are </a:t>
            </a:r>
            <a:r>
              <a:rPr lang="en-US" altLang="ar-SA" sz="2300" b="1" i="1" smtClean="0"/>
              <a:t>six</a:t>
            </a:r>
            <a:r>
              <a:rPr lang="en-US" altLang="ar-SA" sz="2300" smtClean="0"/>
              <a:t> modes.</a:t>
            </a:r>
          </a:p>
          <a:p>
            <a:pPr marL="365125" indent="-255588" eaLnBrk="1" hangingPunct="1">
              <a:lnSpc>
                <a:spcPct val="90000"/>
              </a:lnSpc>
              <a:buFont typeface="Wingdings" panose="05000000000000000000" pitchFamily="2" charset="2"/>
              <a:buNone/>
              <a:defRPr/>
            </a:pPr>
            <a:endParaRPr lang="en-US" altLang="ar-SA" sz="2700" smtClean="0"/>
          </a:p>
          <a:p>
            <a:pPr marL="365125" indent="-255588" eaLnBrk="1" hangingPunct="1">
              <a:lnSpc>
                <a:spcPct val="90000"/>
              </a:lnSpc>
              <a:buFont typeface="Wingdings" panose="05000000000000000000" pitchFamily="2" charset="2"/>
              <a:buNone/>
              <a:defRPr/>
            </a:pPr>
            <a:endParaRPr lang="en-US" altLang="ar-SA" sz="2700" smtClean="0"/>
          </a:p>
          <a:p>
            <a:pPr marL="365125" indent="-255588" eaLnBrk="1" hangingPunct="1">
              <a:lnSpc>
                <a:spcPct val="90000"/>
              </a:lnSpc>
              <a:buFont typeface="Wingdings" panose="05000000000000000000" pitchFamily="2" charset="2"/>
              <a:buNone/>
              <a:defRPr/>
            </a:pPr>
            <a:endParaRPr lang="en-US" altLang="ar-SA" sz="2700" smtClean="0"/>
          </a:p>
        </p:txBody>
      </p:sp>
      <p:sp>
        <p:nvSpPr>
          <p:cNvPr id="31747"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5D1520FF-8D16-48BF-A450-4DC4B62A4BFE}" type="slidenum">
              <a:rPr lang="ar-SA" altLang="ar-SA" sz="1000">
                <a:latin typeface="Lucida Sans Unicode" panose="020B0602030504020204" pitchFamily="34" charset="0"/>
              </a:rPr>
              <a:pPr rtl="0" eaLnBrk="1" hangingPunct="1">
                <a:spcBef>
                  <a:spcPct val="0"/>
                </a:spcBef>
                <a:buClrTx/>
                <a:buSzTx/>
                <a:buFontTx/>
                <a:buNone/>
              </a:pPr>
              <a:t>18</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1143000"/>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a:effectLst>
                  <a:outerShdw blurRad="31750" dist="25400" dir="5400000" algn="tl" rotWithShape="0">
                    <a:srgbClr val="000000">
                      <a:alpha val="25000"/>
                    </a:srgbClr>
                  </a:outerShdw>
                </a:effectLst>
              </a:rPr>
              <a:t>The Mode</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6229"/>
    </mc:Choice>
    <mc:Fallback>
      <p:transition spd="slow" advTm="562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1458" x="7296150" y="4660900"/>
          <p14:tracePt t="1466" x="7269163" y="4660900"/>
          <p14:tracePt t="1472" x="7242175" y="4660900"/>
          <p14:tracePt t="1481" x="7215188" y="4670425"/>
          <p14:tracePt t="1500" x="7045325" y="4679950"/>
          <p14:tracePt t="1514" x="6929438" y="4670425"/>
          <p14:tracePt t="1531" x="6804025" y="4652963"/>
          <p14:tracePt t="1548" x="6643688" y="4616450"/>
          <p14:tracePt t="1581" x="6303963" y="4500563"/>
          <p14:tracePt t="1614" x="6153150" y="4394200"/>
          <p14:tracePt t="1648" x="6018213" y="4295775"/>
          <p14:tracePt t="1665" x="6000750" y="4268788"/>
          <p14:tracePt t="1681" x="5983288" y="4251325"/>
          <p14:tracePt t="2362" x="5956300" y="4251325"/>
          <p14:tracePt t="2375" x="5884863" y="4251325"/>
          <p14:tracePt t="2384" x="5830888" y="4251325"/>
          <p14:tracePt t="2398" x="5751513" y="4251325"/>
          <p14:tracePt t="2414" x="5670550" y="4241800"/>
          <p14:tracePt t="2448" x="5572125" y="4224338"/>
          <p14:tracePt t="2481" x="5419725" y="4205288"/>
          <p14:tracePt t="2515" x="5295900" y="4187825"/>
          <p14:tracePt t="2531" x="5241925" y="4179888"/>
          <p14:tracePt t="2550" x="5180013" y="4170363"/>
          <p14:tracePt t="2564" x="5143500" y="4152900"/>
          <p14:tracePt t="2581" x="5089525" y="4143375"/>
          <p14:tracePt t="2598" x="5027613" y="4143375"/>
          <p14:tracePt t="2616" x="4919663" y="4116388"/>
          <p14:tracePt t="2631" x="4867275" y="4098925"/>
          <p14:tracePt t="2648" x="4822825" y="4081463"/>
          <p14:tracePt t="2665" x="4768850" y="4071938"/>
          <p14:tracePt t="2682" x="4714875" y="4054475"/>
          <p14:tracePt t="2698" x="4670425" y="4044950"/>
          <p14:tracePt t="2715" x="4616450" y="4027488"/>
          <p14:tracePt t="2733" x="4527550" y="4017963"/>
          <p14:tracePt t="2750" x="4473575" y="4000500"/>
          <p14:tracePt t="2764" x="4438650" y="3990975"/>
          <p14:tracePt t="2781" x="4394200" y="3983038"/>
          <p14:tracePt t="2800" x="4348163" y="3973513"/>
          <p14:tracePt t="2814" x="4313238" y="3973513"/>
          <p14:tracePt t="2831" x="4295775" y="3973513"/>
          <p14:tracePt t="2836" x="4276725" y="3965575"/>
          <p14:tracePt t="2848" x="4259263" y="3965575"/>
          <p14:tracePt t="2865" x="4224338" y="3965575"/>
          <p14:tracePt t="2881" x="4197350" y="3965575"/>
          <p14:tracePt t="2899" x="4170363" y="3965575"/>
          <p14:tracePt t="2915" x="4125913" y="3965575"/>
          <p14:tracePt t="2932" x="4081463" y="3965575"/>
          <p14:tracePt t="2948" x="4044950" y="3965575"/>
          <p14:tracePt t="2964" x="4027488" y="3965575"/>
          <p14:tracePt t="2984" x="3990975" y="3965575"/>
          <p14:tracePt t="4204" x="3983038" y="3965575"/>
          <p14:tracePt t="4220" x="3938588" y="3983038"/>
          <p14:tracePt t="4235" x="3902075" y="4000500"/>
          <p14:tracePt t="4250" x="3857625" y="4017963"/>
          <p14:tracePt t="4265" x="3822700" y="4037013"/>
          <p14:tracePt t="4282" x="3786188" y="4037013"/>
          <p14:tracePt t="4298" x="3751263" y="4054475"/>
          <p14:tracePt t="4334" x="3679825" y="4062413"/>
          <p14:tracePt t="4365" x="3608388" y="4062413"/>
          <p14:tracePt t="4401" x="3509963" y="4062413"/>
          <p14:tracePt t="4415" x="3465513" y="4054475"/>
          <p14:tracePt t="4432" x="3429000" y="4044950"/>
          <p14:tracePt t="4448" x="3394075" y="4037013"/>
          <p14:tracePt t="4467" x="3340100" y="4027488"/>
          <p14:tracePt t="4482" x="3295650" y="4017963"/>
          <p14:tracePt t="4499" x="3251200" y="4010025"/>
          <p14:tracePt t="4518" x="3179763" y="3990975"/>
          <p14:tracePt t="4532" x="3143250" y="3983038"/>
          <p14:tracePt t="4548" x="3098800" y="3983038"/>
          <p14:tracePt t="4565" x="3054350" y="3965575"/>
          <p14:tracePt t="4584" x="3017838" y="3965575"/>
          <p14:tracePt t="4598" x="2990850" y="3965575"/>
          <p14:tracePt t="4615" x="2965450" y="3965575"/>
          <p14:tracePt t="4632" x="2938463" y="3956050"/>
          <p14:tracePt t="4650" x="2884488" y="3938588"/>
          <p14:tracePt t="4666" x="2847975" y="3938588"/>
          <p14:tracePt t="4683" x="2813050" y="3938588"/>
          <p14:tracePt t="4698" x="2776538" y="3938588"/>
          <p14:tracePt t="4716" x="2724150" y="3938588"/>
          <p14:tracePt t="4732" x="2687638" y="3938588"/>
          <p14:tracePt t="4748" x="2652713" y="3938588"/>
          <p14:tracePt t="4767" x="2608263" y="3938588"/>
          <p14:tracePt t="4782" x="2589213" y="3938588"/>
          <p14:tracePt t="4799" x="2562225" y="3929063"/>
          <p14:tracePt t="4815" x="2544763" y="3929063"/>
          <p14:tracePt t="4833" x="2509838" y="3929063"/>
          <p14:tracePt t="4852" x="2482850" y="3929063"/>
          <p14:tracePt t="4869" x="2446338" y="3929063"/>
          <p14:tracePt t="4886" x="2428875" y="3929063"/>
          <p14:tracePt t="4900" x="2411413" y="3929063"/>
          <p14:tracePt t="4915" x="2393950" y="3929063"/>
          <p14:tracePt t="4932" x="2374900" y="3929063"/>
          <p14:tracePt t="4952" x="2357438" y="3919538"/>
          <p14:tracePt t="4966" x="2347913" y="3919538"/>
          <p14:tracePt t="4982" x="2339975" y="3919538"/>
          <p14:tracePt t="5002" x="2322513" y="3911600"/>
          <p14:tracePt t="5016" x="2312988" y="3911600"/>
          <p14:tracePt t="5032" x="2303463" y="3911600"/>
          <p14:tracePt t="5065" x="2295525" y="3911600"/>
          <p14:tracePt t="5114" x="2286000" y="3911600"/>
          <p14:tracePt t="5128" x="2276475" y="3911600"/>
          <p14:tracePt t="5174" x="2276475" y="3902075"/>
          <p14:tracePt t="5187" x="2268538" y="3902075"/>
          <p14:tracePt t="5203" x="2259013" y="3894138"/>
          <p14:tracePt t="5216" x="2259013" y="3884613"/>
          <p14:tracePt t="5232" x="2259013" y="3875088"/>
          <p14:tracePt t="5266" x="2251075" y="3867150"/>
          <p14:tracePt t="5282" x="2251075" y="3857625"/>
          <p14:tracePt t="5322" x="2251075" y="3848100"/>
          <p14:tracePt t="5334" x="2251075" y="3840163"/>
          <p14:tracePt t="5357" x="2251075" y="3830638"/>
          <p14:tracePt t="5430" x="2251075" y="3822700"/>
          <p14:tracePt t="5490" x="2241550" y="3803650"/>
          <p14:tracePt t="5511" x="2232025" y="3795713"/>
          <p14:tracePt t="5532" x="2232025" y="3786188"/>
          <p14:tracePt t="5555" x="2232025" y="3776663"/>
          <p14:tracePt t="5585" x="2232025" y="3768725"/>
          <p14:tracePt t="5628" x="2232025" y="3759200"/>
          <p14:tracePt t="6912" x="2241550" y="3759200"/>
          <p14:tracePt t="6927" x="2251075" y="3768725"/>
          <p14:tracePt t="6942" x="2259013" y="3776663"/>
          <p14:tracePt t="6955" x="2276475" y="3776663"/>
          <p14:tracePt t="6967" x="2286000" y="3786188"/>
          <p14:tracePt t="6985" x="2303463" y="3795713"/>
          <p14:tracePt t="6999" x="2312988" y="3803650"/>
          <p14:tracePt t="7016" x="2330450" y="3813175"/>
          <p14:tracePt t="7050" x="2339975" y="3813175"/>
          <p14:tracePt t="7117" x="2347913" y="3822700"/>
          <p14:tracePt t="7133" x="2357438" y="3822700"/>
          <p14:tracePt t="7149" x="2366963" y="3830638"/>
          <p14:tracePt t="7170" x="2374900" y="3840163"/>
          <p14:tracePt t="7183" x="2384425" y="3840163"/>
          <p14:tracePt t="7218" x="2393950" y="3840163"/>
          <p14:tracePt t="7234" x="2411413" y="3840163"/>
          <p14:tracePt t="7249" x="2411413" y="3848100"/>
          <p14:tracePt t="7267" x="2419350" y="3848100"/>
          <p14:tracePt t="7283" x="2428875" y="3857625"/>
          <p14:tracePt t="7427" x="2438400" y="3857625"/>
          <p14:tracePt t="7441" x="2446338" y="3857625"/>
          <p14:tracePt t="7464" x="2455863" y="3857625"/>
          <p14:tracePt t="7485" x="2465388" y="3857625"/>
          <p14:tracePt t="7509" x="2473325" y="3857625"/>
          <p14:tracePt t="7523" x="2482850" y="3857625"/>
          <p14:tracePt t="7559" x="2490788" y="3857625"/>
          <p14:tracePt t="7605" x="2500313" y="3867150"/>
          <p14:tracePt t="7617" x="2509838" y="3867150"/>
          <p14:tracePt t="7633" x="2517775" y="3875088"/>
          <p14:tracePt t="7652" x="2536825" y="3875088"/>
          <p14:tracePt t="7667" x="2544763" y="3875088"/>
          <p14:tracePt t="7683" x="2554288" y="3875088"/>
          <p14:tracePt t="7699" x="2562225" y="3875088"/>
          <p14:tracePt t="8909" x="2608263" y="3875088"/>
          <p14:tracePt t="8923" x="2679700" y="3875088"/>
          <p14:tracePt t="8934" x="2705100" y="3875088"/>
          <p14:tracePt t="8951" x="2759075" y="3875088"/>
          <p14:tracePt t="8967" x="2795588" y="3875088"/>
          <p14:tracePt t="8984" x="2813050" y="3875088"/>
          <p14:tracePt t="9000" x="2822575" y="3875088"/>
          <p14:tracePt t="9034" x="2867025" y="3875088"/>
          <p14:tracePt t="9069" x="2874963" y="3875088"/>
          <p14:tracePt t="9101" x="2884488" y="3875088"/>
          <p14:tracePt t="9117" x="2894013" y="3875088"/>
          <p14:tracePt t="10151" x="2919413" y="3875088"/>
          <p14:tracePt t="10167" x="2955925" y="3884613"/>
          <p14:tracePt t="10185" x="3000375" y="3894138"/>
          <p14:tracePt t="10200" x="3017838" y="3894138"/>
          <p14:tracePt t="10218" x="3027363" y="3894138"/>
          <p14:tracePt t="10237" x="3054350" y="3894138"/>
          <p14:tracePt t="10251" x="3062288" y="3894138"/>
          <p14:tracePt t="10267" x="3071813" y="3894138"/>
          <p14:tracePt t="10302" x="3098800" y="3894138"/>
          <p14:tracePt t="10334" x="3108325" y="3894138"/>
          <p14:tracePt t="10369" x="3116263" y="3894138"/>
          <p14:tracePt t="10481" x="3125788" y="3894138"/>
          <p14:tracePt t="10495" x="3125788" y="3902075"/>
          <p14:tracePt t="10511" x="3143250" y="3911600"/>
          <p14:tracePt t="10526" x="3160713" y="3911600"/>
          <p14:tracePt t="10539" x="3170238" y="3911600"/>
          <p14:tracePt t="10553" x="3187700" y="3919538"/>
          <p14:tracePt t="10567" x="3205163" y="3919538"/>
          <p14:tracePt t="10584" x="3214688" y="3929063"/>
          <p14:tracePt t="10604" x="3251200" y="3938588"/>
          <p14:tracePt t="10618" x="3268663" y="3946525"/>
          <p14:tracePt t="10635" x="3286125" y="3956050"/>
          <p14:tracePt t="10651" x="3303588" y="3965575"/>
          <p14:tracePt t="10671" x="3330575" y="3973513"/>
          <p14:tracePt t="10684" x="3340100" y="3973513"/>
          <p14:tracePt t="10702" x="3357563" y="3983038"/>
          <p14:tracePt t="10718" x="3367088" y="3983038"/>
          <p14:tracePt t="10736" x="3394075" y="3990975"/>
          <p14:tracePt t="10751" x="3411538" y="3990975"/>
          <p14:tracePt t="10768" x="3419475" y="3990975"/>
          <p14:tracePt t="10784" x="3419475" y="4000500"/>
          <p14:tracePt t="10801" x="3446463" y="4010025"/>
          <p14:tracePt t="10817" x="3455988" y="4010025"/>
          <p14:tracePt t="10834" x="3473450" y="4010025"/>
          <p14:tracePt t="10853" x="3490913" y="4010025"/>
          <p14:tracePt t="10871" x="3517900" y="4017963"/>
          <p14:tracePt t="10884" x="3554413" y="4017963"/>
          <p14:tracePt t="10901" x="3589338" y="4017963"/>
          <p14:tracePt t="10919" x="3643313" y="4017963"/>
          <p14:tracePt t="10934" x="3679825" y="4017963"/>
          <p14:tracePt t="10951" x="3714750" y="4017963"/>
          <p14:tracePt t="10969" x="3732213" y="4017963"/>
          <p14:tracePt t="10985" x="3768725" y="4017963"/>
          <p14:tracePt t="11001" x="3803650" y="4010025"/>
          <p14:tracePt t="11017" x="3830638" y="4010025"/>
          <p14:tracePt t="11036" x="3857625" y="4000500"/>
          <p14:tracePt t="11051" x="3875088" y="3990975"/>
          <p14:tracePt t="11068" x="3884613" y="3983038"/>
          <p14:tracePt t="11084" x="3894138" y="3983038"/>
          <p14:tracePt t="11435" x="3911600" y="3983038"/>
          <p14:tracePt t="11451" x="3965575" y="3965575"/>
          <p14:tracePt t="11470" x="4037013" y="3956050"/>
          <p14:tracePt t="11484" x="4062413" y="3956050"/>
          <p14:tracePt t="11501" x="4081463" y="3956050"/>
          <p14:tracePt t="11535" x="4143375" y="3956050"/>
          <p14:tracePt t="11569" x="4187825" y="3956050"/>
          <p14:tracePt t="11602" x="4259263" y="3946525"/>
          <p14:tracePt t="11618" x="4286250" y="3946525"/>
          <p14:tracePt t="11635" x="4303713" y="3946525"/>
          <p14:tracePt t="11653" x="4340225" y="3946525"/>
          <p14:tracePt t="11668" x="4367213" y="3946525"/>
          <p14:tracePt t="11684" x="4384675" y="3946525"/>
          <p14:tracePt t="11701" x="4411663" y="3946525"/>
          <p14:tracePt t="11719" x="4446588" y="3946525"/>
          <p14:tracePt t="11734" x="4473575" y="3946525"/>
          <p14:tracePt t="11751" x="4500563" y="3946525"/>
          <p14:tracePt t="11769" x="4518025" y="3946525"/>
          <p14:tracePt t="11784" x="4537075" y="3946525"/>
          <p14:tracePt t="11801" x="4545013" y="3946525"/>
          <p14:tracePt t="11818" x="4562475" y="3946525"/>
          <p14:tracePt t="11837" x="4633913" y="3946525"/>
          <p14:tracePt t="11855" x="4679950" y="3946525"/>
          <p14:tracePt t="11868" x="4732338" y="3946525"/>
          <p14:tracePt t="11885" x="4786313" y="3946525"/>
          <p14:tracePt t="11903" x="4840288" y="3946525"/>
          <p14:tracePt t="11918" x="4875213" y="3946525"/>
          <p14:tracePt t="11935" x="4911725" y="3946525"/>
          <p14:tracePt t="11954" x="4956175" y="3946525"/>
          <p14:tracePt t="11968" x="5018088" y="3956050"/>
          <p14:tracePt t="11985" x="5062538" y="3956050"/>
          <p14:tracePt t="12001" x="5126038" y="3956050"/>
          <p14:tracePt t="12020" x="5187950" y="3965575"/>
          <p14:tracePt t="12034" x="5224463" y="3973513"/>
          <p14:tracePt t="12052" x="5251450" y="3973513"/>
          <p14:tracePt t="12068" x="5268913" y="3973513"/>
          <p14:tracePt t="12086" x="5295900" y="3973513"/>
          <p14:tracePt t="12102" x="5313363" y="3973513"/>
          <p14:tracePt t="12119" x="5322888" y="3973513"/>
          <p14:tracePt t="12135" x="5340350" y="3973513"/>
          <p14:tracePt t="12152" x="5367338" y="3973513"/>
          <p14:tracePt t="12168" x="5375275" y="3983038"/>
          <p14:tracePt t="12185" x="5394325" y="3983038"/>
          <p14:tracePt t="12204" x="5402263" y="3983038"/>
          <p14:tracePt t="12235" x="5411788" y="3983038"/>
          <p14:tracePt t="12330" x="5394325" y="3983038"/>
          <p14:tracePt t="12344" x="5384800" y="3983038"/>
          <p14:tracePt t="12360" x="5348288" y="3983038"/>
          <p14:tracePt t="12375" x="5295900" y="3990975"/>
          <p14:tracePt t="12390" x="5214938" y="3990975"/>
          <p14:tracePt t="12403" x="5108575" y="3990975"/>
          <p14:tracePt t="12418" x="5018088" y="3990975"/>
          <p14:tracePt t="12435" x="4946650" y="3990975"/>
          <p14:tracePt t="12452" x="4786313" y="3973513"/>
          <p14:tracePt t="12468" x="4670425" y="3973513"/>
          <p14:tracePt t="12485" x="4581525" y="3973513"/>
          <p14:tracePt t="12502" x="4527550" y="3973513"/>
          <p14:tracePt t="12518" x="4465638" y="3973513"/>
          <p14:tracePt t="12535" x="4411663" y="3973513"/>
          <p14:tracePt t="12552" x="4348163" y="3973513"/>
          <p14:tracePt t="12571" x="4259263" y="3973513"/>
          <p14:tracePt t="12585" x="4197350" y="3973513"/>
          <p14:tracePt t="12602" x="4116388" y="3973513"/>
          <p14:tracePt t="12618" x="4071938" y="3973513"/>
          <p14:tracePt t="12636" x="4010025" y="3973513"/>
          <p14:tracePt t="12651" x="3990975" y="3973513"/>
          <p14:tracePt t="12669" x="3965575" y="3973513"/>
          <p14:tracePt t="12685" x="3938588" y="3973513"/>
          <p14:tracePt t="12702" x="3929063" y="3973513"/>
          <p14:tracePt t="12718" x="3919538" y="3973513"/>
          <p14:tracePt t="12807" x="3938588" y="3973513"/>
          <p14:tracePt t="12821" x="4044950" y="3946525"/>
          <p14:tracePt t="12835" x="4214813" y="3919538"/>
          <p14:tracePt t="12852" x="4367213" y="3902075"/>
          <p14:tracePt t="12859" x="4446588" y="3894138"/>
          <p14:tracePt t="12878" x="4705350" y="3884613"/>
          <p14:tracePt t="12890" x="4803775" y="3884613"/>
          <p14:tracePt t="12904" x="4929188" y="3884613"/>
          <p14:tracePt t="12918" x="5045075" y="3884613"/>
          <p14:tracePt t="12937" x="5205413" y="3894138"/>
          <p14:tracePt t="12951" x="5276850" y="3902075"/>
          <p14:tracePt t="12968" x="5330825" y="3919538"/>
          <p14:tracePt t="12985" x="5375275" y="3929063"/>
          <p14:tracePt t="13004" x="5402263" y="3929063"/>
          <p14:tracePt t="13018" x="5419725" y="3929063"/>
          <p14:tracePt t="13036" x="5438775" y="3929063"/>
          <p14:tracePt t="13052" x="5446713" y="3929063"/>
          <p14:tracePt t="13070" x="5456238" y="3929063"/>
          <p14:tracePt t="13460" x="5473700" y="3929063"/>
          <p14:tracePt t="13476" x="5518150" y="3929063"/>
          <p14:tracePt t="13492" x="5562600" y="3929063"/>
          <p14:tracePt t="13506" x="5599113" y="3929063"/>
          <p14:tracePt t="13519" x="5634038" y="3929063"/>
          <p14:tracePt t="13535" x="5680075" y="3929063"/>
          <p14:tracePt t="13552" x="5741988" y="3929063"/>
          <p14:tracePt t="13585" x="5830888" y="3929063"/>
          <p14:tracePt t="13618" x="5911850" y="3929063"/>
          <p14:tracePt t="13651" x="5956300" y="3929063"/>
          <p14:tracePt t="13668" x="5965825" y="3929063"/>
          <p14:tracePt t="13685" x="5983288" y="3929063"/>
          <p14:tracePt t="13701" x="6000750" y="3929063"/>
          <p14:tracePt t="13719" x="6010275" y="3929063"/>
          <p14:tracePt t="13738" x="6018213" y="3929063"/>
          <p14:tracePt t="13769" x="6027738" y="3929063"/>
          <p14:tracePt t="16094" x="6000750" y="3929063"/>
          <p14:tracePt t="16104" x="5983288" y="3929063"/>
          <p14:tracePt t="16117" x="5946775" y="3929063"/>
          <p14:tracePt t="16126" x="5919788" y="3929063"/>
          <p14:tracePt t="16139" x="5875338" y="3929063"/>
          <p14:tracePt t="16153" x="5822950" y="3929063"/>
          <p14:tracePt t="16170" x="5776913" y="3929063"/>
          <p14:tracePt t="16187" x="5732463" y="3929063"/>
          <p14:tracePt t="16220" x="5616575" y="3929063"/>
          <p14:tracePt t="16255" x="5518150" y="3929063"/>
          <p14:tracePt t="16286" x="5456238" y="3919538"/>
          <p14:tracePt t="16304" x="5419725" y="3911600"/>
          <p14:tracePt t="16322" x="5348288" y="3894138"/>
          <p14:tracePt t="16336" x="5286375" y="3884613"/>
          <p14:tracePt t="16357" x="5205413" y="3875088"/>
          <p14:tracePt t="16371" x="5133975" y="3867150"/>
          <p14:tracePt t="16387" x="5037138" y="3848100"/>
          <p14:tracePt t="16403" x="4973638" y="3840163"/>
          <p14:tracePt t="16420" x="4919663" y="3830638"/>
          <p14:tracePt t="16439" x="4840288" y="3822700"/>
          <p14:tracePt t="16453" x="4803775" y="3813175"/>
          <p14:tracePt t="16469" x="4759325" y="3803650"/>
          <p14:tracePt t="16487" x="4724400" y="3795713"/>
          <p14:tracePt t="16504" x="4687888" y="3786188"/>
          <p14:tracePt t="16520" x="4679950" y="3776663"/>
          <p14:tracePt t="16537" x="4660900" y="3768725"/>
          <p14:tracePt t="16556" x="4633913" y="3759200"/>
          <p14:tracePt t="17535" x="4554538" y="3803650"/>
          <p14:tracePt t="17551" x="4429125" y="3875088"/>
          <p14:tracePt t="17566" x="4259263" y="3938588"/>
          <p14:tracePt t="17580" x="4081463" y="4010025"/>
          <p14:tracePt t="17598" x="3848100" y="4098925"/>
          <p14:tracePt t="17615" x="3679825" y="4160838"/>
          <p14:tracePt t="17631" x="3527425" y="4214813"/>
          <p14:tracePt t="17653" x="3394075" y="4276725"/>
          <p14:tracePt t="17687" x="3313113" y="4322763"/>
          <p14:tracePt t="17705" x="3286125" y="4330700"/>
          <p14:tracePt t="17720" x="3268663" y="4340225"/>
          <p14:tracePt t="17738" x="3251200" y="4357688"/>
          <p14:tracePt t="17753" x="3241675" y="4357688"/>
          <p14:tracePt t="17771" x="3232150" y="4367213"/>
          <p14:tracePt t="17790" x="3232150" y="4375150"/>
          <p14:tracePt t="17843" x="3232150" y="4384675"/>
          <p14:tracePt t="17879" x="3232150" y="4394200"/>
          <p14:tracePt t="18613" x="3232150" y="4402138"/>
          <p14:tracePt t="18642" x="3232150" y="4411663"/>
          <p14:tracePt t="18686" x="3232150" y="4419600"/>
          <p14:tracePt t="18700" x="3232150" y="4429125"/>
          <p14:tracePt t="18708" x="3251200" y="4429125"/>
          <p14:tracePt t="18721" x="3276600" y="4446588"/>
          <p14:tracePt t="18754" x="3367088" y="4483100"/>
          <p14:tracePt t="18788" x="3527425" y="4537075"/>
          <p14:tracePt t="18821" x="3660775" y="4537075"/>
          <p14:tracePt t="18838" x="3714750" y="4527550"/>
          <p14:tracePt t="19112" x="3751263" y="4527550"/>
          <p14:tracePt t="19120" x="3803650" y="4527550"/>
          <p14:tracePt t="19129" x="3857625" y="4527550"/>
          <p14:tracePt t="19139" x="4000500" y="4527550"/>
          <p14:tracePt t="19155" x="4098925" y="4527550"/>
          <p14:tracePt t="19171" x="4197350" y="4527550"/>
          <p14:tracePt t="19188" x="4268788" y="4527550"/>
          <p14:tracePt t="19207" x="4394200" y="4527550"/>
          <p14:tracePt t="19237" x="4465638" y="4527550"/>
          <p14:tracePt t="19273" x="4537075" y="4527550"/>
          <p14:tracePt t="19305" x="4554538" y="4527550"/>
          <p14:tracePt t="19384" x="4554538" y="4518025"/>
          <p14:tracePt t="19399" x="4554538" y="4510088"/>
          <p14:tracePt t="22350" x="4537075" y="4545013"/>
          <p14:tracePt t="22356" x="4510088" y="4572000"/>
          <p14:tracePt t="22364" x="4473575" y="4608513"/>
          <p14:tracePt t="22372" x="4419600" y="4643438"/>
          <p14:tracePt t="22389" x="4295775" y="4741863"/>
          <p14:tracePt t="22409" x="4108450" y="4884738"/>
          <p14:tracePt t="22423" x="3938588" y="5000625"/>
          <p14:tracePt t="22458" x="3500438" y="5214938"/>
          <p14:tracePt t="22489" x="3160713" y="5330825"/>
          <p14:tracePt t="22516" x="2955925" y="5394325"/>
          <p14:tracePt t="22535" x="2857500" y="5419725"/>
          <p14:tracePt t="22554" x="2732088" y="5465763"/>
          <p14:tracePt t="22570" x="2660650" y="5491163"/>
          <p14:tracePt t="22585" x="2589213" y="5527675"/>
          <p14:tracePt t="22599" x="2554288" y="5545138"/>
          <p14:tracePt t="22851" x="2554288" y="5554663"/>
          <p14:tracePt t="22869" x="2536825" y="5581650"/>
          <p14:tracePt t="22885" x="2527300" y="5599113"/>
          <p14:tracePt t="22900" x="2517775" y="5608638"/>
          <p14:tracePt t="22919" x="2509838" y="5616575"/>
          <p14:tracePt t="22936" x="2500313" y="5634038"/>
          <p14:tracePt t="22951" x="2500313" y="5643563"/>
          <p14:tracePt t="23031" x="2490788" y="5643563"/>
          <p14:tracePt t="23048" x="2482850" y="5643563"/>
          <p14:tracePt t="23070" x="2473325" y="5643563"/>
          <p14:tracePt t="23098" x="2465388" y="5643563"/>
          <p14:tracePt t="23114" x="2465388" y="5626100"/>
          <p14:tracePt t="23134" x="2446338" y="5599113"/>
          <p14:tracePt t="23148" x="2446338" y="5572125"/>
          <p14:tracePt t="23159" x="2446338" y="5562600"/>
          <p14:tracePt t="23173" x="2446338" y="5537200"/>
          <p14:tracePt t="23189" x="2446338" y="5518150"/>
          <p14:tracePt t="23206" x="2446338" y="5483225"/>
          <p14:tracePt t="23222" x="2446338" y="5473700"/>
          <p14:tracePt t="23258" x="2446338" y="5465763"/>
          <p14:tracePt t="23597" x="2455863" y="5465763"/>
          <p14:tracePt t="23615" x="2482850" y="5465763"/>
          <p14:tracePt t="23632" x="2517775" y="5465763"/>
          <p14:tracePt t="23644" x="2527300" y="5465763"/>
          <p14:tracePt t="23661" x="2544763" y="5465763"/>
          <p14:tracePt t="23677" x="2581275" y="5465763"/>
          <p14:tracePt t="23706" x="2608263" y="5456238"/>
          <p14:tracePt t="23739" x="2625725" y="5446713"/>
          <p14:tracePt t="23756" x="2633663" y="5446713"/>
          <p14:tracePt t="23773" x="2643188" y="5446713"/>
          <p14:tracePt t="23818" x="2652713" y="5446713"/>
          <p14:tracePt t="23841" x="2660650" y="5438775"/>
          <p14:tracePt t="23862" x="2670175" y="5438775"/>
          <p14:tracePt t="23878" x="2679700" y="5438775"/>
          <p14:tracePt t="23893" x="2687638" y="5438775"/>
          <p14:tracePt t="24009" x="2687638" y="5429250"/>
          <p14:tracePt t="24031" x="2687638" y="5419725"/>
          <p14:tracePt t="24045" x="2687638" y="5411788"/>
          <p14:tracePt t="24067" x="2687638" y="5402263"/>
          <p14:tracePt t="24084" x="2687638" y="5384800"/>
          <p14:tracePt t="24099" x="2687638" y="5375275"/>
          <p14:tracePt t="24113" x="2670175" y="5357813"/>
          <p14:tracePt t="24126" x="2670175" y="5348288"/>
          <p14:tracePt t="24139" x="2660650" y="5348288"/>
          <p14:tracePt t="24157" x="2660650" y="5340350"/>
          <p14:tracePt t="24173" x="2660650" y="5330825"/>
          <p14:tracePt t="24189" x="2660650" y="5322888"/>
          <p14:tracePt t="24369" x="2660650" y="5313363"/>
          <p14:tracePt t="24625" x="2670175" y="5313363"/>
          <p14:tracePt t="24646" x="2679700" y="5313363"/>
          <p14:tracePt t="24661" x="2687638" y="5313363"/>
          <p14:tracePt t="24676" x="2697163" y="5313363"/>
          <p14:tracePt t="24693" x="2714625" y="5313363"/>
          <p14:tracePt t="24725" x="2724150" y="5313363"/>
          <p14:tracePt t="24756" x="2732088" y="5313363"/>
          <p14:tracePt t="24801" x="2741613" y="5313363"/>
          <p14:tracePt t="24815" x="2751138" y="5313363"/>
          <p14:tracePt t="24839" x="2759075" y="5313363"/>
          <p14:tracePt t="24859" x="2768600" y="5313363"/>
          <p14:tracePt t="24882" x="2776538" y="5313363"/>
          <p14:tracePt t="24896" x="2786063" y="5313363"/>
          <p14:tracePt t="24926" x="2795588" y="5313363"/>
          <p14:tracePt t="24999" x="2803525" y="5313363"/>
          <p14:tracePt t="25017" x="2822575" y="5303838"/>
          <p14:tracePt t="25033" x="2840038" y="5303838"/>
          <p14:tracePt t="25048" x="2857500" y="5303838"/>
          <p14:tracePt t="25064" x="2867025" y="5303838"/>
          <p14:tracePt t="25079" x="2884488" y="5303838"/>
          <p14:tracePt t="25107" x="2911475" y="5303838"/>
          <p14:tracePt t="25140" x="2919413" y="5303838"/>
          <p14:tracePt t="25156" x="2928938" y="5303838"/>
          <p14:tracePt t="25173" x="2946400" y="5303838"/>
          <p14:tracePt t="25189" x="2955925" y="5303838"/>
          <p14:tracePt t="25206" x="2973388" y="5303838"/>
          <p14:tracePt t="25225" x="2982913" y="5303838"/>
          <p14:tracePt t="25239" x="2990850" y="5303838"/>
          <p14:tracePt t="25256" x="3009900" y="5303838"/>
          <p14:tracePt t="25273" x="3017838" y="5303838"/>
          <p14:tracePt t="25291" x="3036888" y="5295900"/>
          <p14:tracePt t="25306" x="3044825" y="5286375"/>
          <p14:tracePt t="25324" x="3054350" y="5268913"/>
          <p14:tracePt t="25342" x="3081338" y="5241925"/>
          <p14:tracePt t="25364" x="3098800" y="5205413"/>
          <p14:tracePt t="25379" x="3125788" y="5170488"/>
          <p14:tracePt t="25392" x="3125788" y="5143500"/>
          <p14:tracePt t="25408" x="3152775" y="5089525"/>
          <p14:tracePt t="25423" x="3152775" y="5054600"/>
          <p14:tracePt t="25440" x="3152775" y="5037138"/>
          <p14:tracePt t="25456" x="3152775" y="5018088"/>
          <p14:tracePt t="25475" x="3125788" y="4991100"/>
          <p14:tracePt t="25489" x="3089275" y="4965700"/>
          <p14:tracePt t="25507" x="3054350" y="4946650"/>
          <p14:tracePt t="25523" x="3009900" y="4929188"/>
          <p14:tracePt t="25541" x="2938463" y="4911725"/>
          <p14:tracePt t="25556" x="2874963" y="4902200"/>
          <p14:tracePt t="25573" x="2795588" y="4902200"/>
          <p14:tracePt t="25593" x="2714625" y="4919663"/>
          <p14:tracePt t="25607" x="2660650" y="4946650"/>
          <p14:tracePt t="25624" x="2616200" y="4973638"/>
          <p14:tracePt t="25640" x="2581275" y="4991100"/>
          <p14:tracePt t="25659" x="2544763" y="5010150"/>
          <p14:tracePt t="25673" x="2517775" y="5037138"/>
          <p14:tracePt t="25690" x="2500313" y="5054600"/>
          <p14:tracePt t="25706" x="2473325" y="5062538"/>
          <p14:tracePt t="25724" x="2438400" y="5099050"/>
          <p14:tracePt t="25739" x="2411413" y="5116513"/>
          <p14:tracePt t="25757" x="2384425" y="5126038"/>
          <p14:tracePt t="25775" x="2366963" y="5143500"/>
          <p14:tracePt t="25790" x="2347913" y="5170488"/>
          <p14:tracePt t="25807" x="2330450" y="5180013"/>
          <p14:tracePt t="25823" x="2330450" y="5205413"/>
          <p14:tracePt t="25842" x="2330450" y="5268913"/>
          <p14:tracePt t="25863" x="2366963" y="5348288"/>
          <p14:tracePt t="25878" x="2393950" y="5394325"/>
          <p14:tracePt t="25890" x="2411413" y="5411788"/>
          <p14:tracePt t="25907" x="2446338" y="5438775"/>
          <p14:tracePt t="25923" x="2473325" y="5456238"/>
          <p14:tracePt t="25940" x="2509838" y="5473700"/>
          <p14:tracePt t="25960" x="2562225" y="5483225"/>
          <p14:tracePt t="25974" x="2598738" y="5491163"/>
          <p14:tracePt t="25990" x="2633663" y="5491163"/>
          <p14:tracePt t="26007" x="2670175" y="5491163"/>
          <p14:tracePt t="26025" x="2714625" y="5491163"/>
          <p14:tracePt t="26040" x="2759075" y="5491163"/>
          <p14:tracePt t="26058" x="2786063" y="5483225"/>
          <p14:tracePt t="26073" x="2822575" y="5473700"/>
          <p14:tracePt t="26091" x="2847975" y="5465763"/>
          <p14:tracePt t="26106" x="2867025" y="5446713"/>
          <p14:tracePt t="26124" x="2884488" y="5429250"/>
          <p14:tracePt t="26140" x="2911475" y="5402263"/>
          <p14:tracePt t="26157" x="2946400" y="5348288"/>
          <p14:tracePt t="26174" x="2973388" y="5322888"/>
          <p14:tracePt t="26190" x="3000375" y="5286375"/>
          <p14:tracePt t="26208" x="3036888" y="5251450"/>
          <p14:tracePt t="26225" x="3062288" y="5214938"/>
          <p14:tracePt t="26242" x="3081338" y="5187950"/>
          <p14:tracePt t="26261" x="3098800" y="5143500"/>
          <p14:tracePt t="26274" x="3116263" y="5099050"/>
          <p14:tracePt t="26290" x="3125788" y="5081588"/>
          <p14:tracePt t="26307" x="3125788" y="5054600"/>
          <p14:tracePt t="26323" x="3125788" y="5027613"/>
          <p14:tracePt t="26342" x="3125788" y="5010150"/>
          <p14:tracePt t="26359" x="3116263" y="4991100"/>
          <p14:tracePt t="26374" x="3108325" y="4973638"/>
          <p14:tracePt t="26392" x="3089275" y="4956175"/>
          <p14:tracePt t="26407" x="3071813" y="4946650"/>
          <p14:tracePt t="26423" x="3054350" y="4929188"/>
          <p14:tracePt t="26440" x="3036888" y="4911725"/>
          <p14:tracePt t="26458" x="3009900" y="4884738"/>
          <p14:tracePt t="26473" x="2990850" y="4875213"/>
          <p14:tracePt t="26490" x="2965450" y="4875213"/>
          <p14:tracePt t="26508" x="2938463" y="4857750"/>
          <p14:tracePt t="26526" x="2884488" y="4848225"/>
          <p14:tracePt t="26540" x="2847975" y="4848225"/>
          <p14:tracePt t="26558" x="2822575" y="4848225"/>
          <p14:tracePt t="26576" x="2776538" y="4848225"/>
          <p14:tracePt t="26590" x="2751138" y="4848225"/>
          <p14:tracePt t="26607" x="2724150" y="4867275"/>
          <p14:tracePt t="26623" x="2697163" y="4894263"/>
          <p14:tracePt t="26641" x="2660650" y="4929188"/>
          <p14:tracePt t="26657" x="2633663" y="4965700"/>
          <p14:tracePt t="26674" x="2608263" y="5010150"/>
          <p14:tracePt t="26690" x="2589213" y="5037138"/>
          <p14:tracePt t="26708" x="2571750" y="5099050"/>
          <p14:tracePt t="26723" x="2562225" y="5126038"/>
          <p14:tracePt t="26740" x="2554288" y="5143500"/>
          <p14:tracePt t="26759" x="2554288" y="5180013"/>
          <p14:tracePt t="26774" x="2554288" y="5197475"/>
          <p14:tracePt t="26790" x="2554288" y="5214938"/>
          <p14:tracePt t="26808" x="2554288" y="5241925"/>
          <p14:tracePt t="26826" x="2581275" y="5286375"/>
          <p14:tracePt t="26840" x="2598738" y="5313363"/>
          <p14:tracePt t="26862" x="2625725" y="5348288"/>
          <p14:tracePt t="26876" x="2633663" y="5357813"/>
          <p14:tracePt t="26891" x="2660650" y="5384800"/>
          <p14:tracePt t="26907" x="2687638" y="5394325"/>
          <p14:tracePt t="26924" x="2714625" y="5419725"/>
          <p14:tracePt t="26940" x="2751138" y="5438775"/>
          <p14:tracePt t="26957" x="2803525" y="5465763"/>
          <p14:tracePt t="26974" x="2830513" y="5473700"/>
          <p14:tracePt t="26990" x="2847975" y="5483225"/>
          <p14:tracePt t="27010" x="2874963" y="5491163"/>
          <p14:tracePt t="27024" x="2894013" y="5491163"/>
          <p14:tracePt t="27040" x="2901950" y="5491163"/>
          <p14:tracePt t="27061" x="2928938" y="5491163"/>
          <p14:tracePt t="27074" x="2938463" y="5491163"/>
          <p14:tracePt t="27090" x="2955925" y="5491163"/>
          <p14:tracePt t="27107" x="2965450" y="5491163"/>
          <p14:tracePt t="27127" x="2990850" y="5491163"/>
          <p14:tracePt t="27140" x="3000375" y="5483225"/>
          <p14:tracePt t="27157" x="3017838" y="5473700"/>
          <p14:tracePt t="27173" x="3044825" y="5446713"/>
          <p14:tracePt t="27192" x="3089275" y="5411788"/>
          <p14:tracePt t="27207" x="3108325" y="5375275"/>
          <p14:tracePt t="27223" x="3125788" y="5348288"/>
          <p14:tracePt t="27240" x="3133725" y="5330825"/>
          <p14:tracePt t="27258" x="3143250" y="5303838"/>
          <p14:tracePt t="27273" x="3152775" y="5295900"/>
          <p14:tracePt t="27290" x="3152775" y="5276850"/>
          <p14:tracePt t="27307" x="3152775" y="5268913"/>
          <p14:tracePt t="27323" x="3152775" y="5259388"/>
          <p14:tracePt t="27340" x="3152775" y="5251450"/>
          <p14:tracePt t="27356" x="3152775" y="5241925"/>
          <p14:tracePt t="27374" x="3152775" y="5232400"/>
          <p14:tracePt t="27390" x="3143250" y="5224463"/>
          <p14:tracePt t="27407" x="3143250" y="5214938"/>
          <p14:tracePt t="27423" x="3133725" y="5205413"/>
          <p14:tracePt t="27440" x="3116263" y="5197475"/>
          <p14:tracePt t="27457" x="3098800" y="5180013"/>
          <p14:tracePt t="27473" x="3089275" y="5180013"/>
          <p14:tracePt t="27490" x="3081338" y="5160963"/>
          <p14:tracePt t="27506" x="3062288" y="5153025"/>
          <p14:tracePt t="27523" x="3054350" y="5153025"/>
          <p14:tracePt t="27540" x="3054350" y="5143500"/>
          <p14:tracePt t="27558" x="3044825" y="5143500"/>
          <p14:tracePt t="27911" x="3054350" y="5153025"/>
          <p14:tracePt t="27918" x="3071813" y="5170488"/>
          <p14:tracePt t="27926" x="3081338" y="5170488"/>
          <p14:tracePt t="27940" x="3116263" y="5197475"/>
          <p14:tracePt t="27957" x="3143250" y="5205413"/>
          <p14:tracePt t="27973" x="3187700" y="5224463"/>
          <p14:tracePt t="27991" x="3232150" y="5259388"/>
          <p14:tracePt t="28024" x="3303588" y="5286375"/>
          <p14:tracePt t="28057" x="3384550" y="5322888"/>
          <p14:tracePt t="28090" x="3429000" y="5348288"/>
          <p14:tracePt t="28107" x="3455988" y="5357813"/>
          <p14:tracePt t="28124" x="3490913" y="5367338"/>
          <p14:tracePt t="28140" x="3517900" y="5375275"/>
          <p14:tracePt t="28157" x="3536950" y="5384800"/>
          <p14:tracePt t="28175" x="3554413" y="5394325"/>
          <p14:tracePt t="28190" x="3571875" y="5402263"/>
          <p14:tracePt t="28207" x="3581400" y="5411788"/>
          <p14:tracePt t="28224" x="3589338" y="5411788"/>
          <p14:tracePt t="28240" x="3608388" y="5419725"/>
          <p14:tracePt t="28257" x="3616325" y="5419725"/>
          <p14:tracePt t="28274" x="3633788" y="5419725"/>
          <p14:tracePt t="28290" x="3660775" y="5438775"/>
          <p14:tracePt t="28308" x="3687763" y="5438775"/>
          <p14:tracePt t="28324" x="3705225" y="5438775"/>
          <p14:tracePt t="28358" x="3714750" y="5438775"/>
          <p14:tracePt t="28374" x="3724275" y="5438775"/>
          <p14:tracePt t="28390" x="3732213" y="5438775"/>
          <p14:tracePt t="28410" x="3741738" y="5438775"/>
          <p14:tracePt t="28909" x="3732213" y="5438775"/>
          <p14:tracePt t="28917" x="3705225" y="5446713"/>
          <p14:tracePt t="28924" x="3679825" y="5446713"/>
          <p14:tracePt t="28941" x="3625850" y="5446713"/>
          <p14:tracePt t="28957" x="3571875" y="5446713"/>
          <p14:tracePt t="28974" x="3527425" y="5446713"/>
          <p14:tracePt t="28991" x="3473450" y="5446713"/>
          <p14:tracePt t="29024" x="3375025" y="5429250"/>
          <p14:tracePt t="29057" x="3303588" y="5394325"/>
          <p14:tracePt t="29091" x="3268663" y="5375275"/>
          <p14:tracePt t="29107" x="3241675" y="5348288"/>
          <p14:tracePt t="29124" x="3232150" y="5340350"/>
          <p14:tracePt t="29141" x="3232150" y="5330825"/>
          <p14:tracePt t="29160" x="3214688" y="5295900"/>
          <p14:tracePt t="29174" x="3214688" y="5268913"/>
          <p14:tracePt t="29191" x="3214688" y="5251450"/>
          <p14:tracePt t="29208" x="3214688" y="5214938"/>
          <p14:tracePt t="29226" x="3214688" y="5160963"/>
          <p14:tracePt t="29242" x="3214688" y="5116513"/>
          <p14:tracePt t="29258" x="3232150" y="5081588"/>
          <p14:tracePt t="29274" x="3259138" y="5054600"/>
          <p14:tracePt t="29291" x="3313113" y="5010150"/>
          <p14:tracePt t="29308" x="3348038" y="4983163"/>
          <p14:tracePt t="29325" x="3411538" y="4956175"/>
          <p14:tracePt t="29343" x="3500438" y="4919663"/>
          <p14:tracePt t="29360" x="3554413" y="4919663"/>
          <p14:tracePt t="29375" x="3608388" y="4919663"/>
          <p14:tracePt t="29392" x="3660775" y="4919663"/>
          <p14:tracePt t="29410" x="3751263" y="4919663"/>
          <p14:tracePt t="29424" x="3795713" y="4938713"/>
          <p14:tracePt t="29442" x="3840163" y="4965700"/>
          <p14:tracePt t="29458" x="3875088" y="4973638"/>
          <p14:tracePt t="29474" x="3911600" y="5000625"/>
          <p14:tracePt t="29492" x="3929063" y="5018088"/>
          <p14:tracePt t="29508" x="3938588" y="5037138"/>
          <p14:tracePt t="29528" x="3965575" y="5054600"/>
          <p14:tracePt t="29541" x="3965575" y="5081588"/>
          <p14:tracePt t="29559" x="3973513" y="5108575"/>
          <p14:tracePt t="29575" x="3973513" y="5133975"/>
          <p14:tracePt t="29594" x="3973513" y="5170488"/>
          <p14:tracePt t="29608" x="3973513" y="5187950"/>
          <p14:tracePt t="29625" x="3973513" y="5214938"/>
          <p14:tracePt t="29645" x="3956050" y="5251450"/>
          <p14:tracePt t="29659" x="3946525" y="5276850"/>
          <p14:tracePt t="29674" x="3929063" y="5303838"/>
          <p14:tracePt t="29691" x="3911600" y="5322888"/>
          <p14:tracePt t="29711" x="3884613" y="5357813"/>
          <p14:tracePt t="29724" x="3857625" y="5384800"/>
          <p14:tracePt t="29742" x="3822700" y="5411788"/>
          <p14:tracePt t="29758" x="3786188" y="5419725"/>
          <p14:tracePt t="29776" x="3741738" y="5446713"/>
          <p14:tracePt t="29792" x="3705225" y="5456238"/>
          <p14:tracePt t="29810" x="3670300" y="5465763"/>
          <p14:tracePt t="29827" x="3625850" y="5473700"/>
          <p14:tracePt t="29842" x="3598863" y="5473700"/>
          <p14:tracePt t="29861" x="3581400" y="5473700"/>
          <p14:tracePt t="29875" x="3554413" y="5473700"/>
          <p14:tracePt t="29894" x="3517900" y="5473700"/>
          <p14:tracePt t="29908" x="3500438" y="5465763"/>
          <p14:tracePt t="29925" x="3473450" y="5456238"/>
          <p14:tracePt t="29941" x="3455988" y="5446713"/>
          <p14:tracePt t="29959" x="3438525" y="5446713"/>
          <p14:tracePt t="30232" x="3490913" y="5446713"/>
          <p14:tracePt t="30249" x="3633788" y="5456238"/>
          <p14:tracePt t="30263" x="3741738" y="5473700"/>
          <p14:tracePt t="30278" x="3848100" y="5491163"/>
          <p14:tracePt t="30291" x="3929063" y="5500688"/>
          <p14:tracePt t="30308" x="3983038" y="5500688"/>
          <p14:tracePt t="30327" x="4037013" y="5500688"/>
          <p14:tracePt t="30344" x="4054475" y="5500688"/>
          <p14:tracePt t="30349" x="4071938" y="5500688"/>
          <p14:tracePt t="30367" x="4089400" y="5500688"/>
          <p14:tracePt t="30381" x="4116388" y="5500688"/>
          <p14:tracePt t="30394" x="4143375" y="5500688"/>
          <p14:tracePt t="30408" x="4152900" y="5491163"/>
          <p14:tracePt t="30425" x="4160838" y="5483225"/>
          <p14:tracePt t="30444" x="4187825" y="5473700"/>
          <p14:tracePt t="30459" x="4205288" y="5465763"/>
          <p14:tracePt t="30475" x="4214813" y="5465763"/>
          <p14:tracePt t="30491" x="4224338" y="5465763"/>
          <p14:tracePt t="30510" x="4251325" y="5465763"/>
          <p14:tracePt t="30525" x="4268788" y="5465763"/>
          <p14:tracePt t="30542" x="4276725" y="5456238"/>
          <p14:tracePt t="30558" x="4295775" y="5456238"/>
          <p14:tracePt t="30576" x="4313238" y="5446713"/>
          <p14:tracePt t="30591" x="4330700" y="5429250"/>
          <p14:tracePt t="31011" x="4313238" y="5429250"/>
          <p14:tracePt t="31026" x="4303713" y="5429250"/>
          <p14:tracePt t="31042" x="4286250" y="5429250"/>
          <p14:tracePt t="31060" x="4276725" y="5429250"/>
          <p14:tracePt t="31075" x="4268788" y="5429250"/>
          <p14:tracePt t="31092" x="4259263" y="5429250"/>
          <p14:tracePt t="31109" x="4251325" y="5429250"/>
          <p14:tracePt t="31142" x="4241800" y="5429250"/>
          <p14:tracePt t="31415" x="4232275" y="5429250"/>
          <p14:tracePt t="31432" x="4214813" y="5419725"/>
          <p14:tracePt t="31444" x="4197350" y="5411788"/>
          <p14:tracePt t="31459" x="4187825" y="5411788"/>
          <p14:tracePt t="31476" x="4187825" y="5402263"/>
          <p14:tracePt t="31494" x="4179888" y="5394325"/>
          <p14:tracePt t="31509" x="4170363" y="5367338"/>
          <p14:tracePt t="31526" x="4160838" y="5330825"/>
          <p14:tracePt t="31543" x="4170363" y="5276850"/>
          <p14:tracePt t="31561" x="4197350" y="5187950"/>
          <p14:tracePt t="31575" x="4224338" y="5143500"/>
          <p14:tracePt t="31592" x="4251325" y="5116513"/>
          <p14:tracePt t="31612" x="4303713" y="5062538"/>
          <p14:tracePt t="31626" x="4330700" y="5045075"/>
          <p14:tracePt t="31642" x="4367213" y="5027613"/>
          <p14:tracePt t="31659" x="4419600" y="5018088"/>
          <p14:tracePt t="31677" x="4527550" y="5000625"/>
          <p14:tracePt t="31692" x="4633913" y="5000625"/>
          <p14:tracePt t="31709" x="4741863" y="5000625"/>
          <p14:tracePt t="31726" x="4822825" y="5010150"/>
          <p14:tracePt t="31744" x="4929188" y="5037138"/>
          <p14:tracePt t="31759" x="5000625" y="5072063"/>
          <p14:tracePt t="31776" x="5045075" y="5081588"/>
          <p14:tracePt t="31794" x="5081588" y="5108575"/>
          <p14:tracePt t="31810" x="5116513" y="5133975"/>
          <p14:tracePt t="31825" x="5133975" y="5153025"/>
          <p14:tracePt t="31842" x="5133975" y="5160963"/>
          <p14:tracePt t="32113" x="5153025" y="5170488"/>
          <p14:tracePt t="32133" x="5224463" y="5232400"/>
          <p14:tracePt t="32144" x="5241925" y="5241925"/>
          <p14:tracePt t="32159" x="5268913" y="5259388"/>
          <p14:tracePt t="32176" x="5286375" y="5276850"/>
          <p14:tracePt t="32192" x="5295900" y="5286375"/>
          <p14:tracePt t="32209" x="5295900" y="5295900"/>
          <p14:tracePt t="32227" x="5303838" y="5303838"/>
          <p14:tracePt t="32242" x="5313363" y="5303838"/>
          <p14:tracePt t="32275" x="5313363" y="5313363"/>
          <p14:tracePt t="32297" x="5313363" y="5322888"/>
          <p14:tracePt t="32318" x="5313363" y="5330825"/>
          <p14:tracePt t="32333" x="5303838" y="5340350"/>
          <p14:tracePt t="32347" x="5276850" y="5357813"/>
          <p14:tracePt t="32364" x="5251450" y="5357813"/>
          <p14:tracePt t="32377" x="5232400" y="5367338"/>
          <p14:tracePt t="32392" x="5205413" y="5375275"/>
          <p14:tracePt t="32409" x="5180013" y="5384800"/>
          <p14:tracePt t="32425" x="5170488" y="5394325"/>
          <p14:tracePt t="32443" x="5160963" y="5394325"/>
          <p14:tracePt t="32459" x="5153025" y="5394325"/>
          <p14:tracePt t="32495" x="5143500" y="5394325"/>
          <p14:tracePt t="32590" x="5133975" y="5394325"/>
          <p14:tracePt t="32605" x="5116513" y="5394325"/>
          <p14:tracePt t="32620" x="5099050" y="5394325"/>
          <p14:tracePt t="32634" x="5062538" y="5394325"/>
          <p14:tracePt t="32646" x="5027613" y="5394325"/>
          <p14:tracePt t="32660" x="5000625" y="5394325"/>
          <p14:tracePt t="32675" x="4965700" y="5394325"/>
          <p14:tracePt t="32693" x="4946650" y="5394325"/>
          <p14:tracePt t="32710" x="4919663" y="5394325"/>
          <p14:tracePt t="32727" x="4894263" y="5384800"/>
          <p14:tracePt t="32742" x="4875213" y="5375275"/>
          <p14:tracePt t="32760" x="4857750" y="5367338"/>
          <p14:tracePt t="32776" x="4848225" y="5367338"/>
          <p14:tracePt t="32793" x="4840288" y="5348288"/>
          <p14:tracePt t="32810" x="4830763" y="5330825"/>
          <p14:tracePt t="32826" x="4830763" y="5322888"/>
          <p14:tracePt t="32845" x="4813300" y="5286375"/>
          <p14:tracePt t="32862" x="4803775" y="5259388"/>
          <p14:tracePt t="32876" x="4803775" y="5241925"/>
          <p14:tracePt t="32892" x="4803775" y="5214938"/>
          <p14:tracePt t="32910" x="4803775" y="5180013"/>
          <p14:tracePt t="32926" x="4803775" y="5160963"/>
          <p14:tracePt t="32943" x="4822825" y="5133975"/>
          <p14:tracePt t="32963" x="4848225" y="5099050"/>
          <p14:tracePt t="32977" x="4867275" y="5072063"/>
          <p14:tracePt t="32993" x="4894263" y="5045075"/>
          <p14:tracePt t="33009" x="4919663" y="5027613"/>
          <p14:tracePt t="33029" x="4991100" y="5000625"/>
          <p14:tracePt t="33043" x="5037138" y="4991100"/>
          <p14:tracePt t="33061" x="5089525" y="4991100"/>
          <p14:tracePt t="33076" x="5153025" y="4991100"/>
          <p14:tracePt t="33096" x="5251450" y="5000625"/>
          <p14:tracePt t="33109" x="5348288" y="5010150"/>
          <p14:tracePt t="33361" x="5402263" y="5027613"/>
          <p14:tracePt t="33377" x="5510213" y="5081588"/>
          <p14:tracePt t="33395" x="5608638" y="5126038"/>
          <p14:tracePt t="33409" x="5653088" y="5153025"/>
          <p14:tracePt t="33426" x="5688013" y="5170488"/>
          <p14:tracePt t="33442" x="5715000" y="5187950"/>
          <p14:tracePt t="33461" x="5741988" y="5214938"/>
          <p14:tracePt t="33476" x="5759450" y="5232400"/>
          <p14:tracePt t="33493" x="5768975" y="5241925"/>
          <p14:tracePt t="33513" x="5795963" y="5259388"/>
          <p14:tracePt t="33527" x="5795963" y="5268913"/>
          <p14:tracePt t="33542" x="5803900" y="5286375"/>
          <p14:tracePt t="33559" x="5813425" y="5295900"/>
          <p14:tracePt t="33576" x="5822950" y="5313363"/>
          <p14:tracePt t="33594" x="5830888" y="5322888"/>
          <p14:tracePt t="33626" x="5840413" y="5330825"/>
          <p14:tracePt t="33644" x="5840413" y="5340350"/>
          <p14:tracePt t="33659" x="5840413" y="5348288"/>
          <p14:tracePt t="33786" x="5830888" y="5348288"/>
          <p14:tracePt t="33800" x="5813425" y="5348288"/>
          <p14:tracePt t="33813" x="5795963" y="5348288"/>
          <p14:tracePt t="33829" x="5776913" y="5340350"/>
          <p14:tracePt t="33843" x="5768975" y="5340350"/>
          <p14:tracePt t="33867" x="5759450" y="5340350"/>
          <p14:tracePt t="33910" x="5759450" y="5330825"/>
          <p14:tracePt t="33933" x="5759450" y="5322888"/>
          <p14:tracePt t="33948" x="5759450" y="5313363"/>
          <p14:tracePt t="33963" x="5759450" y="5295900"/>
          <p14:tracePt t="33977" x="5759450" y="5276850"/>
          <p14:tracePt t="33994" x="5759450" y="5259388"/>
          <p14:tracePt t="34013" x="5759450" y="5241925"/>
          <p14:tracePt t="34026" x="5759450" y="5232400"/>
          <p14:tracePt t="34043" x="5759450" y="5224463"/>
          <p14:tracePt t="34077" x="5759450" y="5214938"/>
          <p14:tracePt t="34161" x="5759450" y="5205413"/>
          <p14:tracePt t="34176" x="5759450" y="5197475"/>
          <p14:tracePt t="34195" x="5759450" y="5187950"/>
          <p14:tracePt t="34210" x="5759450" y="5170488"/>
          <p14:tracePt t="34227" x="5768975" y="5160963"/>
          <p14:tracePt t="34243" x="5776913" y="5160963"/>
          <p14:tracePt t="34262" x="5786438" y="5153025"/>
          <p14:tracePt t="34276" x="5795963" y="5133975"/>
          <p14:tracePt t="34310" x="5803900" y="5126038"/>
          <p14:tracePt t="34328" x="5848350" y="5116513"/>
          <p14:tracePt t="34343" x="5884863" y="5116513"/>
          <p14:tracePt t="34350" x="5911850" y="5116513"/>
          <p14:tracePt t="34364" x="5965825" y="5133975"/>
          <p14:tracePt t="34379" x="6010275" y="5143500"/>
          <p14:tracePt t="34394" x="6045200" y="5170488"/>
          <p14:tracePt t="34410" x="6081713" y="5187950"/>
          <p14:tracePt t="34426" x="6108700" y="5197475"/>
          <p14:tracePt t="34445" x="6153150" y="5224463"/>
          <p14:tracePt t="34460" x="6161088" y="5232400"/>
          <p14:tracePt t="34477" x="6180138" y="5251450"/>
          <p14:tracePt t="34770" x="6215063" y="5251450"/>
          <p14:tracePt t="34784" x="6340475" y="5276850"/>
          <p14:tracePt t="34795" x="6402388" y="5286375"/>
          <p14:tracePt t="34812" x="6518275" y="5303838"/>
          <p14:tracePt t="34827" x="6562725" y="5313363"/>
          <p14:tracePt t="34843" x="6599238" y="5330825"/>
          <p14:tracePt t="34849" x="6608763" y="5330825"/>
          <p14:tracePt t="34860" x="6616700" y="5330825"/>
          <p14:tracePt t="34878" x="6653213" y="5330825"/>
          <p14:tracePt t="35144" x="6643688" y="5330825"/>
          <p14:tracePt t="35158" x="6626225" y="5330825"/>
          <p14:tracePt t="35168" x="6608763" y="5330825"/>
          <p14:tracePt t="35180" x="6589713" y="5322888"/>
          <p14:tracePt t="35193" x="6562725" y="5313363"/>
          <p14:tracePt t="35210" x="6537325" y="5295900"/>
          <p14:tracePt t="35227" x="6527800" y="5276850"/>
          <p14:tracePt t="35246" x="6500813" y="5241925"/>
          <p14:tracePt t="35260" x="6483350" y="5205413"/>
          <p14:tracePt t="35277" x="6473825" y="5160963"/>
          <p14:tracePt t="35293" x="6465888" y="5126038"/>
          <p14:tracePt t="35311" x="6465888" y="5081588"/>
          <p14:tracePt t="35327" x="6465888" y="5062538"/>
          <p14:tracePt t="35343" x="6465888" y="5054600"/>
          <p14:tracePt t="35349" x="6465888" y="5037138"/>
          <p14:tracePt t="35360" x="6473825" y="5037138"/>
          <p14:tracePt t="35377" x="6491288" y="5018088"/>
          <p14:tracePt t="35393" x="6527800" y="4991100"/>
          <p14:tracePt t="35410" x="6562725" y="4983163"/>
          <p14:tracePt t="35429" x="6634163" y="4965700"/>
          <p14:tracePt t="35443" x="6697663" y="4956175"/>
          <p14:tracePt t="35460" x="6742113" y="4956175"/>
          <p14:tracePt t="35477" x="6796088" y="4956175"/>
          <p14:tracePt t="35495" x="6875463" y="4956175"/>
          <p14:tracePt t="35510" x="6919913" y="4956175"/>
          <p14:tracePt t="35527" x="6956425" y="4965700"/>
          <p14:tracePt t="35543" x="6991350" y="4973638"/>
          <p14:tracePt t="35561" x="7037388" y="5000625"/>
          <p14:tracePt t="35577" x="7054850" y="5018088"/>
          <p14:tracePt t="35594" x="7081838" y="5037138"/>
          <p14:tracePt t="35612" x="7108825" y="5062538"/>
          <p14:tracePt t="35627" x="7126288" y="5099050"/>
          <p14:tracePt t="35644" x="7143750" y="5116513"/>
          <p14:tracePt t="35660" x="7153275" y="5143500"/>
          <p14:tracePt t="35679" x="7161213" y="5187950"/>
          <p14:tracePt t="35693" x="7161213" y="5214938"/>
          <p14:tracePt t="35711" x="7161213" y="5241925"/>
          <p14:tracePt t="35727" x="7161213" y="5268913"/>
          <p14:tracePt t="35745" x="7143750" y="5295900"/>
          <p14:tracePt t="35760" x="7134225" y="5313363"/>
          <p14:tracePt t="35777" x="7116763" y="5322888"/>
          <p14:tracePt t="35796" x="7099300" y="5340350"/>
          <p14:tracePt t="35810" x="7081838" y="5357813"/>
          <p14:tracePt t="35827" x="7062788" y="5367338"/>
          <p14:tracePt t="35844" x="7037388" y="5375275"/>
          <p14:tracePt t="35850" x="7027863" y="5384800"/>
          <p14:tracePt t="35864" x="7000875" y="5394325"/>
          <p14:tracePt t="35877" x="6965950" y="5402263"/>
          <p14:tracePt t="35894" x="6938963" y="5402263"/>
          <p14:tracePt t="35910" x="6875463" y="5402263"/>
          <p14:tracePt t="36173" x="6894513" y="5402263"/>
          <p14:tracePt t="36189" x="6938963" y="5384800"/>
          <p14:tracePt t="36203" x="6983413" y="5367338"/>
          <p14:tracePt t="36217" x="7045325" y="5357813"/>
          <p14:tracePt t="36229" x="7089775" y="5340350"/>
          <p14:tracePt t="36244" x="7126288" y="5340350"/>
          <p14:tracePt t="36278" x="7180263" y="5322888"/>
          <p14:tracePt t="36310" x="7205663" y="5322888"/>
          <p14:tracePt t="36344" x="7232650" y="5303838"/>
          <p14:tracePt t="36364" x="7251700" y="5295900"/>
          <p14:tracePt t="36377" x="7269163" y="5295900"/>
          <p14:tracePt t="36394" x="7277100" y="5286375"/>
          <p14:tracePt t="36412" x="7296150" y="5286375"/>
          <p14:tracePt t="36427" x="7304088" y="5286375"/>
          <p14:tracePt t="36445" x="7313613" y="5286375"/>
          <p14:tracePt t="36460" x="7323138" y="5286375"/>
          <p14:tracePt t="36525" x="7331075" y="5276850"/>
          <p14:tracePt t="36539" x="7331075" y="5268913"/>
          <p14:tracePt t="36553" x="7340600" y="5268913"/>
          <p14:tracePt t="37023" x="7188200" y="5276850"/>
          <p14:tracePt t="37037" x="6394450" y="5276850"/>
          <p14:tracePt t="37053" x="5527675" y="5205413"/>
          <p14:tracePt t="37074" x="4340225" y="5089525"/>
          <p14:tracePt t="37095" x="3571875" y="5062538"/>
          <p14:tracePt t="37117" x="3251200" y="5062538"/>
          <p14:tracePt t="37132" x="3152775" y="5062538"/>
          <p14:tracePt t="37161" x="3089275" y="5054600"/>
          <p14:tracePt t="37194" x="3044825" y="5045075"/>
          <p14:tracePt t="37213" x="3036888" y="5045075"/>
          <p14:tracePt t="37228" x="3027363" y="5045075"/>
          <p14:tracePt t="37244" x="3000375" y="5045075"/>
          <p14:tracePt t="37261" x="2965450" y="5045075"/>
          <p14:tracePt t="37279" x="2884488" y="5054600"/>
          <p14:tracePt t="37294" x="2822575" y="5072063"/>
          <p14:tracePt t="37312" x="2741613" y="5099050"/>
          <p14:tracePt t="37328" x="2633663" y="5133975"/>
          <p14:tracePt t="37344" x="2438400" y="5187950"/>
          <p14:tracePt t="37371" x="2295525" y="5214938"/>
          <p14:tracePt t="37390" x="2232025" y="5224463"/>
          <p14:tracePt t="37404" x="2214563" y="5224463"/>
          <p14:tracePt t="37415" x="2205038" y="5224463"/>
          <p14:tracePt t="37427" x="2197100" y="5224463"/>
          <p14:tracePt t="37445" x="2187575" y="5224463"/>
          <p14:tracePt t="37604" x="2187575" y="5232400"/>
          <p14:tracePt t="38014" x="2214563" y="5232400"/>
          <p14:tracePt t="38031" x="2330450" y="5251450"/>
          <p14:tracePt t="38045" x="2473325" y="5276850"/>
          <p14:tracePt t="38061" x="2633663" y="5313363"/>
          <p14:tracePt t="38079" x="2822575" y="5375275"/>
          <p14:tracePt t="38094" x="2973388" y="5429250"/>
          <p14:tracePt t="38112" x="3116263" y="5510213"/>
          <p14:tracePt t="38145" x="3348038" y="5680075"/>
          <p14:tracePt t="38178" x="3411538" y="5732463"/>
          <p14:tracePt t="38196" x="3455988" y="5759450"/>
          <p14:tracePt t="38212" x="3473450" y="5776913"/>
          <p14:tracePt t="38228" x="3517900" y="5795963"/>
          <p14:tracePt t="38244" x="3562350" y="5830888"/>
          <p14:tracePt t="38262" x="3660775" y="5867400"/>
          <p14:tracePt t="38278" x="3714750" y="5884863"/>
          <p14:tracePt t="38295" x="3759200" y="5902325"/>
          <p14:tracePt t="38312" x="3786188" y="5902325"/>
          <p14:tracePt t="38328" x="3830638" y="5919788"/>
          <p14:tracePt t="38345" x="3875088" y="5929313"/>
          <p14:tracePt t="38351" x="3894138" y="5929313"/>
          <p14:tracePt t="38362" x="3911600" y="5938838"/>
          <p14:tracePt t="38380" x="3990975" y="5946775"/>
          <p14:tracePt t="38394" x="4071938" y="5956300"/>
          <p14:tracePt t="38411" x="4133850" y="5973763"/>
          <p14:tracePt t="38429" x="4197350" y="5973763"/>
          <p14:tracePt t="38447" x="4259263" y="5983288"/>
          <p14:tracePt t="38461" x="4303713" y="5983288"/>
          <p14:tracePt t="38479" x="4340225" y="5983288"/>
          <p14:tracePt t="38498" x="4411663" y="6000750"/>
          <p14:tracePt t="38512" x="4456113" y="6000750"/>
          <p14:tracePt t="38528" x="4510088" y="6010275"/>
          <p14:tracePt t="38545" x="4572000" y="6010275"/>
          <p14:tracePt t="38565" x="4643438" y="6010275"/>
          <p14:tracePt t="38578" x="4687888" y="6010275"/>
          <p14:tracePt t="38595" x="4714875" y="6010275"/>
          <p14:tracePt t="38612" x="4751388" y="6000750"/>
          <p14:tracePt t="38630" x="4776788" y="5983288"/>
          <p14:tracePt t="38867" x="4867275" y="5956300"/>
          <p14:tracePt t="38879" x="5099050" y="5884863"/>
          <p14:tracePt t="38895" x="5268913" y="5830888"/>
          <p14:tracePt t="38912" x="5446713" y="5786438"/>
          <p14:tracePt t="38930" x="5643563" y="5751513"/>
          <p14:tracePt t="38946" x="5848350" y="5715000"/>
          <p14:tracePt t="38962" x="5929313" y="5705475"/>
          <p14:tracePt t="38979" x="6010275" y="5697538"/>
          <p14:tracePt t="38998" x="6143625" y="5688013"/>
          <p14:tracePt t="39012" x="6259513" y="5688013"/>
          <p14:tracePt t="39028" x="6348413" y="5688013"/>
          <p14:tracePt t="39045" x="6402388" y="5688013"/>
          <p14:tracePt t="39064" x="6483350" y="5688013"/>
          <p14:tracePt t="39078" x="6554788" y="5688013"/>
          <p14:tracePt t="39095" x="6616700" y="5688013"/>
          <p14:tracePt t="39112" x="6680200" y="5688013"/>
          <p14:tracePt t="39129" x="6742113" y="5688013"/>
          <p14:tracePt t="39145" x="6786563" y="5688013"/>
          <p14:tracePt t="39161" x="6813550" y="5688013"/>
          <p14:tracePt t="39181" x="6840538" y="5688013"/>
          <p14:tracePt t="39195" x="6858000" y="5688013"/>
          <p14:tracePt t="39213" x="6875463" y="5688013"/>
          <p14:tracePt t="39229" x="6884988" y="5688013"/>
          <p14:tracePt t="39247" x="6894513" y="5688013"/>
          <p14:tracePt t="39261" x="6902450" y="5688013"/>
          <p14:tracePt t="39279" x="6911975" y="5688013"/>
          <p14:tracePt t="39311" x="6919913" y="5688013"/>
          <p14:tracePt t="39975" x="6919913" y="5705475"/>
          <p14:tracePt t="39991" x="6894513" y="5715000"/>
          <p14:tracePt t="40002" x="6875463" y="5732463"/>
          <p14:tracePt t="40012" x="6848475" y="5741988"/>
          <p14:tracePt t="40029" x="6823075" y="5759450"/>
          <p14:tracePt t="40047" x="6759575" y="5786438"/>
          <p14:tracePt t="40062" x="6715125" y="5803900"/>
          <p14:tracePt t="40096" x="6653213" y="5830888"/>
          <p14:tracePt t="40129" x="6589713" y="5867400"/>
          <p14:tracePt t="40165" x="6483350" y="5911850"/>
          <p14:tracePt t="40179" x="6411913" y="5929313"/>
          <p14:tracePt t="40196" x="6348413" y="5946775"/>
          <p14:tracePt t="40213" x="6276975" y="5956300"/>
          <p14:tracePt t="40230" x="6215063" y="5965825"/>
          <p14:tracePt t="40245" x="6170613" y="5965825"/>
          <p14:tracePt t="40262" x="6126163" y="5965825"/>
          <p14:tracePt t="40279" x="6072188" y="5956300"/>
          <p14:tracePt t="40296" x="5991225" y="5946775"/>
          <p14:tracePt t="40312" x="5956300" y="5938838"/>
          <p14:tracePt t="40329" x="5929313" y="5919788"/>
          <p14:tracePt t="40347" x="5857875" y="5911850"/>
          <p14:tracePt t="40362" x="5830888" y="5902325"/>
          <p14:tracePt t="40379" x="5795963" y="5884863"/>
          <p14:tracePt t="40396" x="5768975" y="5875338"/>
          <p14:tracePt t="40414" x="5751513" y="5867400"/>
          <p14:tracePt t="40429" x="5741988" y="5867400"/>
          <p14:tracePt t="40446" x="5732463" y="5848350"/>
          <p14:tracePt t="40462" x="5724525" y="5848350"/>
          <p14:tracePt t="40480" x="5705475" y="5840413"/>
          <p14:tracePt t="40495" x="5705475" y="5830888"/>
          <p14:tracePt t="40513" x="5697538" y="5830888"/>
          <p14:tracePt t="40531" x="5688013" y="5822950"/>
          <p14:tracePt t="40545" x="5680075" y="5803900"/>
          <p14:tracePt t="40562" x="5670550" y="5795963"/>
          <p14:tracePt t="40579" x="5661025" y="5786438"/>
          <p14:tracePt t="40597" x="5653088" y="5776913"/>
          <p14:tracePt t="40612" x="5643563" y="5768975"/>
          <p14:tracePt t="40629" x="5643563" y="5759450"/>
          <p14:tracePt t="40667" x="5634038" y="5751513"/>
          <p14:tracePt t="40694" x="5634038" y="5741988"/>
          <p14:tracePt t="40887" x="5626100" y="5732463"/>
          <p14:tracePt t="40908" x="5616575" y="5724525"/>
          <p14:tracePt t="40916" x="5608638" y="5724525"/>
          <p14:tracePt t="40930" x="5599113" y="5715000"/>
          <p14:tracePt t="40945" x="5581650" y="5705475"/>
          <p14:tracePt t="40964" x="5545138" y="5688013"/>
          <p14:tracePt t="40997" x="5483225" y="5653088"/>
          <p14:tracePt t="41031" x="5375275" y="5599113"/>
          <p14:tracePt t="41064" x="5303838" y="5562600"/>
          <p14:tracePt t="41082" x="5268913" y="5545138"/>
          <p14:tracePt t="41095" x="5259388" y="5537200"/>
          <p14:tracePt t="41113" x="5251450" y="5527675"/>
          <p14:tracePt t="41129" x="5241925" y="5518150"/>
          <p14:tracePt t="41150" x="5232400" y="5518150"/>
          <p14:tracePt t="41162" x="5224463" y="5518150"/>
          <p14:tracePt t="41180" x="5224463" y="5510213"/>
          <p14:tracePt t="41196" x="5214938" y="5510213"/>
          <p14:tracePt t="41215" x="5180013" y="5491163"/>
          <p14:tracePt t="41229" x="5133975" y="5465763"/>
          <p14:tracePt t="41247" x="5081588" y="5446713"/>
          <p14:tracePt t="41262" x="5027613" y="5429250"/>
          <p14:tracePt t="41281" x="4946650" y="5402263"/>
          <p14:tracePt t="41296" x="4902200" y="5384800"/>
          <p14:tracePt t="41313" x="4848225" y="5375275"/>
          <p14:tracePt t="41331" x="4776788" y="5357813"/>
          <p14:tracePt t="41346" x="4741863" y="5348288"/>
          <p14:tracePt t="41369" x="4714875" y="5348288"/>
          <p14:tracePt t="41796" x="4705350" y="5348288"/>
          <p14:tracePt t="41816" x="4633913" y="5322888"/>
          <p14:tracePt t="41830" x="4608513" y="5313363"/>
          <p14:tracePt t="41846" x="4500563" y="5286375"/>
          <p14:tracePt t="41864" x="4419600" y="5259388"/>
          <p14:tracePt t="41896" x="4313238" y="5232400"/>
          <p14:tracePt t="41929" x="4276725" y="5214938"/>
          <p14:tracePt t="41949" x="4268788" y="5214938"/>
          <p14:tracePt t="41967" x="4259263" y="5214938"/>
          <p14:tracePt t="41981" x="4251325" y="5214938"/>
        </p14:tracePtLst>
      </p14:laserTrace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ar-SA" sz="4000" smtClean="0"/>
              <a:t>Comparison of the Mode, the Median, and the Mean</a:t>
            </a:r>
          </a:p>
        </p:txBody>
      </p:sp>
      <p:sp>
        <p:nvSpPr>
          <p:cNvPr id="33795" name="Rectangle 3"/>
          <p:cNvSpPr>
            <a:spLocks noGrp="1" noChangeArrowheads="1"/>
          </p:cNvSpPr>
          <p:nvPr>
            <p:ph type="body" idx="1"/>
          </p:nvPr>
        </p:nvSpPr>
        <p:spPr/>
        <p:txBody>
          <a:bodyPr/>
          <a:lstStyle/>
          <a:p>
            <a:pPr algn="l" rtl="0" eaLnBrk="1" hangingPunct="1"/>
            <a:r>
              <a:rPr lang="en-US" altLang="ar-SA" sz="2400" smtClean="0"/>
              <a:t>In a normal distribution, the mode , the median, and the mean have the same value.</a:t>
            </a:r>
          </a:p>
          <a:p>
            <a:pPr algn="l" rtl="0" eaLnBrk="1" hangingPunct="1"/>
            <a:r>
              <a:rPr lang="en-US" altLang="ar-SA" sz="2400" smtClean="0"/>
              <a:t>The mean is the widely reported index of central tendency for variables measured on an interval and ratio scale. </a:t>
            </a:r>
            <a:endParaRPr lang="ar-JO" altLang="ar-SA" sz="2400" smtClean="0"/>
          </a:p>
          <a:p>
            <a:pPr algn="l" rtl="0" eaLnBrk="1" hangingPunct="1"/>
            <a:r>
              <a:rPr lang="en-US" altLang="ar-SA" sz="2400" smtClean="0"/>
              <a:t>The mean takes each and every score into account.</a:t>
            </a:r>
          </a:p>
          <a:p>
            <a:pPr algn="l" rtl="0" eaLnBrk="1" hangingPunct="1"/>
            <a:r>
              <a:rPr lang="en-US" altLang="ar-SA" sz="2400" smtClean="0"/>
              <a:t>It also the most stable index of central tendency and thus yields the most reliable estimate of the central tendency of the population.  </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4993"/>
    </mc:Choice>
    <mc:Fallback>
      <p:transition spd="slow" advTm="449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ar-SA" sz="4000" smtClean="0"/>
              <a:t>Comparison of the Mode, the Median, and the Mean</a:t>
            </a:r>
          </a:p>
        </p:txBody>
      </p:sp>
      <p:sp>
        <p:nvSpPr>
          <p:cNvPr id="34819" name="Rectangle 3"/>
          <p:cNvSpPr>
            <a:spLocks noGrp="1" noChangeArrowheads="1"/>
          </p:cNvSpPr>
          <p:nvPr>
            <p:ph type="body" idx="1"/>
          </p:nvPr>
        </p:nvSpPr>
        <p:spPr/>
        <p:txBody>
          <a:bodyPr/>
          <a:lstStyle/>
          <a:p>
            <a:pPr algn="l" rtl="0" eaLnBrk="1" hangingPunct="1">
              <a:lnSpc>
                <a:spcPct val="80000"/>
              </a:lnSpc>
            </a:pPr>
            <a:r>
              <a:rPr lang="en-US" altLang="ar-SA" sz="2400" smtClean="0"/>
              <a:t>The mean is always pulled in the direction of the long tail, that is, in the direction of the extreme scores.</a:t>
            </a:r>
          </a:p>
          <a:p>
            <a:pPr algn="l" rtl="0" eaLnBrk="1" hangingPunct="1">
              <a:lnSpc>
                <a:spcPct val="80000"/>
              </a:lnSpc>
            </a:pPr>
            <a:r>
              <a:rPr lang="en-US" altLang="ar-SA" sz="2400" smtClean="0"/>
              <a:t>For the variables that positively skewed (like income), the mean is higher than the mode or the median. For negatively skewed variables (like age at death) the mean is lower. </a:t>
            </a:r>
          </a:p>
          <a:p>
            <a:pPr algn="l" rtl="0" eaLnBrk="1" hangingPunct="1">
              <a:lnSpc>
                <a:spcPct val="80000"/>
              </a:lnSpc>
            </a:pPr>
            <a:r>
              <a:rPr lang="en-US" altLang="ar-SA" sz="2400" smtClean="0"/>
              <a:t>When there are extreme values in the distribution (even if it is approximately normal), researchers sometimes report means that have been adjusted for outliers. </a:t>
            </a:r>
          </a:p>
          <a:p>
            <a:pPr algn="l" rtl="0" eaLnBrk="1" hangingPunct="1">
              <a:lnSpc>
                <a:spcPct val="80000"/>
              </a:lnSpc>
            </a:pPr>
            <a:r>
              <a:rPr lang="en-US" altLang="ar-SA" sz="2400" smtClean="0"/>
              <a:t>To adjust means one must discard a fixed percentage (5%) of the extreme values from either end of the distribution. </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9783"/>
    </mc:Choice>
    <mc:Fallback>
      <p:transition spd="slow" advTm="497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27673" x="4313238" y="5133975"/>
          <p14:tracePt t="27689" x="4625975" y="4822825"/>
          <p14:tracePt t="27702" x="5010150" y="4402138"/>
          <p14:tracePt t="27716" x="5241925" y="4179888"/>
          <p14:tracePt t="27729" x="5483225" y="3911600"/>
          <p14:tracePt t="27741" x="5581650" y="3803650"/>
          <p14:tracePt t="27759" x="5786438" y="3598863"/>
          <p14:tracePt t="27774" x="5830888" y="3562350"/>
          <p14:tracePt t="27807" x="5956300" y="3473450"/>
          <p14:tracePt t="27840" x="6000750" y="3446463"/>
          <p14:tracePt t="27874" x="6010275" y="3446463"/>
          <p14:tracePt t="27893" x="6027738" y="3446463"/>
          <p14:tracePt t="27907" x="6037263" y="3446463"/>
          <p14:tracePt t="27940" x="6045200" y="3446463"/>
          <p14:tracePt t="27982" x="6054725" y="3446463"/>
          <p14:tracePt t="28042" x="6062663" y="3446463"/>
          <p14:tracePt t="28053" x="6072188" y="3446463"/>
          <p14:tracePt t="28062" x="6081713" y="3438525"/>
          <p14:tracePt t="28077" x="6089650" y="3438525"/>
          <p14:tracePt t="28090" x="6099175" y="3438525"/>
          <p14:tracePt t="28107" x="6116638" y="3438525"/>
          <p14:tracePt t="28124" x="6134100" y="3438525"/>
          <p14:tracePt t="28142" x="6143625" y="3438525"/>
          <p14:tracePt t="28157" x="6153150" y="3438525"/>
          <p14:tracePt t="28174" x="6161088" y="3438525"/>
          <p14:tracePt t="28208" x="6170613" y="3438525"/>
          <p14:tracePt t="28225" x="6188075" y="3438525"/>
          <p14:tracePt t="28257" x="6197600" y="3446463"/>
          <p14:tracePt t="28274" x="6205538" y="3446463"/>
          <p14:tracePt t="28291" x="6215063" y="3446463"/>
          <p14:tracePt t="28307" x="6215063" y="3455988"/>
          <p14:tracePt t="28326" x="6224588" y="3455988"/>
          <p14:tracePt t="28416" x="6224588" y="3465513"/>
          <p14:tracePt t="28461" x="6215063" y="3465513"/>
          <p14:tracePt t="28470" x="6215063" y="3473450"/>
          <p14:tracePt t="28483" x="6188075" y="3473450"/>
          <p14:tracePt t="28492" x="6180138" y="3482975"/>
          <p14:tracePt t="28508" x="6153150" y="3490913"/>
          <p14:tracePt t="28525" x="6108700" y="3500438"/>
          <p14:tracePt t="28541" x="6099175" y="3500438"/>
          <p14:tracePt t="28558" x="6081713" y="3500438"/>
          <p14:tracePt t="28574" x="6062663" y="3509963"/>
          <p14:tracePt t="28590" x="6045200" y="3509963"/>
          <p14:tracePt t="28607" x="6018213" y="3509963"/>
          <p14:tracePt t="28624" x="6000750" y="3509963"/>
          <p14:tracePt t="28643" x="5965825" y="3509963"/>
          <p14:tracePt t="28657" x="5938838" y="3509963"/>
          <p14:tracePt t="28674" x="5911850" y="3509963"/>
          <p14:tracePt t="28679" x="5894388" y="3509963"/>
          <p14:tracePt t="28690" x="5875338" y="3509963"/>
          <p14:tracePt t="28709" x="5830888" y="3509963"/>
          <p14:tracePt t="28724" x="5786438" y="3517900"/>
          <p14:tracePt t="28741" x="5751513" y="3517900"/>
          <p14:tracePt t="28758" x="5724525" y="3517900"/>
          <p14:tracePt t="28775" x="5670550" y="3517900"/>
          <p14:tracePt t="28791" x="5634038" y="3517900"/>
          <p14:tracePt t="28808" x="5599113" y="3517900"/>
          <p14:tracePt t="28824" x="5562600" y="3517900"/>
          <p14:tracePt t="28841" x="5491163" y="3500438"/>
          <p14:tracePt t="28858" x="5438775" y="3490913"/>
          <p14:tracePt t="28874" x="5384800" y="3482975"/>
          <p14:tracePt t="28893" x="5322888" y="3473450"/>
          <p14:tracePt t="28908" x="5286375" y="3465513"/>
          <p14:tracePt t="28924" x="5251450" y="3455988"/>
          <p14:tracePt t="28941" x="5232400" y="3446463"/>
          <p14:tracePt t="28960" x="5187950" y="3438525"/>
          <p14:tracePt t="28974" x="5180013" y="3429000"/>
          <p14:tracePt t="28991" x="5170488" y="3419475"/>
          <p14:tracePt t="29008" x="5153025" y="3419475"/>
          <p14:tracePt t="29025" x="5126038" y="3411538"/>
          <p14:tracePt t="29041" x="5116513" y="3394075"/>
          <p14:tracePt t="29058" x="5108575" y="3394075"/>
          <p14:tracePt t="29074" x="5099050" y="3384550"/>
          <p14:tracePt t="29091" x="5089525" y="3375025"/>
          <p14:tracePt t="29107" x="5081588" y="3367088"/>
          <p14:tracePt t="29124" x="5072063" y="3367088"/>
          <p14:tracePt t="29141" x="5072063" y="3348038"/>
          <p14:tracePt t="29158" x="5072063" y="3322638"/>
          <p14:tracePt t="29174" x="5072063" y="3295650"/>
          <p14:tracePt t="29191" x="5072063" y="3268663"/>
          <p14:tracePt t="29198" x="5081588" y="3251200"/>
          <p14:tracePt t="29209" x="5099050" y="3224213"/>
          <p14:tracePt t="29225" x="5126038" y="3197225"/>
          <p14:tracePt t="29242" x="5153025" y="3170238"/>
          <p14:tracePt t="29258" x="5187950" y="3143250"/>
          <p14:tracePt t="29276" x="5276850" y="3116263"/>
          <p14:tracePt t="29291" x="5330825" y="3098800"/>
          <p14:tracePt t="29308" x="5394325" y="3089275"/>
          <p14:tracePt t="29325" x="5456238" y="3089275"/>
          <p14:tracePt t="29343" x="5527675" y="3081338"/>
          <p14:tracePt t="29358" x="5572125" y="3081338"/>
          <p14:tracePt t="29375" x="5616575" y="3081338"/>
          <p14:tracePt t="29391" x="5670550" y="3081338"/>
          <p14:tracePt t="29408" x="5759450" y="3081338"/>
          <p14:tracePt t="29424" x="5813425" y="3081338"/>
          <p14:tracePt t="29441" x="5867400" y="3098800"/>
          <p14:tracePt t="29461" x="5938838" y="3125788"/>
          <p14:tracePt t="29475" x="5973763" y="3133725"/>
          <p14:tracePt t="29491" x="6010275" y="3160713"/>
          <p14:tracePt t="29508" x="6037263" y="3179763"/>
          <p14:tracePt t="29527" x="6089650" y="3205163"/>
          <p14:tracePt t="29541" x="6116638" y="3214688"/>
          <p14:tracePt t="29559" x="6143625" y="3232150"/>
          <p14:tracePt t="29575" x="6161088" y="3241675"/>
          <p14:tracePt t="29592" x="6170613" y="3259138"/>
          <p14:tracePt t="29608" x="6180138" y="3268663"/>
          <p14:tracePt t="29624" x="6188075" y="3268663"/>
          <p14:tracePt t="29644" x="6188075" y="3295650"/>
          <p14:tracePt t="29658" x="6188075" y="3303588"/>
          <p14:tracePt t="29675" x="6188075" y="3313113"/>
          <p14:tracePt t="29681" x="6188075" y="3322638"/>
          <p14:tracePt t="29692" x="6188075" y="3330575"/>
          <p14:tracePt t="29710" x="6188075" y="3357563"/>
          <p14:tracePt t="29725" x="6188075" y="3375025"/>
          <p14:tracePt t="29741" x="6188075" y="3402013"/>
          <p14:tracePt t="29758" x="6188075" y="3429000"/>
          <p14:tracePt t="29777" x="6188075" y="3446463"/>
          <p14:tracePt t="29791" x="6180138" y="3465513"/>
          <p14:tracePt t="29808" x="6170613" y="3482975"/>
          <p14:tracePt t="29826" x="6161088" y="3490913"/>
          <p14:tracePt t="29843" x="6153150" y="3509963"/>
          <p14:tracePt t="29858" x="6134100" y="3527425"/>
          <p14:tracePt t="29875" x="6116638" y="3544888"/>
          <p14:tracePt t="29891" x="6062663" y="3571875"/>
          <p14:tracePt t="29908" x="5956300" y="3608388"/>
          <p14:tracePt t="29925" x="5894388" y="3625850"/>
          <p14:tracePt t="29941" x="5840413" y="3625850"/>
          <p14:tracePt t="29960" x="5776913" y="3633788"/>
          <p14:tracePt t="29974" x="5759450" y="3633788"/>
          <p14:tracePt t="29991" x="5732463" y="3633788"/>
          <p14:tracePt t="30008" x="5705475" y="3633788"/>
          <p14:tracePt t="30027" x="5680075" y="3633788"/>
          <p14:tracePt t="30041" x="5643563" y="3633788"/>
          <p14:tracePt t="30058" x="5616575" y="3633788"/>
          <p14:tracePt t="30075" x="5572125" y="3633788"/>
          <p14:tracePt t="30092" x="5500688" y="3625850"/>
          <p14:tracePt t="30108" x="5456238" y="3616325"/>
          <p14:tracePt t="30125" x="5411788" y="3608388"/>
          <p14:tracePt t="30144" x="5348288" y="3608388"/>
          <p14:tracePt t="30159" x="5313363" y="3598863"/>
          <p14:tracePt t="30175" x="5286375" y="3589338"/>
          <p14:tracePt t="30180" x="5276850" y="3589338"/>
          <p14:tracePt t="30191" x="5268913" y="3581400"/>
          <p14:tracePt t="30210" x="5232400" y="3571875"/>
          <p14:tracePt t="30224" x="5205413" y="3554413"/>
          <p14:tracePt t="30241" x="5180013" y="3544888"/>
          <p14:tracePt t="30259" x="5153025" y="3527425"/>
          <p14:tracePt t="30276" x="5116513" y="3500438"/>
          <p14:tracePt t="30291" x="5089525" y="3482975"/>
          <p14:tracePt t="30308" x="5081588" y="3473450"/>
          <p14:tracePt t="30325" x="5062538" y="3455988"/>
          <p14:tracePt t="30344" x="5054600" y="3438525"/>
          <p14:tracePt t="30358" x="5045075" y="3438525"/>
          <p14:tracePt t="30375" x="5045075" y="3429000"/>
          <p14:tracePt t="30391" x="5045075" y="3419475"/>
          <p14:tracePt t="30409" x="5045075" y="3411538"/>
          <p14:tracePt t="30424" x="5045075" y="3402013"/>
          <p14:tracePt t="30447" x="5045075" y="3394075"/>
          <p14:tracePt t="30461" x="5045075" y="3384550"/>
          <p14:tracePt t="30474" x="5045075" y="3367088"/>
          <p14:tracePt t="30491" x="5054600" y="3357563"/>
          <p14:tracePt t="30508" x="5072063" y="3330575"/>
          <p14:tracePt t="30528" x="5133975" y="3276600"/>
          <p14:tracePt t="30541" x="5170488" y="3241675"/>
          <p14:tracePt t="30558" x="5232400" y="3205163"/>
          <p14:tracePt t="30575" x="5313363" y="3160713"/>
          <p14:tracePt t="30592" x="5446713" y="3116263"/>
          <p14:tracePt t="30608" x="5527675" y="3098800"/>
          <p14:tracePt t="30625" x="5589588" y="3098800"/>
          <p14:tracePt t="30641" x="5643563" y="3098800"/>
          <p14:tracePt t="30659" x="5724525" y="3098800"/>
          <p14:tracePt t="30675" x="5786438" y="3098800"/>
          <p14:tracePt t="30691" x="5840413" y="3108325"/>
          <p14:tracePt t="30698" x="5857875" y="3116263"/>
          <p14:tracePt t="30710" x="5902325" y="3125788"/>
          <p14:tracePt t="30725" x="5946775" y="3133725"/>
          <p14:tracePt t="30741" x="5983288" y="3143250"/>
          <p14:tracePt t="30758" x="6018213" y="3152775"/>
          <p14:tracePt t="30777" x="6072188" y="3170238"/>
          <p14:tracePt t="30791" x="6116638" y="3197225"/>
          <p14:tracePt t="30808" x="6161088" y="3205163"/>
          <p14:tracePt t="30825" x="6215063" y="3224213"/>
          <p14:tracePt t="30842" x="6286500" y="3251200"/>
          <p14:tracePt t="30858" x="6313488" y="3259138"/>
          <p14:tracePt t="30875" x="6348413" y="3276600"/>
          <p14:tracePt t="30891" x="6375400" y="3286125"/>
          <p14:tracePt t="30909" x="6394450" y="3303588"/>
          <p14:tracePt t="30926" x="6402388" y="3322638"/>
          <p14:tracePt t="30942" x="6411913" y="3330575"/>
          <p14:tracePt t="30960" x="6429375" y="3348038"/>
          <p14:tracePt t="30975" x="6429375" y="3357563"/>
          <p14:tracePt t="30992" x="6429375" y="3375025"/>
          <p14:tracePt t="31008" x="6419850" y="3402013"/>
          <p14:tracePt t="31028" x="6394450" y="3446463"/>
          <p14:tracePt t="31042" x="6367463" y="3473450"/>
          <p14:tracePt t="31058" x="6323013" y="3509963"/>
          <p14:tracePt t="31075" x="6269038" y="3544888"/>
          <p14:tracePt t="31094" x="6188075" y="3581400"/>
          <p14:tracePt t="31108" x="6126163" y="3598863"/>
          <p14:tracePt t="31125" x="6062663" y="3608388"/>
          <p14:tracePt t="31145" x="5983288" y="3608388"/>
          <p14:tracePt t="31159" x="5929313" y="3608388"/>
          <p14:tracePt t="31175" x="5875338" y="3608388"/>
          <p14:tracePt t="31180" x="5848350" y="3589338"/>
          <p14:tracePt t="31192" x="5830888" y="3589338"/>
          <p14:tracePt t="31210" x="5751513" y="3562350"/>
          <p14:tracePt t="31226" x="5697538" y="3544888"/>
          <p14:tracePt t="31242" x="5643563" y="3517900"/>
          <p14:tracePt t="31258" x="5581650" y="3509963"/>
          <p14:tracePt t="31278" x="5518150" y="3490913"/>
          <p14:tracePt t="31292" x="5483225" y="3490913"/>
          <p14:tracePt t="31309" x="5456238" y="3482975"/>
          <p14:tracePt t="31325" x="5429250" y="3473450"/>
          <p14:tracePt t="31343" x="5419725" y="3473450"/>
          <p14:tracePt t="31359" x="5411788" y="3473450"/>
          <p14:tracePt t="31375" x="5402263" y="3473450"/>
          <p14:tracePt t="33471" x="5384800" y="3473450"/>
          <p14:tracePt t="33480" x="5367338" y="3473450"/>
          <p14:tracePt t="33493" x="5340350" y="3473450"/>
          <p14:tracePt t="33509" x="5322888" y="3473450"/>
          <p14:tracePt t="33528" x="5295900" y="3473450"/>
          <p14:tracePt t="33543" x="5286375" y="3473450"/>
          <p14:tracePt t="33559" x="5276850" y="3473450"/>
          <p14:tracePt t="33576" x="5268913" y="3473450"/>
          <p14:tracePt t="33609" x="5259388" y="3473450"/>
          <p14:tracePt t="33646" x="5241925" y="3482975"/>
          <p14:tracePt t="33676" x="5197475" y="3500438"/>
          <p14:tracePt t="33693" x="5180013" y="3500438"/>
          <p14:tracePt t="33711" x="5126038" y="3517900"/>
          <p14:tracePt t="33726" x="5089525" y="3517900"/>
          <p14:tracePt t="33742" x="5054600" y="3536950"/>
          <p14:tracePt t="33759" x="5010150" y="3544888"/>
          <p14:tracePt t="33778" x="4946650" y="3544888"/>
          <p14:tracePt t="33792" x="4902200" y="3544888"/>
          <p14:tracePt t="33809" x="4875213" y="3544888"/>
          <p14:tracePt t="33826" x="4848225" y="3544888"/>
          <p14:tracePt t="33843" x="4813300" y="3544888"/>
          <p14:tracePt t="33859" x="4768850" y="3544888"/>
          <p14:tracePt t="33876" x="4732338" y="3527425"/>
          <p14:tracePt t="33896" x="4670425" y="3527425"/>
          <p14:tracePt t="33910" x="4625975" y="3527425"/>
          <p14:tracePt t="33927" x="4581525" y="3527425"/>
          <p14:tracePt t="33943" x="4537075" y="3527425"/>
          <p14:tracePt t="33961" x="4483100" y="3527425"/>
          <p14:tracePt t="33977" x="4446588" y="3527425"/>
          <p14:tracePt t="33992" x="4411663" y="3527425"/>
          <p14:tracePt t="34009" x="4384675" y="3527425"/>
          <p14:tracePt t="34028" x="4322763" y="3517900"/>
          <p14:tracePt t="34043" x="4276725" y="3517900"/>
          <p14:tracePt t="34060" x="4232275" y="3517900"/>
          <p14:tracePt t="34079" x="4160838" y="3509963"/>
          <p14:tracePt t="34094" x="4108450" y="3500438"/>
          <p14:tracePt t="34110" x="4089400" y="3500438"/>
          <p14:tracePt t="34126" x="4054475" y="3500438"/>
          <p14:tracePt t="34146" x="4000500" y="3500438"/>
          <p14:tracePt t="34159" x="3956050" y="3500438"/>
          <p14:tracePt t="34176" x="3911600" y="3500438"/>
          <p14:tracePt t="34182" x="3884613" y="3500438"/>
          <p14:tracePt t="34193" x="3867150" y="3500438"/>
          <p14:tracePt t="34212" x="3803650" y="3500438"/>
          <p14:tracePt t="34227" x="3776663" y="3500438"/>
          <p14:tracePt t="34243" x="3751263" y="3500438"/>
          <p14:tracePt t="34260" x="3732213" y="3500438"/>
          <p14:tracePt t="34277" x="3705225" y="3500438"/>
          <p14:tracePt t="34293" x="3687763" y="3500438"/>
          <p14:tracePt t="34310" x="3670300" y="3500438"/>
          <p14:tracePt t="34327" x="3660775" y="3500438"/>
          <p14:tracePt t="34343" x="3652838" y="3500438"/>
        </p14:tracePtLst>
      </p14:laserTrace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Date Placeholder 3"/>
          <p:cNvSpPr txBox="1">
            <a:spLocks noGrp="1"/>
          </p:cNvSpPr>
          <p:nvPr/>
        </p:nvSpPr>
        <p:spPr bwMode="auto">
          <a:xfrm>
            <a:off x="457200" y="6251575"/>
            <a:ext cx="2133600" cy="476250"/>
          </a:xfrm>
          <a:prstGeom prst="rect">
            <a:avLst/>
          </a:prstGeom>
          <a:noFill/>
          <a:ln>
            <a:miter lim="800000"/>
            <a:headEnd/>
            <a:tailEnd/>
          </a:ln>
        </p:spPr>
        <p:txBody>
          <a:bodyPr anchor="b"/>
          <a:lstStyle/>
          <a:p>
            <a:pPr eaLnBrk="1" hangingPunct="1">
              <a:defRPr/>
            </a:pPr>
            <a:fld id="{2493E303-E461-4DB9-98AC-B51AC557BDA6}" type="datetime3">
              <a:rPr lang="en-US" sz="1200">
                <a:latin typeface="+mn-lt"/>
                <a:cs typeface="+mn-cs"/>
              </a:rPr>
              <a:pPr eaLnBrk="1" hangingPunct="1">
                <a:defRPr/>
              </a:pPr>
              <a:t>6 April 2020</a:t>
            </a:fld>
            <a:endParaRPr lang="en-US" sz="1200">
              <a:latin typeface="+mn-lt"/>
              <a:cs typeface="+mn-cs"/>
            </a:endParaRPr>
          </a:p>
        </p:txBody>
      </p:sp>
      <p:sp>
        <p:nvSpPr>
          <p:cNvPr id="35843" name="Slide Number Placeholder 4"/>
          <p:cNvSpPr txBox="1">
            <a:spLocks noGrp="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DFCB81D1-9FE5-489E-885C-7375BB0EF531}" type="slidenum">
              <a:rPr lang="ar-SA" altLang="ar-SA" sz="1200">
                <a:latin typeface="Arial" panose="020B0604020202020204" pitchFamily="34" charset="0"/>
              </a:rPr>
              <a:pPr rtl="0" eaLnBrk="1" hangingPunct="1">
                <a:spcBef>
                  <a:spcPct val="0"/>
                </a:spcBef>
                <a:buClrTx/>
                <a:buSzTx/>
                <a:buFontTx/>
                <a:buNone/>
              </a:pPr>
              <a:t>21</a:t>
            </a:fld>
            <a:endParaRPr lang="en-US" altLang="ar-SA" sz="1200">
              <a:latin typeface="Arial" panose="020B0604020202020204" pitchFamily="34" charset="0"/>
            </a:endParaRPr>
          </a:p>
        </p:txBody>
      </p:sp>
      <p:sp>
        <p:nvSpPr>
          <p:cNvPr id="137218" name="Rectangle 2"/>
          <p:cNvSpPr>
            <a:spLocks noGrp="1" noRot="1" noChangeArrowheads="1"/>
          </p:cNvSpPr>
          <p:nvPr>
            <p:ph type="title" idx="4294967295"/>
          </p:nvPr>
        </p:nvSpPr>
        <p:spPr/>
        <p:txBody>
          <a:bodyPr anchor="ctr"/>
          <a:lstStyle/>
          <a:p>
            <a:pPr eaLnBrk="1" hangingPunct="1">
              <a:defRPr/>
            </a:pPr>
            <a:r>
              <a:rPr lang="en-US" altLang="ar-SA" smtClean="0">
                <a:effectLst>
                  <a:outerShdw blurRad="38100" dist="38100" dir="2700000" algn="tl">
                    <a:srgbClr val="C0C0C0"/>
                  </a:outerShdw>
                </a:effectLst>
              </a:rPr>
              <a:t>Distribution Characteristics</a:t>
            </a:r>
          </a:p>
        </p:txBody>
      </p:sp>
      <p:sp>
        <p:nvSpPr>
          <p:cNvPr id="137219" name="Rectangle 3"/>
          <p:cNvSpPr>
            <a:spLocks noGrp="1" noChangeArrowheads="1"/>
          </p:cNvSpPr>
          <p:nvPr>
            <p:ph type="body" idx="4294967295"/>
          </p:nvPr>
        </p:nvSpPr>
        <p:spPr/>
        <p:txBody>
          <a:bodyPr/>
          <a:lstStyle/>
          <a:p>
            <a:pPr algn="l" rtl="0" eaLnBrk="1" hangingPunct="1">
              <a:defRPr/>
            </a:pPr>
            <a:r>
              <a:rPr lang="en-US" altLang="ar-SA" dirty="0" smtClean="0">
                <a:effectLst>
                  <a:outerShdw blurRad="38100" dist="38100" dir="2700000" algn="tl">
                    <a:srgbClr val="C0C0C0"/>
                  </a:outerShdw>
                </a:effectLst>
              </a:rPr>
              <a:t>Mode: Peak(s)</a:t>
            </a:r>
          </a:p>
          <a:p>
            <a:pPr algn="l" rtl="0" eaLnBrk="1" hangingPunct="1">
              <a:defRPr/>
            </a:pPr>
            <a:r>
              <a:rPr lang="en-US" altLang="ar-SA" dirty="0" smtClean="0">
                <a:effectLst>
                  <a:outerShdw blurRad="38100" dist="38100" dir="2700000" algn="tl">
                    <a:srgbClr val="C0C0C0"/>
                  </a:outerShdw>
                </a:effectLst>
              </a:rPr>
              <a:t>Median: Equal areas point</a:t>
            </a:r>
          </a:p>
          <a:p>
            <a:pPr algn="l" rtl="0" eaLnBrk="1" hangingPunct="1">
              <a:defRPr/>
            </a:pPr>
            <a:r>
              <a:rPr lang="en-US" altLang="ar-SA" dirty="0" smtClean="0">
                <a:effectLst>
                  <a:outerShdw blurRad="38100" dist="38100" dir="2700000" algn="tl">
                    <a:srgbClr val="C0C0C0"/>
                  </a:outerShdw>
                </a:effectLst>
              </a:rPr>
              <a:t>Mean: Balancing point</a:t>
            </a:r>
          </a:p>
          <a:p>
            <a:pPr eaLnBrk="1" hangingPunct="1">
              <a:defRPr/>
            </a:pPr>
            <a:endParaRPr lang="en-US" altLang="ar-SA" dirty="0" smtClean="0">
              <a:effectLst>
                <a:outerShdw blurRad="38100" dist="38100" dir="2700000" algn="tl">
                  <a:srgbClr val="C0C0C0"/>
                </a:outerShdw>
              </a:effectLst>
            </a:endParaRPr>
          </a:p>
          <a:p>
            <a:pPr eaLnBrk="1" hangingPunct="1">
              <a:defRPr/>
            </a:pPr>
            <a:endParaRPr lang="en-US" altLang="ar-SA" dirty="0" smtClean="0">
              <a:effectLst>
                <a:outerShdw blurRad="38100" dist="38100" dir="2700000" algn="tl">
                  <a:srgbClr val="C0C0C0"/>
                </a:outerShdw>
              </a:effectLst>
            </a:endParaRPr>
          </a:p>
        </p:txBody>
      </p:sp>
      <p:grpSp>
        <p:nvGrpSpPr>
          <p:cNvPr id="35846" name="Group 9"/>
          <p:cNvGrpSpPr>
            <a:grpSpLocks/>
          </p:cNvGrpSpPr>
          <p:nvPr/>
        </p:nvGrpSpPr>
        <p:grpSpPr bwMode="auto">
          <a:xfrm>
            <a:off x="1447800" y="3865563"/>
            <a:ext cx="4572000" cy="1943100"/>
            <a:chOff x="1400" y="2512"/>
            <a:chExt cx="2880" cy="1224"/>
          </a:xfrm>
        </p:grpSpPr>
        <p:sp>
          <p:nvSpPr>
            <p:cNvPr id="35847" name="Line 10"/>
            <p:cNvSpPr>
              <a:spLocks noChangeShapeType="1"/>
            </p:cNvSpPr>
            <p:nvPr/>
          </p:nvSpPr>
          <p:spPr bwMode="auto">
            <a:xfrm>
              <a:off x="1400" y="3712"/>
              <a:ext cx="28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402" tIns="45703" rIns="91402" bIns="45703">
              <a:spAutoFit/>
            </a:bodyPr>
            <a:lstStyle/>
            <a:p>
              <a:endParaRPr lang="en-US"/>
            </a:p>
          </p:txBody>
        </p:sp>
        <p:grpSp>
          <p:nvGrpSpPr>
            <p:cNvPr id="35848" name="Group 11"/>
            <p:cNvGrpSpPr>
              <a:grpSpLocks/>
            </p:cNvGrpSpPr>
            <p:nvPr/>
          </p:nvGrpSpPr>
          <p:grpSpPr bwMode="auto">
            <a:xfrm>
              <a:off x="1822" y="2512"/>
              <a:ext cx="2208" cy="1224"/>
              <a:chOff x="1822" y="2512"/>
              <a:chExt cx="2208" cy="1224"/>
            </a:xfrm>
          </p:grpSpPr>
          <p:sp>
            <p:nvSpPr>
              <p:cNvPr id="35849" name="Freeform 12"/>
              <p:cNvSpPr>
                <a:spLocks/>
              </p:cNvSpPr>
              <p:nvPr/>
            </p:nvSpPr>
            <p:spPr bwMode="auto">
              <a:xfrm>
                <a:off x="1822" y="2512"/>
                <a:ext cx="2208" cy="1224"/>
              </a:xfrm>
              <a:custGeom>
                <a:avLst/>
                <a:gdLst>
                  <a:gd name="T0" fmla="*/ 0 w 2208"/>
                  <a:gd name="T1" fmla="*/ 216 h 1464"/>
                  <a:gd name="T2" fmla="*/ 240 w 2208"/>
                  <a:gd name="T3" fmla="*/ 208 h 1464"/>
                  <a:gd name="T4" fmla="*/ 1056 w 2208"/>
                  <a:gd name="T5" fmla="*/ 0 h 1464"/>
                  <a:gd name="T6" fmla="*/ 1968 w 2208"/>
                  <a:gd name="T7" fmla="*/ 208 h 1464"/>
                  <a:gd name="T8" fmla="*/ 2208 w 2208"/>
                  <a:gd name="T9" fmla="*/ 208 h 1464"/>
                  <a:gd name="T10" fmla="*/ 0 60000 65536"/>
                  <a:gd name="T11" fmla="*/ 0 60000 65536"/>
                  <a:gd name="T12" fmla="*/ 0 60000 65536"/>
                  <a:gd name="T13" fmla="*/ 0 60000 65536"/>
                  <a:gd name="T14" fmla="*/ 0 60000 65536"/>
                  <a:gd name="T15" fmla="*/ 0 w 2208"/>
                  <a:gd name="T16" fmla="*/ 0 h 1464"/>
                  <a:gd name="T17" fmla="*/ 2208 w 2208"/>
                  <a:gd name="T18" fmla="*/ 1464 h 1464"/>
                </a:gdLst>
                <a:ahLst/>
                <a:cxnLst>
                  <a:cxn ang="T10">
                    <a:pos x="T0" y="T1"/>
                  </a:cxn>
                  <a:cxn ang="T11">
                    <a:pos x="T2" y="T3"/>
                  </a:cxn>
                  <a:cxn ang="T12">
                    <a:pos x="T4" y="T5"/>
                  </a:cxn>
                  <a:cxn ang="T13">
                    <a:pos x="T6" y="T7"/>
                  </a:cxn>
                  <a:cxn ang="T14">
                    <a:pos x="T8" y="T9"/>
                  </a:cxn>
                </a:cxnLst>
                <a:rect l="T15" t="T16" r="T17" b="T18"/>
                <a:pathLst>
                  <a:path w="2208" h="1464">
                    <a:moveTo>
                      <a:pt x="0" y="1296"/>
                    </a:moveTo>
                    <a:cubicBezTo>
                      <a:pt x="32" y="1380"/>
                      <a:pt x="64" y="1464"/>
                      <a:pt x="240" y="1248"/>
                    </a:cubicBezTo>
                    <a:cubicBezTo>
                      <a:pt x="416" y="1032"/>
                      <a:pt x="768" y="0"/>
                      <a:pt x="1056" y="0"/>
                    </a:cubicBezTo>
                    <a:cubicBezTo>
                      <a:pt x="1344" y="0"/>
                      <a:pt x="1776" y="1040"/>
                      <a:pt x="1968" y="1248"/>
                    </a:cubicBezTo>
                    <a:cubicBezTo>
                      <a:pt x="2160" y="1456"/>
                      <a:pt x="2160" y="1248"/>
                      <a:pt x="2208" y="1248"/>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lIns="91402" tIns="45703" rIns="91402" bIns="45703">
                <a:spAutoFit/>
              </a:bodyPr>
              <a:lstStyle/>
              <a:p>
                <a:endParaRPr lang="en-US"/>
              </a:p>
            </p:txBody>
          </p:sp>
          <p:sp>
            <p:nvSpPr>
              <p:cNvPr id="35850" name="Line 13"/>
              <p:cNvSpPr>
                <a:spLocks noChangeShapeType="1"/>
              </p:cNvSpPr>
              <p:nvPr/>
            </p:nvSpPr>
            <p:spPr bwMode="auto">
              <a:xfrm>
                <a:off x="2878" y="2512"/>
                <a:ext cx="0"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402" tIns="45703" rIns="91402" bIns="45703">
                <a:spAutoFit/>
              </a:bodyPr>
              <a:lstStyle/>
              <a:p>
                <a:endParaRPr lang="en-US"/>
              </a:p>
            </p:txBody>
          </p:sp>
        </p:grpSp>
      </p:gr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7563"/>
    </mc:Choice>
    <mc:Fallback>
      <p:transition spd="slow" advTm="275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319" x="3608388" y="3500438"/>
          <p14:tracePt t="1333" x="3482975" y="3473450"/>
          <p14:tracePt t="1343" x="3411538" y="3465513"/>
          <p14:tracePt t="1355" x="3268663" y="3446463"/>
          <p14:tracePt t="1368" x="3116263" y="3429000"/>
          <p14:tracePt t="1383" x="2982913" y="3402013"/>
          <p14:tracePt t="1400" x="2847975" y="3375025"/>
          <p14:tracePt t="1434" x="2509838" y="3251200"/>
          <p14:tracePt t="1467" x="2347913" y="3143250"/>
          <p14:tracePt t="1500" x="2259013" y="3044825"/>
          <p14:tracePt t="1516" x="2232025" y="3000375"/>
          <p14:tracePt t="1533" x="2224088" y="2955925"/>
          <p14:tracePt t="1553" x="2224088" y="2867025"/>
          <p14:tracePt t="1566" x="2232025" y="2795588"/>
          <p14:tracePt t="1583" x="2259013" y="2732088"/>
          <p14:tracePt t="1600" x="2276475" y="2687638"/>
          <p14:tracePt t="1618" x="2303463" y="2643188"/>
          <p14:tracePt t="1633" x="2312988" y="2625725"/>
          <p14:tracePt t="1650" x="2339975" y="2608263"/>
          <p14:tracePt t="1666" x="2366963" y="2589213"/>
          <p14:tracePt t="1683" x="2419350" y="2562225"/>
          <p14:tracePt t="1700" x="2455863" y="2554288"/>
          <p14:tracePt t="1716" x="2490788" y="2527300"/>
          <p14:tracePt t="1734" x="2517775" y="2517775"/>
          <p14:tracePt t="1749" x="2571750" y="2482850"/>
          <p14:tracePt t="1766" x="2608263" y="2455863"/>
          <p14:tracePt t="1784" x="2633663" y="2438400"/>
          <p14:tracePt t="1803" x="2687638" y="2393950"/>
          <p14:tracePt t="1823" x="2741613" y="2357438"/>
          <p14:tracePt t="2069" x="2768600" y="2357438"/>
          <p14:tracePt t="2085" x="2840038" y="2384425"/>
          <p14:tracePt t="2097" x="2911475" y="2419350"/>
          <p14:tracePt t="2114" x="2973388" y="2446338"/>
          <p14:tracePt t="2134" x="3044825" y="2473325"/>
          <p14:tracePt t="2151" x="3089275" y="2490788"/>
          <p14:tracePt t="2168" x="3143250" y="2490788"/>
          <p14:tracePt t="2185" x="3205163" y="2509838"/>
          <p14:tracePt t="2200" x="3241675" y="2517775"/>
          <p14:tracePt t="2217" x="3286125" y="2527300"/>
          <p14:tracePt t="2234" x="3330575" y="2544763"/>
          <p14:tracePt t="2250" x="3357563" y="2562225"/>
          <p14:tracePt t="2267" x="3384550" y="2589213"/>
          <p14:tracePt t="2283" x="3411538" y="2616200"/>
          <p14:tracePt t="2302" x="3438525" y="2652713"/>
          <p14:tracePt t="2317" x="3438525" y="2670175"/>
          <p14:tracePt t="2334" x="3446463" y="2687638"/>
          <p14:tracePt t="2350" x="3446463" y="2697163"/>
          <p14:tracePt t="2369" x="3438525" y="2705100"/>
          <p14:tracePt t="2383" x="3411538" y="2705100"/>
          <p14:tracePt t="2400" x="3367088" y="2697163"/>
          <p14:tracePt t="2419" x="3286125" y="2643188"/>
          <p14:tracePt t="2441" x="3214688" y="2544763"/>
          <p14:tracePt t="2456" x="3170238" y="2482850"/>
          <p14:tracePt t="2472" x="3133725" y="2411413"/>
          <p14:tracePt t="2490" x="3116263" y="2366963"/>
          <p14:tracePt t="2509" x="3089275" y="2312988"/>
          <p14:tracePt t="2523" x="3062288" y="2276475"/>
          <p14:tracePt t="2533" x="3062288" y="2259013"/>
          <p14:tracePt t="2551" x="3044825" y="2205038"/>
          <p14:tracePt t="2566" x="3017838" y="2187575"/>
          <p14:tracePt t="2584" x="3000375" y="2160588"/>
          <p14:tracePt t="2601" x="3000375" y="2133600"/>
          <p14:tracePt t="2618" x="2990850" y="2116138"/>
          <p14:tracePt t="2633" x="2982913" y="2108200"/>
          <p14:tracePt t="2650" x="2973388" y="2098675"/>
          <p14:tracePt t="2670" x="2965450" y="2081213"/>
          <p14:tracePt t="2685" x="2955925" y="2071688"/>
          <p14:tracePt t="2700" x="2946400" y="2054225"/>
          <p14:tracePt t="2717" x="2946400" y="2044700"/>
          <p14:tracePt t="2735" x="2946400" y="2017713"/>
          <p14:tracePt t="2767" x="2946400" y="2009775"/>
          <p14:tracePt t="2784" x="2946400" y="2000250"/>
          <p14:tracePt t="2802" x="2973388" y="1982788"/>
          <p14:tracePt t="2819" x="3017838" y="1973263"/>
          <p14:tracePt t="2834" x="3071813" y="1990725"/>
          <p14:tracePt t="2853" x="3205163" y="2108200"/>
          <p14:tracePt t="2868" x="3303588" y="2214563"/>
          <p14:tracePt t="2884" x="3419475" y="2401888"/>
          <p14:tracePt t="2901" x="3517900" y="2633663"/>
          <p14:tracePt t="2920" x="3608388" y="2901950"/>
          <p14:tracePt t="2942" x="3670300" y="3133725"/>
          <p14:tracePt t="2957" x="3697288" y="3268663"/>
          <p14:tracePt t="2967" x="3705225" y="3330575"/>
          <p14:tracePt t="2985" x="3714750" y="3429000"/>
          <p14:tracePt t="3000" x="3724275" y="3482975"/>
          <p14:tracePt t="3018" x="3732213" y="3527425"/>
          <p14:tracePt t="3034" x="3741738" y="3554413"/>
          <p14:tracePt t="3051" x="3751263" y="3581400"/>
          <p14:tracePt t="3084" x="3751263" y="3589338"/>
          <p14:tracePt t="3304" x="3759200" y="3633788"/>
          <p14:tracePt t="3319" x="3768725" y="3670300"/>
          <p14:tracePt t="3324" x="3768725" y="3679825"/>
          <p14:tracePt t="3333" x="3776663" y="3687763"/>
          <p14:tracePt t="3354" x="3786188" y="3705225"/>
          <p14:tracePt t="3384" x="3786188" y="3714750"/>
          <p14:tracePt t="3665" x="3786188" y="3724275"/>
          <p14:tracePt t="3678" x="3786188" y="3732213"/>
          <p14:tracePt t="3685" x="3786188" y="3741738"/>
          <p14:tracePt t="3714" x="3786188" y="3751263"/>
          <p14:tracePt t="3729" x="3786188" y="3759200"/>
          <p14:tracePt t="3751" x="3786188" y="3768725"/>
          <p14:tracePt t="3773" x="3786188" y="3776663"/>
          <p14:tracePt t="3803" x="3786188" y="3786188"/>
          <p14:tracePt t="3870" x="3786188" y="3795713"/>
          <p14:tracePt t="4279" x="3759200" y="3776663"/>
          <p14:tracePt t="4287" x="3705225" y="3741738"/>
          <p14:tracePt t="4294" x="3643313" y="3697288"/>
          <p14:tracePt t="4303" x="3589338" y="3660775"/>
          <p14:tracePt t="4317" x="3482975" y="3571875"/>
          <p14:tracePt t="4334" x="3375025" y="3490913"/>
          <p14:tracePt t="4351" x="3241675" y="3394075"/>
          <p14:tracePt t="4384" x="3133725" y="3330575"/>
          <p14:tracePt t="4418" x="3054350" y="3286125"/>
          <p14:tracePt t="4451" x="3017838" y="3251200"/>
          <p14:tracePt t="4471" x="2973388" y="3205163"/>
          <p14:tracePt t="4484" x="2928938" y="3152775"/>
          <p14:tracePt t="4501" x="2867025" y="3089275"/>
          <p14:tracePt t="4518" x="2776538" y="2982913"/>
          <p14:tracePt t="4535" x="2670175" y="2857500"/>
          <p14:tracePt t="4551" x="2589213" y="2776538"/>
          <p14:tracePt t="4568" x="2509838" y="2687638"/>
          <p14:tracePt t="4584" x="2428875" y="2598738"/>
          <p14:tracePt t="4600" x="2286000" y="2455863"/>
          <p14:tracePt t="4618" x="2197100" y="2384425"/>
          <p14:tracePt t="4636" x="2133600" y="2330450"/>
          <p14:tracePt t="4655" x="2062163" y="2276475"/>
          <p14:tracePt t="4669" x="2017713" y="2251075"/>
          <p14:tracePt t="4684" x="1982788" y="2224088"/>
          <p14:tracePt t="4701" x="1938338" y="2197100"/>
          <p14:tracePt t="4719" x="1884363" y="2160588"/>
          <p14:tracePt t="4734" x="1857375" y="2133600"/>
          <p14:tracePt t="4751" x="1839913" y="2108200"/>
          <p14:tracePt t="4770" x="1795463" y="2071688"/>
          <p14:tracePt t="4785" x="1776413" y="2054225"/>
          <p14:tracePt t="4801" x="1768475" y="2044700"/>
          <p14:tracePt t="4818" x="1768475" y="2036763"/>
          <p14:tracePt t="4835" x="1751013" y="2027238"/>
          <p14:tracePt t="4851" x="1741488" y="2017713"/>
          <p14:tracePt t="4964" x="1768475" y="2036763"/>
          <p14:tracePt t="4977" x="1857375" y="2081213"/>
          <p14:tracePt t="4991" x="1982788" y="2152650"/>
          <p14:tracePt t="5002" x="2089150" y="2197100"/>
          <p14:tracePt t="5018" x="2312988" y="2322513"/>
          <p14:tracePt t="5034" x="2608263" y="2544763"/>
          <p14:tracePt t="5051" x="2840038" y="2724150"/>
          <p14:tracePt t="5071" x="3081338" y="2894013"/>
          <p14:tracePt t="5086" x="3205163" y="2990850"/>
          <p14:tracePt t="5101" x="3295650" y="3081338"/>
          <p14:tracePt t="5118" x="3384550" y="3170238"/>
          <p14:tracePt t="5134" x="3455988" y="3241675"/>
          <p14:tracePt t="5153" x="3562350" y="3330575"/>
          <p14:tracePt t="5168" x="3625850" y="3384550"/>
          <p14:tracePt t="5185" x="3670300" y="3438525"/>
          <p14:tracePt t="5201" x="3714750" y="3482975"/>
          <p14:tracePt t="5219" x="3768725" y="3536950"/>
          <p14:tracePt t="5234" x="3813175" y="3581400"/>
          <p14:tracePt t="5251" x="3857625" y="3625850"/>
          <p14:tracePt t="5271" x="3919538" y="3679825"/>
          <p14:tracePt t="5285" x="3965575" y="3714750"/>
          <p14:tracePt t="5302" x="4000500" y="3741738"/>
          <p14:tracePt t="5318" x="4027488" y="3759200"/>
          <p14:tracePt t="5337" x="4071938" y="3795713"/>
          <p14:tracePt t="5351" x="4098925" y="3813175"/>
          <p14:tracePt t="5368" x="4125913" y="3830638"/>
          <p14:tracePt t="5384" x="4133850" y="3830638"/>
          <p14:tracePt t="5402" x="4152900" y="3840163"/>
          <p14:tracePt t="5418" x="4170363" y="3857625"/>
          <p14:tracePt t="5425" x="4170363" y="3867150"/>
          <p14:tracePt t="5434" x="4170363" y="3875088"/>
          <p14:tracePt t="5451" x="4179888" y="3902075"/>
          <p14:tracePt t="5468" x="4187825" y="3919538"/>
          <p14:tracePt t="5484" x="4187825" y="3938588"/>
          <p14:tracePt t="5501" x="4170363" y="3956050"/>
          <p14:tracePt t="5520" x="4125913" y="3983038"/>
          <p14:tracePt t="5534" x="4098925" y="3990975"/>
          <p14:tracePt t="5552" x="4071938" y="4000500"/>
          <p14:tracePt t="5568" x="4044950" y="4010025"/>
          <p14:tracePt t="5586" x="4017963" y="4010025"/>
          <p14:tracePt t="5602" x="4010025" y="4010025"/>
          <p14:tracePt t="5618" x="3990975" y="4010025"/>
          <p14:tracePt t="5634" x="3983038" y="4010025"/>
          <p14:tracePt t="5651" x="3973513" y="4010025"/>
          <p14:tracePt t="5668" x="3965575" y="4010025"/>
          <p14:tracePt t="5684" x="3956050" y="4010025"/>
          <p14:tracePt t="5705" x="3946525" y="4010025"/>
          <p14:tracePt t="5721" x="3946525" y="4000500"/>
          <p14:tracePt t="5734" x="3929063" y="3990975"/>
          <p14:tracePt t="5751" x="3911600" y="3983038"/>
          <p14:tracePt t="5772" x="3894138" y="3973513"/>
          <p14:tracePt t="5784" x="3894138" y="3965575"/>
          <p14:tracePt t="5802" x="3884613" y="3956050"/>
          <p14:tracePt t="5821" x="3867150" y="3946525"/>
          <p14:tracePt t="5851" x="3857625" y="3938588"/>
          <p14:tracePt t="5868" x="3857625" y="3929063"/>
          <p14:tracePt t="5884" x="3857625" y="3919538"/>
          <p14:tracePt t="5901" x="3857625" y="3911600"/>
          <p14:tracePt t="5918" x="3857625" y="3902075"/>
          <p14:tracePt t="5940" x="3857625" y="3894138"/>
          <p14:tracePt t="5955" x="3857625" y="3884613"/>
          <p14:tracePt t="6073" x="3848100" y="3884613"/>
          <p14:tracePt t="6094" x="3840163" y="3884613"/>
          <p14:tracePt t="6101" x="3830638" y="3884613"/>
          <p14:tracePt t="6109" x="3822700" y="3884613"/>
          <p14:tracePt t="6124" x="3803650" y="3884613"/>
          <p14:tracePt t="6147" x="3795713" y="3884613"/>
          <p14:tracePt t="6249" x="3795713" y="3875088"/>
          <p14:tracePt t="6278" x="3795713" y="3867150"/>
          <p14:tracePt t="8232" x="3795713" y="3884613"/>
          <p14:tracePt t="8240" x="3795713" y="3902075"/>
          <p14:tracePt t="8252" x="3795713" y="3938588"/>
          <p14:tracePt t="8269" x="3795713" y="3990975"/>
          <p14:tracePt t="8286" x="3795713" y="4054475"/>
          <p14:tracePt t="8303" x="3795713" y="4143375"/>
          <p14:tracePt t="8319" x="3795713" y="4197350"/>
          <p14:tracePt t="8356" x="3795713" y="4303713"/>
          <p14:tracePt t="8385" x="3813175" y="4419600"/>
          <p14:tracePt t="8422" x="3822700" y="4562475"/>
          <p14:tracePt t="8435" x="3822700" y="4625975"/>
          <p14:tracePt t="8452" x="3822700" y="4670425"/>
          <p14:tracePt t="8469" x="3822700" y="4705350"/>
          <p14:tracePt t="8487" x="3822700" y="4768850"/>
          <p14:tracePt t="8502" x="3822700" y="4822825"/>
          <p14:tracePt t="8520" x="3822700" y="4875213"/>
          <p14:tracePt t="8536" x="3822700" y="4911725"/>
          <p14:tracePt t="8555" x="3813175" y="4973638"/>
          <p14:tracePt t="8569" x="3813175" y="5027613"/>
          <p14:tracePt t="8586" x="3813175" y="5072063"/>
          <p14:tracePt t="8604" x="3813175" y="5133975"/>
          <p14:tracePt t="8619" x="3813175" y="5180013"/>
          <p14:tracePt t="8636" x="3813175" y="5224463"/>
          <p14:tracePt t="8652" x="3813175" y="5268913"/>
          <p14:tracePt t="8671" x="3813175" y="5357813"/>
          <p14:tracePt t="8686" x="3822700" y="5411788"/>
          <p14:tracePt t="8702" x="3822700" y="5491163"/>
          <p14:tracePt t="8719" x="3822700" y="5545138"/>
          <p14:tracePt t="8738" x="3822700" y="5608638"/>
          <p14:tracePt t="8753" x="3822700" y="5643563"/>
          <p14:tracePt t="8769" x="3822700" y="5680075"/>
          <p14:tracePt t="8788" x="3822700" y="5732463"/>
          <p14:tracePt t="8803" x="3822700" y="5759450"/>
          <p14:tracePt t="8819" x="3822700" y="5795963"/>
          <p14:tracePt t="8836" x="3822700" y="5813425"/>
          <p14:tracePt t="8855" x="3822700" y="5867400"/>
          <p14:tracePt t="8870" x="3822700" y="5894388"/>
          <p14:tracePt t="8886" x="3822700" y="5902325"/>
          <p14:tracePt t="8902" x="3822700" y="5911850"/>
          <p14:tracePt t="8921" x="3822700" y="5919788"/>
          <p14:tracePt t="9033" x="3822700" y="5894388"/>
          <p14:tracePt t="9040" x="3822700" y="5857875"/>
          <p14:tracePt t="9054" x="3822700" y="5776913"/>
          <p14:tracePt t="9069" x="3803650" y="5715000"/>
          <p14:tracePt t="9086" x="3803650" y="5634038"/>
          <p14:tracePt t="9105" x="3803650" y="5510213"/>
          <p14:tracePt t="9119" x="3803650" y="5384800"/>
          <p14:tracePt t="9136" x="3813175" y="5276850"/>
          <p14:tracePt t="9153" x="3822700" y="5197475"/>
          <p14:tracePt t="9169" x="3830638" y="5099050"/>
          <p14:tracePt t="9186" x="3840163" y="4973638"/>
          <p14:tracePt t="9203" x="3840163" y="4902200"/>
          <p14:tracePt t="9222" x="3848100" y="4776788"/>
          <p14:tracePt t="9236" x="3848100" y="4705350"/>
          <p14:tracePt t="9252" x="3857625" y="4608513"/>
          <p14:tracePt t="9269" x="3875088" y="4483100"/>
          <p14:tracePt t="9288" x="3884613" y="4313238"/>
          <p14:tracePt t="9302" x="3884613" y="4232275"/>
          <p14:tracePt t="9319" x="3884613" y="4160838"/>
          <p14:tracePt t="9336" x="3884613" y="4089400"/>
          <p14:tracePt t="9354" x="3894138" y="3946525"/>
          <p14:tracePt t="9369" x="3894138" y="3867150"/>
          <p14:tracePt t="9386" x="3894138" y="3813175"/>
          <p14:tracePt t="9406" x="3894138" y="3759200"/>
          <p14:tracePt t="9419" x="3884613" y="3724275"/>
          <p14:tracePt t="9436" x="3884613" y="3714750"/>
          <p14:tracePt t="9453" x="3884613" y="3697288"/>
          <p14:tracePt t="9472" x="3884613" y="3687763"/>
          <p14:tracePt t="9486" x="3884613" y="3679825"/>
          <p14:tracePt t="9519" x="3884613" y="3670300"/>
          <p14:tracePt t="10332" x="3875088" y="3670300"/>
          <p14:tracePt t="10355" x="3867150" y="3670300"/>
          <p14:tracePt t="10376" x="3848100" y="3670300"/>
          <p14:tracePt t="10383" x="3848100" y="3679825"/>
          <p14:tracePt t="10391" x="3840163" y="3679825"/>
          <p14:tracePt t="10403" x="3830638" y="3679825"/>
          <p14:tracePt t="10420" x="3822700" y="3679825"/>
          <p14:tracePt t="10455" x="3803650" y="3679825"/>
          <p14:tracePt t="10832" x="3803650" y="3687763"/>
          <p14:tracePt t="10838" x="3803650" y="3705225"/>
          <p14:tracePt t="10853" x="3803650" y="3724275"/>
          <p14:tracePt t="10870" x="3803650" y="3751263"/>
          <p14:tracePt t="10888" x="3803650" y="3786188"/>
          <p14:tracePt t="10903" x="3803650" y="3803650"/>
          <p14:tracePt t="10920" x="3803650" y="3822700"/>
          <p14:tracePt t="10925" x="3803650" y="3830638"/>
          <p14:tracePt t="10954" x="3803650" y="3875088"/>
          <p14:tracePt t="10987" x="3803650" y="3929063"/>
          <p14:tracePt t="11020" x="3803650" y="3983038"/>
          <p14:tracePt t="11036" x="3803650" y="4000500"/>
          <p14:tracePt t="11053" x="3803650" y="4017963"/>
          <p14:tracePt t="11072" x="3803650" y="4037013"/>
          <p14:tracePt t="11086" x="3803650" y="4044950"/>
          <p14:tracePt t="11103" x="3803650" y="4062413"/>
          <p14:tracePt t="11121" x="3803650" y="4081463"/>
          <p14:tracePt t="11138" x="3803650" y="4116388"/>
          <p14:tracePt t="11153" x="3803650" y="4133850"/>
          <p14:tracePt t="11170" x="3803650" y="4143375"/>
          <p14:tracePt t="11188" x="3803650" y="4170363"/>
          <p14:tracePt t="11204" x="3813175" y="4205288"/>
          <p14:tracePt t="11220" x="3813175" y="4232275"/>
          <p14:tracePt t="11237" x="3830638" y="4286250"/>
          <p14:tracePt t="11255" x="3840163" y="4367213"/>
          <p14:tracePt t="11271" x="3848100" y="4429125"/>
          <p14:tracePt t="11287" x="3857625" y="4491038"/>
          <p14:tracePt t="11304" x="3857625" y="4537075"/>
          <p14:tracePt t="11322" x="3857625" y="4608513"/>
          <p14:tracePt t="11337" x="3857625" y="4652963"/>
          <p14:tracePt t="11354" x="3857625" y="4724400"/>
          <p14:tracePt t="11370" x="3857625" y="4786313"/>
          <p14:tracePt t="11387" x="3848100" y="4902200"/>
          <p14:tracePt t="11403" x="3840163" y="4956175"/>
          <p14:tracePt t="11420" x="3822700" y="5010150"/>
          <p14:tracePt t="11426" x="3822700" y="5027613"/>
          <p14:tracePt t="11439" x="3822700" y="5072063"/>
          <p14:tracePt t="11454" x="3822700" y="5099050"/>
          <p14:tracePt t="11470" x="3822700" y="5187950"/>
          <p14:tracePt t="11487" x="3822700" y="5251450"/>
          <p14:tracePt t="11506" x="3822700" y="5340350"/>
          <p14:tracePt t="11521" x="3813175" y="5394325"/>
          <p14:tracePt t="11537" x="3803650" y="5438775"/>
          <p14:tracePt t="11554" x="3795713" y="5465763"/>
          <p14:tracePt t="11571" x="3786188" y="5500688"/>
          <p14:tracePt t="11587" x="3776663" y="5527675"/>
          <p14:tracePt t="11604" x="3759200" y="5554663"/>
          <p14:tracePt t="11622" x="3759200" y="5562600"/>
          <p14:tracePt t="11637" x="3741738" y="5572125"/>
          <p14:tracePt t="11654" x="3741738" y="5581650"/>
          <p14:tracePt t="11670" x="3741738" y="5589588"/>
          <p14:tracePt t="11689" x="3741738" y="5599113"/>
          <p14:tracePt t="11704" x="3732213" y="5616575"/>
          <p14:tracePt t="11720" x="3732213" y="5643563"/>
          <p14:tracePt t="11737" x="3714750" y="5688013"/>
          <p14:tracePt t="11754" x="3714750" y="5741988"/>
          <p14:tracePt t="11770" x="3714750" y="5759450"/>
          <p14:tracePt t="11787" x="3714750" y="5768975"/>
          <p14:tracePt t="11821" x="3714750" y="5786438"/>
          <p14:tracePt t="11977" x="3724275" y="5786438"/>
          <p14:tracePt t="11984" x="3724275" y="5776913"/>
          <p14:tracePt t="11991" x="3741738" y="5768975"/>
          <p14:tracePt t="12005" x="3751263" y="5715000"/>
          <p14:tracePt t="12020" x="3768725" y="5670550"/>
          <p14:tracePt t="12037" x="3776663" y="5616575"/>
          <p14:tracePt t="12057" x="3776663" y="5537200"/>
          <p14:tracePt t="12071" x="3776663" y="5465763"/>
          <p14:tracePt t="12087" x="3776663" y="5357813"/>
          <p14:tracePt t="12104" x="3759200" y="5241925"/>
          <p14:tracePt t="12122" x="3741738" y="5116513"/>
          <p14:tracePt t="12137" x="3741738" y="5018088"/>
          <p14:tracePt t="12154" x="3741738" y="4902200"/>
          <p14:tracePt t="12170" x="3741738" y="4776788"/>
          <p14:tracePt t="12187" x="3751263" y="4633913"/>
          <p14:tracePt t="12204" x="3759200" y="4562475"/>
          <p14:tracePt t="12221" x="3759200" y="4518025"/>
          <p14:tracePt t="12240" x="3776663" y="4465638"/>
          <p14:tracePt t="12254" x="3786188" y="4438650"/>
          <p14:tracePt t="12271" x="3795713" y="4411663"/>
          <p14:tracePt t="12287" x="3803650" y="4394200"/>
          <p14:tracePt t="12307" x="3803650" y="4348163"/>
          <p14:tracePt t="12320" x="3803650" y="4313238"/>
          <p14:tracePt t="12337" x="3803650" y="4286250"/>
          <p14:tracePt t="12354" x="3803650" y="4251325"/>
          <p14:tracePt t="12371" x="3803650" y="4197350"/>
          <p14:tracePt t="12387" x="3803650" y="4179888"/>
          <p14:tracePt t="12404" x="3803650" y="4152900"/>
          <p14:tracePt t="12423" x="3803650" y="4125913"/>
          <p14:tracePt t="12437" x="3803650" y="4098925"/>
          <p14:tracePt t="12454" x="3803650" y="4071938"/>
          <p14:tracePt t="12471" x="3803650" y="4037013"/>
          <p14:tracePt t="12492" x="3795713" y="3983038"/>
          <p14:tracePt t="12504" x="3795713" y="3946525"/>
          <p14:tracePt t="12522" x="3795713" y="3919538"/>
          <p14:tracePt t="12540" x="3795713" y="3902075"/>
          <p14:tracePt t="12554" x="3795713" y="3894138"/>
          <p14:tracePt t="12570" x="3795713" y="3875088"/>
          <p14:tracePt t="12605" x="3795713" y="3867150"/>
          <p14:tracePt t="12653" x="3795713" y="3857625"/>
          <p14:tracePt t="12732" x="3795713" y="3848100"/>
          <p14:tracePt t="12777" x="3795713" y="3840163"/>
          <p14:tracePt t="12792" x="3795713" y="3830638"/>
          <p14:tracePt t="12805" x="3795713" y="3822700"/>
          <p14:tracePt t="12829" x="3795713" y="3813175"/>
          <p14:tracePt t="12835" x="3795713" y="3803650"/>
          <p14:tracePt t="12919" x="3795713" y="3813175"/>
          <p14:tracePt t="12931" x="3786188" y="3822700"/>
          <p14:tracePt t="12938" x="3786188" y="3848100"/>
          <p14:tracePt t="12954" x="3786188" y="3884613"/>
          <p14:tracePt t="12971" x="3786188" y="3938588"/>
          <p14:tracePt t="12989" x="3786188" y="4000500"/>
          <p14:tracePt t="13004" x="3786188" y="4054475"/>
          <p14:tracePt t="13021" x="3786188" y="4116388"/>
          <p14:tracePt t="13040" x="3795713" y="4241800"/>
          <p14:tracePt t="13055" x="3803650" y="4330700"/>
          <p14:tracePt t="13071" x="3803650" y="4402138"/>
          <p14:tracePt t="13087" x="3813175" y="4456113"/>
          <p14:tracePt t="13106" x="3813175" y="4518025"/>
          <p14:tracePt t="13121" x="3813175" y="4562475"/>
          <p14:tracePt t="13139" x="3813175" y="4616450"/>
          <p14:tracePt t="13154" x="3813175" y="4679950"/>
          <p14:tracePt t="13172" x="3803650" y="4776788"/>
          <p14:tracePt t="13187" x="3786188" y="4830763"/>
          <p14:tracePt t="13204" x="3786188" y="4884738"/>
          <p14:tracePt t="13221" x="3786188" y="4929188"/>
          <p14:tracePt t="13238" x="3786188" y="4973638"/>
          <p14:tracePt t="13254" x="3786188" y="5027613"/>
          <p14:tracePt t="13271" x="3786188" y="5081588"/>
          <p14:tracePt t="13290" x="3803650" y="5160963"/>
          <p14:tracePt t="13304" x="3803650" y="5232400"/>
          <p14:tracePt t="13322" x="3822700" y="5303838"/>
          <p14:tracePt t="13337" x="3830638" y="5367338"/>
          <p14:tracePt t="13356" x="3840163" y="5429250"/>
          <p14:tracePt t="13371" x="3848100" y="5483225"/>
          <p14:tracePt t="13388" x="3867150" y="5545138"/>
          <p14:tracePt t="13404" x="3867150" y="5616575"/>
          <p14:tracePt t="13421" x="3867150" y="5697538"/>
          <p14:tracePt t="13437" x="3867150" y="5732463"/>
          <p14:tracePt t="13445" x="3867150" y="5759450"/>
          <p14:tracePt t="13454" x="3867150" y="5768975"/>
          <p14:tracePt t="13471" x="3867150" y="5786438"/>
          <p14:tracePt t="13487" x="3867150" y="5795963"/>
          <p14:tracePt t="13506" x="3867150" y="5803900"/>
          <p14:tracePt t="13521" x="3867150" y="5822950"/>
          <p14:tracePt t="13539" x="3867150" y="5857875"/>
          <p14:tracePt t="13554" x="3867150" y="5867400"/>
          <p14:tracePt t="13571" x="3867150" y="5875338"/>
          <p14:tracePt t="13588" x="3867150" y="5884863"/>
          <p14:tracePt t="13605" x="3867150" y="5894388"/>
          <p14:tracePt t="13621" x="3867150" y="5902325"/>
          <p14:tracePt t="13637" x="3867150" y="5911850"/>
          <p14:tracePt t="13656" x="3867150" y="5929313"/>
          <p14:tracePt t="13687" x="3867150" y="5938838"/>
          <p14:tracePt t="13704" x="3867150" y="5946775"/>
          <p14:tracePt t="13797" x="3867150" y="5929313"/>
          <p14:tracePt t="13805" x="3867150" y="5894388"/>
          <p14:tracePt t="13812" x="3857625" y="5848350"/>
          <p14:tracePt t="13821" x="3857625" y="5822950"/>
          <p14:tracePt t="13840" x="3848100" y="5724525"/>
          <p14:tracePt t="13854" x="3840163" y="5653088"/>
          <p14:tracePt t="13871" x="3840163" y="5599113"/>
          <p14:tracePt t="13888" x="3840163" y="5537200"/>
          <p14:tracePt t="13906" x="3848100" y="5394325"/>
          <p14:tracePt t="13921" x="3857625" y="5295900"/>
          <p14:tracePt t="13938" x="3867150" y="5232400"/>
          <p14:tracePt t="13954" x="3875088" y="5170488"/>
          <p14:tracePt t="13972" x="3884613" y="5108575"/>
          <p14:tracePt t="13988" x="3894138" y="5062538"/>
          <p14:tracePt t="14005" x="3902075" y="5027613"/>
          <p14:tracePt t="14025" x="3911600" y="4946650"/>
          <p14:tracePt t="14038" x="3911600" y="4884738"/>
          <p14:tracePt t="14055" x="3911600" y="4830763"/>
          <p14:tracePt t="14071" x="3911600" y="4768850"/>
          <p14:tracePt t="14090" x="3911600" y="4670425"/>
          <p14:tracePt t="14104" x="3911600" y="4616450"/>
          <p14:tracePt t="14121" x="3911600" y="4572000"/>
          <p14:tracePt t="14138" x="3911600" y="4527550"/>
          <p14:tracePt t="14156" x="3911600" y="4456113"/>
          <p14:tracePt t="14171" x="3911600" y="4402138"/>
          <p14:tracePt t="14188" x="3902075" y="4357688"/>
          <p14:tracePt t="14208" x="3884613" y="4295775"/>
          <p14:tracePt t="14222" x="3884613" y="4259263"/>
          <p14:tracePt t="14238" x="3884613" y="4232275"/>
          <p14:tracePt t="14255" x="3875088" y="4214813"/>
          <p14:tracePt t="14274" x="3867150" y="4179888"/>
          <p14:tracePt t="14288" x="3867150" y="4152900"/>
          <p14:tracePt t="14305" x="3867150" y="4125913"/>
          <p14:tracePt t="14321" x="3867150" y="4108450"/>
          <p14:tracePt t="14339" x="3867150" y="4054475"/>
          <p14:tracePt t="14354" x="3857625" y="4027488"/>
          <p14:tracePt t="14372" x="3848100" y="3990975"/>
          <p14:tracePt t="14388" x="3848100" y="3956050"/>
          <p14:tracePt t="14405" x="3840163" y="3902075"/>
          <p14:tracePt t="14421" x="3840163" y="3867150"/>
          <p14:tracePt t="14428" x="3840163" y="3857625"/>
          <p14:tracePt t="14438" x="3840163" y="3848100"/>
          <p14:tracePt t="14456" x="3840163" y="3813175"/>
          <p14:tracePt t="14471" x="3840163" y="3803650"/>
          <p14:tracePt t="14488" x="3840163" y="3776663"/>
          <p14:tracePt t="14505" x="3840163" y="3768725"/>
          <p14:tracePt t="14523" x="3840163" y="3751263"/>
          <p14:tracePt t="14538" x="3840163" y="3732213"/>
          <p14:tracePt t="14575" x="3840163" y="3724275"/>
          <p14:tracePt t="14592" x="3840163" y="3714750"/>
          <p14:tracePt t="14694" x="3840163" y="3705225"/>
          <p14:tracePt t="15921" x="3840163" y="3732213"/>
          <p14:tracePt t="15928" x="3840163" y="3759200"/>
          <p14:tracePt t="15940" x="3840163" y="3830638"/>
          <p14:tracePt t="15955" x="3840163" y="3902075"/>
          <p14:tracePt t="15972" x="3840163" y="3990975"/>
          <p14:tracePt t="15991" x="3830638" y="4108450"/>
          <p14:tracePt t="16005" x="3830638" y="4179888"/>
          <p14:tracePt t="16038" x="3830638" y="4394200"/>
          <p14:tracePt t="16072" x="3813175" y="4652963"/>
          <p14:tracePt t="16105" x="3795713" y="4857750"/>
          <p14:tracePt t="16123" x="3786188" y="5027613"/>
          <p14:tracePt t="16138" x="3776663" y="5126038"/>
          <p14:tracePt t="16155" x="3759200" y="5187950"/>
          <p14:tracePt t="16172" x="3759200" y="5232400"/>
          <p14:tracePt t="16189" x="3751263" y="5276850"/>
          <p14:tracePt t="16205" x="3751263" y="5313363"/>
          <p14:tracePt t="16222" x="3751263" y="5357813"/>
          <p14:tracePt t="16242" x="3751263" y="5438775"/>
          <p14:tracePt t="16255" x="3751263" y="5491163"/>
          <p14:tracePt t="16272" x="3751263" y="5527675"/>
          <p14:tracePt t="16289" x="3751263" y="5562600"/>
          <p14:tracePt t="16307" x="3751263" y="5608638"/>
          <p14:tracePt t="16322" x="3751263" y="5634038"/>
          <p14:tracePt t="16339" x="3751263" y="5653088"/>
          <p14:tracePt t="16355" x="3751263" y="5661025"/>
          <p14:tracePt t="16373" x="3751263" y="5697538"/>
          <p14:tracePt t="16388" x="3751263" y="5732463"/>
          <p14:tracePt t="16405" x="3751263" y="5759450"/>
          <p14:tracePt t="16424" x="3759200" y="5795963"/>
          <p14:tracePt t="16438" x="3759200" y="5822950"/>
          <p14:tracePt t="16455" x="3759200" y="5840413"/>
          <p14:tracePt t="16472" x="3759200" y="5867400"/>
          <p14:tracePt t="16491" x="3759200" y="5884863"/>
          <p14:tracePt t="16505" x="3759200" y="5894388"/>
          <p14:tracePt t="16522" x="3759200" y="5902325"/>
          <p14:tracePt t="16555" x="3759200" y="5919788"/>
          <p14:tracePt t="16654" x="3759200" y="5911850"/>
          <p14:tracePt t="16662" x="3768725" y="5902325"/>
          <p14:tracePt t="16675" x="3776663" y="5884863"/>
          <p14:tracePt t="16689" x="3786188" y="5840413"/>
          <p14:tracePt t="16706" x="3795713" y="5803900"/>
          <p14:tracePt t="16722" x="3795713" y="5776913"/>
          <p14:tracePt t="16740" x="3803650" y="5661025"/>
          <p14:tracePt t="16756" x="3803650" y="5537200"/>
          <p14:tracePt t="16773" x="3803650" y="5394325"/>
          <p14:tracePt t="16792" x="3803650" y="5268913"/>
          <p14:tracePt t="16805" x="3813175" y="5197475"/>
          <p14:tracePt t="16822" x="3822700" y="5116513"/>
          <p14:tracePt t="16839" x="3830638" y="5062538"/>
          <p14:tracePt t="16857" x="3840163" y="4991100"/>
          <p14:tracePt t="16872" x="3857625" y="4938713"/>
          <p14:tracePt t="16889" x="3857625" y="4902200"/>
          <p14:tracePt t="16905" x="3857625" y="4875213"/>
          <p14:tracePt t="16923" x="3857625" y="4822825"/>
          <p14:tracePt t="16939" x="3857625" y="4795838"/>
          <p14:tracePt t="16955" x="3857625" y="4759325"/>
          <p14:tracePt t="16976" x="3857625" y="4687888"/>
          <p14:tracePt t="16989" x="3857625" y="4633913"/>
          <p14:tracePt t="17005" x="3857625" y="4581525"/>
          <p14:tracePt t="17022" x="3857625" y="4527550"/>
          <p14:tracePt t="17041" x="3857625" y="4465638"/>
          <p14:tracePt t="17056" x="3857625" y="4429125"/>
          <p14:tracePt t="17073" x="3857625" y="4402138"/>
          <p14:tracePt t="17089" x="3857625" y="4375150"/>
          <p14:tracePt t="17107" x="3857625" y="4330700"/>
          <p14:tracePt t="17123" x="3857625" y="4295775"/>
          <p14:tracePt t="17139" x="3857625" y="4251325"/>
          <p14:tracePt t="17155" x="3848100" y="4187825"/>
          <p14:tracePt t="17173" x="3848100" y="4089400"/>
          <p14:tracePt t="17189" x="3848100" y="4044950"/>
          <p14:tracePt t="17205" x="3848100" y="4000500"/>
          <p14:tracePt t="17224" x="3848100" y="3956050"/>
          <p14:tracePt t="17240" x="3848100" y="3938588"/>
          <p14:tracePt t="17256" x="3848100" y="3919538"/>
          <p14:tracePt t="17272" x="3848100" y="3902075"/>
          <p14:tracePt t="17290" x="3848100" y="3875088"/>
          <p14:tracePt t="17306" x="3848100" y="3857625"/>
          <p14:tracePt t="17323" x="3848100" y="3840163"/>
          <p14:tracePt t="17339" x="3848100" y="3830638"/>
          <p14:tracePt t="17356" x="3848100" y="3813175"/>
          <p14:tracePt t="17372" x="3848100" y="3803650"/>
          <p14:tracePt t="17407" x="3848100" y="3795713"/>
          <p14:tracePt t="20404" x="3848100" y="3786188"/>
          <p14:tracePt t="20413" x="3867150" y="3768725"/>
          <p14:tracePt t="20424" x="3911600" y="3741738"/>
          <p14:tracePt t="20441" x="3983038" y="3697288"/>
          <p14:tracePt t="20457" x="4071938" y="3660775"/>
          <p14:tracePt t="20475" x="4232275" y="3633788"/>
          <p14:tracePt t="20491" x="4303713" y="3633788"/>
          <p14:tracePt t="20523" x="4438650" y="3633788"/>
          <p14:tracePt t="20557" x="4697413" y="3705225"/>
          <p14:tracePt t="20590" x="4857750" y="3759200"/>
          <p14:tracePt t="20608" x="4983163" y="3822700"/>
          <p14:tracePt t="20623" x="5089525" y="3884613"/>
          <p14:tracePt t="20641" x="5197475" y="3983038"/>
          <p14:tracePt t="20659" x="5367338" y="4108450"/>
          <p14:tracePt t="20674" x="5465763" y="4179888"/>
          <p14:tracePt t="20691" x="5572125" y="4268788"/>
          <p14:tracePt t="20707" x="5670550" y="4348163"/>
          <p14:tracePt t="20726" x="5822950" y="4491038"/>
          <p14:tracePt t="20741" x="5911850" y="4598988"/>
          <p14:tracePt t="20757" x="5973763" y="4697413"/>
          <p14:tracePt t="20774" x="6018213" y="4768850"/>
          <p14:tracePt t="20793" x="6062663" y="4919663"/>
          <p14:tracePt t="20807" x="6081713" y="5037138"/>
          <p14:tracePt t="20824" x="6089650" y="5153025"/>
          <p14:tracePt t="20844" x="6081713" y="5313363"/>
          <p14:tracePt t="20858" x="6054725" y="5438775"/>
          <p14:tracePt t="20874" x="6027738" y="5554663"/>
          <p14:tracePt t="20890" x="5983288" y="5661025"/>
          <p14:tracePt t="20910" x="5911850" y="5786438"/>
          <p14:tracePt t="20924" x="5840413" y="5848350"/>
          <p14:tracePt t="20941" x="5751513" y="5919788"/>
          <p14:tracePt t="20957" x="5653088" y="5991225"/>
          <p14:tracePt t="20975" x="5411788" y="6126163"/>
          <p14:tracePt t="20991" x="5251450" y="6205538"/>
          <p14:tracePt t="21007" x="5116513" y="6276975"/>
          <p14:tracePt t="21026" x="4867275" y="6402388"/>
          <p14:tracePt t="21041" x="4697413" y="6473825"/>
          <p14:tracePt t="21057" x="4545013" y="6537325"/>
          <p14:tracePt t="21074" x="4367213" y="6572250"/>
          <p14:tracePt t="21094" x="4027488" y="6616700"/>
          <p14:tracePt t="21107" x="3857625" y="6626225"/>
          <p14:tracePt t="21124" x="3660775" y="6616700"/>
          <p14:tracePt t="21140" x="3465513" y="6599238"/>
          <p14:tracePt t="21159" x="3241675" y="6545263"/>
          <p14:tracePt t="21174" x="3125788" y="6510338"/>
          <p14:tracePt t="21191" x="3044825" y="6473825"/>
          <p14:tracePt t="21211" x="2919413" y="6402388"/>
          <p14:tracePt t="21224" x="2857500" y="6348413"/>
          <p14:tracePt t="21240" x="2795588" y="6269038"/>
          <p14:tracePt t="21257" x="2724150" y="6188075"/>
          <p14:tracePt t="21276" x="2660650" y="6072188"/>
          <p14:tracePt t="21290" x="2598738" y="5938838"/>
          <p14:tracePt t="21307" x="2517775" y="5776913"/>
          <p14:tracePt t="21324" x="2482850" y="5697538"/>
          <p14:tracePt t="21342" x="2419350" y="5545138"/>
          <p14:tracePt t="21357" x="2357438" y="5402263"/>
          <p14:tracePt t="21374" x="2322513" y="5276850"/>
          <p14:tracePt t="21390" x="2312988" y="5187950"/>
          <p14:tracePt t="21408" x="2312988" y="5099050"/>
          <p14:tracePt t="21424" x="2312988" y="5037138"/>
          <p14:tracePt t="21431" x="2339975" y="4956175"/>
          <p14:tracePt t="21441" x="2374900" y="4884738"/>
          <p14:tracePt t="21459" x="2465388" y="4679950"/>
          <p14:tracePt t="21474" x="2517775" y="4589463"/>
          <p14:tracePt t="21490" x="2589213" y="4500563"/>
          <p14:tracePt t="21507" x="2697163" y="4402138"/>
          <p14:tracePt t="21525" x="2901950" y="4214813"/>
          <p14:tracePt t="21540" x="3009900" y="4133850"/>
          <p14:tracePt t="21557" x="3143250" y="4062413"/>
          <p14:tracePt t="21574" x="3313113" y="3983038"/>
          <p14:tracePt t="21592" x="3581400" y="3919538"/>
          <p14:tracePt t="21607" x="3741738" y="3902075"/>
          <p14:tracePt t="21624" x="3911600" y="3894138"/>
          <p14:tracePt t="21643" x="4116388" y="3894138"/>
          <p14:tracePt t="21658" x="4214813" y="3894138"/>
          <p14:tracePt t="21674" x="4286250" y="3894138"/>
          <p14:tracePt t="21691" x="4384675" y="3911600"/>
          <p14:tracePt t="21710" x="4537075" y="3938588"/>
          <p14:tracePt t="21724" x="4625975" y="3973513"/>
          <p14:tracePt t="21740" x="4724400" y="4010025"/>
          <p14:tracePt t="21758" x="4813300" y="4037013"/>
          <p14:tracePt t="21774" x="4946650" y="4108450"/>
          <p14:tracePt t="21790" x="5027613" y="4133850"/>
          <p14:tracePt t="21807" x="5099050" y="4170363"/>
          <p14:tracePt t="21824" x="5170488" y="4197350"/>
          <p14:tracePt t="21841" x="5259388" y="4251325"/>
          <p14:tracePt t="21857" x="5303838" y="4286250"/>
          <p14:tracePt t="21874" x="5384800" y="4348163"/>
          <p14:tracePt t="21893" x="5500688" y="4446588"/>
          <p14:tracePt t="21907" x="5572125" y="4537075"/>
          <p14:tracePt t="21924" x="5634038" y="4608513"/>
          <p14:tracePt t="21929" x="5661025" y="4652963"/>
          <p14:tracePt t="21941" x="5680075" y="4679950"/>
          <p14:tracePt t="21958" x="5741988" y="4768850"/>
          <p14:tracePt t="21974" x="5776913" y="4867275"/>
          <p14:tracePt t="21991" x="5803900" y="4965700"/>
          <p14:tracePt t="22009" x="5822950" y="5116513"/>
          <p14:tracePt t="22025" x="5822950" y="5214938"/>
          <p14:tracePt t="22041" x="5813425" y="5313363"/>
          <p14:tracePt t="22057" x="5786438" y="5411788"/>
          <p14:tracePt t="22077" x="5705475" y="5572125"/>
          <p14:tracePt t="22091" x="5634038" y="5670550"/>
          <p14:tracePt t="22107" x="5562600" y="5751513"/>
          <p14:tracePt t="22124" x="5473700" y="5830888"/>
          <p14:tracePt t="22142" x="5241925" y="5956300"/>
          <p14:tracePt t="22157" x="5045075" y="6037263"/>
          <p14:tracePt t="22174" x="4840288" y="6072188"/>
          <p14:tracePt t="22193" x="4589463" y="6108700"/>
          <p14:tracePt t="22208" x="4276725" y="6099175"/>
          <p14:tracePt t="22224" x="4089400" y="6089650"/>
          <p14:tracePt t="22241" x="3884613" y="6081713"/>
          <p14:tracePt t="22260" x="3643313" y="6062663"/>
          <p14:tracePt t="22275" x="3500438" y="6045200"/>
          <p14:tracePt t="22291" x="3357563" y="6037263"/>
          <p14:tracePt t="22307" x="3232150" y="6027738"/>
          <p14:tracePt t="22326" x="3071813" y="5991225"/>
          <p14:tracePt t="22341" x="2965450" y="5956300"/>
          <p14:tracePt t="22358" x="2874963" y="5919788"/>
          <p14:tracePt t="22374" x="2776538" y="5857875"/>
          <p14:tracePt t="22391" x="2660650" y="5751513"/>
          <p14:tracePt t="22408" x="2589213" y="5661025"/>
          <p14:tracePt t="22424" x="2536825" y="5599113"/>
          <p14:tracePt t="22431" x="2517775" y="5554663"/>
          <p14:tracePt t="22444" x="2465388" y="5438775"/>
          <p14:tracePt t="22458" x="2419350" y="5268913"/>
          <p14:tracePt t="22474" x="2393950" y="5133975"/>
          <p14:tracePt t="22491" x="2384425" y="5054600"/>
          <p14:tracePt t="22509" x="2384425" y="4991100"/>
          <p14:tracePt t="22524" x="2384425" y="4938713"/>
          <p14:tracePt t="22541" x="2411413" y="4848225"/>
          <p14:tracePt t="22558" x="2473325" y="4705350"/>
          <p14:tracePt t="22575" x="2589213" y="4537075"/>
          <p14:tracePt t="22591" x="2679700" y="4456113"/>
          <p14:tracePt t="22608" x="2759075" y="4384675"/>
          <p14:tracePt t="22626" x="2894013" y="4276725"/>
          <p14:tracePt t="22641" x="3000375" y="4205288"/>
          <p14:tracePt t="22658" x="3125788" y="4133850"/>
          <p14:tracePt t="22674" x="3276600" y="4054475"/>
          <p14:tracePt t="22693" x="3465513" y="3973513"/>
          <p14:tracePt t="22707" x="3598863" y="3938588"/>
          <p14:tracePt t="22724" x="3732213" y="3902075"/>
          <p14:tracePt t="22741" x="3857625" y="3884613"/>
          <p14:tracePt t="22758" x="3983038" y="3867150"/>
          <p14:tracePt t="22774" x="4071938" y="3857625"/>
          <p14:tracePt t="22791" x="4152900" y="3848100"/>
          <p14:tracePt t="22810" x="4286250" y="3848100"/>
          <p14:tracePt t="22824" x="4330700" y="3848100"/>
          <p14:tracePt t="22841" x="4438650" y="3857625"/>
          <p14:tracePt t="22858" x="4518025" y="3857625"/>
          <p14:tracePt t="22876" x="4643438" y="3875088"/>
          <p14:tracePt t="22893" x="4714875" y="3884613"/>
          <p14:tracePt t="22908" x="4795838" y="3902075"/>
          <p14:tracePt t="22913" x="4840288" y="3919538"/>
          <p14:tracePt t="22924" x="4875213" y="3929063"/>
          <p14:tracePt t="22943" x="4965700" y="3965575"/>
          <p14:tracePt t="22958" x="5018088" y="4000500"/>
          <p14:tracePt t="22975" x="5081588" y="4044950"/>
          <p14:tracePt t="22994" x="5160963" y="4098925"/>
          <p14:tracePt t="23009" x="5214938" y="4133850"/>
          <p14:tracePt t="23025" x="5251450" y="4170363"/>
          <p14:tracePt t="23041" x="5295900" y="4214813"/>
          <p14:tracePt t="23060" x="5384800" y="4303713"/>
          <p14:tracePt t="23075" x="5438775" y="4375150"/>
          <p14:tracePt t="23091" x="5491163" y="4465638"/>
          <p14:tracePt t="23108" x="5527675" y="4537075"/>
          <p14:tracePt t="23126" x="5581650" y="4643438"/>
          <p14:tracePt t="23141" x="5608638" y="4732338"/>
          <p14:tracePt t="23158" x="5653088" y="4830763"/>
          <p14:tracePt t="23178" x="5705475" y="4991100"/>
          <p14:tracePt t="23194" x="5732463" y="5081588"/>
          <p14:tracePt t="23208" x="5741988" y="5143500"/>
          <p14:tracePt t="23225" x="5751513" y="5214938"/>
          <p14:tracePt t="23243" x="5759450" y="5313363"/>
          <p14:tracePt t="23258" x="5751513" y="5402263"/>
          <p14:tracePt t="23275" x="5732463" y="5465763"/>
          <p14:tracePt t="23291" x="5705475" y="5537200"/>
          <p14:tracePt t="23310" x="5653088" y="5643563"/>
          <p14:tracePt t="23324" x="5626100" y="5688013"/>
          <p14:tracePt t="23341" x="5581650" y="5741988"/>
          <p14:tracePt t="23358" x="5518150" y="5803900"/>
          <p14:tracePt t="23375" x="5394325" y="5911850"/>
          <p14:tracePt t="23391" x="5295900" y="6000750"/>
          <p14:tracePt t="23408" x="5197475" y="6072188"/>
          <p14:tracePt t="23428" x="5018088" y="6180138"/>
          <p14:tracePt t="23434" x="4919663" y="6224588"/>
          <p14:tracePt t="23441" x="4822825" y="6251575"/>
          <p14:tracePt t="23458" x="4625975" y="6303963"/>
          <p14:tracePt t="23475" x="4411663" y="6340475"/>
          <p14:tracePt t="23493" x="3990975" y="6384925"/>
          <p14:tracePt t="23508" x="3803650" y="6394450"/>
          <p14:tracePt t="23525" x="3562350" y="6394450"/>
          <p14:tracePt t="23541" x="3384550" y="6394450"/>
          <p14:tracePt t="23559" x="3160713" y="6394450"/>
          <p14:tracePt t="23575" x="2990850" y="6394450"/>
          <p14:tracePt t="23592" x="2857500" y="6367463"/>
          <p14:tracePt t="23610" x="2670175" y="6313488"/>
          <p14:tracePt t="23624" x="2562225" y="6259513"/>
          <p14:tracePt t="23641" x="2446338" y="6197600"/>
          <p14:tracePt t="23658" x="2339975" y="6126163"/>
          <p14:tracePt t="23677" x="2232025" y="6037263"/>
          <p14:tracePt t="23691" x="2170113" y="5991225"/>
          <p14:tracePt t="23709" x="2133600" y="5946775"/>
          <p14:tracePt t="23725" x="2071688" y="5840413"/>
          <p14:tracePt t="23743" x="1990725" y="5581650"/>
          <p14:tracePt t="23758" x="1965325" y="5456238"/>
          <p14:tracePt t="23775" x="1955800" y="5394325"/>
          <p14:tracePt t="23795" x="1955800" y="5224463"/>
          <p14:tracePt t="23809" x="1973263" y="5072063"/>
          <p14:tracePt t="23825" x="2017713" y="4919663"/>
          <p14:tracePt t="23841" x="2071688" y="4795838"/>
          <p14:tracePt t="23860" x="2160588" y="4598988"/>
          <p14:tracePt t="23875" x="2241550" y="4438650"/>
          <p14:tracePt t="23892" x="2312988" y="4322763"/>
          <p14:tracePt t="23909" x="2374900" y="4232275"/>
          <p14:tracePt t="23914" x="2411413" y="4187825"/>
          <p14:tracePt t="23926" x="2500313" y="4098925"/>
          <p14:tracePt t="23942" x="2589213" y="4017963"/>
          <p14:tracePt t="23958" x="2697163" y="3919538"/>
          <p14:tracePt t="23978" x="2884488" y="3776663"/>
          <p14:tracePt t="23992" x="2990850" y="3705225"/>
          <p14:tracePt t="24008" x="3133725" y="3643313"/>
          <p14:tracePt t="24025" x="3313113" y="3581400"/>
          <p14:tracePt t="24044" x="3581400" y="3517900"/>
          <p14:tracePt t="24058" x="3724275" y="3509963"/>
          <p14:tracePt t="24075" x="3884613" y="3500438"/>
          <p14:tracePt t="24092" x="4054475" y="3500438"/>
          <p14:tracePt t="24109" x="4259263" y="3536950"/>
          <p14:tracePt t="24125" x="4429125" y="3589338"/>
          <p14:tracePt t="24142" x="4589463" y="3652838"/>
          <p14:tracePt t="24159" x="4732338" y="3724275"/>
          <p14:tracePt t="24175" x="4902200" y="3822700"/>
          <p14:tracePt t="24191" x="5045075" y="3884613"/>
          <p14:tracePt t="24209" x="5160963" y="3946525"/>
          <p14:tracePt t="24226" x="5322888" y="4037013"/>
          <p14:tracePt t="24241" x="5394325" y="4081463"/>
          <p14:tracePt t="24258" x="5446713" y="4143375"/>
          <p14:tracePt t="24275" x="5500688" y="4205288"/>
          <p14:tracePt t="24293" x="5572125" y="4313238"/>
          <p14:tracePt t="24308" x="5599113" y="4367213"/>
          <p14:tracePt t="24325" x="5616575" y="4419600"/>
          <p14:tracePt t="24342" x="5634038" y="4473575"/>
          <p14:tracePt t="24358" x="5653088" y="4581525"/>
          <p14:tracePt t="24375" x="5643563" y="4643438"/>
          <p14:tracePt t="24391" x="5634038" y="4697413"/>
          <p14:tracePt t="24410" x="5616575" y="4795838"/>
          <p14:tracePt t="24425" x="5589588" y="4848225"/>
          <p14:tracePt t="24442" x="5572125" y="4894263"/>
          <p14:tracePt t="24458" x="5562600" y="4946650"/>
          <p14:tracePt t="24477" x="5527675" y="5000625"/>
          <p14:tracePt t="24492" x="5500688" y="5027613"/>
          <p14:tracePt t="24509" x="5473700" y="5062538"/>
          <p14:tracePt t="24525" x="5446713" y="5089525"/>
          <p14:tracePt t="24542" x="5411788" y="5126038"/>
          <p14:tracePt t="24559" x="5394325" y="5133975"/>
          <p14:tracePt t="24576" x="5367338" y="5153025"/>
          <p14:tracePt t="24594" x="5348288" y="5170488"/>
          <p14:tracePt t="24608" x="5322888" y="5180013"/>
          <p14:tracePt t="24625" x="5295900" y="5197475"/>
          <p14:tracePt t="24642" x="5276850" y="5197475"/>
          <p14:tracePt t="24660" x="5251450" y="5205413"/>
          <p14:tracePt t="24675" x="5241925" y="5205413"/>
          <p14:tracePt t="24712" x="5232400" y="5205413"/>
          <p14:tracePt t="24725" x="5224463" y="5205413"/>
          <p14:tracePt t="24742" x="5214938" y="5205413"/>
          <p14:tracePt t="24765" x="5205413" y="5205413"/>
        </p14:tracePtLst>
      </p14:laserTrace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ate Placeholder 3"/>
          <p:cNvSpPr txBox="1">
            <a:spLocks noGrp="1"/>
          </p:cNvSpPr>
          <p:nvPr/>
        </p:nvSpPr>
        <p:spPr bwMode="auto">
          <a:xfrm>
            <a:off x="457200" y="6251575"/>
            <a:ext cx="2133600" cy="476250"/>
          </a:xfrm>
          <a:prstGeom prst="rect">
            <a:avLst/>
          </a:prstGeom>
          <a:noFill/>
          <a:ln>
            <a:miter lim="800000"/>
            <a:headEnd/>
            <a:tailEnd/>
          </a:ln>
        </p:spPr>
        <p:txBody>
          <a:bodyPr anchor="b"/>
          <a:lstStyle/>
          <a:p>
            <a:pPr eaLnBrk="1" hangingPunct="1">
              <a:defRPr/>
            </a:pPr>
            <a:fld id="{16792809-5CBE-4EBD-8ECA-F2501E460459}" type="datetime3">
              <a:rPr lang="en-US" sz="1200">
                <a:latin typeface="+mn-lt"/>
                <a:cs typeface="+mn-cs"/>
              </a:rPr>
              <a:pPr eaLnBrk="1" hangingPunct="1">
                <a:defRPr/>
              </a:pPr>
              <a:t>6 April 2020</a:t>
            </a:fld>
            <a:endParaRPr lang="en-US" sz="1200">
              <a:latin typeface="+mn-lt"/>
              <a:cs typeface="+mn-cs"/>
            </a:endParaRPr>
          </a:p>
        </p:txBody>
      </p:sp>
      <p:sp>
        <p:nvSpPr>
          <p:cNvPr id="36867" name="Slide Number Placeholder 4"/>
          <p:cNvSpPr txBox="1">
            <a:spLocks noGrp="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5A042196-8BF1-4A1B-95FB-B93C78E043FC}" type="slidenum">
              <a:rPr lang="ar-SA" altLang="ar-SA" sz="1200">
                <a:latin typeface="Arial" panose="020B0604020202020204" pitchFamily="34" charset="0"/>
              </a:rPr>
              <a:pPr rtl="0" eaLnBrk="1" hangingPunct="1">
                <a:spcBef>
                  <a:spcPct val="0"/>
                </a:spcBef>
                <a:buClrTx/>
                <a:buSzTx/>
                <a:buFontTx/>
                <a:buNone/>
              </a:pPr>
              <a:t>22</a:t>
            </a:fld>
            <a:endParaRPr lang="en-US" altLang="ar-SA" sz="1200">
              <a:latin typeface="Arial" panose="020B0604020202020204" pitchFamily="34" charset="0"/>
            </a:endParaRPr>
          </a:p>
        </p:txBody>
      </p:sp>
      <p:sp>
        <p:nvSpPr>
          <p:cNvPr id="143362" name="Rectangle 2"/>
          <p:cNvSpPr>
            <a:spLocks noGrp="1" noRot="1" noChangeArrowheads="1"/>
          </p:cNvSpPr>
          <p:nvPr>
            <p:ph type="title" idx="4294967295"/>
          </p:nvPr>
        </p:nvSpPr>
        <p:spPr/>
        <p:txBody>
          <a:bodyPr anchor="ctr"/>
          <a:lstStyle/>
          <a:p>
            <a:pPr eaLnBrk="1" hangingPunct="1">
              <a:defRPr/>
            </a:pPr>
            <a:r>
              <a:rPr lang="en-US" altLang="ar-SA" smtClean="0">
                <a:effectLst>
                  <a:outerShdw blurRad="38100" dist="38100" dir="2700000" algn="tl">
                    <a:srgbClr val="C0C0C0"/>
                  </a:outerShdw>
                </a:effectLst>
              </a:rPr>
              <a:t>Shapes of Distributions</a:t>
            </a:r>
          </a:p>
        </p:txBody>
      </p:sp>
      <p:sp>
        <p:nvSpPr>
          <p:cNvPr id="143363" name="Rectangle 3"/>
          <p:cNvSpPr>
            <a:spLocks noGrp="1" noChangeArrowheads="1"/>
          </p:cNvSpPr>
          <p:nvPr>
            <p:ph type="body" idx="4294967295"/>
          </p:nvPr>
        </p:nvSpPr>
        <p:spPr>
          <a:xfrm>
            <a:off x="522288" y="1027113"/>
            <a:ext cx="8158162" cy="4800600"/>
          </a:xfrm>
        </p:spPr>
        <p:txBody>
          <a:bodyPr/>
          <a:lstStyle/>
          <a:p>
            <a:pPr eaLnBrk="1" hangingPunct="1">
              <a:defRPr/>
            </a:pPr>
            <a:endParaRPr lang="en-US" altLang="ar-SA" b="1" dirty="0" smtClean="0">
              <a:solidFill>
                <a:schemeClr val="tx2"/>
              </a:solidFill>
              <a:effectLst>
                <a:outerShdw blurRad="38100" dist="38100" dir="2700000" algn="tl">
                  <a:srgbClr val="C0C0C0"/>
                </a:outerShdw>
              </a:effectLst>
            </a:endParaRPr>
          </a:p>
          <a:p>
            <a:pPr algn="l" rtl="0" eaLnBrk="1" hangingPunct="1">
              <a:defRPr/>
            </a:pPr>
            <a:r>
              <a:rPr lang="en-US" altLang="ar-SA" b="1" dirty="0" smtClean="0">
                <a:solidFill>
                  <a:schemeClr val="tx2"/>
                </a:solidFill>
                <a:effectLst>
                  <a:outerShdw blurRad="38100" dist="38100" dir="2700000" algn="tl">
                    <a:srgbClr val="C0C0C0"/>
                  </a:outerShdw>
                </a:effectLst>
              </a:rPr>
              <a:t>Symmetric </a:t>
            </a:r>
            <a:r>
              <a:rPr lang="en-US" altLang="ar-SA" dirty="0" smtClean="0">
                <a:effectLst>
                  <a:outerShdw blurRad="38100" dist="38100" dir="2700000" algn="tl">
                    <a:srgbClr val="C0C0C0"/>
                  </a:outerShdw>
                </a:effectLst>
              </a:rPr>
              <a:t>(Right and left sides are mirror images)</a:t>
            </a:r>
          </a:p>
          <a:p>
            <a:pPr lvl="1" algn="l" rtl="0" eaLnBrk="1" hangingPunct="1">
              <a:defRPr/>
            </a:pPr>
            <a:r>
              <a:rPr lang="en-US" altLang="ar-SA" dirty="0" smtClean="0">
                <a:effectLst>
                  <a:outerShdw blurRad="38100" dist="38100" dir="2700000" algn="tl">
                    <a:srgbClr val="C0C0C0"/>
                  </a:outerShdw>
                </a:effectLst>
              </a:rPr>
              <a:t>Left tail looks like right tail</a:t>
            </a:r>
          </a:p>
          <a:p>
            <a:pPr lvl="1" algn="l" rtl="0" eaLnBrk="1" hangingPunct="1">
              <a:defRPr/>
            </a:pPr>
            <a:r>
              <a:rPr lang="en-US" altLang="ar-SA" dirty="0" smtClean="0">
                <a:effectLst>
                  <a:outerShdw blurRad="38100" dist="38100" dir="2700000" algn="tl">
                    <a:srgbClr val="C0C0C0"/>
                  </a:outerShdw>
                </a:effectLst>
              </a:rPr>
              <a:t>Mean = Median = Mode</a:t>
            </a:r>
          </a:p>
        </p:txBody>
      </p:sp>
      <p:sp>
        <p:nvSpPr>
          <p:cNvPr id="36870" name="Text Box 4"/>
          <p:cNvSpPr txBox="1">
            <a:spLocks noChangeArrowheads="1"/>
          </p:cNvSpPr>
          <p:nvPr/>
        </p:nvSpPr>
        <p:spPr bwMode="auto">
          <a:xfrm>
            <a:off x="2371725" y="5640388"/>
            <a:ext cx="9763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2" tIns="45703" rIns="91402" bIns="45703">
            <a:spAutoFit/>
          </a:bodyPr>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algn="l" rtl="0" eaLnBrk="1" hangingPunct="1">
              <a:spcBef>
                <a:spcPct val="50000"/>
              </a:spcBef>
              <a:buClrTx/>
              <a:buSzTx/>
              <a:buFontTx/>
              <a:buNone/>
            </a:pPr>
            <a:r>
              <a:rPr lang="en-US" altLang="ar-SA" sz="2400">
                <a:latin typeface="Arial" panose="020B0604020202020204" pitchFamily="34" charset="0"/>
              </a:rPr>
              <a:t>Mean</a:t>
            </a:r>
          </a:p>
        </p:txBody>
      </p:sp>
      <p:sp>
        <p:nvSpPr>
          <p:cNvPr id="36871" name="Text Box 5"/>
          <p:cNvSpPr txBox="1">
            <a:spLocks noChangeArrowheads="1"/>
          </p:cNvSpPr>
          <p:nvPr/>
        </p:nvSpPr>
        <p:spPr bwMode="auto">
          <a:xfrm>
            <a:off x="3097213" y="5889625"/>
            <a:ext cx="1200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2" tIns="45703" rIns="91402" bIns="45703">
            <a:spAutoFit/>
          </a:bodyPr>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algn="l" rtl="0" eaLnBrk="1" hangingPunct="1">
              <a:spcBef>
                <a:spcPct val="50000"/>
              </a:spcBef>
              <a:buClrTx/>
              <a:buSzTx/>
              <a:buFontTx/>
              <a:buNone/>
            </a:pPr>
            <a:r>
              <a:rPr lang="en-US" altLang="ar-SA" sz="2400">
                <a:latin typeface="Arial" panose="020B0604020202020204" pitchFamily="34" charset="0"/>
              </a:rPr>
              <a:t>Median</a:t>
            </a:r>
          </a:p>
        </p:txBody>
      </p:sp>
      <p:sp>
        <p:nvSpPr>
          <p:cNvPr id="36872" name="Text Box 6"/>
          <p:cNvSpPr txBox="1">
            <a:spLocks noChangeArrowheads="1"/>
          </p:cNvSpPr>
          <p:nvPr/>
        </p:nvSpPr>
        <p:spPr bwMode="auto">
          <a:xfrm>
            <a:off x="4094163" y="5716588"/>
            <a:ext cx="99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2" tIns="45703" rIns="91402" bIns="45703">
            <a:spAutoFit/>
          </a:bodyPr>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algn="l" rtl="0" eaLnBrk="1" hangingPunct="1">
              <a:spcBef>
                <a:spcPct val="50000"/>
              </a:spcBef>
              <a:buClrTx/>
              <a:buSzTx/>
              <a:buFontTx/>
              <a:buNone/>
            </a:pPr>
            <a:r>
              <a:rPr lang="en-US" altLang="ar-SA" sz="2400">
                <a:latin typeface="Arial" panose="020B0604020202020204" pitchFamily="34" charset="0"/>
              </a:rPr>
              <a:t>Mode</a:t>
            </a:r>
          </a:p>
        </p:txBody>
      </p:sp>
      <p:sp>
        <p:nvSpPr>
          <p:cNvPr id="36873" name="Line 7"/>
          <p:cNvSpPr>
            <a:spLocks noChangeShapeType="1"/>
          </p:cNvSpPr>
          <p:nvPr/>
        </p:nvSpPr>
        <p:spPr bwMode="auto">
          <a:xfrm flipV="1">
            <a:off x="3241675" y="5430838"/>
            <a:ext cx="476250" cy="2857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3" rIns="91402" bIns="45703">
            <a:spAutoFit/>
          </a:bodyPr>
          <a:lstStyle/>
          <a:p>
            <a:endParaRPr lang="en-US"/>
          </a:p>
        </p:txBody>
      </p:sp>
      <p:sp>
        <p:nvSpPr>
          <p:cNvPr id="36874" name="Line 8"/>
          <p:cNvSpPr>
            <a:spLocks noChangeShapeType="1"/>
          </p:cNvSpPr>
          <p:nvPr/>
        </p:nvSpPr>
        <p:spPr bwMode="auto">
          <a:xfrm flipV="1">
            <a:off x="3697288" y="5457825"/>
            <a:ext cx="0" cy="431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3" rIns="91402" bIns="45703">
            <a:spAutoFit/>
          </a:bodyPr>
          <a:lstStyle/>
          <a:p>
            <a:endParaRPr lang="en-US"/>
          </a:p>
        </p:txBody>
      </p:sp>
      <p:grpSp>
        <p:nvGrpSpPr>
          <p:cNvPr id="36875" name="Group 9"/>
          <p:cNvGrpSpPr>
            <a:grpSpLocks/>
          </p:cNvGrpSpPr>
          <p:nvPr/>
        </p:nvGrpSpPr>
        <p:grpSpPr bwMode="auto">
          <a:xfrm>
            <a:off x="1371600" y="3505200"/>
            <a:ext cx="4572000" cy="1943100"/>
            <a:chOff x="1400" y="2512"/>
            <a:chExt cx="2880" cy="1224"/>
          </a:xfrm>
        </p:grpSpPr>
        <p:sp>
          <p:nvSpPr>
            <p:cNvPr id="36877" name="Line 10"/>
            <p:cNvSpPr>
              <a:spLocks noChangeShapeType="1"/>
            </p:cNvSpPr>
            <p:nvPr/>
          </p:nvSpPr>
          <p:spPr bwMode="auto">
            <a:xfrm>
              <a:off x="1400" y="3712"/>
              <a:ext cx="28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402" tIns="45703" rIns="91402" bIns="45703">
              <a:spAutoFit/>
            </a:bodyPr>
            <a:lstStyle/>
            <a:p>
              <a:endParaRPr lang="en-US"/>
            </a:p>
          </p:txBody>
        </p:sp>
        <p:grpSp>
          <p:nvGrpSpPr>
            <p:cNvPr id="36878" name="Group 11"/>
            <p:cNvGrpSpPr>
              <a:grpSpLocks/>
            </p:cNvGrpSpPr>
            <p:nvPr/>
          </p:nvGrpSpPr>
          <p:grpSpPr bwMode="auto">
            <a:xfrm>
              <a:off x="1822" y="2512"/>
              <a:ext cx="2208" cy="1224"/>
              <a:chOff x="1822" y="2512"/>
              <a:chExt cx="2208" cy="1224"/>
            </a:xfrm>
          </p:grpSpPr>
          <p:sp>
            <p:nvSpPr>
              <p:cNvPr id="36879" name="Freeform 12"/>
              <p:cNvSpPr>
                <a:spLocks/>
              </p:cNvSpPr>
              <p:nvPr/>
            </p:nvSpPr>
            <p:spPr bwMode="auto">
              <a:xfrm>
                <a:off x="1822" y="2512"/>
                <a:ext cx="2208" cy="1224"/>
              </a:xfrm>
              <a:custGeom>
                <a:avLst/>
                <a:gdLst>
                  <a:gd name="T0" fmla="*/ 0 w 2208"/>
                  <a:gd name="T1" fmla="*/ 216 h 1464"/>
                  <a:gd name="T2" fmla="*/ 240 w 2208"/>
                  <a:gd name="T3" fmla="*/ 208 h 1464"/>
                  <a:gd name="T4" fmla="*/ 1056 w 2208"/>
                  <a:gd name="T5" fmla="*/ 0 h 1464"/>
                  <a:gd name="T6" fmla="*/ 1968 w 2208"/>
                  <a:gd name="T7" fmla="*/ 208 h 1464"/>
                  <a:gd name="T8" fmla="*/ 2208 w 2208"/>
                  <a:gd name="T9" fmla="*/ 208 h 1464"/>
                  <a:gd name="T10" fmla="*/ 0 60000 65536"/>
                  <a:gd name="T11" fmla="*/ 0 60000 65536"/>
                  <a:gd name="T12" fmla="*/ 0 60000 65536"/>
                  <a:gd name="T13" fmla="*/ 0 60000 65536"/>
                  <a:gd name="T14" fmla="*/ 0 60000 65536"/>
                  <a:gd name="T15" fmla="*/ 0 w 2208"/>
                  <a:gd name="T16" fmla="*/ 0 h 1464"/>
                  <a:gd name="T17" fmla="*/ 2208 w 2208"/>
                  <a:gd name="T18" fmla="*/ 1464 h 1464"/>
                </a:gdLst>
                <a:ahLst/>
                <a:cxnLst>
                  <a:cxn ang="T10">
                    <a:pos x="T0" y="T1"/>
                  </a:cxn>
                  <a:cxn ang="T11">
                    <a:pos x="T2" y="T3"/>
                  </a:cxn>
                  <a:cxn ang="T12">
                    <a:pos x="T4" y="T5"/>
                  </a:cxn>
                  <a:cxn ang="T13">
                    <a:pos x="T6" y="T7"/>
                  </a:cxn>
                  <a:cxn ang="T14">
                    <a:pos x="T8" y="T9"/>
                  </a:cxn>
                </a:cxnLst>
                <a:rect l="T15" t="T16" r="T17" b="T18"/>
                <a:pathLst>
                  <a:path w="2208" h="1464">
                    <a:moveTo>
                      <a:pt x="0" y="1296"/>
                    </a:moveTo>
                    <a:cubicBezTo>
                      <a:pt x="32" y="1380"/>
                      <a:pt x="64" y="1464"/>
                      <a:pt x="240" y="1248"/>
                    </a:cubicBezTo>
                    <a:cubicBezTo>
                      <a:pt x="416" y="1032"/>
                      <a:pt x="768" y="0"/>
                      <a:pt x="1056" y="0"/>
                    </a:cubicBezTo>
                    <a:cubicBezTo>
                      <a:pt x="1344" y="0"/>
                      <a:pt x="1776" y="1040"/>
                      <a:pt x="1968" y="1248"/>
                    </a:cubicBezTo>
                    <a:cubicBezTo>
                      <a:pt x="2160" y="1456"/>
                      <a:pt x="2160" y="1248"/>
                      <a:pt x="2208" y="1248"/>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lIns="91402" tIns="45703" rIns="91402" bIns="45703">
                <a:spAutoFit/>
              </a:bodyPr>
              <a:lstStyle/>
              <a:p>
                <a:endParaRPr lang="en-US"/>
              </a:p>
            </p:txBody>
          </p:sp>
          <p:sp>
            <p:nvSpPr>
              <p:cNvPr id="36880" name="Line 13"/>
              <p:cNvSpPr>
                <a:spLocks noChangeShapeType="1"/>
              </p:cNvSpPr>
              <p:nvPr/>
            </p:nvSpPr>
            <p:spPr bwMode="auto">
              <a:xfrm>
                <a:off x="2878" y="2512"/>
                <a:ext cx="0"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402" tIns="45703" rIns="91402" bIns="45703">
                <a:spAutoFit/>
              </a:bodyPr>
              <a:lstStyle/>
              <a:p>
                <a:endParaRPr lang="en-US"/>
              </a:p>
            </p:txBody>
          </p:sp>
        </p:grpSp>
      </p:grpSp>
      <p:sp>
        <p:nvSpPr>
          <p:cNvPr id="36876" name="Line 14"/>
          <p:cNvSpPr>
            <a:spLocks noChangeShapeType="1"/>
          </p:cNvSpPr>
          <p:nvPr/>
        </p:nvSpPr>
        <p:spPr bwMode="auto">
          <a:xfrm rot="15000000" flipV="1">
            <a:off x="3820319" y="5420519"/>
            <a:ext cx="450850" cy="3825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3" rIns="91402" bIns="45703">
            <a:spAutoFit/>
          </a:bodyPr>
          <a:lstStyle/>
          <a:p>
            <a:endParaRPr 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6693"/>
    </mc:Choice>
    <mc:Fallback>
      <p:transition spd="slow" advTm="266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3568" x="5160963" y="5205413"/>
          <p14:tracePt t="3574" x="5089525" y="5205413"/>
          <p14:tracePt t="3581" x="5018088" y="5205413"/>
          <p14:tracePt t="3598" x="4857750" y="5205413"/>
          <p14:tracePt t="3615" x="4589463" y="5197475"/>
          <p14:tracePt t="3631" x="4446588" y="5187950"/>
          <p14:tracePt t="3648" x="4295775" y="5160963"/>
          <p14:tracePt t="3683" x="3983038" y="5072063"/>
          <p14:tracePt t="3715" x="3830638" y="5010150"/>
          <p14:tracePt t="3748" x="3751263" y="4965700"/>
          <p14:tracePt t="3765" x="3724275" y="4946650"/>
          <p14:tracePt t="3781" x="3705225" y="4929188"/>
          <p14:tracePt t="3801" x="3687763" y="4911725"/>
          <p14:tracePt t="3814" x="3660775" y="4884738"/>
          <p14:tracePt t="3832" x="3633788" y="4848225"/>
          <p14:tracePt t="3848" x="3608388" y="4813300"/>
          <p14:tracePt t="3855" x="3608388" y="4795838"/>
          <p14:tracePt t="3866" x="3581400" y="4751388"/>
          <p14:tracePt t="3881" x="3562350" y="4714875"/>
          <p14:tracePt t="3898" x="3544888" y="4670425"/>
          <p14:tracePt t="3917" x="3517900" y="4608513"/>
          <p14:tracePt t="3932" x="3500438" y="4562475"/>
          <p14:tracePt t="3948" x="3482975" y="4510088"/>
          <p14:tracePt t="3965" x="3473450" y="4465638"/>
          <p14:tracePt t="4382" x="3473450" y="4438650"/>
          <p14:tracePt t="4399" x="3473450" y="4384675"/>
          <p14:tracePt t="4403" x="3482975" y="4357688"/>
          <p14:tracePt t="4409" x="3482975" y="4322763"/>
          <p14:tracePt t="4416" x="3482975" y="4295775"/>
          <p14:tracePt t="4432" x="3490913" y="4259263"/>
          <p14:tracePt t="4467" x="3517900" y="4179888"/>
          <p14:tracePt t="4498" x="3517900" y="4160838"/>
          <p14:tracePt t="4534" x="3527425" y="4143375"/>
          <p14:tracePt t="4549" x="3536950" y="4133850"/>
          <p14:tracePt t="4565" x="3544888" y="4125913"/>
          <p14:tracePt t="4582" x="3544888" y="4116388"/>
          <p14:tracePt t="4600" x="3562350" y="4108450"/>
          <p14:tracePt t="4615" x="3562350" y="4098925"/>
          <p14:tracePt t="4650" x="3562350" y="4081463"/>
          <p14:tracePt t="4666" x="3571875" y="4081463"/>
          <p14:tracePt t="4682" x="3571875" y="4071938"/>
          <p14:tracePt t="4699" x="3581400" y="4062413"/>
          <p14:tracePt t="4715" x="3598863" y="4044950"/>
          <p14:tracePt t="4732" x="3616325" y="4027488"/>
          <p14:tracePt t="4749" x="3633788" y="4010025"/>
          <p14:tracePt t="4765" x="3652838" y="4000500"/>
          <p14:tracePt t="4784" x="3670300" y="3983038"/>
          <p14:tracePt t="5322" x="3670300" y="3973513"/>
          <p14:tracePt t="5328" x="3670300" y="3956050"/>
          <p14:tracePt t="5336" x="3652838" y="3946525"/>
          <p14:tracePt t="5349" x="3643313" y="3938588"/>
          <p14:tracePt t="5366" x="3625850" y="3902075"/>
          <p14:tracePt t="5382" x="3625850" y="3875088"/>
          <p14:tracePt t="5399" x="3608388" y="3848100"/>
          <p14:tracePt t="5432" x="3598863" y="3813175"/>
          <p14:tracePt t="5466" x="3571875" y="3786188"/>
          <p14:tracePt t="5499" x="3544888" y="3776663"/>
          <p14:tracePt t="5515" x="3536950" y="3768725"/>
          <p14:tracePt t="5533" x="3509963" y="3768725"/>
          <p14:tracePt t="5548" x="3500438" y="3768725"/>
          <p14:tracePt t="5565" x="3482975" y="3768725"/>
          <p14:tracePt t="5586" x="3465513" y="3768725"/>
          <p14:tracePt t="5598" x="3446463" y="3776663"/>
          <p14:tracePt t="5616" x="3438525" y="3786188"/>
          <p14:tracePt t="5632" x="3419475" y="3786188"/>
          <p14:tracePt t="5650" x="3402013" y="3795713"/>
          <p14:tracePt t="5666" x="3402013" y="3803650"/>
          <p14:tracePt t="5682" x="3394075" y="3803650"/>
          <p14:tracePt t="5700" x="3384550" y="3803650"/>
          <p14:tracePt t="5828" x="3375025" y="3803650"/>
          <p14:tracePt t="5834" x="3375025" y="3813175"/>
          <p14:tracePt t="5848" x="3367088" y="3813175"/>
          <p14:tracePt t="5865" x="3357563" y="3822700"/>
          <p14:tracePt t="5882" x="3340100" y="3830638"/>
          <p14:tracePt t="5900" x="3322638" y="3848100"/>
          <p14:tracePt t="5915" x="3313113" y="3867150"/>
          <p14:tracePt t="5932" x="3295650" y="3884613"/>
          <p14:tracePt t="5951" x="3268663" y="3911600"/>
          <p14:tracePt t="5966" x="3251200" y="3919538"/>
          <p14:tracePt t="5982" x="3241675" y="3938588"/>
          <p14:tracePt t="5999" x="3224213" y="3956050"/>
          <p14:tracePt t="6018" x="3205163" y="3973513"/>
          <p14:tracePt t="6032" x="3187700" y="3990975"/>
          <p14:tracePt t="6050" x="3179763" y="4000500"/>
          <p14:tracePt t="6066" x="3160713" y="4017963"/>
          <p14:tracePt t="6084" x="3125788" y="4054475"/>
          <p14:tracePt t="6099" x="3098800" y="4081463"/>
          <p14:tracePt t="6116" x="3081338" y="4108450"/>
          <p14:tracePt t="6135" x="3054350" y="4160838"/>
          <p14:tracePt t="6150" x="3027363" y="4197350"/>
          <p14:tracePt t="6166" x="3017838" y="4224338"/>
          <p14:tracePt t="6182" x="2990850" y="4268788"/>
          <p14:tracePt t="6201" x="2965450" y="4303713"/>
          <p14:tracePt t="6217" x="2938463" y="4340225"/>
          <p14:tracePt t="6232" x="2919413" y="4367213"/>
          <p14:tracePt t="6249" x="2894013" y="4384675"/>
          <p14:tracePt t="6268" x="2847975" y="4429125"/>
          <p14:tracePt t="6283" x="2822575" y="4456113"/>
          <p14:tracePt t="6299" x="2786063" y="4483100"/>
          <p14:tracePt t="6316" x="2741613" y="4527550"/>
          <p14:tracePt t="6333" x="2679700" y="4589463"/>
          <p14:tracePt t="6349" x="2633663" y="4633913"/>
          <p14:tracePt t="6355" x="2616200" y="4652963"/>
          <p14:tracePt t="6366" x="2608263" y="4670425"/>
          <p14:tracePt t="6384" x="2536825" y="4724400"/>
          <p14:tracePt t="6399" x="2473325" y="4768850"/>
          <p14:tracePt t="6415" x="2401888" y="4822825"/>
          <p14:tracePt t="6436" x="2276475" y="4884738"/>
          <p14:tracePt t="6450" x="2197100" y="4911725"/>
          <p14:tracePt t="6466" x="2125663" y="4929188"/>
          <p14:tracePt t="6483" x="2062163" y="4956175"/>
          <p14:tracePt t="6499" x="1982788" y="4973638"/>
          <p14:tracePt t="6516" x="1857375" y="5000625"/>
          <p14:tracePt t="6533" x="1776413" y="5018088"/>
          <p14:tracePt t="6549" x="1704975" y="5037138"/>
          <p14:tracePt t="6568" x="1625600" y="5054600"/>
          <p14:tracePt t="6583" x="1571625" y="5062538"/>
          <p14:tracePt t="6599" x="1517650" y="5081588"/>
          <p14:tracePt t="6616" x="1465263" y="5089525"/>
          <p14:tracePt t="6634" x="1384300" y="5099050"/>
          <p14:tracePt t="6649" x="1347788" y="5108575"/>
          <p14:tracePt t="6665" x="1312863" y="5116513"/>
          <p14:tracePt t="6682" x="1268413" y="5116513"/>
          <p14:tracePt t="6699" x="1231900" y="5116513"/>
          <p14:tracePt t="6716" x="1214438" y="5116513"/>
          <p14:tracePt t="6733" x="1187450" y="5116513"/>
          <p14:tracePt t="6751" x="1179513" y="5116513"/>
          <p14:tracePt t="6766" x="1169988" y="5116513"/>
          <p14:tracePt t="6783" x="1160463" y="5116513"/>
          <p14:tracePt t="6799" x="1152525" y="5116513"/>
          <p14:tracePt t="6856" x="1143000" y="5116513"/>
          <p14:tracePt t="6886" x="1143000" y="5108575"/>
          <p14:tracePt t="6893" x="1152525" y="5099050"/>
          <p14:tracePt t="6900" x="1169988" y="5089525"/>
          <p14:tracePt t="6916" x="1204913" y="5072063"/>
          <p14:tracePt t="6935" x="1295400" y="5037138"/>
          <p14:tracePt t="6949" x="1330325" y="5010150"/>
          <p14:tracePt t="6966" x="1374775" y="5010150"/>
          <p14:tracePt t="6982" x="1401763" y="5000625"/>
          <p14:tracePt t="7001" x="1428750" y="5000625"/>
          <p14:tracePt t="7016" x="1446213" y="5000625"/>
          <p14:tracePt t="7032" x="1455738" y="5000625"/>
          <p14:tracePt t="7049" x="1465263" y="5000625"/>
          <p14:tracePt t="7067" x="1473200" y="5000625"/>
          <p14:tracePt t="7171" x="1482725" y="5000625"/>
          <p14:tracePt t="7186" x="1490663" y="5000625"/>
          <p14:tracePt t="7201" x="1500188" y="5000625"/>
          <p14:tracePt t="7215" x="1517650" y="5000625"/>
          <p14:tracePt t="7231" x="1527175" y="5000625"/>
          <p14:tracePt t="7238" x="1536700" y="5000625"/>
          <p14:tracePt t="7253" x="1544638" y="5000625"/>
          <p14:tracePt t="7266" x="1554163" y="5000625"/>
          <p14:tracePt t="7283" x="1562100" y="5000625"/>
          <p14:tracePt t="7299" x="1571625" y="5000625"/>
          <p14:tracePt t="7316" x="1589088" y="4991100"/>
          <p14:tracePt t="7333" x="1608138" y="4973638"/>
          <p14:tracePt t="7349" x="1652588" y="4973638"/>
          <p14:tracePt t="7355" x="1660525" y="4965700"/>
          <p14:tracePt t="7368" x="1697038" y="4956175"/>
          <p14:tracePt t="7382" x="1751013" y="4938713"/>
          <p14:tracePt t="7399" x="1795463" y="4911725"/>
          <p14:tracePt t="7416" x="1830388" y="4884738"/>
          <p14:tracePt t="7433" x="1884363" y="4830763"/>
          <p14:tracePt t="7449" x="1919288" y="4795838"/>
          <p14:tracePt t="7466" x="1955800" y="4751388"/>
          <p14:tracePt t="7483" x="2009775" y="4697413"/>
          <p14:tracePt t="7500" x="2098675" y="4616450"/>
          <p14:tracePt t="7516" x="2179638" y="4562475"/>
          <p14:tracePt t="7533" x="2251075" y="4491038"/>
          <p14:tracePt t="7552" x="2366963" y="4384675"/>
          <p14:tracePt t="7567" x="2438400" y="4295775"/>
          <p14:tracePt t="7583" x="2509838" y="4232275"/>
          <p14:tracePt t="7599" x="2581275" y="4170363"/>
          <p14:tracePt t="7619" x="2705100" y="4081463"/>
          <p14:tracePt t="7633" x="2776538" y="4044950"/>
          <p14:tracePt t="7649" x="2867025" y="3990975"/>
          <p14:tracePt t="7666" x="2919413" y="3956050"/>
          <p14:tracePt t="7683" x="3009900" y="3902075"/>
          <p14:tracePt t="7699" x="3081338" y="3875088"/>
          <p14:tracePt t="7716" x="3143250" y="3840163"/>
          <p14:tracePt t="7735" x="3232150" y="3795713"/>
          <p14:tracePt t="7749" x="3276600" y="3768725"/>
          <p14:tracePt t="7767" x="3322638" y="3759200"/>
          <p14:tracePt t="7783" x="3348038" y="3741738"/>
          <p14:tracePt t="7804" x="3384550" y="3714750"/>
          <p14:tracePt t="7816" x="3411538" y="3697288"/>
          <p14:tracePt t="7834" x="3438525" y="3697288"/>
          <p14:tracePt t="7849" x="3446463" y="3687763"/>
          <p14:tracePt t="7856" x="3455988" y="3687763"/>
          <p14:tracePt t="7866" x="3465513" y="3670300"/>
          <p14:tracePt t="7883" x="3473450" y="3670300"/>
          <p14:tracePt t="7900" x="3482975" y="3660775"/>
          <p14:tracePt t="7917" x="3490913" y="3652838"/>
          <p14:tracePt t="7933" x="3509963" y="3643313"/>
          <p14:tracePt t="7950" x="3517900" y="3633788"/>
          <p14:tracePt t="7966" x="3536950" y="3625850"/>
          <p14:tracePt t="7984" x="3544888" y="3616325"/>
          <p14:tracePt t="7999" x="3554413" y="3608388"/>
          <p14:tracePt t="8089" x="3554413" y="3616325"/>
          <p14:tracePt t="8101" x="3536950" y="3633788"/>
          <p14:tracePt t="8117" x="3509963" y="3660775"/>
          <p14:tracePt t="8133" x="3482975" y="3705225"/>
          <p14:tracePt t="8150" x="3446463" y="3759200"/>
          <p14:tracePt t="8168" x="3402013" y="3830638"/>
          <p14:tracePt t="8183" x="3384550" y="3875088"/>
          <p14:tracePt t="8199" x="3367088" y="3902075"/>
          <p14:tracePt t="8216" x="3367088" y="3919538"/>
          <p14:tracePt t="8235" x="3367088" y="3946525"/>
          <p14:tracePt t="8249" x="3367088" y="3956050"/>
          <p14:tracePt t="8266" x="3384550" y="3965575"/>
          <p14:tracePt t="8286" x="3536950" y="4010025"/>
          <p14:tracePt t="8300" x="3670300" y="4027488"/>
          <p14:tracePt t="8316" x="3795713" y="4054475"/>
          <p14:tracePt t="8334" x="3902075" y="4081463"/>
          <p14:tracePt t="8353" x="4071938" y="4152900"/>
          <p14:tracePt t="8370" x="4187825" y="4205288"/>
          <p14:tracePt t="8383" x="4286250" y="4259263"/>
          <p14:tracePt t="8400" x="4367213" y="4313238"/>
          <p14:tracePt t="8418" x="4456113" y="4367213"/>
          <p14:tracePt t="8433" x="4510088" y="4402138"/>
          <p14:tracePt t="8450" x="4562475" y="4456113"/>
          <p14:tracePt t="8466" x="4608513" y="4500563"/>
          <p14:tracePt t="8484" x="4679950" y="4589463"/>
          <p14:tracePt t="8500" x="4724400" y="4660900"/>
          <p14:tracePt t="8517" x="4759325" y="4732338"/>
          <p14:tracePt t="8535" x="4822825" y="4840288"/>
          <p14:tracePt t="8550" x="4875213" y="4911725"/>
          <p14:tracePt t="8566" x="4911725" y="5000625"/>
          <p14:tracePt t="8585" x="4938713" y="5081588"/>
          <p14:tracePt t="8601" x="4991100" y="5205413"/>
          <p14:tracePt t="8616" x="5000625" y="5268913"/>
          <p14:tracePt t="8633" x="5027613" y="5322888"/>
          <p14:tracePt t="8650" x="5045075" y="5357813"/>
          <p14:tracePt t="8667" x="5072063" y="5402263"/>
          <p14:tracePt t="8684" x="5099050" y="5438775"/>
          <p14:tracePt t="8700" x="5116513" y="5473700"/>
          <p14:tracePt t="8719" x="5180013" y="5527675"/>
          <p14:tracePt t="8733" x="5214938" y="5554663"/>
          <p14:tracePt t="8750" x="5259388" y="5599113"/>
          <p14:tracePt t="8766" x="5295900" y="5634038"/>
          <p14:tracePt t="8787" x="5340350" y="5670550"/>
          <p14:tracePt t="8800" x="5357813" y="5688013"/>
          <p14:tracePt t="8817" x="5375275" y="5697538"/>
          <p14:tracePt t="8836" x="5384800" y="5715000"/>
          <p14:tracePt t="8850" x="5384800" y="5724525"/>
          <p14:tracePt t="8866" x="5394325" y="5724525"/>
          <p14:tracePt t="8883" x="5394325" y="5732463"/>
          <p14:tracePt t="8904" x="5394325" y="5741988"/>
          <p14:tracePt t="8917" x="5357813" y="5751513"/>
          <p14:tracePt t="8933" x="5251450" y="5759450"/>
          <p14:tracePt t="8950" x="5126038" y="5751513"/>
          <p14:tracePt t="8968" x="4991100" y="5715000"/>
          <p14:tracePt t="8983" x="4884738" y="5680075"/>
          <p14:tracePt t="9000" x="4776788" y="5643563"/>
          <p14:tracePt t="9017" x="4679950" y="5608638"/>
          <p14:tracePt t="9035" x="4545013" y="5554663"/>
          <p14:tracePt t="9050" x="4465638" y="5518150"/>
          <p14:tracePt t="9067" x="4367213" y="5483225"/>
          <p14:tracePt t="9084" x="4268788" y="5465763"/>
          <p14:tracePt t="9100" x="4108450" y="5419725"/>
          <p14:tracePt t="9117" x="4027488" y="5394325"/>
          <p14:tracePt t="9133" x="3983038" y="5384800"/>
          <p14:tracePt t="9152" x="3946525" y="5375275"/>
          <p14:tracePt t="9167" x="3919538" y="5367338"/>
          <p14:tracePt t="9184" x="3911600" y="5357813"/>
          <p14:tracePt t="9200" x="3894138" y="5357813"/>
          <p14:tracePt t="9218" x="3848100" y="5340350"/>
          <p14:tracePt t="9233" x="3803650" y="5340350"/>
          <p14:tracePt t="9250" x="3724275" y="5340350"/>
          <p14:tracePt t="9269" x="3527425" y="5367338"/>
          <p14:tracePt t="9284" x="3367088" y="5394325"/>
          <p14:tracePt t="9300" x="3179763" y="5429250"/>
          <p14:tracePt t="9317" x="3009900" y="5456238"/>
          <p14:tracePt t="9337" x="2768600" y="5483225"/>
          <p14:tracePt t="9350" x="2616200" y="5491163"/>
          <p14:tracePt t="9367" x="2500313" y="5491163"/>
          <p14:tracePt t="9383" x="2438400" y="5491163"/>
          <p14:tracePt t="9401" x="2374900" y="5491163"/>
          <p14:tracePt t="9417" x="2339975" y="5491163"/>
          <p14:tracePt t="9433" x="2312988" y="5491163"/>
          <p14:tracePt t="9453" x="2268538" y="5491163"/>
          <p14:tracePt t="9467" x="2224088" y="5491163"/>
          <p14:tracePt t="9484" x="2170113" y="5491163"/>
          <p14:tracePt t="9500" x="2125663" y="5491163"/>
          <p14:tracePt t="9519" x="2089150" y="5491163"/>
          <p14:tracePt t="9534" x="2081213" y="5491163"/>
          <p14:tracePt t="9550" x="2062163" y="5491163"/>
          <p14:tracePt t="9585" x="2054225" y="5491163"/>
          <p14:tracePt t="9617" x="2071688" y="5483225"/>
          <p14:tracePt t="9623" x="2081213" y="5473700"/>
          <p14:tracePt t="9634" x="2098675" y="5456238"/>
          <p14:tracePt t="9651" x="2160588" y="5411788"/>
          <p14:tracePt t="9667" x="2205038" y="5384800"/>
          <p14:tracePt t="9683" x="2232025" y="5357813"/>
          <p14:tracePt t="9702" x="2268538" y="5313363"/>
          <p14:tracePt t="9717" x="2295525" y="5276850"/>
          <p14:tracePt t="9733" x="2322513" y="5241925"/>
          <p14:tracePt t="9750" x="2339975" y="5205413"/>
          <p14:tracePt t="9768" x="2366963" y="5170488"/>
          <p14:tracePt t="9784" x="2393950" y="5126038"/>
          <p14:tracePt t="9801" x="2428875" y="5089525"/>
          <p14:tracePt t="9821" x="2509838" y="4973638"/>
          <p14:tracePt t="9835" x="2554288" y="4875213"/>
          <p14:tracePt t="9850" x="2581275" y="4795838"/>
          <p14:tracePt t="9856" x="2598738" y="4768850"/>
          <p14:tracePt t="9867" x="2608263" y="4741863"/>
          <p14:tracePt t="9885" x="2633663" y="4670425"/>
          <p14:tracePt t="9900" x="2652713" y="4633913"/>
          <p14:tracePt t="9918" x="2679700" y="4589463"/>
          <p14:tracePt t="9934" x="2714625" y="4500563"/>
          <p14:tracePt t="9952" x="2759075" y="4394200"/>
          <p14:tracePt t="9967" x="2786063" y="4313238"/>
          <p14:tracePt t="9984" x="2795588" y="4259263"/>
          <p14:tracePt t="10004" x="2840038" y="4187825"/>
          <p14:tracePt t="10018" x="2884488" y="4143375"/>
          <p14:tracePt t="10034" x="2919413" y="4089400"/>
          <p14:tracePt t="10051" x="2973388" y="4044950"/>
          <p14:tracePt t="10070" x="3036888" y="3990975"/>
          <p14:tracePt t="10084" x="3071813" y="3956050"/>
          <p14:tracePt t="10100" x="3108325" y="3919538"/>
          <p14:tracePt t="10117" x="3133725" y="3894138"/>
          <p14:tracePt t="10135" x="3187700" y="3840163"/>
          <p14:tracePt t="10151" x="3224213" y="3803650"/>
          <p14:tracePt t="10168" x="3251200" y="3776663"/>
          <p14:tracePt t="10184" x="3286125" y="3751263"/>
          <p14:tracePt t="10202" x="3340100" y="3714750"/>
          <p14:tracePt t="10217" x="3367088" y="3687763"/>
          <p14:tracePt t="10234" x="3419475" y="3660775"/>
          <p14:tracePt t="10253" x="3473450" y="3616325"/>
          <p14:tracePt t="10267" x="3509963" y="3589338"/>
          <p14:tracePt t="10284" x="3544888" y="3581400"/>
          <p14:tracePt t="10301" x="3571875" y="3562350"/>
          <p14:tracePt t="10319" x="3608388" y="3536950"/>
          <p14:tracePt t="10334" x="3633788" y="3527425"/>
          <p14:tracePt t="10350" x="3670300" y="3517900"/>
          <p14:tracePt t="10355" x="3697288" y="3509963"/>
          <p14:tracePt t="10367" x="3714750" y="3500438"/>
          <p14:tracePt t="10385" x="3776663" y="3500438"/>
          <p14:tracePt t="10401" x="3830638" y="3500438"/>
          <p14:tracePt t="10417" x="3875088" y="3500438"/>
          <p14:tracePt t="10435" x="3919538" y="3509963"/>
          <p14:tracePt t="10451" x="3990975" y="3517900"/>
          <p14:tracePt t="10467" x="4017963" y="3536950"/>
          <p14:tracePt t="10484" x="4054475" y="3554413"/>
          <p14:tracePt t="10504" x="4125913" y="3581400"/>
          <p14:tracePt t="10517" x="4160838" y="3608388"/>
          <p14:tracePt t="10534" x="4197350" y="3625850"/>
          <p14:tracePt t="10550" x="4232275" y="3652838"/>
          <p14:tracePt t="10568" x="4286250" y="3705225"/>
          <p14:tracePt t="10584" x="4322763" y="3751263"/>
          <p14:tracePt t="10601" x="4348163" y="3786188"/>
          <p14:tracePt t="10617" x="4375150" y="3830638"/>
          <p14:tracePt t="10634" x="4411663" y="3875088"/>
          <p14:tracePt t="10651" x="4429125" y="3919538"/>
          <p14:tracePt t="10668" x="4446588" y="3946525"/>
          <p14:tracePt t="10686" x="4483100" y="4000500"/>
          <p14:tracePt t="10700" x="4518025" y="4037013"/>
          <p14:tracePt t="10717" x="4562475" y="4098925"/>
          <p14:tracePt t="10734" x="4616450" y="4160838"/>
          <p14:tracePt t="10752" x="4679950" y="4251325"/>
          <p14:tracePt t="10767" x="4705350" y="4295775"/>
          <p14:tracePt t="10785" x="4741863" y="4348163"/>
          <p14:tracePt t="10804" x="4786313" y="4402138"/>
          <p14:tracePt t="10818" x="4813300" y="4429125"/>
          <p14:tracePt t="10834" x="4840288" y="4473575"/>
          <p14:tracePt t="10851" x="4857750" y="4510088"/>
          <p14:tracePt t="10857" x="4867275" y="4537075"/>
          <p14:tracePt t="10870" x="4884738" y="4581525"/>
          <p14:tracePt t="10884" x="4902200" y="4616450"/>
          <p14:tracePt t="10902" x="4919663" y="4670425"/>
          <p14:tracePt t="10917" x="4946650" y="4705350"/>
          <p14:tracePt t="10935" x="4973638" y="4768850"/>
          <p14:tracePt t="10950" x="4991100" y="4786313"/>
          <p14:tracePt t="10968" x="5010150" y="4813300"/>
          <p14:tracePt t="10984" x="5018088" y="4840288"/>
          <p14:tracePt t="11001" x="5045075" y="4875213"/>
          <p14:tracePt t="11019" x="5062538" y="4902200"/>
          <p14:tracePt t="11034" x="5081588" y="4929188"/>
          <p14:tracePt t="11052" x="5108575" y="4965700"/>
          <p14:tracePt t="11067" x="5133975" y="5000625"/>
          <p14:tracePt t="11084" x="5153025" y="5027613"/>
          <p14:tracePt t="11101" x="5170488" y="5054600"/>
          <p14:tracePt t="11119" x="5197475" y="5089525"/>
          <p14:tracePt t="11134" x="5214938" y="5116513"/>
          <p14:tracePt t="11151" x="5232400" y="5143500"/>
          <p14:tracePt t="11167" x="5259388" y="5170488"/>
          <p14:tracePt t="11185" x="5295900" y="5197475"/>
          <p14:tracePt t="11201" x="5303838" y="5214938"/>
          <p14:tracePt t="11218" x="5322888" y="5224463"/>
          <p14:tracePt t="11237" x="5340350" y="5251450"/>
          <p14:tracePt t="11251" x="5357813" y="5268913"/>
          <p14:tracePt t="11268" x="5384800" y="5286375"/>
          <p14:tracePt t="11285" x="5402263" y="5295900"/>
          <p14:tracePt t="11302" x="5429250" y="5303838"/>
          <p14:tracePt t="11317" x="5438775" y="5313363"/>
          <p14:tracePt t="11334" x="5456238" y="5313363"/>
          <p14:tracePt t="11351" x="5473700" y="5322888"/>
          <p14:tracePt t="11368" x="5491163" y="5340350"/>
          <p14:tracePt t="11384" x="5500688" y="5340350"/>
          <p14:tracePt t="11401" x="5518150" y="5348288"/>
          <p14:tracePt t="11420" x="5545138" y="5367338"/>
          <p14:tracePt t="11435" x="5554663" y="5375275"/>
          <p14:tracePt t="11451" x="5572125" y="5375275"/>
          <p14:tracePt t="11467" x="5572125" y="5394325"/>
          <p14:tracePt t="11486" x="5581650" y="5394325"/>
          <p14:tracePt t="11502" x="5589588" y="5394325"/>
          <p14:tracePt t="11738" x="5581650" y="5394325"/>
          <p14:tracePt t="11752" x="5545138" y="5394325"/>
          <p14:tracePt t="11759" x="5527675" y="5394325"/>
          <p14:tracePt t="11768" x="5510213" y="5394325"/>
          <p14:tracePt t="11786" x="5465763" y="5394325"/>
          <p14:tracePt t="11802" x="5384800" y="5394325"/>
          <p14:tracePt t="11817" x="5330825" y="5384800"/>
          <p14:tracePt t="11834" x="5276850" y="5384800"/>
          <p14:tracePt t="11854" x="5160963" y="5367338"/>
          <p14:tracePt t="11860" x="5116513" y="5357813"/>
          <p14:tracePt t="11867" x="5045075" y="5348288"/>
          <p14:tracePt t="12180" x="4983163" y="5384800"/>
          <p14:tracePt t="12186" x="4938713" y="5419725"/>
          <p14:tracePt t="12201" x="4857750" y="5465763"/>
          <p14:tracePt t="12221" x="4768850" y="5545138"/>
          <p14:tracePt t="12235" x="4679950" y="5599113"/>
          <p14:tracePt t="12251" x="4589463" y="5643563"/>
          <p14:tracePt t="12268" x="4510088" y="5680075"/>
          <p14:tracePt t="12286" x="4429125" y="5705475"/>
          <p14:tracePt t="12301" x="4375150" y="5724525"/>
          <p14:tracePt t="12318" x="4330700" y="5741988"/>
          <p14:tracePt t="12334" x="4276725" y="5751513"/>
          <p14:tracePt t="12353" x="4232275" y="5768975"/>
          <p14:tracePt t="12360" x="4214813" y="5776913"/>
          <p14:tracePt t="12368" x="4187825" y="5776913"/>
          <p14:tracePt t="12385" x="4160838" y="5786438"/>
          <p14:tracePt t="12403" x="4098925" y="5795963"/>
          <p14:tracePt t="12418" x="4071938" y="5795963"/>
          <p14:tracePt t="12435" x="4037013" y="5803900"/>
          <p14:tracePt t="12451" x="4017963" y="5813425"/>
          <p14:tracePt t="12470" x="3973513" y="5813425"/>
          <p14:tracePt t="12485" x="3946525" y="5822950"/>
          <p14:tracePt t="12501" x="3919538" y="5830888"/>
          <p14:tracePt t="12518" x="3894138" y="5840413"/>
          <p14:tracePt t="12536" x="3848100" y="5848350"/>
          <p14:tracePt t="12551" x="3830638" y="5857875"/>
          <p14:tracePt t="12568" x="3803650" y="5867400"/>
          <p14:tracePt t="12587" x="3776663" y="5875338"/>
          <p14:tracePt t="12601" x="3768725" y="5875338"/>
          <p14:tracePt t="12618" x="3759200" y="5875338"/>
          <p14:tracePt t="12635" x="3751263" y="5875338"/>
          <p14:tracePt t="12653" x="3741738" y="5875338"/>
          <p14:tracePt t="12668" x="3732213" y="5875338"/>
          <p14:tracePt t="12765" x="3724275" y="5875338"/>
          <p14:tracePt t="12779" x="3724275" y="5884863"/>
          <p14:tracePt t="12787" x="3714750" y="5884863"/>
          <p14:tracePt t="12801" x="3697288" y="5894388"/>
          <p14:tracePt t="12818" x="3687763" y="5911850"/>
          <p14:tracePt t="12837" x="3660775" y="5946775"/>
          <p14:tracePt t="12851" x="3643313" y="5973763"/>
          <p14:tracePt t="12868" x="3633788" y="6000750"/>
          <p14:tracePt t="12885" x="3616325" y="6018213"/>
          <p14:tracePt t="12903" x="3598863" y="6062663"/>
          <p14:tracePt t="12918" x="3589338" y="6089650"/>
          <p14:tracePt t="12935" x="3581400" y="6099175"/>
          <p14:tracePt t="12951" x="3571875" y="6108700"/>
          <p14:tracePt t="12968" x="3571875" y="6116638"/>
          <p14:tracePt t="12985" x="3571875" y="6126163"/>
          <p14:tracePt t="13051" x="3571875" y="6134100"/>
          <p14:tracePt t="13074" x="3571875" y="6143625"/>
          <p14:tracePt t="13096" x="3571875" y="6153150"/>
          <p14:tracePt t="13108" x="3581400" y="6170613"/>
          <p14:tracePt t="13118" x="3589338" y="6170613"/>
          <p14:tracePt t="13138" x="3608388" y="6197600"/>
          <p14:tracePt t="13152" x="3625850" y="6205538"/>
          <p14:tracePt t="13168" x="3633788" y="6215063"/>
          <p14:tracePt t="13185" x="3633788" y="6224588"/>
          <p14:tracePt t="13203" x="3643313" y="6232525"/>
          <p14:tracePt t="13559" x="3608388" y="6232525"/>
          <p14:tracePt t="13567" x="3581400" y="6224588"/>
          <p14:tracePt t="13574" x="3554413" y="6215063"/>
          <p14:tracePt t="13585" x="3482975" y="6197600"/>
          <p14:tracePt t="13602" x="3411538" y="6188075"/>
          <p14:tracePt t="13618" x="3357563" y="6170613"/>
          <p14:tracePt t="13638" x="3276600" y="6143625"/>
          <p14:tracePt t="13668" x="3214688" y="6134100"/>
          <p14:tracePt t="13702" x="3170238" y="6108700"/>
          <p14:tracePt t="13735" x="3143250" y="6099175"/>
          <p14:tracePt t="13755" x="3125788" y="6089650"/>
          <p14:tracePt t="13769" x="3108325" y="6072188"/>
          <p14:tracePt t="13786" x="3089275" y="6054725"/>
          <p14:tracePt t="13802" x="3081338" y="6045200"/>
          <p14:tracePt t="13821" x="3071813" y="6037263"/>
          <p14:tracePt t="13835" x="3062288" y="6027738"/>
          <p14:tracePt t="13852" x="3054350" y="6018213"/>
          <p14:tracePt t="13868" x="3044825" y="6018213"/>
          <p14:tracePt t="13889" x="3036888" y="6018213"/>
          <p14:tracePt t="14403" x="3054350" y="6018213"/>
          <p14:tracePt t="14412" x="3081338" y="6018213"/>
          <p14:tracePt t="14422" x="3133725" y="6027738"/>
          <p14:tracePt t="14437" x="3170238" y="6037263"/>
          <p14:tracePt t="14452" x="3224213" y="6045200"/>
          <p14:tracePt t="14468" x="3251200" y="6054725"/>
          <p14:tracePt t="14486" x="3286125" y="6062663"/>
          <p14:tracePt t="14519" x="3375025" y="6072188"/>
          <p14:tracePt t="14553" x="3473450" y="6072188"/>
          <p14:tracePt t="14585" x="3608388" y="6089650"/>
          <p14:tracePt t="14602" x="3652838" y="6099175"/>
          <p14:tracePt t="14621" x="3724275" y="6099175"/>
          <p14:tracePt t="14635" x="3768725" y="6099175"/>
          <p14:tracePt t="14652" x="3813175" y="6099175"/>
          <p14:tracePt t="14669" x="3857625" y="6099175"/>
          <p14:tracePt t="14686" x="3911600" y="6099175"/>
          <p14:tracePt t="14701" x="3946525" y="6099175"/>
          <p14:tracePt t="14718" x="3990975" y="6099175"/>
          <p14:tracePt t="14738" x="4037013" y="6099175"/>
          <p14:tracePt t="14752" x="4062413" y="6099175"/>
          <p14:tracePt t="14769" x="4071938" y="6099175"/>
          <p14:tracePt t="14785" x="4081463" y="6099175"/>
          <p14:tracePt t="14804" x="4089400" y="6089650"/>
          <p14:tracePt t="14836" x="4098925" y="6089650"/>
          <p14:tracePt t="14852" x="4098925" y="6072188"/>
          <p14:tracePt t="14869" x="4098925" y="6062663"/>
          <p14:tracePt t="14886" x="4098925" y="6027738"/>
          <p14:tracePt t="14902" x="4098925" y="5991225"/>
          <p14:tracePt t="14922" x="4081463" y="5946775"/>
          <p14:tracePt t="14936" x="4081463" y="5929313"/>
          <p14:tracePt t="14952" x="4071938" y="5919788"/>
          <p14:tracePt t="14969" x="4054475" y="5902325"/>
          <p14:tracePt t="14987" x="4044950" y="5875338"/>
          <p14:tracePt t="15003" x="4027488" y="5857875"/>
          <p14:tracePt t="15019" x="4010025" y="5840413"/>
          <p14:tracePt t="15035" x="3983038" y="5803900"/>
          <p14:tracePt t="15053" x="3956050" y="5751513"/>
          <p14:tracePt t="15069" x="3938588" y="5715000"/>
          <p14:tracePt t="15085" x="3911600" y="5680075"/>
          <p14:tracePt t="15102" x="3884613" y="5634038"/>
          <p14:tracePt t="15119" x="3857625" y="5562600"/>
          <p14:tracePt t="15136" x="3848100" y="5527675"/>
          <p14:tracePt t="15152" x="3822700" y="5473700"/>
          <p14:tracePt t="15170" x="3813175" y="5411788"/>
          <p14:tracePt t="15185" x="3795713" y="5348288"/>
          <p14:tracePt t="15202" x="3786188" y="5268913"/>
          <p14:tracePt t="15219" x="3776663" y="5187950"/>
          <p14:tracePt t="15237" x="3759200" y="5089525"/>
          <p14:tracePt t="15252" x="3751263" y="5037138"/>
          <p14:tracePt t="15269" x="3751263" y="4983163"/>
          <p14:tracePt t="15288" x="3732213" y="4857750"/>
          <p14:tracePt t="15304" x="3724275" y="4759325"/>
          <p14:tracePt t="15319" x="3714750" y="4660900"/>
          <p14:tracePt t="15335" x="3697288" y="4581525"/>
          <p14:tracePt t="15355" x="3687763" y="4483100"/>
          <p14:tracePt t="15369" x="3670300" y="4348163"/>
          <p14:tracePt t="15385" x="3670300" y="4179888"/>
          <p14:tracePt t="15402" x="3679825" y="4017963"/>
          <p14:tracePt t="15421" x="3697288" y="3848100"/>
          <p14:tracePt t="15436" x="3697288" y="3741738"/>
          <p14:tracePt t="15452" x="3697288" y="3633788"/>
          <p14:tracePt t="15469" x="3697288" y="3544888"/>
          <p14:tracePt t="15487" x="3697288" y="3473450"/>
          <p14:tracePt t="15502" x="3697288" y="3438525"/>
          <p14:tracePt t="15519" x="3697288" y="3411538"/>
          <p14:tracePt t="15538" x="3697288" y="3394075"/>
          <p14:tracePt t="15553" x="3697288" y="3375025"/>
          <p14:tracePt t="15585" x="3697288" y="3357563"/>
          <p14:tracePt t="15603" x="3697288" y="3348038"/>
          <p14:tracePt t="15684" x="3697288" y="3357563"/>
          <p14:tracePt t="15693" x="3705225" y="3384550"/>
          <p14:tracePt t="15702" x="3705225" y="3438525"/>
          <p14:tracePt t="15721" x="3705225" y="3643313"/>
          <p14:tracePt t="15735" x="3697288" y="3724275"/>
          <p14:tracePt t="15752" x="3679825" y="3813175"/>
          <p14:tracePt t="15769" x="3670300" y="3929063"/>
          <p14:tracePt t="15786" x="3652838" y="4089400"/>
          <p14:tracePt t="15802" x="3643313" y="4160838"/>
          <p14:tracePt t="15819" x="3633788" y="4232275"/>
          <p14:tracePt t="15836" x="3616325" y="4276725"/>
          <p14:tracePt t="15854" x="3608388" y="4340225"/>
          <p14:tracePt t="15869" x="3598863" y="4456113"/>
          <p14:tracePt t="15887" x="3589338" y="4562475"/>
          <p14:tracePt t="15903" x="3589338" y="4670425"/>
          <p14:tracePt t="15920" x="3589338" y="4776788"/>
          <p14:tracePt t="15936" x="3589338" y="4840288"/>
          <p14:tracePt t="15952" x="3589338" y="4929188"/>
          <p14:tracePt t="15973" x="3589338" y="5054600"/>
          <p14:tracePt t="15987" x="3589338" y="5126038"/>
          <p14:tracePt t="16003" x="3589338" y="5180013"/>
          <p14:tracePt t="16020" x="3589338" y="5224463"/>
          <p14:tracePt t="16038" x="3589338" y="5276850"/>
          <p14:tracePt t="16052" x="3589338" y="5303838"/>
          <p14:tracePt t="16069" x="3589338" y="5340350"/>
          <p14:tracePt t="16086" x="3589338" y="5384800"/>
          <p14:tracePt t="16103" x="3589338" y="5465763"/>
          <p14:tracePt t="16120" x="3608388" y="5527675"/>
          <p14:tracePt t="16136" x="3616325" y="5572125"/>
          <p14:tracePt t="16155" x="3625850" y="5626100"/>
          <p14:tracePt t="16169" x="3625850" y="5643563"/>
          <p14:tracePt t="16187" x="3625850" y="5661025"/>
          <p14:tracePt t="16221" x="3625850" y="5670550"/>
        </p14:tracePtLst>
      </p14:laserTrace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Date Placeholder 3"/>
          <p:cNvSpPr txBox="1">
            <a:spLocks noGrp="1"/>
          </p:cNvSpPr>
          <p:nvPr/>
        </p:nvSpPr>
        <p:spPr bwMode="auto">
          <a:xfrm>
            <a:off x="457200" y="6251575"/>
            <a:ext cx="2133600" cy="476250"/>
          </a:xfrm>
          <a:prstGeom prst="rect">
            <a:avLst/>
          </a:prstGeom>
          <a:noFill/>
          <a:ln>
            <a:miter lim="800000"/>
            <a:headEnd/>
            <a:tailEnd/>
          </a:ln>
        </p:spPr>
        <p:txBody>
          <a:bodyPr anchor="b"/>
          <a:lstStyle/>
          <a:p>
            <a:pPr eaLnBrk="1" hangingPunct="1">
              <a:defRPr/>
            </a:pPr>
            <a:fld id="{53EB1C35-3967-4F94-9350-70F220565F2B}" type="datetime3">
              <a:rPr lang="en-US" sz="1200">
                <a:latin typeface="+mn-lt"/>
                <a:cs typeface="+mn-cs"/>
              </a:rPr>
              <a:pPr eaLnBrk="1" hangingPunct="1">
                <a:defRPr/>
              </a:pPr>
              <a:t>6 April 2020</a:t>
            </a:fld>
            <a:endParaRPr lang="en-US" sz="1200">
              <a:latin typeface="+mn-lt"/>
              <a:cs typeface="+mn-cs"/>
            </a:endParaRPr>
          </a:p>
        </p:txBody>
      </p:sp>
      <p:sp>
        <p:nvSpPr>
          <p:cNvPr id="37891" name="Slide Number Placeholder 4"/>
          <p:cNvSpPr txBox="1">
            <a:spLocks noGrp="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DF1D20F4-1DDF-46E7-AD46-0549273B9CFB}" type="slidenum">
              <a:rPr lang="ar-SA" altLang="ar-SA" sz="1200">
                <a:latin typeface="Arial" panose="020B0604020202020204" pitchFamily="34" charset="0"/>
              </a:rPr>
              <a:pPr rtl="0" eaLnBrk="1" hangingPunct="1">
                <a:spcBef>
                  <a:spcPct val="0"/>
                </a:spcBef>
                <a:buClrTx/>
                <a:buSzTx/>
                <a:buFontTx/>
                <a:buNone/>
              </a:pPr>
              <a:t>23</a:t>
            </a:fld>
            <a:endParaRPr lang="en-US" altLang="ar-SA" sz="1200">
              <a:latin typeface="Arial" panose="020B0604020202020204" pitchFamily="34" charset="0"/>
            </a:endParaRPr>
          </a:p>
        </p:txBody>
      </p:sp>
      <p:sp>
        <p:nvSpPr>
          <p:cNvPr id="139266" name="Rectangle 2"/>
          <p:cNvSpPr>
            <a:spLocks noGrp="1" noRot="1" noChangeArrowheads="1"/>
          </p:cNvSpPr>
          <p:nvPr>
            <p:ph type="title" idx="4294967295"/>
          </p:nvPr>
        </p:nvSpPr>
        <p:spPr/>
        <p:txBody>
          <a:bodyPr anchor="ctr"/>
          <a:lstStyle/>
          <a:p>
            <a:pPr eaLnBrk="1" hangingPunct="1">
              <a:defRPr/>
            </a:pPr>
            <a:r>
              <a:rPr lang="en-US" altLang="ar-SA" smtClean="0">
                <a:effectLst>
                  <a:outerShdw blurRad="38100" dist="38100" dir="2700000" algn="tl">
                    <a:srgbClr val="C0C0C0"/>
                  </a:outerShdw>
                </a:effectLst>
              </a:rPr>
              <a:t>Shapes of Distributions</a:t>
            </a:r>
          </a:p>
        </p:txBody>
      </p:sp>
      <p:sp>
        <p:nvSpPr>
          <p:cNvPr id="139267" name="Rectangle 3"/>
          <p:cNvSpPr>
            <a:spLocks noGrp="1" noChangeArrowheads="1"/>
          </p:cNvSpPr>
          <p:nvPr>
            <p:ph type="body" idx="4294967295"/>
          </p:nvPr>
        </p:nvSpPr>
        <p:spPr/>
        <p:txBody>
          <a:bodyPr/>
          <a:lstStyle/>
          <a:p>
            <a:pPr algn="l" rtl="0" eaLnBrk="1" hangingPunct="1">
              <a:defRPr/>
            </a:pPr>
            <a:r>
              <a:rPr lang="en-US" altLang="ar-SA" b="1" smtClean="0">
                <a:solidFill>
                  <a:schemeClr val="tx2"/>
                </a:solidFill>
                <a:effectLst>
                  <a:outerShdw blurRad="38100" dist="38100" dir="2700000" algn="tl">
                    <a:srgbClr val="C0C0C0"/>
                  </a:outerShdw>
                </a:effectLst>
              </a:rPr>
              <a:t>Right skewed</a:t>
            </a:r>
            <a:r>
              <a:rPr lang="en-US" altLang="ar-SA" smtClean="0">
                <a:effectLst>
                  <a:outerShdw blurRad="38100" dist="38100" dir="2700000" algn="tl">
                    <a:srgbClr val="C0C0C0"/>
                  </a:outerShdw>
                </a:effectLst>
              </a:rPr>
              <a:t> (positively skewed)</a:t>
            </a:r>
          </a:p>
          <a:p>
            <a:pPr lvl="1" algn="l" rtl="0" eaLnBrk="1" hangingPunct="1">
              <a:defRPr/>
            </a:pPr>
            <a:r>
              <a:rPr lang="en-US" altLang="ar-SA" smtClean="0">
                <a:effectLst>
                  <a:outerShdw blurRad="38100" dist="38100" dir="2700000" algn="tl">
                    <a:srgbClr val="C0C0C0"/>
                  </a:outerShdw>
                </a:effectLst>
              </a:rPr>
              <a:t>Long right tail</a:t>
            </a:r>
          </a:p>
          <a:p>
            <a:pPr lvl="1" algn="l" rtl="0" eaLnBrk="1" hangingPunct="1">
              <a:defRPr/>
            </a:pPr>
            <a:r>
              <a:rPr lang="en-US" altLang="ar-SA" smtClean="0">
                <a:effectLst>
                  <a:outerShdw blurRad="38100" dist="38100" dir="2700000" algn="tl">
                    <a:srgbClr val="C0C0C0"/>
                  </a:outerShdw>
                </a:effectLst>
              </a:rPr>
              <a:t>Mean &gt; Median</a:t>
            </a:r>
          </a:p>
        </p:txBody>
      </p:sp>
      <p:grpSp>
        <p:nvGrpSpPr>
          <p:cNvPr id="37894" name="Group 4"/>
          <p:cNvGrpSpPr>
            <a:grpSpLocks/>
          </p:cNvGrpSpPr>
          <p:nvPr/>
        </p:nvGrpSpPr>
        <p:grpSpPr bwMode="auto">
          <a:xfrm>
            <a:off x="2439988" y="3417888"/>
            <a:ext cx="4608512" cy="2981325"/>
            <a:chOff x="1537" y="2153"/>
            <a:chExt cx="2903" cy="1878"/>
          </a:xfrm>
        </p:grpSpPr>
        <p:sp>
          <p:nvSpPr>
            <p:cNvPr id="37895" name="Line 5"/>
            <p:cNvSpPr>
              <a:spLocks noChangeShapeType="1"/>
            </p:cNvSpPr>
            <p:nvPr/>
          </p:nvSpPr>
          <p:spPr bwMode="auto">
            <a:xfrm>
              <a:off x="1560" y="3416"/>
              <a:ext cx="28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371" tIns="45690" rIns="91371" bIns="45690">
              <a:spAutoFit/>
            </a:bodyPr>
            <a:lstStyle/>
            <a:p>
              <a:endParaRPr lang="en-US"/>
            </a:p>
          </p:txBody>
        </p:sp>
        <p:sp>
          <p:nvSpPr>
            <p:cNvPr id="37896" name="Freeform 6"/>
            <p:cNvSpPr>
              <a:spLocks/>
            </p:cNvSpPr>
            <p:nvPr/>
          </p:nvSpPr>
          <p:spPr bwMode="auto">
            <a:xfrm>
              <a:off x="1704" y="2153"/>
              <a:ext cx="2688" cy="1167"/>
            </a:xfrm>
            <a:custGeom>
              <a:avLst/>
              <a:gdLst>
                <a:gd name="T0" fmla="*/ 0 w 2688"/>
                <a:gd name="T1" fmla="*/ 1110 h 1168"/>
                <a:gd name="T2" fmla="*/ 576 w 2688"/>
                <a:gd name="T3" fmla="*/ 64 h 1168"/>
                <a:gd name="T4" fmla="*/ 1536 w 2688"/>
                <a:gd name="T5" fmla="*/ 726 h 1168"/>
                <a:gd name="T6" fmla="*/ 2688 w 2688"/>
                <a:gd name="T7" fmla="*/ 1158 h 1168"/>
                <a:gd name="T8" fmla="*/ 0 60000 65536"/>
                <a:gd name="T9" fmla="*/ 0 60000 65536"/>
                <a:gd name="T10" fmla="*/ 0 60000 65536"/>
                <a:gd name="T11" fmla="*/ 0 60000 65536"/>
                <a:gd name="T12" fmla="*/ 0 w 2688"/>
                <a:gd name="T13" fmla="*/ 0 h 1168"/>
                <a:gd name="T14" fmla="*/ 2688 w 2688"/>
                <a:gd name="T15" fmla="*/ 1168 h 1168"/>
              </a:gdLst>
              <a:ahLst/>
              <a:cxnLst>
                <a:cxn ang="T8">
                  <a:pos x="T0" y="T1"/>
                </a:cxn>
                <a:cxn ang="T9">
                  <a:pos x="T2" y="T3"/>
                </a:cxn>
                <a:cxn ang="T10">
                  <a:pos x="T4" y="T5"/>
                </a:cxn>
                <a:cxn ang="T11">
                  <a:pos x="T6" y="T7"/>
                </a:cxn>
              </a:cxnLst>
              <a:rect l="T12" t="T13" r="T14" b="T15"/>
              <a:pathLst>
                <a:path w="2688" h="1168">
                  <a:moveTo>
                    <a:pt x="0" y="1120"/>
                  </a:moveTo>
                  <a:cubicBezTo>
                    <a:pt x="160" y="624"/>
                    <a:pt x="320" y="128"/>
                    <a:pt x="576" y="64"/>
                  </a:cubicBezTo>
                  <a:cubicBezTo>
                    <a:pt x="832" y="0"/>
                    <a:pt x="1184" y="552"/>
                    <a:pt x="1536" y="736"/>
                  </a:cubicBezTo>
                  <a:cubicBezTo>
                    <a:pt x="1888" y="920"/>
                    <a:pt x="2504" y="1096"/>
                    <a:pt x="2688" y="1168"/>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lIns="91371" tIns="45690" rIns="91371" bIns="45690">
              <a:spAutoFit/>
            </a:bodyPr>
            <a:lstStyle/>
            <a:p>
              <a:endParaRPr lang="en-US"/>
            </a:p>
          </p:txBody>
        </p:sp>
        <p:sp>
          <p:nvSpPr>
            <p:cNvPr id="37897" name="Line 7"/>
            <p:cNvSpPr>
              <a:spLocks noChangeShapeType="1"/>
            </p:cNvSpPr>
            <p:nvPr/>
          </p:nvSpPr>
          <p:spPr bwMode="auto">
            <a:xfrm>
              <a:off x="2328" y="2217"/>
              <a:ext cx="0" cy="119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371" tIns="45690" rIns="91371" bIns="45690">
              <a:spAutoFit/>
            </a:bodyPr>
            <a:lstStyle/>
            <a:p>
              <a:endParaRPr lang="en-US"/>
            </a:p>
          </p:txBody>
        </p:sp>
        <p:sp>
          <p:nvSpPr>
            <p:cNvPr id="37898" name="Line 8"/>
            <p:cNvSpPr>
              <a:spLocks noChangeShapeType="1"/>
            </p:cNvSpPr>
            <p:nvPr/>
          </p:nvSpPr>
          <p:spPr bwMode="auto">
            <a:xfrm>
              <a:off x="2760" y="2505"/>
              <a:ext cx="0" cy="91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371" tIns="45690" rIns="91371" bIns="45690">
              <a:spAutoFit/>
            </a:bodyPr>
            <a:lstStyle/>
            <a:p>
              <a:endParaRPr lang="en-US"/>
            </a:p>
          </p:txBody>
        </p:sp>
        <p:sp>
          <p:nvSpPr>
            <p:cNvPr id="37899" name="Line 9"/>
            <p:cNvSpPr>
              <a:spLocks noChangeShapeType="1"/>
            </p:cNvSpPr>
            <p:nvPr/>
          </p:nvSpPr>
          <p:spPr bwMode="auto">
            <a:xfrm>
              <a:off x="3096" y="2793"/>
              <a:ext cx="0" cy="6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371" tIns="45690" rIns="91371" bIns="45690">
              <a:spAutoFit/>
            </a:bodyPr>
            <a:lstStyle/>
            <a:p>
              <a:endParaRPr lang="en-US"/>
            </a:p>
          </p:txBody>
        </p:sp>
        <p:sp>
          <p:nvSpPr>
            <p:cNvPr id="37900" name="Text Box 10"/>
            <p:cNvSpPr txBox="1">
              <a:spLocks noChangeArrowheads="1"/>
            </p:cNvSpPr>
            <p:nvPr/>
          </p:nvSpPr>
          <p:spPr bwMode="auto">
            <a:xfrm>
              <a:off x="1800" y="3560"/>
              <a:ext cx="67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1" tIns="45690" rIns="91371" bIns="45690">
              <a:spAutoFit/>
            </a:bodyPr>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algn="l" rtl="0" eaLnBrk="1" hangingPunct="1">
                <a:spcBef>
                  <a:spcPct val="50000"/>
                </a:spcBef>
                <a:buClrTx/>
                <a:buSzTx/>
                <a:buFontTx/>
                <a:buNone/>
              </a:pPr>
              <a:endParaRPr lang="en-GB" altLang="ar-SA" sz="1800">
                <a:latin typeface="Arial" panose="020B0604020202020204" pitchFamily="34" charset="0"/>
              </a:endParaRPr>
            </a:p>
          </p:txBody>
        </p:sp>
        <p:sp>
          <p:nvSpPr>
            <p:cNvPr id="37901" name="Line 11"/>
            <p:cNvSpPr>
              <a:spLocks noChangeShapeType="1"/>
            </p:cNvSpPr>
            <p:nvPr/>
          </p:nvSpPr>
          <p:spPr bwMode="auto">
            <a:xfrm flipV="1">
              <a:off x="2101" y="3416"/>
              <a:ext cx="218" cy="21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1371" tIns="45690" rIns="91371" bIns="45690">
              <a:spAutoFit/>
            </a:bodyPr>
            <a:lstStyle/>
            <a:p>
              <a:endParaRPr lang="en-US"/>
            </a:p>
          </p:txBody>
        </p:sp>
        <p:sp>
          <p:nvSpPr>
            <p:cNvPr id="37902" name="Text Box 12"/>
            <p:cNvSpPr txBox="1">
              <a:spLocks noChangeArrowheads="1"/>
            </p:cNvSpPr>
            <p:nvPr/>
          </p:nvSpPr>
          <p:spPr bwMode="auto">
            <a:xfrm>
              <a:off x="2472" y="3800"/>
              <a:ext cx="5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1" tIns="45690" rIns="91371" bIns="45690">
              <a:spAutoFit/>
            </a:bodyPr>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algn="l" rtl="0" eaLnBrk="1" hangingPunct="1">
                <a:spcBef>
                  <a:spcPct val="50000"/>
                </a:spcBef>
                <a:buClrTx/>
                <a:buSzTx/>
                <a:buFontTx/>
                <a:buNone/>
              </a:pPr>
              <a:endParaRPr lang="en-GB" altLang="ar-SA" sz="1800">
                <a:latin typeface="Arial" panose="020B0604020202020204" pitchFamily="34" charset="0"/>
              </a:endParaRPr>
            </a:p>
          </p:txBody>
        </p:sp>
        <p:sp>
          <p:nvSpPr>
            <p:cNvPr id="37903" name="Line 13"/>
            <p:cNvSpPr>
              <a:spLocks noChangeShapeType="1"/>
            </p:cNvSpPr>
            <p:nvPr/>
          </p:nvSpPr>
          <p:spPr bwMode="auto">
            <a:xfrm flipV="1">
              <a:off x="2760" y="3464"/>
              <a:ext cx="0" cy="321"/>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1371" tIns="45690" rIns="91371" bIns="45690">
              <a:spAutoFit/>
            </a:bodyPr>
            <a:lstStyle/>
            <a:p>
              <a:endParaRPr lang="en-US"/>
            </a:p>
          </p:txBody>
        </p:sp>
        <p:sp>
          <p:nvSpPr>
            <p:cNvPr id="37904" name="Text Box 14"/>
            <p:cNvSpPr txBox="1">
              <a:spLocks noChangeArrowheads="1"/>
            </p:cNvSpPr>
            <p:nvPr/>
          </p:nvSpPr>
          <p:spPr bwMode="auto">
            <a:xfrm>
              <a:off x="3413" y="3563"/>
              <a:ext cx="67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1" tIns="45690" rIns="91371" bIns="45690">
              <a:spAutoFit/>
            </a:bodyPr>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algn="l" rtl="0" eaLnBrk="1" hangingPunct="1">
                <a:spcBef>
                  <a:spcPct val="50000"/>
                </a:spcBef>
                <a:buClrTx/>
                <a:buSzTx/>
                <a:buFontTx/>
                <a:buNone/>
              </a:pPr>
              <a:r>
                <a:rPr lang="en-US" altLang="ar-SA" sz="2400">
                  <a:latin typeface="Arial" panose="020B0604020202020204" pitchFamily="34" charset="0"/>
                </a:rPr>
                <a:t>Mean</a:t>
              </a:r>
            </a:p>
          </p:txBody>
        </p:sp>
        <p:sp>
          <p:nvSpPr>
            <p:cNvPr id="37905" name="Text Box 15"/>
            <p:cNvSpPr txBox="1">
              <a:spLocks noChangeArrowheads="1"/>
            </p:cNvSpPr>
            <p:nvPr/>
          </p:nvSpPr>
          <p:spPr bwMode="auto">
            <a:xfrm>
              <a:off x="1537" y="3497"/>
              <a:ext cx="62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1" tIns="45690" rIns="91371" bIns="45690">
              <a:spAutoFit/>
            </a:bodyPr>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algn="l" rtl="0" eaLnBrk="1" hangingPunct="1">
                <a:spcBef>
                  <a:spcPct val="50000"/>
                </a:spcBef>
                <a:buClrTx/>
                <a:buSzTx/>
                <a:buFontTx/>
                <a:buNone/>
              </a:pPr>
              <a:r>
                <a:rPr lang="en-US" altLang="ar-SA" sz="2400">
                  <a:latin typeface="Arial" panose="020B0604020202020204" pitchFamily="34" charset="0"/>
                </a:rPr>
                <a:t>Mode</a:t>
              </a:r>
            </a:p>
          </p:txBody>
        </p:sp>
        <p:sp>
          <p:nvSpPr>
            <p:cNvPr id="37906" name="Text Box 16"/>
            <p:cNvSpPr txBox="1">
              <a:spLocks noChangeArrowheads="1"/>
            </p:cNvSpPr>
            <p:nvPr/>
          </p:nvSpPr>
          <p:spPr bwMode="auto">
            <a:xfrm>
              <a:off x="2184" y="3736"/>
              <a:ext cx="86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1" tIns="45690" rIns="91371" bIns="45690">
              <a:spAutoFit/>
            </a:bodyPr>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algn="l" rtl="0" eaLnBrk="1" hangingPunct="1">
                <a:spcBef>
                  <a:spcPct val="50000"/>
                </a:spcBef>
                <a:buClrTx/>
                <a:buSzTx/>
                <a:buFontTx/>
                <a:buNone/>
              </a:pPr>
              <a:r>
                <a:rPr lang="en-US" altLang="ar-SA" sz="2400">
                  <a:latin typeface="Arial" panose="020B0604020202020204" pitchFamily="34" charset="0"/>
                </a:rPr>
                <a:t>Median</a:t>
              </a:r>
            </a:p>
          </p:txBody>
        </p:sp>
        <p:sp>
          <p:nvSpPr>
            <p:cNvPr id="37907" name="Line 17"/>
            <p:cNvSpPr>
              <a:spLocks noChangeShapeType="1"/>
            </p:cNvSpPr>
            <p:nvPr/>
          </p:nvSpPr>
          <p:spPr bwMode="auto">
            <a:xfrm flipH="1" flipV="1">
              <a:off x="3164" y="3464"/>
              <a:ext cx="259" cy="17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4395"/>
    </mc:Choice>
    <mc:Fallback>
      <p:transition spd="slow" advTm="443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068" x="3625850" y="5653088"/>
          <p14:tracePt t="1075" x="3633788" y="5589588"/>
          <p14:tracePt t="1083" x="3643313" y="5518150"/>
          <p14:tracePt t="1097" x="3679825" y="5367338"/>
          <p14:tracePt t="1114" x="3741738" y="5214938"/>
          <p14:tracePt t="1133" x="3803650" y="4991100"/>
          <p14:tracePt t="1147" x="3822700" y="4919663"/>
          <p14:tracePt t="1181" x="3884613" y="4768850"/>
          <p14:tracePt t="1214" x="3902075" y="4714875"/>
          <p14:tracePt t="1247" x="3919538" y="4697413"/>
          <p14:tracePt t="1265" x="3929063" y="4687888"/>
          <p14:tracePt t="1281" x="3938588" y="4679950"/>
          <p14:tracePt t="1298" x="3956050" y="4670425"/>
          <p14:tracePt t="1315" x="3965575" y="4670425"/>
          <p14:tracePt t="1331" x="4000500" y="4652963"/>
          <p14:tracePt t="1347" x="4062413" y="4652963"/>
          <p14:tracePt t="1364" x="4179888" y="4660900"/>
          <p14:tracePt t="1384" x="4394200" y="4705350"/>
          <p14:tracePt t="1397" x="4527550" y="4759325"/>
          <p14:tracePt t="1414" x="4687888" y="4822825"/>
          <p14:tracePt t="1431" x="4822825" y="4875213"/>
          <p14:tracePt t="1449" x="4929188" y="4919663"/>
          <p14:tracePt t="1464" x="4973638" y="4938713"/>
          <p14:tracePt t="1481" x="4991100" y="4965700"/>
          <p14:tracePt t="1497" x="5000625" y="4965700"/>
          <p14:tracePt t="1515" x="5018088" y="4973638"/>
          <p14:tracePt t="1531" x="5027613" y="4983163"/>
          <p14:tracePt t="1547" x="5037138" y="4983163"/>
          <p14:tracePt t="1664" x="5037138" y="4991100"/>
          <p14:tracePt t="1679" x="5037138" y="5000625"/>
          <p14:tracePt t="1700" x="5037138" y="5010150"/>
          <p14:tracePt t="1716" x="5037138" y="5027613"/>
          <p14:tracePt t="1730" x="5037138" y="5037138"/>
          <p14:tracePt t="1737" x="5037138" y="5045075"/>
          <p14:tracePt t="1750" x="5027613" y="5054600"/>
          <p14:tracePt t="1764" x="5018088" y="5072063"/>
          <p14:tracePt t="1781" x="5018088" y="5089525"/>
          <p14:tracePt t="1798" x="5000625" y="5099050"/>
          <p14:tracePt t="1817" x="4973638" y="5116513"/>
          <p14:tracePt t="1831" x="4956175" y="5133975"/>
          <p14:tracePt t="1848" x="4946650" y="5153025"/>
          <p14:tracePt t="1864" x="4946650" y="5160963"/>
          <p14:tracePt t="1881" x="4938713" y="5180013"/>
          <p14:tracePt t="1898" x="4929188" y="5187950"/>
          <p14:tracePt t="2156" x="4919663" y="5187950"/>
          <p14:tracePt t="2163" x="4919663" y="5197475"/>
          <p14:tracePt t="2177" x="4911725" y="5197475"/>
          <p14:tracePt t="2187" x="4911725" y="5205413"/>
          <p14:tracePt t="2198" x="4902200" y="5205413"/>
          <p14:tracePt t="2215" x="4894263" y="5224463"/>
          <p14:tracePt t="2231" x="4875213" y="5241925"/>
          <p14:tracePt t="2250" x="4857750" y="5259388"/>
          <p14:tracePt t="2265" x="4840288" y="5276850"/>
          <p14:tracePt t="2282" x="4822825" y="5303838"/>
          <p14:tracePt t="2301" x="4795838" y="5322888"/>
          <p14:tracePt t="2315" x="4786313" y="5340350"/>
          <p14:tracePt t="2331" x="4759325" y="5367338"/>
          <p14:tracePt t="2348" x="4741863" y="5384800"/>
          <p14:tracePt t="2367" x="4697413" y="5419725"/>
          <p14:tracePt t="2381" x="4670425" y="5438775"/>
          <p14:tracePt t="2398" x="4633913" y="5465763"/>
          <p14:tracePt t="2414" x="4598988" y="5491163"/>
          <p14:tracePt t="2433" x="4537075" y="5545138"/>
          <p14:tracePt t="2448" x="4500563" y="5572125"/>
          <p14:tracePt t="2465" x="4438650" y="5608638"/>
          <p14:tracePt t="2481" x="4402138" y="5634038"/>
          <p14:tracePt t="2499" x="4330700" y="5661025"/>
          <p14:tracePt t="2514" x="4295775" y="5688013"/>
          <p14:tracePt t="2531" x="4241800" y="5697538"/>
          <p14:tracePt t="2550" x="4179888" y="5724525"/>
          <p14:tracePt t="2565" x="4133850" y="5732463"/>
          <p14:tracePt t="2581" x="4081463" y="5741988"/>
          <p14:tracePt t="2598" x="4037013" y="5741988"/>
          <p14:tracePt t="2617" x="3990975" y="5741988"/>
          <p14:tracePt t="2632" x="3965575" y="5732463"/>
          <p14:tracePt t="2648" x="3938588" y="5732463"/>
          <p14:tracePt t="2665" x="3902075" y="5724525"/>
          <p14:tracePt t="2685" x="3857625" y="5697538"/>
          <p14:tracePt t="2691" x="3840163" y="5688013"/>
          <p14:tracePt t="2699" x="3830638" y="5688013"/>
          <p14:tracePt t="2715" x="3803650" y="5670550"/>
          <p14:tracePt t="2731" x="3795713" y="5661025"/>
          <p14:tracePt t="2749" x="3768725" y="5643563"/>
          <p14:tracePt t="2765" x="3751263" y="5634038"/>
          <p14:tracePt t="2781" x="3741738" y="5616575"/>
          <p14:tracePt t="2802" x="3732213" y="5608638"/>
          <p14:tracePt t="2814" x="3732213" y="5599113"/>
          <p14:tracePt t="2831" x="3714750" y="5599113"/>
          <p14:tracePt t="2848" x="3714750" y="5589588"/>
          <p14:tracePt t="3543" x="3732213" y="5589588"/>
          <p14:tracePt t="3551" x="3741738" y="5589588"/>
          <p14:tracePt t="3565" x="3768725" y="5589588"/>
          <p14:tracePt t="3582" x="3795713" y="5581650"/>
          <p14:tracePt t="3600" x="3840163" y="5581650"/>
          <p14:tracePt t="3615" x="3875088" y="5581650"/>
          <p14:tracePt t="3632" x="3911600" y="5581650"/>
          <p14:tracePt t="3666" x="3990975" y="5581650"/>
          <p14:tracePt t="3699" x="4037013" y="5581650"/>
          <p14:tracePt t="3705" x="4054475" y="5589588"/>
          <p14:tracePt t="3733" x="4116388" y="5608638"/>
          <p14:tracePt t="3749" x="4160838" y="5626100"/>
          <p14:tracePt t="3765" x="4179888" y="5626100"/>
          <p14:tracePt t="3786" x="4224338" y="5653088"/>
          <p14:tracePt t="3799" x="4232275" y="5661025"/>
          <p14:tracePt t="3816" x="4251325" y="5670550"/>
          <p14:tracePt t="3832" x="4259263" y="5680075"/>
          <p14:tracePt t="3851" x="4286250" y="5697538"/>
          <p14:tracePt t="3866" x="4303713" y="5697538"/>
          <p14:tracePt t="3882" x="4313238" y="5705475"/>
          <p14:tracePt t="3901" x="4340225" y="5715000"/>
          <p14:tracePt t="3916" x="4357688" y="5724525"/>
          <p14:tracePt t="3932" x="4367213" y="5732463"/>
          <p14:tracePt t="3949" x="4384675" y="5741988"/>
          <p14:tracePt t="3967" x="4411663" y="5751513"/>
          <p14:tracePt t="3983" x="4429125" y="5759450"/>
          <p14:tracePt t="3998" x="4446588" y="5759450"/>
          <p14:tracePt t="4016" x="4465638" y="5759450"/>
          <p14:tracePt t="4034" x="4483100" y="5759450"/>
          <p14:tracePt t="4066" x="4491038" y="5759450"/>
          <p14:tracePt t="4132" x="4491038" y="5751513"/>
          <p14:tracePt t="4152" x="4491038" y="5741988"/>
          <p14:tracePt t="4174" x="4491038" y="5732463"/>
          <p14:tracePt t="4205" x="4491038" y="5724525"/>
          <p14:tracePt t="4249" x="4491038" y="5715000"/>
          <p14:tracePt t="4278" x="4491038" y="5705475"/>
          <p14:tracePt t="4359" x="4491038" y="5697538"/>
          <p14:tracePt t="4761" x="4500563" y="5697538"/>
          <p14:tracePt t="4784" x="4510088" y="5697538"/>
          <p14:tracePt t="4791" x="4518025" y="5688013"/>
          <p14:tracePt t="4798" x="4527550" y="5688013"/>
          <p14:tracePt t="4815" x="4537075" y="5688013"/>
          <p14:tracePt t="4834" x="4562475" y="5670550"/>
          <p14:tracePt t="4849" x="4589463" y="5670550"/>
          <p14:tracePt t="4882" x="4670425" y="5643563"/>
          <p14:tracePt t="4916" x="4776788" y="5634038"/>
          <p14:tracePt t="4952" x="4840288" y="5634038"/>
          <p14:tracePt t="4966" x="4857750" y="5634038"/>
          <p14:tracePt t="4999" x="4867275" y="5634038"/>
          <p14:tracePt t="5016" x="4875213" y="5626100"/>
          <p14:tracePt t="5032" x="4884738" y="5626100"/>
          <p14:tracePt t="5049" x="4894263" y="5616575"/>
          <p14:tracePt t="5107" x="4894263" y="5608638"/>
          <p14:tracePt t="5143" x="4894263" y="5599113"/>
          <p14:tracePt t="5151" x="4894263" y="5589588"/>
          <p14:tracePt t="5166" x="4894263" y="5581650"/>
          <p14:tracePt t="5174" x="4894263" y="5562600"/>
          <p14:tracePt t="5182" x="4894263" y="5545138"/>
          <p14:tracePt t="5201" x="4894263" y="5473700"/>
          <p14:tracePt t="5215" x="4867275" y="5402263"/>
          <p14:tracePt t="5232" x="4848225" y="5322888"/>
          <p14:tracePt t="5249" x="4830763" y="5251450"/>
          <p14:tracePt t="5267" x="4813300" y="5170488"/>
          <p14:tracePt t="5282" x="4795838" y="5126038"/>
          <p14:tracePt t="5300" x="4786313" y="5072063"/>
          <p14:tracePt t="5316" x="4776788" y="5000625"/>
          <p14:tracePt t="5333" x="4776788" y="4902200"/>
          <p14:tracePt t="5349" x="4776788" y="4822825"/>
          <p14:tracePt t="5366" x="4776788" y="4768850"/>
          <p14:tracePt t="5385" x="4776788" y="4697413"/>
          <p14:tracePt t="5399" x="4776788" y="4652963"/>
          <p14:tracePt t="5416" x="4776788" y="4608513"/>
          <p14:tracePt t="5432" x="4776788" y="4554538"/>
          <p14:tracePt t="5450" x="4795838" y="4483100"/>
          <p14:tracePt t="5466" x="4795838" y="4446588"/>
          <p14:tracePt t="5483" x="4803775" y="4419600"/>
          <p14:tracePt t="5499" x="4822825" y="4394200"/>
          <p14:tracePt t="5516" x="4830763" y="4375150"/>
          <p14:tracePt t="5532" x="4848225" y="4348163"/>
          <p14:tracePt t="5549" x="4875213" y="4330700"/>
          <p14:tracePt t="5568" x="4911725" y="4322763"/>
          <p14:tracePt t="5583" x="4938713" y="4322763"/>
          <p14:tracePt t="5599" x="4973638" y="4322763"/>
          <p14:tracePt t="5616" x="5010150" y="4340225"/>
          <p14:tracePt t="5634" x="5054600" y="4375150"/>
          <p14:tracePt t="5649" x="5089525" y="4419600"/>
          <p14:tracePt t="5666" x="5116513" y="4465638"/>
          <p14:tracePt t="5683" x="5143500" y="4518025"/>
          <p14:tracePt t="5700" x="5170488" y="4616450"/>
          <p14:tracePt t="5716" x="5180013" y="4732338"/>
          <p14:tracePt t="5733" x="5187950" y="4840288"/>
          <p14:tracePt t="5751" x="5187950" y="4965700"/>
          <p14:tracePt t="5766" x="5180013" y="5018088"/>
          <p14:tracePt t="5782" x="5180013" y="5054600"/>
          <p14:tracePt t="5799" x="5170488" y="5108575"/>
          <p14:tracePt t="5818" x="5153025" y="5180013"/>
          <p14:tracePt t="5832" x="5126038" y="5224463"/>
          <p14:tracePt t="5850" x="5108575" y="5276850"/>
          <p14:tracePt t="5866" x="5081588" y="5322888"/>
          <p14:tracePt t="5884" x="5045075" y="5394325"/>
          <p14:tracePt t="5899" x="5027613" y="5419725"/>
          <p14:tracePt t="5916" x="5027613" y="5438775"/>
          <p14:tracePt t="5936" x="5010150" y="5456238"/>
          <p14:tracePt t="5949" x="5010150" y="5465763"/>
          <p14:tracePt t="5966" x="5000625" y="5473700"/>
          <p14:tracePt t="5983" x="4991100" y="5483225"/>
          <p14:tracePt t="6002" x="4973638" y="5483225"/>
          <p14:tracePt t="6016" x="4965700" y="5483225"/>
          <p14:tracePt t="6033" x="4929188" y="5483225"/>
          <p14:tracePt t="6050" x="4902200" y="5473700"/>
          <p14:tracePt t="6067" x="4848225" y="5419725"/>
          <p14:tracePt t="6083" x="4813300" y="5394325"/>
          <p14:tracePt t="6100" x="4786313" y="5340350"/>
          <p14:tracePt t="6116" x="4759325" y="5295900"/>
          <p14:tracePt t="6135" x="4724400" y="5241925"/>
          <p14:tracePt t="6149" x="4714875" y="5205413"/>
          <p14:tracePt t="6166" x="4705350" y="5160963"/>
          <p14:tracePt t="6185" x="4705350" y="5081588"/>
          <p14:tracePt t="6199" x="4705350" y="5018088"/>
          <p14:tracePt t="6216" x="4705350" y="4956175"/>
          <p14:tracePt t="6233" x="4705350" y="4894263"/>
          <p14:tracePt t="6250" x="4705350" y="4830763"/>
          <p14:tracePt t="6266" x="4705350" y="4776788"/>
          <p14:tracePt t="6283" x="4705350" y="4751388"/>
          <p14:tracePt t="6304" x="4724400" y="4697413"/>
          <p14:tracePt t="6317" x="4732338" y="4670425"/>
          <p14:tracePt t="6334" x="4741863" y="4625975"/>
          <p14:tracePt t="6349" x="4741863" y="4598988"/>
          <p14:tracePt t="6369" x="4768850" y="4554538"/>
          <p14:tracePt t="6383" x="4786313" y="4527550"/>
          <p14:tracePt t="6400" x="4795838" y="4510088"/>
          <p14:tracePt t="6416" x="4803775" y="4491038"/>
          <p14:tracePt t="6436" x="4830763" y="4483100"/>
          <p14:tracePt t="6449" x="4840288" y="4473575"/>
          <p14:tracePt t="6466" x="4857750" y="4465638"/>
          <p14:tracePt t="6483" x="4867275" y="4465638"/>
          <p14:tracePt t="6500" x="4894263" y="4456113"/>
          <p14:tracePt t="6517" x="4911725" y="4456113"/>
          <p14:tracePt t="6533" x="4938713" y="4465638"/>
          <p14:tracePt t="6552" x="4973638" y="4483100"/>
          <p14:tracePt t="6566" x="5000625" y="4510088"/>
          <p14:tracePt t="6584" x="5027613" y="4545013"/>
          <p14:tracePt t="6600" x="5054600" y="4581525"/>
          <p14:tracePt t="6617" x="5081588" y="4633913"/>
          <p14:tracePt t="6633" x="5089525" y="4679950"/>
          <p14:tracePt t="6650" x="5108575" y="4732338"/>
          <p14:tracePt t="6666" x="5126038" y="4786313"/>
          <p14:tracePt t="6683" x="5133975" y="4867275"/>
          <p14:tracePt t="6699" x="5133975" y="4919663"/>
          <p14:tracePt t="6716" x="5133975" y="4965700"/>
          <p14:tracePt t="6735" x="5133975" y="5027613"/>
          <p14:tracePt t="6749" x="5133975" y="5054600"/>
          <p14:tracePt t="6766" x="5126038" y="5081588"/>
          <p14:tracePt t="6783" x="5116513" y="5108575"/>
          <p14:tracePt t="6802" x="5108575" y="5143500"/>
          <p14:tracePt t="6816" x="5099050" y="5160963"/>
          <p14:tracePt t="6833" x="5081588" y="5180013"/>
          <p14:tracePt t="6853" x="5062538" y="5214938"/>
          <p14:tracePt t="6867" x="5045075" y="5241925"/>
          <p14:tracePt t="6884" x="5027613" y="5259388"/>
          <p14:tracePt t="6900" x="5010150" y="5276850"/>
          <p14:tracePt t="6916" x="4991100" y="5303838"/>
          <p14:tracePt t="6934" x="4956175" y="5330825"/>
          <p14:tracePt t="6950" x="4929188" y="5348288"/>
          <p14:tracePt t="6966" x="4902200" y="5367338"/>
          <p14:tracePt t="6985" x="4894263" y="5375275"/>
          <p14:tracePt t="6999" x="4884738" y="5384800"/>
          <p14:tracePt t="7016" x="4875213" y="5384800"/>
          <p14:tracePt t="7033" x="4857750" y="5384800"/>
          <p14:tracePt t="7051" x="4830763" y="5384800"/>
          <p14:tracePt t="7066" x="4813300" y="5384800"/>
          <p14:tracePt t="7083" x="4795838" y="5375275"/>
          <p14:tracePt t="7102" x="4768850" y="5367338"/>
          <p14:tracePt t="7117" x="4751388" y="5357813"/>
          <p14:tracePt t="7133" x="4741863" y="5357813"/>
          <p14:tracePt t="7150" x="4724400" y="5357813"/>
          <p14:tracePt t="7169" x="4705350" y="5357813"/>
          <p14:tracePt t="7183" x="4687888" y="5357813"/>
          <p14:tracePt t="7200" x="4679950" y="5357813"/>
          <p14:tracePt t="7217" x="4660900" y="5357813"/>
          <p14:tracePt t="7236" x="4652963" y="5357813"/>
          <p14:tracePt t="7249" x="4643438" y="5357813"/>
          <p14:tracePt t="7267" x="4633913" y="5357813"/>
          <p14:tracePt t="7286" x="4625975" y="5357813"/>
          <p14:tracePt t="7301" x="4616450" y="5357813"/>
          <p14:tracePt t="7333" x="4608513" y="5357813"/>
          <p14:tracePt t="7352" x="4589463" y="5357813"/>
          <p14:tracePt t="7389" x="4581525" y="5357813"/>
          <p14:tracePt t="7471" x="4572000" y="5357813"/>
          <p14:tracePt t="7493" x="4562475" y="5367338"/>
          <p14:tracePt t="7507" x="4554538" y="5367338"/>
          <p14:tracePt t="7516" x="4545013" y="5375275"/>
          <p14:tracePt t="7522" x="4537075" y="5375275"/>
          <p14:tracePt t="7537" x="4518025" y="5384800"/>
          <p14:tracePt t="7552" x="4510088" y="5384800"/>
          <p14:tracePt t="7566" x="4510088" y="5394325"/>
          <p14:tracePt t="7583" x="4500563" y="5394325"/>
          <p14:tracePt t="7601" x="4491038" y="5394325"/>
          <p14:tracePt t="7846" x="4491038" y="5402263"/>
          <p14:tracePt t="7852" x="4500563" y="5402263"/>
          <p14:tracePt t="7866" x="4527550" y="5411788"/>
          <p14:tracePt t="7883" x="4554538" y="5419725"/>
          <p14:tracePt t="7903" x="4598988" y="5419725"/>
          <p14:tracePt t="7916" x="4633913" y="5419725"/>
          <p14:tracePt t="7934" x="4660900" y="5419725"/>
          <p14:tracePt t="7950" x="4705350" y="5419725"/>
          <p14:tracePt t="7971" x="4751388" y="5419725"/>
          <p14:tracePt t="7985" x="4776788" y="5419725"/>
          <p14:tracePt t="8000" x="4813300" y="5429250"/>
          <p14:tracePt t="8020" x="4848225" y="5429250"/>
          <p14:tracePt t="8036" x="4867275" y="5429250"/>
          <p14:tracePt t="8050" x="4884738" y="5429250"/>
          <p14:tracePt t="8066" x="4894263" y="5429250"/>
          <p14:tracePt t="8086" x="4919663" y="5429250"/>
          <p14:tracePt t="8100" x="4929188" y="5438775"/>
          <p14:tracePt t="8116" x="4946650" y="5438775"/>
          <p14:tracePt t="8133" x="4956175" y="5438775"/>
          <p14:tracePt t="8151" x="4983163" y="5438775"/>
          <p14:tracePt t="8166" x="5010150" y="5438775"/>
          <p14:tracePt t="8184" x="5045075" y="5438775"/>
          <p14:tracePt t="8200" x="5089525" y="5438775"/>
          <p14:tracePt t="8206" x="5108575" y="5438775"/>
          <p14:tracePt t="8217" x="5126038" y="5438775"/>
          <p14:tracePt t="8234" x="5187950" y="5438775"/>
          <p14:tracePt t="8251" x="5224463" y="5438775"/>
          <p14:tracePt t="8267" x="5259388" y="5446713"/>
          <p14:tracePt t="8284" x="5303838" y="5446713"/>
          <p14:tracePt t="8300" x="5330825" y="5446713"/>
          <p14:tracePt t="8316" x="5357813" y="5446713"/>
          <p14:tracePt t="8334" x="5375275" y="5446713"/>
          <p14:tracePt t="8349" x="5384800" y="5446713"/>
          <p14:tracePt t="8366" x="5394325" y="5446713"/>
          <p14:tracePt t="8383" x="5402263" y="5446713"/>
          <p14:tracePt t="8400" x="5411788" y="5446713"/>
          <p14:tracePt t="10407" x="5384800" y="5446713"/>
          <p14:tracePt t="10414" x="5375275" y="5446713"/>
          <p14:tracePt t="10423" x="5357813" y="5446713"/>
          <p14:tracePt t="10435" x="5330825" y="5446713"/>
          <p14:tracePt t="10451" x="5313363" y="5446713"/>
          <p14:tracePt t="10468" x="5286375" y="5446713"/>
          <p14:tracePt t="10486" x="5251450" y="5446713"/>
          <p14:tracePt t="10518" x="5205413" y="5438775"/>
          <p14:tracePt t="10553" x="5153025" y="5429250"/>
          <p14:tracePt t="10584" x="5099050" y="5411788"/>
          <p14:tracePt t="10605" x="5062538" y="5402263"/>
          <p14:tracePt t="10618" x="5045075" y="5394325"/>
          <p14:tracePt t="10634" x="5018088" y="5394325"/>
          <p14:tracePt t="10651" x="4983163" y="5384800"/>
          <p14:tracePt t="10670" x="4956175" y="5375275"/>
          <p14:tracePt t="10685" x="4938713" y="5375275"/>
          <p14:tracePt t="10702" x="4929188" y="5367338"/>
          <p14:tracePt t="10707" x="4911725" y="5367338"/>
          <p14:tracePt t="10737" x="4902200" y="5367338"/>
          <p14:tracePt t="10753" x="4894263" y="5367338"/>
          <p14:tracePt t="10768" x="4894263" y="5357813"/>
          <p14:tracePt t="11018" x="4956175" y="5357813"/>
          <p14:tracePt t="11025" x="5062538" y="5357813"/>
          <p14:tracePt t="11034" x="5153025" y="5357813"/>
          <p14:tracePt t="11051" x="5295900" y="5357813"/>
          <p14:tracePt t="11068" x="5599113" y="5357813"/>
          <p14:tracePt t="11085" x="5776913" y="5357813"/>
          <p14:tracePt t="11118" x="6081713" y="5367338"/>
          <p14:tracePt t="11151" x="6303963" y="5384800"/>
          <p14:tracePt t="11185" x="6465888" y="5402263"/>
          <p14:tracePt t="11202" x="6518275" y="5402263"/>
          <p14:tracePt t="11208" x="6545263" y="5402263"/>
          <p14:tracePt t="11218" x="6572250" y="5411788"/>
          <p14:tracePt t="11236" x="6634163" y="5419725"/>
          <p14:tracePt t="11251" x="6661150" y="5419725"/>
          <p14:tracePt t="11268" x="6688138" y="5419725"/>
          <p14:tracePt t="11287" x="6724650" y="5419725"/>
          <p14:tracePt t="11302" x="6732588" y="5429250"/>
          <p14:tracePt t="11318" x="6751638" y="5429250"/>
          <p14:tracePt t="11335" x="6759575" y="5438775"/>
          <p14:tracePt t="11353" x="6786563" y="5438775"/>
          <p14:tracePt t="11368" x="6804025" y="5438775"/>
          <p14:tracePt t="11385" x="6813550" y="5438775"/>
          <p14:tracePt t="11405" x="6823075" y="5446713"/>
          <p14:tracePt t="11421" x="6848475" y="5456238"/>
          <p14:tracePt t="11435" x="6867525" y="5465763"/>
          <p14:tracePt t="11452" x="6894513" y="5465763"/>
          <p14:tracePt t="11471" x="6929438" y="5483225"/>
          <p14:tracePt t="11485" x="6956425" y="5491163"/>
          <p14:tracePt t="11501" x="6973888" y="5500688"/>
          <p14:tracePt t="11518" x="6991350" y="5510213"/>
          <p14:tracePt t="11537" x="7000875" y="5510213"/>
          <p14:tracePt t="11551" x="7010400" y="5510213"/>
          <p14:tracePt t="11671" x="7000875" y="5510213"/>
          <p14:tracePt t="11678" x="7000875" y="5500688"/>
          <p14:tracePt t="11685" x="6983413" y="5500688"/>
          <p14:tracePt t="11701" x="6973888" y="5491163"/>
          <p14:tracePt t="11723" x="6965950" y="5483225"/>
          <p14:tracePt t="11744" x="6956425" y="5483225"/>
          <p14:tracePt t="11758" x="6946900" y="5483225"/>
          <p14:tracePt t="12205" x="6938963" y="5483225"/>
          <p14:tracePt t="12223" x="6929438" y="5483225"/>
          <p14:tracePt t="12243" x="6919913" y="5483225"/>
          <p14:tracePt t="12252" x="6911975" y="5483225"/>
          <p14:tracePt t="12267" x="6911975" y="5473700"/>
          <p14:tracePt t="12274" x="6902450" y="5473700"/>
          <p14:tracePt t="12286" x="6902450" y="5465763"/>
          <p14:tracePt t="12361" x="6902450" y="5456238"/>
          <p14:tracePt t="12412" x="6902450" y="5446713"/>
          <p14:tracePt t="12428" x="6911975" y="5446713"/>
          <p14:tracePt t="12434" x="6919913" y="5446713"/>
          <p14:tracePt t="12455" x="6929438" y="5446713"/>
          <p14:tracePt t="12574" x="6929438" y="5438775"/>
          <p14:tracePt t="12588" x="6929438" y="5429250"/>
          <p14:tracePt t="12595" x="6919913" y="5419725"/>
          <p14:tracePt t="12603" x="6911975" y="5419725"/>
          <p14:tracePt t="12619" x="6911975" y="5402263"/>
          <p14:tracePt t="12635" x="6911975" y="5394325"/>
          <p14:tracePt t="12653" x="6911975" y="5384800"/>
          <p14:tracePt t="12669" x="6911975" y="5375275"/>
          <p14:tracePt t="12685" x="6919913" y="5367338"/>
          <p14:tracePt t="12703" x="6929438" y="5367338"/>
          <p14:tracePt t="12721" x="6938963" y="5367338"/>
          <p14:tracePt t="12741" x="6946900" y="5367338"/>
          <p14:tracePt t="12752" x="6946900" y="5375275"/>
          <p14:tracePt t="12770" x="6946900" y="5394325"/>
          <p14:tracePt t="12785" x="6946900" y="5411788"/>
          <p14:tracePt t="12802" x="6938963" y="5419725"/>
          <p14:tracePt t="12821" x="6929438" y="5429250"/>
          <p14:tracePt t="12836" x="6929438" y="5438775"/>
          <p14:tracePt t="12852" x="6911975" y="5438775"/>
          <p14:tracePt t="12887" x="6902450" y="5438775"/>
          <p14:tracePt t="13484" x="6858000" y="5465763"/>
          <p14:tracePt t="13491" x="6786563" y="5500688"/>
          <p14:tracePt t="13504" x="6608763" y="5572125"/>
          <p14:tracePt t="13519" x="6419850" y="5616575"/>
          <p14:tracePt t="13536" x="6259513" y="5661025"/>
          <p14:tracePt t="13552" x="6134100" y="5688013"/>
          <p14:tracePt t="13570" x="5919788" y="5715000"/>
          <p14:tracePt t="13602" x="5680075" y="5715000"/>
          <p14:tracePt t="13636" x="5527675" y="5715000"/>
          <p14:tracePt t="13669" x="5429250" y="5705475"/>
          <p14:tracePt t="13688" x="5375275" y="5705475"/>
          <p14:tracePt t="13703" x="5348288" y="5697538"/>
          <p14:tracePt t="13719" x="5330825" y="5697538"/>
          <p14:tracePt t="13735" x="5313363" y="5688013"/>
          <p14:tracePt t="13754" x="5295900" y="5688013"/>
          <p14:tracePt t="13769" x="5276850" y="5688013"/>
          <p14:tracePt t="13786" x="5268913" y="5688013"/>
          <p14:tracePt t="13803" x="5251450" y="5680075"/>
          <p14:tracePt t="13819" x="5241925" y="5670550"/>
          <p14:tracePt t="13836" x="5232400" y="5670550"/>
          <p14:tracePt t="13852" x="5214938" y="5670550"/>
          <p14:tracePt t="13870" x="5205413" y="5670550"/>
          <p14:tracePt t="13885" x="5197475" y="5670550"/>
          <p14:tracePt t="13902" x="5187950" y="5670550"/>
          <p14:tracePt t="14445" x="5170488" y="5670550"/>
          <p14:tracePt t="14453" x="5153025" y="5670550"/>
          <p14:tracePt t="14460" x="5133975" y="5661025"/>
          <p14:tracePt t="14469" x="5108575" y="5653088"/>
          <p14:tracePt t="14487" x="5062538" y="5626100"/>
          <p14:tracePt t="14503" x="5037138" y="5616575"/>
          <p14:tracePt t="14520" x="5010150" y="5599113"/>
          <p14:tracePt t="14555" x="4973638" y="5554663"/>
          <p14:tracePt t="14586" x="4938713" y="5527675"/>
          <p14:tracePt t="14620" x="4875213" y="5473700"/>
          <p14:tracePt t="14636" x="4840288" y="5429250"/>
          <p14:tracePt t="14653" x="4803775" y="5394325"/>
          <p14:tracePt t="14672" x="4741863" y="5268913"/>
          <p14:tracePt t="14686" x="4697413" y="5197475"/>
          <p14:tracePt t="14702" x="4670425" y="5133975"/>
          <p14:tracePt t="14707" x="4660900" y="5099050"/>
          <p14:tracePt t="14720" x="4652963" y="5054600"/>
          <p14:tracePt t="14737" x="4616450" y="4902200"/>
          <p14:tracePt t="14753" x="4589463" y="4768850"/>
          <p14:tracePt t="14769" x="4581525" y="4687888"/>
          <p14:tracePt t="14786" x="4572000" y="4616450"/>
          <p14:tracePt t="14805" x="4554538" y="4545013"/>
          <p14:tracePt t="14819" x="4554538" y="4491038"/>
          <p14:tracePt t="14836" x="4545013" y="4438650"/>
          <p14:tracePt t="14853" x="4537075" y="4384675"/>
          <p14:tracePt t="14869" x="4527550" y="4303713"/>
          <p14:tracePt t="14886" x="4527550" y="4259263"/>
          <p14:tracePt t="14903" x="4527550" y="4224338"/>
          <p14:tracePt t="14924" x="4527550" y="4179888"/>
          <p14:tracePt t="14936" x="4527550" y="4160838"/>
          <p14:tracePt t="14953" x="4527550" y="4143375"/>
          <p14:tracePt t="14969" x="4527550" y="4133850"/>
          <p14:tracePt t="14987" x="4527550" y="4116388"/>
          <p14:tracePt t="15020" x="4527550" y="4098925"/>
          <p14:tracePt t="15055" x="4527550" y="4089400"/>
          <p14:tracePt t="15114" x="4527550" y="4081463"/>
          <p14:tracePt t="15136" x="4527550" y="4071938"/>
          <p14:tracePt t="15261" x="4537075" y="4071938"/>
          <p14:tracePt t="15275" x="4554538" y="4071938"/>
          <p14:tracePt t="15283" x="4562475" y="4071938"/>
          <p14:tracePt t="15289" x="4572000" y="4081463"/>
          <p14:tracePt t="15303" x="4598988" y="4098925"/>
          <p14:tracePt t="15319" x="4625975" y="4125913"/>
          <p14:tracePt t="15336" x="4652963" y="4160838"/>
          <p14:tracePt t="15355" x="4687888" y="4214813"/>
          <p14:tracePt t="15369" x="4714875" y="4241800"/>
          <p14:tracePt t="15386" x="4741863" y="4276725"/>
          <p14:tracePt t="15405" x="4786313" y="4322763"/>
          <p14:tracePt t="15420" x="4803775" y="4348163"/>
          <p14:tracePt t="15436" x="4830763" y="4375150"/>
          <p14:tracePt t="15453" x="4857750" y="4394200"/>
          <p14:tracePt t="15473" x="4894263" y="4438650"/>
          <p14:tracePt t="15486" x="4919663" y="4446588"/>
          <p14:tracePt t="15503" x="4973638" y="4483100"/>
          <p14:tracePt t="15519" x="5000625" y="4500563"/>
          <p14:tracePt t="15537" x="5037138" y="4527550"/>
          <p14:tracePt t="15553" x="5062538" y="4537075"/>
          <p14:tracePt t="15570" x="5089525" y="4554538"/>
          <p14:tracePt t="15586" x="5116513" y="4572000"/>
          <p14:tracePt t="15604" x="5153025" y="4598988"/>
          <p14:tracePt t="15619" x="5180013" y="4625975"/>
          <p14:tracePt t="15637" x="5214938" y="4652963"/>
          <p14:tracePt t="15656" x="5268913" y="4687888"/>
          <p14:tracePt t="15670" x="5303838" y="4705350"/>
          <p14:tracePt t="15687" x="5348288" y="4732338"/>
          <p14:tracePt t="15704" x="5394325" y="4751388"/>
          <p14:tracePt t="15707" x="5419725" y="4759325"/>
          <p14:tracePt t="15722" x="5446713" y="4776788"/>
          <p14:tracePt t="15737" x="5483225" y="4795838"/>
          <p14:tracePt t="15753" x="5510213" y="4813300"/>
          <p14:tracePt t="15770" x="5527675" y="4822825"/>
          <p14:tracePt t="15787" x="5562600" y="4840288"/>
          <p14:tracePt t="15803" x="5608638" y="4857750"/>
          <p14:tracePt t="15820" x="5634038" y="4867275"/>
          <p14:tracePt t="15836" x="5670550" y="4884738"/>
          <p14:tracePt t="15853" x="5741988" y="4902200"/>
          <p14:tracePt t="15870" x="5795963" y="4919663"/>
          <p14:tracePt t="15887" x="5848350" y="4929188"/>
          <p14:tracePt t="15906" x="5902325" y="4946650"/>
          <p14:tracePt t="15920" x="5946775" y="4956175"/>
          <p14:tracePt t="15936" x="5973763" y="4965700"/>
          <p14:tracePt t="15953" x="6018213" y="4973638"/>
          <p14:tracePt t="15971" x="6089650" y="4991100"/>
          <p14:tracePt t="15987" x="6161088" y="5018088"/>
          <p14:tracePt t="16003" x="6215063" y="5045075"/>
          <p14:tracePt t="16021" x="6296025" y="5072063"/>
          <p14:tracePt t="16037" x="6375400" y="5108575"/>
          <p14:tracePt t="16053" x="6411913" y="5126038"/>
          <p14:tracePt t="16070" x="6456363" y="5143500"/>
          <p14:tracePt t="16088" x="6518275" y="5170488"/>
          <p14:tracePt t="16103" x="6562725" y="5180013"/>
          <p14:tracePt t="16119" x="6616700" y="5197475"/>
          <p14:tracePt t="16137" x="6653213" y="5205413"/>
          <p14:tracePt t="16156" x="6705600" y="5224463"/>
          <p14:tracePt t="16170" x="6732588" y="5224463"/>
          <p14:tracePt t="16187" x="6751638" y="5232400"/>
          <p14:tracePt t="16204" x="6777038" y="5241925"/>
          <p14:tracePt t="16209" x="6786563" y="5241925"/>
          <p14:tracePt t="16220" x="6813550" y="5241925"/>
          <p14:tracePt t="16238" x="6823075" y="5241925"/>
          <p14:tracePt t="16254" x="6840538" y="5241925"/>
          <p14:tracePt t="16273" x="6858000" y="5259388"/>
          <p14:tracePt t="16287" x="6867525" y="5259388"/>
          <p14:tracePt t="16303" x="6884988" y="5268913"/>
          <p14:tracePt t="16320" x="6894513" y="5268913"/>
          <p14:tracePt t="16338" x="6919913" y="5276850"/>
          <p14:tracePt t="16353" x="6929438" y="5286375"/>
          <p14:tracePt t="16370" x="6946900" y="5295900"/>
          <p14:tracePt t="16387" x="6956425" y="5295900"/>
          <p14:tracePt t="16404" x="6983413" y="5295900"/>
          <p14:tracePt t="16421" x="6991350" y="5303838"/>
          <p14:tracePt t="16436" x="7010400" y="5303838"/>
          <p14:tracePt t="16456" x="7018338" y="5303838"/>
          <p14:tracePt t="16486" x="7027863" y="5303838"/>
          <p14:tracePt t="18058" x="7027863" y="5313363"/>
          <p14:tracePt t="18066" x="7018338" y="5313363"/>
          <p14:tracePt t="18072" x="7010400" y="5322888"/>
          <p14:tracePt t="18087" x="6991350" y="5322888"/>
          <p14:tracePt t="18104" x="6973888" y="5340350"/>
          <p14:tracePt t="18122" x="6956425" y="5340350"/>
          <p14:tracePt t="18171" x="6938963" y="5340350"/>
          <p14:tracePt t="19233" x="6911975" y="5330825"/>
          <p14:tracePt t="19240" x="6875463" y="5313363"/>
          <p14:tracePt t="19247" x="6823075" y="5295900"/>
          <p14:tracePt t="19254" x="6759575" y="5268913"/>
          <p14:tracePt t="19271" x="6616700" y="5197475"/>
          <p14:tracePt t="19289" x="6438900" y="5089525"/>
          <p14:tracePt t="19304" x="6286500" y="4991100"/>
          <p14:tracePt t="19338" x="5973763" y="4803775"/>
          <p14:tracePt t="19371" x="5680075" y="4562475"/>
          <p14:tracePt t="19405" x="5232400" y="4160838"/>
          <p14:tracePt t="19423" x="4894263" y="3759200"/>
          <p14:tracePt t="19438" x="4751388" y="3562350"/>
          <p14:tracePt t="19455" x="4633913" y="3419475"/>
          <p14:tracePt t="19473" x="4483100" y="3152775"/>
          <p14:tracePt t="19488" x="4402138" y="3000375"/>
          <p14:tracePt t="19504" x="4367213" y="2901950"/>
          <p14:tracePt t="19521" x="4340225" y="2840038"/>
          <p14:tracePt t="19539" x="4322763" y="2732088"/>
          <p14:tracePt t="19554" x="4313238" y="2705100"/>
          <p14:tracePt t="19865" x="4251325" y="2705100"/>
          <p14:tracePt t="19871" x="4170363" y="2705100"/>
          <p14:tracePt t="19878" x="4071938" y="2705100"/>
          <p14:tracePt t="19889" x="3965575" y="2705100"/>
          <p14:tracePt t="19906" x="3714750" y="2697163"/>
          <p14:tracePt t="19921" x="3571875" y="2687638"/>
          <p14:tracePt t="19938" x="3429000" y="2670175"/>
          <p14:tracePt t="19954" x="3303588" y="2660650"/>
          <p14:tracePt t="19988" x="3143250" y="2643188"/>
          <p14:tracePt t="20024" x="3054350" y="2625725"/>
          <p14:tracePt t="20055" x="3017838" y="2625725"/>
          <p14:tracePt t="20071" x="3009900" y="2625725"/>
          <p14:tracePt t="20088" x="3000375" y="2625725"/>
          <p14:tracePt t="20106" x="2990850" y="2625725"/>
          <p14:tracePt t="20138" x="2982913" y="2625725"/>
          <p14:tracePt t="20156" x="2955925" y="2625725"/>
          <p14:tracePt t="20171" x="2946400" y="2616200"/>
          <p14:tracePt t="20188" x="2928938" y="2616200"/>
          <p14:tracePt t="20204" x="2919413" y="2616200"/>
          <p14:tracePt t="20210" x="2911475" y="2616200"/>
          <p14:tracePt t="20225" x="2901950" y="2616200"/>
          <p14:tracePt t="20240" x="2894013" y="2616200"/>
          <p14:tracePt t="20260" x="2884488" y="2616200"/>
          <p14:tracePt t="20781" x="2874963" y="2616200"/>
          <p14:tracePt t="20796" x="2867025" y="2616200"/>
          <p14:tracePt t="20811" x="2847975" y="2616200"/>
          <p14:tracePt t="20825" x="2830513" y="2616200"/>
          <p14:tracePt t="20838" x="2822575" y="2616200"/>
          <p14:tracePt t="20855" x="2803525" y="2616200"/>
          <p14:tracePt t="20871" x="2786063" y="2616200"/>
          <p14:tracePt t="20905" x="2751138" y="2616200"/>
          <p14:tracePt t="20939" x="2724150" y="2608263"/>
          <p14:tracePt t="20972" x="2697163" y="2598738"/>
          <p14:tracePt t="20989" x="2687638" y="2598738"/>
          <p14:tracePt t="21006" x="2679700" y="2589213"/>
          <p14:tracePt t="21023" x="2660650" y="2589213"/>
          <p14:tracePt t="21055" x="2652713" y="2589213"/>
          <p14:tracePt t="21072" x="2633663" y="2589213"/>
          <p14:tracePt t="21088" x="2616200" y="2581275"/>
          <p14:tracePt t="21105" x="2598738" y="2581275"/>
          <p14:tracePt t="21121" x="2589213" y="2571750"/>
          <p14:tracePt t="21140" x="2571750" y="2562225"/>
          <p14:tracePt t="21155" x="2554288" y="2562225"/>
          <p14:tracePt t="21172" x="2536825" y="2562225"/>
          <p14:tracePt t="21188" x="2527300" y="2562225"/>
          <p14:tracePt t="21205" x="2509838" y="2562225"/>
          <p14:tracePt t="21224" x="2482850" y="2554288"/>
          <p14:tracePt t="21243" x="2446338" y="2554288"/>
          <p14:tracePt t="21257" x="2428875" y="2554288"/>
          <p14:tracePt t="21272" x="2401888" y="2554288"/>
          <p14:tracePt t="21288" x="2374900" y="2554288"/>
          <p14:tracePt t="21305" x="2366963" y="2554288"/>
          <p14:tracePt t="21323" x="2339975" y="2554288"/>
          <p14:tracePt t="21338" x="2303463" y="2554288"/>
          <p14:tracePt t="21356" x="2276475" y="2554288"/>
          <p14:tracePt t="21372" x="2232025" y="2554288"/>
          <p14:tracePt t="21389" x="2160588" y="2544763"/>
          <p14:tracePt t="21405" x="2116138" y="2544763"/>
          <p14:tracePt t="21422" x="2081213" y="2544763"/>
          <p14:tracePt t="21441" x="2017713" y="2536825"/>
          <p14:tracePt t="21455" x="1990725" y="2527300"/>
          <p14:tracePt t="21472" x="1955800" y="2527300"/>
          <p14:tracePt t="21488" x="1928813" y="2527300"/>
          <p14:tracePt t="21506" x="1893888" y="2527300"/>
          <p14:tracePt t="21521" x="1874838" y="2527300"/>
          <p14:tracePt t="21539" x="1839913" y="2527300"/>
          <p14:tracePt t="21555" x="1812925" y="2517775"/>
          <p14:tracePt t="21573" x="1768475" y="2517775"/>
          <p14:tracePt t="21588" x="1731963" y="2509838"/>
          <p14:tracePt t="21606" x="1714500" y="2509838"/>
          <p14:tracePt t="21622" x="1687513" y="2509838"/>
          <p14:tracePt t="21639" x="1660525" y="2509838"/>
          <p14:tracePt t="21655" x="1643063" y="2509838"/>
          <p14:tracePt t="21672" x="1616075" y="2509838"/>
          <p14:tracePt t="21690" x="1598613" y="2509838"/>
          <p14:tracePt t="21706" x="1571625" y="2509838"/>
          <p14:tracePt t="21726" x="1554163" y="2490788"/>
          <p14:tracePt t="21739" x="1544638" y="2490788"/>
          <p14:tracePt t="21756" x="1517650" y="2490788"/>
          <p14:tracePt t="21772" x="1509713" y="2490788"/>
          <p14:tracePt t="21789" x="1500188" y="2490788"/>
          <p14:tracePt t="21809" x="1490663" y="2490788"/>
          <p14:tracePt t="21831" x="1482725" y="2490788"/>
          <p14:tracePt t="21852" x="1473200" y="2490788"/>
          <p14:tracePt t="21871" x="1465263" y="2482850"/>
          <p14:tracePt t="21898" x="1438275" y="2482850"/>
          <p14:tracePt t="21926" x="1428750" y="2473325"/>
          <p14:tracePt t="21948" x="1419225" y="2473325"/>
          <p14:tracePt t="21969" x="1411288" y="2473325"/>
          <p14:tracePt t="22171" x="1428750" y="2473325"/>
          <p14:tracePt t="22199" x="1465263" y="2500313"/>
          <p14:tracePt t="22223" x="1509713" y="2527300"/>
          <p14:tracePt t="22229" x="1517650" y="2536825"/>
          <p14:tracePt t="22258" x="1608138" y="2562225"/>
          <p14:tracePt t="22280" x="1670050" y="2581275"/>
          <p14:tracePt t="22294" x="1704975" y="2589213"/>
          <p14:tracePt t="22309" x="1731963" y="2598738"/>
          <p14:tracePt t="22323" x="1768475" y="2608263"/>
          <p14:tracePt t="22340" x="1785938" y="2616200"/>
          <p14:tracePt t="22355" x="1803400" y="2625725"/>
          <p14:tracePt t="22374" x="1830388" y="2625725"/>
          <p14:tracePt t="22389" x="1839913" y="2625725"/>
          <p14:tracePt t="22406" x="1847850" y="2625725"/>
          <p14:tracePt t="22422" x="1866900" y="2625725"/>
          <p14:tracePt t="22439" x="1893888" y="2633663"/>
          <p14:tracePt t="22456" x="1911350" y="2633663"/>
          <p14:tracePt t="22472" x="1919288" y="2633663"/>
          <p14:tracePt t="22491" x="1928813" y="2633663"/>
          <p14:tracePt t="22505" x="1938338" y="2633663"/>
          <p14:tracePt t="22522" x="1946275" y="2633663"/>
          <p14:tracePt t="23242" x="1938338" y="2633663"/>
          <p14:tracePt t="23256" x="1919288" y="2625725"/>
          <p14:tracePt t="23272" x="1893888" y="2608263"/>
          <p14:tracePt t="23293" x="1857375" y="2589213"/>
          <p14:tracePt t="23307" x="1830388" y="2571750"/>
          <p14:tracePt t="23339" x="1785938" y="2562225"/>
          <p14:tracePt t="23374" x="1751013" y="2544763"/>
          <p14:tracePt t="23389" x="1741488" y="2544763"/>
          <p14:tracePt t="23406" x="1731963" y="2544763"/>
          <p14:tracePt t="23632" x="1741488" y="2554288"/>
          <p14:tracePt t="23645" x="1776413" y="2571750"/>
          <p14:tracePt t="23659" x="1822450" y="2589213"/>
          <p14:tracePt t="23672" x="1884363" y="2608263"/>
          <p14:tracePt t="23690" x="1965325" y="2625725"/>
          <p14:tracePt t="23706" x="2036763" y="2625725"/>
          <p14:tracePt t="23712" x="2071688" y="2625725"/>
          <p14:tracePt t="23726" x="2143125" y="2625725"/>
          <p14:tracePt t="23740" x="2197100" y="2625725"/>
          <p14:tracePt t="23756" x="2241550" y="2625725"/>
          <p14:tracePt t="23773" x="2286000" y="2625725"/>
          <p14:tracePt t="23790" x="2357438" y="2625725"/>
          <p14:tracePt t="23806" x="2393950" y="2625725"/>
          <p14:tracePt t="23824" x="2438400" y="2625725"/>
          <p14:tracePt t="23842" x="2482850" y="2625725"/>
          <p14:tracePt t="23856" x="2527300" y="2616200"/>
          <p14:tracePt t="23873" x="2571750" y="2616200"/>
          <p14:tracePt t="23890" x="2625725" y="2608263"/>
          <p14:tracePt t="23907" x="2714625" y="2608263"/>
          <p14:tracePt t="23923" x="2786063" y="2608263"/>
          <p14:tracePt t="23940" x="2857500" y="2608263"/>
          <p14:tracePt t="23956" x="2946400" y="2608263"/>
          <p14:tracePt t="23974" x="3017838" y="2608263"/>
          <p14:tracePt t="23990" x="3071813" y="2608263"/>
          <p14:tracePt t="24006" x="3125788" y="2598738"/>
          <p14:tracePt t="24026" x="3241675" y="2598738"/>
          <p14:tracePt t="24040" x="3322638" y="2598738"/>
          <p14:tracePt t="24056" x="3394075" y="2589213"/>
          <p14:tracePt t="24073" x="3465513" y="2571750"/>
          <p14:tracePt t="24091" x="3527425" y="2562225"/>
          <p14:tracePt t="24106" x="3554413" y="2554288"/>
          <p14:tracePt t="24123" x="3598863" y="2544763"/>
          <p14:tracePt t="24140" x="3625850" y="2544763"/>
          <p14:tracePt t="24157" x="3660775" y="2527300"/>
          <p14:tracePt t="24173" x="3679825" y="2527300"/>
          <p14:tracePt t="24190" x="3687763" y="2517775"/>
          <p14:tracePt t="24206" x="3687763" y="2509838"/>
          <p14:tracePt t="24212" x="3697288" y="2500313"/>
          <p14:tracePt t="24226" x="3697288" y="2490788"/>
          <p14:tracePt t="24242" x="3714750" y="2473325"/>
          <p14:tracePt t="24263" x="3714750" y="2446338"/>
          <p14:tracePt t="24283" x="3714750" y="2401888"/>
          <p14:tracePt t="24301" x="3697288" y="2374900"/>
          <p14:tracePt t="24322" x="3679825" y="2339975"/>
          <p14:tracePt t="24340" x="3625850" y="2286000"/>
          <p14:tracePt t="24359" x="3589338" y="2241550"/>
          <p14:tracePt t="24381" x="3473450" y="2160588"/>
          <p14:tracePt t="24401" x="3348038" y="2116138"/>
          <p14:tracePt t="24421" x="3232150" y="2081213"/>
          <p14:tracePt t="24437" x="3152775" y="2062163"/>
          <p14:tracePt t="24452" x="3036888" y="2044700"/>
          <p14:tracePt t="24462" x="2973388" y="2044700"/>
          <p14:tracePt t="24477" x="2847975" y="2036763"/>
          <p14:tracePt t="24492" x="2732088" y="2036763"/>
          <p14:tracePt t="24506" x="2616200" y="2036763"/>
          <p14:tracePt t="24525" x="2411413" y="2054225"/>
          <p14:tracePt t="24540" x="2303463" y="2062163"/>
          <p14:tracePt t="24556" x="2214563" y="2071688"/>
          <p14:tracePt t="24573" x="2152650" y="2089150"/>
          <p14:tracePt t="24590" x="2081213" y="2098675"/>
          <p14:tracePt t="24607" x="2044700" y="2108200"/>
          <p14:tracePt t="24623" x="2027238" y="2116138"/>
          <p14:tracePt t="24642" x="2009775" y="2116138"/>
          <p14:tracePt t="24656" x="2000250" y="2116138"/>
          <p14:tracePt t="24704" x="2000250" y="2125663"/>
          <p14:tracePt t="24719" x="2000250" y="2143125"/>
          <p14:tracePt t="24737" x="2000250" y="2170113"/>
          <p14:tracePt t="24751" x="2044700" y="2197100"/>
          <p14:tracePt t="24766" x="2152650" y="2251075"/>
          <p14:tracePt t="24778" x="2214563" y="2276475"/>
          <p14:tracePt t="24793" x="2357438" y="2339975"/>
          <p14:tracePt t="24812" x="2598738" y="2438400"/>
          <p14:tracePt t="24830" x="2795588" y="2490788"/>
          <p14:tracePt t="24849" x="3036888" y="2571750"/>
          <p14:tracePt t="24863" x="3170238" y="2625725"/>
          <p14:tracePt t="24876" x="3330575" y="2670175"/>
          <p14:tracePt t="24891" x="3482975" y="2714625"/>
          <p14:tracePt t="24906" x="3598863" y="2751138"/>
          <p14:tracePt t="24923" x="3670300" y="2768600"/>
          <p14:tracePt t="24940" x="3732213" y="2795588"/>
          <p14:tracePt t="24957" x="3795713" y="2822575"/>
          <p14:tracePt t="24973" x="3840163" y="2847975"/>
          <p14:tracePt t="24990" x="3875088" y="2874963"/>
          <p14:tracePt t="25009" x="3919538" y="2919413"/>
          <p14:tracePt t="25023" x="3946525" y="2955925"/>
          <p14:tracePt t="25040" x="3973513" y="3000375"/>
          <p14:tracePt t="25056" x="4000500" y="3054350"/>
          <p14:tracePt t="25075" x="4027488" y="3125788"/>
          <p14:tracePt t="25090" x="4044950" y="3160713"/>
          <p14:tracePt t="25106" x="4062413" y="3205163"/>
          <p14:tracePt t="25123" x="4089400" y="3276600"/>
          <p14:tracePt t="25141" x="4133850" y="3367088"/>
          <p14:tracePt t="25157" x="4160838" y="3419475"/>
          <p14:tracePt t="25173" x="4214813" y="3482975"/>
          <p14:tracePt t="25192" x="4286250" y="3581400"/>
          <p14:tracePt t="25206" x="4348163" y="3633788"/>
          <p14:tracePt t="25224" x="4402138" y="3679825"/>
          <p14:tracePt t="25240" x="4465638" y="3714750"/>
          <p14:tracePt t="25260" x="4545013" y="3776663"/>
          <p14:tracePt t="25273" x="4598988" y="3813175"/>
          <p14:tracePt t="25290" x="4652963" y="3848100"/>
          <p14:tracePt t="25306" x="4724400" y="3884613"/>
          <p14:tracePt t="25324" x="4822825" y="3911600"/>
          <p14:tracePt t="25340" x="4894263" y="3929063"/>
          <p14:tracePt t="25357" x="4956175" y="3956050"/>
          <p14:tracePt t="25376" x="5054600" y="3973513"/>
          <p14:tracePt t="25390" x="5108575" y="3990975"/>
          <p14:tracePt t="25407" x="5187950" y="4017963"/>
          <p14:tracePt t="25423" x="5259388" y="4027488"/>
          <p14:tracePt t="25441" x="5367338" y="4062413"/>
          <p14:tracePt t="25456" x="5429250" y="4071938"/>
          <p14:tracePt t="25473" x="5465763" y="4081463"/>
          <p14:tracePt t="25491" x="5500688" y="4089400"/>
          <p14:tracePt t="25509" x="5527675" y="4098925"/>
          <p14:tracePt t="25523" x="5537200" y="4098925"/>
          <p14:tracePt t="25541" x="5545138" y="4098925"/>
          <p14:tracePt t="25556" x="5554663" y="4098925"/>
          <p14:tracePt t="25574" x="5562600" y="4098925"/>
          <p14:tracePt t="25607" x="5554663" y="4098925"/>
          <p14:tracePt t="25620" x="5473700" y="4054475"/>
          <p14:tracePt t="25626" x="5375275" y="3983038"/>
          <p14:tracePt t="25640" x="5170488" y="3840163"/>
          <p14:tracePt t="25657" x="4768850" y="3616325"/>
          <p14:tracePt t="25673" x="4456113" y="3429000"/>
          <p14:tracePt t="25691" x="4143375" y="3232150"/>
          <p14:tracePt t="25707" x="3946525" y="3098800"/>
          <p14:tracePt t="25724" x="3803650" y="3000375"/>
          <p14:tracePt t="25743" x="3608388" y="2840038"/>
          <p14:tracePt t="25756" x="3465513" y="2705100"/>
          <p14:tracePt t="25773" x="3322638" y="2571750"/>
          <p14:tracePt t="25790" x="3197225" y="2473325"/>
          <p14:tracePt t="25816" x="3000375" y="2268538"/>
          <p14:tracePt t="25835" x="2867025" y="2170113"/>
          <p14:tracePt t="25854" x="2687638" y="2027238"/>
          <p14:tracePt t="25868" x="2589213" y="1946275"/>
          <p14:tracePt t="25883" x="2517775" y="1901825"/>
          <p14:tracePt t="25898" x="2446338" y="1847850"/>
          <p14:tracePt t="25908" x="2419350" y="1830388"/>
          <p14:tracePt t="25923" x="2339975" y="1785938"/>
          <p14:tracePt t="25940" x="2205038" y="1741488"/>
          <p14:tracePt t="25957" x="2133600" y="1704975"/>
          <p14:tracePt t="25973" x="2081213" y="1697038"/>
          <p14:tracePt t="25992" x="2000250" y="1679575"/>
          <p14:tracePt t="26006" x="1946275" y="1670050"/>
          <p14:tracePt t="26023" x="1893888" y="1670050"/>
          <p14:tracePt t="26040" x="1847850" y="1670050"/>
          <p14:tracePt t="26057" x="1776413" y="1670050"/>
          <p14:tracePt t="26073" x="1741488" y="1670050"/>
          <p14:tracePt t="26091" x="1697038" y="1687513"/>
          <p14:tracePt t="26107" x="1670050" y="1687513"/>
          <p14:tracePt t="26124" x="1633538" y="1704975"/>
          <p14:tracePt t="26140" x="1608138" y="1724025"/>
          <p14:tracePt t="26157" x="1571625" y="1741488"/>
          <p14:tracePt t="26176" x="1527175" y="1758950"/>
          <p14:tracePt t="26190" x="1500188" y="1776413"/>
          <p14:tracePt t="26207" x="1455738" y="1795463"/>
          <p14:tracePt t="26213" x="1446213" y="1795463"/>
          <p14:tracePt t="26223" x="1428750" y="1795463"/>
          <p14:tracePt t="26241" x="1374775" y="1812925"/>
          <p14:tracePt t="26257" x="1339850" y="1822450"/>
          <p14:tracePt t="26274" x="1303338" y="1830388"/>
          <p14:tracePt t="26292" x="1268413" y="1839913"/>
          <p14:tracePt t="26308" x="1223963" y="1847850"/>
          <p14:tracePt t="26324" x="1204913" y="1847850"/>
          <p14:tracePt t="26341" x="1179513" y="1857375"/>
          <p14:tracePt t="26357" x="1152525" y="1857375"/>
          <p14:tracePt t="26374" x="1125538" y="1866900"/>
          <p14:tracePt t="26390" x="1108075" y="1874838"/>
          <p14:tracePt t="26407" x="1089025" y="1884363"/>
          <p14:tracePt t="26426" x="1062038" y="1893888"/>
          <p14:tracePt t="26444" x="1044575" y="1901825"/>
          <p14:tracePt t="26463" x="1027113" y="1928813"/>
          <p14:tracePt t="26481" x="1009650" y="1946275"/>
          <p14:tracePt t="26500" x="990600" y="1965325"/>
          <p14:tracePt t="26517" x="973138" y="1982788"/>
          <p14:tracePt t="26535" x="965200" y="1990725"/>
          <p14:tracePt t="26552" x="955675" y="1990725"/>
          <p14:tracePt t="26571" x="946150" y="2000250"/>
          <p14:tracePt t="26605" x="946150" y="2009775"/>
          <p14:tracePt t="26628" x="946150" y="2017713"/>
          <p14:tracePt t="26649" x="946150" y="2044700"/>
          <p14:tracePt t="26676" x="973138" y="2054225"/>
          <p14:tracePt t="26693" x="982663" y="2062163"/>
          <p14:tracePt t="26719" x="1017588" y="2081213"/>
          <p14:tracePt t="26744" x="1044575" y="2089150"/>
          <p14:tracePt t="26764" x="1081088" y="2098675"/>
          <p14:tracePt t="26786" x="1116013" y="2108200"/>
          <p14:tracePt t="26807" x="1152525" y="2116138"/>
          <p14:tracePt t="26826" x="1169988" y="2125663"/>
          <p14:tracePt t="26847" x="1196975" y="2125663"/>
          <p14:tracePt t="26867" x="1214438" y="2125663"/>
          <p14:tracePt t="26882" x="1223963" y="2125663"/>
          <p14:tracePt t="26895" x="1231900" y="2125663"/>
          <p14:tracePt t="26910" x="1241425" y="2125663"/>
          <p14:tracePt t="26926" x="1250950" y="2125663"/>
          <p14:tracePt t="27021" x="1258888" y="2125663"/>
          <p14:tracePt t="27037" x="1276350" y="2125663"/>
          <p14:tracePt t="27058" x="1312863" y="2125663"/>
          <p14:tracePt t="27076" x="1347788" y="2125663"/>
          <p14:tracePt t="27095" x="1393825" y="2125663"/>
          <p14:tracePt t="27110" x="1438275" y="2133600"/>
          <p14:tracePt t="27127" x="1490663" y="2143125"/>
          <p14:tracePt t="27152" x="1660525" y="2152650"/>
          <p14:tracePt t="27169" x="1751013" y="2152650"/>
          <p14:tracePt t="27189" x="1839913" y="2160588"/>
          <p14:tracePt t="27200" x="1866900" y="2160588"/>
          <p14:tracePt t="27218" x="1965325" y="2179638"/>
          <p14:tracePt t="27234" x="2044700" y="2187575"/>
          <p14:tracePt t="27249" x="2125663" y="2197100"/>
          <p14:tracePt t="27264" x="2205038" y="2214563"/>
          <p14:tracePt t="27278" x="2268538" y="2214563"/>
          <p14:tracePt t="27293" x="2312988" y="2214563"/>
          <p14:tracePt t="27307" x="2347913" y="2214563"/>
          <p14:tracePt t="27325" x="2393950" y="2214563"/>
          <p14:tracePt t="27343" x="2473325" y="2214563"/>
          <p14:tracePt t="27358" x="2517775" y="2214563"/>
          <p14:tracePt t="27374" x="2562225" y="2224088"/>
          <p14:tracePt t="27391" x="2608263" y="2232025"/>
          <p14:tracePt t="27409" x="2697163" y="2241550"/>
          <p14:tracePt t="27424" x="2741613" y="2241550"/>
          <p14:tracePt t="27441" x="2786063" y="2241550"/>
          <p14:tracePt t="27457" x="2822575" y="2241550"/>
          <p14:tracePt t="27474" x="2874963" y="2241550"/>
          <p14:tracePt t="27491" x="2919413" y="2241550"/>
          <p14:tracePt t="27507" x="2965450" y="2241550"/>
          <p14:tracePt t="27527" x="3036888" y="2232025"/>
          <p14:tracePt t="27542" x="3089275" y="2224088"/>
          <p14:tracePt t="27557" x="3143250" y="2224088"/>
          <p14:tracePt t="27574" x="3187700" y="2205038"/>
          <p14:tracePt t="27591" x="3276600" y="2179638"/>
          <p14:tracePt t="27607" x="3357563" y="2160588"/>
          <p14:tracePt t="27624" x="3438525" y="2143125"/>
          <p14:tracePt t="27643" x="3527425" y="2125663"/>
          <p14:tracePt t="27660" x="3581400" y="2108200"/>
          <p14:tracePt t="27677" x="3608388" y="2098675"/>
          <p14:tracePt t="27696" x="3652838" y="2081213"/>
          <p14:tracePt t="27713" x="3670300" y="2071688"/>
          <p14:tracePt t="27719" x="3670300" y="2062163"/>
          <p14:tracePt t="27738" x="3679825" y="2054225"/>
          <p14:tracePt t="27755" x="3687763" y="2054225"/>
          <p14:tracePt t="27769" x="3697288" y="2044700"/>
          <p14:tracePt t="27784" x="3697288" y="2009775"/>
          <p14:tracePt t="27799" x="3714750" y="1982788"/>
          <p14:tracePt t="27819" x="3714750" y="1946275"/>
          <p14:tracePt t="27835" x="3714750" y="1911350"/>
          <p14:tracePt t="27850" x="3714750" y="1884363"/>
          <p14:tracePt t="27865" x="3714750" y="1847850"/>
          <p14:tracePt t="27879" x="3705225" y="1830388"/>
          <p14:tracePt t="27894" x="3697288" y="1803400"/>
          <p14:tracePt t="27907" x="3687763" y="1776413"/>
          <p14:tracePt t="27924" x="3660775" y="1751013"/>
          <p14:tracePt t="27941" x="3616325" y="1724025"/>
          <p14:tracePt t="27961" x="3544888" y="1670050"/>
          <p14:tracePt t="27981" x="3438525" y="1608138"/>
          <p14:tracePt t="27997" x="3375025" y="1581150"/>
          <p14:tracePt t="28013" x="3268663" y="1544638"/>
          <p14:tracePt t="28030" x="3143250" y="1500188"/>
          <p14:tracePt t="28048" x="3009900" y="1465263"/>
          <p14:tracePt t="28066" x="2928938" y="1455738"/>
          <p14:tracePt t="28080" x="2867025" y="1438275"/>
          <p14:tracePt t="28094" x="2768600" y="1428750"/>
          <p14:tracePt t="28108" x="2616200" y="1419225"/>
          <p14:tracePt t="28124" x="2465388" y="1419225"/>
          <p14:tracePt t="28143" x="2276475" y="1419225"/>
          <p14:tracePt t="28158" x="2098675" y="1419225"/>
          <p14:tracePt t="28174" x="1928813" y="1419225"/>
          <p14:tracePt t="28191" x="1785938" y="1419225"/>
          <p14:tracePt t="28208" x="1589088" y="1428750"/>
          <p14:tracePt t="28238" x="1330325" y="1428750"/>
          <p14:tracePt t="28250" x="1295400" y="1428750"/>
          <p14:tracePt t="28267" x="1187450" y="1428750"/>
          <p14:tracePt t="28279" x="1160463" y="1428750"/>
          <p14:tracePt t="28297" x="1071563" y="1428750"/>
          <p14:tracePt t="28309" x="1036638" y="1428750"/>
          <p14:tracePt t="28326" x="938213" y="1446213"/>
          <p14:tracePt t="28342" x="884238" y="1465263"/>
          <p14:tracePt t="28358" x="839788" y="1465263"/>
          <p14:tracePt t="28374" x="803275" y="1482725"/>
          <p14:tracePt t="28393" x="768350" y="1509713"/>
          <p14:tracePt t="28407" x="741363" y="1527175"/>
          <p14:tracePt t="28425" x="723900" y="1544638"/>
          <p14:tracePt t="28445" x="696913" y="1589088"/>
          <p14:tracePt t="28462" x="679450" y="1608138"/>
          <p14:tracePt t="28481" x="660400" y="1660525"/>
          <p14:tracePt t="28499" x="652463" y="1697038"/>
          <p14:tracePt t="28518" x="652463" y="1751013"/>
          <p14:tracePt t="28536" x="652463" y="1803400"/>
          <p14:tracePt t="28554" x="669925" y="1884363"/>
          <p14:tracePt t="28568" x="687388" y="1938338"/>
          <p14:tracePt t="28583" x="714375" y="1965325"/>
          <p14:tracePt t="28598" x="723900" y="1990725"/>
          <p14:tracePt t="28610" x="731838" y="2009775"/>
          <p14:tracePt t="28629" x="768350" y="2027238"/>
          <p14:tracePt t="28646" x="812800" y="2054225"/>
          <p14:tracePt t="28665" x="901700" y="2081213"/>
          <p14:tracePt t="28679" x="965200" y="2098675"/>
          <p14:tracePt t="28697" x="1036638" y="2125663"/>
          <p14:tracePt t="28720" x="1160463" y="2143125"/>
          <p14:tracePt t="28725" x="1204913" y="2152650"/>
          <p14:tracePt t="28749" x="1347788" y="2170113"/>
          <p14:tracePt t="28775" x="1490663" y="2197100"/>
          <p14:tracePt t="28791" x="1562100" y="2197100"/>
          <p14:tracePt t="28812" x="1714500" y="2205038"/>
          <p14:tracePt t="28832" x="1884363" y="2205038"/>
          <p14:tracePt t="28846" x="1955800" y="2205038"/>
          <p14:tracePt t="28862" x="2054225" y="2205038"/>
          <p14:tracePt t="28877" x="2187575" y="2187575"/>
          <p14:tracePt t="28891" x="2322513" y="2170113"/>
          <p14:tracePt t="28908" x="2446338" y="2152650"/>
          <p14:tracePt t="28925" x="2544763" y="2143125"/>
          <p14:tracePt t="28942" x="2660650" y="2133600"/>
          <p14:tracePt t="28958" x="2768600" y="2133600"/>
          <p14:tracePt t="28975" x="2867025" y="2133600"/>
          <p14:tracePt t="28991" x="2965450" y="2116138"/>
          <p14:tracePt t="29009" x="3054350" y="2098675"/>
          <p14:tracePt t="29025" x="3108325" y="2098675"/>
          <p14:tracePt t="29041" x="3160713" y="2089150"/>
          <p14:tracePt t="29060" x="3241675" y="2071688"/>
          <p14:tracePt t="29074" x="3295650" y="2062163"/>
          <p14:tracePt t="29093" x="3340100" y="2054225"/>
          <p14:tracePt t="29113" x="3394075" y="2044700"/>
          <p14:tracePt t="29133" x="3438525" y="2036763"/>
          <p14:tracePt t="29150" x="3465513" y="2036763"/>
          <p14:tracePt t="29167" x="3482975" y="2027238"/>
          <p14:tracePt t="29186" x="3500438" y="2017713"/>
          <p14:tracePt t="29200" x="3509963" y="2009775"/>
          <p14:tracePt t="29217" x="3517900" y="2000250"/>
          <p14:tracePt t="29240" x="3527425" y="2000250"/>
          <p14:tracePt t="29268" x="3536950" y="2000250"/>
          <p14:tracePt t="29288" x="3536950" y="1990725"/>
          <p14:tracePt t="29312" x="3536950" y="1982788"/>
          <p14:tracePt t="29330" x="3544888" y="1973263"/>
          <p14:tracePt t="29349" x="3554413" y="1955800"/>
          <p14:tracePt t="29365" x="3562350" y="1938338"/>
          <p14:tracePt t="29383" x="3571875" y="1919288"/>
          <p14:tracePt t="29398" x="3571875" y="1911350"/>
          <p14:tracePt t="29413" x="3571875" y="1893888"/>
          <p14:tracePt t="29428" x="3571875" y="1884363"/>
          <p14:tracePt t="29445" x="3571875" y="1866900"/>
          <p14:tracePt t="29465" x="3571875" y="1822450"/>
          <p14:tracePt t="29482" x="3571875" y="1785938"/>
          <p14:tracePt t="29497" x="3571875" y="1768475"/>
          <p14:tracePt t="29512" x="3562350" y="1741488"/>
          <p14:tracePt t="29530" x="3554413" y="1724025"/>
          <p14:tracePt t="29546" x="3536950" y="1714500"/>
          <p14:tracePt t="29563" x="3517900" y="1697038"/>
          <p14:tracePt t="29582" x="3490913" y="1670050"/>
          <p14:tracePt t="29597" x="3465513" y="1652588"/>
          <p14:tracePt t="29613" x="3438525" y="1643063"/>
          <p14:tracePt t="29629" x="3394075" y="1633538"/>
          <p14:tracePt t="29649" x="3330575" y="1625600"/>
          <p14:tracePt t="29666" x="3295650" y="1625600"/>
          <p14:tracePt t="29686" x="3232150" y="1625600"/>
          <p14:tracePt t="29705" x="3197225" y="1625600"/>
          <p14:tracePt t="29723" x="3187700" y="1625600"/>
          <p14:tracePt t="29738" x="3170238" y="1625600"/>
          <p14:tracePt t="29751" x="3143250" y="1616075"/>
          <p14:tracePt t="30061" x="3197225" y="1625600"/>
          <p14:tracePt t="30074" x="3375025" y="1687513"/>
          <p14:tracePt t="30092" x="3589338" y="1741488"/>
          <p14:tracePt t="30111" x="3857625" y="1822450"/>
          <p14:tracePt t="30129" x="4010025" y="1874838"/>
          <p14:tracePt t="30144" x="4160838" y="1938338"/>
          <p14:tracePt t="30161" x="4313238" y="2000250"/>
          <p14:tracePt t="30175" x="4375150" y="2036763"/>
          <p14:tracePt t="30192" x="4411663" y="2044700"/>
          <p14:tracePt t="30209" x="4429125" y="2062163"/>
          <p14:tracePt t="30214" x="4438650" y="2062163"/>
          <p14:tracePt t="30227" x="4446588" y="2071688"/>
          <p14:tracePt t="30242" x="4456113" y="2081213"/>
          <p14:tracePt t="30259" x="4465638" y="2081213"/>
          <p14:tracePt t="30293" x="4473575" y="2081213"/>
          <p14:tracePt t="30339" x="4473575" y="2089150"/>
          <p14:tracePt t="30349" x="4456113" y="2098675"/>
          <p14:tracePt t="30359" x="4411663" y="2108200"/>
          <p14:tracePt t="30375" x="4340225" y="2116138"/>
          <p14:tracePt t="30392" x="4276725" y="2116138"/>
          <p14:tracePt t="30412" x="4214813" y="2108200"/>
          <p14:tracePt t="30425" x="4170363" y="2098675"/>
          <p14:tracePt t="30442" x="4125913" y="2089150"/>
          <p14:tracePt t="30459" x="4098925" y="2081213"/>
          <p14:tracePt t="30476" x="4062413" y="2071688"/>
          <p14:tracePt t="30492" x="4044950" y="2071688"/>
          <p14:tracePt t="30509" x="4037013" y="2071688"/>
          <p14:tracePt t="30542" x="4027488" y="2071688"/>
          <p14:tracePt t="30816" x="4081463" y="2071688"/>
          <p14:tracePt t="30829" x="4152900" y="2081213"/>
          <p14:tracePt t="30844" x="4251325" y="2098675"/>
          <p14:tracePt t="30858" x="4384675" y="2116138"/>
          <p14:tracePt t="30876" x="4491038" y="2143125"/>
          <p14:tracePt t="30892" x="4589463" y="2152650"/>
          <p14:tracePt t="30926" x="4938713" y="2179638"/>
          <p14:tracePt t="30961" x="5126038" y="2205038"/>
          <p14:tracePt t="30992" x="5232400" y="2205038"/>
          <p14:tracePt t="31009" x="5295900" y="2205038"/>
          <p14:tracePt t="31027" x="5384800" y="2205038"/>
          <p14:tracePt t="31042" x="5429250" y="2205038"/>
          <p14:tracePt t="31059" x="5456238" y="2205038"/>
          <p14:tracePt t="31076" x="5483225" y="2205038"/>
          <p14:tracePt t="31094" x="5491163" y="2205038"/>
          <p14:tracePt t="31109" x="5500688" y="2205038"/>
          <p14:tracePt t="31144" x="5510213" y="2205038"/>
          <p14:tracePt t="31183" x="5518150" y="2205038"/>
          <p14:tracePt t="31308" x="5510213" y="2205038"/>
          <p14:tracePt t="31318" x="5491163" y="2205038"/>
          <p14:tracePt t="31329" x="5429250" y="2224088"/>
          <p14:tracePt t="31343" x="5357813" y="2241550"/>
          <p14:tracePt t="31359" x="5286375" y="2268538"/>
          <p14:tracePt t="31375" x="5187950" y="2339975"/>
          <p14:tracePt t="31395" x="5000625" y="2473325"/>
          <p14:tracePt t="31409" x="4911725" y="2544763"/>
          <p14:tracePt t="31425" x="4822825" y="2687638"/>
          <p14:tracePt t="31442" x="4768850" y="2840038"/>
          <p14:tracePt t="31460" x="4741863" y="3000375"/>
          <p14:tracePt t="31475" x="4759325" y="3044825"/>
          <p14:tracePt t="31492" x="4776788" y="3108325"/>
          <p14:tracePt t="31511" x="4867275" y="3268663"/>
          <p14:tracePt t="31526" x="4946650" y="3402013"/>
          <p14:tracePt t="31543" x="5000625" y="3544888"/>
          <p14:tracePt t="31559" x="5027613" y="3616325"/>
          <p14:tracePt t="31577" x="5081588" y="3732213"/>
          <p14:tracePt t="31592" x="5081588" y="3776663"/>
          <p14:tracePt t="31845" x="5081588" y="3830638"/>
          <p14:tracePt t="31850" x="5081588" y="3911600"/>
          <p14:tracePt t="31859" x="5081588" y="3990975"/>
          <p14:tracePt t="31876" x="5081588" y="4160838"/>
          <p14:tracePt t="31893" x="5099050" y="4348163"/>
          <p14:tracePt t="31909" x="5108575" y="4419600"/>
          <p14:tracePt t="31926" x="5133975" y="4483100"/>
          <p14:tracePt t="31946" x="5170488" y="4562475"/>
          <p14:tracePt t="31959" x="5197475" y="4608513"/>
          <p14:tracePt t="31976" x="5214938" y="4633913"/>
          <p14:tracePt t="31992" x="5232400" y="4652963"/>
          <p14:tracePt t="32010" x="5241925" y="4670425"/>
          <p14:tracePt t="32291" x="5224463" y="4660900"/>
          <p14:tracePt t="32300" x="5214938" y="4643438"/>
          <p14:tracePt t="32311" x="5187950" y="4616450"/>
          <p14:tracePt t="32326" x="5160963" y="4598988"/>
          <p14:tracePt t="32342" x="5153025" y="4581525"/>
          <p14:tracePt t="32360" x="5143500" y="4581525"/>
          <p14:tracePt t="32377" x="5133975" y="4572000"/>
          <p14:tracePt t="32393" x="5126038" y="4572000"/>
          <p14:tracePt t="32489" x="5143500" y="4572000"/>
          <p14:tracePt t="32504" x="5180013" y="4598988"/>
          <p14:tracePt t="32511" x="5205413" y="4608513"/>
          <p14:tracePt t="32526" x="5276850" y="4643438"/>
          <p14:tracePt t="32543" x="5384800" y="4679950"/>
          <p14:tracePt t="32561" x="5491163" y="4714875"/>
          <p14:tracePt t="32576" x="5554663" y="4732338"/>
          <p14:tracePt t="32593" x="5653088" y="4768850"/>
          <p14:tracePt t="32613" x="5803900" y="4822825"/>
          <p14:tracePt t="32627" x="5911850" y="4867275"/>
          <p14:tracePt t="32643" x="6010275" y="4902200"/>
          <p14:tracePt t="32659" x="6089650" y="4929188"/>
          <p14:tracePt t="32679" x="6232525" y="4991100"/>
          <p14:tracePt t="32694" x="6348413" y="5027613"/>
          <p14:tracePt t="32709" x="6465888" y="5054600"/>
          <p14:tracePt t="32715" x="6518275" y="5072063"/>
          <p14:tracePt t="32726" x="6554788" y="5072063"/>
          <p14:tracePt t="32745" x="6653213" y="5108575"/>
          <p14:tracePt t="32759" x="6688138" y="5108575"/>
          <p14:tracePt t="32776" x="6724650" y="5126038"/>
          <p14:tracePt t="32793" x="6769100" y="5133975"/>
          <p14:tracePt t="32810" x="6813550" y="5133975"/>
          <p14:tracePt t="32827" x="6858000" y="5133975"/>
          <p14:tracePt t="32844" x="6894513" y="5133975"/>
          <p14:tracePt t="32862" x="6911975" y="5133975"/>
          <p14:tracePt t="32876" x="6929438" y="5133975"/>
          <p14:tracePt t="32894" x="6938963" y="5133975"/>
          <p14:tracePt t="32938" x="6919913" y="5116513"/>
          <p14:tracePt t="32943" x="6894513" y="5072063"/>
          <p14:tracePt t="32960" x="6786563" y="4938713"/>
          <p14:tracePt t="32977" x="6643688" y="4759325"/>
          <p14:tracePt t="32994" x="6313488" y="4268788"/>
          <p14:tracePt t="33009" x="6180138" y="4037013"/>
          <p14:tracePt t="33026" x="6089650" y="3840163"/>
          <p14:tracePt t="33046" x="5938838" y="3438525"/>
          <p14:tracePt t="33060" x="5884863" y="3259138"/>
          <p14:tracePt t="33076" x="5795963" y="3089275"/>
          <p14:tracePt t="33094" x="5705475" y="2884488"/>
          <p14:tracePt t="33111" x="5589588" y="2714625"/>
          <p14:tracePt t="33126" x="5518150" y="2643188"/>
          <p14:tracePt t="33144" x="5429250" y="2562225"/>
          <p14:tracePt t="33159" x="5286375" y="2455863"/>
          <p14:tracePt t="33178" x="5037138" y="2303463"/>
          <p14:tracePt t="33193" x="4929188" y="2232025"/>
          <p14:tracePt t="33209" x="4857750" y="2179638"/>
          <p14:tracePt t="33215" x="4840288" y="2170113"/>
          <p14:tracePt t="33228" x="4813300" y="2152650"/>
          <p14:tracePt t="33243" x="4795838" y="2133600"/>
          <p14:tracePt t="33260" x="4786313" y="2133600"/>
          <p14:tracePt t="33276" x="4776788" y="2125663"/>
          <p14:tracePt t="33294" x="4768850" y="2116138"/>
          <p14:tracePt t="33310" x="4759325" y="2116138"/>
          <p14:tracePt t="33345" x="4751388" y="2116138"/>
          <p14:tracePt t="33360" x="4741863" y="2116138"/>
          <p14:tracePt t="33376" x="4724400" y="2116138"/>
          <p14:tracePt t="33409" x="4714875" y="2116138"/>
          <p14:tracePt t="33488" x="4724400" y="2116138"/>
          <p14:tracePt t="33500" x="4830763" y="2116138"/>
          <p14:tracePt t="33510" x="4902200" y="2116138"/>
          <p14:tracePt t="33527" x="5062538" y="2133600"/>
          <p14:tracePt t="33546" x="5205413" y="2143125"/>
          <p14:tracePt t="33560" x="5251450" y="2152650"/>
          <p14:tracePt t="33577" x="5276850" y="2160588"/>
          <p14:tracePt t="33594" x="5286375" y="2160588"/>
          <p14:tracePt t="33610" x="5303838" y="2160588"/>
          <p14:tracePt t="33627" x="5313363" y="2160588"/>
          <p14:tracePt t="33648" x="5303838" y="2160588"/>
          <p14:tracePt t="33662" x="5187950" y="2187575"/>
          <p14:tracePt t="33677" x="4991100" y="2232025"/>
          <p14:tracePt t="33693" x="4840288" y="2286000"/>
          <p14:tracePt t="33710" x="4751388" y="2312988"/>
          <p14:tracePt t="33716" x="4714875" y="2322513"/>
          <p14:tracePt t="33727" x="4670425" y="2339975"/>
          <p14:tracePt t="33743" x="4652963" y="2347913"/>
          <p14:tracePt t="33777" x="4643438" y="2347913"/>
          <p14:tracePt t="33796" x="4643438" y="2357438"/>
          <p14:tracePt t="33810" x="4652963" y="2366963"/>
          <p14:tracePt t="33826" x="4679950" y="2384425"/>
          <p14:tracePt t="33846" x="4776788" y="2438400"/>
          <p14:tracePt t="33859" x="4902200" y="2500313"/>
          <p14:tracePt t="33877" x="5054600" y="2608263"/>
          <p14:tracePt t="33893" x="5224463" y="2751138"/>
          <p14:tracePt t="33911" x="5510213" y="2973388"/>
          <p14:tracePt t="33927" x="5661025" y="3125788"/>
          <p14:tracePt t="33943" x="5822950" y="3295650"/>
          <p14:tracePt t="33960" x="5965825" y="3465513"/>
          <p14:tracePt t="33977" x="6153150" y="3660775"/>
          <p14:tracePt t="33993" x="6276975" y="3803650"/>
          <p14:tracePt t="34010" x="6394450" y="3938588"/>
          <p14:tracePt t="34029" x="6500813" y="4125913"/>
          <p14:tracePt t="34044" x="6562725" y="4197350"/>
          <p14:tracePt t="34061" x="6616700" y="4276725"/>
          <p14:tracePt t="34077" x="6670675" y="4375150"/>
          <p14:tracePt t="34095" x="6715125" y="4500563"/>
          <p14:tracePt t="34110" x="6751638" y="4581525"/>
          <p14:tracePt t="34127" x="6769100" y="4660900"/>
          <p14:tracePt t="34143" x="6796088" y="4732338"/>
          <p14:tracePt t="34160" x="6813550" y="4848225"/>
          <p14:tracePt t="34177" x="6831013" y="4973638"/>
          <p14:tracePt t="34193" x="6840538" y="5081588"/>
          <p14:tracePt t="34212" x="6848475" y="5197475"/>
          <p14:tracePt t="34226" x="6848475" y="5259388"/>
          <p14:tracePt t="34243" x="6848475" y="5295900"/>
          <p14:tracePt t="34260" x="6848475" y="5330825"/>
          <p14:tracePt t="34278" x="6848475" y="5384800"/>
          <p14:tracePt t="34294" x="6848475" y="5419725"/>
          <p14:tracePt t="34310" x="6848475" y="5446713"/>
          <p14:tracePt t="34327" x="6858000" y="5473700"/>
          <p14:tracePt t="34345" x="6858000" y="5500688"/>
          <p14:tracePt t="34360" x="6858000" y="5527675"/>
          <p14:tracePt t="34377" x="6867525" y="5554663"/>
          <p14:tracePt t="34396" x="6867525" y="5581650"/>
          <p14:tracePt t="34410" x="6867525" y="5599113"/>
          <p14:tracePt t="34426" x="6867525" y="5608638"/>
          <p14:tracePt t="34443" x="6867525" y="5616575"/>
          <p14:tracePt t="34462" x="6858000" y="5634038"/>
          <p14:tracePt t="34477" x="6848475" y="5653088"/>
          <p14:tracePt t="34494" x="6823075" y="5670550"/>
          <p14:tracePt t="34510" x="6786563" y="5680075"/>
          <p14:tracePt t="34528" x="6732588" y="5688013"/>
          <p14:tracePt t="34545" x="6688138" y="5688013"/>
          <p14:tracePt t="34560" x="6626225" y="5688013"/>
          <p14:tracePt t="34577" x="6537325" y="5670550"/>
          <p14:tracePt t="34595" x="6348413" y="5634038"/>
          <p14:tracePt t="34610" x="6242050" y="5626100"/>
          <p14:tracePt t="34627" x="6143625" y="5608638"/>
          <p14:tracePt t="34646" x="5983288" y="5589588"/>
          <p14:tracePt t="34660" x="5911850" y="5572125"/>
          <p14:tracePt t="34677" x="5867400" y="5572125"/>
          <p14:tracePt t="34693" x="5840413" y="5572125"/>
          <p14:tracePt t="34710" x="5813425" y="5572125"/>
          <p14:tracePt t="34713" x="5803900" y="5572125"/>
          <p14:tracePt t="34727" x="5786438" y="5572125"/>
          <p14:tracePt t="34744" x="5768975" y="5572125"/>
          <p14:tracePt t="34760" x="5759450" y="5572125"/>
          <p14:tracePt t="34778" x="5741988" y="5572125"/>
          <p14:tracePt t="34794" x="5715000" y="5572125"/>
          <p14:tracePt t="34810" x="5688013" y="5572125"/>
          <p14:tracePt t="34830" x="5616575" y="5572125"/>
          <p14:tracePt t="34844" x="5554663" y="5572125"/>
          <p14:tracePt t="34860" x="5473700" y="5572125"/>
          <p14:tracePt t="34880" x="5357813" y="5554663"/>
          <p14:tracePt t="34896" x="5303838" y="5545138"/>
          <p14:tracePt t="34911" x="5268913" y="5537200"/>
          <p14:tracePt t="34928" x="5224463" y="5527675"/>
          <p14:tracePt t="34945" x="5170488" y="5518150"/>
          <p14:tracePt t="34961" x="5108575" y="5491163"/>
          <p14:tracePt t="34977" x="5072063" y="5483225"/>
          <p14:tracePt t="34993" x="5054600" y="5473700"/>
          <p14:tracePt t="35011" x="5018088" y="5465763"/>
          <p14:tracePt t="35027" x="5000625" y="5456238"/>
          <p14:tracePt t="35044" x="4991100" y="5446713"/>
          <p14:tracePt t="35060" x="4973638" y="5438775"/>
          <p14:tracePt t="35078" x="4956175" y="5429250"/>
          <p14:tracePt t="35093" x="4938713" y="5419725"/>
          <p14:tracePt t="35111" x="4919663" y="5419725"/>
          <p14:tracePt t="35144" x="4911725" y="5411788"/>
          <p14:tracePt t="35160" x="4902200" y="5411788"/>
          <p14:tracePt t="35182" x="4894263" y="5411788"/>
          <p14:tracePt t="36570" x="4911725" y="5411788"/>
          <p14:tracePt t="36578" x="4938713" y="5411788"/>
          <p14:tracePt t="36584" x="4946650" y="5411788"/>
          <p14:tracePt t="36594" x="4956175" y="5411788"/>
          <p14:tracePt t="36613" x="4973638" y="5411788"/>
          <p14:tracePt t="36628" x="4991100" y="5411788"/>
          <p14:tracePt t="36645" x="5010150" y="5411788"/>
          <p14:tracePt t="36678" x="5062538" y="5411788"/>
          <p14:tracePt t="36711" x="5116513" y="5411788"/>
          <p14:tracePt t="36716" x="5126038" y="5411788"/>
          <p14:tracePt t="36744" x="5170488" y="5411788"/>
          <p14:tracePt t="36762" x="5197475" y="5411788"/>
          <p14:tracePt t="36781" x="5251450" y="5411788"/>
          <p14:tracePt t="36796" x="5276850" y="5411788"/>
          <p14:tracePt t="36811" x="5303838" y="5411788"/>
          <p14:tracePt t="36827" x="5330825" y="5411788"/>
          <p14:tracePt t="36845" x="5348288" y="5411788"/>
          <p14:tracePt t="36862" x="5384800" y="5411788"/>
          <p14:tracePt t="36878" x="5411788" y="5411788"/>
          <p14:tracePt t="36895" x="5456238" y="5411788"/>
          <p14:tracePt t="36913" x="5510213" y="5411788"/>
          <p14:tracePt t="36928" x="5554663" y="5411788"/>
          <p14:tracePt t="36944" x="5599113" y="5411788"/>
          <p14:tracePt t="36961" x="5643563" y="5411788"/>
          <p14:tracePt t="36979" x="5705475" y="5419725"/>
          <p14:tracePt t="36994" x="5751513" y="5429250"/>
          <p14:tracePt t="37011" x="5795963" y="5429250"/>
          <p14:tracePt t="37032" x="5867400" y="5429250"/>
          <p14:tracePt t="37046" x="5919788" y="5429250"/>
          <p14:tracePt t="37062" x="5983288" y="5429250"/>
          <p14:tracePt t="37078" x="6027738" y="5429250"/>
          <p14:tracePt t="37096" x="6072188" y="5438775"/>
          <p14:tracePt t="37111" x="6116638" y="5438775"/>
          <p14:tracePt t="37128" x="6161088" y="5438775"/>
          <p14:tracePt t="37144" x="6180138" y="5438775"/>
          <p14:tracePt t="37163" x="6215063" y="5438775"/>
          <p14:tracePt t="37178" x="6242050" y="5438775"/>
          <p14:tracePt t="37194" x="6259513" y="5438775"/>
          <p14:tracePt t="37211" x="6286500" y="5438775"/>
          <p14:tracePt t="37218" x="6296025" y="5438775"/>
          <p14:tracePt t="37228" x="6323013" y="5438775"/>
          <p14:tracePt t="37244" x="6357938" y="5438775"/>
          <p14:tracePt t="37262" x="6375400" y="5438775"/>
          <p14:tracePt t="37280" x="6402388" y="5438775"/>
          <p14:tracePt t="37295" x="6411913" y="5438775"/>
          <p14:tracePt t="37311" x="6419850" y="5438775"/>
          <p14:tracePt t="37328" x="6429375" y="5438775"/>
          <p14:tracePt t="37346" x="6438900" y="5438775"/>
          <p14:tracePt t="37361" x="6465888" y="5438775"/>
          <p14:tracePt t="37378" x="6491288" y="5438775"/>
          <p14:tracePt t="37395" x="6510338" y="5438775"/>
          <p14:tracePt t="37412" x="6554788" y="5438775"/>
          <p14:tracePt t="37428" x="6572250" y="5438775"/>
          <p14:tracePt t="37445" x="6608763" y="5438775"/>
          <p14:tracePt t="37461" x="6634163" y="5438775"/>
          <p14:tracePt t="37479" x="6680200" y="5446713"/>
          <p14:tracePt t="37495" x="6705600" y="5446713"/>
          <p14:tracePt t="37511" x="6724650" y="5446713"/>
          <p14:tracePt t="37530" x="6759575" y="5446713"/>
          <p14:tracePt t="37544" x="6777038" y="5446713"/>
          <p14:tracePt t="37561" x="6804025" y="5446713"/>
          <p14:tracePt t="37578" x="6831013" y="5446713"/>
          <p14:tracePt t="37596" x="6858000" y="5446713"/>
          <p14:tracePt t="37611" x="6884988" y="5446713"/>
          <p14:tracePt t="37628" x="6894513" y="5446713"/>
          <p14:tracePt t="37645" x="6911975" y="5446713"/>
          <p14:tracePt t="37662" x="6929438" y="5446713"/>
          <p14:tracePt t="37695" x="6938963" y="5446713"/>
          <p14:tracePt t="37712" x="6946900" y="5446713"/>
          <p14:tracePt t="37730" x="6956425" y="5446713"/>
          <p14:tracePt t="37745" x="6965950" y="5446713"/>
          <p14:tracePt t="37766" x="6973888" y="5446713"/>
          <p14:tracePt t="38200" x="6965950" y="5446713"/>
          <p14:tracePt t="38207" x="6946900" y="5438775"/>
          <p14:tracePt t="38215" x="6938963" y="5429250"/>
          <p14:tracePt t="38228" x="6902450" y="5419725"/>
          <p14:tracePt t="38245" x="6867525" y="5402263"/>
          <p14:tracePt t="38264" x="6804025" y="5375275"/>
          <p14:tracePt t="38278" x="6786563" y="5375275"/>
          <p14:tracePt t="38311" x="6759575" y="5357813"/>
          <p14:tracePt t="38345" x="6742113" y="5348288"/>
          <p14:tracePt t="38596" x="6769100" y="5348288"/>
          <p14:tracePt t="38603" x="6777038" y="5357813"/>
          <p14:tracePt t="38612" x="6786563" y="5357813"/>
          <p14:tracePt t="38630" x="6823075" y="5357813"/>
          <p14:tracePt t="38646" x="6831013" y="5357813"/>
          <p14:tracePt t="38678" x="6840538" y="5357813"/>
          <p14:tracePt t="38696" x="6848475" y="5357813"/>
          <p14:tracePt t="38802" x="6858000" y="5367338"/>
          <p14:tracePt t="38809" x="6867525" y="5367338"/>
          <p14:tracePt t="38860" x="6867525" y="5375275"/>
          <p14:tracePt t="38867" x="6875463" y="5375275"/>
          <p14:tracePt t="38883" x="6875463" y="5384800"/>
          <p14:tracePt t="38895" x="6884988" y="5402263"/>
          <p14:tracePt t="38913" x="6894513" y="5411788"/>
          <p14:tracePt t="38929" x="6902450" y="5419725"/>
          <p14:tracePt t="38946" x="6911975" y="5429250"/>
          <p14:tracePt t="38962" x="6919913" y="5438775"/>
          <p14:tracePt t="39111" x="6919913" y="5446713"/>
          <p14:tracePt t="39125" x="6919913" y="5456238"/>
          <p14:tracePt t="39132" x="6919913" y="5465763"/>
          <p14:tracePt t="39145" x="6911975" y="5483225"/>
          <p14:tracePt t="39163" x="6884988" y="5491163"/>
          <p14:tracePt t="39179" x="6867525" y="5510213"/>
          <p14:tracePt t="39196" x="6823075" y="5545138"/>
          <p14:tracePt t="39212" x="6786563" y="5554663"/>
          <p14:tracePt t="39219" x="6777038" y="5572125"/>
          <p14:tracePt t="39228" x="6759575" y="5572125"/>
          <p14:tracePt t="39247" x="6742113" y="5589588"/>
          <p14:tracePt t="39279" x="6732588" y="5589588"/>
          <p14:tracePt t="40997" x="6732588" y="5572125"/>
          <p14:tracePt t="41003" x="6751638" y="5545138"/>
          <p14:tracePt t="41013" x="6751638" y="5491163"/>
          <p14:tracePt t="41031" x="6759575" y="5375275"/>
          <p14:tracePt t="41046" x="6759575" y="5286375"/>
          <p14:tracePt t="41063" x="6759575" y="5160963"/>
          <p14:tracePt t="41079" x="6751638" y="5072063"/>
          <p14:tracePt t="41113" x="6724650" y="4857750"/>
          <p14:tracePt t="41150" x="6697663" y="4633913"/>
          <p14:tracePt t="41179" x="6670675" y="4419600"/>
          <p14:tracePt t="41196" x="6670675" y="4340225"/>
          <p14:tracePt t="41215" x="6670675" y="4241800"/>
          <p14:tracePt t="41229" x="6670675" y="4170363"/>
          <p14:tracePt t="41246" x="6670675" y="4116388"/>
          <p14:tracePt t="41267" x="6670675" y="4037013"/>
          <p14:tracePt t="41280" x="6670675" y="4000500"/>
          <p14:tracePt t="41296" x="6670675" y="3965575"/>
          <p14:tracePt t="41314" x="6670675" y="3946525"/>
          <p14:tracePt t="41331" x="6670675" y="3919538"/>
          <p14:tracePt t="41347" x="6670675" y="3902075"/>
          <p14:tracePt t="41363" x="6670675" y="3884613"/>
          <p14:tracePt t="41379" x="6670675" y="3875088"/>
          <p14:tracePt t="41398" x="6670675" y="3867150"/>
        </p14:tracePtLst>
      </p14:laserTraceLst>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ate Placeholder 3"/>
          <p:cNvSpPr txBox="1">
            <a:spLocks noGrp="1"/>
          </p:cNvSpPr>
          <p:nvPr/>
        </p:nvSpPr>
        <p:spPr bwMode="auto">
          <a:xfrm>
            <a:off x="457200" y="6251575"/>
            <a:ext cx="2133600" cy="476250"/>
          </a:xfrm>
          <a:prstGeom prst="rect">
            <a:avLst/>
          </a:prstGeom>
          <a:noFill/>
          <a:ln>
            <a:miter lim="800000"/>
            <a:headEnd/>
            <a:tailEnd/>
          </a:ln>
        </p:spPr>
        <p:txBody>
          <a:bodyPr anchor="b"/>
          <a:lstStyle/>
          <a:p>
            <a:pPr eaLnBrk="1" hangingPunct="1">
              <a:defRPr/>
            </a:pPr>
            <a:fld id="{4AFE3CE1-DB5E-4614-8264-619FEC25D7B2}" type="datetime3">
              <a:rPr lang="en-US" sz="1200">
                <a:latin typeface="+mn-lt"/>
                <a:cs typeface="+mn-cs"/>
              </a:rPr>
              <a:pPr eaLnBrk="1" hangingPunct="1">
                <a:defRPr/>
              </a:pPr>
              <a:t>6 April 2020</a:t>
            </a:fld>
            <a:endParaRPr lang="en-US" sz="1200">
              <a:latin typeface="+mn-lt"/>
              <a:cs typeface="+mn-cs"/>
            </a:endParaRPr>
          </a:p>
        </p:txBody>
      </p:sp>
      <p:sp>
        <p:nvSpPr>
          <p:cNvPr id="38915" name="Slide Number Placeholder 4"/>
          <p:cNvSpPr txBox="1">
            <a:spLocks noGrp="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10EA57D0-C417-4608-970E-67BBE351E90F}" type="slidenum">
              <a:rPr lang="ar-SA" altLang="ar-SA" sz="1200">
                <a:latin typeface="Arial" panose="020B0604020202020204" pitchFamily="34" charset="0"/>
              </a:rPr>
              <a:pPr rtl="0" eaLnBrk="1" hangingPunct="1">
                <a:spcBef>
                  <a:spcPct val="0"/>
                </a:spcBef>
                <a:buClrTx/>
                <a:buSzTx/>
                <a:buFontTx/>
                <a:buNone/>
              </a:pPr>
              <a:t>24</a:t>
            </a:fld>
            <a:endParaRPr lang="en-US" altLang="ar-SA" sz="1200">
              <a:latin typeface="Arial" panose="020B0604020202020204" pitchFamily="34" charset="0"/>
            </a:endParaRPr>
          </a:p>
        </p:txBody>
      </p:sp>
      <p:sp>
        <p:nvSpPr>
          <p:cNvPr id="141314" name="Rectangle 2"/>
          <p:cNvSpPr>
            <a:spLocks noGrp="1" noRot="1" noChangeArrowheads="1"/>
          </p:cNvSpPr>
          <p:nvPr>
            <p:ph type="title" idx="4294967295"/>
          </p:nvPr>
        </p:nvSpPr>
        <p:spPr/>
        <p:txBody>
          <a:bodyPr anchor="ctr"/>
          <a:lstStyle/>
          <a:p>
            <a:pPr eaLnBrk="1" hangingPunct="1">
              <a:defRPr/>
            </a:pPr>
            <a:r>
              <a:rPr lang="en-US" altLang="ar-SA" smtClean="0">
                <a:effectLst>
                  <a:outerShdw blurRad="38100" dist="38100" dir="2700000" algn="tl">
                    <a:srgbClr val="C0C0C0"/>
                  </a:outerShdw>
                </a:effectLst>
              </a:rPr>
              <a:t>Shapes of Distributions</a:t>
            </a:r>
          </a:p>
        </p:txBody>
      </p:sp>
      <p:sp>
        <p:nvSpPr>
          <p:cNvPr id="141315" name="Rectangle 3"/>
          <p:cNvSpPr>
            <a:spLocks noGrp="1" noChangeArrowheads="1"/>
          </p:cNvSpPr>
          <p:nvPr>
            <p:ph type="body" idx="4294967295"/>
          </p:nvPr>
        </p:nvSpPr>
        <p:spPr/>
        <p:txBody>
          <a:bodyPr/>
          <a:lstStyle/>
          <a:p>
            <a:pPr algn="l" rtl="0" eaLnBrk="1" hangingPunct="1">
              <a:defRPr/>
            </a:pPr>
            <a:r>
              <a:rPr lang="en-US" altLang="ar-SA" b="1" smtClean="0">
                <a:solidFill>
                  <a:schemeClr val="tx2"/>
                </a:solidFill>
                <a:effectLst>
                  <a:outerShdw blurRad="38100" dist="38100" dir="2700000" algn="tl">
                    <a:srgbClr val="C0C0C0"/>
                  </a:outerShdw>
                </a:effectLst>
              </a:rPr>
              <a:t>Left skewed</a:t>
            </a:r>
            <a:r>
              <a:rPr lang="en-US" altLang="ar-SA" smtClean="0">
                <a:effectLst>
                  <a:outerShdw blurRad="38100" dist="38100" dir="2700000" algn="tl">
                    <a:srgbClr val="C0C0C0"/>
                  </a:outerShdw>
                </a:effectLst>
              </a:rPr>
              <a:t> (negatively skewed)</a:t>
            </a:r>
          </a:p>
          <a:p>
            <a:pPr lvl="1" algn="l" rtl="0" eaLnBrk="1" hangingPunct="1">
              <a:defRPr/>
            </a:pPr>
            <a:r>
              <a:rPr lang="en-US" altLang="ar-SA" smtClean="0">
                <a:effectLst>
                  <a:outerShdw blurRad="38100" dist="38100" dir="2700000" algn="tl">
                    <a:srgbClr val="C0C0C0"/>
                  </a:outerShdw>
                </a:effectLst>
              </a:rPr>
              <a:t>Long left tail</a:t>
            </a:r>
          </a:p>
          <a:p>
            <a:pPr lvl="1" algn="l" rtl="0" eaLnBrk="1" hangingPunct="1">
              <a:defRPr/>
            </a:pPr>
            <a:r>
              <a:rPr lang="en-US" altLang="ar-SA" smtClean="0">
                <a:effectLst>
                  <a:outerShdw blurRad="38100" dist="38100" dir="2700000" algn="tl">
                    <a:srgbClr val="C0C0C0"/>
                  </a:outerShdw>
                </a:effectLst>
              </a:rPr>
              <a:t>Mean &lt; Median</a:t>
            </a:r>
          </a:p>
          <a:p>
            <a:pPr eaLnBrk="1" hangingPunct="1">
              <a:defRPr/>
            </a:pPr>
            <a:endParaRPr lang="en-US" altLang="ar-SA" smtClean="0">
              <a:effectLst>
                <a:outerShdw blurRad="38100" dist="38100" dir="2700000" algn="tl">
                  <a:srgbClr val="C0C0C0"/>
                </a:outerShdw>
              </a:effectLst>
            </a:endParaRPr>
          </a:p>
        </p:txBody>
      </p:sp>
      <p:grpSp>
        <p:nvGrpSpPr>
          <p:cNvPr id="38918" name="Group 4"/>
          <p:cNvGrpSpPr>
            <a:grpSpLocks/>
          </p:cNvGrpSpPr>
          <p:nvPr/>
        </p:nvGrpSpPr>
        <p:grpSpPr bwMode="auto">
          <a:xfrm>
            <a:off x="2351088" y="3760788"/>
            <a:ext cx="4419600" cy="2578100"/>
            <a:chOff x="1537" y="2153"/>
            <a:chExt cx="2784" cy="1624"/>
          </a:xfrm>
        </p:grpSpPr>
        <p:sp>
          <p:nvSpPr>
            <p:cNvPr id="38919" name="Line 5"/>
            <p:cNvSpPr>
              <a:spLocks noChangeShapeType="1"/>
            </p:cNvSpPr>
            <p:nvPr/>
          </p:nvSpPr>
          <p:spPr bwMode="auto">
            <a:xfrm>
              <a:off x="1537" y="3216"/>
              <a:ext cx="278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402" tIns="45703" rIns="91402" bIns="45703">
              <a:spAutoFit/>
            </a:bodyPr>
            <a:lstStyle/>
            <a:p>
              <a:endParaRPr lang="en-US"/>
            </a:p>
          </p:txBody>
        </p:sp>
        <p:sp>
          <p:nvSpPr>
            <p:cNvPr id="38920" name="Freeform 6"/>
            <p:cNvSpPr>
              <a:spLocks/>
            </p:cNvSpPr>
            <p:nvPr/>
          </p:nvSpPr>
          <p:spPr bwMode="auto">
            <a:xfrm>
              <a:off x="1633" y="2153"/>
              <a:ext cx="2592" cy="1015"/>
            </a:xfrm>
            <a:custGeom>
              <a:avLst/>
              <a:gdLst>
                <a:gd name="T0" fmla="*/ 0 w 2592"/>
                <a:gd name="T1" fmla="*/ 958 h 1016"/>
                <a:gd name="T2" fmla="*/ 1680 w 2592"/>
                <a:gd name="T3" fmla="*/ 8 h 1016"/>
                <a:gd name="T4" fmla="*/ 2592 w 2592"/>
                <a:gd name="T5" fmla="*/ 1006 h 1016"/>
                <a:gd name="T6" fmla="*/ 0 60000 65536"/>
                <a:gd name="T7" fmla="*/ 0 60000 65536"/>
                <a:gd name="T8" fmla="*/ 0 60000 65536"/>
                <a:gd name="T9" fmla="*/ 0 w 2592"/>
                <a:gd name="T10" fmla="*/ 0 h 1016"/>
                <a:gd name="T11" fmla="*/ 2592 w 2592"/>
                <a:gd name="T12" fmla="*/ 1016 h 1016"/>
              </a:gdLst>
              <a:ahLst/>
              <a:cxnLst>
                <a:cxn ang="T6">
                  <a:pos x="T0" y="T1"/>
                </a:cxn>
                <a:cxn ang="T7">
                  <a:pos x="T2" y="T3"/>
                </a:cxn>
                <a:cxn ang="T8">
                  <a:pos x="T4" y="T5"/>
                </a:cxn>
              </a:cxnLst>
              <a:rect l="T9" t="T10" r="T11" b="T12"/>
              <a:pathLst>
                <a:path w="2592" h="1016">
                  <a:moveTo>
                    <a:pt x="0" y="968"/>
                  </a:moveTo>
                  <a:cubicBezTo>
                    <a:pt x="624" y="484"/>
                    <a:pt x="1248" y="0"/>
                    <a:pt x="1680" y="8"/>
                  </a:cubicBezTo>
                  <a:cubicBezTo>
                    <a:pt x="2112" y="16"/>
                    <a:pt x="2432" y="856"/>
                    <a:pt x="2592" y="1016"/>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lIns="91402" tIns="45703" rIns="91402" bIns="45703">
              <a:spAutoFit/>
            </a:bodyPr>
            <a:lstStyle/>
            <a:p>
              <a:endParaRPr lang="en-US"/>
            </a:p>
          </p:txBody>
        </p:sp>
        <p:sp>
          <p:nvSpPr>
            <p:cNvPr id="38921" name="Line 7"/>
            <p:cNvSpPr>
              <a:spLocks noChangeShapeType="1"/>
            </p:cNvSpPr>
            <p:nvPr/>
          </p:nvSpPr>
          <p:spPr bwMode="auto">
            <a:xfrm>
              <a:off x="3361" y="2161"/>
              <a:ext cx="0" cy="105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402" tIns="45703" rIns="91402" bIns="45703">
              <a:spAutoFit/>
            </a:bodyPr>
            <a:lstStyle/>
            <a:p>
              <a:endParaRPr lang="en-US"/>
            </a:p>
          </p:txBody>
        </p:sp>
        <p:sp>
          <p:nvSpPr>
            <p:cNvPr id="38922" name="Line 8"/>
            <p:cNvSpPr>
              <a:spLocks noChangeShapeType="1"/>
            </p:cNvSpPr>
            <p:nvPr/>
          </p:nvSpPr>
          <p:spPr bwMode="auto">
            <a:xfrm>
              <a:off x="2833" y="2305"/>
              <a:ext cx="0" cy="91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402" tIns="45703" rIns="91402" bIns="45703">
              <a:spAutoFit/>
            </a:bodyPr>
            <a:lstStyle/>
            <a:p>
              <a:endParaRPr lang="en-US"/>
            </a:p>
          </p:txBody>
        </p:sp>
        <p:sp>
          <p:nvSpPr>
            <p:cNvPr id="38923" name="Text Box 9"/>
            <p:cNvSpPr txBox="1">
              <a:spLocks noChangeArrowheads="1"/>
            </p:cNvSpPr>
            <p:nvPr/>
          </p:nvSpPr>
          <p:spPr bwMode="auto">
            <a:xfrm>
              <a:off x="3649" y="3426"/>
              <a:ext cx="62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2" tIns="45703" rIns="91402" bIns="45703">
              <a:spAutoFit/>
            </a:bodyPr>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algn="l" rtl="0" eaLnBrk="1" hangingPunct="1">
                <a:spcBef>
                  <a:spcPct val="50000"/>
                </a:spcBef>
                <a:buClrTx/>
                <a:buSzTx/>
                <a:buFontTx/>
                <a:buNone/>
              </a:pPr>
              <a:r>
                <a:rPr lang="en-US" altLang="ar-SA" sz="2400">
                  <a:latin typeface="Arial" panose="020B0604020202020204" pitchFamily="34" charset="0"/>
                </a:rPr>
                <a:t>Mode</a:t>
              </a:r>
            </a:p>
          </p:txBody>
        </p:sp>
        <p:sp>
          <p:nvSpPr>
            <p:cNvPr id="38924" name="Text Box 10"/>
            <p:cNvSpPr txBox="1">
              <a:spLocks noChangeArrowheads="1"/>
            </p:cNvSpPr>
            <p:nvPr/>
          </p:nvSpPr>
          <p:spPr bwMode="auto">
            <a:xfrm>
              <a:off x="2707" y="3489"/>
              <a:ext cx="90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2" tIns="45703" rIns="91402" bIns="45703">
              <a:spAutoFit/>
            </a:bodyPr>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algn="l" rtl="0" eaLnBrk="1" hangingPunct="1">
                <a:spcBef>
                  <a:spcPct val="50000"/>
                </a:spcBef>
                <a:buClrTx/>
                <a:buSzTx/>
                <a:buFontTx/>
                <a:buNone/>
              </a:pPr>
              <a:r>
                <a:rPr lang="en-US" altLang="ar-SA" sz="2400">
                  <a:latin typeface="Arial" panose="020B0604020202020204" pitchFamily="34" charset="0"/>
                </a:rPr>
                <a:t>Median</a:t>
              </a:r>
            </a:p>
          </p:txBody>
        </p:sp>
        <p:sp>
          <p:nvSpPr>
            <p:cNvPr id="38925" name="Text Box 11"/>
            <p:cNvSpPr txBox="1">
              <a:spLocks noChangeArrowheads="1"/>
            </p:cNvSpPr>
            <p:nvPr/>
          </p:nvSpPr>
          <p:spPr bwMode="auto">
            <a:xfrm>
              <a:off x="1895" y="3426"/>
              <a:ext cx="62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2" tIns="45703" rIns="91402" bIns="45703">
              <a:spAutoFit/>
            </a:bodyPr>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algn="l" rtl="0" eaLnBrk="1" hangingPunct="1">
                <a:spcBef>
                  <a:spcPct val="50000"/>
                </a:spcBef>
                <a:buClrTx/>
                <a:buSzTx/>
                <a:buFontTx/>
                <a:buNone/>
              </a:pPr>
              <a:r>
                <a:rPr lang="en-US" altLang="ar-SA" sz="2400">
                  <a:latin typeface="Arial" panose="020B0604020202020204" pitchFamily="34" charset="0"/>
                </a:rPr>
                <a:t>Mean</a:t>
              </a:r>
            </a:p>
          </p:txBody>
        </p:sp>
        <p:sp>
          <p:nvSpPr>
            <p:cNvPr id="38926" name="Line 12"/>
            <p:cNvSpPr>
              <a:spLocks noChangeShapeType="1"/>
            </p:cNvSpPr>
            <p:nvPr/>
          </p:nvSpPr>
          <p:spPr bwMode="auto">
            <a:xfrm flipV="1">
              <a:off x="2472" y="3264"/>
              <a:ext cx="265" cy="26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3" rIns="91402" bIns="45703">
              <a:spAutoFit/>
            </a:bodyPr>
            <a:lstStyle/>
            <a:p>
              <a:endParaRPr lang="en-US"/>
            </a:p>
          </p:txBody>
        </p:sp>
        <p:sp>
          <p:nvSpPr>
            <p:cNvPr id="38927" name="Line 13"/>
            <p:cNvSpPr>
              <a:spLocks noChangeShapeType="1"/>
            </p:cNvSpPr>
            <p:nvPr/>
          </p:nvSpPr>
          <p:spPr bwMode="auto">
            <a:xfrm flipH="1" flipV="1">
              <a:off x="3409" y="3269"/>
              <a:ext cx="278" cy="161"/>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3" rIns="91402" bIns="45703">
              <a:spAutoFit/>
            </a:bodyPr>
            <a:lstStyle/>
            <a:p>
              <a:endParaRPr lang="en-US"/>
            </a:p>
          </p:txBody>
        </p:sp>
        <p:sp>
          <p:nvSpPr>
            <p:cNvPr id="38928" name="Line 14"/>
            <p:cNvSpPr>
              <a:spLocks noChangeShapeType="1"/>
            </p:cNvSpPr>
            <p:nvPr/>
          </p:nvSpPr>
          <p:spPr bwMode="auto">
            <a:xfrm flipV="1">
              <a:off x="3121" y="3264"/>
              <a:ext cx="0" cy="26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3" rIns="91402" bIns="45703">
              <a:spAutoFit/>
            </a:bodyPr>
            <a:lstStyle/>
            <a:p>
              <a:endParaRPr lang="en-US"/>
            </a:p>
          </p:txBody>
        </p:sp>
        <p:sp>
          <p:nvSpPr>
            <p:cNvPr id="38929" name="Line 15"/>
            <p:cNvSpPr>
              <a:spLocks noChangeShapeType="1"/>
            </p:cNvSpPr>
            <p:nvPr/>
          </p:nvSpPr>
          <p:spPr bwMode="auto">
            <a:xfrm flipV="1">
              <a:off x="3121" y="2209"/>
              <a:ext cx="0" cy="100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402" tIns="45703" rIns="91402" bIns="45703">
              <a:spAutoFit/>
            </a:bodyPr>
            <a:lstStyle/>
            <a:p>
              <a:endParaRPr lang="en-US"/>
            </a:p>
          </p:txBody>
        </p:sp>
      </p:gr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6311"/>
    </mc:Choice>
    <mc:Fallback>
      <p:transition spd="slow" advTm="363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174" x="6608763" y="3840163"/>
          <p14:tracePt t="1182" x="6510338" y="3795713"/>
          <p14:tracePt t="1190" x="6402388" y="3741738"/>
          <p14:tracePt t="1202" x="6215063" y="3633788"/>
          <p14:tracePt t="1219" x="5991225" y="3490913"/>
          <p14:tracePt t="1236" x="5803900" y="3348038"/>
          <p14:tracePt t="1254" x="5572125" y="3160713"/>
          <p14:tracePt t="1286" x="5251450" y="2884488"/>
          <p14:tracePt t="1319" x="5133975" y="2741613"/>
          <p14:tracePt t="1608" x="5081588" y="2741613"/>
          <p14:tracePt t="1616" x="5037138" y="2751138"/>
          <p14:tracePt t="1622" x="4965700" y="2751138"/>
          <p14:tracePt t="1636" x="4822825" y="2751138"/>
          <p14:tracePt t="1653" x="4679950" y="2751138"/>
          <p14:tracePt t="1669" x="4545013" y="2741613"/>
          <p14:tracePt t="1687" x="4375150" y="2732088"/>
          <p14:tracePt t="1703" x="4295775" y="2724150"/>
          <p14:tracePt t="1720" x="4241800" y="2724150"/>
          <p14:tracePt t="1737" x="4205288" y="2724150"/>
          <p14:tracePt t="1753" x="4160838" y="2724150"/>
          <p14:tracePt t="1770" x="4152900" y="2741613"/>
          <p14:tracePt t="1786" x="4125913" y="2759075"/>
          <p14:tracePt t="1805" x="4098925" y="2857500"/>
          <p14:tracePt t="1820" x="4089400" y="2946400"/>
          <p14:tracePt t="1837" x="4089400" y="3054350"/>
          <p14:tracePt t="1853" x="4089400" y="3125788"/>
          <p14:tracePt t="1870" x="4089400" y="3241675"/>
          <p14:tracePt t="1886" x="4098925" y="3295650"/>
          <p14:tracePt t="1904" x="4108450" y="3330575"/>
          <p14:tracePt t="1922" x="4108450" y="3357563"/>
          <p14:tracePt t="1937" x="4108450" y="3367088"/>
          <p14:tracePt t="1976" x="4108450" y="3375025"/>
          <p14:tracePt t="2218" x="4116388" y="3429000"/>
          <p14:tracePt t="2225" x="4152900" y="3527425"/>
          <p14:tracePt t="2239" x="4205288" y="3714750"/>
          <p14:tracePt t="2253" x="4241800" y="3848100"/>
          <p14:tracePt t="2270" x="4276725" y="3956050"/>
          <p14:tracePt t="2286" x="4295775" y="4054475"/>
          <p14:tracePt t="2303" x="4330700" y="4197350"/>
          <p14:tracePt t="2320" x="4340225" y="4276725"/>
          <p14:tracePt t="2336" x="4348163" y="4367213"/>
          <p14:tracePt t="2356" x="4357688" y="4483100"/>
          <p14:tracePt t="2370" x="4375150" y="4581525"/>
          <p14:tracePt t="2387" x="4384675" y="4670425"/>
          <p14:tracePt t="2403" x="4394200" y="4759325"/>
          <p14:tracePt t="2422" x="4402138" y="4857750"/>
          <p14:tracePt t="2436" x="4402138" y="4911725"/>
          <p14:tracePt t="2453" x="4402138" y="4946650"/>
          <p14:tracePt t="2470" x="4402138" y="4983163"/>
          <p14:tracePt t="2487" x="4394200" y="5027613"/>
          <p14:tracePt t="2503" x="4375150" y="5062538"/>
          <p14:tracePt t="2520" x="4375150" y="5089525"/>
          <p14:tracePt t="2539" x="4357688" y="5126038"/>
          <p14:tracePt t="2554" x="4357688" y="5133975"/>
          <p14:tracePt t="2570" x="4357688" y="5143500"/>
          <p14:tracePt t="2586" x="4357688" y="5153025"/>
          <p14:tracePt t="2605" x="4357688" y="5160963"/>
          <p14:tracePt t="2637" x="4357688" y="5180013"/>
          <p14:tracePt t="2653" x="4357688" y="5197475"/>
          <p14:tracePt t="2671" x="4375150" y="5232400"/>
          <p14:tracePt t="2686" x="4375150" y="5259388"/>
          <p14:tracePt t="2703" x="4394200" y="5276850"/>
          <p14:tracePt t="2720" x="4402138" y="5303838"/>
          <p14:tracePt t="2737" x="4411663" y="5322888"/>
          <p14:tracePt t="2753" x="4411663" y="5340350"/>
          <p14:tracePt t="2770" x="4411663" y="5348288"/>
          <p14:tracePt t="3048" x="4375150" y="5384800"/>
          <p14:tracePt t="3054" x="4313238" y="5419725"/>
          <p14:tracePt t="3071" x="4160838" y="5483225"/>
          <p14:tracePt t="3087" x="4044950" y="5527675"/>
          <p14:tracePt t="3105" x="3875088" y="5572125"/>
          <p14:tracePt t="3120" x="3759200" y="5581650"/>
          <p14:tracePt t="3136" x="3633788" y="5581650"/>
          <p14:tracePt t="3155" x="3465513" y="5572125"/>
          <p14:tracePt t="3170" x="3322638" y="5554663"/>
          <p14:tracePt t="3186" x="3160713" y="5545138"/>
          <p14:tracePt t="3204" x="3027363" y="5537200"/>
          <p14:tracePt t="3224" x="2884488" y="5518150"/>
          <p14:tracePt t="3236" x="2822575" y="5510213"/>
          <p14:tracePt t="3254" x="2751138" y="5510213"/>
          <p14:tracePt t="3270" x="2679700" y="5510213"/>
          <p14:tracePt t="3288" x="2598738" y="5510213"/>
          <p14:tracePt t="3304" x="2544763" y="5510213"/>
          <p14:tracePt t="3309" x="2517775" y="5510213"/>
          <p14:tracePt t="3320" x="2490788" y="5510213"/>
          <p14:tracePt t="3337" x="2465388" y="5510213"/>
          <p14:tracePt t="3354" x="2419350" y="5491163"/>
          <p14:tracePt t="3370" x="2393950" y="5483225"/>
          <p14:tracePt t="3387" x="2374900" y="5473700"/>
          <p14:tracePt t="3406" x="2347913" y="5473700"/>
          <p14:tracePt t="3420" x="2339975" y="5473700"/>
          <p14:tracePt t="3437" x="2330450" y="5473700"/>
          <p14:tracePt t="3819" x="2339975" y="5473700"/>
          <p14:tracePt t="3832" x="2347913" y="5473700"/>
          <p14:tracePt t="3841" x="2357438" y="5473700"/>
          <p14:tracePt t="3854" x="2366963" y="5473700"/>
          <p14:tracePt t="3871" x="2374900" y="5473700"/>
          <p14:tracePt t="3904" x="2393950" y="5473700"/>
          <p14:tracePt t="4031" x="2401888" y="5473700"/>
          <p14:tracePt t="4297" x="2401888" y="5465763"/>
          <p14:tracePt t="4310" x="2401888" y="5456238"/>
          <p14:tracePt t="4346" x="2411413" y="5456238"/>
          <p14:tracePt t="4370" x="2419350" y="5456238"/>
          <p14:tracePt t="4391" x="2428875" y="5456238"/>
          <p14:tracePt t="4406" x="2438400" y="5456238"/>
          <p14:tracePt t="4427" x="2446338" y="5456238"/>
          <p14:tracePt t="4458" x="2446338" y="5465763"/>
          <p14:tracePt t="7247" x="2455863" y="5465763"/>
          <p14:tracePt t="7254" x="2473325" y="5465763"/>
          <p14:tracePt t="7262" x="2482850" y="5465763"/>
          <p14:tracePt t="7275" x="2490788" y="5473700"/>
          <p14:tracePt t="7289" x="2509838" y="5483225"/>
          <p14:tracePt t="7305" x="2527300" y="5483225"/>
          <p14:tracePt t="7321" x="2536825" y="5483225"/>
          <p14:tracePt t="7355" x="2554288" y="5483225"/>
          <p14:tracePt t="7388" x="2562225" y="5483225"/>
          <p14:tracePt t="7422" x="2581275" y="5483225"/>
          <p14:tracePt t="7438" x="2589213" y="5483225"/>
          <p14:tracePt t="7943" x="2571750" y="5483225"/>
          <p14:tracePt t="7951" x="2562225" y="5483225"/>
          <p14:tracePt t="7967" x="2554288" y="5483225"/>
          <p14:tracePt t="7973" x="2544763" y="5483225"/>
          <p14:tracePt t="7989" x="2536825" y="5483225"/>
          <p14:tracePt t="8005" x="2517775" y="5483225"/>
          <p14:tracePt t="8023" x="2500313" y="5483225"/>
          <p14:tracePt t="8039" x="2490788" y="5483225"/>
          <p14:tracePt t="8074" x="2482850" y="5483225"/>
          <p14:tracePt t="8193" x="2473325" y="5483225"/>
          <p14:tracePt t="8216" x="2465388" y="5483225"/>
          <p14:tracePt t="8223" x="2455863" y="5483225"/>
          <p14:tracePt t="8245" x="2446338" y="5483225"/>
          <p14:tracePt t="8267" x="2438400" y="5483225"/>
          <p14:tracePt t="8274" x="2438400" y="5473700"/>
          <p14:tracePt t="8289" x="2428875" y="5473700"/>
          <p14:tracePt t="8305" x="2419350" y="5473700"/>
          <p14:tracePt t="8355" x="2411413" y="5473700"/>
          <p14:tracePt t="12333" x="2419350" y="5473700"/>
          <p14:tracePt t="12340" x="2428875" y="5473700"/>
          <p14:tracePt t="12355" x="2446338" y="5473700"/>
          <p14:tracePt t="12370" x="2455863" y="5473700"/>
          <p14:tracePt t="12377" x="2465388" y="5473700"/>
          <p14:tracePt t="12390" x="2473325" y="5473700"/>
          <p14:tracePt t="12407" x="2490788" y="5473700"/>
          <p14:tracePt t="12440" x="2517775" y="5483225"/>
          <p14:tracePt t="12474" x="2554288" y="5483225"/>
          <p14:tracePt t="12507" x="2571750" y="5483225"/>
          <p14:tracePt t="13030" x="2554288" y="5483225"/>
          <p14:tracePt t="13039" x="2544763" y="5483225"/>
          <p14:tracePt t="13045" x="2536825" y="5483225"/>
          <p14:tracePt t="13058" x="2500313" y="5483225"/>
          <p14:tracePt t="13074" x="2473325" y="5483225"/>
          <p14:tracePt t="13091" x="2438400" y="5483225"/>
          <p14:tracePt t="13109" x="2411413" y="5483225"/>
          <p14:tracePt t="13140" x="2366963" y="5483225"/>
          <p14:tracePt t="13175" x="2339975" y="5483225"/>
          <p14:tracePt t="13207" x="2330450" y="5483225"/>
          <p14:tracePt t="13250" x="2322513" y="5483225"/>
          <p14:tracePt t="15831" x="2322513" y="5491163"/>
          <p14:tracePt t="15841" x="2330450" y="5500688"/>
          <p14:tracePt t="15848" x="2347913" y="5500688"/>
          <p14:tracePt t="15858" x="2357438" y="5510213"/>
          <p14:tracePt t="15875" x="2393950" y="5510213"/>
          <p14:tracePt t="15892" x="2482850" y="5545138"/>
          <p14:tracePt t="15908" x="2536825" y="5554663"/>
          <p14:tracePt t="15942" x="2786063" y="5608638"/>
          <p14:tracePt t="15975" x="3009900" y="5643563"/>
          <p14:tracePt t="16010" x="3241675" y="5688013"/>
          <p14:tracePt t="16025" x="3340100" y="5705475"/>
          <p14:tracePt t="16045" x="3465513" y="5732463"/>
          <p14:tracePt t="16060" x="3544888" y="5741988"/>
          <p14:tracePt t="16075" x="3616325" y="5751513"/>
          <p14:tracePt t="16092" x="3687763" y="5751513"/>
          <p14:tracePt t="16111" x="3822700" y="5751513"/>
          <p14:tracePt t="16125" x="3919538" y="5751513"/>
          <p14:tracePt t="16141" x="4017963" y="5751513"/>
          <p14:tracePt t="16158" x="4108450" y="5751513"/>
          <p14:tracePt t="16177" x="4241800" y="5751513"/>
          <p14:tracePt t="16191" x="4340225" y="5751513"/>
          <p14:tracePt t="16208" x="4402138" y="5751513"/>
          <p14:tracePt t="16225" x="4465638" y="5751513"/>
          <p14:tracePt t="16244" x="4562475" y="5741988"/>
          <p14:tracePt t="16259" x="4608513" y="5732463"/>
          <p14:tracePt t="16275" x="4643438" y="5724525"/>
          <p14:tracePt t="16294" x="4705350" y="5705475"/>
          <p14:tracePt t="16309" x="4724400" y="5705475"/>
          <p14:tracePt t="16325" x="4751388" y="5705475"/>
          <p14:tracePt t="16331" x="4759325" y="5705475"/>
          <p14:tracePt t="16342" x="4768850" y="5697538"/>
          <p14:tracePt t="16361" x="4786313" y="5697538"/>
          <p14:tracePt t="16375" x="4813300" y="5688013"/>
          <p14:tracePt t="16392" x="4822825" y="5680075"/>
          <p14:tracePt t="16408" x="4840288" y="5670550"/>
          <p14:tracePt t="16426" x="4848225" y="5670550"/>
          <p14:tracePt t="16459" x="4857750" y="5670550"/>
          <p14:tracePt t="16495" x="4867275" y="5670550"/>
          <p14:tracePt t="16502" x="4875213" y="5670550"/>
          <p14:tracePt t="16516" x="4875213" y="5661025"/>
          <p14:tracePt t="16526" x="4884738" y="5661025"/>
          <p14:tracePt t="16543" x="4894263" y="5653088"/>
          <p14:tracePt t="16560" x="4902200" y="5653088"/>
          <p14:tracePt t="16575" x="4911725" y="5653088"/>
          <p14:tracePt t="16596" x="4919663" y="5653088"/>
          <p14:tracePt t="16987" x="4894263" y="5653088"/>
          <p14:tracePt t="16993" x="4875213" y="5653088"/>
          <p14:tracePt t="17009" x="4840288" y="5653088"/>
          <p14:tracePt t="17026" x="4795838" y="5653088"/>
          <p14:tracePt t="17043" x="4732338" y="5653088"/>
          <p14:tracePt t="17059" x="4687888" y="5653088"/>
          <p14:tracePt t="17094" x="4598988" y="5653088"/>
          <p14:tracePt t="17125" x="4527550" y="5653088"/>
          <p14:tracePt t="17160" x="4446588" y="5626100"/>
          <p14:tracePt t="17175" x="4419600" y="5616575"/>
          <p14:tracePt t="17192" x="4402138" y="5616575"/>
          <p14:tracePt t="17210" x="4402138" y="5599113"/>
          <p14:tracePt t="17226" x="4384675" y="5599113"/>
          <p14:tracePt t="17259" x="4384675" y="5589588"/>
          <p14:tracePt t="17277" x="4384675" y="5581650"/>
          <p14:tracePt t="17292" x="4375150" y="5572125"/>
          <p14:tracePt t="17309" x="4367213" y="5562600"/>
          <p14:tracePt t="17326" x="4367213" y="5545138"/>
          <p14:tracePt t="17331" x="4357688" y="5545138"/>
          <p14:tracePt t="17343" x="4348163" y="5518150"/>
          <p14:tracePt t="17359" x="4348163" y="5510213"/>
          <p14:tracePt t="17376" x="4340225" y="5483225"/>
          <p14:tracePt t="17392" x="4340225" y="5465763"/>
          <p14:tracePt t="17409" x="4340225" y="5438775"/>
          <p14:tracePt t="17425" x="4340225" y="5429250"/>
          <p14:tracePt t="17442" x="4340225" y="5411788"/>
          <p14:tracePt t="17461" x="4340225" y="5402263"/>
          <p14:tracePt t="17475" x="4340225" y="5394325"/>
          <p14:tracePt t="17493" x="4340225" y="5375275"/>
          <p14:tracePt t="17509" x="4340225" y="5330825"/>
          <p14:tracePt t="17527" x="4340225" y="5259388"/>
          <p14:tracePt t="17542" x="4340225" y="5224463"/>
          <p14:tracePt t="17559" x="4340225" y="5187950"/>
          <p14:tracePt t="17575" x="4340225" y="5160963"/>
          <p14:tracePt t="17593" x="4340225" y="5126038"/>
          <p14:tracePt t="17609" x="4340225" y="5108575"/>
          <p14:tracePt t="17625" x="4340225" y="5099050"/>
          <p14:tracePt t="17646" x="4340225" y="5045075"/>
          <p14:tracePt t="17659" x="4340225" y="5000625"/>
          <p14:tracePt t="17676" x="4348163" y="4911725"/>
          <p14:tracePt t="17692" x="4348163" y="4813300"/>
          <p14:tracePt t="17711" x="4348163" y="4724400"/>
          <p14:tracePt t="17725" x="4348163" y="4660900"/>
          <p14:tracePt t="17742" x="4348163" y="4562475"/>
          <p14:tracePt t="17762" x="4340225" y="4384675"/>
          <p14:tracePt t="17777" x="4340225" y="4276725"/>
          <p14:tracePt t="17792" x="4340225" y="4224338"/>
          <p14:tracePt t="17809" x="4340225" y="4187825"/>
          <p14:tracePt t="17828" x="4340225" y="4143375"/>
          <p14:tracePt t="17842" x="4340225" y="4125913"/>
          <p14:tracePt t="17859" x="4340225" y="4116388"/>
          <p14:tracePt t="17876" x="4340225" y="4108450"/>
          <p14:tracePt t="17893" x="4340225" y="4098925"/>
          <p14:tracePt t="17926" x="4340225" y="4089400"/>
          <p14:tracePt t="18050" x="4340225" y="4098925"/>
          <p14:tracePt t="18057" x="4330700" y="4125913"/>
          <p14:tracePt t="18064" x="4322763" y="4179888"/>
          <p14:tracePt t="18077" x="4322763" y="4367213"/>
          <p14:tracePt t="18092" x="4322763" y="4483100"/>
          <p14:tracePt t="18110" x="4322763" y="4598988"/>
          <p14:tracePt t="18126" x="4330700" y="4741863"/>
          <p14:tracePt t="18143" x="4348163" y="4956175"/>
          <p14:tracePt t="18159" x="4367213" y="5045075"/>
          <p14:tracePt t="18176" x="4367213" y="5089525"/>
          <p14:tracePt t="18195" x="4375150" y="5143500"/>
          <p14:tracePt t="18209" x="4375150" y="5170488"/>
          <p14:tracePt t="18226" x="4375150" y="5214938"/>
          <p14:tracePt t="18243" x="4384675" y="5259388"/>
          <p14:tracePt t="18261" x="4402138" y="5348288"/>
          <p14:tracePt t="18276" x="4402138" y="5402263"/>
          <p14:tracePt t="18293" x="4402138" y="5429250"/>
          <p14:tracePt t="18309" x="4402138" y="5446713"/>
          <p14:tracePt t="18327" x="4402138" y="5465763"/>
          <p14:tracePt t="18342" x="4402138" y="5473700"/>
          <p14:tracePt t="18483" x="4411663" y="5473700"/>
          <p14:tracePt t="18489" x="4419600" y="5473700"/>
          <p14:tracePt t="18497" x="4419600" y="5465763"/>
          <p14:tracePt t="18510" x="4429125" y="5465763"/>
          <p14:tracePt t="18526" x="4438650" y="5456238"/>
          <p14:tracePt t="18543" x="4456113" y="5446713"/>
          <p14:tracePt t="18562" x="4465638" y="5446713"/>
          <p14:tracePt t="18576" x="4473575" y="5438775"/>
          <p14:tracePt t="18593" x="4491038" y="5438775"/>
          <p14:tracePt t="18609" x="4500563" y="5438775"/>
          <p14:tracePt t="18628" x="4527550" y="5429250"/>
          <p14:tracePt t="18643" x="4545013" y="5429250"/>
          <p14:tracePt t="18660" x="4572000" y="5429250"/>
          <p14:tracePt t="18676" x="4598988" y="5429250"/>
          <p14:tracePt t="18694" x="4633913" y="5429250"/>
          <p14:tracePt t="18709" x="4660900" y="5429250"/>
          <p14:tracePt t="18726" x="4670425" y="5429250"/>
          <p14:tracePt t="18746" x="4679950" y="5429250"/>
          <p14:tracePt t="18760" x="4687888" y="5429250"/>
          <p14:tracePt t="19143" x="4670425" y="5429250"/>
          <p14:tracePt t="19151" x="4652963" y="5419725"/>
          <p14:tracePt t="19159" x="4633913" y="5411788"/>
          <p14:tracePt t="19177" x="4589463" y="5411788"/>
          <p14:tracePt t="19193" x="4554538" y="5411788"/>
          <p14:tracePt t="19209" x="4527550" y="5411788"/>
          <p14:tracePt t="19226" x="4500563" y="5411788"/>
          <p14:tracePt t="19243" x="4473575" y="5411788"/>
          <p14:tracePt t="19277" x="4456113" y="5411788"/>
          <p14:tracePt t="19309" x="4438650" y="5411788"/>
          <p14:tracePt t="19393" x="4429125" y="5411788"/>
          <p14:tracePt t="19502" x="4419600" y="5411788"/>
          <p14:tracePt t="19554" x="4419600" y="5402263"/>
          <p14:tracePt t="19561" x="4394200" y="5402263"/>
          <p14:tracePt t="19568" x="4375150" y="5402263"/>
          <p14:tracePt t="19576" x="4357688" y="5402263"/>
          <p14:tracePt t="19596" x="4313238" y="5402263"/>
          <p14:tracePt t="19611" x="4295775" y="5402263"/>
          <p14:tracePt t="19626" x="4276725" y="5402263"/>
          <p14:tracePt t="19643" x="4268788" y="5402263"/>
          <p14:tracePt t="19661" x="4259263" y="5402263"/>
          <p14:tracePt t="19676" x="4251325" y="5402263"/>
          <p14:tracePt t="19723" x="4241800" y="5402263"/>
          <p14:tracePt t="19738" x="4224338" y="5402263"/>
          <p14:tracePt t="19745" x="4205288" y="5402263"/>
          <p14:tracePt t="19760" x="4152900" y="5402263"/>
          <p14:tracePt t="19777" x="4098925" y="5402263"/>
          <p14:tracePt t="19795" x="4037013" y="5402263"/>
          <p14:tracePt t="19809" x="4010025" y="5402263"/>
          <p14:tracePt t="19827" x="3983038" y="5402263"/>
          <p14:tracePt t="19833" x="3965575" y="5402263"/>
          <p14:tracePt t="19846" x="3946525" y="5402263"/>
          <p14:tracePt t="19860" x="3938588" y="5402263"/>
          <p14:tracePt t="19876" x="3929063" y="5402263"/>
          <p14:tracePt t="19893" x="3919538" y="5402263"/>
          <p14:tracePt t="20009" x="3929063" y="5402263"/>
          <p14:tracePt t="20023" x="3938588" y="5394325"/>
          <p14:tracePt t="20030" x="3956050" y="5394325"/>
          <p14:tracePt t="20044" x="3973513" y="5384800"/>
          <p14:tracePt t="20060" x="4017963" y="5375275"/>
          <p14:tracePt t="20077" x="4044950" y="5367338"/>
          <p14:tracePt t="20095" x="4089400" y="5357813"/>
          <p14:tracePt t="20110" x="4098925" y="5357813"/>
          <p14:tracePt t="20126" x="4108450" y="5357813"/>
          <p14:tracePt t="20143" x="4125913" y="5357813"/>
          <p14:tracePt t="20161" x="4133850" y="5357813"/>
          <p14:tracePt t="20346" x="4116388" y="5357813"/>
          <p14:tracePt t="20361" x="4081463" y="5357813"/>
          <p14:tracePt t="20369" x="4054475" y="5375275"/>
          <p14:tracePt t="20376" x="4017963" y="5394325"/>
          <p14:tracePt t="20393" x="3956050" y="5438775"/>
          <p14:tracePt t="20410" x="3894138" y="5483225"/>
          <p14:tracePt t="20426" x="3867150" y="5500688"/>
          <p14:tracePt t="20443" x="3848100" y="5518150"/>
          <p14:tracePt t="20462" x="3840163" y="5537200"/>
          <p14:tracePt t="20477" x="3830638" y="5545138"/>
          <p14:tracePt t="20494" x="3830638" y="5554663"/>
          <p14:tracePt t="20551" x="3830638" y="5562600"/>
          <p14:tracePt t="20559" x="3830638" y="5572125"/>
          <p14:tracePt t="20566" x="3848100" y="5572125"/>
          <p14:tracePt t="20576" x="3857625" y="5581650"/>
          <p14:tracePt t="20594" x="3956050" y="5608638"/>
          <p14:tracePt t="20610" x="4010025" y="5626100"/>
          <p14:tracePt t="20627" x="4044950" y="5634038"/>
          <p14:tracePt t="20645" x="4089400" y="5643563"/>
          <p14:tracePt t="20660" x="4116388" y="5653088"/>
          <p14:tracePt t="20676" x="4125913" y="5653088"/>
          <p14:tracePt t="20712" x="4143375" y="5653088"/>
          <p14:tracePt t="20832" x="4143375" y="5643563"/>
          <p14:tracePt t="20847" x="4143375" y="5608638"/>
          <p14:tracePt t="20855" x="4143375" y="5554663"/>
          <p14:tracePt t="20861" x="4116388" y="5465763"/>
          <p14:tracePt t="20877" x="4089400" y="5303838"/>
          <p14:tracePt t="20895" x="4062413" y="4795838"/>
          <p14:tracePt t="20910" x="4062413" y="4491038"/>
          <p14:tracePt t="20927" x="4133850" y="3973513"/>
          <p14:tracePt t="20946" x="4259263" y="3419475"/>
          <p14:tracePt t="20961" x="4402138" y="2955925"/>
          <p14:tracePt t="20978" x="4483100" y="2741613"/>
          <p14:tracePt t="20994" x="4527550" y="2608263"/>
          <p14:tracePt t="21011" x="4527550" y="2554288"/>
          <p14:tracePt t="21257" x="4419600" y="2554288"/>
          <p14:tracePt t="21263" x="4313238" y="2554288"/>
          <p14:tracePt t="21277" x="4062413" y="2562225"/>
          <p14:tracePt t="21294" x="3822700" y="2598738"/>
          <p14:tracePt t="21310" x="3652838" y="2625725"/>
          <p14:tracePt t="21327" x="3375025" y="2643188"/>
          <p14:tracePt t="21346" x="3251200" y="2652713"/>
          <p14:tracePt t="21362" x="3133725" y="2652713"/>
          <p14:tracePt t="21378" x="3054350" y="2652713"/>
          <p14:tracePt t="21393" x="3017838" y="2652713"/>
          <p14:tracePt t="21410" x="2973388" y="2643188"/>
          <p14:tracePt t="21427" x="2928938" y="2625725"/>
          <p14:tracePt t="21445" x="2840038" y="2598738"/>
          <p14:tracePt t="21461" x="2786063" y="2581275"/>
          <p14:tracePt t="21477" x="2741613" y="2571750"/>
          <p14:tracePt t="21495" x="2687638" y="2554288"/>
          <p14:tracePt t="21510" x="2633663" y="2527300"/>
          <p14:tracePt t="21527" x="2581275" y="2500313"/>
          <p14:tracePt t="21544" x="2554288" y="2490788"/>
          <p14:tracePt t="21562" x="2473325" y="2465388"/>
          <p14:tracePt t="21579" x="2411413" y="2438400"/>
          <p14:tracePt t="21598" x="2312988" y="2411413"/>
          <p14:tracePt t="21615" x="2276475" y="2401888"/>
          <p14:tracePt t="21632" x="2232025" y="2393950"/>
          <p14:tracePt t="21652" x="2179638" y="2384425"/>
          <p14:tracePt t="21667" x="2143125" y="2357438"/>
          <p14:tracePt t="21683" x="2098675" y="2339975"/>
          <p14:tracePt t="21699" x="2044700" y="2330450"/>
          <p14:tracePt t="21714" x="1990725" y="2303463"/>
          <p14:tracePt t="21733" x="1928813" y="2286000"/>
          <p14:tracePt t="21747" x="1884363" y="2268538"/>
          <p14:tracePt t="21760" x="1857375" y="2268538"/>
          <p14:tracePt t="21777" x="1830388" y="2251075"/>
          <p14:tracePt t="21794" x="1812925" y="2251075"/>
          <p14:tracePt t="21811" x="1795463" y="2232025"/>
          <p14:tracePt t="21827" x="1785938" y="2224088"/>
          <p14:tracePt t="21848" x="1776413" y="2214563"/>
          <p14:tracePt t="21860" x="1768475" y="2214563"/>
          <p14:tracePt t="21877" x="1768475" y="2205038"/>
          <p14:tracePt t="21894" x="1768475" y="2197100"/>
          <p14:tracePt t="21928" x="1768475" y="2187575"/>
          <p14:tracePt t="21947" x="1758950" y="2187575"/>
          <p14:tracePt t="22129" x="1758950" y="2179638"/>
          <p14:tracePt t="22277" x="1751013" y="2214563"/>
          <p14:tracePt t="22290" x="1751013" y="2268538"/>
          <p14:tracePt t="22305" x="1751013" y="2303463"/>
          <p14:tracePt t="22320" x="1758950" y="2339975"/>
          <p14:tracePt t="22342" x="1795463" y="2411413"/>
          <p14:tracePt t="22359" x="1839913" y="2473325"/>
          <p14:tracePt t="22378" x="1901825" y="2554288"/>
          <p14:tracePt t="22394" x="1938338" y="2598738"/>
          <p14:tracePt t="22413" x="1982788" y="2643188"/>
          <p14:tracePt t="22428" x="2000250" y="2660650"/>
          <p14:tracePt t="22444" x="2017713" y="2687638"/>
          <p14:tracePt t="22461" x="2027238" y="2697163"/>
          <p14:tracePt t="22477" x="2036763" y="2714625"/>
          <p14:tracePt t="22494" x="2044700" y="2724150"/>
          <p14:tracePt t="22511" x="2054225" y="2724150"/>
          <p14:tracePt t="22527" x="2062163" y="2732088"/>
          <p14:tracePt t="22546" x="2071688" y="2741613"/>
          <p14:tracePt t="22561" x="2081213" y="2751138"/>
          <p14:tracePt t="22594" x="2089150" y="2751138"/>
          <p14:tracePt t="22611" x="2098675" y="2751138"/>
          <p14:tracePt t="22627" x="2108200" y="2751138"/>
          <p14:tracePt t="23186" x="2098675" y="2751138"/>
          <p14:tracePt t="23201" x="2089150" y="2741613"/>
          <p14:tracePt t="23215" x="2071688" y="2724150"/>
          <p14:tracePt t="23228" x="2062163" y="2705100"/>
          <p14:tracePt t="23245" x="2044700" y="2697163"/>
          <p14:tracePt t="23261" x="2044700" y="2687638"/>
          <p14:tracePt t="23280" x="2036763" y="2679700"/>
          <p14:tracePt t="23355" x="2036763" y="2670175"/>
          <p14:tracePt t="23378" x="2054225" y="2660650"/>
          <p14:tracePt t="23394" x="2089150" y="2652713"/>
          <p14:tracePt t="23412" x="2152650" y="2643188"/>
          <p14:tracePt t="23427" x="2205038" y="2625725"/>
          <p14:tracePt t="23445" x="2259013" y="2625725"/>
          <p14:tracePt t="23464" x="2339975" y="2625725"/>
          <p14:tracePt t="23478" x="2384425" y="2625725"/>
          <p14:tracePt t="23495" x="2419350" y="2625725"/>
          <p14:tracePt t="23511" x="2455863" y="2625725"/>
          <p14:tracePt t="23530" x="2509838" y="2625725"/>
          <p14:tracePt t="23545" x="2536825" y="2616200"/>
          <p14:tracePt t="23561" x="2571750" y="2616200"/>
          <p14:tracePt t="23580" x="2633663" y="2598738"/>
          <p14:tracePt t="23595" x="2670175" y="2589213"/>
          <p14:tracePt t="23611" x="2697163" y="2589213"/>
          <p14:tracePt t="23629" x="2724150" y="2589213"/>
          <p14:tracePt t="23647" x="2732088" y="2589213"/>
          <p14:tracePt t="23662" x="2741613" y="2589213"/>
          <p14:tracePt t="23678" x="2751138" y="2589213"/>
          <p14:tracePt t="23695" x="2759075" y="2589213"/>
          <p14:tracePt t="23921" x="2803525" y="2616200"/>
          <p14:tracePt t="23934" x="2911475" y="2705100"/>
          <p14:tracePt t="23950" x="3027363" y="2813050"/>
          <p14:tracePt t="23964" x="3133725" y="2946400"/>
          <p14:tracePt t="23978" x="3232150" y="3098800"/>
          <p14:tracePt t="23995" x="3295650" y="3241675"/>
          <p14:tracePt t="24011" x="3348038" y="3313113"/>
          <p14:tracePt t="24029" x="3402013" y="3394075"/>
          <p14:tracePt t="24046" x="3490913" y="3473450"/>
          <p14:tracePt t="24061" x="3616325" y="3562350"/>
          <p14:tracePt t="24080" x="3803650" y="3714750"/>
          <p14:tracePt t="24095" x="3938588" y="3803650"/>
          <p14:tracePt t="24111" x="4044950" y="3867150"/>
          <p14:tracePt t="24128" x="4143375" y="3911600"/>
          <p14:tracePt t="24146" x="4224338" y="3956050"/>
          <p14:tracePt t="24161" x="4251325" y="3965575"/>
          <p14:tracePt t="24178" x="4259263" y="3973513"/>
          <p14:tracePt t="24196" x="4276725" y="3983038"/>
          <p14:tracePt t="24212" x="4295775" y="3990975"/>
          <p14:tracePt t="24228" x="4313238" y="3990975"/>
          <p14:tracePt t="24245" x="4357688" y="3990975"/>
          <p14:tracePt t="24264" x="4429125" y="3983038"/>
          <p14:tracePt t="24278" x="4473575" y="3973513"/>
          <p14:tracePt t="24295" x="4527550" y="3956050"/>
          <p14:tracePt t="24311" x="4581525" y="3946525"/>
          <p14:tracePt t="24330" x="4643438" y="3946525"/>
          <p14:tracePt t="24345" x="4660900" y="3946525"/>
          <p14:tracePt t="24362" x="4679950" y="3946525"/>
          <p14:tracePt t="24378" x="4687888" y="3946525"/>
          <p14:tracePt t="24395" x="4705350" y="3946525"/>
          <p14:tracePt t="24411" x="4714875" y="3946525"/>
          <p14:tracePt t="24447" x="4724400" y="3946525"/>
          <p14:tracePt t="24566" x="4697413" y="3956050"/>
          <p14:tracePt t="24574" x="4679950" y="3956050"/>
          <p14:tracePt t="24580" x="4660900" y="3956050"/>
          <p14:tracePt t="24595" x="4608513" y="3956050"/>
          <p14:tracePt t="24612" x="4562475" y="3965575"/>
          <p14:tracePt t="24630" x="4518025" y="3973513"/>
          <p14:tracePt t="24645" x="4473575" y="3983038"/>
          <p14:tracePt t="24662" x="4446588" y="3983038"/>
          <p14:tracePt t="24678" x="4411663" y="4000500"/>
          <p14:tracePt t="24696" x="4367213" y="4000500"/>
          <p14:tracePt t="24712" x="4313238" y="4010025"/>
          <p14:tracePt t="24728" x="4268788" y="4027488"/>
          <p14:tracePt t="24745" x="4232275" y="4027488"/>
          <p14:tracePt t="24762" x="4179888" y="4054475"/>
          <p14:tracePt t="24778" x="4133850" y="4081463"/>
          <p14:tracePt t="24795" x="4108450" y="4089400"/>
          <p14:tracePt t="24814" x="4062413" y="4125913"/>
          <p14:tracePt t="24828" x="4037013" y="4152900"/>
          <p14:tracePt t="24845" x="4000500" y="4187825"/>
          <p14:tracePt t="24862" x="3965575" y="4224338"/>
          <p14:tracePt t="24880" x="3867150" y="4313238"/>
          <p14:tracePt t="24895" x="3786188" y="4375150"/>
          <p14:tracePt t="24912" x="3705225" y="4429125"/>
          <p14:tracePt t="24928" x="3633788" y="4473575"/>
          <p14:tracePt t="24946" x="3554413" y="4527550"/>
          <p14:tracePt t="24962" x="3500438" y="4562475"/>
          <p14:tracePt t="24979" x="3455988" y="4608513"/>
          <p14:tracePt t="24998" x="3357563" y="4679950"/>
          <p14:tracePt t="25012" x="3268663" y="4751388"/>
          <p14:tracePt t="25028" x="3197225" y="4803775"/>
          <p14:tracePt t="25045" x="3125788" y="4867275"/>
          <p14:tracePt t="25063" x="3017838" y="4946650"/>
          <p14:tracePt t="25079" x="2946400" y="4983163"/>
          <p14:tracePt t="25096" x="2857500" y="5037138"/>
          <p14:tracePt t="25112" x="2724150" y="5089525"/>
          <p14:tracePt t="25129" x="2544763" y="5160963"/>
          <p14:tracePt t="25145" x="2465388" y="5205413"/>
          <p14:tracePt t="25162" x="2374900" y="5251450"/>
          <p14:tracePt t="25181" x="2224088" y="5313363"/>
          <p14:tracePt t="25196" x="2108200" y="5357813"/>
          <p14:tracePt t="25213" x="2017713" y="5402263"/>
          <p14:tracePt t="25228" x="1938338" y="5438775"/>
          <p14:tracePt t="25248" x="1830388" y="5465763"/>
          <p14:tracePt t="25262" x="1785938" y="5473700"/>
          <p14:tracePt t="25279" x="1741488" y="5491163"/>
          <p14:tracePt t="25295" x="1714500" y="5491163"/>
          <p14:tracePt t="25313" x="1679575" y="5491163"/>
          <p14:tracePt t="25328" x="1670050" y="5491163"/>
          <p14:tracePt t="25345" x="1660525" y="5491163"/>
          <p14:tracePt t="25362" x="1652588" y="5491163"/>
          <p14:tracePt t="25379" x="1643063" y="5491163"/>
          <p14:tracePt t="25395" x="1633538" y="5491163"/>
          <p14:tracePt t="25412" x="1625600" y="5483225"/>
          <p14:tracePt t="25431" x="1598613" y="5394325"/>
          <p14:tracePt t="25445" x="1589088" y="5330825"/>
          <p14:tracePt t="25462" x="1589088" y="5276850"/>
          <p14:tracePt t="25479" x="1589088" y="5224463"/>
          <p14:tracePt t="25496" x="1643063" y="5010150"/>
          <p14:tracePt t="25512" x="1704975" y="4813300"/>
          <p14:tracePt t="25529" x="1751013" y="4687888"/>
          <p14:tracePt t="25545" x="1795463" y="4562475"/>
          <p14:tracePt t="25563" x="1866900" y="4313238"/>
          <p14:tracePt t="25579" x="1911350" y="4187825"/>
          <p14:tracePt t="25595" x="1946275" y="4108450"/>
          <p14:tracePt t="25614" x="2000250" y="4017963"/>
          <p14:tracePt t="25628" x="2044700" y="3911600"/>
          <p14:tracePt t="25646" x="2108200" y="3751263"/>
          <p14:tracePt t="25662" x="2179638" y="3608388"/>
          <p14:tracePt t="25681" x="2268538" y="3438525"/>
          <p14:tracePt t="25695" x="2330450" y="3295650"/>
          <p14:tracePt t="25712" x="2384425" y="3152775"/>
          <p14:tracePt t="25730" x="2428875" y="3044825"/>
          <p14:tracePt t="25746" x="2455863" y="2946400"/>
          <p14:tracePt t="25762" x="2473325" y="2919413"/>
          <p14:tracePt t="25779" x="2482850" y="2894013"/>
          <p14:tracePt t="25798" x="2490788" y="2867025"/>
          <p14:tracePt t="25812" x="2500313" y="2857500"/>
          <p14:tracePt t="25845" x="2500313" y="2847975"/>
          <p14:tracePt t="25862" x="2509838" y="2840038"/>
          <p14:tracePt t="25879" x="2517775" y="2830513"/>
          <p14:tracePt t="25895" x="2527300" y="2822575"/>
          <p14:tracePt t="25912" x="2544763" y="2822575"/>
          <p14:tracePt t="25929" x="2562225" y="2813050"/>
          <p14:tracePt t="25946" x="2581275" y="2813050"/>
          <p14:tracePt t="25962" x="2616200" y="2813050"/>
          <p14:tracePt t="25980" x="2660650" y="2813050"/>
          <p14:tracePt t="25996" x="2687638" y="2813050"/>
          <p14:tracePt t="26012" x="2714625" y="2813050"/>
          <p14:tracePt t="26029" x="2741613" y="2813050"/>
          <p14:tracePt t="26046" x="2768600" y="2813050"/>
          <p14:tracePt t="26062" x="2795588" y="2813050"/>
          <p14:tracePt t="26079" x="2813050" y="2813050"/>
          <p14:tracePt t="26096" x="2847975" y="2803525"/>
          <p14:tracePt t="26112" x="2928938" y="2786063"/>
          <p14:tracePt t="26129" x="2990850" y="2786063"/>
          <p14:tracePt t="26145" x="3081338" y="2768600"/>
          <p14:tracePt t="26164" x="3187700" y="2724150"/>
          <p14:tracePt t="26178" x="3276600" y="2697163"/>
          <p14:tracePt t="26195" x="3394075" y="2652713"/>
          <p14:tracePt t="26212" x="3544888" y="2589213"/>
          <p14:tracePt t="26230" x="3724275" y="2517775"/>
          <p14:tracePt t="26245" x="3813175" y="2490788"/>
          <p14:tracePt t="26262" x="3911600" y="2455863"/>
          <p14:tracePt t="26278" x="3973513" y="2438400"/>
          <p14:tracePt t="26296" x="4044950" y="2411413"/>
          <p14:tracePt t="26312" x="4071938" y="2411413"/>
          <p14:tracePt t="26329" x="4089400" y="2401888"/>
          <p14:tracePt t="26335" x="4108450" y="2393950"/>
          <p14:tracePt t="26349" x="4116388" y="2393950"/>
          <p14:tracePt t="26362" x="4133850" y="2374900"/>
          <p14:tracePt t="26379" x="4143375" y="2374900"/>
          <p14:tracePt t="26395" x="4170363" y="2357438"/>
          <p14:tracePt t="26414" x="4205288" y="2330450"/>
          <p14:tracePt t="26429" x="4232275" y="2322513"/>
          <p14:tracePt t="26445" x="4259263" y="2295525"/>
          <p14:tracePt t="26462" x="4286250" y="2276475"/>
          <p14:tracePt t="26480" x="4348163" y="2241550"/>
          <p14:tracePt t="26495" x="4411663" y="2205038"/>
          <p14:tracePt t="26512" x="4456113" y="2179638"/>
          <p14:tracePt t="26531" x="4537075" y="2160588"/>
          <p14:tracePt t="26546" x="4562475" y="2152650"/>
          <p14:tracePt t="26562" x="4625975" y="2143125"/>
          <p14:tracePt t="26579" x="4670425" y="2143125"/>
          <p14:tracePt t="26596" x="4732338" y="2143125"/>
          <p14:tracePt t="26612" x="4776788" y="2143125"/>
          <p14:tracePt t="26629" x="4822825" y="2143125"/>
          <p14:tracePt t="26645" x="4857750" y="2152650"/>
          <p14:tracePt t="26664" x="4919663" y="2160588"/>
          <p14:tracePt t="26679" x="4946650" y="2160588"/>
          <p14:tracePt t="26696" x="4991100" y="2160588"/>
          <p14:tracePt t="26715" x="5045075" y="2160588"/>
          <p14:tracePt t="26729" x="5081588" y="2160588"/>
          <p14:tracePt t="26745" x="5099050" y="2160588"/>
          <p14:tracePt t="26762" x="5126038" y="2160588"/>
          <p14:tracePt t="26782" x="5133975" y="2160588"/>
          <p14:tracePt t="26796" x="5143500" y="2160588"/>
          <p14:tracePt t="26812" x="5153025" y="2160588"/>
          <p14:tracePt t="26829" x="5160963" y="2160588"/>
          <p14:tracePt t="26894" x="5133975" y="2160588"/>
          <p14:tracePt t="26905" x="5018088" y="2160588"/>
          <p14:tracePt t="26914" x="4946650" y="2160588"/>
          <p14:tracePt t="26929" x="4813300" y="2143125"/>
          <p14:tracePt t="26946" x="4687888" y="2133600"/>
          <p14:tracePt t="26965" x="4500563" y="2133600"/>
          <p14:tracePt t="26979" x="4384675" y="2133600"/>
          <p14:tracePt t="26996" x="4303713" y="2133600"/>
          <p14:tracePt t="27012" x="4232275" y="2143125"/>
          <p14:tracePt t="27030" x="4133850" y="2143125"/>
          <p14:tracePt t="27045" x="4081463" y="2143125"/>
          <p14:tracePt t="27063" x="4027488" y="2143125"/>
          <p14:tracePt t="27081" x="3983038" y="2143125"/>
          <p14:tracePt t="27096" x="3965575" y="2143125"/>
          <p14:tracePt t="27112" x="3946525" y="2143125"/>
          <p14:tracePt t="27129" x="3938588" y="2143125"/>
          <p14:tracePt t="27147" x="3929063" y="2143125"/>
          <p14:tracePt t="27162" x="3919538" y="2143125"/>
          <p14:tracePt t="27384" x="3848100" y="2143125"/>
          <p14:tracePt t="27393" x="3768725" y="2143125"/>
          <p14:tracePt t="27405" x="3625850" y="2133600"/>
          <p14:tracePt t="27419" x="3490913" y="2133600"/>
          <p14:tracePt t="27437" x="3330575" y="2143125"/>
          <p14:tracePt t="27453" x="3179763" y="2143125"/>
          <p14:tracePt t="27471" x="2982913" y="2160588"/>
          <p14:tracePt t="27502" x="2759075" y="2187575"/>
          <p14:tracePt t="27519" x="2643188" y="2197100"/>
          <p14:tracePt t="27533" x="2544763" y="2205038"/>
          <p14:tracePt t="27548" x="2446338" y="2214563"/>
          <p14:tracePt t="27563" x="2366963" y="2232025"/>
          <p14:tracePt t="27581" x="2197100" y="2251075"/>
          <p14:tracePt t="27596" x="2098675" y="2251075"/>
          <p14:tracePt t="27613" x="2000250" y="2259013"/>
          <p14:tracePt t="27629" x="1928813" y="2259013"/>
          <p14:tracePt t="27647" x="1830388" y="2259013"/>
          <p14:tracePt t="27663" x="1741488" y="2259013"/>
          <p14:tracePt t="27681" x="1652588" y="2259013"/>
          <p14:tracePt t="27699" x="1554163" y="2251075"/>
          <p14:tracePt t="27712" x="1517650" y="2241550"/>
          <p14:tracePt t="27729" x="1473200" y="2232025"/>
          <p14:tracePt t="27751" x="1438275" y="2224088"/>
          <p14:tracePt t="27771" x="1401763" y="2197100"/>
          <p14:tracePt t="27786" x="1374775" y="2170113"/>
          <p14:tracePt t="27802" x="1347788" y="2143125"/>
          <p14:tracePt t="27820" x="1330325" y="2116138"/>
          <p14:tracePt t="27839" x="1276350" y="2081213"/>
          <p14:tracePt t="27845" x="1258888" y="2071688"/>
          <p14:tracePt t="27861" x="1241425" y="2054225"/>
          <p14:tracePt t="27881" x="1204913" y="2036763"/>
          <p14:tracePt t="27897" x="1187450" y="2027238"/>
          <p14:tracePt t="27915" x="1187450" y="2017713"/>
          <p14:tracePt t="27933" x="1179513" y="2009775"/>
          <p14:tracePt t="27949" x="1169988" y="2009775"/>
          <p14:tracePt t="28338" x="1268413" y="2036763"/>
          <p14:tracePt t="28355" x="1625600" y="2179638"/>
          <p14:tracePt t="28374" x="2312988" y="2419350"/>
          <p14:tracePt t="28403" x="3125788" y="2589213"/>
          <p14:tracePt t="28426" x="3625850" y="2697163"/>
          <p14:tracePt t="28447" x="4044950" y="2776538"/>
          <p14:tracePt t="28463" x="4367213" y="2830513"/>
          <p14:tracePt t="28479" x="4598988" y="2867025"/>
          <p14:tracePt t="28499" x="4911725" y="2901950"/>
          <p14:tracePt t="28513" x="5081588" y="2919413"/>
          <p14:tracePt t="28530" x="5187950" y="2928938"/>
          <p14:tracePt t="28546" x="5251450" y="2938463"/>
        </p14:tracePtLst>
      </p14:laserTraceLst>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1"/>
          <p:cNvSpPr>
            <a:spLocks noGrp="1"/>
          </p:cNvSpPr>
          <p:nvPr>
            <p:ph idx="4294967295"/>
          </p:nvPr>
        </p:nvSpPr>
        <p:spPr/>
        <p:txBody>
          <a:bodyPr/>
          <a:lstStyle/>
          <a:p>
            <a:pPr marL="365125" indent="-255588" algn="l" rtl="0" eaLnBrk="1" hangingPunct="1"/>
            <a:r>
              <a:rPr lang="en-US" altLang="ar-SA" smtClean="0"/>
              <a:t>Measures of non-central location used to summarize a set of data</a:t>
            </a:r>
          </a:p>
          <a:p>
            <a:pPr marL="365125" indent="-255588" algn="l" rtl="0" eaLnBrk="1" hangingPunct="1"/>
            <a:r>
              <a:rPr lang="en-US" altLang="ar-SA" smtClean="0"/>
              <a:t>Examples of commonly used quantiles:</a:t>
            </a:r>
            <a:r>
              <a:rPr lang="en-US" altLang="ar-SA" smtClean="0">
                <a:latin typeface="Arial" panose="020B0604020202020204" pitchFamily="34" charset="0"/>
              </a:rPr>
              <a:t> </a:t>
            </a:r>
            <a:endParaRPr lang="en-US" altLang="ar-SA" smtClean="0"/>
          </a:p>
          <a:p>
            <a:pPr marL="620713" lvl="1" indent="-228600" algn="l" rtl="0" eaLnBrk="1" hangingPunct="1"/>
            <a:r>
              <a:rPr lang="en-US" altLang="ar-SA" smtClean="0"/>
              <a:t>Quartiles</a:t>
            </a:r>
          </a:p>
          <a:p>
            <a:pPr marL="620713" lvl="1" indent="-228600" algn="l" rtl="0" eaLnBrk="1" hangingPunct="1"/>
            <a:r>
              <a:rPr lang="en-US" altLang="ar-SA" smtClean="0"/>
              <a:t>Quintiles</a:t>
            </a:r>
          </a:p>
          <a:p>
            <a:pPr marL="620713" lvl="1" indent="-228600" algn="l" rtl="0" eaLnBrk="1" hangingPunct="1"/>
            <a:r>
              <a:rPr lang="en-US" altLang="ar-SA" smtClean="0"/>
              <a:t>Deciles</a:t>
            </a:r>
          </a:p>
          <a:p>
            <a:pPr marL="620713" lvl="1" indent="-228600" algn="l" rtl="0" eaLnBrk="1" hangingPunct="1"/>
            <a:r>
              <a:rPr lang="en-US" altLang="ar-SA" smtClean="0"/>
              <a:t>Percentiles</a:t>
            </a:r>
          </a:p>
          <a:p>
            <a:pPr marL="365125" indent="-255588" eaLnBrk="1" hangingPunct="1"/>
            <a:endParaRPr lang="en-US" altLang="ar-SA" smtClean="0"/>
          </a:p>
        </p:txBody>
      </p:sp>
      <p:sp>
        <p:nvSpPr>
          <p:cNvPr id="38914" name="Footer Placeholder 2"/>
          <p:cNvSpPr txBox="1">
            <a:spLocks noGrp="1"/>
          </p:cNvSpPr>
          <p:nvPr/>
        </p:nvSpPr>
        <p:spPr bwMode="auto">
          <a:xfrm>
            <a:off x="4379913" y="6408738"/>
            <a:ext cx="2351087" cy="365125"/>
          </a:xfrm>
          <a:prstGeom prst="rect">
            <a:avLst/>
          </a:prstGeom>
          <a:noFill/>
          <a:ln>
            <a:miter lim="800000"/>
            <a:headEnd/>
            <a:tailEnd/>
          </a:ln>
        </p:spPr>
        <p:txBody>
          <a:bodyPr anchor="b"/>
          <a:lstStyle/>
          <a:p>
            <a:pPr algn="r" eaLnBrk="1" hangingPunct="1">
              <a:defRPr/>
            </a:pPr>
            <a:r>
              <a:rPr lang="en-US" sz="1000">
                <a:latin typeface="+mn-lt"/>
                <a:cs typeface="Arial" charset="0"/>
              </a:rPr>
              <a:t>Descriptive Statistics I</a:t>
            </a:r>
          </a:p>
        </p:txBody>
      </p:sp>
      <p:sp>
        <p:nvSpPr>
          <p:cNvPr id="39940"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A42DE357-6EFB-4E44-A52C-A0DB35B80C14}" type="slidenum">
              <a:rPr lang="ar-SA" altLang="ar-SA" sz="1000">
                <a:latin typeface="Lucida Sans Unicode" panose="020B0602030504020204" pitchFamily="34" charset="0"/>
              </a:rPr>
              <a:pPr rtl="0" eaLnBrk="1" hangingPunct="1">
                <a:spcBef>
                  <a:spcPct val="0"/>
                </a:spcBef>
                <a:buClrTx/>
                <a:buSzTx/>
                <a:buFontTx/>
                <a:buNone/>
              </a:pPr>
              <a:t>25</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1143000"/>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err="1">
                <a:effectLst>
                  <a:outerShdw blurRad="31750" dist="25400" dir="5400000" algn="tl" rotWithShape="0">
                    <a:srgbClr val="000000">
                      <a:alpha val="25000"/>
                    </a:srgbClr>
                  </a:outerShdw>
                </a:effectLst>
              </a:rPr>
              <a:t>Quantiles</a:t>
            </a:r>
            <a:endParaRPr lang="en-US" sz="3200" b="1" dirty="0">
              <a:effectLst>
                <a:outerShdw blurRad="31750" dist="25400" dir="5400000" algn="tl" rotWithShape="0">
                  <a:srgbClr val="000000">
                    <a:alpha val="25000"/>
                  </a:srgbClr>
                </a:outerShdw>
              </a:effectLst>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98066"/>
    </mc:Choice>
    <mc:Fallback>
      <p:transition spd="slow" advTm="980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9967" x="5027613" y="2822575"/>
          <p14:tracePt t="19978" x="4759325" y="2643188"/>
          <p14:tracePt t="19986" x="4572000" y="2527300"/>
          <p14:tracePt t="19996" x="4357688" y="2393950"/>
          <p14:tracePt t="20014" x="3759200" y="2054225"/>
          <p14:tracePt t="20029" x="3375025" y="1822450"/>
          <p14:tracePt t="20048" x="3054350" y="1643063"/>
          <p14:tracePt t="20080" x="2347913" y="1303338"/>
          <p14:tracePt t="20113" x="1955800" y="1116013"/>
          <p14:tracePt t="20131" x="1776413" y="1044575"/>
          <p14:tracePt t="20146" x="1598613" y="982663"/>
          <p14:tracePt t="20162" x="1482725" y="946150"/>
          <p14:tracePt t="20179" x="1393825" y="919163"/>
          <p14:tracePt t="20199" x="1303338" y="911225"/>
          <p14:tracePt t="20214" x="1268413" y="911225"/>
          <p14:tracePt t="20230" x="1231900" y="911225"/>
          <p14:tracePt t="20246" x="1214438" y="911225"/>
          <p14:tracePt t="20265" x="1187450" y="911225"/>
          <p14:tracePt t="20279" x="1169988" y="911225"/>
          <p14:tracePt t="20296" x="1152525" y="911225"/>
          <p14:tracePt t="20316" x="1133475" y="911225"/>
          <p14:tracePt t="20330" x="1125538" y="911225"/>
          <p14:tracePt t="20346" x="1116013" y="911225"/>
          <p14:tracePt t="20363" x="1108075" y="911225"/>
          <p14:tracePt t="20412" x="1116013" y="919163"/>
          <p14:tracePt t="20420" x="1152525" y="938213"/>
          <p14:tracePt t="20430" x="1204913" y="965200"/>
          <p14:tracePt t="20449" x="1393825" y="1044575"/>
          <p14:tracePt t="20464" x="1509713" y="1098550"/>
          <p14:tracePt t="20480" x="1598613" y="1133475"/>
          <p14:tracePt t="20498" x="1724025" y="1179513"/>
          <p14:tracePt t="20514" x="1776413" y="1204913"/>
          <p14:tracePt t="20529" x="1830388" y="1223963"/>
          <p14:tracePt t="20546" x="1857375" y="1231900"/>
          <p14:tracePt t="20563" x="1893888" y="1241425"/>
          <p14:tracePt t="20580" x="1928813" y="1250950"/>
          <p14:tracePt t="20596" x="1938338" y="1258888"/>
          <p14:tracePt t="20613" x="1955800" y="1258888"/>
          <p14:tracePt t="20633" x="1982788" y="1258888"/>
          <p14:tracePt t="20646" x="1990725" y="1258888"/>
          <p14:tracePt t="20663" x="2000250" y="1258888"/>
          <p14:tracePt t="20679" x="2017713" y="1258888"/>
          <p14:tracePt t="20697" x="2036763" y="1258888"/>
          <p14:tracePt t="20714" x="2044700" y="1258888"/>
          <p14:tracePt t="20730" x="2062163" y="1250950"/>
          <p14:tracePt t="20747" x="2098675" y="1223963"/>
          <p14:tracePt t="20763" x="2143125" y="1187450"/>
          <p14:tracePt t="21052" x="2125663" y="1187450"/>
          <p14:tracePt t="21059" x="2108200" y="1187450"/>
          <p14:tracePt t="21066" x="2081213" y="1187450"/>
          <p14:tracePt t="21080" x="2000250" y="1187450"/>
          <p14:tracePt t="21096" x="1893888" y="1204913"/>
          <p14:tracePt t="21116" x="1785938" y="1204913"/>
          <p14:tracePt t="21131" x="1652588" y="1204913"/>
          <p14:tracePt t="21147" x="1562100" y="1204913"/>
          <p14:tracePt t="21163" x="1490663" y="1204913"/>
          <p14:tracePt t="21182" x="1366838" y="1196975"/>
          <p14:tracePt t="21196" x="1312863" y="1196975"/>
          <p14:tracePt t="21213" x="1268413" y="1196975"/>
          <p14:tracePt t="21230" x="1241425" y="1187450"/>
          <p14:tracePt t="21250" x="1204913" y="1187450"/>
          <p14:tracePt t="21263" x="1187450" y="1187450"/>
          <p14:tracePt t="21280" x="1169988" y="1187450"/>
          <p14:tracePt t="21296" x="1160463" y="1187450"/>
          <p14:tracePt t="21314" x="1143000" y="1179513"/>
          <p14:tracePt t="21329" x="1133475" y="1179513"/>
          <p14:tracePt t="21347" x="1116013" y="1179513"/>
          <p14:tracePt t="21363" x="1081088" y="1179513"/>
          <p14:tracePt t="21381" x="1027113" y="1179513"/>
          <p14:tracePt t="21396" x="973138" y="1179513"/>
          <p14:tracePt t="21413" x="919163" y="1179513"/>
          <p14:tracePt t="21432" x="847725" y="1179513"/>
          <p14:tracePt t="21446" x="812800" y="1179513"/>
          <p14:tracePt t="21464" x="776288" y="1179513"/>
          <p14:tracePt t="21480" x="750888" y="1169988"/>
          <p14:tracePt t="21498" x="696913" y="1160463"/>
          <p14:tracePt t="21513" x="669925" y="1152525"/>
          <p14:tracePt t="21530" x="642938" y="1133475"/>
          <p14:tracePt t="21535" x="625475" y="1133475"/>
          <p14:tracePt t="21546" x="608013" y="1133475"/>
          <p14:tracePt t="21564" x="571500" y="1108075"/>
          <p14:tracePt t="21580" x="544513" y="1089025"/>
          <p14:tracePt t="21597" x="527050" y="1071563"/>
          <p14:tracePt t="21613" x="509588" y="1044575"/>
          <p14:tracePt t="21630" x="482600" y="990600"/>
          <p14:tracePt t="21646" x="482600" y="973138"/>
          <p14:tracePt t="21663" x="473075" y="946150"/>
          <p14:tracePt t="21683" x="473075" y="911225"/>
          <p14:tracePt t="21697" x="473075" y="893763"/>
          <p14:tracePt t="21713" x="473075" y="874713"/>
          <p14:tracePt t="21730" x="490538" y="847725"/>
          <p14:tracePt t="21748" x="527050" y="795338"/>
          <p14:tracePt t="21763" x="554038" y="758825"/>
          <p14:tracePt t="21780" x="561975" y="731838"/>
          <p14:tracePt t="21798" x="588963" y="704850"/>
          <p14:tracePt t="21814" x="625475" y="669925"/>
          <p14:tracePt t="21830" x="669925" y="642938"/>
          <p14:tracePt t="21846" x="704850" y="625475"/>
          <p14:tracePt t="21865" x="795338" y="588963"/>
          <p14:tracePt t="21880" x="847725" y="581025"/>
          <p14:tracePt t="21897" x="901700" y="581025"/>
          <p14:tracePt t="21913" x="955675" y="581025"/>
          <p14:tracePt t="21932" x="1009650" y="581025"/>
          <p14:tracePt t="21947" x="1036638" y="588963"/>
          <p14:tracePt t="21964" x="1062038" y="588963"/>
          <p14:tracePt t="21981" x="1081088" y="598488"/>
          <p14:tracePt t="21998" x="1108075" y="608013"/>
          <p14:tracePt t="22013" x="1125538" y="615950"/>
          <p14:tracePt t="22030" x="1133475" y="615950"/>
          <p14:tracePt t="22036" x="1143000" y="633413"/>
          <p14:tracePt t="22052" x="1169988" y="642938"/>
          <p14:tracePt t="22056" x="1179513" y="660400"/>
          <p14:tracePt t="22063" x="1187450" y="660400"/>
          <p14:tracePt t="22080" x="1204913" y="679450"/>
          <p14:tracePt t="22097" x="1223963" y="687388"/>
          <p14:tracePt t="22115" x="1258888" y="714375"/>
          <p14:tracePt t="22130" x="1276350" y="741363"/>
          <p14:tracePt t="22147" x="1285875" y="750888"/>
          <p14:tracePt t="22164" x="1303338" y="776288"/>
          <p14:tracePt t="22181" x="1322388" y="812800"/>
          <p14:tracePt t="22197" x="1330325" y="847725"/>
          <p14:tracePt t="22214" x="1330325" y="884238"/>
          <p14:tracePt t="22232" x="1347788" y="946150"/>
          <p14:tracePt t="22248" x="1347788" y="973138"/>
          <p14:tracePt t="22263" x="1347788" y="1009650"/>
          <p14:tracePt t="22281" x="1347788" y="1044575"/>
          <p14:tracePt t="22298" x="1339850" y="1089025"/>
          <p14:tracePt t="22313" x="1339850" y="1116013"/>
          <p14:tracePt t="22330" x="1330325" y="1143000"/>
          <p14:tracePt t="22347" x="1322388" y="1169988"/>
          <p14:tracePt t="22365" x="1303338" y="1204913"/>
          <p14:tracePt t="22380" x="1276350" y="1231900"/>
          <p14:tracePt t="22397" x="1258888" y="1258888"/>
          <p14:tracePt t="22415" x="1223963" y="1295400"/>
          <p14:tracePt t="22431" x="1196975" y="1312863"/>
          <p14:tracePt t="22447" x="1169988" y="1330325"/>
          <p14:tracePt t="22463" x="1152525" y="1347788"/>
          <p14:tracePt t="22482" x="1116013" y="1366838"/>
          <p14:tracePt t="22497" x="1098550" y="1374775"/>
          <p14:tracePt t="22513" x="1062038" y="1384300"/>
          <p14:tracePt t="22530" x="1036638" y="1393825"/>
          <p14:tracePt t="22535" x="1009650" y="1393825"/>
          <p14:tracePt t="22547" x="982663" y="1401763"/>
          <p14:tracePt t="22563" x="955675" y="1401763"/>
          <p14:tracePt t="22581" x="919163" y="1401763"/>
          <p14:tracePt t="22600" x="874713" y="1401763"/>
          <p14:tracePt t="22614" x="839788" y="1401763"/>
          <p14:tracePt t="22630" x="812800" y="1401763"/>
          <p14:tracePt t="22647" x="785813" y="1393825"/>
          <p14:tracePt t="22666" x="731838" y="1366838"/>
          <p14:tracePt t="22681" x="704850" y="1357313"/>
          <p14:tracePt t="22697" x="679450" y="1339850"/>
          <p14:tracePt t="22714" x="642938" y="1312863"/>
          <p14:tracePt t="22732" x="588963" y="1285875"/>
          <p14:tracePt t="22748" x="571500" y="1276350"/>
          <p14:tracePt t="22764" x="544513" y="1258888"/>
          <p14:tracePt t="22780" x="527050" y="1241425"/>
          <p14:tracePt t="22798" x="500063" y="1214438"/>
          <p14:tracePt t="22814" x="490538" y="1196975"/>
          <p14:tracePt t="22831" x="473075" y="1169988"/>
          <p14:tracePt t="22850" x="455613" y="1098550"/>
          <p14:tracePt t="22863" x="438150" y="1062038"/>
          <p14:tracePt t="22880" x="438150" y="1027113"/>
          <p14:tracePt t="22897" x="438150" y="990600"/>
          <p14:tracePt t="22917" x="438150" y="955675"/>
          <p14:tracePt t="22931" x="438150" y="928688"/>
          <p14:tracePt t="22947" x="446088" y="901700"/>
          <p14:tracePt t="22964" x="455613" y="884238"/>
          <p14:tracePt t="22982" x="482600" y="839788"/>
          <p14:tracePt t="22997" x="509588" y="822325"/>
          <p14:tracePt t="23014" x="544513" y="795338"/>
          <p14:tracePt t="23030" x="588963" y="768350"/>
          <p14:tracePt t="23035" x="608013" y="750888"/>
          <p14:tracePt t="23047" x="633413" y="723900"/>
          <p14:tracePt t="23064" x="669925" y="714375"/>
          <p14:tracePt t="23080" x="704850" y="696913"/>
          <p14:tracePt t="23099" x="768350" y="669925"/>
          <p14:tracePt t="23113" x="812800" y="642938"/>
          <p14:tracePt t="23130" x="857250" y="633413"/>
          <p14:tracePt t="23147" x="893763" y="625475"/>
          <p14:tracePt t="23165" x="965200" y="615950"/>
          <p14:tracePt t="23180" x="990600" y="615950"/>
          <p14:tracePt t="23198" x="1017588" y="615950"/>
          <p14:tracePt t="23217" x="1054100" y="615950"/>
          <p14:tracePt t="23231" x="1081088" y="625475"/>
          <p14:tracePt t="23247" x="1108075" y="633413"/>
          <p14:tracePt t="23265" x="1116013" y="642938"/>
          <p14:tracePt t="23282" x="1133475" y="652463"/>
          <p14:tracePt t="23297" x="1152525" y="652463"/>
          <p14:tracePt t="23314" x="1160463" y="660400"/>
          <p14:tracePt t="23330" x="1169988" y="669925"/>
          <p14:tracePt t="23349" x="1196975" y="687388"/>
          <p14:tracePt t="23364" x="1204913" y="704850"/>
          <p14:tracePt t="23381" x="1223963" y="714375"/>
          <p14:tracePt t="23397" x="1231900" y="731838"/>
          <p14:tracePt t="23415" x="1258888" y="768350"/>
          <p14:tracePt t="23431" x="1268413" y="785813"/>
          <p14:tracePt t="23447" x="1285875" y="830263"/>
          <p14:tracePt t="23466" x="1295400" y="874713"/>
          <p14:tracePt t="23481" x="1303338" y="911225"/>
          <p14:tracePt t="23497" x="1312863" y="938213"/>
          <p14:tracePt t="23514" x="1312863" y="982663"/>
          <p14:tracePt t="23531" x="1312863" y="1017588"/>
          <p14:tracePt t="23549" x="1312863" y="1027113"/>
          <p14:tracePt t="23564" x="1312863" y="1036638"/>
          <p14:tracePt t="23581" x="1312863" y="1054100"/>
          <p14:tracePt t="23599" x="1303338" y="1081088"/>
          <p14:tracePt t="23614" x="1303338" y="1098550"/>
          <p14:tracePt t="23631" x="1295400" y="1116013"/>
          <p14:tracePt t="23647" x="1285875" y="1133475"/>
          <p14:tracePt t="23666" x="1268413" y="1160463"/>
          <p14:tracePt t="23681" x="1268413" y="1179513"/>
          <p14:tracePt t="23697" x="1258888" y="1187450"/>
          <p14:tracePt t="23716" x="1258888" y="1196975"/>
          <p14:tracePt t="23731" x="1258888" y="1204913"/>
          <p14:tracePt t="23777" x="1258888" y="1214438"/>
          <p14:tracePt t="23798" x="1250950" y="1214438"/>
          <p14:tracePt t="23813" x="1250950" y="1223963"/>
          <p14:tracePt t="23820" x="1241425" y="1223963"/>
          <p14:tracePt t="23834" x="1231900" y="1231900"/>
          <p14:tracePt t="23849" x="1223963" y="1231900"/>
          <p14:tracePt t="23864" x="1214438" y="1231900"/>
          <p14:tracePt t="23881" x="1204913" y="1231900"/>
          <p14:tracePt t="23900" x="1187450" y="1231900"/>
          <p14:tracePt t="23914" x="1169988" y="1231900"/>
          <p14:tracePt t="23932" x="1160463" y="1231900"/>
          <p14:tracePt t="23947" x="1143000" y="1241425"/>
          <p14:tracePt t="23965" x="1116013" y="1241425"/>
          <p14:tracePt t="23981" x="1108075" y="1241425"/>
          <p14:tracePt t="23998" x="1089025" y="1241425"/>
          <p14:tracePt t="24014" x="1071563" y="1241425"/>
          <p14:tracePt t="24031" x="1054100" y="1241425"/>
          <p14:tracePt t="24047" x="1036638" y="1241425"/>
          <p14:tracePt t="24064" x="1027113" y="1241425"/>
          <p14:tracePt t="24084" x="1017588" y="1241425"/>
          <p14:tracePt t="24097" x="1009650" y="1241425"/>
          <p14:tracePt t="24115" x="1000125" y="1241425"/>
          <p14:tracePt t="24225" x="1000125" y="1231900"/>
          <p14:tracePt t="24239" x="1009650" y="1231900"/>
          <p14:tracePt t="24247" x="1009650" y="1223963"/>
          <p14:tracePt t="24267" x="1044575" y="1214438"/>
          <p14:tracePt t="24281" x="1071563" y="1204913"/>
          <p14:tracePt t="24297" x="1098550" y="1196975"/>
          <p14:tracePt t="24314" x="1116013" y="1187450"/>
          <p14:tracePt t="24332" x="1152525" y="1179513"/>
          <p14:tracePt t="24347" x="1179513" y="1179513"/>
          <p14:tracePt t="24364" x="1204913" y="1179513"/>
          <p14:tracePt t="24381" x="1241425" y="1179513"/>
          <p14:tracePt t="24399" x="1285875" y="1179513"/>
          <p14:tracePt t="24415" x="1322388" y="1179513"/>
          <p14:tracePt t="24432" x="1347788" y="1169988"/>
          <p14:tracePt t="24450" x="1384300" y="1169988"/>
          <p14:tracePt t="24464" x="1401763" y="1169988"/>
          <p14:tracePt t="24481" x="1428750" y="1169988"/>
          <p14:tracePt t="24498" x="1446213" y="1169988"/>
          <p14:tracePt t="24516" x="1473200" y="1169988"/>
          <p14:tracePt t="24531" x="1482725" y="1169988"/>
          <p14:tracePt t="24538" x="1490663" y="1169988"/>
          <p14:tracePt t="24547" x="1500188" y="1169988"/>
          <p14:tracePt t="24564" x="1509713" y="1169988"/>
          <p14:tracePt t="24582" x="1527175" y="1169988"/>
          <p14:tracePt t="24598" x="1536700" y="1179513"/>
          <p14:tracePt t="24615" x="1554163" y="1179513"/>
          <p14:tracePt t="24633" x="1571625" y="1187450"/>
          <p14:tracePt t="24648" x="1589088" y="1187450"/>
          <p14:tracePt t="24665" x="1598613" y="1187450"/>
          <p14:tracePt t="24682" x="1608138" y="1187450"/>
          <p14:tracePt t="24701" x="1616075" y="1187450"/>
          <p14:tracePt t="25105" x="1625600" y="1187450"/>
          <p14:tracePt t="25128" x="1633538" y="1187450"/>
          <p14:tracePt t="25149" x="1643063" y="1187450"/>
          <p14:tracePt t="25164" x="1652588" y="1179513"/>
          <p14:tracePt t="25181" x="1660525" y="1179513"/>
          <p14:tracePt t="25215" x="1670050" y="1169988"/>
          <p14:tracePt t="25232" x="1687513" y="1169988"/>
          <p14:tracePt t="25524" x="1679575" y="1169988"/>
          <p14:tracePt t="25536" x="1625600" y="1169988"/>
          <p14:tracePt t="25548" x="1589088" y="1169988"/>
          <p14:tracePt t="25566" x="1465263" y="1179513"/>
          <p14:tracePt t="25581" x="1357313" y="1187450"/>
          <p14:tracePt t="25598" x="1268413" y="1196975"/>
          <p14:tracePt t="25617" x="1169988" y="1196975"/>
          <p14:tracePt t="25632" x="1098550" y="1196975"/>
          <p14:tracePt t="25648" x="982663" y="1187450"/>
          <p14:tracePt t="25664" x="874713" y="1179513"/>
          <p14:tracePt t="25683" x="741363" y="1160463"/>
          <p14:tracePt t="25699" x="669925" y="1143000"/>
          <p14:tracePt t="25716" x="625475" y="1125538"/>
          <p14:tracePt t="25732" x="581025" y="1108075"/>
          <p14:tracePt t="25749" x="544513" y="1071563"/>
          <p14:tracePt t="25765" x="517525" y="1044575"/>
          <p14:tracePt t="25781" x="500063" y="1017588"/>
          <p14:tracePt t="25798" x="482600" y="990600"/>
          <p14:tracePt t="25815" x="473075" y="955675"/>
          <p14:tracePt t="25831" x="473075" y="938213"/>
          <p14:tracePt t="25848" x="473075" y="901700"/>
          <p14:tracePt t="25867" x="500063" y="857250"/>
          <p14:tracePt t="25881" x="527050" y="822325"/>
          <p14:tracePt t="25898" x="588963" y="776288"/>
          <p14:tracePt t="25915" x="679450" y="731838"/>
          <p14:tracePt t="25932" x="839788" y="696913"/>
          <p14:tracePt t="25948" x="955675" y="679450"/>
          <p14:tracePt t="25965" x="1036638" y="679450"/>
          <p14:tracePt t="25984" x="1223963" y="679450"/>
          <p14:tracePt t="25999" x="1357313" y="679450"/>
          <p14:tracePt t="26015" x="1455738" y="687388"/>
          <p14:tracePt t="26031" x="1536700" y="687388"/>
          <p14:tracePt t="26038" x="1571625" y="687388"/>
          <p14:tracePt t="26050" x="1687513" y="696913"/>
          <p14:tracePt t="26065" x="1795463" y="714375"/>
          <p14:tracePt t="26081" x="1911350" y="731838"/>
          <p14:tracePt t="26098" x="1982788" y="750888"/>
          <p14:tracePt t="26116" x="2044700" y="785813"/>
          <p14:tracePt t="26131" x="2089150" y="812800"/>
          <p14:tracePt t="26148" x="2116138" y="839788"/>
          <p14:tracePt t="26166" x="2160588" y="857250"/>
          <p14:tracePt t="26182" x="2205038" y="893763"/>
          <p14:tracePt t="26198" x="2232025" y="911225"/>
          <p14:tracePt t="26215" x="2251075" y="928688"/>
          <p14:tracePt t="26232" x="2268538" y="946150"/>
          <p14:tracePt t="26248" x="2295525" y="973138"/>
          <p14:tracePt t="26265" x="2303463" y="1000125"/>
          <p14:tracePt t="26281" x="2303463" y="1027113"/>
          <p14:tracePt t="26300" x="2286000" y="1062038"/>
          <p14:tracePt t="26315" x="2241550" y="1098550"/>
          <p14:tracePt t="26332" x="2179638" y="1133475"/>
          <p14:tracePt t="26348" x="2098675" y="1169988"/>
          <p14:tracePt t="26365" x="1946275" y="1214438"/>
          <p14:tracePt t="26381" x="1866900" y="1231900"/>
          <p14:tracePt t="26398" x="1803400" y="1241425"/>
          <p14:tracePt t="26417" x="1741488" y="1241425"/>
          <p14:tracePt t="26433" x="1704975" y="1241425"/>
          <p14:tracePt t="26448" x="1687513" y="1231900"/>
          <p14:tracePt t="26465" x="1679575" y="1231900"/>
          <p14:tracePt t="26483" x="1670050" y="1231900"/>
          <p14:tracePt t="26515" x="1660525" y="1231900"/>
          <p14:tracePt t="26845" x="1731963" y="1231900"/>
          <p14:tracePt t="26852" x="1839913" y="1231900"/>
          <p14:tracePt t="26865" x="2054225" y="1231900"/>
          <p14:tracePt t="26881" x="2286000" y="1231900"/>
          <p14:tracePt t="26898" x="2455863" y="1250950"/>
          <p14:tracePt t="26916" x="2625725" y="1268413"/>
          <p14:tracePt t="26932" x="2732088" y="1276350"/>
          <p14:tracePt t="26949" x="2830513" y="1295400"/>
          <p14:tracePt t="26966" x="2911475" y="1312863"/>
          <p14:tracePt t="26982" x="2973388" y="1322388"/>
          <p14:tracePt t="26998" x="3054350" y="1330325"/>
          <p14:tracePt t="27015" x="3108325" y="1330325"/>
          <p14:tracePt t="27035" x="3197225" y="1330325"/>
          <p14:tracePt t="27051" x="3251200" y="1330325"/>
          <p14:tracePt t="27065" x="3303588" y="1330325"/>
          <p14:tracePt t="27082" x="3357563" y="1322388"/>
          <p14:tracePt t="27101" x="3402013" y="1312863"/>
          <p14:tracePt t="27115" x="3419475" y="1295400"/>
          <p14:tracePt t="27132" x="3438525" y="1295400"/>
          <p14:tracePt t="27149" x="3446463" y="1295400"/>
          <p14:tracePt t="27165" x="3465513" y="1295400"/>
          <p14:tracePt t="27182" x="3473450" y="1295400"/>
          <p14:tracePt t="27199" x="3482975" y="1295400"/>
          <p14:tracePt t="27300" x="3482975" y="1285875"/>
          <p14:tracePt t="27314" x="3482975" y="1276350"/>
          <p14:tracePt t="28254" x="3473450" y="1276350"/>
          <p14:tracePt t="28263" x="3455988" y="1285875"/>
          <p14:tracePt t="28269" x="3438525" y="1295400"/>
          <p14:tracePt t="28282" x="3402013" y="1295400"/>
          <p14:tracePt t="28316" x="3214688" y="1330325"/>
          <p14:tracePt t="28349" x="2911475" y="1339850"/>
          <p14:tracePt t="28386" x="2608263" y="1330325"/>
          <p14:tracePt t="28399" x="2517775" y="1330325"/>
          <p14:tracePt t="28416" x="2455863" y="1322388"/>
          <p14:tracePt t="28432" x="2419350" y="1322388"/>
          <p14:tracePt t="28451" x="2384425" y="1322388"/>
          <p14:tracePt t="28466" x="2366963" y="1322388"/>
          <p14:tracePt t="28483" x="2347913" y="1322388"/>
          <p14:tracePt t="28501" x="2330450" y="1312863"/>
          <p14:tracePt t="28517" x="2303463" y="1303338"/>
          <p14:tracePt t="28533" x="2295525" y="1303338"/>
          <p14:tracePt t="28549" x="2276475" y="1295400"/>
          <p14:tracePt t="28569" x="2259013" y="1295400"/>
          <p14:tracePt t="28599" x="2232025" y="1295400"/>
          <p14:tracePt t="28616" x="2224088" y="1295400"/>
          <p14:tracePt t="28634" x="2205038" y="1295400"/>
          <p14:tracePt t="28649" x="2179638" y="1295400"/>
          <p14:tracePt t="28667" x="2160588" y="1295400"/>
          <p14:tracePt t="28682" x="2125663" y="1295400"/>
          <p14:tracePt t="28701" x="2081213" y="1295400"/>
          <p14:tracePt t="28716" x="2054225" y="1295400"/>
          <p14:tracePt t="28733" x="2027238" y="1295400"/>
          <p14:tracePt t="28751" x="1990725" y="1295400"/>
          <p14:tracePt t="28766" x="1938338" y="1312863"/>
          <p14:tracePt t="28783" x="1901825" y="1322388"/>
          <p14:tracePt t="28799" x="1857375" y="1339850"/>
          <p14:tracePt t="28818" x="1803400" y="1347788"/>
          <p14:tracePt t="28832" x="1776413" y="1357313"/>
          <p14:tracePt t="28849" x="1751013" y="1366838"/>
          <p14:tracePt t="28866" x="1731963" y="1366838"/>
          <p14:tracePt t="28884" x="1714500" y="1366838"/>
          <p14:tracePt t="28917" x="1704975" y="1366838"/>
          <p14:tracePt t="28933" x="1704975" y="1374775"/>
          <p14:tracePt t="28950" x="1697038" y="1384300"/>
          <p14:tracePt t="28966" x="1687513" y="1393825"/>
          <p14:tracePt t="28982" x="1687513" y="1411288"/>
          <p14:tracePt t="29001" x="1687513" y="1419225"/>
          <p14:tracePt t="29016" x="1687513" y="1428750"/>
          <p14:tracePt t="29033" x="1687513" y="1438275"/>
          <p14:tracePt t="29502" x="1714500" y="1438275"/>
          <p14:tracePt t="29514" x="1830388" y="1446213"/>
          <p14:tracePt t="29533" x="1911350" y="1446213"/>
          <p14:tracePt t="29552" x="1990725" y="1455738"/>
          <p14:tracePt t="29566" x="2036763" y="1455738"/>
          <p14:tracePt t="29583" x="2081213" y="1455738"/>
          <p14:tracePt t="29617" x="2170113" y="1455738"/>
          <p14:tracePt t="29650" x="2214563" y="1455738"/>
          <p14:tracePt t="29683" x="2251075" y="1455738"/>
          <p14:tracePt t="29701" x="2259013" y="1455738"/>
          <p14:tracePt t="29718" x="2268538" y="1455738"/>
          <p14:tracePt t="29841" x="2251075" y="1455738"/>
          <p14:tracePt t="29849" x="2241550" y="1455738"/>
          <p14:tracePt t="29867" x="2197100" y="1455738"/>
          <p14:tracePt t="29883" x="2160588" y="1455738"/>
          <p14:tracePt t="29899" x="2133600" y="1455738"/>
          <p14:tracePt t="29920" x="2089150" y="1455738"/>
          <p14:tracePt t="29934" x="2062163" y="1455738"/>
          <p14:tracePt t="29950" x="2044700" y="1455738"/>
          <p14:tracePt t="29966" x="2027238" y="1455738"/>
          <p14:tracePt t="29986" x="2017713" y="1455738"/>
          <p14:tracePt t="30000" x="2009775" y="1455738"/>
          <p14:tracePt t="30017" x="2000250" y="1455738"/>
          <p14:tracePt t="30105" x="1990725" y="1455738"/>
          <p14:tracePt t="30120" x="1982788" y="1455738"/>
          <p14:tracePt t="30127" x="1973263" y="1455738"/>
          <p14:tracePt t="30136" x="1965325" y="1455738"/>
          <p14:tracePt t="30150" x="1938338" y="1455738"/>
          <p14:tracePt t="30168" x="1911350" y="1455738"/>
          <p14:tracePt t="30183" x="1893888" y="1455738"/>
          <p14:tracePt t="30200" x="1884363" y="1455738"/>
          <p14:tracePt t="30216" x="1866900" y="1455738"/>
          <p14:tracePt t="30235" x="1847850" y="1455738"/>
          <p14:tracePt t="30250" x="1839913" y="1455738"/>
          <p14:tracePt t="30268" x="1830388" y="1455738"/>
          <p14:tracePt t="30283" x="1822450" y="1455738"/>
          <p14:tracePt t="30707" x="1830388" y="1465263"/>
          <p14:tracePt t="30715" x="1847850" y="1465263"/>
          <p14:tracePt t="30722" x="1857375" y="1465263"/>
          <p14:tracePt t="30733" x="1874838" y="1465263"/>
          <p14:tracePt t="30750" x="1893888" y="1465263"/>
          <p14:tracePt t="30766" x="1901825" y="1465263"/>
          <p14:tracePt t="30784" x="1911350" y="1465263"/>
          <p14:tracePt t="30817" x="1928813" y="1465263"/>
          <p14:tracePt t="30851" x="1965325" y="1465263"/>
          <p14:tracePt t="30884" x="1990725" y="1465263"/>
          <p14:tracePt t="30900" x="2017713" y="1482725"/>
          <p14:tracePt t="30917" x="2054225" y="1490663"/>
          <p14:tracePt t="30933" x="2071688" y="1490663"/>
          <p14:tracePt t="30950" x="2081213" y="1490663"/>
          <p14:tracePt t="30970" x="2098675" y="1490663"/>
          <p14:tracePt t="31000" x="2108200" y="1490663"/>
          <p14:tracePt t="31359" x="2108200" y="1482725"/>
          <p14:tracePt t="31373" x="2108200" y="1473200"/>
          <p14:tracePt t="31382" x="2108200" y="1465263"/>
          <p14:tracePt t="31403" x="2108200" y="1455738"/>
          <p14:tracePt t="31425" x="2108200" y="1446213"/>
          <p14:tracePt t="31498" x="2108200" y="1438275"/>
          <p14:tracePt t="31536" x="2108200" y="1428750"/>
          <p14:tracePt t="31579" x="2108200" y="1419225"/>
          <p14:tracePt t="31800" x="2108200" y="1428750"/>
          <p14:tracePt t="31814" x="2108200" y="1438275"/>
          <p14:tracePt t="31829" x="2108200" y="1446213"/>
          <p14:tracePt t="31851" x="2108200" y="1455738"/>
          <p14:tracePt t="37165" x="2108200" y="1446213"/>
          <p14:tracePt t="37188" x="2108200" y="1438275"/>
          <p14:tracePt t="37803" x="2098675" y="1438275"/>
          <p14:tracePt t="37811" x="2098675" y="1446213"/>
          <p14:tracePt t="37819" x="2089150" y="1455738"/>
          <p14:tracePt t="37836" x="2081213" y="1465263"/>
          <p14:tracePt t="37854" x="2054225" y="1490663"/>
          <p14:tracePt t="37870" x="2036763" y="1509713"/>
          <p14:tracePt t="37886" x="2017713" y="1527175"/>
          <p14:tracePt t="37905" x="1982788" y="1544638"/>
          <p14:tracePt t="37936" x="1938338" y="1571625"/>
          <p14:tracePt t="37970" x="1874838" y="1589088"/>
          <p14:tracePt t="38003" x="1776413" y="1616075"/>
          <p14:tracePt t="38022" x="1697038" y="1625600"/>
          <p14:tracePt t="38036" x="1660525" y="1633538"/>
          <p14:tracePt t="38052" x="1616075" y="1643063"/>
          <p14:tracePt t="38069" x="1571625" y="1643063"/>
          <p14:tracePt t="38090" x="1500188" y="1643063"/>
          <p14:tracePt t="38096" x="1473200" y="1643063"/>
          <p14:tracePt t="38104" x="1446213" y="1643063"/>
          <p14:tracePt t="38120" x="1384300" y="1643063"/>
          <p14:tracePt t="38137" x="1322388" y="1643063"/>
          <p14:tracePt t="38154" x="1214438" y="1643063"/>
          <p14:tracePt t="38169" x="1143000" y="1643063"/>
          <p14:tracePt t="38186" x="1089025" y="1643063"/>
          <p14:tracePt t="38203" x="1036638" y="1643063"/>
          <p14:tracePt t="38221" x="938213" y="1633538"/>
          <p14:tracePt t="38236" x="874713" y="1616075"/>
          <p14:tracePt t="38253" x="812800" y="1616075"/>
          <p14:tracePt t="38272" x="731838" y="1608138"/>
          <p14:tracePt t="38286" x="687388" y="1608138"/>
          <p14:tracePt t="38303" x="652463" y="1589088"/>
          <p14:tracePt t="38319" x="615950" y="1589088"/>
          <p14:tracePt t="38338" x="581025" y="1581150"/>
          <p14:tracePt t="38353" x="554038" y="1571625"/>
          <p14:tracePt t="38370" x="527050" y="1562100"/>
          <p14:tracePt t="38386" x="500063" y="1554163"/>
          <p14:tracePt t="38405" x="482600" y="1544638"/>
          <p14:tracePt t="38420" x="473075" y="1544638"/>
          <p14:tracePt t="38436" x="465138" y="1544638"/>
          <p14:tracePt t="38455" x="455613" y="1536700"/>
          <p14:tracePt t="38470" x="455613" y="1527175"/>
          <p14:tracePt t="38503" x="455613" y="1517650"/>
          <p14:tracePt t="38521" x="455613" y="1490663"/>
          <p14:tracePt t="38536" x="455613" y="1482725"/>
          <p14:tracePt t="38553" x="455613" y="1455738"/>
          <p14:tracePt t="38570" x="473075" y="1438275"/>
          <p14:tracePt t="38587" x="490538" y="1411288"/>
          <p14:tracePt t="38603" x="500063" y="1393825"/>
          <p14:tracePt t="38620" x="517525" y="1384300"/>
          <p14:tracePt t="38639" x="554038" y="1339850"/>
          <p14:tracePt t="38653" x="588963" y="1322388"/>
          <p14:tracePt t="38671" x="633413" y="1303338"/>
          <p14:tracePt t="38686" x="679450" y="1276350"/>
          <p14:tracePt t="38705" x="750888" y="1258888"/>
          <p14:tracePt t="38720" x="795338" y="1250950"/>
          <p14:tracePt t="38737" x="847725" y="1241425"/>
          <p14:tracePt t="38756" x="919163" y="1231900"/>
          <p14:tracePt t="38771" x="973138" y="1231900"/>
          <p14:tracePt t="38786" x="1062038" y="1231900"/>
          <p14:tracePt t="38803" x="1152525" y="1231900"/>
          <p14:tracePt t="38822" x="1303338" y="1231900"/>
          <p14:tracePt t="38836" x="1384300" y="1231900"/>
          <p14:tracePt t="38853" x="1446213" y="1231900"/>
          <p14:tracePt t="38869" x="1517650" y="1231900"/>
          <p14:tracePt t="38888" x="1633538" y="1231900"/>
          <p14:tracePt t="38903" x="1697038" y="1231900"/>
          <p14:tracePt t="38920" x="1768475" y="1231900"/>
          <p14:tracePt t="38936" x="1812925" y="1231900"/>
          <p14:tracePt t="38954" x="1866900" y="1231900"/>
          <p14:tracePt t="38970" x="1893888" y="1231900"/>
          <p14:tracePt t="38987" x="1928813" y="1231900"/>
          <p14:tracePt t="39005" x="1973263" y="1231900"/>
          <p14:tracePt t="39019" x="2000250" y="1231900"/>
          <p14:tracePt t="39037" x="2017713" y="1231900"/>
          <p14:tracePt t="39053" x="2044700" y="1231900"/>
          <p14:tracePt t="39071" x="2071688" y="1231900"/>
          <p14:tracePt t="39086" x="2098675" y="1250950"/>
          <p14:tracePt t="39103" x="2108200" y="1250950"/>
          <p14:tracePt t="39121" x="2125663" y="1258888"/>
          <p14:tracePt t="39138" x="2133600" y="1268413"/>
          <p14:tracePt t="39153" x="2152650" y="1295400"/>
          <p14:tracePt t="39170" x="2152650" y="1312863"/>
          <p14:tracePt t="39188" x="2160588" y="1347788"/>
          <p14:tracePt t="39203" x="2160588" y="1393825"/>
          <p14:tracePt t="39220" x="2160588" y="1411288"/>
          <p14:tracePt t="39237" x="2160588" y="1438275"/>
          <p14:tracePt t="39256" x="2125663" y="1473200"/>
          <p14:tracePt t="39270" x="2098675" y="1500188"/>
          <p14:tracePt t="39288" x="2081213" y="1517650"/>
          <p14:tracePt t="39303" x="2054225" y="1536700"/>
          <p14:tracePt t="39322" x="2027238" y="1544638"/>
          <p14:tracePt t="39337" x="2000250" y="1562100"/>
          <p14:tracePt t="39353" x="1965325" y="1571625"/>
          <p14:tracePt t="39370" x="1938338" y="1581150"/>
          <p14:tracePt t="39387" x="1884363" y="1589088"/>
          <p14:tracePt t="39403" x="1847850" y="1598613"/>
          <p14:tracePt t="39420" x="1812925" y="1616075"/>
          <p14:tracePt t="39439" x="1741488" y="1625600"/>
          <p14:tracePt t="39453" x="1687513" y="1625600"/>
          <p14:tracePt t="39470" x="1633538" y="1625600"/>
          <p14:tracePt t="39486" x="1581150" y="1633538"/>
          <p14:tracePt t="39504" x="1455738" y="1633538"/>
          <p14:tracePt t="39520" x="1339850" y="1643063"/>
          <p14:tracePt t="39537" x="1196975" y="1652588"/>
          <p14:tracePt t="39557" x="1062038" y="1660525"/>
          <p14:tracePt t="39571" x="973138" y="1660525"/>
          <p14:tracePt t="39578" x="928688" y="1660525"/>
          <p14:tracePt t="39587" x="866775" y="1660525"/>
          <p14:tracePt t="39603" x="758825" y="1660525"/>
          <p14:tracePt t="39622" x="642938" y="1660525"/>
          <p14:tracePt t="39637" x="581025" y="1660525"/>
          <p14:tracePt t="39653" x="517525" y="1652588"/>
          <p14:tracePt t="39670" x="465138" y="1643063"/>
          <p14:tracePt t="39689" x="384175" y="1633538"/>
          <p14:tracePt t="39703" x="330200" y="1625600"/>
          <p14:tracePt t="39720" x="285750" y="1616075"/>
          <p14:tracePt t="39737" x="258763" y="1608138"/>
          <p14:tracePt t="39754" x="214313" y="1589088"/>
          <p14:tracePt t="39770" x="204788" y="1581150"/>
          <p14:tracePt t="39805" x="196850" y="1571625"/>
          <p14:tracePt t="39820" x="196850" y="1562100"/>
          <p14:tracePt t="39837" x="196850" y="1554163"/>
          <p14:tracePt t="39853" x="196850" y="1536700"/>
          <p14:tracePt t="39872" x="204788" y="1500188"/>
          <p14:tracePt t="39886" x="231775" y="1465263"/>
          <p14:tracePt t="39904" x="303213" y="1428750"/>
          <p14:tracePt t="39920" x="393700" y="1384300"/>
          <p14:tracePt t="39937" x="588963" y="1330325"/>
          <p14:tracePt t="39953" x="731838" y="1312863"/>
          <p14:tracePt t="39970" x="866775" y="1303338"/>
          <p14:tracePt t="39987" x="973138" y="1303338"/>
          <p14:tracePt t="40003" x="1143000" y="1312863"/>
          <p14:tracePt t="40020" x="1258888" y="1339850"/>
          <p14:tracePt t="40037" x="1366838" y="1366838"/>
          <p14:tracePt t="40055" x="1509713" y="1384300"/>
          <p14:tracePt t="40070" x="1598613" y="1393825"/>
          <p14:tracePt t="40087" x="1679575" y="1401763"/>
          <p14:tracePt t="40092" x="1731963" y="1401763"/>
          <p14:tracePt t="40104" x="1768475" y="1401763"/>
          <p14:tracePt t="40121" x="1874838" y="1401763"/>
          <p14:tracePt t="40137" x="1919288" y="1401763"/>
          <p14:tracePt t="40154" x="1965325" y="1401763"/>
          <p14:tracePt t="40173" x="1990725" y="1401763"/>
          <p14:tracePt t="40188" x="2009775" y="1401763"/>
          <p14:tracePt t="40203" x="2017713" y="1411288"/>
          <p14:tracePt t="40220" x="2027238" y="1411288"/>
          <p14:tracePt t="40239" x="2044700" y="1419225"/>
          <p14:tracePt t="40253" x="2062163" y="1428750"/>
          <p14:tracePt t="40270" x="2071688" y="1428750"/>
          <p14:tracePt t="40287" x="2071688" y="1438275"/>
          <p14:tracePt t="40304" x="2089150" y="1455738"/>
          <p14:tracePt t="40337" x="2089150" y="1465263"/>
          <p14:tracePt t="40357" x="2089150" y="1473200"/>
          <p14:tracePt t="40387" x="2089150" y="1482725"/>
          <p14:tracePt t="40402" x="2089150" y="1490663"/>
          <p14:tracePt t="40432" x="2089150" y="1500188"/>
          <p14:tracePt t="40453" x="2089150" y="1509713"/>
          <p14:tracePt t="40460" x="2081213" y="1509713"/>
          <p14:tracePt t="40475" x="2081213" y="1517650"/>
          <p14:tracePt t="40488" x="2071688" y="1517650"/>
          <p14:tracePt t="41282" x="2081213" y="1517650"/>
          <p14:tracePt t="41289" x="2170113" y="1517650"/>
          <p14:tracePt t="41304" x="2401888" y="1455738"/>
          <p14:tracePt t="41321" x="2973388" y="1357313"/>
          <p14:tracePt t="41340" x="4232275" y="1133475"/>
          <p14:tracePt t="41354" x="5153025" y="1009650"/>
          <p14:tracePt t="41371" x="5840413" y="965200"/>
          <p14:tracePt t="41388" x="6456363" y="938213"/>
          <p14:tracePt t="41421" x="7385050" y="884238"/>
          <p14:tracePt t="41454" x="7688263" y="847725"/>
          <p14:tracePt t="41487" x="7777163" y="839788"/>
          <p14:tracePt t="41504" x="7786688" y="839788"/>
          <p14:tracePt t="41522" x="7796213" y="839788"/>
          <p14:tracePt t="41539" x="7804150" y="839788"/>
          <p14:tracePt t="41554" x="7813675" y="839788"/>
          <p14:tracePt t="41636" x="7796213" y="839788"/>
          <p14:tracePt t="41642" x="7759700" y="857250"/>
          <p14:tracePt t="41654" x="7626350" y="911225"/>
          <p14:tracePt t="41671" x="7402513" y="990600"/>
          <p14:tracePt t="41688" x="7018338" y="1098550"/>
          <p14:tracePt t="41708" x="6429375" y="1214438"/>
          <p14:tracePt t="41721" x="6037263" y="1258888"/>
          <p14:tracePt t="41738" x="5500688" y="1347788"/>
          <p14:tracePt t="41754" x="5089525" y="1401763"/>
          <p14:tracePt t="41773" x="4581525" y="1438275"/>
          <p14:tracePt t="41787" x="4384675" y="1446213"/>
          <p14:tracePt t="41805" x="4205288" y="1455738"/>
          <p14:tracePt t="41821" x="4062413" y="1455738"/>
          <p14:tracePt t="41839" x="3902075" y="1455738"/>
          <p14:tracePt t="41854" x="3822700" y="1455738"/>
          <p14:tracePt t="41871" x="3724275" y="1455738"/>
          <p14:tracePt t="41890" x="3562350" y="1438275"/>
          <p14:tracePt t="41905" x="3455988" y="1438275"/>
          <p14:tracePt t="41921" x="3357563" y="1438275"/>
          <p14:tracePt t="41937" x="3286125" y="1419225"/>
          <p14:tracePt t="41956" x="3170238" y="1419225"/>
          <p14:tracePt t="41971" x="3108325" y="1419225"/>
          <p14:tracePt t="41988" x="3044825" y="1419225"/>
          <p14:tracePt t="42004" x="2982913" y="1419225"/>
          <p14:tracePt t="42022" x="2919413" y="1419225"/>
          <p14:tracePt t="42038" x="2884488" y="1419225"/>
          <p14:tracePt t="42055" x="2857500" y="1419225"/>
          <p14:tracePt t="42071" x="2822575" y="1419225"/>
          <p14:tracePt t="42076" x="2813050" y="1419225"/>
          <p14:tracePt t="42091" x="2768600" y="1419225"/>
          <p14:tracePt t="42104" x="2732088" y="1428750"/>
          <p14:tracePt t="42121" x="2679700" y="1428750"/>
          <p14:tracePt t="42140" x="2608263" y="1446213"/>
          <p14:tracePt t="42154" x="2554288" y="1455738"/>
          <p14:tracePt t="42171" x="2517775" y="1455738"/>
          <p14:tracePt t="42188" x="2482850" y="1455738"/>
          <p14:tracePt t="42205" x="2428875" y="1455738"/>
          <p14:tracePt t="42221" x="2401888" y="1455738"/>
          <p14:tracePt t="42238" x="2366963" y="1455738"/>
          <p14:tracePt t="42258" x="2322513" y="1455738"/>
          <p14:tracePt t="42271" x="2286000" y="1446213"/>
          <p14:tracePt t="42288" x="2259013" y="1446213"/>
          <p14:tracePt t="42304" x="2224088" y="1446213"/>
          <p14:tracePt t="42323" x="2187575" y="1446213"/>
          <p14:tracePt t="42337" x="2170113" y="1446213"/>
          <p14:tracePt t="42355" x="2160588" y="1446213"/>
          <p14:tracePt t="42371" x="2143125" y="1446213"/>
          <p14:tracePt t="42390" x="2125663" y="1446213"/>
          <p14:tracePt t="42421" x="2116138" y="1446213"/>
          <p14:tracePt t="44688" x="2108200" y="1446213"/>
          <p14:tracePt t="45159" x="2232025" y="1428750"/>
          <p14:tracePt t="45166" x="2455863" y="1419225"/>
          <p14:tracePt t="45173" x="2652713" y="1401763"/>
          <p14:tracePt t="45189" x="3411538" y="1374775"/>
          <p14:tracePt t="45222" x="5054600" y="1312863"/>
          <p14:tracePt t="45255" x="5759450" y="1339850"/>
          <p14:tracePt t="45289" x="6205538" y="1419225"/>
          <p14:tracePt t="45305" x="6276975" y="1455738"/>
          <p14:tracePt t="45323" x="6330950" y="1465263"/>
          <p14:tracePt t="45340" x="6411913" y="1490663"/>
          <p14:tracePt t="45356" x="6438900" y="1509713"/>
          <p14:tracePt t="45372" x="6456363" y="1517650"/>
          <p14:tracePt t="45391" x="6465888" y="1527175"/>
          <p14:tracePt t="45406" x="6473825" y="1527175"/>
          <p14:tracePt t="45422" x="6500813" y="1527175"/>
          <p14:tracePt t="45439" x="6589713" y="1509713"/>
          <p14:tracePt t="45456" x="6840538" y="1411288"/>
          <p14:tracePt t="45472" x="7116763" y="1357313"/>
          <p14:tracePt t="45489" x="7331075" y="1347788"/>
          <p14:tracePt t="45508" x="7626350" y="1374775"/>
          <p14:tracePt t="45522" x="7769225" y="1428750"/>
          <p14:tracePt t="45539" x="7858125" y="1455738"/>
          <p14:tracePt t="45556" x="7912100" y="1482725"/>
          <p14:tracePt t="45573" x="7947025" y="1500188"/>
          <p14:tracePt t="45590" x="7956550" y="1500188"/>
          <p14:tracePt t="45606" x="7956550" y="1509713"/>
          <p14:tracePt t="45622" x="7974013" y="1509713"/>
          <p14:tracePt t="45639" x="7983538" y="1509713"/>
          <p14:tracePt t="45715" x="7966075" y="1517650"/>
          <p14:tracePt t="45730" x="7947025" y="1527175"/>
          <p14:tracePt t="45736" x="7929563" y="1527175"/>
          <p14:tracePt t="45744" x="7920038" y="1536700"/>
          <p14:tracePt t="45757" x="7902575" y="1544638"/>
          <p14:tracePt t="45772" x="7875588" y="1544638"/>
          <p14:tracePt t="45789" x="7848600" y="1544638"/>
          <p14:tracePt t="45806" x="7823200" y="1544638"/>
          <p14:tracePt t="45823" x="7777163" y="1544638"/>
          <p14:tracePt t="45839" x="7751763" y="1544638"/>
          <p14:tracePt t="45856" x="7732713" y="1544638"/>
          <p14:tracePt t="45872" x="7724775" y="1544638"/>
          <p14:tracePt t="45889" x="7688263" y="1527175"/>
          <p14:tracePt t="45906" x="7670800" y="1509713"/>
          <p14:tracePt t="45922" x="7643813" y="1500188"/>
          <p14:tracePt t="45942" x="7608888" y="1473200"/>
          <p14:tracePt t="45956" x="7589838" y="1455738"/>
          <p14:tracePt t="45972" x="7581900" y="1446213"/>
          <p14:tracePt t="45992" x="7562850" y="1438275"/>
          <p14:tracePt t="46007" x="7554913" y="1438275"/>
          <p14:tracePt t="46045" x="7554913" y="1428750"/>
          <p14:tracePt t="46059" x="7545388" y="1428750"/>
          <p14:tracePt t="46073" x="7527925" y="1419225"/>
          <p14:tracePt t="46089" x="7518400" y="1411288"/>
          <p14:tracePt t="46095" x="7500938" y="1411288"/>
          <p14:tracePt t="46106" x="7491413" y="1411288"/>
          <p14:tracePt t="46124" x="7473950" y="1401763"/>
          <p14:tracePt t="46139" x="7466013" y="1401763"/>
          <p14:tracePt t="46156" x="7446963" y="1401763"/>
          <p14:tracePt t="46303" x="7456488" y="1401763"/>
          <p14:tracePt t="46316" x="7466013" y="1411288"/>
          <p14:tracePt t="46324" x="7491413" y="1419225"/>
          <p14:tracePt t="46340" x="7537450" y="1419225"/>
          <p14:tracePt t="46358" x="7626350" y="1438275"/>
          <p14:tracePt t="46373" x="7715250" y="1438275"/>
          <p14:tracePt t="46389" x="7796213" y="1438275"/>
          <p14:tracePt t="46406" x="7885113" y="1438275"/>
          <p14:tracePt t="46425" x="7966075" y="1438275"/>
          <p14:tracePt t="46441" x="7991475" y="1438275"/>
          <p14:tracePt t="46456" x="8010525" y="1438275"/>
          <p14:tracePt t="46473" x="8018463" y="1438275"/>
          <p14:tracePt t="46491" x="8037513" y="1438275"/>
          <p14:tracePt t="46523" x="8045450" y="1438275"/>
          <p14:tracePt t="46859" x="8037513" y="1438275"/>
          <p14:tracePt t="46867" x="8010525" y="1438275"/>
          <p14:tracePt t="46874" x="7991475" y="1438275"/>
          <p14:tracePt t="46890" x="7956550" y="1438275"/>
          <p14:tracePt t="46906" x="7939088" y="1438275"/>
          <p14:tracePt t="46924" x="7912100" y="1438275"/>
          <p14:tracePt t="46940" x="7902575" y="1438275"/>
          <p14:tracePt t="46975" x="7867650" y="1438275"/>
          <p14:tracePt t="47006" x="7840663" y="1446213"/>
          <p14:tracePt t="47042" x="7786688" y="1455738"/>
          <p14:tracePt t="47056" x="7759700" y="1465263"/>
          <p14:tracePt t="47074" x="7724775" y="1465263"/>
          <p14:tracePt t="47092" x="7653338" y="1465263"/>
          <p14:tracePt t="47107" x="7634288" y="1465263"/>
          <p14:tracePt t="47123" x="7608888" y="1465263"/>
          <p14:tracePt t="47140" x="7589838" y="1473200"/>
          <p14:tracePt t="47158" x="7572375" y="1473200"/>
          <p14:tracePt t="47173" x="7554913" y="1473200"/>
          <p14:tracePt t="47189" x="7537450" y="1473200"/>
          <p14:tracePt t="47207" x="7527925" y="1473200"/>
          <p14:tracePt t="47226" x="7510463" y="1473200"/>
          <p14:tracePt t="47239" x="7500938" y="1473200"/>
          <p14:tracePt t="47381" x="7518400" y="1473200"/>
          <p14:tracePt t="47390" x="7537450" y="1473200"/>
          <p14:tracePt t="47408" x="7643813" y="1473200"/>
          <p14:tracePt t="47423" x="7724775" y="1482725"/>
          <p14:tracePt t="47440" x="7786688" y="1482725"/>
          <p14:tracePt t="47456" x="7823200" y="1490663"/>
          <p14:tracePt t="47473" x="7875588" y="1509713"/>
          <p14:tracePt t="47490" x="7902575" y="1509713"/>
          <p14:tracePt t="47507" x="7929563" y="1509713"/>
          <p14:tracePt t="47526" x="7947025" y="1509713"/>
          <p14:tracePt t="47541" x="7956550" y="1509713"/>
          <p14:tracePt t="47573" x="7966075" y="1509713"/>
          <p14:tracePt t="47591" x="7974013" y="1509713"/>
          <p14:tracePt t="47608" x="7983538" y="1509713"/>
          <p14:tracePt t="47623" x="7991475" y="1509713"/>
          <p14:tracePt t="47639" x="8001000" y="1509713"/>
          <p14:tracePt t="47657" x="8018463" y="1509713"/>
          <p14:tracePt t="47674" x="8027988" y="1509713"/>
          <p14:tracePt t="47690" x="8045450" y="1509713"/>
          <p14:tracePt t="47709" x="8062913" y="1509713"/>
          <p14:tracePt t="47723" x="8072438" y="1509713"/>
          <p14:tracePt t="47740" x="8081963" y="1509713"/>
          <p14:tracePt t="47756" x="8089900" y="1509713"/>
          <p14:tracePt t="47777" x="8099425" y="1509713"/>
          <p14:tracePt t="47822" x="8099425" y="1500188"/>
          <p14:tracePt t="47864" x="8099425" y="1490663"/>
          <p14:tracePt t="47887" x="8099425" y="1482725"/>
          <p14:tracePt t="47909" x="8099425" y="1473200"/>
          <p14:tracePt t="47939" x="8099425" y="1465263"/>
          <p14:tracePt t="47954" x="8099425" y="1455738"/>
          <p14:tracePt t="47990" x="8099425" y="1446213"/>
          <p14:tracePt t="48018" x="8099425" y="1438275"/>
          <p14:tracePt t="54119" x="8089900" y="1438275"/>
          <p14:tracePt t="54127" x="8072438" y="1438275"/>
          <p14:tracePt t="54146" x="8010525" y="1438275"/>
          <p14:tracePt t="54158" x="7983538" y="1428750"/>
          <p14:tracePt t="54176" x="7956550" y="1428750"/>
          <p14:tracePt t="54192" x="7902575" y="1428750"/>
          <p14:tracePt t="54210" x="7823200" y="1428750"/>
          <p14:tracePt t="54242" x="7697788" y="1428750"/>
          <p14:tracePt t="54279" x="7581900" y="1428750"/>
          <p14:tracePt t="54309" x="7473950" y="1428750"/>
          <p14:tracePt t="54327" x="7394575" y="1428750"/>
          <p14:tracePt t="54342" x="7340600" y="1428750"/>
          <p14:tracePt t="54359" x="7296150" y="1428750"/>
          <p14:tracePt t="54375" x="7269163" y="1428750"/>
          <p14:tracePt t="54394" x="7242175" y="1428750"/>
          <p14:tracePt t="54409" x="7232650" y="1428750"/>
          <p14:tracePt t="54442" x="7224713" y="1428750"/>
          <p14:tracePt t="54514" x="7232650" y="1428750"/>
          <p14:tracePt t="54529" x="7269163" y="1428750"/>
          <p14:tracePt t="54536" x="7296150" y="1438275"/>
          <p14:tracePt t="54544" x="7323138" y="1446213"/>
          <p14:tracePt t="54559" x="7367588" y="1446213"/>
          <p14:tracePt t="54579" x="7446963" y="1455738"/>
          <p14:tracePt t="54592" x="7510463" y="1455738"/>
          <p14:tracePt t="54609" x="7572375" y="1455738"/>
          <p14:tracePt t="54616" x="7608888" y="1455738"/>
          <p14:tracePt t="54626" x="7643813" y="1455738"/>
          <p14:tracePt t="54643" x="7751763" y="1446213"/>
          <p14:tracePt t="54659" x="7804150" y="1446213"/>
          <p14:tracePt t="54676" x="7848600" y="1446213"/>
          <p14:tracePt t="54692" x="7885113" y="1446213"/>
          <p14:tracePt t="54710" x="7939088" y="1446213"/>
          <p14:tracePt t="54726" x="7974013" y="1446213"/>
          <p14:tracePt t="54742" x="8010525" y="1446213"/>
          <p14:tracePt t="54762" x="8037513" y="1438275"/>
          <p14:tracePt t="54776" x="8054975" y="1438275"/>
          <p14:tracePt t="54792" x="8081963" y="1428750"/>
          <p14:tracePt t="54809" x="8108950" y="1428750"/>
          <p14:tracePt t="54828" x="8126413" y="1419225"/>
          <p14:tracePt t="54842" x="8143875" y="1401763"/>
          <p14:tracePt t="54860" x="8153400" y="1401763"/>
          <p14:tracePt t="54876" x="8161338" y="1401763"/>
          <p14:tracePt t="54892" x="8170863" y="1401763"/>
          <p14:tracePt t="54924" x="8180388" y="1401763"/>
          <p14:tracePt t="55159" x="8170863" y="1401763"/>
          <p14:tracePt t="55167" x="8161338" y="1411288"/>
          <p14:tracePt t="55176" x="8143875" y="1428750"/>
          <p14:tracePt t="55194" x="8099425" y="1446213"/>
          <p14:tracePt t="55209" x="8072438" y="1446213"/>
          <p14:tracePt t="55226" x="8054975" y="1465263"/>
          <p14:tracePt t="55261" x="8037513" y="1465263"/>
          <p14:tracePt t="55277" x="8027988" y="1473200"/>
          <p14:tracePt t="55292" x="8010525" y="1482725"/>
          <p14:tracePt t="55312" x="7983538" y="1482725"/>
          <p14:tracePt t="55327" x="7974013" y="1490663"/>
          <p14:tracePt t="55342" x="7966075" y="1490663"/>
          <p14:tracePt t="55359" x="7947025" y="1490663"/>
          <p14:tracePt t="55378" x="7920038" y="1500188"/>
          <p14:tracePt t="55393" x="7912100" y="1500188"/>
          <p14:tracePt t="55426" x="7894638" y="1500188"/>
          <p14:tracePt t="55762" x="7894638" y="1490663"/>
          <p14:tracePt t="55769" x="7894638" y="1482725"/>
          <p14:tracePt t="55805" x="7894638" y="1473200"/>
          <p14:tracePt t="55953" x="7894638" y="1465263"/>
          <p14:tracePt t="56481" x="7902575" y="1446213"/>
          <p14:tracePt t="56489" x="7920038" y="1438275"/>
          <p14:tracePt t="56497" x="7929563" y="1419225"/>
          <p14:tracePt t="56510" x="7991475" y="1366838"/>
          <p14:tracePt t="56527" x="8054975" y="1330325"/>
          <p14:tracePt t="56546" x="8153400" y="1258888"/>
          <p14:tracePt t="56560" x="8224838" y="1231900"/>
          <p14:tracePt t="56595" x="8323263" y="1196975"/>
          <p14:tracePt t="56627" x="8474075" y="1179513"/>
          <p14:tracePt t="56632" x="8510588" y="1179513"/>
          <p14:tracePt t="56661" x="8589963" y="1187450"/>
          <p14:tracePt t="56678" x="8643938" y="1196975"/>
          <p14:tracePt t="56693" x="8670925" y="1204913"/>
          <p14:tracePt t="56710" x="8688388" y="1214438"/>
          <p14:tracePt t="56728" x="8715375" y="1223963"/>
          <p14:tracePt t="56744" x="8724900" y="1231900"/>
          <p14:tracePt t="56760" x="8732838" y="1241425"/>
          <p14:tracePt t="56777" x="8742363" y="1250950"/>
          <p14:tracePt t="56794" x="8759825" y="1268413"/>
          <p14:tracePt t="56810" x="8769350" y="1276350"/>
          <p14:tracePt t="56827" x="8769350" y="1285875"/>
          <p14:tracePt t="56846" x="8786813" y="1303338"/>
          <p14:tracePt t="56860" x="8786813" y="1312863"/>
          <p14:tracePt t="56876" x="8796338" y="1322388"/>
          <p14:tracePt t="56893" x="8796338" y="1330325"/>
          <p14:tracePt t="56912" x="8796338" y="1347788"/>
          <p14:tracePt t="56926" x="8796338" y="1357313"/>
          <p14:tracePt t="56944" x="8796338" y="1374775"/>
          <p14:tracePt t="56960" x="8796338" y="1384300"/>
          <p14:tracePt t="56977" x="8777288" y="1401763"/>
          <p14:tracePt t="56993" x="8751888" y="1419225"/>
          <p14:tracePt t="57010" x="8715375" y="1446213"/>
          <p14:tracePt t="57026" x="8670925" y="1465263"/>
          <p14:tracePt t="57043" x="8616950" y="1490663"/>
          <p14:tracePt t="57059" x="8582025" y="1500188"/>
          <p14:tracePt t="57076" x="8555038" y="1509713"/>
          <p14:tracePt t="57095" x="8518525" y="1517650"/>
          <p14:tracePt t="57110" x="8510588" y="1527175"/>
          <p14:tracePt t="57126" x="8483600" y="1527175"/>
          <p14:tracePt t="57144" x="8466138" y="1536700"/>
          <p14:tracePt t="57161" x="8429625" y="1544638"/>
          <p14:tracePt t="57177" x="8412163" y="1544638"/>
          <p14:tracePt t="57193" x="8385175" y="1544638"/>
          <p14:tracePt t="57210" x="8358188" y="1544638"/>
          <p14:tracePt t="57227" x="8323263" y="1544638"/>
          <p14:tracePt t="57243" x="8296275" y="1544638"/>
          <p14:tracePt t="57260" x="8277225" y="1544638"/>
          <p14:tracePt t="57278" x="8251825" y="1544638"/>
          <p14:tracePt t="57293" x="8242300" y="1544638"/>
          <p14:tracePt t="57310" x="8224838" y="1544638"/>
          <p14:tracePt t="57327" x="8197850" y="1544638"/>
          <p14:tracePt t="57345" x="8161338" y="1536700"/>
          <p14:tracePt t="57360" x="8134350" y="1527175"/>
          <p14:tracePt t="57377" x="8116888" y="1517650"/>
          <p14:tracePt t="57396" x="8099425" y="1509713"/>
          <p14:tracePt t="57411" x="8081963" y="1500188"/>
          <p14:tracePt t="57427" x="8072438" y="1490663"/>
          <p14:tracePt t="57443" x="8062913" y="1490663"/>
          <p14:tracePt t="57462" x="8054975" y="1482725"/>
          <p14:tracePt t="57477" x="8045450" y="1473200"/>
          <p14:tracePt t="57494" x="8045450" y="1465263"/>
          <p14:tracePt t="57510" x="8037513" y="1455738"/>
          <p14:tracePt t="57528" x="8027988" y="1438275"/>
          <p14:tracePt t="57544" x="8018463" y="1428750"/>
          <p14:tracePt t="57560" x="8010525" y="1419225"/>
          <p14:tracePt t="57577" x="8010525" y="1411288"/>
          <p14:tracePt t="57594" x="7991475" y="1393825"/>
          <p14:tracePt t="57610" x="7991475" y="1384300"/>
          <p14:tracePt t="57627" x="7983538" y="1374775"/>
          <p14:tracePt t="57645" x="7974013" y="1357313"/>
          <p14:tracePt t="57660" x="7974013" y="1347788"/>
          <p14:tracePt t="57677" x="7956550" y="1330325"/>
          <p14:tracePt t="57693" x="7947025" y="1312863"/>
          <p14:tracePt t="57712" x="7939088" y="1295400"/>
          <p14:tracePt t="57728" x="7929563" y="1276350"/>
          <p14:tracePt t="57744" x="7929563" y="1268413"/>
          <p14:tracePt t="57760" x="7920038" y="1250950"/>
          <p14:tracePt t="57778" x="7902575" y="1223963"/>
          <p14:tracePt t="57794" x="7894638" y="1204913"/>
          <p14:tracePt t="57810" x="7894638" y="1196975"/>
          <p14:tracePt t="57829" x="7875588" y="1179513"/>
          <p14:tracePt t="57844" x="7875588" y="1169988"/>
          <p14:tracePt t="64225" x="7724775" y="1169988"/>
          <p14:tracePt t="64233" x="7626350" y="1196975"/>
          <p14:tracePt t="64239" x="7518400" y="1223963"/>
          <p14:tracePt t="64247" x="7412038" y="1258888"/>
          <p14:tracePt t="64263" x="7170738" y="1347788"/>
          <p14:tracePt t="64280" x="6759575" y="1509713"/>
          <p14:tracePt t="64297" x="6188075" y="1776413"/>
          <p14:tracePt t="64329" x="5500688" y="2108200"/>
          <p14:tracePt t="64363" x="4938713" y="2347913"/>
          <p14:tracePt t="64396" x="4751388" y="2465388"/>
          <p14:tracePt t="64414" x="4608513" y="2571750"/>
          <p14:tracePt t="64429" x="4527550" y="2633663"/>
          <p14:tracePt t="64447" x="4465638" y="2679700"/>
          <p14:tracePt t="64464" x="4411663" y="2724150"/>
          <p14:tracePt t="64481" x="4367213" y="2768600"/>
          <p14:tracePt t="64496" x="4340225" y="2776538"/>
          <p14:tracePt t="64513" x="4330700" y="2803525"/>
          <p14:tracePt t="64532" x="4286250" y="2857500"/>
          <p14:tracePt t="64546" x="4259263" y="2928938"/>
          <p14:tracePt t="64563" x="4241800" y="3044825"/>
          <p14:tracePt t="64579" x="4214813" y="3170238"/>
          <p14:tracePt t="64598" x="4179888" y="3357563"/>
          <p14:tracePt t="64613" x="4170363" y="3473450"/>
          <p14:tracePt t="64630" x="4152900" y="3589338"/>
          <p14:tracePt t="64635" x="4143375" y="3625850"/>
          <p14:tracePt t="64646" x="4133850" y="3652838"/>
          <p14:tracePt t="64663" x="4133850" y="3670300"/>
          <p14:tracePt t="65041" x="4125913" y="3670300"/>
          <p14:tracePt t="65055" x="4116388" y="3670300"/>
          <p14:tracePt t="65144" x="4116388" y="3679825"/>
          <p14:tracePt t="65150" x="4108450" y="3679825"/>
          <p14:tracePt t="65163" x="4108450" y="3697288"/>
          <p14:tracePt t="65180" x="4098925" y="3714750"/>
          <p14:tracePt t="65196" x="4089400" y="3759200"/>
          <p14:tracePt t="65214" x="4071938" y="3803650"/>
          <p14:tracePt t="65247" x="4054475" y="3857625"/>
          <p14:tracePt t="65281" x="4037013" y="3929063"/>
          <p14:tracePt t="65313" x="4017963" y="3965575"/>
          <p14:tracePt t="65332" x="4017963" y="3983038"/>
          <p14:tracePt t="65347" x="4017963" y="3990975"/>
          <p14:tracePt t="65363" x="4017963" y="4000500"/>
          <p14:tracePt t="65397" x="4017963" y="4010025"/>
          <p14:tracePt t="65413" x="4017963" y="4027488"/>
          <p14:tracePt t="70407" x="4010025" y="4027488"/>
          <p14:tracePt t="70415" x="3983038" y="4027488"/>
          <p14:tracePt t="70422" x="3946525" y="4027488"/>
          <p14:tracePt t="70432" x="3911600" y="4027488"/>
          <p14:tracePt t="70450" x="3759200" y="4000500"/>
          <p14:tracePt t="70465" x="3643313" y="3965575"/>
          <p14:tracePt t="70482" x="3527425" y="3919538"/>
          <p14:tracePt t="70516" x="3330575" y="3830638"/>
          <p14:tracePt t="70548" x="3187700" y="3768725"/>
          <p14:tracePt t="70582" x="3044825" y="3724275"/>
          <p14:tracePt t="70598" x="3017838" y="3714750"/>
          <p14:tracePt t="70615" x="3000375" y="3705225"/>
          <p14:tracePt t="70635" x="2990850" y="3705225"/>
          <p14:tracePt t="70657" x="2982913" y="3705225"/>
          <p14:tracePt t="70733" x="2973388" y="3697288"/>
          <p14:tracePt t="70745" x="2965450" y="3687763"/>
          <p14:tracePt t="70767" x="2955925" y="3679825"/>
          <p14:tracePt t="70774" x="2955925" y="3670300"/>
          <p14:tracePt t="70783" x="2938463" y="3660775"/>
          <p14:tracePt t="70798" x="2928938" y="3652838"/>
          <p14:tracePt t="70817" x="2911475" y="3633788"/>
          <p14:tracePt t="70832" x="2901950" y="3616325"/>
          <p14:tracePt t="70849" x="2894013" y="3608388"/>
          <p14:tracePt t="70883" x="2874963" y="3598863"/>
          <p14:tracePt t="70898" x="2874963" y="3589338"/>
          <p14:tracePt t="70915" x="2874963" y="3581400"/>
          <p14:tracePt t="70958" x="2874963" y="3571875"/>
          <p14:tracePt t="71061" x="2874963" y="3562350"/>
          <p14:tracePt t="71082" x="2874963" y="3554413"/>
          <p14:tracePt t="71091" x="2874963" y="3544888"/>
          <p14:tracePt t="71112" x="2874963" y="3536950"/>
          <p14:tracePt t="71134" x="2874963" y="3527425"/>
          <p14:tracePt t="71157" x="2874963" y="3517900"/>
          <p14:tracePt t="71170" x="2874963" y="3509963"/>
          <p14:tracePt t="71186" x="2884488" y="3500438"/>
          <p14:tracePt t="71193" x="2884488" y="3490913"/>
          <p14:tracePt t="71200" x="2894013" y="3482975"/>
          <p14:tracePt t="71215" x="2911475" y="3465513"/>
          <p14:tracePt t="71232" x="2938463" y="3446463"/>
          <p14:tracePt t="72229" x="2919413" y="3446463"/>
          <p14:tracePt t="72244" x="2911475" y="3446463"/>
          <p14:tracePt t="72250" x="2901950" y="3446463"/>
          <p14:tracePt t="72266" x="2894013" y="3446463"/>
          <p14:tracePt t="72282" x="2874963" y="3446463"/>
          <p14:tracePt t="72300" x="2857500" y="3446463"/>
          <p14:tracePt t="72351" x="2830513" y="3446463"/>
          <p14:tracePt t="72382" x="2795588" y="3446463"/>
          <p14:tracePt t="72418" x="2768600" y="3446463"/>
          <p14:tracePt t="72433" x="2751138" y="3438525"/>
          <p14:tracePt t="72449" x="2732088" y="3438525"/>
          <p14:tracePt t="72466" x="2724150" y="3438525"/>
          <p14:tracePt t="72484" x="2705100" y="3438525"/>
          <p14:tracePt t="72499" x="2687638" y="3438525"/>
          <p14:tracePt t="72517" x="2679700" y="3438525"/>
          <p14:tracePt t="72532" x="2660650" y="3438525"/>
          <p14:tracePt t="72550" x="2652713" y="3438525"/>
          <p14:tracePt t="72566" x="2633663" y="3438525"/>
          <p14:tracePt t="72582" x="2625725" y="3429000"/>
          <p14:tracePt t="72601" x="2616200" y="3429000"/>
          <p14:tracePt t="72616" x="2598738" y="3419475"/>
          <p14:tracePt t="72632" x="2589213" y="3419475"/>
          <p14:tracePt t="72649" x="2571750" y="3411538"/>
          <p14:tracePt t="72668" x="2554288" y="3411538"/>
          <p14:tracePt t="72682" x="2554288" y="3402013"/>
          <p14:tracePt t="72700" x="2536825" y="3402013"/>
          <p14:tracePt t="72957" x="2544763" y="3402013"/>
          <p14:tracePt t="72970" x="2554288" y="3402013"/>
          <p14:tracePt t="72984" x="2562225" y="3402013"/>
          <p14:tracePt t="73006" x="2571750" y="3402013"/>
          <p14:tracePt t="73013" x="2581275" y="3402013"/>
          <p14:tracePt t="73037" x="2589213" y="3402013"/>
          <p14:tracePt t="73315" x="2571750" y="3402013"/>
          <p14:tracePt t="73322" x="2544763" y="3402013"/>
          <p14:tracePt t="73333" x="2527300" y="3402013"/>
          <p14:tracePt t="73350" x="2465388" y="3402013"/>
          <p14:tracePt t="73366" x="2428875" y="3402013"/>
          <p14:tracePt t="73383" x="2393950" y="3411538"/>
          <p14:tracePt t="73416" x="2276475" y="3411538"/>
          <p14:tracePt t="73449" x="2205038" y="3411538"/>
          <p14:tracePt t="73483" x="2143125" y="3411538"/>
          <p14:tracePt t="73500" x="2116138" y="3411538"/>
          <p14:tracePt t="73516" x="2089150" y="3419475"/>
          <p14:tracePt t="73534" x="2044700" y="3419475"/>
          <p14:tracePt t="73549" x="2017713" y="3419475"/>
          <p14:tracePt t="73566" x="2000250" y="3429000"/>
          <p14:tracePt t="73585" x="1965325" y="3438525"/>
          <p14:tracePt t="73600" x="1938338" y="3438525"/>
          <p14:tracePt t="73616" x="1919288" y="3438525"/>
          <p14:tracePt t="73633" x="1884363" y="3438525"/>
          <p14:tracePt t="73640" x="1866900" y="3438525"/>
          <p14:tracePt t="73652" x="1839913" y="3438525"/>
          <p14:tracePt t="73666" x="1803400" y="3438525"/>
          <p14:tracePt t="73684" x="1768475" y="3446463"/>
          <p14:tracePt t="73700" x="1731963" y="3446463"/>
          <p14:tracePt t="73718" x="1679575" y="3455988"/>
          <p14:tracePt t="73733" x="1643063" y="3455988"/>
          <p14:tracePt t="73750" x="1616075" y="3455988"/>
          <p14:tracePt t="73767" x="1589088" y="3455988"/>
          <p14:tracePt t="73783" x="1562100" y="3455988"/>
          <p14:tracePt t="73800" x="1536700" y="3455988"/>
          <p14:tracePt t="73816" x="1517650" y="3455988"/>
          <p14:tracePt t="73835" x="1500188" y="3455988"/>
          <p14:tracePt t="73849" x="1482725" y="3455988"/>
          <p14:tracePt t="73866" x="1465263" y="3455988"/>
          <p14:tracePt t="73883" x="1438275" y="3455988"/>
          <p14:tracePt t="73902" x="1393825" y="3455988"/>
          <p14:tracePt t="73916" x="1357313" y="3455988"/>
          <p14:tracePt t="73934" x="1330325" y="3455988"/>
          <p14:tracePt t="73950" x="1303338" y="3455988"/>
          <p14:tracePt t="73967" x="1268413" y="3455988"/>
          <p14:tracePt t="73983" x="1250950" y="3455988"/>
          <p14:tracePt t="73999" x="1214438" y="3455988"/>
          <p14:tracePt t="74019" x="1169988" y="3446463"/>
          <p14:tracePt t="74033" x="1143000" y="3438525"/>
          <p14:tracePt t="74050" x="1098550" y="3419475"/>
          <p14:tracePt t="74066" x="1071563" y="3411538"/>
          <p14:tracePt t="74085" x="1027113" y="3394075"/>
          <p14:tracePt t="74100" x="1000125" y="3384550"/>
          <p14:tracePt t="74117" x="990600" y="3375025"/>
          <p14:tracePt t="74136" x="973138" y="3367088"/>
          <p14:tracePt t="74154" x="965200" y="3357563"/>
          <p14:tracePt t="74168" x="955675" y="3357563"/>
          <p14:tracePt t="74183" x="946150" y="3348038"/>
          <p14:tracePt t="74200" x="946150" y="3340100"/>
          <p14:tracePt t="74217" x="946150" y="3322638"/>
          <p14:tracePt t="74233" x="946150" y="3303588"/>
          <p14:tracePt t="74250" x="955675" y="3295650"/>
          <p14:tracePt t="74268" x="982663" y="3259138"/>
          <p14:tracePt t="74283" x="1009650" y="3224213"/>
          <p14:tracePt t="74300" x="1044575" y="3197225"/>
          <p14:tracePt t="74316" x="1089025" y="3160713"/>
          <p14:tracePt t="74333" x="1160463" y="3116263"/>
          <p14:tracePt t="74350" x="1204913" y="3089275"/>
          <p14:tracePt t="74367" x="1268413" y="3062288"/>
          <p14:tracePt t="74386" x="1347788" y="3036888"/>
          <p14:tracePt t="74401" x="1401763" y="3036888"/>
          <p14:tracePt t="74416" x="1455738" y="3017838"/>
          <p14:tracePt t="74434" x="1509713" y="3009900"/>
          <p14:tracePt t="74452" x="1589088" y="3009900"/>
          <p14:tracePt t="74467" x="1643063" y="3000375"/>
          <p14:tracePt t="74484" x="1714500" y="3000375"/>
          <p14:tracePt t="74503" x="1812925" y="2990850"/>
          <p14:tracePt t="74518" x="1884363" y="2982913"/>
          <p14:tracePt t="74533" x="1965325" y="2973388"/>
          <p14:tracePt t="74550" x="2017713" y="2973388"/>
          <p14:tracePt t="74567" x="2071688" y="2973388"/>
          <p14:tracePt t="74584" x="2170113" y="2973388"/>
          <p14:tracePt t="74600" x="2232025" y="2973388"/>
          <p14:tracePt t="74616" x="2295525" y="2973388"/>
          <p14:tracePt t="74635" x="2384425" y="2973388"/>
          <p14:tracePt t="74650" x="2428875" y="2973388"/>
          <p14:tracePt t="74667" x="2482850" y="2973388"/>
          <p14:tracePt t="74683" x="2517775" y="2982913"/>
          <p14:tracePt t="74702" x="2571750" y="2990850"/>
          <p14:tracePt t="74716" x="2608263" y="3009900"/>
          <p14:tracePt t="74734" x="2625725" y="3017838"/>
          <p14:tracePt t="74753" x="2660650" y="3036888"/>
          <p14:tracePt t="74768" x="2679700" y="3044825"/>
          <p14:tracePt t="74783" x="2687638" y="3054350"/>
          <p14:tracePt t="74800" x="2705100" y="3062288"/>
          <p14:tracePt t="74821" x="2724150" y="3116263"/>
          <p14:tracePt t="74833" x="2741613" y="3152775"/>
          <p14:tracePt t="74850" x="2741613" y="3187700"/>
          <p14:tracePt t="74867" x="2751138" y="3214688"/>
          <p14:tracePt t="74886" x="2751138" y="3259138"/>
          <p14:tracePt t="74900" x="2751138" y="3286125"/>
          <p14:tracePt t="74918" x="2741613" y="3313113"/>
          <p14:tracePt t="74937" x="2724150" y="3384550"/>
          <p14:tracePt t="74951" x="2705100" y="3419475"/>
          <p14:tracePt t="74967" x="2679700" y="3455988"/>
          <p14:tracePt t="74984" x="2660650" y="3482975"/>
          <p14:tracePt t="75002" x="2643188" y="3517900"/>
          <p14:tracePt t="75017" x="2625725" y="3536950"/>
          <p14:tracePt t="75033" x="2616200" y="3544888"/>
          <p14:tracePt t="75050" x="2598738" y="3562350"/>
          <p14:tracePt t="75069" x="2571750" y="3581400"/>
          <p14:tracePt t="75083" x="2544763" y="3598863"/>
          <p14:tracePt t="75100" x="2500313" y="3608388"/>
          <p14:tracePt t="75120" x="2428875" y="3625850"/>
          <p14:tracePt t="75135" x="2384425" y="3633788"/>
          <p14:tracePt t="75150" x="2339975" y="3643313"/>
          <p14:tracePt t="75167" x="2295525" y="3643313"/>
          <p14:tracePt t="75187" x="2224088" y="3643313"/>
          <p14:tracePt t="75201" x="2187575" y="3643313"/>
          <p14:tracePt t="75217" x="2133600" y="3643313"/>
          <p14:tracePt t="75233" x="2071688" y="3643313"/>
          <p14:tracePt t="75252" x="1965325" y="3643313"/>
          <p14:tracePt t="75267" x="1893888" y="3643313"/>
          <p14:tracePt t="75284" x="1839913" y="3643313"/>
          <p14:tracePt t="75300" x="1785938" y="3652838"/>
          <p14:tracePt t="75318" x="1704975" y="3652838"/>
          <p14:tracePt t="75333" x="1652588" y="3652838"/>
          <p14:tracePt t="75350" x="1598613" y="3652838"/>
          <p14:tracePt t="75367" x="1544638" y="3652838"/>
          <p14:tracePt t="75385" x="1482725" y="3652838"/>
          <p14:tracePt t="75401" x="1446213" y="3652838"/>
          <p14:tracePt t="75417" x="1411288" y="3652838"/>
          <p14:tracePt t="75437" x="1357313" y="3633788"/>
          <p14:tracePt t="75450" x="1322388" y="3625850"/>
          <p14:tracePt t="75467" x="1303338" y="3616325"/>
          <p14:tracePt t="75487" x="1258888" y="3598863"/>
          <p14:tracePt t="75503" x="1231900" y="3589338"/>
          <p14:tracePt t="75517" x="1204913" y="3571875"/>
          <p14:tracePt t="75534" x="1179513" y="3544888"/>
          <p14:tracePt t="75551" x="1169988" y="3536950"/>
          <p14:tracePt t="75567" x="1143000" y="3509963"/>
          <p14:tracePt t="75584" x="1125538" y="3490913"/>
          <p14:tracePt t="75600" x="1116013" y="3473450"/>
          <p14:tracePt t="75620" x="1089025" y="3455988"/>
          <p14:tracePt t="75626" x="1081088" y="3446463"/>
          <p14:tracePt t="75635" x="1081088" y="3438525"/>
          <p14:tracePt t="75651" x="1071563" y="3419475"/>
          <p14:tracePt t="75670" x="1062038" y="3394075"/>
          <p14:tracePt t="75685" x="1054100" y="3384550"/>
          <p14:tracePt t="75701" x="1044575" y="3367088"/>
          <p14:tracePt t="75717" x="1044575" y="3348038"/>
          <p14:tracePt t="75736" x="1044575" y="3322638"/>
          <p14:tracePt t="75751" x="1044575" y="3313113"/>
          <p14:tracePt t="75767" x="1044575" y="3295650"/>
          <p14:tracePt t="75784" x="1044575" y="3276600"/>
          <p14:tracePt t="75803" x="1054100" y="3241675"/>
          <p14:tracePt t="75817" x="1081088" y="3205163"/>
          <p14:tracePt t="75834" x="1108075" y="3170238"/>
          <p14:tracePt t="75850" x="1125538" y="3143250"/>
          <p14:tracePt t="75870" x="1152525" y="3108325"/>
          <p14:tracePt t="75885" x="1169988" y="3081338"/>
          <p14:tracePt t="75901" x="1187450" y="3062288"/>
          <p14:tracePt t="75917" x="1204913" y="3044825"/>
          <p14:tracePt t="75935" x="1231900" y="3036888"/>
          <p14:tracePt t="75950" x="1250950" y="3027363"/>
          <p14:tracePt t="75968" x="1258888" y="3017838"/>
          <p14:tracePt t="75986" x="1295400" y="3009900"/>
          <p14:tracePt t="76001" x="1312863" y="3000375"/>
          <p14:tracePt t="76017" x="1339850" y="2990850"/>
          <p14:tracePt t="76035" x="1374775" y="2982913"/>
          <p14:tracePt t="76052" x="1455738" y="2965450"/>
          <p14:tracePt t="76067" x="1509713" y="2965450"/>
          <p14:tracePt t="76084" x="1562100" y="2965450"/>
          <p14:tracePt t="76101" x="1608138" y="2965450"/>
          <p14:tracePt t="76119" x="1679575" y="2965450"/>
          <p14:tracePt t="76125" x="1704975" y="2965450"/>
          <p14:tracePt t="76134" x="1731963" y="2965450"/>
          <p14:tracePt t="76150" x="1785938" y="2982913"/>
          <p14:tracePt t="76170" x="1893888" y="2990850"/>
          <p14:tracePt t="76184" x="1946275" y="3000375"/>
          <p14:tracePt t="76200" x="2000250" y="3009900"/>
          <p14:tracePt t="76217" x="2036763" y="3009900"/>
          <p14:tracePt t="76236" x="2108200" y="3017838"/>
          <p14:tracePt t="76250" x="2160588" y="3027363"/>
          <p14:tracePt t="76267" x="2197100" y="3036888"/>
          <p14:tracePt t="76284" x="2241550" y="3044825"/>
          <p14:tracePt t="76303" x="2295525" y="3054350"/>
          <p14:tracePt t="76317" x="2322513" y="3062288"/>
          <p14:tracePt t="76334" x="2339975" y="3062288"/>
          <p14:tracePt t="76351" x="2357438" y="3062288"/>
          <p14:tracePt t="76368" x="2374900" y="3081338"/>
          <p14:tracePt t="76384" x="2384425" y="3081338"/>
          <p14:tracePt t="76401" x="2401888" y="3089275"/>
          <p14:tracePt t="76419" x="2428875" y="3108325"/>
          <p14:tracePt t="76434" x="2446338" y="3116263"/>
          <p14:tracePt t="76451" x="2455863" y="3133725"/>
          <p14:tracePt t="76467" x="2473325" y="3152775"/>
          <p14:tracePt t="76485" x="2490788" y="3160713"/>
          <p14:tracePt t="76500" x="2500313" y="3170238"/>
          <p14:tracePt t="76517" x="2500313" y="3187700"/>
          <p14:tracePt t="76534" x="2509838" y="3197225"/>
          <p14:tracePt t="76551" x="2517775" y="3214688"/>
          <p14:tracePt t="76567" x="2527300" y="3232150"/>
          <p14:tracePt t="76584" x="2536825" y="3232150"/>
          <p14:tracePt t="76602" x="2544763" y="3251200"/>
          <p14:tracePt t="76618" x="2544763" y="3259138"/>
          <p14:tracePt t="76634" x="2562225" y="3259138"/>
          <p14:tracePt t="76639" x="2562225" y="3268663"/>
          <p14:tracePt t="76670" x="2562225" y="3286125"/>
          <p14:tracePt t="76701" x="2562225" y="3295650"/>
          <p14:tracePt t="76717" x="2562225" y="3303588"/>
          <p14:tracePt t="76736" x="2562225" y="3313113"/>
          <p14:tracePt t="76752" x="2562225" y="3322638"/>
          <p14:tracePt t="76773" x="2562225" y="3330575"/>
          <p14:tracePt t="76788" x="2554288" y="3348038"/>
          <p14:tracePt t="76803" x="2554288" y="3357563"/>
          <p14:tracePt t="76817" x="2536825" y="3375025"/>
          <p14:tracePt t="76834" x="2527300" y="3394075"/>
          <p14:tracePt t="76852" x="2473325" y="3429000"/>
          <p14:tracePt t="76867" x="2384425" y="3482975"/>
          <p14:tracePt t="76884" x="2303463" y="3517900"/>
          <p14:tracePt t="76901" x="2241550" y="3554413"/>
          <p14:tracePt t="76919" x="2179638" y="3581400"/>
          <p14:tracePt t="76934" x="2125663" y="3598863"/>
          <p14:tracePt t="76951" x="2062163" y="3616325"/>
          <p14:tracePt t="76969" x="2009775" y="3643313"/>
          <p14:tracePt t="76984" x="1919288" y="3652838"/>
          <p14:tracePt t="77001" x="1857375" y="3670300"/>
          <p14:tracePt t="77017" x="1812925" y="3670300"/>
          <p14:tracePt t="77036" x="1741488" y="3670300"/>
          <p14:tracePt t="77051" x="1697038" y="3670300"/>
          <p14:tracePt t="77067" x="1643063" y="3670300"/>
          <p14:tracePt t="77084" x="1598613" y="3660775"/>
          <p14:tracePt t="77102" x="1517650" y="3652838"/>
          <p14:tracePt t="77118" x="1465263" y="3633788"/>
          <p14:tracePt t="77135" x="1428750" y="3633788"/>
          <p14:tracePt t="77141" x="1411288" y="3625850"/>
          <p14:tracePt t="77153" x="1401763" y="3625850"/>
          <p14:tracePt t="77168" x="1347788" y="3608388"/>
          <p14:tracePt t="77184" x="1312863" y="3589338"/>
          <p14:tracePt t="77201" x="1285875" y="3571875"/>
          <p14:tracePt t="77220" x="1241425" y="3536950"/>
          <p14:tracePt t="77234" x="1223963" y="3509963"/>
          <p14:tracePt t="77251" x="1196975" y="3490913"/>
          <p14:tracePt t="77268" x="1169988" y="3473450"/>
          <p14:tracePt t="77286" x="1133475" y="3446463"/>
          <p14:tracePt t="77301" x="1125538" y="3438525"/>
          <p14:tracePt t="77318" x="1108075" y="3419475"/>
          <p14:tracePt t="77337" x="1081088" y="3402013"/>
          <p14:tracePt t="77351" x="1071563" y="3394075"/>
          <p14:tracePt t="77385" x="1054100" y="3384550"/>
          <p14:tracePt t="77544" x="1044575" y="3384550"/>
          <p14:tracePt t="77772" x="1054100" y="3384550"/>
          <p14:tracePt t="77785" x="1116013" y="3402013"/>
          <p14:tracePt t="77801" x="1169988" y="3446463"/>
          <p14:tracePt t="77818" x="1241425" y="3473450"/>
          <p14:tracePt t="77851" x="1374775" y="3536950"/>
          <p14:tracePt t="77888" x="1517650" y="3581400"/>
          <p14:tracePt t="77918" x="1670050" y="3608388"/>
          <p14:tracePt t="77935" x="1731963" y="3608388"/>
          <p14:tracePt t="77954" x="1822450" y="3608388"/>
          <p14:tracePt t="77969" x="1874838" y="3608388"/>
          <p14:tracePt t="77985" x="1911350" y="3608388"/>
          <p14:tracePt t="78002" x="1946275" y="3616325"/>
          <p14:tracePt t="78020" x="2009775" y="3616325"/>
          <p14:tracePt t="78034" x="2044700" y="3616325"/>
          <p14:tracePt t="78051" x="2081213" y="3633788"/>
          <p14:tracePt t="78068" x="2125663" y="3633788"/>
          <p14:tracePt t="78085" x="2187575" y="3652838"/>
          <p14:tracePt t="78101" x="2232025" y="3660775"/>
          <p14:tracePt t="78118" x="2268538" y="3670300"/>
          <p14:tracePt t="78137" x="2322513" y="3679825"/>
          <p14:tracePt t="78151" x="2339975" y="3687763"/>
          <p14:tracePt t="78168" x="2366963" y="3697288"/>
          <p14:tracePt t="78185" x="2393950" y="3705225"/>
          <p14:tracePt t="78203" x="2411413" y="3714750"/>
          <p14:tracePt t="78218" x="2419350" y="3714750"/>
          <p14:tracePt t="78235" x="2428875" y="3714750"/>
          <p14:tracePt t="78251" x="2446338" y="3724275"/>
          <p14:tracePt t="78269" x="2455863" y="3732213"/>
          <p14:tracePt t="78285" x="2465388" y="3741738"/>
          <p14:tracePt t="78301" x="2473325" y="3751263"/>
          <p14:tracePt t="78321" x="2482850" y="3759200"/>
          <p14:tracePt t="78335" x="2490788" y="3768725"/>
          <p14:tracePt t="78351" x="2500313" y="3768725"/>
          <p14:tracePt t="78368" x="2500313" y="3776663"/>
          <p14:tracePt t="78386" x="2517775" y="3786188"/>
          <p14:tracePt t="78402" x="2536825" y="3795713"/>
          <p14:tracePt t="78418" x="2544763" y="3803650"/>
          <p14:tracePt t="78435" x="2562225" y="3822700"/>
          <p14:tracePt t="78452" x="2589213" y="3848100"/>
          <p14:tracePt t="78468" x="2598738" y="3848100"/>
          <p14:tracePt t="78485" x="2598738" y="3857625"/>
          <p14:tracePt t="78501" x="2608263" y="3867150"/>
          <p14:tracePt t="78543" x="2608263" y="3875088"/>
          <p14:tracePt t="78573" x="2608263" y="3884613"/>
          <p14:tracePt t="78581" x="2581275" y="3894138"/>
          <p14:tracePt t="78591" x="2527300" y="3919538"/>
          <p14:tracePt t="78601" x="2500313" y="3919538"/>
          <p14:tracePt t="78618" x="2438400" y="3946525"/>
          <p14:tracePt t="78623" x="2411413" y="3946525"/>
          <p14:tracePt t="78636" x="2339975" y="3965575"/>
          <p14:tracePt t="78651" x="2259013" y="3973513"/>
          <p14:tracePt t="78669" x="2170113" y="3983038"/>
          <p14:tracePt t="78685" x="2089150" y="3990975"/>
          <p14:tracePt t="78703" x="1982788" y="4010025"/>
          <p14:tracePt t="78718" x="1911350" y="4017963"/>
          <p14:tracePt t="78735" x="1839913" y="4017963"/>
          <p14:tracePt t="78753" x="1714500" y="4037013"/>
          <p14:tracePt t="78769" x="1643063" y="4037013"/>
          <p14:tracePt t="78785" x="1581150" y="4037013"/>
          <p14:tracePt t="78801" x="1517650" y="4037013"/>
          <p14:tracePt t="78820" x="1455738" y="4037013"/>
          <p14:tracePt t="78835" x="1419225" y="4037013"/>
          <p14:tracePt t="78852" x="1393825" y="4037013"/>
          <p14:tracePt t="78868" x="1357313" y="4027488"/>
          <p14:tracePt t="78886" x="1312863" y="4017963"/>
          <p14:tracePt t="78901" x="1268413" y="4010025"/>
          <p14:tracePt t="78919" x="1223963" y="4000500"/>
          <p14:tracePt t="78937" x="1169988" y="3990975"/>
          <p14:tracePt t="78952" x="1133475" y="3983038"/>
          <p14:tracePt t="78970" x="1098550" y="3965575"/>
          <p14:tracePt t="78985" x="1071563" y="3965575"/>
          <p14:tracePt t="79003" x="1036638" y="3946525"/>
          <p14:tracePt t="79018" x="1027113" y="3929063"/>
          <p14:tracePt t="79035" x="1009650" y="3911600"/>
          <p14:tracePt t="79052" x="982663" y="3884613"/>
          <p14:tracePt t="79069" x="973138" y="3840163"/>
          <p14:tracePt t="79085" x="973138" y="3813175"/>
          <p14:tracePt t="79102" x="973138" y="3768725"/>
          <p14:tracePt t="79121" x="982663" y="3714750"/>
          <p14:tracePt t="79138" x="990600" y="3670300"/>
          <p14:tracePt t="79151" x="1009650" y="3633788"/>
          <p14:tracePt t="79169" x="1027113" y="3598863"/>
          <p14:tracePt t="79188" x="1054100" y="3562350"/>
          <p14:tracePt t="79202" x="1071563" y="3536950"/>
          <p14:tracePt t="79218" x="1081088" y="3517900"/>
          <p14:tracePt t="79235" x="1108075" y="3490913"/>
          <p14:tracePt t="79252" x="1169988" y="3455988"/>
          <p14:tracePt t="79268" x="1223963" y="3438525"/>
          <p14:tracePt t="79285" x="1268413" y="3429000"/>
          <p14:tracePt t="79304" x="1347788" y="3419475"/>
          <p14:tracePt t="79319" x="1401763" y="3419475"/>
          <p14:tracePt t="79335" x="1455738" y="3419475"/>
          <p14:tracePt t="79352" x="1500188" y="3419475"/>
          <p14:tracePt t="79370" x="1581150" y="3429000"/>
          <p14:tracePt t="79385" x="1633538" y="3446463"/>
          <p14:tracePt t="79402" x="1687513" y="3446463"/>
          <p14:tracePt t="79421" x="1785938" y="3465513"/>
          <p14:tracePt t="79436" x="1874838" y="3473450"/>
          <p14:tracePt t="79451" x="1990725" y="3500438"/>
          <p14:tracePt t="79468" x="2098675" y="3527425"/>
          <p14:tracePt t="79488" x="2232025" y="3554413"/>
          <p14:tracePt t="79502" x="2286000" y="3571875"/>
          <p14:tracePt t="79518" x="2339975" y="3581400"/>
          <p14:tracePt t="79535" x="2411413" y="3608388"/>
          <p14:tracePt t="79553" x="2517775" y="3633788"/>
          <p14:tracePt t="79568" x="2562225" y="3643313"/>
          <p14:tracePt t="79586" x="2608263" y="3660775"/>
          <p14:tracePt t="79604" x="2652713" y="3670300"/>
          <p14:tracePt t="79619" x="2697163" y="3687763"/>
          <p14:tracePt t="79635" x="2724150" y="3687763"/>
          <p14:tracePt t="79652" x="2732088" y="3697288"/>
          <p14:tracePt t="79671" x="2751138" y="3705225"/>
          <p14:tracePt t="79686" x="2768600" y="3714750"/>
          <p14:tracePt t="79702" x="2776538" y="3724275"/>
          <p14:tracePt t="79718" x="2795588" y="3724275"/>
          <p14:tracePt t="79737" x="2803525" y="3751263"/>
          <p14:tracePt t="79752" x="2813050" y="3768725"/>
          <p14:tracePt t="79769" x="2813050" y="3776663"/>
          <p14:tracePt t="79785" x="2830513" y="3786188"/>
          <p14:tracePt t="79802" x="2830513" y="3803650"/>
          <p14:tracePt t="79819" x="2830513" y="3822700"/>
          <p14:tracePt t="79836" x="2830513" y="3830638"/>
          <p14:tracePt t="79853" x="2830513" y="3848100"/>
          <p14:tracePt t="79870" x="2822575" y="3867150"/>
          <p14:tracePt t="79885" x="2803525" y="3884613"/>
          <p14:tracePt t="79902" x="2776538" y="3902075"/>
          <p14:tracePt t="79921" x="2732088" y="3919538"/>
          <p14:tracePt t="79936" x="2679700" y="3938588"/>
          <p14:tracePt t="79952" x="2633663" y="3956050"/>
          <p14:tracePt t="79969" x="2598738" y="3956050"/>
          <p14:tracePt t="79986" x="2544763" y="3965575"/>
          <p14:tracePt t="80002" x="2517775" y="3973513"/>
          <p14:tracePt t="80019" x="2490788" y="3973513"/>
          <p14:tracePt t="80038" x="2455863" y="3973513"/>
          <p14:tracePt t="80052" x="2446338" y="3983038"/>
          <p14:tracePt t="80069" x="2401888" y="3990975"/>
          <p14:tracePt t="80085" x="2366963" y="4000500"/>
          <p14:tracePt t="80105" x="2295525" y="4010025"/>
          <p14:tracePt t="80119" x="2241550" y="4017963"/>
          <p14:tracePt t="80136" x="2179638" y="4017963"/>
          <p14:tracePt t="80142" x="2143125" y="4017963"/>
          <p14:tracePt t="80152" x="2116138" y="4017963"/>
          <p14:tracePt t="80171" x="2054225" y="4017963"/>
          <p14:tracePt t="80185" x="2000250" y="4017963"/>
          <p14:tracePt t="80202" x="1955800" y="4027488"/>
          <p14:tracePt t="80221" x="1866900" y="4027488"/>
          <p14:tracePt t="80236" x="1776413" y="4027488"/>
          <p14:tracePt t="80252" x="1714500" y="4027488"/>
          <p14:tracePt t="80269" x="1652588" y="4027488"/>
          <p14:tracePt t="80287" x="1571625" y="4027488"/>
          <p14:tracePt t="80302" x="1517650" y="4027488"/>
          <p14:tracePt t="80319" x="1455738" y="4017963"/>
          <p14:tracePt t="80336" x="1401763" y="4010025"/>
          <p14:tracePt t="80353" x="1312863" y="4000500"/>
          <p14:tracePt t="80369" x="1258888" y="3983038"/>
          <p14:tracePt t="80386" x="1214438" y="3973513"/>
          <p14:tracePt t="80402" x="1169988" y="3965575"/>
          <p14:tracePt t="80420" x="1116013" y="3938588"/>
          <p14:tracePt t="80435" x="1089025" y="3929063"/>
          <p14:tracePt t="80452" x="1062038" y="3902075"/>
          <p14:tracePt t="80470" x="1036638" y="3894138"/>
          <p14:tracePt t="80485" x="1017588" y="3884613"/>
          <p14:tracePt t="80502" x="1009650" y="3875088"/>
          <p14:tracePt t="80536" x="1000125" y="3867150"/>
          <p14:tracePt t="80552" x="990600" y="3848100"/>
          <p14:tracePt t="80569" x="990600" y="3840163"/>
          <p14:tracePt t="80585" x="990600" y="3822700"/>
          <p14:tracePt t="80604" x="1009650" y="3768725"/>
          <p14:tracePt t="80619" x="1036638" y="3732213"/>
          <p14:tracePt t="80636" x="1071563" y="3705225"/>
          <p14:tracePt t="80642" x="1081088" y="3679825"/>
          <p14:tracePt t="80656" x="1125538" y="3652838"/>
          <p14:tracePt t="80669" x="1169988" y="3625850"/>
          <p14:tracePt t="80686" x="1214438" y="3589338"/>
          <p14:tracePt t="80702" x="1276350" y="3581400"/>
          <p14:tracePt t="80720" x="1357313" y="3571875"/>
          <p14:tracePt t="80735" x="1411288" y="3571875"/>
          <p14:tracePt t="80753" x="1465263" y="3571875"/>
          <p14:tracePt t="80769" x="1517650" y="3581400"/>
          <p14:tracePt t="80786" x="1608138" y="3598863"/>
          <p14:tracePt t="80802" x="1652588" y="3608388"/>
          <p14:tracePt t="80819" x="1704975" y="3616325"/>
          <p14:tracePt t="80837" x="1785938" y="3616325"/>
          <p14:tracePt t="80853" x="1822450" y="3616325"/>
          <p14:tracePt t="80869" x="1857375" y="3616325"/>
          <p14:tracePt t="80886" x="1893888" y="3616325"/>
          <p14:tracePt t="80903" x="1946275" y="3598863"/>
          <p14:tracePt t="80919" x="2009775" y="3598863"/>
          <p14:tracePt t="80936" x="2081213" y="3581400"/>
          <p14:tracePt t="80954" x="2152650" y="3571875"/>
          <p14:tracePt t="80970" x="2268538" y="3544888"/>
          <p14:tracePt t="80986" x="2322513" y="3536950"/>
          <p14:tracePt t="81003" x="2366963" y="3527425"/>
          <p14:tracePt t="81021" x="2446338" y="3517900"/>
          <p14:tracePt t="81036" x="2482850" y="3517900"/>
          <p14:tracePt t="81052" x="2500313" y="3517900"/>
          <p14:tracePt t="81069" x="2517775" y="3517900"/>
          <p14:tracePt t="81087" x="2527300" y="3517900"/>
          <p14:tracePt t="81120" x="2536825" y="3517900"/>
          <p14:tracePt t="81156" x="2544763" y="3517900"/>
          <p14:tracePt t="81168" x="2554288" y="3517900"/>
          <p14:tracePt t="81177" x="2554288" y="3527425"/>
          <p14:tracePt t="81185" x="2562225" y="3527425"/>
          <p14:tracePt t="81205" x="2571750" y="3536950"/>
          <p14:tracePt t="81220" x="2571750" y="3544888"/>
          <p14:tracePt t="81235" x="2589213" y="3544888"/>
          <p14:tracePt t="81252" x="2598738" y="3562350"/>
          <p14:tracePt t="81271" x="2625725" y="3571875"/>
          <p14:tracePt t="81286" x="2633663" y="3581400"/>
          <p14:tracePt t="81303" x="2643188" y="3589338"/>
          <p14:tracePt t="81319" x="2652713" y="3598863"/>
          <p14:tracePt t="81337" x="2660650" y="3608388"/>
          <p14:tracePt t="81353" x="2660650" y="3616325"/>
          <p14:tracePt t="81369" x="2670175" y="3616325"/>
          <p14:tracePt t="81389" x="2687638" y="3633788"/>
          <p14:tracePt t="81904" x="2687638" y="3643313"/>
          <p14:tracePt t="81919" x="2679700" y="3660775"/>
          <p14:tracePt t="81927" x="2679700" y="3670300"/>
          <p14:tracePt t="81937" x="2670175" y="3697288"/>
          <p14:tracePt t="81953" x="2660650" y="3705225"/>
          <p14:tracePt t="81969" x="2660650" y="3724275"/>
          <p14:tracePt t="81986" x="2652713" y="3732213"/>
          <p14:tracePt t="82004" x="2652713" y="3751263"/>
          <p14:tracePt t="82036" x="2643188" y="3759200"/>
          <p14:tracePt t="82069" x="2608263" y="3768725"/>
          <p14:tracePt t="82103" x="2571750" y="3795713"/>
          <p14:tracePt t="82120" x="2554288" y="3803650"/>
          <p14:tracePt t="82126" x="2544763" y="3803650"/>
          <p14:tracePt t="82139" x="2527300" y="3813175"/>
          <p14:tracePt t="82155" x="2517775" y="3813175"/>
          <p14:tracePt t="82169" x="2500313" y="3822700"/>
          <p14:tracePt t="82188" x="2482850" y="3840163"/>
          <p14:tracePt t="82203" x="2465388" y="3840163"/>
          <p14:tracePt t="82220" x="2455863" y="3848100"/>
          <p14:tracePt t="82236" x="2438400" y="3857625"/>
          <p14:tracePt t="82253" x="2428875" y="3857625"/>
          <p14:tracePt t="82269" x="2411413" y="3857625"/>
          <p14:tracePt t="82304" x="2401888" y="3857625"/>
          <p14:tracePt t="82329" x="2393950" y="3857625"/>
          <p14:tracePt t="82359" x="2384425" y="3857625"/>
          <p14:tracePt t="82373" x="2374900" y="3867150"/>
          <p14:tracePt t="82388" x="2366963" y="3867150"/>
          <p14:tracePt t="82397" x="2357438" y="3867150"/>
          <p14:tracePt t="82408" x="2339975" y="3875088"/>
          <p14:tracePt t="82439" x="2312988" y="3875088"/>
          <p14:tracePt t="82453" x="2303463" y="3875088"/>
          <p14:tracePt t="82470" x="2286000" y="3875088"/>
          <p14:tracePt t="82486" x="2268538" y="3875088"/>
          <p14:tracePt t="82503" x="2232025" y="3875088"/>
          <p14:tracePt t="82521" x="2205038" y="3875088"/>
          <p14:tracePt t="82536" x="2170113" y="3875088"/>
          <p14:tracePt t="82555" x="2133600" y="3875088"/>
          <p14:tracePt t="82569" x="2108200" y="3875088"/>
          <p14:tracePt t="82587" x="2081213" y="3875088"/>
          <p14:tracePt t="82603" x="2071688" y="3875088"/>
          <p14:tracePt t="82620" x="2062163" y="3875088"/>
          <p14:tracePt t="82636" x="2054225" y="3875088"/>
          <p14:tracePt t="82654" x="2044700" y="3875088"/>
          <p14:tracePt t="82674" x="2036763" y="3875088"/>
          <p14:tracePt t="82696" x="2027238" y="3875088"/>
          <p14:tracePt t="82710" x="2017713" y="3875088"/>
          <p14:tracePt t="82720" x="2009775" y="3875088"/>
          <p14:tracePt t="82739" x="1982788" y="3875088"/>
          <p14:tracePt t="82753" x="1973263" y="3875088"/>
          <p14:tracePt t="82786" x="1965325" y="3875088"/>
          <p14:tracePt t="82804" x="1955800" y="3875088"/>
          <p14:tracePt t="83210" x="1955800" y="3884613"/>
          <p14:tracePt t="83218" x="1973263" y="3894138"/>
          <p14:tracePt t="83227" x="2000250" y="3902075"/>
          <p14:tracePt t="83238" x="2036763" y="3919538"/>
          <p14:tracePt t="83270" x="2133600" y="3965575"/>
          <p14:tracePt t="83303" x="2224088" y="4027488"/>
          <p14:tracePt t="83320" x="2276475" y="4054475"/>
          <p14:tracePt t="83337" x="2303463" y="4081463"/>
          <p14:tracePt t="83355" x="2357438" y="4116388"/>
          <p14:tracePt t="83371" x="2384425" y="4133850"/>
          <p14:tracePt t="83387" x="2401888" y="4152900"/>
          <p14:tracePt t="83407" x="2428875" y="4170363"/>
          <p14:tracePt t="83421" x="2438400" y="4187825"/>
          <p14:tracePt t="83436" x="2455863" y="4197350"/>
          <p14:tracePt t="83453" x="2465388" y="4205288"/>
          <p14:tracePt t="83472" x="2482850" y="4214813"/>
          <p14:tracePt t="83487" x="2482850" y="4224338"/>
          <p14:tracePt t="83503" x="2490788" y="4232275"/>
          <p14:tracePt t="83538" x="2490788" y="4241800"/>
          <p14:tracePt t="83555" x="2490788" y="4251325"/>
          <p14:tracePt t="83576" x="2490788" y="4259263"/>
          <p14:tracePt t="83592" x="2490788" y="4268788"/>
          <p14:tracePt t="83613" x="2490788" y="4276725"/>
          <p14:tracePt t="83636" x="2482850" y="4286250"/>
          <p14:tracePt t="83645" x="2473325" y="4286250"/>
          <p14:tracePt t="83656" x="2446338" y="4295775"/>
          <p14:tracePt t="83670" x="2411413" y="4303713"/>
          <p14:tracePt t="83687" x="2366963" y="4313238"/>
          <p14:tracePt t="83703" x="2312988" y="4322763"/>
          <p14:tracePt t="83722" x="2251075" y="4340225"/>
          <p14:tracePt t="83736" x="2214563" y="4340225"/>
          <p14:tracePt t="83753" x="2179638" y="4340225"/>
          <p14:tracePt t="83770" x="2160588" y="4340225"/>
          <p14:tracePt t="83788" x="2143125" y="4340225"/>
          <p14:tracePt t="83804" x="2125663" y="4340225"/>
          <p14:tracePt t="83820" x="2108200" y="4340225"/>
          <p14:tracePt t="83840" x="2089150" y="4340225"/>
          <p14:tracePt t="83853" x="2081213" y="4340225"/>
          <p14:tracePt t="83870" x="2062163" y="4340225"/>
          <p14:tracePt t="83888" x="2054225" y="4340225"/>
          <p14:tracePt t="83906" x="2036763" y="4340225"/>
          <p14:tracePt t="83920" x="2017713" y="4340225"/>
          <p14:tracePt t="83937" x="2009775" y="4340225"/>
          <p14:tracePt t="83953" x="1982788" y="4340225"/>
          <p14:tracePt t="83972" x="1946275" y="4340225"/>
          <p14:tracePt t="83987" x="1911350" y="4340225"/>
          <p14:tracePt t="84004" x="1884363" y="4340225"/>
          <p14:tracePt t="84022" x="1847850" y="4340225"/>
          <p14:tracePt t="84037" x="1803400" y="4340225"/>
          <p14:tracePt t="84054" x="1768475" y="4340225"/>
          <p14:tracePt t="84070" x="1741488" y="4340225"/>
          <p14:tracePt t="84089" x="1687513" y="4340225"/>
          <p14:tracePt t="84103" x="1652588" y="4340225"/>
          <p14:tracePt t="84121" x="1608138" y="4340225"/>
          <p14:tracePt t="84127" x="1581150" y="4340225"/>
          <p14:tracePt t="84136" x="1554163" y="4340225"/>
          <p14:tracePt t="84156" x="1500188" y="4348163"/>
          <p14:tracePt t="84170" x="1465263" y="4348163"/>
          <p14:tracePt t="84187" x="1438275" y="4348163"/>
          <p14:tracePt t="84207" x="1401763" y="4348163"/>
          <p14:tracePt t="84221" x="1384300" y="4348163"/>
          <p14:tracePt t="84237" x="1374775" y="4348163"/>
          <p14:tracePt t="84253" x="1357313" y="4348163"/>
          <p14:tracePt t="84272" x="1339850" y="4348163"/>
          <p14:tracePt t="84287" x="1322388" y="4348163"/>
          <p14:tracePt t="84304" x="1303338" y="4348163"/>
          <p14:tracePt t="84320" x="1285875" y="4348163"/>
          <p14:tracePt t="84340" x="1258888" y="4348163"/>
          <p14:tracePt t="84354" x="1241425" y="4348163"/>
          <p14:tracePt t="84371" x="1223963" y="4348163"/>
          <p14:tracePt t="84389" x="1196975" y="4348163"/>
          <p14:tracePt t="84404" x="1179513" y="4348163"/>
          <p14:tracePt t="84421" x="1169988" y="4348163"/>
          <p14:tracePt t="84437" x="1160463" y="4348163"/>
          <p14:tracePt t="84455" x="1152525" y="4348163"/>
          <p14:tracePt t="84487" x="1133475" y="4348163"/>
          <p14:tracePt t="84504" x="1133475" y="4340225"/>
          <p14:tracePt t="84521" x="1125538" y="4330700"/>
          <p14:tracePt t="84537" x="1116013" y="4322763"/>
          <p14:tracePt t="84554" x="1108075" y="4313238"/>
          <p14:tracePt t="84572" x="1098550" y="4313238"/>
          <p14:tracePt t="84588" x="1089025" y="4303713"/>
          <p14:tracePt t="84620" x="1081088" y="4303713"/>
          <p14:tracePt t="84639" x="1071563" y="4303713"/>
          <p14:tracePt t="84751" x="1071563" y="4295775"/>
          <p14:tracePt t="84774" x="1071563" y="4286250"/>
          <p14:tracePt t="84786" x="1071563" y="4276725"/>
          <p14:tracePt t="84804" x="1071563" y="4268788"/>
          <p14:tracePt t="84823" x="1071563" y="4251325"/>
          <p14:tracePt t="84838" x="1071563" y="4232275"/>
          <p14:tracePt t="84854" x="1071563" y="4205288"/>
          <p14:tracePt t="84871" x="1071563" y="4179888"/>
          <p14:tracePt t="84889" x="1081088" y="4160838"/>
          <p14:tracePt t="84904" x="1089025" y="4152900"/>
          <p14:tracePt t="84921" x="1098550" y="4133850"/>
          <p14:tracePt t="84941" x="1108075" y="4116388"/>
          <p14:tracePt t="84955" x="1125538" y="4098925"/>
          <p14:tracePt t="84970" x="1152525" y="4071938"/>
          <p14:tracePt t="84987" x="1187450" y="4054475"/>
          <p14:tracePt t="85006" x="1250950" y="4027488"/>
          <p14:tracePt t="85020" x="1303338" y="4000500"/>
          <p14:tracePt t="85037" x="1347788" y="3990975"/>
          <p14:tracePt t="85054" x="1401763" y="3983038"/>
          <p14:tracePt t="85072" x="1482725" y="3965575"/>
          <p14:tracePt t="85088" x="1527175" y="3965575"/>
          <p14:tracePt t="85104" x="1571625" y="3965575"/>
          <p14:tracePt t="85121" x="1608138" y="3965575"/>
          <p14:tracePt t="85128" x="1625600" y="3965575"/>
          <p14:tracePt t="85138" x="1652588" y="3965575"/>
          <p14:tracePt t="85154" x="1697038" y="3965575"/>
          <p14:tracePt t="85171" x="1724025" y="3965575"/>
          <p14:tracePt t="85189" x="1785938" y="3973513"/>
          <p14:tracePt t="85204" x="1830388" y="3983038"/>
          <p14:tracePt t="85220" x="1874838" y="3983038"/>
          <p14:tracePt t="85237" x="1919288" y="3990975"/>
          <p14:tracePt t="85256" x="1982788" y="4010025"/>
          <p14:tracePt t="85270" x="2009775" y="4017963"/>
          <p14:tracePt t="85288" x="2044700" y="4027488"/>
          <p14:tracePt t="85304" x="2081213" y="4037013"/>
          <p14:tracePt t="85321" x="2116138" y="4062413"/>
          <p14:tracePt t="85338" x="2133600" y="4062413"/>
          <p14:tracePt t="85354" x="2160588" y="4089400"/>
          <p14:tracePt t="85373" x="2197100" y="4108450"/>
          <p14:tracePt t="85387" x="2232025" y="4116388"/>
          <p14:tracePt t="85404" x="2251075" y="4133850"/>
          <p14:tracePt t="85420" x="2276475" y="4152900"/>
          <p14:tracePt t="85441" x="2303463" y="4170363"/>
          <p14:tracePt t="85454" x="2322513" y="4179888"/>
          <p14:tracePt t="85487" x="2330450" y="4187825"/>
          <p14:tracePt t="85506" x="2339975" y="4205288"/>
          <p14:tracePt t="85520" x="2347913" y="4224338"/>
          <p14:tracePt t="85538" x="2357438" y="4232275"/>
          <p14:tracePt t="85556" x="2366963" y="4241800"/>
          <p14:tracePt t="85571" x="2366963" y="4251325"/>
          <p14:tracePt t="85604" x="2366963" y="4259263"/>
          <p14:tracePt t="85625" x="2366963" y="4268788"/>
          <p14:tracePt t="85646" x="2366963" y="4276725"/>
          <p14:tracePt t="85668" x="2366963" y="4286250"/>
          <p14:tracePt t="85690" x="2366963" y="4295775"/>
          <p14:tracePt t="85698" x="2366963" y="4303713"/>
          <p14:tracePt t="85743" x="2366963" y="4313238"/>
          <p14:tracePt t="85764" x="2357438" y="4322763"/>
          <p14:tracePt t="85772" x="2339975" y="4330700"/>
          <p14:tracePt t="85787" x="2303463" y="4348163"/>
          <p14:tracePt t="85805" x="2232025" y="4375150"/>
          <p14:tracePt t="85822" x="2205038" y="4384675"/>
          <p14:tracePt t="85838" x="2170113" y="4394200"/>
          <p14:tracePt t="85858" x="2125663" y="4402138"/>
          <p14:tracePt t="85872" x="2098675" y="4411663"/>
          <p14:tracePt t="85888" x="2062163" y="4429125"/>
          <p14:tracePt t="85905" x="2009775" y="4429125"/>
          <p14:tracePt t="85924" x="1928813" y="4429125"/>
          <p14:tracePt t="85938" x="1893888" y="4429125"/>
          <p14:tracePt t="85954" x="1857375" y="4429125"/>
          <p14:tracePt t="85971" x="1822450" y="4429125"/>
          <p14:tracePt t="85990" x="1768475" y="4429125"/>
          <p14:tracePt t="86004" x="1741488" y="4429125"/>
          <p14:tracePt t="86021" x="1724025" y="4429125"/>
          <p14:tracePt t="86038" x="1697038" y="4429125"/>
          <p14:tracePt t="86056" x="1652588" y="4429125"/>
          <p14:tracePt t="86071" x="1616075" y="4429125"/>
          <p14:tracePt t="86088" x="1589088" y="4419600"/>
          <p14:tracePt t="86107" x="1554163" y="4419600"/>
          <p14:tracePt t="86121" x="1527175" y="4419600"/>
          <p14:tracePt t="86138" x="1509713" y="4419600"/>
          <p14:tracePt t="86154" x="1482725" y="4419600"/>
          <p14:tracePt t="86173" x="1446213" y="4419600"/>
          <p14:tracePt t="86188" x="1428750" y="4411663"/>
          <p14:tracePt t="86204" x="1401763" y="4411663"/>
          <p14:tracePt t="86221" x="1384300" y="4402138"/>
          <p14:tracePt t="86240" x="1357313" y="4402138"/>
          <p14:tracePt t="86254" x="1339850" y="4394200"/>
          <p14:tracePt t="86271" x="1322388" y="4384675"/>
          <p14:tracePt t="86290" x="1268413" y="4375150"/>
          <p14:tracePt t="86304" x="1231900" y="4367213"/>
          <p14:tracePt t="86321" x="1214438" y="4357688"/>
          <p14:tracePt t="86338" x="1187450" y="4357688"/>
          <p14:tracePt t="86356" x="1160463" y="4348163"/>
          <p14:tracePt t="86371" x="1152525" y="4340225"/>
          <p14:tracePt t="86388" x="1133475" y="4340225"/>
          <p14:tracePt t="86421" x="1116013" y="4340225"/>
          <p14:tracePt t="86438" x="1108075" y="4330700"/>
          <p14:tracePt t="86473" x="1098550" y="4322763"/>
          <p14:tracePt t="86488" x="1089025" y="4303713"/>
          <p14:tracePt t="86504" x="1081088" y="4303713"/>
          <p14:tracePt t="86542" x="1081088" y="4295775"/>
          <p14:tracePt t="86571" x="1081088" y="4286250"/>
          <p14:tracePt t="86593" x="1081088" y="4276725"/>
          <p14:tracePt t="86608" x="1071563" y="4268788"/>
          <p14:tracePt t="86624" x="1071563" y="4259263"/>
          <p14:tracePt t="86643" x="1071563" y="4251325"/>
          <p14:tracePt t="86726" x="1071563" y="4232275"/>
          <p14:tracePt t="86739" x="1089025" y="4224338"/>
          <p14:tracePt t="86755" x="1116013" y="4197350"/>
          <p14:tracePt t="86771" x="1160463" y="4170363"/>
          <p14:tracePt t="86789" x="1214438" y="4133850"/>
          <p14:tracePt t="86805" x="1250950" y="4116388"/>
          <p14:tracePt t="86822" x="1276350" y="4108450"/>
          <p14:tracePt t="86838" x="1295400" y="4098925"/>
          <p14:tracePt t="86855" x="1322388" y="4098925"/>
          <p14:tracePt t="86871" x="1339850" y="4098925"/>
          <p14:tracePt t="86888" x="1366838" y="4098925"/>
          <p14:tracePt t="86908" x="1384300" y="4098925"/>
          <p14:tracePt t="86922" x="1393825" y="4098925"/>
          <p14:tracePt t="86938" x="1411288" y="4098925"/>
          <p14:tracePt t="86973" x="1419225" y="4098925"/>
          <p14:tracePt t="86988" x="1428750" y="4098925"/>
          <p14:tracePt t="87005" x="1438275" y="4108450"/>
          <p14:tracePt t="87026" x="1446213" y="4116388"/>
          <p14:tracePt t="87042" x="1455738" y="4116388"/>
          <p14:tracePt t="87055" x="1465263" y="4125913"/>
          <p14:tracePt t="87071" x="1482725" y="4133850"/>
          <p14:tracePt t="87090" x="1509713" y="4143375"/>
          <p14:tracePt t="87105" x="1517650" y="4152900"/>
          <p14:tracePt t="87121" x="1517650" y="4160838"/>
          <p14:tracePt t="87127" x="1527175" y="4160838"/>
          <p14:tracePt t="87142" x="1527175" y="4170363"/>
          <p14:tracePt t="87155" x="1536700" y="4179888"/>
          <p14:tracePt t="87171" x="1544638" y="4179888"/>
          <p14:tracePt t="87188" x="1554163" y="4187825"/>
          <p14:tracePt t="87205" x="1562100" y="4197350"/>
          <p14:tracePt t="87221" x="1589088" y="4214813"/>
          <p14:tracePt t="87238" x="1598613" y="4232275"/>
          <p14:tracePt t="87255" x="1616075" y="4251325"/>
          <p14:tracePt t="87273" x="1633538" y="4259263"/>
          <p14:tracePt t="87288" x="1633538" y="4268788"/>
          <p14:tracePt t="87305" x="1643063" y="4268788"/>
          <p14:tracePt t="87321" x="1652588" y="4276725"/>
          <p14:tracePt t="87341" x="1670050" y="4286250"/>
          <p14:tracePt t="87355" x="1687513" y="4295775"/>
          <p14:tracePt t="87372" x="1697038" y="4303713"/>
          <p14:tracePt t="87392" x="1724025" y="4313238"/>
          <p14:tracePt t="87406" x="1751013" y="4322763"/>
          <p14:tracePt t="87421" x="1776413" y="4322763"/>
          <p14:tracePt t="87438" x="1812925" y="4322763"/>
          <p14:tracePt t="87457" x="1857375" y="4322763"/>
          <p14:tracePt t="87472" x="1901825" y="4322763"/>
          <p14:tracePt t="87488" x="1938338" y="4322763"/>
          <p14:tracePt t="87505" x="1973263" y="4322763"/>
          <p14:tracePt t="87522" x="2027238" y="4322763"/>
          <p14:tracePt t="87538" x="2071688" y="4313238"/>
          <p14:tracePt t="87555" x="2125663" y="4313238"/>
          <p14:tracePt t="87571" x="2170113" y="4313238"/>
          <p14:tracePt t="87590" x="2232025" y="4313238"/>
          <p14:tracePt t="87605" x="2251075" y="4313238"/>
          <p14:tracePt t="87621" x="2268538" y="4313238"/>
          <p14:tracePt t="87640" x="2286000" y="4313238"/>
          <p14:tracePt t="87655" x="2303463" y="4313238"/>
          <p14:tracePt t="87671" x="2322513" y="4313238"/>
          <p14:tracePt t="87688" x="2330450" y="4313238"/>
          <p14:tracePt t="87706" x="2347913" y="4313238"/>
          <p14:tracePt t="87721" x="2366963" y="4313238"/>
          <p14:tracePt t="87738" x="2374900" y="4313238"/>
          <p14:tracePt t="87755" x="2384425" y="4313238"/>
          <p14:tracePt t="87772" x="2393950" y="4313238"/>
          <p14:tracePt t="89211" x="2419350" y="4313238"/>
          <p14:tracePt t="89219" x="2473325" y="4330700"/>
          <p14:tracePt t="89227" x="2517775" y="4348163"/>
          <p14:tracePt t="89239" x="2571750" y="4367213"/>
          <p14:tracePt t="89256" x="2687638" y="4411663"/>
          <p14:tracePt t="89272" x="2751138" y="4438650"/>
          <p14:tracePt t="89291" x="2847975" y="4491038"/>
          <p14:tracePt t="89323" x="2946400" y="4554538"/>
          <p14:tracePt t="89357" x="3071813" y="4679950"/>
          <p14:tracePt t="89389" x="3125788" y="4732338"/>
          <p14:tracePt t="89406" x="3160713" y="4768850"/>
          <p14:tracePt t="89423" x="3170238" y="4786313"/>
          <p14:tracePt t="89439" x="3179763" y="4795838"/>
          <p14:tracePt t="89455" x="3187700" y="4795838"/>
          <p14:tracePt t="89475" x="3187700" y="4813300"/>
          <p14:tracePt t="89489" x="3187700" y="4822825"/>
          <p14:tracePt t="89522" x="3187700" y="4830763"/>
          <p14:tracePt t="89541" x="3187700" y="4840288"/>
          <p14:tracePt t="89555" x="3187700" y="4848225"/>
          <p14:tracePt t="89573" x="3170238" y="4857750"/>
          <p14:tracePt t="89589" x="3143250" y="4875213"/>
          <p14:tracePt t="89606" x="3089275" y="4902200"/>
          <p14:tracePt t="89622" x="3054350" y="4919663"/>
          <p14:tracePt t="89639" x="3017838" y="4919663"/>
          <p14:tracePt t="89644" x="3000375" y="4929188"/>
          <p14:tracePt t="89658" x="2965450" y="4938713"/>
          <p14:tracePt t="89672" x="2928938" y="4946650"/>
          <p14:tracePt t="89689" x="2901950" y="4956175"/>
          <p14:tracePt t="89706" x="2857500" y="4965700"/>
          <p14:tracePt t="89723" x="2786063" y="4965700"/>
          <p14:tracePt t="89739" x="2741613" y="4965700"/>
          <p14:tracePt t="89755" x="2687638" y="4965700"/>
          <p14:tracePt t="89772" x="2633663" y="4965700"/>
          <p14:tracePt t="89790" x="2571750" y="4965700"/>
          <p14:tracePt t="89806" x="2536825" y="4956175"/>
          <p14:tracePt t="89822" x="2500313" y="4956175"/>
          <p14:tracePt t="89841" x="2446338" y="4946650"/>
          <p14:tracePt t="89856" x="2411413" y="4938713"/>
          <p14:tracePt t="89872" x="2347913" y="4929188"/>
          <p14:tracePt t="89889" x="2286000" y="4919663"/>
          <p14:tracePt t="89907" x="2197100" y="4919663"/>
          <p14:tracePt t="89922" x="2143125" y="4919663"/>
          <p14:tracePt t="89940" x="2098675" y="4911725"/>
          <p14:tracePt t="89956" x="2054225" y="4911725"/>
          <p14:tracePt t="89973" x="2000250" y="4902200"/>
          <p14:tracePt t="89989" x="1965325" y="4902200"/>
          <p14:tracePt t="90006" x="1911350" y="4902200"/>
          <p14:tracePt t="90024" x="1830388" y="4894263"/>
          <p14:tracePt t="90040" x="1785938" y="4894263"/>
          <p14:tracePt t="90056" x="1751013" y="4894263"/>
          <p14:tracePt t="90072" x="1724025" y="4894263"/>
          <p14:tracePt t="90091" x="1670050" y="4894263"/>
          <p14:tracePt t="90106" x="1633538" y="4894263"/>
          <p14:tracePt t="90123" x="1608138" y="4894263"/>
          <p14:tracePt t="90129" x="1598613" y="4894263"/>
          <p14:tracePt t="90139" x="1581150" y="4894263"/>
          <p14:tracePt t="90156" x="1527175" y="4894263"/>
          <p14:tracePt t="90172" x="1482725" y="4894263"/>
          <p14:tracePt t="90190" x="1446213" y="4894263"/>
          <p14:tracePt t="90209" x="1384300" y="4894263"/>
          <p14:tracePt t="90222" x="1357313" y="4894263"/>
          <p14:tracePt t="90239" x="1322388" y="4894263"/>
          <p14:tracePt t="90256" x="1285875" y="4894263"/>
          <p14:tracePt t="90275" x="1241425" y="4875213"/>
          <p14:tracePt t="90289" x="1223963" y="4875213"/>
          <p14:tracePt t="90306" x="1196975" y="4867275"/>
          <p14:tracePt t="90323" x="1187450" y="4857750"/>
          <p14:tracePt t="90340" x="1169988" y="4848225"/>
          <p14:tracePt t="90356" x="1152525" y="4840288"/>
          <p14:tracePt t="90372" x="1133475" y="4840288"/>
          <p14:tracePt t="90392" x="1116013" y="4830763"/>
          <p14:tracePt t="90406" x="1108075" y="4813300"/>
          <p14:tracePt t="90422" x="1098550" y="4813300"/>
          <p14:tracePt t="90440" x="1089025" y="4803775"/>
          <p14:tracePt t="90457" x="1062038" y="4759325"/>
          <p14:tracePt t="90473" x="1044575" y="4714875"/>
          <p14:tracePt t="90490" x="1027113" y="4687888"/>
          <p14:tracePt t="90506" x="1017588" y="4660900"/>
          <p14:tracePt t="90523" x="1009650" y="4633913"/>
          <p14:tracePt t="90540" x="1000125" y="4625975"/>
          <p14:tracePt t="90556" x="1000125" y="4616450"/>
          <p14:tracePt t="90575" x="1000125" y="4598988"/>
          <p14:tracePt t="90607" x="1000125" y="4589463"/>
          <p14:tracePt t="90665" x="1000125" y="4581525"/>
          <p14:tracePt t="90679" x="1017588" y="4581525"/>
          <p14:tracePt t="90689" x="1017588" y="4572000"/>
          <p14:tracePt t="90707" x="1054100" y="4562475"/>
          <p14:tracePt t="90723" x="1081088" y="4545013"/>
          <p14:tracePt t="90740" x="1098550" y="4537075"/>
          <p14:tracePt t="90759" x="1133475" y="4527550"/>
          <p14:tracePt t="90773" x="1152525" y="4518025"/>
          <p14:tracePt t="90789" x="1169988" y="4518025"/>
          <p14:tracePt t="90806" x="1196975" y="4510088"/>
          <p14:tracePt t="90825" x="1214438" y="4510088"/>
          <p14:tracePt t="90839" x="1223963" y="4510088"/>
          <p14:tracePt t="90857" x="1231900" y="4510088"/>
          <p14:tracePt t="90876" x="1250950" y="4510088"/>
          <p14:tracePt t="90922" x="1258888" y="4510088"/>
          <p14:tracePt t="90996" x="1268413" y="4510088"/>
          <p14:tracePt t="91012" x="1285875" y="4510088"/>
          <p14:tracePt t="91023" x="1330325" y="4500563"/>
          <p14:tracePt t="91040" x="1374775" y="4500563"/>
          <p14:tracePt t="91056" x="1411288" y="4500563"/>
          <p14:tracePt t="91074" x="1465263" y="4500563"/>
          <p14:tracePt t="91090" x="1490663" y="4500563"/>
          <p14:tracePt t="91107" x="1527175" y="4500563"/>
          <p14:tracePt t="91126" x="1581150" y="4500563"/>
          <p14:tracePt t="91132" x="1589088" y="4500563"/>
          <p14:tracePt t="91141" x="1608138" y="4491038"/>
          <p14:tracePt t="91156" x="1660525" y="4491038"/>
          <p14:tracePt t="91173" x="1697038" y="4491038"/>
          <p14:tracePt t="91191" x="1751013" y="4483100"/>
          <p14:tracePt t="91206" x="1785938" y="4473575"/>
          <p14:tracePt t="91223" x="1812925" y="4473575"/>
          <p14:tracePt t="91239" x="1847850" y="4473575"/>
          <p14:tracePt t="91257" x="1901825" y="4473575"/>
          <p14:tracePt t="91273" x="1928813" y="4473575"/>
          <p14:tracePt t="91290" x="1965325" y="4473575"/>
          <p14:tracePt t="91310" x="2009775" y="4473575"/>
          <p14:tracePt t="91324" x="2062163" y="4473575"/>
          <p14:tracePt t="91340" x="2108200" y="4473575"/>
          <p14:tracePt t="91360" x="2187575" y="4473575"/>
          <p14:tracePt t="91374" x="2241550" y="4473575"/>
          <p14:tracePt t="91391" x="2295525" y="4473575"/>
          <p14:tracePt t="91407" x="2347913" y="4473575"/>
          <p14:tracePt t="91423" x="2401888" y="4473575"/>
          <p14:tracePt t="91440" x="2500313" y="4473575"/>
          <p14:tracePt t="91456" x="2589213" y="4483100"/>
          <p14:tracePt t="91473" x="2652713" y="4491038"/>
          <p14:tracePt t="91492" x="2732088" y="4518025"/>
          <p14:tracePt t="91507" x="2786063" y="4537075"/>
          <p14:tracePt t="91523" x="2830513" y="4545013"/>
          <p14:tracePt t="91539" x="2867025" y="4562475"/>
          <p14:tracePt t="91559" x="2911475" y="4572000"/>
          <p14:tracePt t="91573" x="2938463" y="4581525"/>
          <p14:tracePt t="91590" x="2955925" y="4581525"/>
          <p14:tracePt t="91609" x="2973388" y="4598988"/>
          <p14:tracePt t="91624" x="2990850" y="4608513"/>
          <p14:tracePt t="91640" x="3009900" y="4608513"/>
          <p14:tracePt t="91656" x="3017838" y="4616450"/>
          <p14:tracePt t="91675" x="3027363" y="4625975"/>
          <p14:tracePt t="91690" x="3036888" y="4625975"/>
          <p14:tracePt t="91723" x="3044825" y="4633913"/>
          <p14:tracePt t="91744" x="3054350" y="4652963"/>
          <p14:tracePt t="91756" x="3062288" y="4660900"/>
          <p14:tracePt t="91773" x="3071813" y="4679950"/>
          <p14:tracePt t="91791" x="3071813" y="4687888"/>
          <p14:tracePt t="91807" x="3081338" y="4705350"/>
          <p14:tracePt t="91823" x="3081338" y="4714875"/>
          <p14:tracePt t="91840" x="3081338" y="4732338"/>
          <p14:tracePt t="91859" x="3071813" y="4751388"/>
          <p14:tracePt t="91873" x="3054350" y="4768850"/>
          <p14:tracePt t="91890" x="3027363" y="4795838"/>
          <p14:tracePt t="91906" x="2973388" y="4822825"/>
          <p14:tracePt t="91926" x="2874963" y="4857750"/>
          <p14:tracePt t="91940" x="2803525" y="4875213"/>
          <p14:tracePt t="91957" x="2714625" y="4894263"/>
          <p14:tracePt t="91973" x="2616200" y="4902200"/>
          <p14:tracePt t="91991" x="2509838" y="4919663"/>
          <p14:tracePt t="92006" x="2455863" y="4919663"/>
          <p14:tracePt t="92023" x="2401888" y="4919663"/>
          <p14:tracePt t="92043" x="2322513" y="4919663"/>
          <p14:tracePt t="92057" x="2268538" y="4919663"/>
          <p14:tracePt t="92074" x="2197100" y="4919663"/>
          <p14:tracePt t="92090" x="2133600" y="4911725"/>
          <p14:tracePt t="92109" x="2054225" y="4902200"/>
          <p14:tracePt t="92124" x="2000250" y="4894263"/>
          <p14:tracePt t="92140" x="1946275" y="4884738"/>
          <p14:tracePt t="92157" x="1893888" y="4875213"/>
          <p14:tracePt t="92174" x="1830388" y="4867275"/>
          <p14:tracePt t="92190" x="1776413" y="4848225"/>
          <p14:tracePt t="92207" x="1731963" y="4840288"/>
          <p14:tracePt t="92226" x="1670050" y="4840288"/>
          <p14:tracePt t="92240" x="1643063" y="4840288"/>
          <p14:tracePt t="92257" x="1608138" y="4840288"/>
          <p14:tracePt t="92274" x="1581150" y="4840288"/>
          <p14:tracePt t="92291" x="1536700" y="4840288"/>
          <p14:tracePt t="92307" x="1517650" y="4840288"/>
          <p14:tracePt t="92323" x="1500188" y="4840288"/>
          <p14:tracePt t="92339" x="1482725" y="4840288"/>
          <p14:tracePt t="92357" x="1465263" y="4840288"/>
          <p14:tracePt t="92373" x="1446213" y="4840288"/>
          <p14:tracePt t="92390" x="1438275" y="4840288"/>
          <p14:tracePt t="92409" x="1419225" y="4840288"/>
          <p14:tracePt t="92423" x="1401763" y="4840288"/>
          <p14:tracePt t="92440" x="1384300" y="4840288"/>
          <p14:tracePt t="92457" x="1374775" y="4840288"/>
          <p14:tracePt t="92475" x="1339850" y="4840288"/>
          <p14:tracePt t="92490" x="1330325" y="4840288"/>
          <p14:tracePt t="92507" x="1312863" y="4840288"/>
          <p14:tracePt t="92525" x="1303338" y="4840288"/>
          <p14:tracePt t="92540" x="1295400" y="4840288"/>
        </p14:tracePtLst>
      </p14:laserTraceLst>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1"/>
          <p:cNvSpPr>
            <a:spLocks noGrp="1"/>
          </p:cNvSpPr>
          <p:nvPr>
            <p:ph idx="4294967295"/>
          </p:nvPr>
        </p:nvSpPr>
        <p:spPr/>
        <p:txBody>
          <a:bodyPr/>
          <a:lstStyle/>
          <a:p>
            <a:pPr marL="365125" indent="-255588" algn="l" rtl="0" eaLnBrk="1" hangingPunct="1"/>
            <a:r>
              <a:rPr lang="en-US" altLang="ar-SA" sz="2100" i="1" smtClean="0"/>
              <a:t>Quartiles</a:t>
            </a:r>
            <a:r>
              <a:rPr lang="en-US" altLang="ar-SA" sz="2100" smtClean="0"/>
              <a:t> split a set of ordered data into four parts.  </a:t>
            </a:r>
          </a:p>
          <a:p>
            <a:pPr marL="620713" lvl="1" indent="-228600" algn="l" rtl="0" eaLnBrk="1" hangingPunct="1"/>
            <a:r>
              <a:rPr lang="en-US" altLang="ar-SA" sz="1700" smtClean="0"/>
              <a:t>Imagine cutting a chocolate bar into four equal pieces</a:t>
            </a:r>
            <a:r>
              <a:rPr lang="en-US" altLang="ar-SA" sz="1700" smtClean="0">
                <a:latin typeface="Arial" panose="020B0604020202020204" pitchFamily="34" charset="0"/>
              </a:rPr>
              <a:t>…</a:t>
            </a:r>
            <a:r>
              <a:rPr lang="en-US" altLang="ar-SA" sz="1700" smtClean="0"/>
              <a:t> How many cuts would you make? (yes, 3!)</a:t>
            </a:r>
          </a:p>
          <a:p>
            <a:pPr marL="365125" indent="-255588" algn="l" rtl="0" eaLnBrk="1" hangingPunct="1"/>
            <a:r>
              <a:rPr lang="en-US" altLang="ar-SA" sz="2100" smtClean="0"/>
              <a:t>Q</a:t>
            </a:r>
            <a:r>
              <a:rPr lang="en-US" altLang="ar-SA" sz="2100" baseline="-25000" smtClean="0"/>
              <a:t>1</a:t>
            </a:r>
            <a:r>
              <a:rPr lang="en-US" altLang="ar-SA" sz="2100" smtClean="0"/>
              <a:t> is the First Quartile</a:t>
            </a:r>
          </a:p>
          <a:p>
            <a:pPr marL="620713" lvl="1" indent="-228600" algn="l" rtl="0" eaLnBrk="1" hangingPunct="1"/>
            <a:r>
              <a:rPr lang="en-US" altLang="ar-SA" sz="1700" smtClean="0"/>
              <a:t>25% of the observations are smaller than Q</a:t>
            </a:r>
            <a:r>
              <a:rPr lang="en-US" altLang="ar-SA" sz="1700" baseline="-25000" smtClean="0"/>
              <a:t>1</a:t>
            </a:r>
            <a:r>
              <a:rPr lang="en-US" altLang="ar-SA" sz="1700" smtClean="0"/>
              <a:t> and 75% of the observations are larger </a:t>
            </a:r>
            <a:endParaRPr lang="en-US" altLang="ar-SA" sz="1700" baseline="-25000" smtClean="0"/>
          </a:p>
          <a:p>
            <a:pPr marL="365125" indent="-255588" algn="l" rtl="0" eaLnBrk="1" hangingPunct="1"/>
            <a:r>
              <a:rPr lang="en-US" altLang="ar-SA" sz="2100" smtClean="0"/>
              <a:t>Q</a:t>
            </a:r>
            <a:r>
              <a:rPr lang="en-US" altLang="ar-SA" sz="2100" baseline="-25000" smtClean="0"/>
              <a:t>2</a:t>
            </a:r>
            <a:r>
              <a:rPr lang="en-US" altLang="ar-SA" sz="2100" smtClean="0"/>
              <a:t> is the Second Quartile</a:t>
            </a:r>
          </a:p>
          <a:p>
            <a:pPr marL="620713" lvl="1" indent="-228600" algn="l" rtl="0" eaLnBrk="1" hangingPunct="1"/>
            <a:r>
              <a:rPr lang="en-US" altLang="ar-SA" sz="1700" smtClean="0"/>
              <a:t>50% of the observations are smaller than Q</a:t>
            </a:r>
            <a:r>
              <a:rPr lang="en-US" altLang="ar-SA" sz="1700" baseline="-25000" smtClean="0"/>
              <a:t>2</a:t>
            </a:r>
            <a:r>
              <a:rPr lang="en-US" altLang="ar-SA" sz="1700" smtClean="0"/>
              <a:t> and 50% of the observations are larger. Same as the Median. It is also the 50th percentile.</a:t>
            </a:r>
          </a:p>
          <a:p>
            <a:pPr marL="365125" indent="-255588" algn="l" rtl="0" eaLnBrk="1" hangingPunct="1"/>
            <a:r>
              <a:rPr lang="en-US" altLang="ar-SA" sz="2100" smtClean="0"/>
              <a:t>Q</a:t>
            </a:r>
            <a:r>
              <a:rPr lang="en-US" altLang="ar-SA" sz="2100" baseline="-25000" smtClean="0"/>
              <a:t>3</a:t>
            </a:r>
            <a:r>
              <a:rPr lang="en-US" altLang="ar-SA" sz="2100" smtClean="0"/>
              <a:t> is the Third Quartile </a:t>
            </a:r>
          </a:p>
          <a:p>
            <a:pPr marL="620713" lvl="1" indent="-228600" algn="l" rtl="0" eaLnBrk="1" hangingPunct="1"/>
            <a:r>
              <a:rPr lang="en-US" altLang="ar-SA" sz="1700" smtClean="0"/>
              <a:t>75% of the observations are smaller than Q</a:t>
            </a:r>
            <a:r>
              <a:rPr lang="en-US" altLang="ar-SA" sz="1700" baseline="-25000" smtClean="0"/>
              <a:t>3</a:t>
            </a:r>
            <a:r>
              <a:rPr lang="en-US" altLang="ar-SA" sz="1700" smtClean="0"/>
              <a:t>and 25% of the observations are larger </a:t>
            </a:r>
            <a:endParaRPr lang="en-US" altLang="ar-SA" sz="2100" smtClean="0"/>
          </a:p>
        </p:txBody>
      </p:sp>
      <p:sp>
        <p:nvSpPr>
          <p:cNvPr id="40962" name="Footer Placeholder 2"/>
          <p:cNvSpPr txBox="1">
            <a:spLocks noGrp="1"/>
          </p:cNvSpPr>
          <p:nvPr/>
        </p:nvSpPr>
        <p:spPr bwMode="auto">
          <a:xfrm>
            <a:off x="4379913" y="6408738"/>
            <a:ext cx="2351087" cy="365125"/>
          </a:xfrm>
          <a:prstGeom prst="rect">
            <a:avLst/>
          </a:prstGeom>
          <a:noFill/>
          <a:ln>
            <a:miter lim="800000"/>
            <a:headEnd/>
            <a:tailEnd/>
          </a:ln>
        </p:spPr>
        <p:txBody>
          <a:bodyPr anchor="b"/>
          <a:lstStyle/>
          <a:p>
            <a:pPr algn="r" eaLnBrk="1" hangingPunct="1">
              <a:defRPr/>
            </a:pPr>
            <a:r>
              <a:rPr lang="en-US" sz="1000">
                <a:latin typeface="+mn-lt"/>
                <a:cs typeface="Arial" charset="0"/>
              </a:rPr>
              <a:t>Descriptive Statistics I</a:t>
            </a:r>
          </a:p>
        </p:txBody>
      </p:sp>
      <p:sp>
        <p:nvSpPr>
          <p:cNvPr id="41988"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A1893327-64F0-45BF-A0A5-9B8D1BD33E16}" type="slidenum">
              <a:rPr lang="ar-SA" altLang="ar-SA" sz="1000">
                <a:latin typeface="Lucida Sans Unicode" panose="020B0602030504020204" pitchFamily="34" charset="0"/>
              </a:rPr>
              <a:pPr rtl="0" eaLnBrk="1" hangingPunct="1">
                <a:spcBef>
                  <a:spcPct val="0"/>
                </a:spcBef>
                <a:buClrTx/>
                <a:buSzTx/>
                <a:buFontTx/>
                <a:buNone/>
              </a:pPr>
              <a:t>26</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1143000"/>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a:effectLst>
                  <a:outerShdw blurRad="31750" dist="25400" dir="5400000" algn="tl" rotWithShape="0">
                    <a:srgbClr val="000000">
                      <a:alpha val="25000"/>
                    </a:srgbClr>
                  </a:outerShdw>
                </a:effectLst>
              </a:rPr>
              <a:t>Quartiles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9494"/>
    </mc:Choice>
    <mc:Fallback>
      <p:transition spd="slow" advTm="694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6607" x="1223963" y="4732338"/>
          <p14:tracePt t="6621" x="1125538" y="4581525"/>
          <p14:tracePt t="6635" x="1036638" y="4429125"/>
          <p14:tracePt t="6650" x="973138" y="4276725"/>
          <p14:tracePt t="6663" x="911225" y="4054475"/>
          <p14:tracePt t="6679" x="901700" y="3608388"/>
          <p14:tracePt t="6696" x="973138" y="3098800"/>
          <p14:tracePt t="6729" x="1357313" y="1893888"/>
          <p14:tracePt t="6762" x="1776413" y="1258888"/>
          <p14:tracePt t="6988" x="1874838" y="1196975"/>
          <p14:tracePt t="7002" x="2081213" y="1054100"/>
          <p14:tracePt t="7009" x="2170113" y="973138"/>
          <p14:tracePt t="7017" x="2241550" y="919163"/>
          <p14:tracePt t="7029" x="2312988" y="857250"/>
          <p14:tracePt t="7045" x="2411413" y="750888"/>
          <p14:tracePt t="7062" x="2455863" y="714375"/>
          <p14:tracePt t="7068" x="2465388" y="714375"/>
          <p14:tracePt t="7080" x="2473325" y="704850"/>
          <p14:tracePt t="7095" x="2482850" y="696913"/>
          <p14:tracePt t="7112" x="2490788" y="687388"/>
          <p14:tracePt t="7165" x="2490788" y="696913"/>
          <p14:tracePt t="7179" x="2490788" y="714375"/>
          <p14:tracePt t="7185" x="2490788" y="723900"/>
          <p14:tracePt t="7196" x="2490788" y="741363"/>
          <p14:tracePt t="7213" x="2490788" y="785813"/>
          <p14:tracePt t="7229" x="2473325" y="839788"/>
          <p14:tracePt t="7246" x="2446338" y="919163"/>
          <p14:tracePt t="7265" x="2384425" y="1027113"/>
          <p14:tracePt t="7280" x="2347913" y="1071563"/>
          <p14:tracePt t="7296" x="2312988" y="1116013"/>
          <p14:tracePt t="7312" x="2268538" y="1143000"/>
          <p14:tracePt t="7331" x="2224088" y="1179513"/>
          <p14:tracePt t="7345" x="2197100" y="1187450"/>
          <p14:tracePt t="7362" x="2170113" y="1196975"/>
          <p14:tracePt t="7379" x="2143125" y="1214438"/>
          <p14:tracePt t="7397" x="2108200" y="1223963"/>
          <p14:tracePt t="7412" x="2089150" y="1223963"/>
          <p14:tracePt t="7429" x="2062163" y="1223963"/>
          <p14:tracePt t="7448" x="1982788" y="1241425"/>
          <p14:tracePt t="7463" x="1928813" y="1250950"/>
          <p14:tracePt t="7479" x="1847850" y="1250950"/>
          <p14:tracePt t="7496" x="1768475" y="1258888"/>
          <p14:tracePt t="7517" x="1670050" y="1258888"/>
          <p14:tracePt t="7530" x="1581150" y="1258888"/>
          <p14:tracePt t="7546" x="1482725" y="1258888"/>
          <p14:tracePt t="7563" x="1384300" y="1258888"/>
          <p14:tracePt t="7568" x="1312863" y="1258888"/>
          <p14:tracePt t="7580" x="1204913" y="1241425"/>
          <p14:tracePt t="7596" x="1089025" y="1223963"/>
          <p14:tracePt t="7612" x="965200" y="1204913"/>
          <p14:tracePt t="7632" x="795338" y="1187450"/>
          <p14:tracePt t="7647" x="723900" y="1179513"/>
          <p14:tracePt t="7663" x="652463" y="1152525"/>
          <p14:tracePt t="7679" x="598488" y="1133475"/>
          <p14:tracePt t="7697" x="527050" y="1089025"/>
          <p14:tracePt t="7712" x="473075" y="1054100"/>
          <p14:tracePt t="7729" x="438150" y="1027113"/>
          <p14:tracePt t="7746" x="401638" y="990600"/>
          <p14:tracePt t="7763" x="357188" y="955675"/>
          <p14:tracePt t="7779" x="330200" y="928688"/>
          <p14:tracePt t="7796" x="312738" y="901700"/>
          <p14:tracePt t="7813" x="303213" y="874713"/>
          <p14:tracePt t="7829" x="285750" y="812800"/>
          <p14:tracePt t="7846" x="285750" y="768350"/>
          <p14:tracePt t="7863" x="295275" y="723900"/>
          <p14:tracePt t="7882" x="347663" y="652463"/>
          <p14:tracePt t="7896" x="419100" y="608013"/>
          <p14:tracePt t="7913" x="490538" y="554038"/>
          <p14:tracePt t="7929" x="615950" y="490538"/>
          <p14:tracePt t="7947" x="884238" y="446088"/>
          <p14:tracePt t="7962" x="1036638" y="428625"/>
          <p14:tracePt t="7981" x="1187450" y="428625"/>
          <p14:tracePt t="7996" x="1357313" y="428625"/>
          <p14:tracePt t="8013" x="1536700" y="465138"/>
          <p14:tracePt t="8029" x="1633538" y="490538"/>
          <p14:tracePt t="8046" x="1724025" y="517525"/>
          <p14:tracePt t="8066" x="1884363" y="571500"/>
          <p14:tracePt t="8083" x="1990725" y="608013"/>
          <p14:tracePt t="8086" x="2027238" y="615950"/>
          <p14:tracePt t="8096" x="2071688" y="625475"/>
          <p14:tracePt t="8112" x="2125663" y="642938"/>
          <p14:tracePt t="8131" x="2205038" y="669925"/>
          <p14:tracePt t="8146" x="2241550" y="679450"/>
          <p14:tracePt t="8162" x="2322513" y="723900"/>
          <p14:tracePt t="8179" x="2366963" y="741363"/>
          <p14:tracePt t="8197" x="2401888" y="758825"/>
          <p14:tracePt t="8213" x="2419350" y="776288"/>
          <p14:tracePt t="8229" x="2438400" y="795338"/>
          <p14:tracePt t="8248" x="2455863" y="822325"/>
          <p14:tracePt t="8263" x="2473325" y="857250"/>
          <p14:tracePt t="8279" x="2482850" y="901700"/>
          <p14:tracePt t="8296" x="2482850" y="955675"/>
          <p14:tracePt t="8315" x="2482850" y="1027113"/>
          <p14:tracePt t="8330" x="2465388" y="1054100"/>
          <p14:tracePt t="8347" x="2428875" y="1089025"/>
          <p14:tracePt t="8363" x="2366963" y="1125538"/>
          <p14:tracePt t="8380" x="2276475" y="1179513"/>
          <p14:tracePt t="8396" x="2187575" y="1214438"/>
          <p14:tracePt t="8413" x="2108200" y="1231900"/>
          <p14:tracePt t="8433" x="1965325" y="1268413"/>
          <p14:tracePt t="8447" x="1901825" y="1268413"/>
          <p14:tracePt t="8463" x="1839913" y="1268413"/>
          <p14:tracePt t="8479" x="1803400" y="1268413"/>
          <p14:tracePt t="8498" x="1751013" y="1268413"/>
          <p14:tracePt t="8513" x="1731963" y="1250950"/>
          <p14:tracePt t="8529" x="1704975" y="1250950"/>
          <p14:tracePt t="8549" x="1687513" y="1231900"/>
          <p14:tracePt t="8564" x="1670050" y="1231900"/>
          <p14:tracePt t="8579" x="1670050" y="1223963"/>
          <p14:tracePt t="8596" x="1660525" y="1214438"/>
          <p14:tracePt t="8616" x="1652588" y="1204913"/>
          <p14:tracePt t="8647" x="1652588" y="1196975"/>
          <p14:tracePt t="8779" x="1643063" y="1196975"/>
          <p14:tracePt t="8785" x="1643063" y="1204913"/>
          <p14:tracePt t="8798" x="1625600" y="1214438"/>
          <p14:tracePt t="8813" x="1608138" y="1223963"/>
          <p14:tracePt t="8829" x="1571625" y="1241425"/>
          <p14:tracePt t="8846" x="1536700" y="1268413"/>
          <p14:tracePt t="8867" x="1482725" y="1303338"/>
          <p14:tracePt t="8879" x="1438275" y="1312863"/>
          <p14:tracePt t="8896" x="1411288" y="1330325"/>
          <p14:tracePt t="8913" x="1366838" y="1357313"/>
          <p14:tracePt t="8932" x="1295400" y="1374775"/>
          <p14:tracePt t="8946" x="1241425" y="1384300"/>
          <p14:tracePt t="8964" x="1187450" y="1393825"/>
          <p14:tracePt t="8983" x="1089025" y="1393825"/>
          <p14:tracePt t="8998" x="1036638" y="1401763"/>
          <p14:tracePt t="9013" x="982663" y="1411288"/>
          <p14:tracePt t="9029" x="919163" y="1419225"/>
          <p14:tracePt t="9049" x="839788" y="1428750"/>
          <p14:tracePt t="9063" x="803275" y="1438275"/>
          <p14:tracePt t="9080" x="768350" y="1446213"/>
          <p14:tracePt t="9096" x="741363" y="1446213"/>
          <p14:tracePt t="9115" x="696913" y="1465263"/>
          <p14:tracePt t="9130" x="660400" y="1465263"/>
          <p14:tracePt t="9147" x="633413" y="1473200"/>
          <p14:tracePt t="9163" x="598488" y="1490663"/>
          <p14:tracePt t="9182" x="561975" y="1490663"/>
          <p14:tracePt t="9196" x="544513" y="1490663"/>
          <p14:tracePt t="9214" x="527050" y="1490663"/>
          <p14:tracePt t="9233" x="509588" y="1490663"/>
          <p14:tracePt t="9263" x="500063" y="1490663"/>
          <p14:tracePt t="9279" x="490538" y="1490663"/>
          <p14:tracePt t="9301" x="482600" y="1490663"/>
          <p14:tracePt t="9571" x="500063" y="1500188"/>
          <p14:tracePt t="9578" x="527050" y="1509713"/>
          <p14:tracePt t="9586" x="544513" y="1509713"/>
          <p14:tracePt t="9598" x="588963" y="1517650"/>
          <p14:tracePt t="9613" x="615950" y="1527175"/>
          <p14:tracePt t="9630" x="642938" y="1536700"/>
          <p14:tracePt t="9646" x="660400" y="1536700"/>
          <p14:tracePt t="9666" x="696913" y="1536700"/>
          <p14:tracePt t="9680" x="731838" y="1536700"/>
          <p14:tracePt t="9696" x="750888" y="1536700"/>
          <p14:tracePt t="9717" x="795338" y="1536700"/>
          <p14:tracePt t="9731" x="822325" y="1536700"/>
          <p14:tracePt t="9747" x="847725" y="1536700"/>
          <p14:tracePt t="9763" x="874713" y="1544638"/>
          <p14:tracePt t="9783" x="901700" y="1544638"/>
          <p14:tracePt t="9797" x="919163" y="1544638"/>
          <p14:tracePt t="9813" x="946150" y="1544638"/>
          <p14:tracePt t="9830" x="973138" y="1544638"/>
          <p14:tracePt t="9849" x="1027113" y="1544638"/>
          <p14:tracePt t="9863" x="1071563" y="1544638"/>
          <p14:tracePt t="9880" x="1133475" y="1544638"/>
          <p14:tracePt t="9897" x="1223963" y="1527175"/>
          <p14:tracePt t="9915" x="1347788" y="1527175"/>
          <p14:tracePt t="9930" x="1438275" y="1536700"/>
          <p14:tracePt t="9946" x="1527175" y="1544638"/>
          <p14:tracePt t="9967" x="1687513" y="1562100"/>
          <p14:tracePt t="9980" x="1803400" y="1571625"/>
          <p14:tracePt t="9997" x="1901825" y="1581150"/>
          <p14:tracePt t="10013" x="1990725" y="1589088"/>
          <p14:tracePt t="10032" x="2133600" y="1598613"/>
          <p14:tracePt t="10047" x="2259013" y="1598613"/>
          <p14:tracePt t="10063" x="2393950" y="1598613"/>
          <p14:tracePt t="10070" x="2455863" y="1598613"/>
          <p14:tracePt t="10080" x="2500313" y="1589088"/>
          <p14:tracePt t="10097" x="2652713" y="1571625"/>
          <p14:tracePt t="10113" x="2786063" y="1562100"/>
          <p14:tracePt t="10130" x="2901950" y="1554163"/>
          <p14:tracePt t="10146" x="3017838" y="1544638"/>
          <p14:tracePt t="10165" x="3160713" y="1544638"/>
          <p14:tracePt t="10180" x="3276600" y="1544638"/>
          <p14:tracePt t="10197" x="3419475" y="1544638"/>
          <p14:tracePt t="10216" x="3608388" y="1527175"/>
          <p14:tracePt t="10230" x="3741738" y="1500188"/>
          <p14:tracePt t="10247" x="3911600" y="1473200"/>
          <p14:tracePt t="10263" x="4089400" y="1446213"/>
          <p14:tracePt t="10282" x="4313238" y="1411288"/>
          <p14:tracePt t="10297" x="4456113" y="1393825"/>
          <p14:tracePt t="10314" x="4652963" y="1384300"/>
          <p14:tracePt t="10331" x="4795838" y="1384300"/>
          <p14:tracePt t="10347" x="4830763" y="1384300"/>
          <p14:tracePt t="10849" x="4894263" y="1384300"/>
          <p14:tracePt t="10864" x="5027613" y="1384300"/>
          <p14:tracePt t="10871" x="5089525" y="1384300"/>
          <p14:tracePt t="10880" x="5160963" y="1393825"/>
          <p14:tracePt t="10898" x="5394325" y="1401763"/>
          <p14:tracePt t="10914" x="5518150" y="1411288"/>
          <p14:tracePt t="10930" x="5616575" y="1411288"/>
          <p14:tracePt t="10964" x="5894388" y="1446213"/>
          <p14:tracePt t="10997" x="6108700" y="1490663"/>
          <p14:tracePt t="11030" x="6296025" y="1544638"/>
          <p14:tracePt t="11047" x="6394450" y="1571625"/>
          <p14:tracePt t="11064" x="6465888" y="1581150"/>
          <p14:tracePt t="11071" x="6518275" y="1589088"/>
          <p14:tracePt t="11081" x="6589713" y="1598613"/>
          <p14:tracePt t="11097" x="6653213" y="1608138"/>
          <p14:tracePt t="11114" x="6705600" y="1608138"/>
          <p14:tracePt t="11134" x="6804025" y="1625600"/>
          <p14:tracePt t="11148" x="6894513" y="1633538"/>
          <p14:tracePt t="11164" x="6983413" y="1643063"/>
          <p14:tracePt t="11181" x="7062788" y="1652588"/>
          <p14:tracePt t="11200" x="7161213" y="1670050"/>
          <p14:tracePt t="11214" x="7215188" y="1687513"/>
          <p14:tracePt t="11231" x="7296150" y="1704975"/>
          <p14:tracePt t="11247" x="7394575" y="1724025"/>
          <p14:tracePt t="11266" x="7562850" y="1741488"/>
          <p14:tracePt t="11280" x="7653338" y="1741488"/>
          <p14:tracePt t="11297" x="7732713" y="1741488"/>
          <p14:tracePt t="11314" x="7823200" y="1741488"/>
          <p14:tracePt t="11331" x="7966075" y="1724025"/>
          <p14:tracePt t="11347" x="8062913" y="1687513"/>
          <p14:tracePt t="11364" x="8143875" y="1652588"/>
          <p14:tracePt t="11383" x="8197850" y="1625600"/>
          <p14:tracePt t="11398" x="8224838" y="1616075"/>
          <p14:tracePt t="11414" x="8251825" y="1608138"/>
          <p14:tracePt t="11431" x="8259763" y="1598613"/>
          <p14:tracePt t="11449" x="8296275" y="1581150"/>
          <p14:tracePt t="11464" x="8331200" y="1562100"/>
          <p14:tracePt t="11481" x="8367713" y="1562100"/>
          <p14:tracePt t="11497" x="8402638" y="1554163"/>
          <p14:tracePt t="11515" x="8456613" y="1536700"/>
          <p14:tracePt t="11530" x="8483600" y="1527175"/>
          <p14:tracePt t="11547" x="8501063" y="1517650"/>
          <p14:tracePt t="11566" x="8518525" y="1517650"/>
          <p14:tracePt t="11589" x="8528050" y="1517650"/>
          <p14:tracePt t="11611" x="8537575" y="1517650"/>
          <p14:tracePt t="11627" x="8545513" y="1517650"/>
          <p14:tracePt t="11693" x="8537575" y="1517650"/>
          <p14:tracePt t="11699" x="8528050" y="1517650"/>
          <p14:tracePt t="11714" x="8501063" y="1517650"/>
          <p14:tracePt t="11731" x="8447088" y="1536700"/>
          <p14:tracePt t="11749" x="8340725" y="1562100"/>
          <p14:tracePt t="11765" x="8224838" y="1581150"/>
          <p14:tracePt t="11781" x="8054975" y="1598613"/>
          <p14:tracePt t="11797" x="7858125" y="1598613"/>
          <p14:tracePt t="11817" x="7429500" y="1581150"/>
          <p14:tracePt t="11831" x="7134225" y="1544638"/>
          <p14:tracePt t="11848" x="6848475" y="1509713"/>
          <p14:tracePt t="11864" x="6554788" y="1482725"/>
          <p14:tracePt t="11883" x="6224588" y="1465263"/>
          <p14:tracePt t="11898" x="5983288" y="1438275"/>
          <p14:tracePt t="11914" x="5803900" y="1438275"/>
          <p14:tracePt t="11933" x="5599113" y="1438275"/>
          <p14:tracePt t="11948" x="5483225" y="1438275"/>
          <p14:tracePt t="11964" x="5375275" y="1446213"/>
          <p14:tracePt t="11981" x="5295900" y="1446213"/>
          <p14:tracePt t="11999" x="5214938" y="1465263"/>
          <p14:tracePt t="12014" x="5160963" y="1465263"/>
          <p14:tracePt t="12031" x="5108575" y="1465263"/>
          <p14:tracePt t="12048" x="5062538" y="1465263"/>
          <p14:tracePt t="12066" x="5010150" y="1465263"/>
          <p14:tracePt t="12072" x="5000625" y="1465263"/>
          <p14:tracePt t="12317" x="4946650" y="1465263"/>
          <p14:tracePt t="12323" x="4875213" y="1473200"/>
          <p14:tracePt t="12330" x="4786313" y="1482725"/>
          <p14:tracePt t="12347" x="4652963" y="1500188"/>
          <p14:tracePt t="12367" x="4510088" y="1517650"/>
          <p14:tracePt t="12381" x="4419600" y="1536700"/>
          <p14:tracePt t="12398" x="4357688" y="1536700"/>
          <p14:tracePt t="12414" x="4303713" y="1536700"/>
          <p14:tracePt t="12433" x="4241800" y="1536700"/>
          <p14:tracePt t="12447" x="4214813" y="1536700"/>
          <p14:tracePt t="12466" x="4187825" y="1536700"/>
          <p14:tracePt t="12483" x="4152900" y="1544638"/>
          <p14:tracePt t="12499" x="4133850" y="1544638"/>
          <p14:tracePt t="12514" x="4098925" y="1554163"/>
          <p14:tracePt t="12531" x="4062413" y="1562100"/>
          <p14:tracePt t="12550" x="4010025" y="1571625"/>
          <p14:tracePt t="12564" x="3946525" y="1589088"/>
          <p14:tracePt t="12581" x="3867150" y="1598613"/>
          <p14:tracePt t="12598" x="3813175" y="1598613"/>
          <p14:tracePt t="12616" x="3751263" y="1616075"/>
          <p14:tracePt t="12631" x="3714750" y="1625600"/>
          <p14:tracePt t="12648" x="3697288" y="1625600"/>
          <p14:tracePt t="12665" x="3687763" y="1625600"/>
          <p14:tracePt t="12683" x="3660775" y="1625600"/>
          <p14:tracePt t="12697" x="3652838" y="1625600"/>
          <p14:tracePt t="12714" x="3633788" y="1625600"/>
          <p14:tracePt t="12733" x="3598863" y="1643063"/>
          <p14:tracePt t="12748" x="3554413" y="1652588"/>
          <p14:tracePt t="12764" x="3500438" y="1660525"/>
          <p14:tracePt t="12781" x="3429000" y="1670050"/>
          <p14:tracePt t="12799" x="3303588" y="1679575"/>
          <p14:tracePt t="12814" x="3179763" y="1687513"/>
          <p14:tracePt t="12831" x="3036888" y="1697038"/>
          <p14:tracePt t="12848" x="2965450" y="1697038"/>
          <p14:tracePt t="12865" x="2741613" y="1704975"/>
          <p14:tracePt t="12881" x="2687638" y="1697038"/>
          <p14:tracePt t="12898" x="2643188" y="1697038"/>
          <p14:tracePt t="12915" x="2608263" y="1697038"/>
          <p14:tracePt t="13257" x="2581275" y="1697038"/>
          <p14:tracePt t="13265" x="2544763" y="1697038"/>
          <p14:tracePt t="13281" x="2428875" y="1714500"/>
          <p14:tracePt t="13298" x="2330450" y="1731963"/>
          <p14:tracePt t="13315" x="2205038" y="1741488"/>
          <p14:tracePt t="13331" x="2143125" y="1741488"/>
          <p14:tracePt t="13350" x="2044700" y="1741488"/>
          <p14:tracePt t="13381" x="1911350" y="1741488"/>
          <p14:tracePt t="13416" x="1785938" y="1751013"/>
          <p14:tracePt t="13448" x="1724025" y="1751013"/>
          <p14:tracePt t="13465" x="1697038" y="1751013"/>
          <p14:tracePt t="13482" x="1679575" y="1751013"/>
          <p14:tracePt t="13498" x="1660525" y="1751013"/>
          <p14:tracePt t="13516" x="1652588" y="1751013"/>
          <p14:tracePt t="13534" x="1616075" y="1751013"/>
          <p14:tracePt t="13548" x="1598613" y="1751013"/>
          <p14:tracePt t="13565" x="1589088" y="1751013"/>
          <p14:tracePt t="13822" x="1608138" y="1751013"/>
          <p14:tracePt t="13829" x="1633538" y="1751013"/>
          <p14:tracePt t="13838" x="1652588" y="1751013"/>
          <p14:tracePt t="13849" x="1714500" y="1751013"/>
          <p14:tracePt t="13865" x="1785938" y="1751013"/>
          <p14:tracePt t="13881" x="1847850" y="1751013"/>
          <p14:tracePt t="13899" x="1893888" y="1751013"/>
          <p14:tracePt t="13915" x="1946275" y="1751013"/>
          <p14:tracePt t="13931" x="1982788" y="1751013"/>
          <p14:tracePt t="13948" x="2009775" y="1751013"/>
          <p14:tracePt t="13967" x="2044700" y="1751013"/>
          <p14:tracePt t="13982" x="2054225" y="1751013"/>
          <p14:tracePt t="13998" x="2062163" y="1751013"/>
          <p14:tracePt t="14015" x="2071688" y="1751013"/>
          <p14:tracePt t="14032" x="2081213" y="1751013"/>
          <p14:tracePt t="14117" x="2081213" y="1758950"/>
          <p14:tracePt t="14127" x="2036763" y="1776413"/>
          <p14:tracePt t="14135" x="1973263" y="1795463"/>
          <p14:tracePt t="14150" x="1795463" y="1857375"/>
          <p14:tracePt t="14165" x="1598613" y="1928813"/>
          <p14:tracePt t="14181" x="1330325" y="2017713"/>
          <p14:tracePt t="14198" x="1116013" y="2054225"/>
          <p14:tracePt t="14216" x="812800" y="2108200"/>
          <p14:tracePt t="14232" x="625475" y="2116138"/>
          <p14:tracePt t="14248" x="482600" y="2116138"/>
          <p14:tracePt t="14266" x="384175" y="2108200"/>
          <p14:tracePt t="14282" x="231775" y="2071688"/>
          <p14:tracePt t="14298" x="152400" y="2036763"/>
          <p14:tracePt t="14315" x="88900" y="2009775"/>
          <p14:tracePt t="14335" x="36513" y="1973263"/>
          <p14:tracePt t="14348" x="17463" y="1946275"/>
          <p14:tracePt t="14365" x="0" y="1901825"/>
          <p14:tracePt t="14382" x="0" y="1874838"/>
          <p14:tracePt t="14400" x="0" y="1812925"/>
          <p14:tracePt t="14415" x="44450" y="1768475"/>
          <p14:tracePt t="14432" x="107950" y="1697038"/>
          <p14:tracePt t="14448" x="204788" y="1616075"/>
          <p14:tracePt t="14466" x="401638" y="1490663"/>
          <p14:tracePt t="14482" x="571500" y="1401763"/>
          <p14:tracePt t="14498" x="714375" y="1347788"/>
          <p14:tracePt t="14517" x="965200" y="1312863"/>
          <p14:tracePt t="14531" x="1143000" y="1303338"/>
          <p14:tracePt t="14548" x="1312863" y="1312863"/>
          <p14:tracePt t="14565" x="1438275" y="1339850"/>
          <p14:tracePt t="14571" x="1509713" y="1347788"/>
          <p14:tracePt t="14584" x="1652588" y="1393825"/>
          <p14:tracePt t="14598" x="1803400" y="1428750"/>
          <p14:tracePt t="14616" x="1901825" y="1465263"/>
          <p14:tracePt t="14632" x="2000250" y="1490663"/>
          <p14:tracePt t="14649" x="2108200" y="1517650"/>
          <p14:tracePt t="14665" x="2160588" y="1544638"/>
          <p14:tracePt t="14682" x="2214563" y="1562100"/>
          <p14:tracePt t="14701" x="2259013" y="1571625"/>
          <p14:tracePt t="14715" x="2286000" y="1589088"/>
          <p14:tracePt t="14732" x="2303463" y="1598613"/>
          <p14:tracePt t="14748" x="2312988" y="1616075"/>
          <p14:tracePt t="14768" x="2322513" y="1660525"/>
          <p14:tracePt t="14782" x="2322513" y="1697038"/>
          <p14:tracePt t="14798" x="2322513" y="1741488"/>
          <p14:tracePt t="14815" x="2295525" y="1758950"/>
          <p14:tracePt t="14834" x="2224088" y="1812925"/>
          <p14:tracePt t="14849" x="2170113" y="1830388"/>
          <p14:tracePt t="14866" x="2116138" y="1857375"/>
          <p14:tracePt t="14885" x="1965325" y="1874838"/>
          <p14:tracePt t="14899" x="1901825" y="1874838"/>
          <p14:tracePt t="14915" x="1857375" y="1874838"/>
          <p14:tracePt t="14932" x="1822450" y="1874838"/>
          <p14:tracePt t="14951" x="1795463" y="1874838"/>
          <p14:tracePt t="14966" x="1776413" y="1866900"/>
          <p14:tracePt t="14982" x="1768475" y="1866900"/>
          <p14:tracePt t="15194" x="1830388" y="1847850"/>
          <p14:tracePt t="15203" x="1919288" y="1822450"/>
          <p14:tracePt t="15217" x="2089150" y="1768475"/>
          <p14:tracePt t="15233" x="2295525" y="1731963"/>
          <p14:tracePt t="15249" x="2473325" y="1714500"/>
          <p14:tracePt t="15266" x="2714625" y="1679575"/>
          <p14:tracePt t="15282" x="2874963" y="1670050"/>
          <p14:tracePt t="15298" x="3009900" y="1660525"/>
          <p14:tracePt t="15318" x="3152775" y="1660525"/>
          <p14:tracePt t="15332" x="3214688" y="1660525"/>
          <p14:tracePt t="15349" x="3268663" y="1660525"/>
          <p14:tracePt t="15366" x="3303588" y="1660525"/>
          <p14:tracePt t="15383" x="3330575" y="1660525"/>
          <p14:tracePt t="15416" x="3340100" y="1660525"/>
          <p14:tracePt t="15435" x="3348038" y="1660525"/>
          <p14:tracePt t="15448" x="3357563" y="1660525"/>
          <p14:tracePt t="15526" x="3348038" y="1660525"/>
          <p14:tracePt t="15534" x="3340100" y="1660525"/>
          <p14:tracePt t="15549" x="3330575" y="1660525"/>
          <p14:tracePt t="15569" x="3322638" y="1660525"/>
          <p14:tracePt t="15585" x="3313113" y="1660525"/>
          <p14:tracePt t="15599" x="3295650" y="1660525"/>
          <p14:tracePt t="15617" x="3241675" y="1643063"/>
          <p14:tracePt t="15633" x="3143250" y="1643063"/>
          <p14:tracePt t="15649" x="3089275" y="1643063"/>
          <p14:tracePt t="15666" x="3044825" y="1643063"/>
          <p14:tracePt t="15685" x="2965450" y="1643063"/>
          <p14:tracePt t="15699" x="2911475" y="1643063"/>
          <p14:tracePt t="15715" x="2830513" y="1643063"/>
          <p14:tracePt t="15732" x="2741613" y="1643063"/>
          <p14:tracePt t="15750" x="2643188" y="1643063"/>
          <p14:tracePt t="15765" x="2589213" y="1633538"/>
          <p14:tracePt t="15782" x="2554288" y="1633538"/>
          <p14:tracePt t="15799" x="2509838" y="1616075"/>
          <p14:tracePt t="15816" x="2465388" y="1608138"/>
          <p14:tracePt t="15833" x="2438400" y="1598613"/>
          <p14:tracePt t="15849" x="2401888" y="1589088"/>
          <p14:tracePt t="15867" x="2374900" y="1581150"/>
          <p14:tracePt t="15882" x="2347913" y="1571625"/>
          <p14:tracePt t="15900" x="2312988" y="1554163"/>
          <p14:tracePt t="15916" x="2303463" y="1554163"/>
          <p14:tracePt t="15935" x="2286000" y="1544638"/>
          <p14:tracePt t="15949" x="2276475" y="1544638"/>
          <p14:tracePt t="16201" x="2276475" y="1536700"/>
          <p14:tracePt t="16261" x="2268538" y="1536700"/>
          <p14:tracePt t="16376" x="2259013" y="1536700"/>
          <p14:tracePt t="16385" x="2259013" y="1527175"/>
          <p14:tracePt t="16399" x="2251075" y="1527175"/>
          <p14:tracePt t="16416" x="2251075" y="1517650"/>
          <p14:tracePt t="16433" x="2232025" y="1482725"/>
          <p14:tracePt t="16449" x="2232025" y="1455738"/>
          <p14:tracePt t="16466" x="2214563" y="1428750"/>
          <p14:tracePt t="16484" x="2205038" y="1411288"/>
          <p14:tracePt t="16516" x="2205038" y="1393825"/>
          <p14:tracePt t="16550" x="2205038" y="1374775"/>
          <p14:tracePt t="16684" x="2205038" y="1384300"/>
          <p14:tracePt t="16691" x="2205038" y="1393825"/>
          <p14:tracePt t="16706" x="2205038" y="1401763"/>
          <p14:tracePt t="16715" x="2205038" y="1411288"/>
          <p14:tracePt t="16735" x="2205038" y="1428750"/>
          <p14:tracePt t="16750" x="2205038" y="1438275"/>
          <p14:tracePt t="16783" x="2205038" y="1446213"/>
          <p14:tracePt t="16800" x="2205038" y="1455738"/>
          <p14:tracePt t="16816" x="2205038" y="1465263"/>
          <p14:tracePt t="16927" x="2205038" y="1473200"/>
          <p14:tracePt t="19864" x="2241550" y="1473200"/>
          <p14:tracePt t="19871" x="2286000" y="1490663"/>
          <p14:tracePt t="19884" x="2411413" y="1509713"/>
          <p14:tracePt t="19900" x="2544763" y="1527175"/>
          <p14:tracePt t="19917" x="2660650" y="1544638"/>
          <p14:tracePt t="19936" x="2759075" y="1562100"/>
          <p14:tracePt t="19950" x="2813050" y="1571625"/>
          <p14:tracePt t="19984" x="2894013" y="1589088"/>
          <p14:tracePt t="20017" x="3000375" y="1598613"/>
          <p14:tracePt t="20054" x="3133725" y="1608138"/>
          <p14:tracePt t="20068" x="3187700" y="1616075"/>
          <p14:tracePt t="20084" x="3232150" y="1616075"/>
          <p14:tracePt t="20100" x="3276600" y="1616075"/>
          <p14:tracePt t="20119" x="3357563" y="1616075"/>
          <p14:tracePt t="20134" x="3446463" y="1616075"/>
          <p14:tracePt t="20151" x="3536950" y="1608138"/>
          <p14:tracePt t="20167" x="3625850" y="1598613"/>
          <p14:tracePt t="20185" x="3732213" y="1598613"/>
          <p14:tracePt t="20201" x="3803650" y="1598613"/>
          <p14:tracePt t="20217" x="3919538" y="1589088"/>
          <p14:tracePt t="20235" x="4017963" y="1589088"/>
          <p14:tracePt t="20252" x="4143375" y="1589088"/>
          <p14:tracePt t="20267" x="4214813" y="1589088"/>
          <p14:tracePt t="20284" x="4268788" y="1598613"/>
          <p14:tracePt t="20303" x="4348163" y="1608138"/>
          <p14:tracePt t="20318" x="4411663" y="1608138"/>
          <p14:tracePt t="20334" x="4465638" y="1608138"/>
          <p14:tracePt t="20354" x="4545013" y="1589088"/>
          <p14:tracePt t="20368" x="4598988" y="1571625"/>
          <p14:tracePt t="20384" x="4633913" y="1554163"/>
          <p14:tracePt t="20401" x="4660900" y="1544638"/>
          <p14:tracePt t="20417" x="4687888" y="1527175"/>
          <p14:tracePt t="20434" x="4697413" y="1517650"/>
          <p14:tracePt t="20450" x="4705350" y="1509713"/>
          <p14:tracePt t="20467" x="4705350" y="1482725"/>
          <p14:tracePt t="20486" x="4687888" y="1411288"/>
          <p14:tracePt t="20500" x="4652963" y="1357313"/>
          <p14:tracePt t="20517" x="4589463" y="1295400"/>
          <p14:tracePt t="20534" x="4510088" y="1231900"/>
          <p14:tracePt t="20553" x="4384675" y="1179513"/>
          <p14:tracePt t="20570" x="4322763" y="1160463"/>
          <p14:tracePt t="20585" x="4232275" y="1143000"/>
          <p14:tracePt t="20601" x="4108450" y="1125538"/>
          <p14:tracePt t="20618" x="3902075" y="1125538"/>
          <p14:tracePt t="20634" x="3768725" y="1125538"/>
          <p14:tracePt t="20651" x="3589338" y="1125538"/>
          <p14:tracePt t="20670" x="3340100" y="1133475"/>
          <p14:tracePt t="20684" x="3224213" y="1133475"/>
          <p14:tracePt t="20701" x="3081338" y="1143000"/>
          <p14:tracePt t="20717" x="2955925" y="1152525"/>
          <p14:tracePt t="20736" x="2786063" y="1169988"/>
          <p14:tracePt t="20751" x="2697163" y="1187450"/>
          <p14:tracePt t="20767" x="2643188" y="1196975"/>
          <p14:tracePt t="20784" x="2581275" y="1223963"/>
          <p14:tracePt t="20802" x="2473325" y="1250950"/>
          <p14:tracePt t="20818" x="2393950" y="1285875"/>
          <p14:tracePt t="20835" x="2339975" y="1303338"/>
          <p14:tracePt t="20854" x="2259013" y="1330325"/>
          <p14:tracePt t="20868" x="2224088" y="1357313"/>
          <p14:tracePt t="20884" x="2197100" y="1374775"/>
          <p14:tracePt t="20901" x="2187575" y="1384300"/>
          <p14:tracePt t="20918" x="2160588" y="1401763"/>
          <p14:tracePt t="20935" x="2152650" y="1419225"/>
          <p14:tracePt t="20951" x="2152650" y="1438275"/>
          <p14:tracePt t="20968" x="2160588" y="1465263"/>
          <p14:tracePt t="20986" x="2295525" y="1536700"/>
          <p14:tracePt t="21000" x="2446338" y="1608138"/>
          <p14:tracePt t="21018" x="2616200" y="1670050"/>
          <p14:tracePt t="21038" x="2919413" y="1741488"/>
          <p14:tracePt t="21051" x="3098800" y="1758950"/>
          <p14:tracePt t="21068" x="3286125" y="1758950"/>
          <p14:tracePt t="21074" x="3411538" y="1758950"/>
          <p14:tracePt t="21084" x="3500438" y="1751013"/>
          <p14:tracePt t="21103" x="3759200" y="1714500"/>
          <p14:tracePt t="21118" x="3894138" y="1679575"/>
          <p14:tracePt t="21134" x="4027488" y="1660525"/>
          <p14:tracePt t="21151" x="4152900" y="1633538"/>
          <p14:tracePt t="21168" x="4295775" y="1589088"/>
          <p14:tracePt t="21184" x="4340225" y="1581150"/>
          <p14:tracePt t="21202" x="4384675" y="1571625"/>
          <p14:tracePt t="21221" x="4419600" y="1562100"/>
          <p14:tracePt t="21236" x="4456113" y="1554163"/>
          <p14:tracePt t="21251" x="4491038" y="1544638"/>
          <p14:tracePt t="21268" x="4537075" y="1536700"/>
          <p14:tracePt t="21286" x="4554538" y="1527175"/>
          <p14:tracePt t="21301" x="4562475" y="1527175"/>
          <p14:tracePt t="21318" x="4581525" y="1517650"/>
          <p14:tracePt t="21352" x="4581525" y="1482725"/>
          <p14:tracePt t="21368" x="4572000" y="1473200"/>
          <p14:tracePt t="21384" x="4572000" y="1465263"/>
          <p14:tracePt t="21401" x="4562475" y="1446213"/>
          <p14:tracePt t="21418" x="4545013" y="1438275"/>
          <p14:tracePt t="21434" x="4527550" y="1438275"/>
          <p14:tracePt t="21451" x="4510088" y="1428750"/>
          <p14:tracePt t="21469" x="4491038" y="1428750"/>
          <p14:tracePt t="21484" x="4483100" y="1428750"/>
          <p14:tracePt t="21501" x="4473575" y="1428750"/>
          <p14:tracePt t="21518" x="4456113" y="1428750"/>
          <p14:tracePt t="21536" x="4438650" y="1428750"/>
          <p14:tracePt t="21568" x="4429125" y="1428750"/>
          <p14:tracePt t="21585" x="4419600" y="1428750"/>
          <p14:tracePt t="21706" x="4419600" y="1438275"/>
          <p14:tracePt t="21728" x="4419600" y="1446213"/>
          <p14:tracePt t="21735" x="4419600" y="1455738"/>
          <p14:tracePt t="21758" x="4411663" y="1465263"/>
          <p14:tracePt t="21773" x="4402138" y="1465263"/>
          <p14:tracePt t="21785" x="4402138" y="1473200"/>
          <p14:tracePt t="21801" x="4394200" y="1473200"/>
          <p14:tracePt t="21818" x="4394200" y="1482725"/>
          <p14:tracePt t="21845" x="4384675" y="1482725"/>
          <p14:tracePt t="22308" x="4384675" y="1473200"/>
          <p14:tracePt t="22338" x="4384675" y="1465263"/>
          <p14:tracePt t="22368" x="4384675" y="1455738"/>
          <p14:tracePt t="22396" x="4384675" y="1446213"/>
          <p14:tracePt t="22440" x="4384675" y="1438275"/>
          <p14:tracePt t="26735" x="4384675" y="1446213"/>
          <p14:tracePt t="30465" x="4384675" y="1438275"/>
          <p14:tracePt t="30487" x="4394200" y="1428750"/>
          <p14:tracePt t="30509" x="4402138" y="1419225"/>
          <p14:tracePt t="30517" x="4402138" y="1411288"/>
          <p14:tracePt t="30525" x="4411663" y="1411288"/>
          <p14:tracePt t="30538" x="4429125" y="1393825"/>
          <p14:tracePt t="30555" x="4465638" y="1366838"/>
          <p14:tracePt t="30588" x="4572000" y="1303338"/>
          <p14:tracePt t="30621" x="4660900" y="1268413"/>
          <p14:tracePt t="30654" x="4741863" y="1223963"/>
          <p14:tracePt t="30672" x="4776788" y="1214438"/>
          <p14:tracePt t="30689" x="4830763" y="1196975"/>
          <p14:tracePt t="30705" x="4929188" y="1179513"/>
          <p14:tracePt t="30721" x="5000625" y="1169988"/>
          <p14:tracePt t="30738" x="5062538" y="1160463"/>
          <p14:tracePt t="30758" x="5153025" y="1152525"/>
          <p14:tracePt t="30771" x="5214938" y="1152525"/>
          <p14:tracePt t="30788" x="5286375" y="1152525"/>
          <p14:tracePt t="30804" x="5384800" y="1152525"/>
          <p14:tracePt t="30823" x="5554663" y="1152525"/>
          <p14:tracePt t="30838" x="5626100" y="1152525"/>
          <p14:tracePt t="30855" x="5688013" y="1152525"/>
          <p14:tracePt t="30871" x="5776913" y="1152525"/>
          <p14:tracePt t="30888" x="5902325" y="1169988"/>
          <p14:tracePt t="30905" x="5956300" y="1179513"/>
          <p14:tracePt t="30922" x="6010275" y="1187450"/>
          <p14:tracePt t="30940" x="6081713" y="1214438"/>
          <p14:tracePt t="30954" x="6126163" y="1231900"/>
          <p14:tracePt t="30971" x="6170613" y="1250950"/>
          <p14:tracePt t="30988" x="6224588" y="1268413"/>
          <p14:tracePt t="31007" x="6296025" y="1295400"/>
          <p14:tracePt t="31021" x="6340475" y="1312863"/>
          <p14:tracePt t="31039" x="6375400" y="1330325"/>
          <p14:tracePt t="31054" x="6411913" y="1347788"/>
          <p14:tracePt t="31073" x="6483350" y="1374775"/>
          <p14:tracePt t="31090" x="6518275" y="1393825"/>
          <p14:tracePt t="31105" x="6545263" y="1411288"/>
          <p14:tracePt t="31124" x="6572250" y="1438275"/>
          <p14:tracePt t="31139" x="6589713" y="1446213"/>
          <p14:tracePt t="31155" x="6589713" y="1455738"/>
          <p14:tracePt t="31171" x="6599238" y="1455738"/>
          <p14:tracePt t="31190" x="6616700" y="1465263"/>
          <p14:tracePt t="31204" x="6616700" y="1473200"/>
          <p14:tracePt t="31221" x="6626225" y="1482725"/>
          <p14:tracePt t="31238" x="6626225" y="1500188"/>
          <p14:tracePt t="31255" x="6626225" y="1562100"/>
          <p14:tracePt t="31272" x="6626225" y="1608138"/>
          <p14:tracePt t="31288" x="6616700" y="1643063"/>
          <p14:tracePt t="31305" x="6608763" y="1670050"/>
          <p14:tracePt t="31323" x="6581775" y="1704975"/>
          <p14:tracePt t="31338" x="6572250" y="1731963"/>
          <p14:tracePt t="31355" x="6537325" y="1758950"/>
          <p14:tracePt t="31374" x="6456363" y="1812925"/>
          <p14:tracePt t="31388" x="6384925" y="1874838"/>
          <p14:tracePt t="31405" x="6313488" y="1911350"/>
          <p14:tracePt t="31423" x="6205538" y="1965325"/>
          <p14:tracePt t="31438" x="5991225" y="2044700"/>
          <p14:tracePt t="31455" x="5822950" y="2081213"/>
          <p14:tracePt t="31472" x="5680075" y="2098675"/>
          <p14:tracePt t="31492" x="5402263" y="2108200"/>
          <p14:tracePt t="31505" x="5224463" y="2098675"/>
          <p14:tracePt t="31522" x="5089525" y="2081213"/>
          <p14:tracePt t="31538" x="4929188" y="2036763"/>
          <p14:tracePt t="31558" x="4714875" y="1990725"/>
          <p14:tracePt t="31572" x="4608513" y="1955800"/>
          <p14:tracePt t="31588" x="4527550" y="1938338"/>
          <p14:tracePt t="31605" x="4465638" y="1911350"/>
          <p14:tracePt t="31623" x="4384675" y="1874838"/>
          <p14:tracePt t="31638" x="4330700" y="1866900"/>
          <p14:tracePt t="31655" x="4303713" y="1847850"/>
          <p14:tracePt t="31672" x="4286250" y="1830388"/>
          <p14:tracePt t="31689" x="4268788" y="1822450"/>
          <p14:tracePt t="31705" x="4268788" y="1803400"/>
          <p14:tracePt t="31722" x="4259263" y="1768475"/>
          <p14:tracePt t="31740" x="4259263" y="1714500"/>
          <p14:tracePt t="31756" x="4286250" y="1643063"/>
          <p14:tracePt t="31772" x="4330700" y="1571625"/>
          <p14:tracePt t="31788" x="4384675" y="1517650"/>
          <p14:tracePt t="31808" x="4598988" y="1411288"/>
          <p14:tracePt t="31821" x="4786313" y="1347788"/>
          <p14:tracePt t="31838" x="4973638" y="1312863"/>
          <p14:tracePt t="31857" x="5187950" y="1268413"/>
          <p14:tracePt t="31872" x="5456238" y="1250950"/>
          <p14:tracePt t="31888" x="5589588" y="1241425"/>
          <p14:tracePt t="31905" x="5741988" y="1241425"/>
          <p14:tracePt t="31925" x="5956300" y="1250950"/>
          <p14:tracePt t="31939" x="6045200" y="1258888"/>
          <p14:tracePt t="31956" x="6126163" y="1276350"/>
          <p14:tracePt t="31972" x="6197600" y="1285875"/>
          <p14:tracePt t="31990" x="6323013" y="1312863"/>
          <p14:tracePt t="32005" x="6394450" y="1322388"/>
          <p14:tracePt t="32022" x="6473825" y="1347788"/>
          <p14:tracePt t="32042" x="6545263" y="1384300"/>
          <p14:tracePt t="32056" x="6589713" y="1401763"/>
          <p14:tracePt t="32071" x="6616700" y="1419225"/>
          <p14:tracePt t="32088" x="6634163" y="1428750"/>
          <p14:tracePt t="32109" x="6653213" y="1438275"/>
          <p14:tracePt t="32122" x="6661150" y="1438275"/>
          <p14:tracePt t="32139" x="6661150" y="1446213"/>
          <p14:tracePt t="32173" x="6661150" y="1455738"/>
          <p14:tracePt t="32188" x="6653213" y="1473200"/>
          <p14:tracePt t="32205" x="6626225" y="1490663"/>
          <p14:tracePt t="32222" x="6581775" y="1500188"/>
          <p14:tracePt t="32240" x="6545263" y="1500188"/>
          <p14:tracePt t="32255" x="6527800" y="1500188"/>
          <p14:tracePt t="32272" x="6518275" y="1500188"/>
          <p14:tracePt t="32307" x="6510338" y="1500188"/>
          <p14:tracePt t="32403" x="6500813" y="1500188"/>
          <p14:tracePt t="32498" x="6491288" y="1500188"/>
          <p14:tracePt t="32514" x="6483350" y="1500188"/>
          <p14:tracePt t="32573" x="6473825" y="1500188"/>
          <p14:tracePt t="32705" x="6473825" y="1490663"/>
          <p14:tracePt t="32756" x="6473825" y="1482725"/>
          <p14:tracePt t="32784" x="6473825" y="1473200"/>
          <p14:tracePt t="32881" x="6473825" y="1465263"/>
          <p14:tracePt t="32924" x="6465888" y="1465263"/>
          <p14:tracePt t="32946" x="6465888" y="1455738"/>
          <p14:tracePt t="32983" x="6465888" y="1446213"/>
          <p14:tracePt t="32992" x="6456363" y="1446213"/>
          <p14:tracePt t="33049" x="6446838" y="1446213"/>
          <p14:tracePt t="35465" x="6456363" y="1438275"/>
          <p14:tracePt t="35473" x="6491288" y="1411288"/>
          <p14:tracePt t="35481" x="6537325" y="1374775"/>
          <p14:tracePt t="35492" x="6661150" y="1303338"/>
          <p14:tracePt t="35507" x="6769100" y="1231900"/>
          <p14:tracePt t="35523" x="6902450" y="1169988"/>
          <p14:tracePt t="35540" x="7072313" y="1116013"/>
          <p14:tracePt t="35573" x="7429500" y="1054100"/>
          <p14:tracePt t="35606" x="7608888" y="1027113"/>
          <p14:tracePt t="35640" x="7823200" y="1009650"/>
          <p14:tracePt t="35657" x="7875588" y="1009650"/>
          <p14:tracePt t="35675" x="7956550" y="1009650"/>
          <p14:tracePt t="35690" x="8001000" y="1009650"/>
          <p14:tracePt t="35706" x="8037513" y="1017588"/>
          <p14:tracePt t="35723" x="8089900" y="1017588"/>
          <p14:tracePt t="35743" x="8188325" y="1036638"/>
          <p14:tracePt t="35756" x="8259763" y="1044575"/>
          <p14:tracePt t="35775" x="8304213" y="1054100"/>
          <p14:tracePt t="35793" x="8367713" y="1081088"/>
          <p14:tracePt t="35809" x="8420100" y="1089025"/>
          <p14:tracePt t="35823" x="8466138" y="1108075"/>
          <p14:tracePt t="35840" x="8518525" y="1125538"/>
          <p14:tracePt t="35860" x="8589963" y="1152525"/>
          <p14:tracePt t="35875" x="8643938" y="1169988"/>
          <p14:tracePt t="35890" x="8688388" y="1196975"/>
          <p14:tracePt t="35907" x="8724900" y="1204913"/>
          <p14:tracePt t="35925" x="8777288" y="1231900"/>
          <p14:tracePt t="35940" x="8804275" y="1250950"/>
          <p14:tracePt t="35956" x="8823325" y="1268413"/>
          <p14:tracePt t="35973" x="8840788" y="1276350"/>
          <p14:tracePt t="35992" x="8858250" y="1303338"/>
          <p14:tracePt t="36007" x="8875713" y="1322388"/>
          <p14:tracePt t="36024" x="8894763" y="1339850"/>
          <p14:tracePt t="36040" x="8894763" y="1357313"/>
          <p14:tracePt t="36057" x="8902700" y="1384300"/>
          <p14:tracePt t="36073" x="8902700" y="1411288"/>
          <p14:tracePt t="36079" x="8902700" y="1419225"/>
          <p14:tracePt t="36090" x="8902700" y="1428750"/>
          <p14:tracePt t="36109" x="8902700" y="1465263"/>
          <p14:tracePt t="36123" x="8885238" y="1490663"/>
          <p14:tracePt t="36140" x="8848725" y="1517650"/>
          <p14:tracePt t="36156" x="8796338" y="1544638"/>
          <p14:tracePt t="36175" x="8705850" y="1589088"/>
          <p14:tracePt t="36190" x="8661400" y="1616075"/>
          <p14:tracePt t="36207" x="8616950" y="1625600"/>
          <p14:tracePt t="36226" x="8518525" y="1652588"/>
          <p14:tracePt t="36241" x="8429625" y="1679575"/>
          <p14:tracePt t="36257" x="8313738" y="1704975"/>
          <p14:tracePt t="36273" x="8205788" y="1724025"/>
          <p14:tracePt t="36292" x="8062913" y="1741488"/>
          <p14:tracePt t="36307" x="7966075" y="1751013"/>
          <p14:tracePt t="36323" x="7867650" y="1751013"/>
          <p14:tracePt t="36340" x="7759700" y="1751013"/>
          <p14:tracePt t="36359" x="7616825" y="1741488"/>
          <p14:tracePt t="36373" x="7527925" y="1731963"/>
          <p14:tracePt t="36390" x="7446963" y="1714500"/>
          <p14:tracePt t="36407" x="7367588" y="1704975"/>
          <p14:tracePt t="36425" x="7251700" y="1697038"/>
          <p14:tracePt t="36440" x="7170738" y="1687513"/>
          <p14:tracePt t="36457" x="7126288" y="1670050"/>
          <p14:tracePt t="36474" x="7072313" y="1660525"/>
          <p14:tracePt t="36491" x="7010400" y="1633538"/>
          <p14:tracePt t="36507" x="6983413" y="1616075"/>
          <p14:tracePt t="36523" x="6956425" y="1608138"/>
          <p14:tracePt t="36542" x="6919913" y="1581150"/>
          <p14:tracePt t="36557" x="6894513" y="1571625"/>
          <p14:tracePt t="36573" x="6867525" y="1554163"/>
          <p14:tracePt t="36579" x="6858000" y="1544638"/>
          <p14:tracePt t="36590" x="6848475" y="1536700"/>
          <p14:tracePt t="36608" x="6804025" y="1509713"/>
          <p14:tracePt t="36624" x="6796088" y="1500188"/>
          <p14:tracePt t="36640" x="6786563" y="1482725"/>
          <p14:tracePt t="36657" x="6777038" y="1465263"/>
          <p14:tracePt t="36675" x="6777038" y="1438275"/>
          <p14:tracePt t="36690" x="6796088" y="1384300"/>
          <p14:tracePt t="36707" x="6840538" y="1322388"/>
          <p14:tracePt t="36725" x="6938963" y="1223963"/>
          <p14:tracePt t="36741" x="7081838" y="1143000"/>
          <p14:tracePt t="36757" x="7242175" y="1071563"/>
          <p14:tracePt t="36773" x="7385050" y="1036638"/>
          <p14:tracePt t="36792" x="7581900" y="982663"/>
          <p14:tracePt t="36807" x="7732713" y="973138"/>
          <p14:tracePt t="36824" x="7867650" y="973138"/>
          <p14:tracePt t="36840" x="7966075" y="973138"/>
          <p14:tracePt t="36857" x="8081963" y="973138"/>
          <p14:tracePt t="36873" x="8277225" y="990600"/>
          <p14:tracePt t="36890" x="8412163" y="1009650"/>
          <p14:tracePt t="36909" x="8528050" y="1044575"/>
          <p14:tracePt t="36923" x="8599488" y="1062038"/>
          <p14:tracePt t="36940" x="8670925" y="1089025"/>
          <p14:tracePt t="36957" x="8724900" y="1098550"/>
          <p14:tracePt t="36975" x="8786813" y="1125538"/>
          <p14:tracePt t="36991" x="8823325" y="1152525"/>
          <p14:tracePt t="37007" x="8858250" y="1169988"/>
          <p14:tracePt t="37027" x="8894763" y="1196975"/>
          <p14:tracePt t="37041" x="8920163" y="1204913"/>
          <p14:tracePt t="37057" x="8939213" y="1223963"/>
          <p14:tracePt t="37074" x="8947150" y="1241425"/>
          <p14:tracePt t="37080" x="8966200" y="1250950"/>
          <p14:tracePt t="37094" x="8974138" y="1258888"/>
          <p14:tracePt t="37107" x="8983663" y="1268413"/>
          <p14:tracePt t="37123" x="8983663" y="1285875"/>
          <p14:tracePt t="37140" x="8983663" y="1303338"/>
          <p14:tracePt t="37158" x="8983663" y="1339850"/>
          <p14:tracePt t="37174" x="8939213" y="1374775"/>
          <p14:tracePt t="37190" x="8875713" y="1428750"/>
          <p14:tracePt t="37207" x="8777288" y="1482725"/>
          <p14:tracePt t="37224" x="8653463" y="1536700"/>
          <p14:tracePt t="37241" x="8555038" y="1562100"/>
          <p14:tracePt t="37257" x="8456613" y="1598613"/>
          <p14:tracePt t="37273" x="8348663" y="1625600"/>
          <p14:tracePt t="37290" x="8224838" y="1643063"/>
          <p14:tracePt t="37307" x="8170863" y="1652588"/>
          <p14:tracePt t="37323" x="8099425" y="1652588"/>
          <p14:tracePt t="37343" x="7974013" y="1660525"/>
          <p14:tracePt t="37357" x="7902575" y="1660525"/>
          <p14:tracePt t="37374" x="7813675" y="1652588"/>
          <p14:tracePt t="37391" x="7732713" y="1643063"/>
          <p14:tracePt t="37408" x="7634288" y="1633538"/>
          <p14:tracePt t="37424" x="7572375" y="1625600"/>
          <p14:tracePt t="37441" x="7483475" y="1608138"/>
          <p14:tracePt t="37457" x="7412038" y="1598613"/>
          <p14:tracePt t="37476" x="7323138" y="1589088"/>
          <p14:tracePt t="37490" x="7269163" y="1581150"/>
          <p14:tracePt t="37508" x="7224713" y="1571625"/>
          <p14:tracePt t="37527" x="7170738" y="1544638"/>
          <p14:tracePt t="37540" x="7143750" y="1536700"/>
          <p14:tracePt t="37557" x="7116763" y="1527175"/>
          <p14:tracePt t="37574" x="7099300" y="1517650"/>
          <p14:tracePt t="37579" x="7099300" y="1509713"/>
          <p14:tracePt t="37592" x="7081838" y="1509713"/>
          <p14:tracePt t="37607" x="7081838" y="1500188"/>
          <p14:tracePt t="37623" x="7072313" y="1490663"/>
          <p14:tracePt t="37640" x="7062788" y="1490663"/>
          <p14:tracePt t="37657" x="7062788" y="1473200"/>
          <p14:tracePt t="37674" x="7062788" y="1465263"/>
          <p14:tracePt t="37691" x="7062788" y="1455738"/>
          <p14:tracePt t="37709" x="7062788" y="1438275"/>
          <p14:tracePt t="37724" x="7062788" y="1411288"/>
          <p14:tracePt t="37741" x="7089775" y="1374775"/>
          <p14:tracePt t="37758" x="7108825" y="1330325"/>
          <p14:tracePt t="37777" x="7161213" y="1268413"/>
          <p14:tracePt t="37790" x="7232650" y="1214438"/>
          <p14:tracePt t="37807" x="7348538" y="1152525"/>
          <p14:tracePt t="37824" x="7483475" y="1108075"/>
          <p14:tracePt t="37843" x="7634288" y="1062038"/>
          <p14:tracePt t="37857" x="7769225" y="1054100"/>
          <p14:tracePt t="37874" x="7894638" y="1054100"/>
          <p14:tracePt t="37893" x="8081963" y="1062038"/>
          <p14:tracePt t="37908" x="8180388" y="1089025"/>
          <p14:tracePt t="37924" x="8296275" y="1116013"/>
          <p14:tracePt t="37940" x="8429625" y="1133475"/>
          <p14:tracePt t="37959" x="8582025" y="1160463"/>
          <p14:tracePt t="37974" x="8634413" y="1187450"/>
          <p14:tracePt t="37991" x="8680450" y="1196975"/>
          <p14:tracePt t="38007" x="8705850" y="1214438"/>
          <p14:tracePt t="38026" x="8742363" y="1241425"/>
          <p14:tracePt t="38041" x="8769350" y="1241425"/>
          <p14:tracePt t="38057" x="8786813" y="1250950"/>
          <p14:tracePt t="38076" x="8804275" y="1268413"/>
          <p14:tracePt t="38100" x="8813800" y="1276350"/>
          <p14:tracePt t="38122" x="8823325" y="1276350"/>
          <p14:tracePt t="38137" x="8823325" y="1285875"/>
          <p14:tracePt t="38144" x="8823325" y="1295400"/>
          <p14:tracePt t="38157" x="8823325" y="1303338"/>
          <p14:tracePt t="38174" x="8813800" y="1330325"/>
          <p14:tracePt t="38191" x="8796338" y="1347788"/>
          <p14:tracePt t="38209" x="8715375" y="1401763"/>
          <p14:tracePt t="38224" x="8589963" y="1465263"/>
          <p14:tracePt t="38241" x="8439150" y="1527175"/>
          <p14:tracePt t="38258" x="8323263" y="1562100"/>
          <p14:tracePt t="38274" x="8134350" y="1608138"/>
          <p14:tracePt t="38291" x="7991475" y="1633538"/>
          <p14:tracePt t="38307" x="7875588" y="1643063"/>
          <p14:tracePt t="38327" x="7715250" y="1652588"/>
          <p14:tracePt t="38341" x="7608888" y="1652588"/>
          <p14:tracePt t="38357" x="7491413" y="1652588"/>
          <p14:tracePt t="38374" x="7394575" y="1643063"/>
          <p14:tracePt t="38392" x="7277100" y="1625600"/>
          <p14:tracePt t="38407" x="7224713" y="1616075"/>
          <p14:tracePt t="38425" x="7170738" y="1608138"/>
          <p14:tracePt t="38441" x="7116763" y="1598613"/>
          <p14:tracePt t="38458" x="7054850" y="1581150"/>
          <p14:tracePt t="38474" x="7018338" y="1571625"/>
          <p14:tracePt t="38491" x="6991350" y="1562100"/>
          <p14:tracePt t="38510" x="6956425" y="1544638"/>
          <p14:tracePt t="38525" x="6938963" y="1544638"/>
          <p14:tracePt t="38541" x="6919913" y="1536700"/>
          <p14:tracePt t="38557" x="6911975" y="1527175"/>
          <p14:tracePt t="38576" x="6902450" y="1517650"/>
          <p14:tracePt t="38594" x="6894513" y="1509713"/>
          <p14:tracePt t="38616" x="6894513" y="1500188"/>
          <p14:tracePt t="38636" x="6894513" y="1482725"/>
          <p14:tracePt t="38651" x="6894513" y="1473200"/>
          <p14:tracePt t="38659" x="6894513" y="1465263"/>
          <p14:tracePt t="38674" x="6911975" y="1438275"/>
          <p14:tracePt t="38694" x="6991350" y="1374775"/>
          <p14:tracePt t="38709" x="7037388" y="1339850"/>
          <p14:tracePt t="38725" x="7081838" y="1303338"/>
          <p14:tracePt t="38741" x="7134225" y="1276350"/>
          <p14:tracePt t="38760" x="7180263" y="1250950"/>
          <p14:tracePt t="38774" x="7197725" y="1241425"/>
          <p14:tracePt t="38791" x="7205663" y="1231900"/>
          <p14:tracePt t="38809" x="7215188" y="1231900"/>
          <p14:tracePt t="38826" x="7224713" y="1231900"/>
          <p14:tracePt t="38841" x="7232650" y="1231900"/>
          <p14:tracePt t="38876" x="7242175" y="1231900"/>
          <p14:tracePt t="38891" x="7269163" y="1223963"/>
          <p14:tracePt t="38907" x="7304088" y="1214438"/>
          <p14:tracePt t="38924" x="7348538" y="1204913"/>
          <p14:tracePt t="38944" x="7429500" y="1187450"/>
          <p14:tracePt t="38958" x="7491413" y="1179513"/>
          <p14:tracePt t="38974" x="7572375" y="1169988"/>
          <p14:tracePt t="38991" x="7705725" y="1160463"/>
          <p14:tracePt t="39010" x="7947025" y="1143000"/>
          <p14:tracePt t="39024" x="8089900" y="1143000"/>
          <p14:tracePt t="39041" x="8242300" y="1143000"/>
          <p14:tracePt t="39057" x="8385175" y="1152525"/>
          <p14:tracePt t="39074" x="8537575" y="1169988"/>
          <p14:tracePt t="39091" x="8572500" y="1179513"/>
          <p14:tracePt t="39108" x="8616950" y="1187450"/>
          <p14:tracePt t="39126" x="8653463" y="1196975"/>
          <p14:tracePt t="39141" x="8661400" y="1204913"/>
          <p14:tracePt t="39158" x="8680450" y="1214438"/>
          <p14:tracePt t="39174" x="8688388" y="1223963"/>
          <p14:tracePt t="39193" x="8715375" y="1250950"/>
          <p14:tracePt t="39207" x="8724900" y="1276350"/>
          <p14:tracePt t="39225" x="8742363" y="1303338"/>
          <p14:tracePt t="39241" x="8751888" y="1322388"/>
          <p14:tracePt t="39259" x="8751888" y="1339850"/>
          <p14:tracePt t="39274" x="8751888" y="1357313"/>
          <p14:tracePt t="39292" x="8751888" y="1366838"/>
          <p14:tracePt t="39309" x="8751888" y="1374775"/>
          <p14:tracePt t="39325" x="8751888" y="1384300"/>
          <p14:tracePt t="39341" x="8751888" y="1393825"/>
          <p14:tracePt t="39376" x="8751888" y="1401763"/>
          <p14:tracePt t="39391" x="8742363" y="1419225"/>
          <p14:tracePt t="39414" x="8732838" y="1428750"/>
          <p14:tracePt t="39424" x="8724900" y="1428750"/>
          <p14:tracePt t="39442" x="8715375" y="1428750"/>
          <p14:tracePt t="39458" x="8705850" y="1428750"/>
          <p14:tracePt t="39492" x="8697913" y="1428750"/>
          <p14:tracePt t="39848" x="8688388" y="1438275"/>
          <p14:tracePt t="39863" x="8670925" y="1438275"/>
          <p14:tracePt t="39877" x="8661400" y="1438275"/>
          <p14:tracePt t="39884" x="8653463" y="1438275"/>
          <p14:tracePt t="39892" x="8643938" y="1438275"/>
          <p14:tracePt t="39908" x="8634413" y="1438275"/>
          <p14:tracePt t="39926" x="8616950" y="1438275"/>
          <p14:tracePt t="39958" x="8599488" y="1438275"/>
          <p14:tracePt t="39992" x="8589963" y="1438275"/>
          <p14:tracePt t="40215" x="8582025" y="1438275"/>
          <p14:tracePt t="40237" x="8572500" y="1438275"/>
          <p14:tracePt t="40259" x="8562975" y="1438275"/>
          <p14:tracePt t="43557" x="8572500" y="1438275"/>
          <p14:tracePt t="45002" x="8466138" y="1455738"/>
          <p14:tracePt t="45011" x="8277225" y="1490663"/>
          <p14:tracePt t="45018" x="8045450" y="1517650"/>
          <p14:tracePt t="45026" x="7751763" y="1536700"/>
          <p14:tracePt t="45044" x="6732588" y="1554163"/>
          <p14:tracePt t="45060" x="5919788" y="1490663"/>
          <p14:tracePt t="45077" x="5268913" y="1446213"/>
          <p14:tracePt t="45083" x="4973638" y="1419225"/>
          <p14:tracePt t="45110" x="4232275" y="1366838"/>
          <p14:tracePt t="45144" x="3803650" y="1339850"/>
          <p14:tracePt t="45178" x="3490913" y="1322388"/>
          <p14:tracePt t="45193" x="3367088" y="1322388"/>
          <p14:tracePt t="45210" x="3268663" y="1322388"/>
          <p14:tracePt t="45228" x="3160713" y="1322388"/>
          <p14:tracePt t="45243" x="3089275" y="1322388"/>
          <p14:tracePt t="45260" x="3000375" y="1322388"/>
          <p14:tracePt t="45277" x="2919413" y="1322388"/>
          <p14:tracePt t="45294" x="2776538" y="1330325"/>
          <p14:tracePt t="45310" x="2705100" y="1330325"/>
          <p14:tracePt t="45327" x="2643188" y="1330325"/>
          <p14:tracePt t="45346" x="2562225" y="1330325"/>
          <p14:tracePt t="45360" x="2500313" y="1339850"/>
          <p14:tracePt t="45377" x="2419350" y="1339850"/>
          <p14:tracePt t="45393" x="2330450" y="1357313"/>
          <p14:tracePt t="45413" x="2187575" y="1384300"/>
          <p14:tracePt t="45427" x="2081213" y="1401763"/>
          <p14:tracePt t="45444" x="1973263" y="1411288"/>
          <p14:tracePt t="45464" x="1758950" y="1428750"/>
          <p14:tracePt t="45478" x="1633538" y="1446213"/>
          <p14:tracePt t="45494" x="1490663" y="1446213"/>
          <p14:tracePt t="45511" x="1322388" y="1446213"/>
          <p14:tracePt t="45527" x="1160463" y="1446213"/>
          <p14:tracePt t="45544" x="973138" y="1446213"/>
          <p14:tracePt t="45560" x="874713" y="1438275"/>
          <p14:tracePt t="45577" x="822325" y="1419225"/>
          <p14:tracePt t="45883" x="812800" y="1419225"/>
          <p14:tracePt t="45890" x="803275" y="1419225"/>
          <p14:tracePt t="45899" x="795338" y="1428750"/>
          <p14:tracePt t="45910" x="758825" y="1446213"/>
          <p14:tracePt t="45927" x="714375" y="1465263"/>
          <p14:tracePt t="45944" x="660400" y="1473200"/>
          <p14:tracePt t="45963" x="608013" y="1490663"/>
          <p14:tracePt t="45977" x="571500" y="1500188"/>
          <p14:tracePt t="45994" x="544513" y="1500188"/>
          <p14:tracePt t="46010" x="517525" y="1500188"/>
          <p14:tracePt t="46028" x="490538" y="1500188"/>
          <p14:tracePt t="46043" x="465138" y="1500188"/>
          <p14:tracePt t="46061" x="438150" y="1500188"/>
          <p14:tracePt t="46077" x="428625" y="1500188"/>
          <p14:tracePt t="46095" x="401638" y="1500188"/>
          <p14:tracePt t="46110" x="393700" y="1500188"/>
          <p14:tracePt t="46146" x="374650" y="1500188"/>
          <p14:tracePt t="46280" x="384175" y="1500188"/>
          <p14:tracePt t="46295" x="384175" y="1490663"/>
          <p14:tracePt t="46303" x="393700" y="1490663"/>
          <p14:tracePt t="46310" x="393700" y="1482725"/>
          <p14:tracePt t="46327" x="411163" y="1482725"/>
          <p14:tracePt t="46345" x="428625" y="1482725"/>
          <p14:tracePt t="46360" x="438150" y="1482725"/>
          <p14:tracePt t="46395" x="455613" y="1482725"/>
          <p14:tracePt t="46410" x="465138" y="1482725"/>
          <p14:tracePt t="46444" x="473075" y="1482725"/>
          <p14:tracePt t="46809" x="473075" y="1473200"/>
          <p14:tracePt t="46860" x="473075" y="1465263"/>
          <p14:tracePt t="47234" x="473075" y="1455738"/>
          <p14:tracePt t="47242" x="473075" y="1446213"/>
          <p14:tracePt t="49783" x="482600" y="1446213"/>
          <p14:tracePt t="49789" x="490538" y="1446213"/>
          <p14:tracePt t="49796" x="500063" y="1446213"/>
          <p14:tracePt t="49812" x="517525" y="1446213"/>
          <p14:tracePt t="49834" x="527050" y="1446213"/>
          <p14:tracePt t="49849" x="536575" y="1446213"/>
          <p14:tracePt t="49872" x="544513" y="1446213"/>
          <p14:tracePt t="49895" x="554038" y="1446213"/>
          <p14:tracePt t="50326" x="544513" y="1446213"/>
          <p14:tracePt t="50334" x="536575" y="1446213"/>
          <p14:tracePt t="50345" x="527050" y="1446213"/>
          <p14:tracePt t="50362" x="517525" y="1446213"/>
          <p14:tracePt t="50392" x="509588" y="1446213"/>
          <p14:tracePt t="50649" x="500063" y="1446213"/>
          <p14:tracePt t="50656" x="490538" y="1438275"/>
          <p14:tracePt t="50679" x="482600" y="1438275"/>
          <p14:tracePt t="50701" x="473075" y="1438275"/>
          <p14:tracePt t="51523" x="687388" y="1465263"/>
          <p14:tracePt t="51531" x="965200" y="1517650"/>
          <p14:tracePt t="51546" x="1839913" y="1660525"/>
          <p14:tracePt t="51564" x="3179763" y="1812925"/>
          <p14:tracePt t="51580" x="4062413" y="1901825"/>
          <p14:tracePt t="51595" x="4973638" y="1982788"/>
          <p14:tracePt t="51612" x="5884863" y="2054225"/>
          <p14:tracePt t="51630" x="6938963" y="2098675"/>
          <p14:tracePt t="51663" x="8081963" y="2170113"/>
          <p14:tracePt t="51696" x="8705850" y="2276475"/>
          <p14:tracePt t="51729" x="9028113" y="2330450"/>
          <p14:tracePt t="51749" x="9090025" y="2330450"/>
          <p14:tracePt t="51763" x="9109075" y="2330450"/>
          <p14:tracePt t="51779" x="9126538" y="2330450"/>
          <p14:tracePt t="51796" x="9134475" y="2330450"/>
          <p14:tracePt t="52321" x="9117013" y="1089025"/>
          <p14:tracePt t="52329" x="9099550" y="1017588"/>
          <p14:tracePt t="52336" x="9072563" y="946150"/>
          <p14:tracePt t="52346" x="9045575" y="884238"/>
          <p14:tracePt t="52365" x="8974138" y="741363"/>
          <p14:tracePt t="52379" x="8947150" y="669925"/>
          <p14:tracePt t="52396" x="8912225" y="615950"/>
          <p14:tracePt t="52413" x="8885238" y="571500"/>
          <p14:tracePt t="52446" x="8823325" y="509588"/>
          <p14:tracePt t="52480" x="8777288" y="473075"/>
          <p14:tracePt t="52512" x="8742363" y="446088"/>
          <p14:tracePt t="52547" x="8732838" y="446088"/>
          <p14:tracePt t="52623" x="8724900" y="446088"/>
          <p14:tracePt t="52630" x="8724900" y="455613"/>
          <p14:tracePt t="52637" x="8724900" y="473075"/>
          <p14:tracePt t="52647" x="8715375" y="500063"/>
          <p14:tracePt t="52663" x="8705850" y="561975"/>
          <p14:tracePt t="52680" x="8680450" y="642938"/>
          <p14:tracePt t="52696" x="8670925" y="696913"/>
          <p14:tracePt t="52713" x="8653463" y="768350"/>
          <p14:tracePt t="52731" x="8634413" y="857250"/>
          <p14:tracePt t="52746" x="8634413" y="893763"/>
          <p14:tracePt t="52763" x="8626475" y="919163"/>
          <p14:tracePt t="52779" x="8616950" y="955675"/>
          <p14:tracePt t="52797" x="8609013" y="990600"/>
          <p14:tracePt t="52813" x="8599488" y="1017588"/>
          <p14:tracePt t="52830" x="8599488" y="1036638"/>
          <p14:tracePt t="52846" x="8599488" y="1054100"/>
          <p14:tracePt t="52864" x="8582025" y="1081088"/>
          <p14:tracePt t="52880" x="8582025" y="1089025"/>
          <p14:tracePt t="52896" x="8582025" y="1098550"/>
          <p14:tracePt t="52915" x="8582025" y="1108075"/>
          <p14:tracePt t="52930" x="8582025" y="1116013"/>
          <p14:tracePt t="52946" x="8582025" y="1125538"/>
          <p14:tracePt t="52963" x="8582025" y="1133475"/>
          <p14:tracePt t="52980" x="8582025" y="1143000"/>
          <p14:tracePt t="52996" x="8582025" y="1152525"/>
          <p14:tracePt t="53013" x="8572500" y="1187450"/>
          <p14:tracePt t="53030" x="8562975" y="1241425"/>
          <p14:tracePt t="53047" x="8562975" y="1339850"/>
          <p14:tracePt t="53063" x="8562975" y="1393825"/>
          <p14:tracePt t="53080" x="8562975" y="1419225"/>
          <p14:tracePt t="53086" x="8562975" y="1428750"/>
          <p14:tracePt t="53098" x="8562975" y="1455738"/>
          <p14:tracePt t="53113" x="8562975" y="1465263"/>
          <p14:tracePt t="53146" x="8562975" y="1473200"/>
          <p14:tracePt t="53164" x="8562975" y="1482725"/>
          <p14:tracePt t="54444" x="8501063" y="1500188"/>
          <p14:tracePt t="54450" x="8385175" y="1517650"/>
          <p14:tracePt t="54463" x="8108950" y="1562100"/>
          <p14:tracePt t="54480" x="7634288" y="1589088"/>
          <p14:tracePt t="54497" x="7054850" y="1598613"/>
          <p14:tracePt t="54515" x="5643563" y="1608138"/>
          <p14:tracePt t="54530" x="4687888" y="1554163"/>
          <p14:tracePt t="54547" x="3840163" y="1527175"/>
          <p14:tracePt t="54581" x="2330450" y="1438275"/>
          <p14:tracePt t="54614" x="1901825" y="1393825"/>
          <p14:tracePt t="54647" x="1670050" y="1339850"/>
          <p14:tracePt t="54663" x="1581150" y="1312863"/>
          <p14:tracePt t="54680" x="1544638" y="1303338"/>
          <p14:tracePt t="54699" x="1509713" y="1295400"/>
          <p14:tracePt t="54714" x="1490663" y="1285875"/>
          <p14:tracePt t="54730" x="1482725" y="1285875"/>
          <p14:tracePt t="54747" x="1473200" y="1285875"/>
          <p14:tracePt t="54765" x="1465263" y="1285875"/>
          <p14:tracePt t="54780" x="1446213" y="1276350"/>
          <p14:tracePt t="54797" x="1419225" y="1276350"/>
          <p14:tracePt t="54814" x="1384300" y="1276350"/>
          <p14:tracePt t="54830" x="1285875" y="1268413"/>
          <p14:tracePt t="54847" x="1204913" y="1268413"/>
          <p14:tracePt t="54863" x="1143000" y="1268413"/>
          <p14:tracePt t="54882" x="1071563" y="1250950"/>
          <p14:tracePt t="54897" x="1044575" y="1241425"/>
          <p14:tracePt t="54914" x="1027113" y="1231900"/>
          <p14:tracePt t="54930" x="1009650" y="1223963"/>
          <p14:tracePt t="54947" x="1000125" y="1223963"/>
          <p14:tracePt t="54995" x="1000125" y="1214438"/>
          <p14:tracePt t="55009" x="1009650" y="1204913"/>
          <p14:tracePt t="55244" x="1143000" y="1214438"/>
          <p14:tracePt t="55251" x="1214438" y="1214438"/>
          <p14:tracePt t="55263" x="1357313" y="1231900"/>
          <p14:tracePt t="55280" x="1509713" y="1241425"/>
          <p14:tracePt t="55297" x="1616075" y="1250950"/>
          <p14:tracePt t="55315" x="1704975" y="1250950"/>
          <p14:tracePt t="55330" x="1731963" y="1250950"/>
          <p14:tracePt t="55347" x="1751013" y="1250950"/>
          <p14:tracePt t="55364" x="1758950" y="1250950"/>
          <p14:tracePt t="55382" x="1768475" y="1250950"/>
          <p14:tracePt t="55449" x="1751013" y="1250950"/>
          <p14:tracePt t="55457" x="1704975" y="1250950"/>
          <p14:tracePt t="55463" x="1643063" y="1250950"/>
          <p14:tracePt t="55480" x="1509713" y="1250950"/>
          <p14:tracePt t="55499" x="1285875" y="1241425"/>
          <p14:tracePt t="55514" x="1108075" y="1241425"/>
          <p14:tracePt t="55531" x="982663" y="1231900"/>
          <p14:tracePt t="55547" x="893763" y="1223963"/>
          <p14:tracePt t="55564" x="758825" y="1214438"/>
          <p14:tracePt t="55581" x="660400" y="1204913"/>
          <p14:tracePt t="55586" x="615950" y="1196975"/>
          <p14:tracePt t="55597" x="581025" y="1196975"/>
          <p14:tracePt t="55616" x="482600" y="1179513"/>
          <p14:tracePt t="55630" x="419100" y="1160463"/>
          <p14:tracePt t="55648" x="384175" y="1133475"/>
          <p14:tracePt t="55664" x="339725" y="1108075"/>
          <p14:tracePt t="55683" x="295275" y="1071563"/>
          <p14:tracePt t="55698" x="268288" y="1036638"/>
          <p14:tracePt t="55714" x="250825" y="1017588"/>
          <p14:tracePt t="55734" x="231775" y="982663"/>
          <p14:tracePt t="55748" x="223838" y="973138"/>
          <p14:tracePt t="55764" x="214313" y="955675"/>
          <p14:tracePt t="55782" x="214313" y="946150"/>
          <p14:tracePt t="55799" x="214313" y="919163"/>
          <p14:tracePt t="55815" x="214313" y="901700"/>
          <p14:tracePt t="55831" x="223838" y="893763"/>
          <p14:tracePt t="55847" x="250825" y="866775"/>
          <p14:tracePt t="55866" x="411163" y="795338"/>
          <p14:tracePt t="55881" x="544513" y="758825"/>
          <p14:tracePt t="55898" x="669925" y="723900"/>
          <p14:tracePt t="55914" x="768350" y="704850"/>
          <p14:tracePt t="55932" x="965200" y="669925"/>
          <p14:tracePt t="55947" x="1098550" y="652463"/>
          <p14:tracePt t="55964" x="1231900" y="642938"/>
          <p14:tracePt t="55983" x="1446213" y="633413"/>
          <p14:tracePt t="55997" x="1616075" y="633413"/>
          <p14:tracePt t="56014" x="1751013" y="633413"/>
          <p14:tracePt t="56031" x="1866900" y="633413"/>
          <p14:tracePt t="56049" x="2071688" y="642938"/>
          <p14:tracePt t="56064" x="2205038" y="660400"/>
          <p14:tracePt t="56081" x="2322513" y="669925"/>
          <p14:tracePt t="56086" x="2357438" y="679450"/>
          <p14:tracePt t="56098" x="2393950" y="687388"/>
          <p14:tracePt t="56115" x="2465388" y="696913"/>
          <p14:tracePt t="56131" x="2482850" y="704850"/>
          <p14:tracePt t="56148" x="2517775" y="714375"/>
          <p14:tracePt t="56167" x="2571750" y="731838"/>
          <p14:tracePt t="56181" x="2598738" y="741363"/>
          <p14:tracePt t="56198" x="2633663" y="758825"/>
          <p14:tracePt t="56214" x="2660650" y="776288"/>
          <p14:tracePt t="56233" x="2687638" y="822325"/>
          <p14:tracePt t="56247" x="2697163" y="839788"/>
          <p14:tracePt t="56264" x="2705100" y="847725"/>
          <p14:tracePt t="56281" x="2705100" y="866775"/>
          <p14:tracePt t="56298" x="2697163" y="893763"/>
          <p14:tracePt t="56314" x="2652713" y="919163"/>
          <p14:tracePt t="56331" x="2608263" y="955675"/>
          <p14:tracePt t="56347" x="2500313" y="990600"/>
          <p14:tracePt t="56366" x="2295525" y="1062038"/>
          <p14:tracePt t="56381" x="2179638" y="1081088"/>
          <p14:tracePt t="56398" x="2071688" y="1098550"/>
          <p14:tracePt t="56416" x="1965325" y="1133475"/>
          <p14:tracePt t="56431" x="1893888" y="1152525"/>
          <p14:tracePt t="56447" x="1803400" y="1160463"/>
          <p14:tracePt t="56464" x="1724025" y="1169988"/>
          <p14:tracePt t="56482" x="1616075" y="1179513"/>
          <p14:tracePt t="56497" x="1562100" y="1179513"/>
          <p14:tracePt t="56514" x="1509713" y="1187450"/>
          <p14:tracePt t="56533" x="1374775" y="1187450"/>
          <p14:tracePt t="56548" x="1276350" y="1196975"/>
          <p14:tracePt t="56564" x="1187450" y="1196975"/>
          <p14:tracePt t="56581" x="1116013" y="1196975"/>
          <p14:tracePt t="56587" x="1089025" y="1196975"/>
          <p14:tracePt t="56599" x="1036638" y="1179513"/>
          <p14:tracePt t="56615" x="973138" y="1179513"/>
          <p14:tracePt t="56631" x="928688" y="1160463"/>
          <p14:tracePt t="56647" x="893763" y="1152525"/>
          <p14:tracePt t="56666" x="857250" y="1133475"/>
          <p14:tracePt t="56681" x="847725" y="1125538"/>
          <p14:tracePt t="56698" x="830263" y="1116013"/>
          <p14:tracePt t="56715" x="822325" y="1108075"/>
          <p14:tracePt t="56732" x="812800" y="1098550"/>
          <p14:tracePt t="56749" x="803275" y="1089025"/>
          <p14:tracePt t="56823" x="803275" y="1081088"/>
          <p14:tracePt t="56829" x="803275" y="1071563"/>
          <p14:tracePt t="56837" x="822325" y="1071563"/>
          <p14:tracePt t="56848" x="866775" y="1054100"/>
          <p14:tracePt t="56865" x="928688" y="1054100"/>
          <p14:tracePt t="56882" x="1036638" y="1044575"/>
          <p14:tracePt t="56898" x="1187450" y="1044575"/>
          <p14:tracePt t="56915" x="1393825" y="1044575"/>
          <p14:tracePt t="56931" x="1527175" y="1054100"/>
          <p14:tracePt t="56948" x="1670050" y="1071563"/>
          <p14:tracePt t="56969" x="1857375" y="1098550"/>
          <p14:tracePt t="56981" x="1938338" y="1108075"/>
          <p14:tracePt t="56999" x="2027238" y="1116013"/>
          <p14:tracePt t="57014" x="2179638" y="1133475"/>
          <p14:tracePt t="57032" x="2384425" y="1143000"/>
          <p14:tracePt t="57048" x="2500313" y="1143000"/>
          <p14:tracePt t="57065" x="2589213" y="1143000"/>
          <p14:tracePt t="57081" x="2705100" y="1143000"/>
          <p14:tracePt t="57088" x="2786063" y="1125538"/>
          <p14:tracePt t="57098" x="2901950" y="1108075"/>
          <p14:tracePt t="57114" x="3009900" y="1089025"/>
          <p14:tracePt t="57131" x="3054350" y="1081088"/>
          <p14:tracePt t="57151" x="3089275" y="1071563"/>
          <p14:tracePt t="57165" x="3098800" y="1054100"/>
          <p14:tracePt t="57181" x="3116263" y="1044575"/>
          <p14:tracePt t="64183" x="3062288" y="1054100"/>
          <p14:tracePt t="64189" x="3000375" y="1071563"/>
          <p14:tracePt t="64203" x="2847975" y="1143000"/>
          <p14:tracePt t="64217" x="2652713" y="1223963"/>
          <p14:tracePt t="64234" x="2455863" y="1303338"/>
          <p14:tracePt t="64250" x="2259013" y="1366838"/>
          <p14:tracePt t="64269" x="1973263" y="1411288"/>
          <p14:tracePt t="64284" x="1847850" y="1411288"/>
          <p14:tracePt t="64317" x="1724025" y="1393825"/>
          <p14:tracePt t="64350" x="1679575" y="1374775"/>
          <p14:tracePt t="64384" x="1660525" y="1374775"/>
          <p14:tracePt t="64799" x="1731963" y="1374775"/>
          <p14:tracePt t="64806" x="1847850" y="1384300"/>
          <p14:tracePt t="64820" x="2125663" y="1393825"/>
          <p14:tracePt t="64834" x="2347913" y="1393825"/>
          <p14:tracePt t="64851" x="2589213" y="1393825"/>
          <p14:tracePt t="64868" x="2822575" y="1393825"/>
          <p14:tracePt t="64886" x="3062288" y="1401763"/>
          <p14:tracePt t="64901" x="3187700" y="1411288"/>
          <p14:tracePt t="64934" x="3384550" y="1428750"/>
          <p14:tracePt t="64967" x="3536950" y="1428750"/>
          <p14:tracePt t="65004" x="3625850" y="1428750"/>
          <p14:tracePt t="65018" x="3643313" y="1428750"/>
          <p14:tracePt t="65034" x="3652838" y="1428750"/>
          <p14:tracePt t="65051" x="3660775" y="1428750"/>
          <p14:tracePt t="65070" x="3670300" y="1428750"/>
          <p14:tracePt t="65085" x="3679825" y="1428750"/>
          <p14:tracePt t="65190" x="3687763" y="1428750"/>
          <p14:tracePt t="65212" x="3697288" y="1428750"/>
          <p14:tracePt t="65468" x="3795713" y="1428750"/>
          <p14:tracePt t="65476" x="3956050" y="1428750"/>
          <p14:tracePt t="65484" x="4089400" y="1428750"/>
          <p14:tracePt t="65502" x="4545013" y="1428750"/>
          <p14:tracePt t="65518" x="4813300" y="1438275"/>
          <p14:tracePt t="65535" x="5037138" y="1446213"/>
          <p14:tracePt t="65554" x="5330825" y="1473200"/>
          <p14:tracePt t="65584" x="5581650" y="1536700"/>
          <p14:tracePt t="65620" x="5795963" y="1598613"/>
          <p14:tracePt t="65651" x="5884863" y="1625600"/>
          <p14:tracePt t="65668" x="5919788" y="1633538"/>
          <p14:tracePt t="65686" x="5938838" y="1633538"/>
          <p14:tracePt t="65718" x="5946775" y="1633538"/>
          <p14:tracePt t="65734" x="5956300" y="1633538"/>
          <p14:tracePt t="65751" x="5965825" y="1633538"/>
          <p14:tracePt t="65768" x="5983288" y="1633538"/>
          <p14:tracePt t="65784" x="5991225" y="1633538"/>
          <p14:tracePt t="65803" x="6010275" y="1625600"/>
          <p14:tracePt t="65818" x="6018213" y="1625600"/>
          <p14:tracePt t="65834" x="6027738" y="1625600"/>
          <p14:tracePt t="65869" x="6037263" y="1625600"/>
          <p14:tracePt t="65884" x="6054725" y="1625600"/>
          <p14:tracePt t="65981" x="6062663" y="1616075"/>
          <p14:tracePt t="66003" x="6072188" y="1616075"/>
          <p14:tracePt t="66010" x="6072188" y="1608138"/>
          <p14:tracePt t="66017" x="6081713" y="1608138"/>
          <p14:tracePt t="66034" x="6108700" y="1598613"/>
          <p14:tracePt t="66053" x="6143625" y="1581150"/>
          <p14:tracePt t="66068" x="6161088" y="1562100"/>
          <p14:tracePt t="66085" x="6180138" y="1562100"/>
          <p14:tracePt t="66092" x="6188075" y="1554163"/>
          <p14:tracePt t="66101" x="6197600" y="1554163"/>
          <p14:tracePt t="66120" x="6215063" y="1544638"/>
          <p14:tracePt t="66135" x="6215063" y="1536700"/>
          <p14:tracePt t="66151" x="6224588" y="1536700"/>
          <p14:tracePt t="66168" x="6232525" y="1509713"/>
          <p14:tracePt t="66459" x="6330950" y="1482725"/>
          <p14:tracePt t="66466" x="6473825" y="1438275"/>
          <p14:tracePt t="66473" x="6661150" y="1401763"/>
          <p14:tracePt t="66486" x="7037388" y="1322388"/>
          <p14:tracePt t="66502" x="7251700" y="1295400"/>
          <p14:tracePt t="66518" x="7500938" y="1285875"/>
          <p14:tracePt t="66535" x="7732713" y="1285875"/>
          <p14:tracePt t="66552" x="8010525" y="1285875"/>
          <p14:tracePt t="66569" x="8180388" y="1295400"/>
          <p14:tracePt t="66585" x="8296275" y="1303338"/>
          <p14:tracePt t="66591" x="8331200" y="1303338"/>
          <p14:tracePt t="66605" x="8402638" y="1312863"/>
          <p14:tracePt t="66619" x="8456613" y="1312863"/>
          <p14:tracePt t="66636" x="8491538" y="1322388"/>
          <p14:tracePt t="66651" x="8518525" y="1322388"/>
          <p14:tracePt t="66670" x="8537575" y="1322388"/>
          <p14:tracePt t="66686" x="8545513" y="1322388"/>
          <p14:tracePt t="66718" x="8555038" y="1322388"/>
          <p14:tracePt t="66738" x="8555038" y="1330325"/>
          <p14:tracePt t="66752" x="8555038" y="1339850"/>
          <p14:tracePt t="66768" x="8555038" y="1347788"/>
          <p14:tracePt t="66787" x="8537575" y="1366838"/>
          <p14:tracePt t="66802" x="8537575" y="1374775"/>
          <p14:tracePt t="66835" x="8537575" y="1384300"/>
          <p14:tracePt t="66854" x="8537575" y="1393825"/>
          <p14:tracePt t="66869" x="8537575" y="1401763"/>
          <p14:tracePt t="66886" x="8537575" y="1428750"/>
          <p14:tracePt t="66904" x="8537575" y="1455738"/>
          <p14:tracePt t="66920" x="8545513" y="1473200"/>
          <p14:tracePt t="66935" x="8545513" y="1490663"/>
          <p14:tracePt t="66951" x="8545513" y="1500188"/>
          <p14:tracePt t="66985" x="8545513" y="1509713"/>
          <p14:tracePt t="67053" x="8545513" y="1490663"/>
          <p14:tracePt t="67060" x="8545513" y="1455738"/>
          <p14:tracePt t="67069" x="8537575" y="1411288"/>
          <p14:tracePt t="67085" x="8528050" y="1357313"/>
          <p14:tracePt t="67092" x="8518525" y="1330325"/>
          <p14:tracePt t="67103" x="8518525" y="1303338"/>
          <p14:tracePt t="67119" x="8518525" y="1276350"/>
          <p14:tracePt t="67135" x="8518525" y="1268413"/>
          <p14:tracePt t="67154" x="8518525" y="1258888"/>
          <p14:tracePt t="67229" x="8518525" y="1268413"/>
          <p14:tracePt t="67236" x="8518525" y="1276350"/>
          <p14:tracePt t="67243" x="8518525" y="1295400"/>
          <p14:tracePt t="67252" x="8518525" y="1322388"/>
          <p14:tracePt t="67268" x="8518525" y="1366838"/>
          <p14:tracePt t="67286" x="8528050" y="1428750"/>
          <p14:tracePt t="67302" x="8537575" y="1455738"/>
          <p14:tracePt t="67318" x="8537575" y="1473200"/>
          <p14:tracePt t="67335" x="8537575" y="1490663"/>
          <p14:tracePt t="67352" x="8537575" y="1500188"/>
          <p14:tracePt t="67399" x="8537575" y="1490663"/>
          <p14:tracePt t="67405" x="8528050" y="1473200"/>
          <p14:tracePt t="67418" x="8528050" y="1428750"/>
          <p14:tracePt t="67435" x="8518525" y="1366838"/>
          <p14:tracePt t="67452" x="8501063" y="1330325"/>
          <p14:tracePt t="67470" x="8501063" y="1312863"/>
          <p14:tracePt t="67485" x="8501063" y="1295400"/>
          <p14:tracePt t="67539" x="8501063" y="1303338"/>
          <p14:tracePt t="67545" x="8510588" y="1312863"/>
          <p14:tracePt t="67551" x="8518525" y="1312863"/>
          <p14:tracePt t="67569" x="8518525" y="1330325"/>
          <p14:tracePt t="67588" x="8518525" y="1347788"/>
          <p14:tracePt t="67603" x="8518525" y="1366838"/>
          <p14:tracePt t="67618" x="8510588" y="1374775"/>
          <p14:tracePt t="67635" x="8501063" y="1384300"/>
          <p14:tracePt t="67846" x="8447088" y="1527175"/>
          <p14:tracePt t="67853" x="8348663" y="1758950"/>
          <p14:tracePt t="67861" x="8242300" y="1946275"/>
          <p14:tracePt t="67869" x="8161338" y="2089150"/>
          <p14:tracePt t="67888" x="7732713" y="2643188"/>
          <p14:tracePt t="67903" x="7439025" y="2919413"/>
          <p14:tracePt t="67918" x="6983413" y="3205163"/>
          <p14:tracePt t="67936" x="6545263" y="3384550"/>
          <p14:tracePt t="67954" x="6045200" y="3500438"/>
          <p14:tracePt t="67969" x="5840413" y="3517900"/>
          <p14:tracePt t="67985" x="5724525" y="3509963"/>
          <p14:tracePt t="68003" x="5626100" y="3482975"/>
          <p14:tracePt t="68021" x="5545138" y="3446463"/>
          <p14:tracePt t="68035" x="5527675" y="3438525"/>
        </p14:tracePtLst>
      </p14:laserTraceLst>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p:txBody>
          <a:bodyPr>
            <a:normAutofit fontScale="92500"/>
          </a:bodyPr>
          <a:lstStyle/>
          <a:p>
            <a:pPr marL="365125" indent="-255588" algn="l" rtl="0" eaLnBrk="1" hangingPunct="1">
              <a:lnSpc>
                <a:spcPct val="90000"/>
              </a:lnSpc>
              <a:defRPr/>
            </a:pPr>
            <a:r>
              <a:rPr lang="en-US" altLang="ar-SA" sz="2500" dirty="0" smtClean="0"/>
              <a:t>Similar to what we just learned about quartiles, where 3 quartiles split the data into 4 equal parts,</a:t>
            </a:r>
          </a:p>
          <a:p>
            <a:pPr marL="620713" lvl="1" indent="-228600" algn="l" rtl="0" eaLnBrk="1" hangingPunct="1">
              <a:lnSpc>
                <a:spcPct val="90000"/>
              </a:lnSpc>
              <a:defRPr/>
            </a:pPr>
            <a:r>
              <a:rPr lang="en-US" altLang="ar-SA" sz="2300" dirty="0" smtClean="0"/>
              <a:t>There are 9 </a:t>
            </a:r>
            <a:r>
              <a:rPr lang="en-US" altLang="ar-SA" sz="2300" b="1" i="1" dirty="0" smtClean="0"/>
              <a:t>deciles</a:t>
            </a:r>
            <a:r>
              <a:rPr lang="en-US" altLang="ar-SA" sz="2300" dirty="0" smtClean="0"/>
              <a:t> dividing the distribution into 10 equal portions (tenths). </a:t>
            </a:r>
          </a:p>
          <a:p>
            <a:pPr marL="620713" lvl="1" indent="-228600" algn="l" rtl="0" eaLnBrk="1" hangingPunct="1">
              <a:lnSpc>
                <a:spcPct val="90000"/>
              </a:lnSpc>
              <a:defRPr/>
            </a:pPr>
            <a:r>
              <a:rPr lang="en-US" altLang="ar-SA" sz="2300" dirty="0" smtClean="0"/>
              <a:t>There are four </a:t>
            </a:r>
            <a:r>
              <a:rPr lang="en-US" altLang="ar-SA" sz="2300" b="1" i="1" dirty="0" smtClean="0"/>
              <a:t>quintiles</a:t>
            </a:r>
            <a:r>
              <a:rPr lang="en-US" altLang="ar-SA" sz="2300" dirty="0" smtClean="0"/>
              <a:t> dividing the population into 5 equal portions. </a:t>
            </a:r>
          </a:p>
          <a:p>
            <a:pPr marL="620713" lvl="1" indent="-228600" algn="l" rtl="0" eaLnBrk="1" hangingPunct="1">
              <a:lnSpc>
                <a:spcPct val="90000"/>
              </a:lnSpc>
              <a:defRPr/>
            </a:pPr>
            <a:r>
              <a:rPr lang="en-US" altLang="ar-SA" sz="2300" dirty="0" smtClean="0">
                <a:latin typeface="Arial" panose="020B0604020202020204" pitchFamily="34" charset="0"/>
              </a:rPr>
              <a:t>…</a:t>
            </a:r>
            <a:r>
              <a:rPr lang="en-US" altLang="ar-SA" sz="2300" dirty="0" smtClean="0"/>
              <a:t> and 99 </a:t>
            </a:r>
            <a:r>
              <a:rPr lang="en-US" altLang="ar-SA" sz="2300" b="1" i="1" dirty="0" smtClean="0"/>
              <a:t>percentiles</a:t>
            </a:r>
            <a:r>
              <a:rPr lang="en-US" altLang="ar-SA" sz="2300" dirty="0" smtClean="0"/>
              <a:t> (next slide) </a:t>
            </a:r>
          </a:p>
          <a:p>
            <a:pPr marL="365125" indent="-255588" algn="l" rtl="0" eaLnBrk="1" hangingPunct="1">
              <a:lnSpc>
                <a:spcPct val="90000"/>
              </a:lnSpc>
              <a:defRPr/>
            </a:pPr>
            <a:r>
              <a:rPr lang="en-US" altLang="ar-SA" sz="2500" dirty="0" smtClean="0"/>
              <a:t>In all these cases, the convention is the same. The point, be it a quartile, decile, or </a:t>
            </a:r>
            <a:r>
              <a:rPr lang="en-US" altLang="ar-SA" sz="2500" i="1" dirty="0" smtClean="0"/>
              <a:t>percentile</a:t>
            </a:r>
            <a:r>
              <a:rPr lang="en-US" altLang="ar-SA" sz="2500" dirty="0" smtClean="0"/>
              <a:t>, takes the value of one of the observations or it has a value halfway between two adjacent observations. It is never necessary to split the difference between two observations more finely.</a:t>
            </a:r>
          </a:p>
          <a:p>
            <a:pPr marL="365125" indent="-255588" eaLnBrk="1" hangingPunct="1">
              <a:lnSpc>
                <a:spcPct val="90000"/>
              </a:lnSpc>
              <a:buFont typeface="Wingdings" panose="05000000000000000000" pitchFamily="2" charset="2"/>
              <a:buNone/>
              <a:defRPr/>
            </a:pPr>
            <a:endParaRPr lang="en-US" altLang="ar-SA" sz="2700" dirty="0" smtClean="0"/>
          </a:p>
          <a:p>
            <a:pPr marL="365125" indent="-255588" eaLnBrk="1" hangingPunct="1">
              <a:lnSpc>
                <a:spcPct val="90000"/>
              </a:lnSpc>
              <a:buFont typeface="Wingdings" panose="05000000000000000000" pitchFamily="2" charset="2"/>
              <a:buNone/>
              <a:defRPr/>
            </a:pPr>
            <a:endParaRPr lang="en-US" altLang="ar-SA" sz="2700" dirty="0" smtClean="0"/>
          </a:p>
          <a:p>
            <a:pPr marL="365125" indent="-255588" eaLnBrk="1" hangingPunct="1">
              <a:lnSpc>
                <a:spcPct val="90000"/>
              </a:lnSpc>
              <a:buFont typeface="Wingdings" panose="05000000000000000000" pitchFamily="2" charset="2"/>
              <a:buNone/>
              <a:defRPr/>
            </a:pPr>
            <a:endParaRPr lang="en-US" altLang="ar-SA" sz="2700" dirty="0" smtClean="0"/>
          </a:p>
          <a:p>
            <a:pPr marL="365125" indent="-255588" eaLnBrk="1" hangingPunct="1">
              <a:lnSpc>
                <a:spcPct val="90000"/>
              </a:lnSpc>
              <a:buFont typeface="Wingdings" panose="05000000000000000000" pitchFamily="2" charset="2"/>
              <a:buNone/>
              <a:defRPr/>
            </a:pPr>
            <a:endParaRPr lang="en-US" altLang="ar-SA" sz="2700" dirty="0" smtClean="0"/>
          </a:p>
          <a:p>
            <a:pPr marL="365125" indent="-255588" eaLnBrk="1" hangingPunct="1">
              <a:lnSpc>
                <a:spcPct val="90000"/>
              </a:lnSpc>
              <a:buFont typeface="Wingdings" panose="05000000000000000000" pitchFamily="2" charset="2"/>
              <a:buNone/>
              <a:defRPr/>
            </a:pPr>
            <a:endParaRPr lang="en-US" altLang="ar-SA" sz="2700" dirty="0" smtClean="0"/>
          </a:p>
          <a:p>
            <a:pPr marL="365125" indent="-255588" eaLnBrk="1" hangingPunct="1">
              <a:lnSpc>
                <a:spcPct val="90000"/>
              </a:lnSpc>
              <a:buFont typeface="Wingdings" panose="05000000000000000000" pitchFamily="2" charset="2"/>
              <a:buNone/>
              <a:defRPr/>
            </a:pPr>
            <a:endParaRPr lang="en-US" altLang="ar-SA" sz="2700" dirty="0" smtClean="0"/>
          </a:p>
          <a:p>
            <a:pPr marL="365125" indent="-255588" eaLnBrk="1" hangingPunct="1">
              <a:lnSpc>
                <a:spcPct val="90000"/>
              </a:lnSpc>
              <a:buFont typeface="Wingdings" panose="05000000000000000000" pitchFamily="2" charset="2"/>
              <a:buNone/>
              <a:defRPr/>
            </a:pPr>
            <a:endParaRPr lang="en-US" altLang="ar-SA" sz="2700" dirty="0" smtClean="0"/>
          </a:p>
          <a:p>
            <a:pPr marL="365125" indent="-255588" eaLnBrk="1" hangingPunct="1">
              <a:lnSpc>
                <a:spcPct val="90000"/>
              </a:lnSpc>
              <a:buFont typeface="Wingdings" panose="05000000000000000000" pitchFamily="2" charset="2"/>
              <a:buNone/>
              <a:defRPr/>
            </a:pPr>
            <a:endParaRPr lang="en-US" altLang="ar-SA" sz="2700" dirty="0" smtClean="0"/>
          </a:p>
          <a:p>
            <a:pPr marL="365125" indent="-255588" eaLnBrk="1" hangingPunct="1">
              <a:lnSpc>
                <a:spcPct val="90000"/>
              </a:lnSpc>
              <a:buFont typeface="Wingdings" panose="05000000000000000000" pitchFamily="2" charset="2"/>
              <a:buNone/>
              <a:defRPr/>
            </a:pPr>
            <a:endParaRPr lang="en-US" altLang="ar-SA" sz="2700" dirty="0" smtClean="0"/>
          </a:p>
          <a:p>
            <a:pPr marL="365125" indent="-255588" eaLnBrk="1" hangingPunct="1">
              <a:lnSpc>
                <a:spcPct val="90000"/>
              </a:lnSpc>
              <a:buFont typeface="Wingdings" panose="05000000000000000000" pitchFamily="2" charset="2"/>
              <a:buNone/>
              <a:defRPr/>
            </a:pPr>
            <a:endParaRPr lang="en-US" altLang="ar-SA" sz="2700" dirty="0" smtClean="0"/>
          </a:p>
          <a:p>
            <a:pPr marL="365125" indent="-255588" eaLnBrk="1" hangingPunct="1">
              <a:lnSpc>
                <a:spcPct val="90000"/>
              </a:lnSpc>
              <a:buFont typeface="Wingdings" panose="05000000000000000000" pitchFamily="2" charset="2"/>
              <a:buNone/>
              <a:defRPr/>
            </a:pPr>
            <a:endParaRPr lang="en-US" altLang="ar-SA" sz="2700" dirty="0" smtClean="0"/>
          </a:p>
          <a:p>
            <a:pPr marL="365125" indent="-255588" eaLnBrk="1" hangingPunct="1">
              <a:lnSpc>
                <a:spcPct val="90000"/>
              </a:lnSpc>
              <a:buFont typeface="Wingdings" panose="05000000000000000000" pitchFamily="2" charset="2"/>
              <a:buNone/>
              <a:defRPr/>
            </a:pPr>
            <a:endParaRPr lang="en-US" altLang="ar-SA" sz="2700" dirty="0" smtClean="0"/>
          </a:p>
          <a:p>
            <a:pPr marL="365125" indent="-255588" eaLnBrk="1" hangingPunct="1">
              <a:lnSpc>
                <a:spcPct val="90000"/>
              </a:lnSpc>
              <a:buFont typeface="Wingdings" panose="05000000000000000000" pitchFamily="2" charset="2"/>
              <a:buNone/>
              <a:defRPr/>
            </a:pPr>
            <a:endParaRPr lang="en-US" altLang="ar-SA" sz="2700" dirty="0" smtClean="0"/>
          </a:p>
          <a:p>
            <a:pPr marL="365125" indent="-255588" eaLnBrk="1" hangingPunct="1">
              <a:lnSpc>
                <a:spcPct val="90000"/>
              </a:lnSpc>
              <a:buFont typeface="Wingdings" panose="05000000000000000000" pitchFamily="2" charset="2"/>
              <a:buNone/>
              <a:defRPr/>
            </a:pPr>
            <a:endParaRPr lang="en-US" altLang="ar-SA" sz="2700" dirty="0" smtClean="0"/>
          </a:p>
          <a:p>
            <a:pPr marL="365125" indent="-255588" eaLnBrk="1" hangingPunct="1">
              <a:lnSpc>
                <a:spcPct val="90000"/>
              </a:lnSpc>
              <a:buFont typeface="Wingdings" panose="05000000000000000000" pitchFamily="2" charset="2"/>
              <a:buNone/>
              <a:defRPr/>
            </a:pPr>
            <a:endParaRPr lang="en-US" altLang="ar-SA" sz="2700" dirty="0" smtClean="0"/>
          </a:p>
          <a:p>
            <a:pPr marL="365125" indent="-255588" eaLnBrk="1" hangingPunct="1">
              <a:lnSpc>
                <a:spcPct val="90000"/>
              </a:lnSpc>
              <a:buFont typeface="Wingdings" panose="05000000000000000000" pitchFamily="2" charset="2"/>
              <a:buNone/>
              <a:defRPr/>
            </a:pPr>
            <a:endParaRPr lang="en-US" altLang="ar-SA" sz="1800" dirty="0" smtClean="0"/>
          </a:p>
        </p:txBody>
      </p:sp>
      <p:sp>
        <p:nvSpPr>
          <p:cNvPr id="47106" name="Footer Placeholder 2"/>
          <p:cNvSpPr txBox="1">
            <a:spLocks noGrp="1"/>
          </p:cNvSpPr>
          <p:nvPr/>
        </p:nvSpPr>
        <p:spPr bwMode="auto">
          <a:xfrm>
            <a:off x="4379913" y="6408738"/>
            <a:ext cx="2351087" cy="365125"/>
          </a:xfrm>
          <a:prstGeom prst="rect">
            <a:avLst/>
          </a:prstGeom>
          <a:noFill/>
          <a:ln>
            <a:miter lim="800000"/>
            <a:headEnd/>
            <a:tailEnd/>
          </a:ln>
        </p:spPr>
        <p:txBody>
          <a:bodyPr anchor="b"/>
          <a:lstStyle/>
          <a:p>
            <a:pPr algn="r" eaLnBrk="1" hangingPunct="1">
              <a:defRPr/>
            </a:pPr>
            <a:r>
              <a:rPr lang="en-US" sz="1000">
                <a:latin typeface="+mn-lt"/>
                <a:cs typeface="Arial" charset="0"/>
              </a:rPr>
              <a:t>Descriptive Statistics I</a:t>
            </a:r>
          </a:p>
        </p:txBody>
      </p:sp>
      <p:sp>
        <p:nvSpPr>
          <p:cNvPr id="48132"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B1F6DA81-FD35-4815-94A5-EE9A3363497B}" type="slidenum">
              <a:rPr lang="ar-SA" altLang="ar-SA" sz="1000">
                <a:latin typeface="Lucida Sans Unicode" panose="020B0602030504020204" pitchFamily="34" charset="0"/>
              </a:rPr>
              <a:pPr rtl="0" eaLnBrk="1" hangingPunct="1">
                <a:spcBef>
                  <a:spcPct val="0"/>
                </a:spcBef>
                <a:buClrTx/>
                <a:buSzTx/>
                <a:buFontTx/>
                <a:buNone/>
              </a:pPr>
              <a:t>27</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1143000"/>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a:effectLst>
                  <a:outerShdw blurRad="31750" dist="25400" dir="5400000" algn="tl" rotWithShape="0">
                    <a:srgbClr val="000000">
                      <a:alpha val="25000"/>
                    </a:srgbClr>
                  </a:outerShdw>
                </a:effectLst>
              </a:rPr>
              <a:t>Other </a:t>
            </a:r>
            <a:r>
              <a:rPr lang="en-US" sz="3200" b="1" dirty="0" err="1">
                <a:effectLst>
                  <a:outerShdw blurRad="31750" dist="25400" dir="5400000" algn="tl" rotWithShape="0">
                    <a:srgbClr val="000000">
                      <a:alpha val="25000"/>
                    </a:srgbClr>
                  </a:outerShdw>
                </a:effectLst>
              </a:rPr>
              <a:t>Quantiles</a:t>
            </a:r>
            <a:endParaRPr lang="en-US" sz="3200" b="1" dirty="0">
              <a:effectLst>
                <a:outerShdw blurRad="31750" dist="25400" dir="5400000" algn="tl" rotWithShape="0">
                  <a:srgbClr val="000000">
                    <a:alpha val="25000"/>
                  </a:srgbClr>
                </a:outerShdw>
              </a:effectLst>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50068"/>
    </mc:Choice>
    <mc:Fallback>
      <p:transition spd="slow" advTm="2500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1228" x="5491163" y="3429000"/>
          <p14:tracePt t="1236" x="5446713" y="3411538"/>
          <p14:tracePt t="1244" x="5402263" y="3402013"/>
          <p14:tracePt t="1259" x="5295900" y="3357563"/>
          <p14:tracePt t="1276" x="5170488" y="3303588"/>
          <p14:tracePt t="1294" x="4938713" y="3179763"/>
          <p14:tracePt t="1309" x="4724400" y="3062288"/>
          <p14:tracePt t="1345" x="4179888" y="2751138"/>
          <p14:tracePt t="1376" x="3857625" y="2500313"/>
          <p14:tracePt t="1411" x="3571875" y="2251075"/>
          <p14:tracePt t="1426" x="3473450" y="2152650"/>
          <p14:tracePt t="1442" x="3375025" y="2044700"/>
          <p14:tracePt t="1459" x="3286125" y="1946275"/>
          <p14:tracePt t="1477" x="3205163" y="1839913"/>
          <p14:tracePt t="1492" x="3152775" y="1768475"/>
          <p14:tracePt t="1509" x="3108325" y="1704975"/>
          <p14:tracePt t="1525" x="3081338" y="1643063"/>
          <p14:tracePt t="1543" x="3044825" y="1581150"/>
          <p14:tracePt t="1559" x="3027363" y="1544638"/>
          <p14:tracePt t="1576" x="3009900" y="1517650"/>
          <p14:tracePt t="1595" x="3000375" y="1482725"/>
          <p14:tracePt t="1609" x="2990850" y="1473200"/>
          <p14:tracePt t="1626" x="2990850" y="1455738"/>
          <p14:tracePt t="1642" x="2990850" y="1438275"/>
          <p14:tracePt t="1659" x="2990850" y="1419225"/>
          <p14:tracePt t="2037" x="2982913" y="1419225"/>
          <p14:tracePt t="2051" x="2965450" y="1419225"/>
          <p14:tracePt t="2060" x="2938463" y="1411288"/>
          <p14:tracePt t="2076" x="2857500" y="1393825"/>
          <p14:tracePt t="2109" x="2571750" y="1322388"/>
          <p14:tracePt t="2145" x="2419350" y="1268413"/>
          <p14:tracePt t="2176" x="2366963" y="1250950"/>
          <p14:tracePt t="2193" x="2322513" y="1241425"/>
          <p14:tracePt t="2211" x="2286000" y="1231900"/>
          <p14:tracePt t="2226" x="2268538" y="1223963"/>
          <p14:tracePt t="2243" x="2241550" y="1214438"/>
          <p14:tracePt t="2259" x="2224088" y="1214438"/>
          <p14:tracePt t="2277" x="2187575" y="1204913"/>
          <p14:tracePt t="2293" x="2160588" y="1204913"/>
          <p14:tracePt t="2310" x="2133600" y="1204913"/>
          <p14:tracePt t="2328" x="2108200" y="1196975"/>
          <p14:tracePt t="2344" x="2054225" y="1187450"/>
          <p14:tracePt t="2359" x="2027238" y="1179513"/>
          <p14:tracePt t="2376" x="2000250" y="1179513"/>
          <p14:tracePt t="2394" x="1955800" y="1169988"/>
          <p14:tracePt t="2409" x="1938338" y="1160463"/>
          <p14:tracePt t="2426" x="1919288" y="1152525"/>
          <p14:tracePt t="2442" x="1901825" y="1152525"/>
          <p14:tracePt t="2461" x="1884363" y="1152525"/>
          <p14:tracePt t="2493" x="1874838" y="1152525"/>
          <p14:tracePt t="2509" x="1866900" y="1152525"/>
          <p14:tracePt t="2830" x="1866900" y="1143000"/>
          <p14:tracePt t="2851" x="1866900" y="1133475"/>
          <p14:tracePt t="2866" x="1866900" y="1125538"/>
          <p14:tracePt t="2880" x="1874838" y="1125538"/>
          <p14:tracePt t="3065" x="1884363" y="1125538"/>
          <p14:tracePt t="3079" x="1893888" y="1116013"/>
          <p14:tracePt t="3086" x="1901825" y="1116013"/>
          <p14:tracePt t="3094" x="1911350" y="1116013"/>
          <p14:tracePt t="3110" x="1955800" y="1116013"/>
          <p14:tracePt t="3128" x="2170113" y="1125538"/>
          <p14:tracePt t="3144" x="2374900" y="1143000"/>
          <p14:tracePt t="3160" x="2616200" y="1169988"/>
          <p14:tracePt t="3176" x="2874963" y="1204913"/>
          <p14:tracePt t="3195" x="3179763" y="1231900"/>
          <p14:tracePt t="3209" x="3375025" y="1241425"/>
          <p14:tracePt t="3227" x="3544888" y="1258888"/>
          <p14:tracePt t="3243" x="3679825" y="1276350"/>
          <p14:tracePt t="3260" x="3840163" y="1303338"/>
          <p14:tracePt t="3277" x="3956050" y="1322388"/>
          <p14:tracePt t="3293" x="4037013" y="1339850"/>
          <p14:tracePt t="3310" x="4108450" y="1347788"/>
          <p14:tracePt t="3327" x="4197350" y="1384300"/>
          <p14:tracePt t="3343" x="4232275" y="1401763"/>
          <p14:tracePt t="3360" x="4251325" y="1411288"/>
          <p14:tracePt t="3378" x="4295775" y="1446213"/>
          <p14:tracePt t="3393" x="4322763" y="1490663"/>
          <p14:tracePt t="3410" x="4340225" y="1517650"/>
          <p14:tracePt t="3426" x="4367213" y="1571625"/>
          <p14:tracePt t="3443" x="4384675" y="1625600"/>
          <p14:tracePt t="3460" x="4394200" y="1643063"/>
          <p14:tracePt t="3477" x="4394200" y="1670050"/>
          <p14:tracePt t="3493" x="4394200" y="1679575"/>
          <p14:tracePt t="3509" x="4394200" y="1697038"/>
          <p14:tracePt t="3527" x="4384675" y="1714500"/>
          <p14:tracePt t="3543" x="4367213" y="1731963"/>
          <p14:tracePt t="3562" x="4330700" y="1768475"/>
          <p14:tracePt t="3577" x="4303713" y="1785938"/>
          <p14:tracePt t="3593" x="4268788" y="1803400"/>
          <p14:tracePt t="3599" x="4259263" y="1812925"/>
          <p14:tracePt t="3610" x="4251325" y="1812925"/>
          <p14:tracePt t="3628" x="4214813" y="1803400"/>
          <p14:tracePt t="3865" x="4205288" y="1839913"/>
          <p14:tracePt t="3880" x="4179888" y="1982788"/>
          <p14:tracePt t="3889" x="4170363" y="2054225"/>
          <p14:tracePt t="3901" x="4143375" y="2197100"/>
          <p14:tracePt t="3911" x="4143375" y="2259013"/>
          <p14:tracePt t="3928" x="4125913" y="2384425"/>
          <p14:tracePt t="3943" x="4108450" y="2438400"/>
          <p14:tracePt t="3960" x="4098925" y="2482850"/>
          <p14:tracePt t="3977" x="4081463" y="2517775"/>
          <p14:tracePt t="3996" x="4054475" y="2571750"/>
          <p14:tracePt t="4010" x="4037013" y="2598738"/>
          <p14:tracePt t="4028" x="4017963" y="2608263"/>
          <p14:tracePt t="4044" x="4010025" y="2625725"/>
          <p14:tracePt t="4061" x="3983038" y="2643188"/>
          <p14:tracePt t="4077" x="3965575" y="2643188"/>
          <p14:tracePt t="4093" x="3956050" y="2652713"/>
          <p14:tracePt t="4099" x="3946525" y="2652713"/>
          <p14:tracePt t="4112" x="3929063" y="2660650"/>
          <p14:tracePt t="4127" x="3911600" y="2660650"/>
          <p14:tracePt t="4143" x="3894138" y="2660650"/>
          <p14:tracePt t="4160" x="3875088" y="2660650"/>
          <p14:tracePt t="4179" x="3848100" y="2660650"/>
          <p14:tracePt t="4193" x="3822700" y="2660650"/>
          <p14:tracePt t="4210" x="3803650" y="2660650"/>
          <p14:tracePt t="4227" x="3776663" y="2660650"/>
          <p14:tracePt t="4244" x="3759200" y="2660650"/>
          <p14:tracePt t="4260" x="3751263" y="2660650"/>
          <p14:tracePt t="4277" x="3741738" y="2660650"/>
          <p14:tracePt t="4295" x="3724275" y="2660650"/>
          <p14:tracePt t="4311" x="3697288" y="2660650"/>
          <p14:tracePt t="4327" x="3670300" y="2660650"/>
          <p14:tracePt t="4344" x="3652838" y="2670175"/>
          <p14:tracePt t="4364" x="3616325" y="2679700"/>
          <p14:tracePt t="4377" x="3589338" y="2687638"/>
          <p14:tracePt t="4393" x="3562350" y="2687638"/>
          <p14:tracePt t="4410" x="3527425" y="2697163"/>
          <p14:tracePt t="4428" x="3473450" y="2705100"/>
          <p14:tracePt t="4443" x="3446463" y="2724150"/>
          <p14:tracePt t="4460" x="3411538" y="2732088"/>
          <p14:tracePt t="4479" x="3375025" y="2751138"/>
          <p14:tracePt t="4494" x="3303588" y="2759075"/>
          <p14:tracePt t="4511" x="3268663" y="2768600"/>
          <p14:tracePt t="4528" x="3224213" y="2768600"/>
          <p14:tracePt t="4547" x="3160713" y="2768600"/>
          <p14:tracePt t="4560" x="3108325" y="2768600"/>
          <p14:tracePt t="4577" x="3071813" y="2759075"/>
          <p14:tracePt t="4594" x="3036888" y="2741613"/>
          <p14:tracePt t="4599" x="3017838" y="2741613"/>
          <p14:tracePt t="4614" x="2973388" y="2714625"/>
          <p14:tracePt t="4627" x="2928938" y="2697163"/>
          <p14:tracePt t="4644" x="2884488" y="2670175"/>
          <p14:tracePt t="4660" x="2840038" y="2643188"/>
          <p14:tracePt t="4677" x="2768600" y="2608263"/>
          <p14:tracePt t="4694" x="2741613" y="2589213"/>
          <p14:tracePt t="4711" x="2705100" y="2571750"/>
          <p14:tracePt t="4729" x="2670175" y="2544763"/>
          <p14:tracePt t="4744" x="2643188" y="2536825"/>
          <p14:tracePt t="4761" x="2625725" y="2517775"/>
          <p14:tracePt t="4777" x="2616200" y="2509838"/>
          <p14:tracePt t="4797" x="2608263" y="2500313"/>
          <p14:tracePt t="4812" x="2598738" y="2490788"/>
          <p14:tracePt t="4827" x="2598738" y="2482850"/>
          <p14:tracePt t="4848" x="2598738" y="2465388"/>
          <p14:tracePt t="4863" x="2598738" y="2455863"/>
          <p14:tracePt t="4879" x="2608263" y="2428875"/>
          <p14:tracePt t="4894" x="2643188" y="2393950"/>
          <p14:tracePt t="4913" x="2759075" y="2330450"/>
          <p14:tracePt t="4928" x="2840038" y="2295525"/>
          <p14:tracePt t="4944" x="2919413" y="2276475"/>
          <p14:tracePt t="4960" x="3009900" y="2268538"/>
          <p14:tracePt t="4978" x="3125788" y="2268538"/>
          <p14:tracePt t="4994" x="3205163" y="2268538"/>
          <p14:tracePt t="5011" x="3286125" y="2276475"/>
          <p14:tracePt t="5031" x="3367088" y="2295525"/>
          <p14:tracePt t="5044" x="3411538" y="2322513"/>
          <p14:tracePt t="5060" x="3455988" y="2339975"/>
          <p14:tracePt t="5078" x="3500438" y="2366963"/>
          <p14:tracePt t="5096" x="3554413" y="2393950"/>
          <p14:tracePt t="5111" x="3581400" y="2401888"/>
          <p14:tracePt t="5127" x="3598863" y="2419350"/>
          <p14:tracePt t="5144" x="3625850" y="2428875"/>
          <p14:tracePt t="5163" x="3652838" y="2438400"/>
          <p14:tracePt t="5177" x="3660775" y="2446338"/>
          <p14:tracePt t="5194" x="3670300" y="2455863"/>
          <p14:tracePt t="5210" x="3687763" y="2465388"/>
          <p14:tracePt t="5228" x="3714750" y="2482850"/>
          <p14:tracePt t="5244" x="3724275" y="2490788"/>
          <p14:tracePt t="5262" x="3741738" y="2509838"/>
          <p14:tracePt t="5280" x="3759200" y="2527300"/>
          <p14:tracePt t="5295" x="3768725" y="2536825"/>
          <p14:tracePt t="5327" x="3768725" y="2544763"/>
          <p14:tracePt t="5345" x="3714750" y="2589213"/>
          <p14:tracePt t="5361" x="3633788" y="2608263"/>
          <p14:tracePt t="5377" x="3544888" y="2616200"/>
          <p14:tracePt t="5394" x="3465513" y="2625725"/>
          <p14:tracePt t="5412" x="3348038" y="2625725"/>
          <p14:tracePt t="5427" x="3286125" y="2616200"/>
          <p14:tracePt t="5444" x="3259138" y="2616200"/>
          <p14:tracePt t="5706" x="3179763" y="2616200"/>
          <p14:tracePt t="5716" x="3081338" y="2616200"/>
          <p14:tracePt t="5728" x="2884488" y="2616200"/>
          <p14:tracePt t="5744" x="2687638" y="2589213"/>
          <p14:tracePt t="5760" x="2490788" y="2571750"/>
          <p14:tracePt t="5779" x="2268538" y="2517775"/>
          <p14:tracePt t="5794" x="2160588" y="2465388"/>
          <p14:tracePt t="5812" x="2081213" y="2428875"/>
          <p14:tracePt t="5830" x="1946275" y="2347913"/>
          <p14:tracePt t="5845" x="1839913" y="2303463"/>
          <p14:tracePt t="5860" x="1758950" y="2268538"/>
          <p14:tracePt t="5877" x="1687513" y="2232025"/>
          <p14:tracePt t="5896" x="1608138" y="2187575"/>
          <p14:tracePt t="5910" x="1562100" y="2160588"/>
          <p14:tracePt t="5928" x="1509713" y="2133600"/>
          <p14:tracePt t="5944" x="1473200" y="2108200"/>
          <p14:tracePt t="5962" x="1401763" y="2071688"/>
          <p14:tracePt t="5977" x="1347788" y="2044700"/>
          <p14:tracePt t="5994" x="1303338" y="2009775"/>
          <p14:tracePt t="6011" x="1250950" y="1965325"/>
          <p14:tracePt t="6029" x="1196975" y="1911350"/>
          <p14:tracePt t="6045" x="1160463" y="1866900"/>
          <p14:tracePt t="6061" x="1125538" y="1830388"/>
          <p14:tracePt t="6080" x="1081088" y="1795463"/>
          <p14:tracePt t="6094" x="1044575" y="1768475"/>
          <p14:tracePt t="6111" x="1009650" y="1751013"/>
          <p14:tracePt t="6127" x="973138" y="1731963"/>
          <p14:tracePt t="6146" x="919163" y="1704975"/>
          <p14:tracePt t="6161" x="884238" y="1697038"/>
          <p14:tracePt t="6178" x="847725" y="1687513"/>
          <p14:tracePt t="6194" x="822325" y="1679575"/>
          <p14:tracePt t="6211" x="785813" y="1660525"/>
          <p14:tracePt t="6227" x="758825" y="1643063"/>
          <p14:tracePt t="6244" x="741363" y="1625600"/>
          <p14:tracePt t="6264" x="714375" y="1598613"/>
          <p14:tracePt t="6278" x="696913" y="1589088"/>
          <p14:tracePt t="6295" x="687388" y="1581150"/>
          <p14:tracePt t="6311" x="669925" y="1571625"/>
          <p14:tracePt t="6330" x="642938" y="1562100"/>
          <p14:tracePt t="6344" x="615950" y="1544638"/>
          <p14:tracePt t="6361" x="588963" y="1536700"/>
          <p14:tracePt t="6378" x="554038" y="1517650"/>
          <p14:tracePt t="6395" x="527050" y="1509713"/>
          <p14:tracePt t="6411" x="509588" y="1509713"/>
          <p14:tracePt t="6428" x="500063" y="1500188"/>
          <p14:tracePt t="6447" x="473075" y="1490663"/>
          <p14:tracePt t="6461" x="455613" y="1482725"/>
          <p14:tracePt t="6478" x="446088" y="1482725"/>
          <p14:tracePt t="6494" x="438150" y="1482725"/>
          <p14:tracePt t="6513" x="428625" y="1482725"/>
          <p14:tracePt t="6529" x="419100" y="1482725"/>
          <p14:tracePt t="6561" x="411163" y="1482725"/>
          <p14:tracePt t="6578" x="401638" y="1482725"/>
          <p14:tracePt t="9853" x="419100" y="1482725"/>
          <p14:tracePt t="9861" x="428625" y="1473200"/>
          <p14:tracePt t="9868" x="438150" y="1473200"/>
          <p14:tracePt t="9881" x="473075" y="1455738"/>
          <p14:tracePt t="9896" x="509588" y="1455738"/>
          <p14:tracePt t="9912" x="554038" y="1455738"/>
          <p14:tracePt t="9929" x="608013" y="1455738"/>
          <p14:tracePt t="9963" x="741363" y="1455738"/>
          <p14:tracePt t="9996" x="822325" y="1455738"/>
          <p14:tracePt t="10029" x="874713" y="1455738"/>
          <p14:tracePt t="10046" x="901700" y="1455738"/>
          <p14:tracePt t="10064" x="919163" y="1455738"/>
          <p14:tracePt t="10079" x="946150" y="1465263"/>
          <p14:tracePt t="10096" x="965200" y="1465263"/>
          <p14:tracePt t="10101" x="965200" y="1473200"/>
          <p14:tracePt t="10112" x="973138" y="1473200"/>
          <p14:tracePt t="10130" x="1000125" y="1482725"/>
          <p14:tracePt t="10146" x="1017588" y="1490663"/>
          <p14:tracePt t="10163" x="1062038" y="1490663"/>
          <p14:tracePt t="10179" x="1098550" y="1509713"/>
          <p14:tracePt t="10197" x="1160463" y="1517650"/>
          <p14:tracePt t="10212" x="1187450" y="1536700"/>
          <p14:tracePt t="10229" x="1223963" y="1536700"/>
          <p14:tracePt t="10248" x="1258888" y="1544638"/>
          <p14:tracePt t="10262" x="1276350" y="1544638"/>
          <p14:tracePt t="10280" x="1285875" y="1544638"/>
          <p14:tracePt t="10296" x="1295400" y="1544638"/>
          <p14:tracePt t="10314" x="1312863" y="1544638"/>
          <p14:tracePt t="10426" x="1312863" y="1536700"/>
          <p14:tracePt t="10433" x="1312863" y="1517650"/>
          <p14:tracePt t="10446" x="1295400" y="1490663"/>
          <p14:tracePt t="10462" x="1276350" y="1482725"/>
          <p14:tracePt t="10479" x="1268413" y="1465263"/>
          <p14:tracePt t="10498" x="1250950" y="1446213"/>
          <p14:tracePt t="10513" x="1241425" y="1438275"/>
          <p14:tracePt t="10529" x="1231900" y="1428750"/>
          <p14:tracePt t="10546" x="1223963" y="1428750"/>
          <p14:tracePt t="11726" x="1223963" y="1438275"/>
          <p14:tracePt t="19800" x="1250950" y="1438275"/>
          <p14:tracePt t="19806" x="1268413" y="1428750"/>
          <p14:tracePt t="19818" x="1312863" y="1419225"/>
          <p14:tracePt t="19833" x="1347788" y="1401763"/>
          <p14:tracePt t="19849" x="1374775" y="1401763"/>
          <p14:tracePt t="19866" x="1401763" y="1393825"/>
          <p14:tracePt t="19884" x="1438275" y="1374775"/>
          <p14:tracePt t="19917" x="1473200" y="1374775"/>
          <p14:tracePt t="19950" x="1527175" y="1374775"/>
          <p14:tracePt t="19983" x="1562100" y="1384300"/>
          <p14:tracePt t="20003" x="1589088" y="1393825"/>
          <p14:tracePt t="20017" x="1608138" y="1401763"/>
          <p14:tracePt t="20033" x="1633538" y="1401763"/>
          <p14:tracePt t="20049" x="1670050" y="1419225"/>
          <p14:tracePt t="20070" x="1714500" y="1428750"/>
          <p14:tracePt t="20083" x="1751013" y="1446213"/>
          <p14:tracePt t="20099" x="1776413" y="1446213"/>
          <p14:tracePt t="20105" x="1812925" y="1455738"/>
          <p14:tracePt t="20116" x="1822450" y="1455738"/>
          <p14:tracePt t="20134" x="1866900" y="1465263"/>
          <p14:tracePt t="20149" x="1901825" y="1465263"/>
          <p14:tracePt t="20166" x="1919288" y="1465263"/>
          <p14:tracePt t="20185" x="1955800" y="1465263"/>
          <p14:tracePt t="20200" x="1965325" y="1465263"/>
          <p14:tracePt t="20217" x="1973263" y="1465263"/>
          <p14:tracePt t="20233" x="1982788" y="1465263"/>
          <p14:tracePt t="20251" x="1990725" y="1465263"/>
          <p14:tracePt t="20783" x="1990725" y="1455738"/>
          <p14:tracePt t="20832" x="1990725" y="1446213"/>
          <p14:tracePt t="20848" x="1982788" y="1438275"/>
          <p14:tracePt t="20869" x="1973263" y="1428750"/>
          <p14:tracePt t="20891" x="1965325" y="1428750"/>
          <p14:tracePt t="20913" x="1946275" y="1419225"/>
          <p14:tracePt t="20934" x="1938338" y="1419225"/>
          <p14:tracePt t="20950" x="1928813" y="1419225"/>
          <p14:tracePt t="20966" x="1919288" y="1419225"/>
          <p14:tracePt t="20985" x="1911350" y="1419225"/>
          <p14:tracePt t="20999" x="1901825" y="1419225"/>
          <p14:tracePt t="21016" x="1893888" y="1419225"/>
          <p14:tracePt t="21038" x="1884363" y="1419225"/>
          <p14:tracePt t="21054" x="1874838" y="1419225"/>
          <p14:tracePt t="21076" x="1866900" y="1419225"/>
          <p14:tracePt t="21120" x="1857375" y="1419225"/>
          <p14:tracePt t="21758" x="1866900" y="1419225"/>
          <p14:tracePt t="21766" x="1866900" y="1428750"/>
          <p14:tracePt t="21816" x="1874838" y="1428750"/>
          <p14:tracePt t="21906" x="1874838" y="1438275"/>
          <p14:tracePt t="21949" x="1884363" y="1446213"/>
          <p14:tracePt t="22016" x="1893888" y="1446213"/>
          <p14:tracePt t="22045" x="1893888" y="1455738"/>
          <p14:tracePt t="32000" x="1911350" y="1446213"/>
          <p14:tracePt t="32015" x="1928813" y="1438275"/>
          <p14:tracePt t="32022" x="1946275" y="1438275"/>
          <p14:tracePt t="32037" x="1965325" y="1428750"/>
          <p14:tracePt t="32055" x="2000250" y="1411288"/>
          <p14:tracePt t="32070" x="2036763" y="1401763"/>
          <p14:tracePt t="32088" x="2062163" y="1393825"/>
          <p14:tracePt t="32121" x="2251075" y="1357313"/>
          <p14:tracePt t="32154" x="2401888" y="1322388"/>
          <p14:tracePt t="32187" x="2857500" y="1303338"/>
          <p14:tracePt t="32204" x="3133725" y="1312863"/>
          <p14:tracePt t="32221" x="3482975" y="1322388"/>
          <p14:tracePt t="32238" x="4010025" y="1357313"/>
          <p14:tracePt t="32254" x="4313238" y="1366838"/>
          <p14:tracePt t="32271" x="4562475" y="1366838"/>
          <p14:tracePt t="32287" x="4813300" y="1366838"/>
          <p14:tracePt t="32305" x="5099050" y="1347788"/>
          <p14:tracePt t="32321" x="5303838" y="1330325"/>
          <p14:tracePt t="32337" x="5491163" y="1322388"/>
          <p14:tracePt t="32356" x="5661025" y="1322388"/>
          <p14:tracePt t="32371" x="5795963" y="1322388"/>
          <p14:tracePt t="32387" x="5929313" y="1339850"/>
          <p14:tracePt t="32404" x="6062663" y="1347788"/>
          <p14:tracePt t="32422" x="6224588" y="1384300"/>
          <p14:tracePt t="32437" x="6330950" y="1401763"/>
          <p14:tracePt t="32455" x="6465888" y="1419225"/>
          <p14:tracePt t="32471" x="6616700" y="1446213"/>
          <p14:tracePt t="32488" x="6786563" y="1473200"/>
          <p14:tracePt t="32506" x="6902450" y="1473200"/>
          <p14:tracePt t="32521" x="7000875" y="1482725"/>
          <p14:tracePt t="32540" x="7108825" y="1500188"/>
          <p14:tracePt t="32554" x="7161213" y="1517650"/>
          <p14:tracePt t="32571" x="7188200" y="1517650"/>
          <p14:tracePt t="32587" x="7215188" y="1517650"/>
          <p14:tracePt t="32605" x="7224713" y="1517650"/>
          <p14:tracePt t="32622" x="7232650" y="1517650"/>
          <p14:tracePt t="32638" x="7242175" y="1517650"/>
          <p14:tracePt t="32680" x="7251700" y="1517650"/>
          <p14:tracePt t="32724" x="7259638" y="1517650"/>
          <p14:tracePt t="32731" x="7259638" y="1509713"/>
          <p14:tracePt t="32738" x="7269163" y="1509713"/>
          <p14:tracePt t="32755" x="7286625" y="1490663"/>
          <p14:tracePt t="32771" x="7304088" y="1482725"/>
          <p14:tracePt t="32788" x="7340600" y="1455738"/>
          <p14:tracePt t="32804" x="7358063" y="1438275"/>
          <p14:tracePt t="32821" x="7358063" y="1428750"/>
          <p14:tracePt t="32840" x="7375525" y="1419225"/>
          <p14:tracePt t="32854" x="7375525" y="1411288"/>
          <p14:tracePt t="32872" x="7385050" y="1411288"/>
          <p14:tracePt t="32915" x="7394575" y="1411288"/>
          <p14:tracePt t="33247" x="7429500" y="1419225"/>
          <p14:tracePt t="33250" x="7446963" y="1419225"/>
          <p14:tracePt t="33257" x="7456488" y="1419225"/>
          <p14:tracePt t="33272" x="7500938" y="1428750"/>
          <p14:tracePt t="33288" x="7527925" y="1438275"/>
          <p14:tracePt t="33305" x="7545388" y="1438275"/>
          <p14:tracePt t="33323" x="7562850" y="1438275"/>
          <p14:tracePt t="33355" x="7581900" y="1438275"/>
          <p14:tracePt t="33619" x="7589838" y="1446213"/>
          <p14:tracePt t="33626" x="7608888" y="1455738"/>
          <p14:tracePt t="33639" x="7643813" y="1465263"/>
          <p14:tracePt t="33655" x="7670800" y="1482725"/>
          <p14:tracePt t="33671" x="7697788" y="1490663"/>
          <p14:tracePt t="33691" x="7715250" y="1500188"/>
          <p14:tracePt t="33705" x="7724775" y="1500188"/>
          <p14:tracePt t="33722" x="7732713" y="1500188"/>
          <p14:tracePt t="33739" x="7742238" y="1500188"/>
          <p14:tracePt t="33758" x="7751763" y="1500188"/>
          <p14:tracePt t="33771" x="7759700" y="1500188"/>
          <p14:tracePt t="33788" x="7769225" y="1500188"/>
          <p14:tracePt t="33805" x="7777163" y="1500188"/>
          <p14:tracePt t="33821" x="7786688" y="1500188"/>
          <p14:tracePt t="34103" x="7786688" y="1490663"/>
          <p14:tracePt t="34205" x="7786688" y="1482725"/>
          <p14:tracePt t="34258" x="7786688" y="1473200"/>
          <p14:tracePt t="34514" x="7777163" y="1465263"/>
          <p14:tracePt t="34521" x="7769225" y="1465263"/>
          <p14:tracePt t="34549" x="7759700" y="1465263"/>
          <p14:tracePt t="34572" x="7759700" y="1455738"/>
          <p14:tracePt t="44065" x="7769225" y="1455738"/>
          <p14:tracePt t="44072" x="7769225" y="1446213"/>
          <p14:tracePt t="44080" x="7777163" y="1446213"/>
          <p14:tracePt t="44100" x="7786688" y="1446213"/>
          <p14:tracePt t="44123" x="7796213" y="1446213"/>
          <p14:tracePt t="44137" x="7804150" y="1446213"/>
          <p14:tracePt t="44144" x="7813675" y="1438275"/>
          <p14:tracePt t="44176" x="7840663" y="1428750"/>
          <p14:tracePt t="44209" x="7848600" y="1428750"/>
          <p14:tracePt t="44242" x="7867650" y="1428750"/>
          <p14:tracePt t="44260" x="7885113" y="1428750"/>
          <p14:tracePt t="44313" x="7894638" y="1428750"/>
          <p14:tracePt t="44328" x="7902575" y="1428750"/>
          <p14:tracePt t="44336" x="7912100" y="1428750"/>
          <p14:tracePt t="44349" x="7920038" y="1428750"/>
          <p14:tracePt t="44359" x="7929563" y="1428750"/>
          <p14:tracePt t="44378" x="7947025" y="1428750"/>
          <p14:tracePt t="44392" x="7966075" y="1428750"/>
          <p14:tracePt t="44409" x="7974013" y="1428750"/>
          <p14:tracePt t="44425" x="7991475" y="1428750"/>
          <p14:tracePt t="44445" x="8010525" y="1428750"/>
          <p14:tracePt t="44476" x="8018463" y="1428750"/>
          <p14:tracePt t="44593" x="8010525" y="1428750"/>
          <p14:tracePt t="44600" x="8001000" y="1428750"/>
          <p14:tracePt t="44612" x="7966075" y="1419225"/>
          <p14:tracePt t="44628" x="7939088" y="1419225"/>
          <p14:tracePt t="44642" x="7912100" y="1419225"/>
          <p14:tracePt t="44659" x="7894638" y="1419225"/>
          <p14:tracePt t="44693" x="7885113" y="1419225"/>
          <p14:tracePt t="44709" x="7875588" y="1419225"/>
          <p14:tracePt t="44753" x="7867650" y="1419225"/>
          <p14:tracePt t="44789" x="7858125" y="1419225"/>
          <p14:tracePt t="44818" x="7848600" y="1419225"/>
          <p14:tracePt t="44827" x="7840663" y="1419225"/>
          <p14:tracePt t="44842" x="7823200" y="1419225"/>
          <p14:tracePt t="44856" x="7823200" y="1428750"/>
          <p14:tracePt t="44863" x="7813675" y="1428750"/>
          <p14:tracePt t="44886" x="7804150" y="1428750"/>
          <p14:tracePt t="46560" x="7804150" y="1438275"/>
          <p14:tracePt t="50023" x="7804150" y="1473200"/>
          <p14:tracePt t="50030" x="7804150" y="1527175"/>
          <p14:tracePt t="50044" x="7769225" y="1643063"/>
          <p14:tracePt t="50061" x="7616825" y="1795463"/>
          <p14:tracePt t="50080" x="7054850" y="2197100"/>
          <p14:tracePt t="50095" x="6402388" y="2527300"/>
          <p14:tracePt t="50111" x="5634038" y="2813050"/>
          <p14:tracePt t="50116" x="5295900" y="2911475"/>
          <p14:tracePt t="50128" x="4867275" y="3017838"/>
          <p14:tracePt t="50161" x="3670300" y="3170238"/>
          <p14:tracePt t="50195" x="3276600" y="3179763"/>
          <p14:tracePt t="50212" x="3089275" y="3170238"/>
          <p14:tracePt t="50228" x="3027363" y="3152775"/>
          <p14:tracePt t="50244" x="2973388" y="3133725"/>
          <p14:tracePt t="50262" x="2955925" y="3125788"/>
          <p14:tracePt t="50279" x="2928938" y="3116263"/>
          <p14:tracePt t="50294" x="2919413" y="3098800"/>
          <p14:tracePt t="50329" x="2901950" y="3089275"/>
          <p14:tracePt t="50344" x="2901950" y="3071813"/>
          <p14:tracePt t="50361" x="2884488" y="3044825"/>
          <p14:tracePt t="50381" x="2874963" y="3009900"/>
          <p14:tracePt t="50396" x="2874963" y="2990850"/>
          <p14:tracePt t="50411" x="2874963" y="2973388"/>
          <p14:tracePt t="50428" x="2874963" y="2955925"/>
          <p14:tracePt t="50447" x="2874963" y="2938463"/>
          <p14:tracePt t="50461" x="2874963" y="2928938"/>
          <p14:tracePt t="50478" x="2874963" y="2911475"/>
          <p14:tracePt t="50494" x="2874963" y="2901950"/>
          <p14:tracePt t="50515" x="2874963" y="2874963"/>
          <p14:tracePt t="50528" x="2901950" y="2857500"/>
          <p14:tracePt t="50545" x="2955925" y="2822575"/>
          <p14:tracePt t="50562" x="3036888" y="2786063"/>
          <p14:tracePt t="50579" x="3160713" y="2714625"/>
          <p14:tracePt t="50594" x="3251200" y="2687638"/>
          <p14:tracePt t="50611" x="3340100" y="2652713"/>
          <p14:tracePt t="50618" x="3394075" y="2633663"/>
          <p14:tracePt t="50631" x="3490913" y="2608263"/>
          <p14:tracePt t="50645" x="3581400" y="2581275"/>
          <p14:tracePt t="50661" x="3652838" y="2571750"/>
          <p14:tracePt t="50678" x="3705225" y="2571750"/>
          <p14:tracePt t="50696" x="3768725" y="2571750"/>
          <p14:tracePt t="50711" x="3822700" y="2571750"/>
          <p14:tracePt t="50728" x="3875088" y="2571750"/>
          <p14:tracePt t="50744" x="3911600" y="2571750"/>
          <p14:tracePt t="50762" x="3956050" y="2571750"/>
          <p14:tracePt t="50778" x="3973513" y="2571750"/>
          <p14:tracePt t="50811" x="3983038" y="2571750"/>
          <p14:tracePt t="50827" x="3990975" y="2571750"/>
          <p14:tracePt t="50955" x="3973513" y="2571750"/>
          <p14:tracePt t="50964" x="3965575" y="2571750"/>
          <p14:tracePt t="50977" x="3929063" y="2571750"/>
          <p14:tracePt t="50995" x="3875088" y="2589213"/>
          <p14:tracePt t="51012" x="3751263" y="2616200"/>
          <p14:tracePt t="51029" x="3643313" y="2643188"/>
          <p14:tracePt t="51045" x="3562350" y="2660650"/>
          <p14:tracePt t="51064" x="3455988" y="2670175"/>
          <p14:tracePt t="51078" x="3402013" y="2679700"/>
          <p14:tracePt t="51095" x="3348038" y="2687638"/>
          <p14:tracePt t="51111" x="3295650" y="2697163"/>
          <p14:tracePt t="51118" x="3268663" y="2697163"/>
          <p14:tracePt t="51131" x="3214688" y="2705100"/>
          <p14:tracePt t="51145" x="3160713" y="2705100"/>
          <p14:tracePt t="51161" x="3108325" y="2705100"/>
          <p14:tracePt t="51178" x="3062288" y="2705100"/>
          <p14:tracePt t="51195" x="3000375" y="2705100"/>
          <p14:tracePt t="51211" x="2965450" y="2687638"/>
          <p14:tracePt t="51228" x="2938463" y="2687638"/>
          <p14:tracePt t="51248" x="2901950" y="2670175"/>
          <p14:tracePt t="51262" x="2874963" y="2652713"/>
          <p14:tracePt t="51278" x="2867025" y="2633663"/>
          <p14:tracePt t="51295" x="2857500" y="2625725"/>
          <p14:tracePt t="51314" x="2857500" y="2598738"/>
          <p14:tracePt t="51328" x="2857500" y="2581275"/>
          <p14:tracePt t="51345" x="2857500" y="2554288"/>
          <p14:tracePt t="51361" x="2874963" y="2527300"/>
          <p14:tracePt t="51379" x="2973388" y="2455863"/>
          <p14:tracePt t="51395" x="3089275" y="2411413"/>
          <p14:tracePt t="51412" x="3205163" y="2366963"/>
          <p14:tracePt t="51431" x="3322638" y="2339975"/>
          <p14:tracePt t="51444" x="3394075" y="2330450"/>
          <p14:tracePt t="51462" x="3455988" y="2330450"/>
          <p14:tracePt t="51478" x="3517900" y="2330450"/>
          <p14:tracePt t="51498" x="3598863" y="2339975"/>
          <p14:tracePt t="51512" x="3643313" y="2339975"/>
          <p14:tracePt t="51528" x="3687763" y="2347913"/>
          <p14:tracePt t="51547" x="3741738" y="2366963"/>
          <p14:tracePt t="51563" x="3768725" y="2374900"/>
          <p14:tracePt t="51578" x="3786188" y="2393950"/>
          <p14:tracePt t="51595" x="3803650" y="2401888"/>
          <p14:tracePt t="51613" x="3813175" y="2419350"/>
          <p14:tracePt t="51631" x="3830638" y="2428875"/>
          <p14:tracePt t="51661" x="3840163" y="2438400"/>
          <p14:tracePt t="51679" x="3840163" y="2446338"/>
          <p14:tracePt t="51697" x="3840163" y="2455863"/>
          <p14:tracePt t="51712" x="3840163" y="2473325"/>
          <p14:tracePt t="51728" x="3840163" y="2482850"/>
          <p14:tracePt t="51747" x="3840163" y="2509838"/>
          <p14:tracePt t="51761" x="3830638" y="2536825"/>
          <p14:tracePt t="51779" x="3822700" y="2554288"/>
          <p14:tracePt t="51797" x="3803650" y="2571750"/>
          <p14:tracePt t="51811" x="3776663" y="2598738"/>
          <p14:tracePt t="51828" x="3759200" y="2616200"/>
          <p14:tracePt t="51845" x="3741738" y="2633663"/>
          <p14:tracePt t="51864" x="3724275" y="2643188"/>
          <p14:tracePt t="51895" x="3705225" y="2652713"/>
          <p14:tracePt t="51915" x="3697288" y="2652713"/>
          <p14:tracePt t="51946" x="3687763" y="2652713"/>
          <p14:tracePt t="58728" x="3687763" y="2660650"/>
          <p14:tracePt t="58737" x="3687763" y="2670175"/>
          <p14:tracePt t="58749" x="3705225" y="2697163"/>
          <p14:tracePt t="58764" x="3714750" y="2705100"/>
          <p14:tracePt t="58781" x="3741738" y="2741613"/>
          <p14:tracePt t="58799" x="3768725" y="2768600"/>
          <p14:tracePt t="58814" x="3803650" y="2786063"/>
          <p14:tracePt t="58831" x="3840163" y="2795588"/>
          <p14:tracePt t="58864" x="3929063" y="2822575"/>
          <p14:tracePt t="58898" x="3983038" y="2840038"/>
          <p14:tracePt t="58931" x="4027488" y="2840038"/>
          <p14:tracePt t="58948" x="4044950" y="2847975"/>
          <p14:tracePt t="58965" x="4054475" y="2847975"/>
          <p14:tracePt t="58983" x="4081463" y="2867025"/>
          <p14:tracePt t="58997" x="4089400" y="2867025"/>
          <p14:tracePt t="59015" x="4098925" y="2874963"/>
          <p14:tracePt t="59034" x="4108450" y="2884488"/>
          <p14:tracePt t="59049" x="4116388" y="2884488"/>
          <p14:tracePt t="59081" x="4125913" y="2894013"/>
          <p14:tracePt t="59100" x="4125913" y="2901950"/>
          <p14:tracePt t="59513" x="4125913" y="2911475"/>
          <p14:tracePt t="60026" x="4116388" y="2911475"/>
          <p14:tracePt t="60061" x="4108450" y="2911475"/>
          <p14:tracePt t="60075" x="4098925" y="2911475"/>
          <p14:tracePt t="60105" x="4089400" y="2911475"/>
          <p14:tracePt t="60127" x="4081463" y="2911475"/>
          <p14:tracePt t="60141" x="4071938" y="2911475"/>
          <p14:tracePt t="60149" x="4062413" y="2911475"/>
          <p14:tracePt t="60181" x="4027488" y="2911475"/>
          <p14:tracePt t="60198" x="4010025" y="2911475"/>
          <p14:tracePt t="60217" x="3973513" y="2911475"/>
          <p14:tracePt t="60231" x="3956050" y="2911475"/>
          <p14:tracePt t="60249" x="3929063" y="2911475"/>
          <p14:tracePt t="60268" x="3894138" y="2911475"/>
          <p14:tracePt t="60282" x="3848100" y="2901950"/>
          <p14:tracePt t="60298" x="3822700" y="2901950"/>
          <p14:tracePt t="60315" x="3795713" y="2901950"/>
          <p14:tracePt t="60334" x="3768725" y="2901950"/>
          <p14:tracePt t="60348" x="3759200" y="2901950"/>
          <p14:tracePt t="60365" x="3732213" y="2884488"/>
          <p14:tracePt t="60383" x="3724275" y="2884488"/>
          <p14:tracePt t="60399" x="3705225" y="2884488"/>
          <p14:tracePt t="60415" x="3679825" y="2884488"/>
          <p14:tracePt t="60432" x="3660775" y="2884488"/>
          <p14:tracePt t="60448" x="3625850" y="2884488"/>
          <p14:tracePt t="60465" x="3554413" y="2884488"/>
          <p14:tracePt t="60482" x="3527425" y="2884488"/>
          <p14:tracePt t="60498" x="3490913" y="2884488"/>
          <p14:tracePt t="60518" x="3465513" y="2884488"/>
          <p14:tracePt t="60532" x="3455988" y="2884488"/>
          <p14:tracePt t="60548" x="3438525" y="2884488"/>
          <p14:tracePt t="60566" x="3429000" y="2884488"/>
          <p14:tracePt t="60583" x="3411538" y="2884488"/>
          <p14:tracePt t="60893" x="3429000" y="2884488"/>
          <p14:tracePt t="60906" x="3517900" y="2884488"/>
          <p14:tracePt t="60917" x="3554413" y="2884488"/>
          <p14:tracePt t="60932" x="3616325" y="2884488"/>
          <p14:tracePt t="60950" x="3697288" y="2884488"/>
          <p14:tracePt t="60965" x="3732213" y="2884488"/>
          <p14:tracePt t="60983" x="3776663" y="2884488"/>
          <p14:tracePt t="61000" x="3795713" y="2884488"/>
          <p14:tracePt t="61016" x="3822700" y="2884488"/>
          <p14:tracePt t="61032" x="3830638" y="2884488"/>
          <p14:tracePt t="61049" x="3848100" y="2884488"/>
          <p14:tracePt t="61067" x="3875088" y="2884488"/>
          <p14:tracePt t="61081" x="3894138" y="2874963"/>
          <p14:tracePt t="61098" x="3919538" y="2867025"/>
          <p14:tracePt t="61115" x="3946525" y="2857500"/>
          <p14:tracePt t="61135" x="3956050" y="2857500"/>
          <p14:tracePt t="61148" x="3965575" y="2857500"/>
          <p14:tracePt t="61165" x="3973513" y="2857500"/>
          <p14:tracePt t="61182" x="3983038" y="2857500"/>
          <p14:tracePt t="61481" x="3973513" y="2847975"/>
          <p14:tracePt t="61494" x="3938588" y="2822575"/>
          <p14:tracePt t="61504" x="3911600" y="2813050"/>
          <p14:tracePt t="61517" x="3830638" y="2786063"/>
          <p14:tracePt t="61532" x="3759200" y="2759075"/>
          <p14:tracePt t="61549" x="3705225" y="2751138"/>
          <p14:tracePt t="61567" x="3633788" y="2732088"/>
          <p14:tracePt t="61582" x="3598863" y="2724150"/>
          <p14:tracePt t="61599" x="3581400" y="2714625"/>
          <p14:tracePt t="61618" x="3571875" y="2714625"/>
          <p14:tracePt t="61625" x="3562350" y="2714625"/>
          <p14:tracePt t="61649" x="3554413" y="2714625"/>
          <p14:tracePt t="61672" x="3544888" y="2714625"/>
          <p14:tracePt t="62010" x="3562350" y="2714625"/>
          <p14:tracePt t="62024" x="3598863" y="2714625"/>
          <p14:tracePt t="62037" x="3633788" y="2714625"/>
          <p14:tracePt t="62050" x="3660775" y="2714625"/>
          <p14:tracePt t="62065" x="3687763" y="2714625"/>
          <p14:tracePt t="62083" x="3697288" y="2714625"/>
          <p14:tracePt t="62132" x="3714750" y="2714625"/>
          <p14:tracePt t="62243" x="3714750" y="2705100"/>
          <p14:tracePt t="62258" x="3714750" y="2697163"/>
          <p14:tracePt t="62268" x="3697288" y="2697163"/>
          <p14:tracePt t="62282" x="3660775" y="2687638"/>
          <p14:tracePt t="62301" x="3598863" y="2679700"/>
          <p14:tracePt t="62315" x="3554413" y="2679700"/>
          <p14:tracePt t="62333" x="3509963" y="2679700"/>
          <p14:tracePt t="62352" x="3455988" y="2679700"/>
          <p14:tracePt t="62367" x="3419475" y="2679700"/>
          <p14:tracePt t="62383" x="3375025" y="2679700"/>
          <p14:tracePt t="62399" x="3330575" y="2679700"/>
          <p14:tracePt t="62420" x="3251200" y="2679700"/>
          <p14:tracePt t="62433" x="3205163" y="2687638"/>
          <p14:tracePt t="62449" x="3170238" y="2687638"/>
          <p14:tracePt t="62466" x="3133725" y="2687638"/>
          <p14:tracePt t="62485" x="3116263" y="2687638"/>
          <p14:tracePt t="62499" x="3108325" y="2687638"/>
          <p14:tracePt t="62515" x="3098800" y="2687638"/>
          <p14:tracePt t="62742" x="3160713" y="2705100"/>
          <p14:tracePt t="62756" x="3348038" y="2741613"/>
          <p14:tracePt t="62766" x="3429000" y="2768600"/>
          <p14:tracePt t="62785" x="3643313" y="2822575"/>
          <p14:tracePt t="62801" x="3786188" y="2840038"/>
          <p14:tracePt t="62816" x="3867150" y="2857500"/>
          <p14:tracePt t="62832" x="3929063" y="2857500"/>
          <p14:tracePt t="62851" x="3973513" y="2857500"/>
          <p14:tracePt t="62865" x="4000500" y="2857500"/>
          <p14:tracePt t="62882" x="4010025" y="2857500"/>
          <p14:tracePt t="62899" x="4017963" y="2857500"/>
          <p14:tracePt t="62917" x="4027488" y="2857500"/>
          <p14:tracePt t="62950" x="4037013" y="2857500"/>
          <p14:tracePt t="62971" x="4044950" y="2857500"/>
          <p14:tracePt t="62983" x="4054475" y="2857500"/>
          <p14:tracePt t="63000" x="4062413" y="2857500"/>
          <p14:tracePt t="63015" x="4071938" y="2857500"/>
          <p14:tracePt t="63032" x="4081463" y="2840038"/>
          <p14:tracePt t="63287" x="4081463" y="2847975"/>
          <p14:tracePt t="63301" x="4081463" y="2901950"/>
          <p14:tracePt t="63317" x="4081463" y="2973388"/>
          <p14:tracePt t="63333" x="4081463" y="3027363"/>
          <p14:tracePt t="63349" x="4062413" y="3062288"/>
          <p14:tracePt t="63366" x="4044950" y="3089275"/>
          <p14:tracePt t="63383" x="3983038" y="3125788"/>
          <p14:tracePt t="63402" x="3795713" y="3197225"/>
          <p14:tracePt t="63416" x="3581400" y="3259138"/>
          <p14:tracePt t="63433" x="3394075" y="3295650"/>
          <p14:tracePt t="63449" x="3133725" y="3322638"/>
          <p14:tracePt t="63468" x="2751138" y="3357563"/>
          <p14:tracePt t="63482" x="2465388" y="3367088"/>
          <p14:tracePt t="63499" x="2197100" y="3384550"/>
          <p14:tracePt t="63516" x="1990725" y="3402013"/>
          <p14:tracePt t="63534" x="1697038" y="3419475"/>
          <p14:tracePt t="63550" x="1562100" y="3419475"/>
          <p14:tracePt t="63566" x="1465263" y="3419475"/>
          <p14:tracePt t="63585" x="1366838" y="3419475"/>
          <p14:tracePt t="63600" x="1312863" y="3419475"/>
          <p14:tracePt t="63616" x="1258888" y="3429000"/>
          <p14:tracePt t="63621" x="1241425" y="3429000"/>
          <p14:tracePt t="63633" x="1223963" y="3429000"/>
          <p14:tracePt t="63651" x="1187450" y="3429000"/>
          <p14:tracePt t="63666" x="1169988" y="3429000"/>
          <p14:tracePt t="63685" x="1160463" y="3429000"/>
          <p14:tracePt t="63701" x="1152525" y="3429000"/>
          <p14:tracePt t="63717" x="1143000" y="3429000"/>
          <p14:tracePt t="64452" x="1160463" y="3429000"/>
          <p14:tracePt t="64461" x="1196975" y="3429000"/>
          <p14:tracePt t="64476" x="1312863" y="3429000"/>
          <p14:tracePt t="64491" x="1482725" y="3429000"/>
          <p14:tracePt t="64503" x="1633538" y="3429000"/>
          <p14:tracePt t="64517" x="1812925" y="3446463"/>
          <p14:tracePt t="64533" x="2017713" y="3455988"/>
          <p14:tracePt t="64569" x="2393950" y="3482975"/>
          <p14:tracePt t="64599" x="2643188" y="3490913"/>
          <p14:tracePt t="64633" x="2813050" y="3490913"/>
          <p14:tracePt t="64656" x="2938463" y="3490913"/>
          <p14:tracePt t="64668" x="2973388" y="3490913"/>
          <p14:tracePt t="64683" x="3062288" y="3490913"/>
          <p14:tracePt t="64701" x="3152775" y="3490913"/>
          <p14:tracePt t="64717" x="3205163" y="3490913"/>
          <p14:tracePt t="64733" x="3251200" y="3482975"/>
          <p14:tracePt t="64753" x="3295650" y="3482975"/>
          <p14:tracePt t="64767" x="3322638" y="3482975"/>
          <p14:tracePt t="64783" x="3330575" y="3482975"/>
          <p14:tracePt t="64800" x="3348038" y="3473450"/>
          <p14:tracePt t="64818" x="3375025" y="3455988"/>
          <p14:tracePt t="64833" x="3394075" y="3455988"/>
          <p14:tracePt t="64850" x="3402013" y="3455988"/>
          <p14:tracePt t="64867" x="3411538" y="3455988"/>
          <p14:tracePt t="64885" x="3419475" y="3455988"/>
          <p14:tracePt t="64945" x="3419475" y="3446463"/>
          <p14:tracePt t="65290" x="3419475" y="3438525"/>
          <p14:tracePt t="65303" x="3411538" y="3429000"/>
          <p14:tracePt t="65318" x="3411538" y="3411538"/>
          <p14:tracePt t="65334" x="3394075" y="3394075"/>
          <p14:tracePt t="65350" x="3394075" y="3384550"/>
          <p14:tracePt t="65383" x="3394075" y="3357563"/>
          <p14:tracePt t="65417" x="3394075" y="3340100"/>
          <p14:tracePt t="65467" x="3394075" y="3330575"/>
          <p14:tracePt t="65517" x="3394075" y="3322638"/>
          <p14:tracePt t="66310" x="3402013" y="3313113"/>
          <p14:tracePt t="66324" x="3455988" y="3313113"/>
          <p14:tracePt t="66333" x="3473450" y="3313113"/>
          <p14:tracePt t="66352" x="3517900" y="3313113"/>
          <p14:tracePt t="66367" x="3554413" y="3313113"/>
          <p14:tracePt t="66384" x="3589338" y="3313113"/>
          <p14:tracePt t="66400" x="3616325" y="3313113"/>
          <p14:tracePt t="66434" x="3687763" y="3313113"/>
          <p14:tracePt t="66469" x="3759200" y="3313113"/>
          <p14:tracePt t="66501" x="3803650" y="3313113"/>
          <p14:tracePt t="66517" x="3830638" y="3322638"/>
          <p14:tracePt t="66537" x="3867150" y="3330575"/>
          <p14:tracePt t="66550" x="3884613" y="3330575"/>
          <p14:tracePt t="66567" x="3911600" y="3330575"/>
          <p14:tracePt t="66584" x="3929063" y="3340100"/>
          <p14:tracePt t="66602" x="3956050" y="3340100"/>
          <p14:tracePt t="66617" x="3965575" y="3340100"/>
          <p14:tracePt t="66634" x="3983038" y="3340100"/>
          <p14:tracePt t="66650" x="3990975" y="3348038"/>
          <p14:tracePt t="66668" x="4027488" y="3357563"/>
          <p14:tracePt t="66684" x="4044950" y="3357563"/>
          <p14:tracePt t="66701" x="4081463" y="3357563"/>
          <p14:tracePt t="66720" x="4125913" y="3357563"/>
          <p14:tracePt t="66734" x="4152900" y="3357563"/>
          <p14:tracePt t="66750" x="4179888" y="3357563"/>
          <p14:tracePt t="66770" x="4197350" y="3357563"/>
          <p14:tracePt t="66784" x="4205288" y="3357563"/>
          <p14:tracePt t="66800" x="4214813" y="3357563"/>
          <p14:tracePt t="66834" x="4224338" y="3357563"/>
          <p14:tracePt t="66854" x="4232275" y="3357563"/>
          <p14:tracePt t="66876" x="4251325" y="3357563"/>
          <p14:tracePt t="66890" x="4259263" y="3357563"/>
          <p14:tracePt t="66904" x="4276725" y="3357563"/>
          <p14:tracePt t="66918" x="4286250" y="3357563"/>
          <p14:tracePt t="66935" x="4295775" y="3357563"/>
          <p14:tracePt t="66950" x="4313238" y="3357563"/>
          <p14:tracePt t="66969" x="4340225" y="3357563"/>
          <p14:tracePt t="67001" x="4348163" y="3357563"/>
          <p14:tracePt t="67017" x="4357688" y="3357563"/>
          <p14:tracePt t="68013" x="4348163" y="3348038"/>
          <p14:tracePt t="68026" x="4295775" y="3348038"/>
          <p14:tracePt t="68035" x="4268788" y="3340100"/>
          <p14:tracePt t="68051" x="4232275" y="3330575"/>
          <p14:tracePt t="68069" x="4179888" y="3322638"/>
          <p14:tracePt t="68084" x="4143375" y="3313113"/>
          <p14:tracePt t="68101" x="4108450" y="3303588"/>
          <p14:tracePt t="68118" x="4081463" y="3303588"/>
          <p14:tracePt t="68125" x="4054475" y="3303588"/>
          <p14:tracePt t="68151" x="3983038" y="3303588"/>
          <p14:tracePt t="68187" x="3902075" y="3295650"/>
          <p14:tracePt t="68218" x="3857625" y="3295650"/>
          <p14:tracePt t="68234" x="3848100" y="3295650"/>
          <p14:tracePt t="68254" x="3840163" y="3295650"/>
          <p14:tracePt t="68268" x="3830638" y="3295650"/>
          <p14:tracePt t="68358" x="3822700" y="3295650"/>
          <p14:tracePt t="68403" x="3813175" y="3295650"/>
          <p14:tracePt t="68410" x="3803650" y="3295650"/>
          <p14:tracePt t="68418" x="3795713" y="3295650"/>
          <p14:tracePt t="68437" x="3786188" y="3295650"/>
          <p14:tracePt t="68454" x="3776663" y="3295650"/>
          <p14:tracePt t="68469" x="3768725" y="3295650"/>
          <p14:tracePt t="68489" x="3759200" y="3295650"/>
          <p14:tracePt t="69996" x="3741738" y="3295650"/>
          <p14:tracePt t="70008" x="3732213" y="3295650"/>
          <p14:tracePt t="70030" x="3724275" y="3295650"/>
          <p14:tracePt t="70201" x="3714750" y="3295650"/>
          <p14:tracePt t="70222" x="3705225" y="3295650"/>
          <p14:tracePt t="70236" x="3697288" y="3295650"/>
          <p14:tracePt t="70251" x="3687763" y="3295650"/>
          <p14:tracePt t="70273" x="3679825" y="3295650"/>
          <p14:tracePt t="70354" x="3670300" y="3295650"/>
          <p14:tracePt t="70369" x="3660775" y="3295650"/>
          <p14:tracePt t="70391" x="3652838" y="3295650"/>
          <p14:tracePt t="70413" x="3643313" y="3295650"/>
          <p14:tracePt t="70464" x="3633788" y="3295650"/>
          <p14:tracePt t="70517" x="3625850" y="3295650"/>
          <p14:tracePt t="72842" x="3616325" y="3295650"/>
          <p14:tracePt t="72857" x="3598863" y="3295650"/>
          <p14:tracePt t="72866" x="3581400" y="3286125"/>
          <p14:tracePt t="72876" x="3562350" y="3276600"/>
          <p14:tracePt t="72887" x="3544888" y="3276600"/>
          <p14:tracePt t="72903" x="3527425" y="3276600"/>
          <p14:tracePt t="72921" x="3517900" y="3276600"/>
          <p14:tracePt t="72953" x="3509963" y="3276600"/>
          <p14:tracePt t="72987" x="3482975" y="3259138"/>
          <p14:tracePt t="73020" x="3438525" y="3224213"/>
          <p14:tracePt t="73038" x="3367088" y="3170238"/>
          <p14:tracePt t="73053" x="3286125" y="3125788"/>
          <p14:tracePt t="73070" x="3152775" y="3062288"/>
          <p14:tracePt t="73086" x="2973388" y="2938463"/>
          <p14:tracePt t="73104" x="2598738" y="2670175"/>
          <p14:tracePt t="73120" x="2393950" y="2536825"/>
          <p14:tracePt t="73137" x="2241550" y="2446338"/>
          <p14:tracePt t="73143" x="2179638" y="2411413"/>
          <p14:tracePt t="73158" x="2027238" y="2347913"/>
          <p14:tracePt t="73172" x="1911350" y="2286000"/>
          <p14:tracePt t="73186" x="1812925" y="2251075"/>
          <p14:tracePt t="73203" x="1758950" y="2224088"/>
          <p14:tracePt t="73222" x="1704975" y="2197100"/>
          <p14:tracePt t="73236" x="1687513" y="2179638"/>
          <p14:tracePt t="73253" x="1679575" y="2170113"/>
          <p14:tracePt t="73269" x="1670050" y="2160588"/>
          <p14:tracePt t="73289" x="1652588" y="2152650"/>
          <p14:tracePt t="73407" x="1660525" y="2152650"/>
          <p14:tracePt t="73422" x="1687513" y="2160588"/>
          <p14:tracePt t="73436" x="1758950" y="2179638"/>
          <p14:tracePt t="73453" x="1839913" y="2214563"/>
          <p14:tracePt t="73471" x="1990725" y="2268538"/>
          <p14:tracePt t="73486" x="2108200" y="2322513"/>
          <p14:tracePt t="73504" x="2241550" y="2374900"/>
          <p14:tracePt t="73520" x="2374900" y="2446338"/>
          <p14:tracePt t="73537" x="2536825" y="2554288"/>
          <p14:tracePt t="73553" x="2633663" y="2643188"/>
          <p14:tracePt t="73570" x="2732088" y="2714625"/>
          <p14:tracePt t="73589" x="2857500" y="2822575"/>
          <p14:tracePt t="73603" x="2928938" y="2857500"/>
          <p14:tracePt t="73620" x="2982913" y="2894013"/>
          <p14:tracePt t="73626" x="3009900" y="2911475"/>
          <p14:tracePt t="73639" x="3054350" y="2928938"/>
          <p14:tracePt t="73655" x="3081338" y="2946400"/>
          <p14:tracePt t="73670" x="3116263" y="2955925"/>
          <p14:tracePt t="73687" x="3152775" y="2982913"/>
          <p14:tracePt t="73707" x="3205163" y="3009900"/>
          <p14:tracePt t="73721" x="3241675" y="3027363"/>
          <p14:tracePt t="73737" x="3268663" y="3036888"/>
          <p14:tracePt t="73753" x="3313113" y="3062288"/>
          <p14:tracePt t="73772" x="3384550" y="3108325"/>
          <p14:tracePt t="73787" x="3419475" y="3116263"/>
          <p14:tracePt t="73803" x="3446463" y="3133725"/>
          <p14:tracePt t="73820" x="3473450" y="3152775"/>
          <p14:tracePt t="73839" x="3490913" y="3160713"/>
          <p14:tracePt t="73853" x="3509963" y="3170238"/>
          <p14:tracePt t="73870" x="3509963" y="3179763"/>
          <p14:tracePt t="73889" x="3517900" y="3187700"/>
          <p14:tracePt t="73903" x="3536950" y="3197225"/>
          <p14:tracePt t="73936" x="3544888" y="3205163"/>
          <p14:tracePt t="74040" x="3544888" y="3214688"/>
          <p14:tracePt t="74067" x="3544888" y="3224213"/>
          <p14:tracePt t="74128" x="3544888" y="3232150"/>
          <p14:tracePt t="74164" x="3544888" y="3241675"/>
          <p14:tracePt t="74201" x="3544888" y="3251200"/>
          <p14:tracePt t="74236" x="3544888" y="3259138"/>
          <p14:tracePt t="74324" x="3544888" y="3268663"/>
          <p14:tracePt t="74332" x="3554413" y="3268663"/>
          <p14:tracePt t="74347" x="3554413" y="3276600"/>
          <p14:tracePt t="74354" x="3562350" y="3276600"/>
          <p14:tracePt t="74370" x="3571875" y="3276600"/>
          <p14:tracePt t="74390" x="3608388" y="3276600"/>
          <p14:tracePt t="74403" x="3643313" y="3276600"/>
          <p14:tracePt t="74420" x="3687763" y="3268663"/>
          <p14:tracePt t="77209" x="3660775" y="3268663"/>
          <p14:tracePt t="77217" x="3643313" y="3268663"/>
          <p14:tracePt t="77223" x="3625850" y="3268663"/>
          <p14:tracePt t="77239" x="3598863" y="3268663"/>
          <p14:tracePt t="77255" x="3562350" y="3268663"/>
          <p14:tracePt t="77272" x="3527425" y="3268663"/>
          <p14:tracePt t="77288" x="3509963" y="3268663"/>
          <p14:tracePt t="77323" x="3446463" y="3276600"/>
          <p14:tracePt t="77355" x="3411538" y="3276600"/>
          <p14:tracePt t="77388" x="3384550" y="3276600"/>
          <p14:tracePt t="77404" x="3367088" y="3276600"/>
          <p14:tracePt t="77421" x="3348038" y="3276600"/>
          <p14:tracePt t="77438" x="3340100" y="3276600"/>
          <p14:tracePt t="77455" x="3330575" y="3276600"/>
          <p14:tracePt t="77583" x="3340100" y="3286125"/>
          <p14:tracePt t="77595" x="3384550" y="3295650"/>
          <p14:tracePt t="77606" x="3429000" y="3303588"/>
          <p14:tracePt t="77625" x="3571875" y="3330575"/>
          <p14:tracePt t="77641" x="3670300" y="3340100"/>
          <p14:tracePt t="77654" x="3759200" y="3357563"/>
          <p14:tracePt t="77672" x="3875088" y="3367088"/>
          <p14:tracePt t="77690" x="4010025" y="3375025"/>
          <p14:tracePt t="77705" x="4071938" y="3375025"/>
          <p14:tracePt t="77721" x="4116388" y="3375025"/>
          <p14:tracePt t="77738" x="4152900" y="3375025"/>
          <p14:tracePt t="77757" x="4197350" y="3375025"/>
          <p14:tracePt t="77771" x="4224338" y="3375025"/>
          <p14:tracePt t="77789" x="4241800" y="3375025"/>
          <p14:tracePt t="77805" x="4259263" y="3375025"/>
          <p14:tracePt t="77821" x="4286250" y="3375025"/>
          <p14:tracePt t="77838" x="4295775" y="3375025"/>
          <p14:tracePt t="77855" x="4313238" y="3375025"/>
          <p14:tracePt t="77874" x="4322763" y="3375025"/>
          <p14:tracePt t="77888" x="4330700" y="3375025"/>
          <p14:tracePt t="77906" x="4340225" y="3375025"/>
          <p14:tracePt t="77927" x="4348163" y="3375025"/>
          <p14:tracePt t="77941" x="4357688" y="3375025"/>
          <p14:tracePt t="77955" x="4367213" y="3375025"/>
          <p14:tracePt t="77971" x="4384675" y="3375025"/>
          <p14:tracePt t="77988" x="4394200" y="3375025"/>
          <p14:tracePt t="78006" x="4402138" y="3375025"/>
          <p14:tracePt t="78021" x="4411663" y="3375025"/>
          <p14:tracePt t="78038" x="4419600" y="3375025"/>
          <p14:tracePt t="78058" x="4429125" y="3375025"/>
          <p14:tracePt t="78185" x="4429125" y="3367088"/>
          <p14:tracePt t="78197" x="4419600" y="3367088"/>
          <p14:tracePt t="78207" x="4411663" y="3357563"/>
          <p14:tracePt t="78221" x="4367213" y="3357563"/>
          <p14:tracePt t="78239" x="4322763" y="3348038"/>
          <p14:tracePt t="78255" x="4268788" y="3330575"/>
          <p14:tracePt t="78272" x="4214813" y="3322638"/>
          <p14:tracePt t="78288" x="4170363" y="3313113"/>
          <p14:tracePt t="78307" x="4108450" y="3303588"/>
          <p14:tracePt t="78321" x="4054475" y="3295650"/>
          <p14:tracePt t="78338" x="4000500" y="3276600"/>
          <p14:tracePt t="78355" x="3956050" y="3276600"/>
          <p14:tracePt t="78374" x="3919538" y="3268663"/>
          <p14:tracePt t="78388" x="3911600" y="3259138"/>
          <p14:tracePt t="78405" x="3902075" y="3259138"/>
          <p14:tracePt t="78424" x="3894138" y="3259138"/>
          <p14:tracePt t="78439" x="3884613" y="3259138"/>
          <p14:tracePt t="78551" x="3875088" y="3259138"/>
          <p14:tracePt t="82066" x="3848100" y="3259138"/>
          <p14:tracePt t="82072" x="3813175" y="3259138"/>
          <p14:tracePt t="82080" x="3759200" y="3259138"/>
          <p14:tracePt t="82090" x="3705225" y="3241675"/>
          <p14:tracePt t="82108" x="3455988" y="3179763"/>
          <p14:tracePt t="82123" x="3268663" y="3108325"/>
          <p14:tracePt t="82129" x="3187700" y="3081338"/>
          <p14:tracePt t="82140" x="3116263" y="3044825"/>
          <p14:tracePt t="82173" x="2714625" y="2857500"/>
          <p14:tracePt t="82207" x="2455863" y="2705100"/>
          <p14:tracePt t="82239" x="2187575" y="2490788"/>
          <p14:tracePt t="82256" x="2108200" y="2401888"/>
          <p14:tracePt t="82273" x="2036763" y="2322513"/>
          <p14:tracePt t="82291" x="1928813" y="2160588"/>
          <p14:tracePt t="82306" x="1874838" y="2054225"/>
          <p14:tracePt t="82323" x="1830388" y="1946275"/>
          <p14:tracePt t="82341" x="1795463" y="1866900"/>
          <p14:tracePt t="82358" x="1751013" y="1795463"/>
          <p14:tracePt t="82373" x="1724025" y="1758950"/>
          <p14:tracePt t="82390" x="1697038" y="1714500"/>
          <p14:tracePt t="82408" x="1660525" y="1679575"/>
          <p14:tracePt t="82423" x="1633538" y="1643063"/>
          <p14:tracePt t="82440" x="1608138" y="1608138"/>
          <p14:tracePt t="82457" x="1581150" y="1554163"/>
          <p14:tracePt t="82474" x="1536700" y="1490663"/>
          <p14:tracePt t="82489" x="1509713" y="1465263"/>
          <p14:tracePt t="82507" x="1500188" y="1419225"/>
          <p14:tracePt t="82523" x="1482725" y="1401763"/>
          <p14:tracePt t="82541" x="1473200" y="1374775"/>
          <p14:tracePt t="82556" x="1465263" y="1374775"/>
          <p14:tracePt t="82573" x="1465263" y="1366838"/>
          <p14:tracePt t="82592" x="1465263" y="1357313"/>
          <p14:tracePt t="82873" x="1465263" y="1366838"/>
          <p14:tracePt t="82888" x="1465263" y="1374775"/>
          <p14:tracePt t="82902" x="1473200" y="1384300"/>
          <p14:tracePt t="82924" x="1473200" y="1393825"/>
          <p14:tracePt t="83035" x="1473200" y="1401763"/>
          <p14:tracePt t="83056" x="1473200" y="1411288"/>
          <p14:tracePt t="83063" x="1473200" y="1419225"/>
          <p14:tracePt t="83085" x="1473200" y="1428750"/>
          <p14:tracePt t="83107" x="1473200" y="1438275"/>
          <p14:tracePt t="83129" x="1473200" y="1446213"/>
          <p14:tracePt t="83144" x="1473200" y="1455738"/>
          <p14:tracePt t="83195" x="1473200" y="1465263"/>
          <p14:tracePt t="83218" x="1473200" y="1473200"/>
          <p14:tracePt t="83549" x="1473200" y="1465263"/>
          <p14:tracePt t="83584" x="1473200" y="1455738"/>
          <p14:tracePt t="83599" x="1473200" y="1446213"/>
          <p14:tracePt t="83644" x="1473200" y="1438275"/>
          <p14:tracePt t="83738" x="1473200" y="1428750"/>
          <p14:tracePt t="84744" x="1482725" y="1428750"/>
          <p14:tracePt t="84751" x="1509713" y="1428750"/>
          <p14:tracePt t="84758" x="1536700" y="1428750"/>
          <p14:tracePt t="84774" x="1581150" y="1428750"/>
          <p14:tracePt t="84791" x="1608138" y="1428750"/>
          <p14:tracePt t="84808" x="1633538" y="1428750"/>
          <p14:tracePt t="84824" x="1643063" y="1428750"/>
          <p14:tracePt t="84841" x="1652588" y="1428750"/>
          <p14:tracePt t="84874" x="1670050" y="1428750"/>
          <p14:tracePt t="84951" x="1687513" y="1428750"/>
          <p14:tracePt t="84958" x="1697038" y="1419225"/>
          <p14:tracePt t="84977" x="1751013" y="1411288"/>
          <p14:tracePt t="84991" x="1785938" y="1401763"/>
          <p14:tracePt t="85007" x="1812925" y="1384300"/>
          <p14:tracePt t="85024" x="1839913" y="1384300"/>
          <p14:tracePt t="85044" x="1857375" y="1374775"/>
          <p14:tracePt t="85058" x="1874838" y="1374775"/>
          <p14:tracePt t="85074" x="1884363" y="1374775"/>
          <p14:tracePt t="85091" x="1893888" y="1374775"/>
          <p14:tracePt t="85108" x="1901825" y="1374775"/>
          <p14:tracePt t="85125" x="1919288" y="1374775"/>
          <p14:tracePt t="85206" x="1928813" y="1374775"/>
          <p14:tracePt t="85228" x="1938338" y="1374775"/>
          <p14:tracePt t="85237" x="1946275" y="1374775"/>
          <p14:tracePt t="85244" x="1955800" y="1374775"/>
          <p14:tracePt t="85257" x="1965325" y="1374775"/>
          <p14:tracePt t="85274" x="1982788" y="1393825"/>
          <p14:tracePt t="85293" x="2000250" y="1401763"/>
          <p14:tracePt t="85308" x="2009775" y="1401763"/>
          <p14:tracePt t="85325" x="2027238" y="1411288"/>
          <p14:tracePt t="85341" x="2044700" y="1419225"/>
          <p14:tracePt t="85359" x="2062163" y="1428750"/>
          <p14:tracePt t="85374" x="2071688" y="1438275"/>
          <p14:tracePt t="85391" x="2081213" y="1438275"/>
          <p14:tracePt t="85409" x="2098675" y="1438275"/>
          <p14:tracePt t="85424" x="2108200" y="1438275"/>
          <p14:tracePt t="85794" x="2098675" y="1438275"/>
          <p14:tracePt t="85801" x="2089150" y="1438275"/>
          <p14:tracePt t="86690" x="2081213" y="1438275"/>
          <p14:tracePt t="86711" x="2071688" y="1438275"/>
          <p14:tracePt t="86732" x="2062163" y="1438275"/>
          <p14:tracePt t="86748" x="2054225" y="1438275"/>
          <p14:tracePt t="87297" x="2062163" y="1438275"/>
          <p14:tracePt t="87818" x="2071688" y="1438275"/>
          <p14:tracePt t="91474" x="2098675" y="1438275"/>
          <p14:tracePt t="91481" x="2133600" y="1411288"/>
          <p14:tracePt t="91493" x="2197100" y="1384300"/>
          <p14:tracePt t="91510" x="2268538" y="1357313"/>
          <p14:tracePt t="91527" x="2374900" y="1330325"/>
          <p14:tracePt t="91545" x="2581275" y="1295400"/>
          <p14:tracePt t="91560" x="2687638" y="1285875"/>
          <p14:tracePt t="91577" x="2776538" y="1285875"/>
          <p14:tracePt t="91611" x="3027363" y="1295400"/>
          <p14:tracePt t="91643" x="3179763" y="1312863"/>
          <p14:tracePt t="91650" x="3205163" y="1312863"/>
          <p14:tracePt t="91676" x="3276600" y="1322388"/>
          <p14:tracePt t="91693" x="3313113" y="1322388"/>
          <p14:tracePt t="91710" x="3357563" y="1322388"/>
          <p14:tracePt t="91728" x="3402013" y="1322388"/>
          <p14:tracePt t="91743" x="3438525" y="1330325"/>
          <p14:tracePt t="91760" x="3465513" y="1330325"/>
          <p14:tracePt t="91776" x="3500438" y="1330325"/>
          <p14:tracePt t="91794" x="3536950" y="1347788"/>
          <p14:tracePt t="91810" x="3562350" y="1347788"/>
          <p14:tracePt t="91827" x="3571875" y="1357313"/>
          <p14:tracePt t="91845" x="3598863" y="1366838"/>
          <p14:tracePt t="91860" x="3616325" y="1374775"/>
          <p14:tracePt t="91877" x="3643313" y="1393825"/>
          <p14:tracePt t="91893" x="3670300" y="1411288"/>
          <p14:tracePt t="91911" x="3687763" y="1428750"/>
          <p14:tracePt t="91927" x="3697288" y="1428750"/>
          <p14:tracePt t="91944" x="3714750" y="1446213"/>
          <p14:tracePt t="91977" x="3724275" y="1455738"/>
          <p14:tracePt t="91993" x="3732213" y="1455738"/>
          <p14:tracePt t="92494" x="3732213" y="1446213"/>
          <p14:tracePt t="92611" x="3732213" y="1438275"/>
          <p14:tracePt t="92727" x="3732213" y="1428750"/>
          <p14:tracePt t="92780" x="3732213" y="1419225"/>
          <p14:tracePt t="92867" x="3732213" y="1411288"/>
          <p14:tracePt t="92934" x="3732213" y="1401763"/>
          <p14:tracePt t="93521" x="3732213" y="1411288"/>
          <p14:tracePt t="93541" x="3732213" y="1419225"/>
          <p14:tracePt t="93563" x="3732213" y="1428750"/>
          <p14:tracePt t="93641" x="3732213" y="1438275"/>
          <p14:tracePt t="96601" x="3759200" y="1438275"/>
          <p14:tracePt t="96610" x="3813175" y="1438275"/>
          <p14:tracePt t="96617" x="3857625" y="1438275"/>
          <p14:tracePt t="96628" x="3965575" y="1438275"/>
          <p14:tracePt t="96645" x="4089400" y="1438275"/>
          <p14:tracePt t="96662" x="4179888" y="1438275"/>
          <p14:tracePt t="96680" x="4295775" y="1438275"/>
          <p14:tracePt t="96712" x="4446588" y="1446213"/>
          <p14:tracePt t="96746" x="4652963" y="1473200"/>
          <p14:tracePt t="96779" x="4759325" y="1500188"/>
          <p14:tracePt t="96798" x="4830763" y="1517650"/>
          <p14:tracePt t="96812" x="4867275" y="1544638"/>
          <p14:tracePt t="96829" x="4911725" y="1554163"/>
          <p14:tracePt t="96845" x="4965700" y="1571625"/>
          <p14:tracePt t="96864" x="5027613" y="1589088"/>
          <p14:tracePt t="96879" x="5062538" y="1598613"/>
          <p14:tracePt t="96896" x="5116513" y="1608138"/>
          <p14:tracePt t="96914" x="5160963" y="1625600"/>
          <p14:tracePt t="96929" x="5205413" y="1633538"/>
          <p14:tracePt t="96945" x="5232400" y="1643063"/>
          <p14:tracePt t="96962" x="5259388" y="1643063"/>
          <p14:tracePt t="96982" x="5303838" y="1643063"/>
          <p14:tracePt t="96996" x="5357813" y="1643063"/>
          <p14:tracePt t="97012" x="5411788" y="1643063"/>
          <p14:tracePt t="97029" x="5465763" y="1643063"/>
          <p14:tracePt t="97047" x="5562600" y="1633538"/>
          <p14:tracePt t="97063" x="5599113" y="1633538"/>
          <p14:tracePt t="97079" x="5626100" y="1633538"/>
          <p14:tracePt t="97096" x="5634038" y="1633538"/>
          <p14:tracePt t="97112" x="5653088" y="1633538"/>
          <p14:tracePt t="97129" x="5661025" y="1633538"/>
          <p14:tracePt t="97159" x="5670550" y="1633538"/>
          <p14:tracePt t="97180" x="5670550" y="1625600"/>
          <p14:tracePt t="97195" x="5670550" y="1616075"/>
          <p14:tracePt t="97210" x="5670550" y="1608138"/>
          <p14:tracePt t="97233" x="5670550" y="1598613"/>
          <p14:tracePt t="97247" x="5670550" y="1589088"/>
          <p14:tracePt t="97253" x="5670550" y="1581150"/>
          <p14:tracePt t="97268" x="5670550" y="1571625"/>
          <p14:tracePt t="97281" x="5670550" y="1554163"/>
          <p14:tracePt t="97297" x="5643563" y="1536700"/>
          <p14:tracePt t="97312" x="5616575" y="1517650"/>
          <p14:tracePt t="97329" x="5572125" y="1509713"/>
          <p14:tracePt t="97347" x="5500688" y="1490663"/>
          <p14:tracePt t="97362" x="5465763" y="1490663"/>
          <p14:tracePt t="97379" x="5446713" y="1490663"/>
          <p14:tracePt t="97397" x="5429250" y="1490663"/>
          <p14:tracePt t="97413" x="5419725" y="1490663"/>
          <p14:tracePt t="97429" x="5411788" y="1490663"/>
          <p14:tracePt t="97445" x="5402263" y="1490663"/>
          <p14:tracePt t="97511" x="5394325" y="1490663"/>
          <p14:tracePt t="97524" x="5384800" y="1490663"/>
          <p14:tracePt t="97833" x="5384800" y="1482725"/>
          <p14:tracePt t="97857" x="5384800" y="1473200"/>
          <p14:tracePt t="97878" x="5375275" y="1473200"/>
          <p14:tracePt t="97936" x="5375275" y="1465263"/>
          <p14:tracePt t="97995" x="5375275" y="1455738"/>
          <p14:tracePt t="98076" x="5367338" y="1455738"/>
          <p14:tracePt t="98084" x="5367338" y="1446213"/>
          <p14:tracePt t="101068" x="5367338" y="1438275"/>
          <p14:tracePt t="101077" x="5384800" y="1428750"/>
          <p14:tracePt t="101083" x="5394325" y="1419225"/>
          <p14:tracePt t="101097" x="5429250" y="1393825"/>
          <p14:tracePt t="101113" x="5465763" y="1366838"/>
          <p14:tracePt t="101133" x="5572125" y="1322388"/>
          <p14:tracePt t="101147" x="5670550" y="1276350"/>
          <p14:tracePt t="101180" x="5875338" y="1223963"/>
          <p14:tracePt t="101215" x="6116638" y="1187450"/>
          <p14:tracePt t="101250" x="6348413" y="1179513"/>
          <p14:tracePt t="101265" x="6419850" y="1169988"/>
          <p14:tracePt t="101280" x="6483350" y="1169988"/>
          <p14:tracePt t="101297" x="6545263" y="1169988"/>
          <p14:tracePt t="101314" x="6608763" y="1169988"/>
          <p14:tracePt t="101331" x="6697663" y="1169988"/>
          <p14:tracePt t="101347" x="6759575" y="1179513"/>
          <p14:tracePt t="101364" x="6804025" y="1187450"/>
          <p14:tracePt t="101382" x="6858000" y="1196975"/>
          <p14:tracePt t="101397" x="6902450" y="1204913"/>
          <p14:tracePt t="101414" x="6919913" y="1214438"/>
          <p14:tracePt t="101430" x="6956425" y="1223963"/>
          <p14:tracePt t="101449" x="7010400" y="1241425"/>
          <p14:tracePt t="101464" x="7062788" y="1258888"/>
          <p14:tracePt t="101480" x="7089775" y="1285875"/>
          <p14:tracePt t="101500" x="7143750" y="1303338"/>
          <p14:tracePt t="101514" x="7161213" y="1303338"/>
          <p14:tracePt t="101530" x="7170738" y="1322388"/>
          <p14:tracePt t="101547" x="7180263" y="1322388"/>
          <p14:tracePt t="101565" x="7188200" y="1330325"/>
          <p14:tracePt t="101581" x="7197725" y="1339850"/>
          <p14:tracePt t="101597" x="7197725" y="1347788"/>
          <p14:tracePt t="101614" x="7197725" y="1357313"/>
          <p14:tracePt t="101632" x="7188200" y="1366838"/>
          <p14:tracePt t="101647" x="7180263" y="1384300"/>
          <p14:tracePt t="101664" x="7161213" y="1384300"/>
          <p14:tracePt t="101680" x="7143750" y="1393825"/>
          <p14:tracePt t="101698" x="7116763" y="1393825"/>
          <p14:tracePt t="101714" x="7108825" y="1393825"/>
          <p14:tracePt t="101750" x="7099300" y="1393825"/>
          <p14:tracePt t="101766" x="7089775" y="1393825"/>
          <p14:tracePt t="101787" x="7081838" y="1393825"/>
          <p14:tracePt t="101840" x="7072313" y="1393825"/>
          <p14:tracePt t="101868" x="7062788" y="1393825"/>
          <p14:tracePt t="101876" x="7062788" y="1401763"/>
          <p14:tracePt t="101891" x="7054850" y="1411288"/>
          <p14:tracePt t="101899" x="7045325" y="1411288"/>
          <p14:tracePt t="101921" x="7037388" y="1411288"/>
          <p14:tracePt t="101993" x="7027863" y="1411288"/>
          <p14:tracePt t="102411" x="7027863" y="1419225"/>
          <p14:tracePt t="102536" x="7027863" y="1428750"/>
          <p14:tracePt t="102609" x="7027863" y="1438275"/>
          <p14:tracePt t="102616" x="7027863" y="1446213"/>
          <p14:tracePt t="107584" x="7027863" y="1438275"/>
          <p14:tracePt t="108025" x="7027863" y="1428750"/>
          <p14:tracePt t="109272" x="7045325" y="1411288"/>
          <p14:tracePt t="109280" x="7089775" y="1374775"/>
          <p14:tracePt t="109287" x="7134225" y="1357313"/>
          <p14:tracePt t="109300" x="7205663" y="1303338"/>
          <p14:tracePt t="109317" x="7277100" y="1268413"/>
          <p14:tracePt t="109333" x="7348538" y="1231900"/>
          <p14:tracePt t="109352" x="7510463" y="1179513"/>
          <p14:tracePt t="109384" x="7732713" y="1133475"/>
          <p14:tracePt t="109418" x="7902575" y="1108075"/>
          <p14:tracePt t="109450" x="8054975" y="1089025"/>
          <p14:tracePt t="109469" x="8143875" y="1081088"/>
          <p14:tracePt t="109484" x="8188325" y="1081088"/>
          <p14:tracePt t="109500" x="8232775" y="1081088"/>
          <p14:tracePt t="109517" x="8259763" y="1081088"/>
          <p14:tracePt t="109534" x="8313738" y="1081088"/>
          <p14:tracePt t="109550" x="8358188" y="1089025"/>
          <p14:tracePt t="109567" x="8394700" y="1098550"/>
          <p14:tracePt t="109586" x="8466138" y="1125538"/>
          <p14:tracePt t="109600" x="8501063" y="1133475"/>
          <p14:tracePt t="109617" x="8528050" y="1143000"/>
          <p14:tracePt t="109633" x="8555038" y="1152525"/>
          <p14:tracePt t="109652" x="8562975" y="1152525"/>
          <p14:tracePt t="109667" x="8572500" y="1152525"/>
          <p14:tracePt t="109683" x="8582025" y="1152525"/>
          <p14:tracePt t="109700" x="8589963" y="1160463"/>
          <p14:tracePt t="109718" x="8599488" y="1187450"/>
          <p14:tracePt t="109734" x="8609013" y="1214438"/>
          <p14:tracePt t="109750" x="8609013" y="1250950"/>
          <p14:tracePt t="109768" x="8609013" y="1303338"/>
          <p14:tracePt t="109784" x="8589963" y="1366838"/>
          <p14:tracePt t="109800" x="8562975" y="1401763"/>
          <p14:tracePt t="109817" x="8545513" y="1438275"/>
          <p14:tracePt t="109835" x="8510588" y="1482725"/>
          <p14:tracePt t="109850" x="8491538" y="1509713"/>
          <p14:tracePt t="109867" x="8474075" y="1517650"/>
          <p14:tracePt t="109884" x="8447088" y="1536700"/>
          <p14:tracePt t="109902" x="8420100" y="1554163"/>
          <p14:tracePt t="109917" x="8394700" y="1581150"/>
          <p14:tracePt t="109934" x="8358188" y="1589088"/>
          <p14:tracePt t="109950" x="8304213" y="1608138"/>
          <p14:tracePt t="109967" x="8224838" y="1616075"/>
          <p14:tracePt t="109984" x="8170863" y="1625600"/>
          <p14:tracePt t="110000" x="8116888" y="1633538"/>
          <p14:tracePt t="110020" x="8054975" y="1633538"/>
          <p14:tracePt t="110034" x="8010525" y="1633538"/>
          <p14:tracePt t="110050" x="7966075" y="1633538"/>
          <p14:tracePt t="110067" x="7902575" y="1633538"/>
          <p14:tracePt t="110085" x="7804150" y="1633538"/>
          <p14:tracePt t="110100" x="7705725" y="1633538"/>
          <p14:tracePt t="110117" x="7643813" y="1625600"/>
          <p14:tracePt t="110133" x="7581900" y="1616075"/>
          <p14:tracePt t="110138" x="7537450" y="1608138"/>
          <p14:tracePt t="110150" x="7466013" y="1598613"/>
          <p14:tracePt t="110168" x="7375525" y="1581150"/>
          <p14:tracePt t="110184" x="7313613" y="1571625"/>
          <p14:tracePt t="110203" x="7232650" y="1554163"/>
          <p14:tracePt t="110217" x="7188200" y="1554163"/>
          <p14:tracePt t="110234" x="7153275" y="1544638"/>
          <p14:tracePt t="110253" x="7099300" y="1527175"/>
          <p14:tracePt t="110269" x="7062788" y="1509713"/>
          <p14:tracePt t="110284" x="7037388" y="1490663"/>
          <p14:tracePt t="110301" x="6991350" y="1482725"/>
          <p14:tracePt t="110317" x="6973888" y="1465263"/>
          <p14:tracePt t="110334" x="6956425" y="1455738"/>
          <p14:tracePt t="110350" x="6946900" y="1455738"/>
          <p14:tracePt t="110367" x="6938963" y="1446213"/>
          <p14:tracePt t="110385" x="6938963" y="1438275"/>
          <p14:tracePt t="110400" x="6938963" y="1428750"/>
          <p14:tracePt t="110417" x="6938963" y="1419225"/>
          <p14:tracePt t="110434" x="6938963" y="1401763"/>
          <p14:tracePt t="110453" x="6983413" y="1322388"/>
          <p14:tracePt t="110467" x="7037388" y="1276350"/>
          <p14:tracePt t="110484" x="7180263" y="1196975"/>
          <p14:tracePt t="110500" x="7331075" y="1125538"/>
          <p14:tracePt t="110518" x="7562850" y="1071563"/>
          <p14:tracePt t="110534" x="7732713" y="1054100"/>
          <p14:tracePt t="110551" x="7894638" y="1054100"/>
          <p14:tracePt t="110569" x="8062913" y="1054100"/>
          <p14:tracePt t="110584" x="8170863" y="1062038"/>
          <p14:tracePt t="110600" x="8259763" y="1062038"/>
          <p14:tracePt t="110617" x="8358188" y="1071563"/>
          <p14:tracePt t="110635" x="8501063" y="1081088"/>
          <p14:tracePt t="110650" x="8562975" y="1089025"/>
          <p14:tracePt t="110668" x="8616950" y="1108075"/>
          <p14:tracePt t="110684" x="8670925" y="1116013"/>
          <p14:tracePt t="110701" x="8742363" y="1133475"/>
          <p14:tracePt t="110717" x="8777288" y="1143000"/>
          <p14:tracePt t="110734" x="8804275" y="1143000"/>
          <p14:tracePt t="110752" x="8813800" y="1152525"/>
          <p14:tracePt t="110769" x="8831263" y="1160463"/>
          <p14:tracePt t="110784" x="8840788" y="1169988"/>
          <p14:tracePt t="110801" x="8840788" y="1179513"/>
          <p14:tracePt t="110819" x="8840788" y="1231900"/>
          <p14:tracePt t="110834" x="8796338" y="1285875"/>
          <p14:tracePt t="110851" x="8751888" y="1347788"/>
          <p14:tracePt t="110867" x="8688388" y="1411288"/>
          <p14:tracePt t="110884" x="8572500" y="1500188"/>
          <p14:tracePt t="110901" x="8466138" y="1554163"/>
          <p14:tracePt t="110918" x="8375650" y="1589088"/>
          <p14:tracePt t="110937" x="8277225" y="1625600"/>
          <p14:tracePt t="110951" x="8232775" y="1625600"/>
          <p14:tracePt t="110967" x="8188325" y="1643063"/>
          <p14:tracePt t="110984" x="8134350" y="1652588"/>
          <p14:tracePt t="111002" x="8045450" y="1652588"/>
          <p14:tracePt t="111017" x="7991475" y="1652588"/>
          <p14:tracePt t="111035" x="7920038" y="1652588"/>
          <p14:tracePt t="111052" x="7867650" y="1652588"/>
          <p14:tracePt t="111069" x="7777163" y="1643063"/>
          <p14:tracePt t="111084" x="7724775" y="1633538"/>
          <p14:tracePt t="111100" x="7661275" y="1625600"/>
          <p14:tracePt t="111119" x="7545388" y="1608138"/>
          <p14:tracePt t="111134" x="7483475" y="1589088"/>
          <p14:tracePt t="111151" x="7446963" y="1589088"/>
          <p14:tracePt t="111167" x="7412038" y="1581150"/>
          <p14:tracePt t="111186" x="7375525" y="1571625"/>
          <p14:tracePt t="111201" x="7358063" y="1554163"/>
          <p14:tracePt t="111218" x="7340600" y="1554163"/>
          <p14:tracePt t="111234" x="7331075" y="1544638"/>
          <p14:tracePt t="111252" x="7323138" y="1544638"/>
          <p14:tracePt t="111284" x="7323138" y="1536700"/>
          <p14:tracePt t="111302" x="7323138" y="1527175"/>
          <p14:tracePt t="111320" x="7323138" y="1517650"/>
          <p14:tracePt t="111342" x="7323138" y="1509713"/>
          <p14:tracePt t="111356" x="7323138" y="1500188"/>
          <p14:tracePt t="111369" x="7323138" y="1482725"/>
          <p14:tracePt t="111384" x="7323138" y="1473200"/>
          <p14:tracePt t="111421" x="7323138" y="1455738"/>
          <p14:tracePt t="111451" x="7323138" y="1446213"/>
          <p14:tracePt t="111467" x="7323138" y="1428750"/>
          <p14:tracePt t="111487" x="7331075" y="1411288"/>
          <p14:tracePt t="111501" x="7358063" y="1384300"/>
          <p14:tracePt t="111518" x="7385050" y="1357313"/>
          <p14:tracePt t="111534" x="7419975" y="1330325"/>
          <p14:tracePt t="111552" x="7518400" y="1285875"/>
          <p14:tracePt t="111568" x="7572375" y="1276350"/>
          <p14:tracePt t="111584" x="7626350" y="1268413"/>
          <p14:tracePt t="111601" x="7688263" y="1258888"/>
          <p14:tracePt t="111618" x="7751763" y="1258888"/>
          <p14:tracePt t="111634" x="7777163" y="1258888"/>
          <p14:tracePt t="111640" x="7796213" y="1258888"/>
          <p14:tracePt t="111652" x="7813675" y="1258888"/>
          <p14:tracePt t="111670" x="7848600" y="1258888"/>
          <p14:tracePt t="111685" x="7858125" y="1258888"/>
          <p14:tracePt t="111701" x="7867650" y="1258888"/>
          <p14:tracePt t="111737" x="7885113" y="1258888"/>
          <p14:tracePt t="111833" x="7885113" y="1250950"/>
          <p14:tracePt t="111848" x="7894638" y="1241425"/>
          <p14:tracePt t="111863" x="7912100" y="1231900"/>
          <p14:tracePt t="111878" x="7920038" y="1214438"/>
          <p14:tracePt t="111884" x="7929563" y="1214438"/>
          <p14:tracePt t="111901" x="7939088" y="1187450"/>
          <p14:tracePt t="111920" x="7966075" y="1143000"/>
          <p14:tracePt t="111934" x="7983538" y="1116013"/>
          <p14:tracePt t="111951" x="7983538" y="1098550"/>
          <p14:tracePt t="111968" x="7983538" y="1081088"/>
          <p14:tracePt t="111985" x="7983538" y="1054100"/>
          <p14:tracePt t="112001" x="7983538" y="1036638"/>
          <p14:tracePt t="112018" x="7983538" y="1017588"/>
          <p14:tracePt t="112035" x="7983538" y="990600"/>
          <p14:tracePt t="112052" x="7974013" y="973138"/>
          <p14:tracePt t="112068" x="7956550" y="955675"/>
          <p14:tracePt t="112084" x="7947025" y="938213"/>
          <p14:tracePt t="112103" x="7912100" y="919163"/>
          <p14:tracePt t="112118" x="7894638" y="901700"/>
          <p14:tracePt t="112134" x="7885113" y="893763"/>
          <p14:tracePt t="112155" x="7875588" y="893763"/>
          <p14:tracePt t="112178" x="7867650" y="893763"/>
          <p14:tracePt t="112192" x="7858125" y="893763"/>
          <p14:tracePt t="112259" x="7848600" y="893763"/>
          <p14:tracePt t="112273" x="7848600" y="901700"/>
          <p14:tracePt t="112280" x="7840663" y="911225"/>
          <p14:tracePt t="112288" x="7831138" y="919163"/>
          <p14:tracePt t="112301" x="7831138" y="938213"/>
          <p14:tracePt t="112318" x="7831138" y="965200"/>
          <p14:tracePt t="112335" x="7840663" y="990600"/>
          <p14:tracePt t="112352" x="7867650" y="1027113"/>
          <p14:tracePt t="112368" x="7885113" y="1036638"/>
          <p14:tracePt t="112385" x="7894638" y="1044575"/>
          <p14:tracePt t="112404" x="7920038" y="1054100"/>
          <p14:tracePt t="112418" x="7939088" y="1054100"/>
          <p14:tracePt t="112434" x="7956550" y="1054100"/>
          <p14:tracePt t="112451" x="7983538" y="1054100"/>
          <p14:tracePt t="112471" x="8018463" y="1036638"/>
          <p14:tracePt t="112484" x="8037513" y="1017588"/>
          <p14:tracePt t="112502" x="8045450" y="1000125"/>
          <p14:tracePt t="112518" x="8054975" y="1000125"/>
          <p14:tracePt t="112536" x="8062913" y="990600"/>
          <p14:tracePt t="112552" x="8072438" y="990600"/>
          <p14:tracePt t="112633" x="8062913" y="1000125"/>
          <p14:tracePt t="112640" x="8054975" y="1017588"/>
          <p14:tracePt t="112653" x="8037513" y="1054100"/>
          <p14:tracePt t="112668" x="8010525" y="1081088"/>
          <p14:tracePt t="112685" x="7991475" y="1108075"/>
          <p14:tracePt t="112704" x="7966075" y="1125538"/>
          <p14:tracePt t="112719" x="7956550" y="1143000"/>
          <p14:tracePt t="112735" x="7947025" y="1152525"/>
          <p14:tracePt t="112768" x="7947025" y="1160463"/>
          <p14:tracePt t="112824" x="7947025" y="1169988"/>
          <p14:tracePt t="112838" x="7956550" y="1179513"/>
          <p14:tracePt t="112845" x="7966075" y="1179513"/>
          <p14:tracePt t="112853" x="7974013" y="1179513"/>
          <p14:tracePt t="112868" x="7991475" y="1179513"/>
          <p14:tracePt t="112885" x="8018463" y="1179513"/>
          <p14:tracePt t="112904" x="8062913" y="1179513"/>
          <p14:tracePt t="112918" x="8081963" y="1179513"/>
          <p14:tracePt t="112936" x="8099425" y="1179513"/>
          <p14:tracePt t="112953" x="8108950" y="1179513"/>
          <p14:tracePt t="112969" x="8116888" y="1179513"/>
          <p14:tracePt t="112985" x="8126413" y="1179513"/>
          <p14:tracePt t="113102" x="8126413" y="1169988"/>
          <p14:tracePt t="113397" x="8099425" y="1169988"/>
          <p14:tracePt t="113404" x="8062913" y="1160463"/>
          <p14:tracePt t="113410" x="8027988" y="1152525"/>
          <p14:tracePt t="113418" x="7983538" y="1133475"/>
          <p14:tracePt t="113435" x="7885113" y="1098550"/>
          <p14:tracePt t="113453" x="7715250" y="1027113"/>
          <p14:tracePt t="113469" x="7599363" y="982663"/>
          <p14:tracePt t="113502" x="7483475" y="928688"/>
          <p14:tracePt t="113535" x="7419975" y="884238"/>
          <p14:tracePt t="113568" x="7394575" y="866775"/>
          <p14:tracePt t="114115" x="7375525" y="874713"/>
          <p14:tracePt t="114124" x="7367588" y="884238"/>
          <p14:tracePt t="114136" x="7340600" y="911225"/>
          <p14:tracePt t="114152" x="7313613" y="938213"/>
          <p14:tracePt t="114168" x="7296150" y="965200"/>
          <p14:tracePt t="114188" x="7269163" y="990600"/>
          <p14:tracePt t="114202" x="7269163" y="1009650"/>
          <p14:tracePt t="114235" x="7251700" y="1017588"/>
          <p14:tracePt t="114269" x="7251700" y="1027113"/>
          <p14:tracePt t="114304" x="7242175" y="1027113"/>
          <p14:tracePt t="114318" x="7232650" y="1027113"/>
          <p14:tracePt t="114335" x="7224713" y="1027113"/>
          <p14:tracePt t="114352" x="7205663" y="1027113"/>
          <p14:tracePt t="114371" x="7170738" y="1027113"/>
          <p14:tracePt t="114385" x="7143750" y="1027113"/>
          <p14:tracePt t="114402" x="7108825" y="1027113"/>
          <p14:tracePt t="114419" x="7062788" y="1027113"/>
          <p14:tracePt t="114437" x="7000875" y="1027113"/>
          <p14:tracePt t="114452" x="6956425" y="1017588"/>
          <p14:tracePt t="114468" x="6929438" y="1017588"/>
          <p14:tracePt t="114485" x="6902450" y="1009650"/>
          <p14:tracePt t="114503" x="6884988" y="1009650"/>
          <p14:tracePt t="114520" x="6875463" y="1009650"/>
          <p14:tracePt t="114553" x="6867525" y="1009650"/>
          <p14:tracePt t="115121" x="6875463" y="1017588"/>
          <p14:tracePt t="115127" x="6894513" y="1027113"/>
          <p14:tracePt t="115135" x="6911975" y="1036638"/>
          <p14:tracePt t="115152" x="6938963" y="1044575"/>
          <p14:tracePt t="115170" x="6965950" y="1062038"/>
          <p14:tracePt t="115186" x="6983413" y="1071563"/>
          <p14:tracePt t="115203" x="6991350" y="1081088"/>
          <p14:tracePt t="115236" x="7045325" y="1098550"/>
          <p14:tracePt t="115269" x="7099300" y="1116013"/>
          <p14:tracePt t="115303" x="7143750" y="1133475"/>
          <p14:tracePt t="115319" x="7170738" y="1133475"/>
          <p14:tracePt t="115336" x="7188200" y="1133475"/>
          <p14:tracePt t="115353" x="7205663" y="1133475"/>
          <p14:tracePt t="115369" x="7215188" y="1133475"/>
          <p14:tracePt t="115402" x="7224713" y="1133475"/>
          <p14:tracePt t="115524" x="7232650" y="1133475"/>
          <p14:tracePt t="115539" x="7242175" y="1133475"/>
          <p14:tracePt t="115546" x="7242175" y="1125538"/>
          <p14:tracePt t="115554" x="7259638" y="1108075"/>
          <p14:tracePt t="115569" x="7286625" y="1062038"/>
          <p14:tracePt t="115942" x="7385050" y="1071563"/>
          <p14:tracePt t="115950" x="7483475" y="1098550"/>
          <p14:tracePt t="115957" x="7581900" y="1125538"/>
          <p14:tracePt t="115970" x="7751763" y="1169988"/>
          <p14:tracePt t="115986" x="7858125" y="1214438"/>
          <p14:tracePt t="116002" x="7912100" y="1241425"/>
          <p14:tracePt t="116019" x="7974013" y="1276350"/>
          <p14:tracePt t="116037" x="8027988" y="1303338"/>
          <p14:tracePt t="116053" x="8054975" y="1312863"/>
          <p14:tracePt t="116069" x="8072438" y="1322388"/>
          <p14:tracePt t="116088" x="8099425" y="1330325"/>
          <p14:tracePt t="116102" x="8108950" y="1339850"/>
          <p14:tracePt t="116119" x="8126413" y="1339850"/>
          <p14:tracePt t="116136" x="8134350" y="1339850"/>
          <p14:tracePt t="116156" x="8143875" y="1339850"/>
          <p14:tracePt t="116178" x="8153400" y="1339850"/>
          <p14:tracePt t="116186" x="8161338" y="1339850"/>
          <p14:tracePt t="116207" x="8170863" y="1339850"/>
          <p14:tracePt t="116222" x="8180388" y="1347788"/>
          <p14:tracePt t="116236" x="8205788" y="1347788"/>
          <p14:tracePt t="116252" x="8242300" y="1357313"/>
          <p14:tracePt t="116271" x="8286750" y="1374775"/>
          <p14:tracePt t="116286" x="8323263" y="1374775"/>
          <p14:tracePt t="116303" x="8358188" y="1393825"/>
          <p14:tracePt t="116319" x="8394700" y="1393825"/>
          <p14:tracePt t="116337" x="8429625" y="1401763"/>
          <p14:tracePt t="116353" x="8466138" y="1411288"/>
          <p14:tracePt t="116370" x="8491538" y="1419225"/>
          <p14:tracePt t="116386" x="8510588" y="1419225"/>
          <p14:tracePt t="116404" x="8537575" y="1428750"/>
          <p14:tracePt t="116419" x="8555038" y="1428750"/>
          <p14:tracePt t="116437" x="8562975" y="1428750"/>
          <p14:tracePt t="116455" x="8572500" y="1428750"/>
          <p14:tracePt t="116469" x="8582025" y="1428750"/>
          <p14:tracePt t="116487" x="8589963" y="1428750"/>
          <p14:tracePt t="124398" x="8572500" y="1455738"/>
          <p14:tracePt t="124406" x="8518525" y="1500188"/>
          <p14:tracePt t="124412" x="8439150" y="1554163"/>
          <p14:tracePt t="124422" x="8340725" y="1643063"/>
          <p14:tracePt t="124439" x="7947025" y="1893888"/>
          <p14:tracePt t="124456" x="7626350" y="2054225"/>
          <p14:tracePt t="124472" x="7161213" y="2268538"/>
          <p14:tracePt t="124506" x="5795963" y="2919413"/>
          <p14:tracePt t="124539" x="4375150" y="3259138"/>
          <p14:tracePt t="124573" x="3027363" y="3598863"/>
          <p14:tracePt t="124589" x="2554288" y="3697288"/>
          <p14:tracePt t="124606" x="2205038" y="3768725"/>
          <p14:tracePt t="124622" x="1731963" y="3857625"/>
          <p14:tracePt t="124639" x="1517650" y="3902075"/>
          <p14:tracePt t="124645" x="1446213" y="3919538"/>
          <p14:tracePt t="124655" x="1374775" y="3929063"/>
          <p14:tracePt t="124674" x="1231900" y="3956050"/>
          <p14:tracePt t="124689" x="1187450" y="3956050"/>
          <p14:tracePt t="124705" x="1169988" y="3956050"/>
          <p14:tracePt t="124740" x="1160463" y="3956050"/>
          <p14:tracePt t="124956" x="1187450" y="3956050"/>
          <p14:tracePt t="124969" x="1303338" y="3956050"/>
          <p14:tracePt t="124978" x="1357313" y="3956050"/>
          <p14:tracePt t="124991" x="1527175" y="3965575"/>
          <p14:tracePt t="125006" x="1660525" y="3973513"/>
          <p14:tracePt t="125023" x="1768475" y="3973513"/>
          <p14:tracePt t="125056" x="2108200" y="3983038"/>
          <p14:tracePt t="125089" x="2276475" y="4000500"/>
          <p14:tracePt t="125123" x="2446338" y="4000500"/>
          <p14:tracePt t="125140" x="2500313" y="4000500"/>
          <p14:tracePt t="125146" x="2527300" y="4000500"/>
          <p14:tracePt t="125161" x="2571750" y="4000500"/>
          <p14:tracePt t="125174" x="2598738" y="4000500"/>
          <p14:tracePt t="125189" x="2625725" y="4000500"/>
          <p14:tracePt t="125206" x="2643188" y="4000500"/>
          <p14:tracePt t="125225" x="2660650" y="4000500"/>
          <p14:tracePt t="125240" x="2670175" y="4000500"/>
          <p14:tracePt t="125285" x="2679700" y="4000500"/>
          <p14:tracePt t="125308" x="2687638" y="4000500"/>
          <p14:tracePt t="125322" x="2705100" y="4000500"/>
          <p14:tracePt t="125337" x="2714625" y="4000500"/>
          <p14:tracePt t="125350" x="2724150" y="4000500"/>
          <p14:tracePt t="125361" x="2732088" y="4000500"/>
          <p14:tracePt t="125374" x="2741613" y="4000500"/>
          <p14:tracePt t="125395" x="2751138" y="4000500"/>
          <p14:tracePt t="125418" x="2759075" y="4000500"/>
          <p14:tracePt t="125470" x="2776538" y="4000500"/>
          <p14:tracePt t="125491" x="2786063" y="4000500"/>
          <p14:tracePt t="125513" x="2795588" y="3990975"/>
          <p14:tracePt t="125535" x="2803525" y="3990975"/>
          <p14:tracePt t="125550" x="2813050" y="3990975"/>
          <p14:tracePt t="125586" x="2822575" y="3990975"/>
          <p14:tracePt t="125608" x="2822575" y="3983038"/>
          <p14:tracePt t="125617" x="2830513" y="3983038"/>
          <p14:tracePt t="125628" x="2830513" y="3973513"/>
          <p14:tracePt t="126072" x="2847975" y="3973513"/>
          <p14:tracePt t="126084" x="2867025" y="3973513"/>
          <p14:tracePt t="126093" x="2874963" y="3973513"/>
          <p14:tracePt t="126107" x="2894013" y="3973513"/>
          <p14:tracePt t="126124" x="2901950" y="3973513"/>
          <p14:tracePt t="126143" x="2911475" y="3973513"/>
          <p14:tracePt t="126167" x="2919413" y="3973513"/>
          <p14:tracePt t="126190" x="2938463" y="3973513"/>
          <p14:tracePt t="126223" x="2973388" y="3973513"/>
          <p14:tracePt t="126257" x="2990850" y="3973513"/>
          <p14:tracePt t="126275" x="3000375" y="3973513"/>
          <p14:tracePt t="126659" x="3000375" y="3965575"/>
          <p14:tracePt t="126702" x="3009900" y="3965575"/>
          <p14:tracePt t="126725" x="3009900" y="3956050"/>
          <p14:tracePt t="126740" x="3027363" y="3956050"/>
          <p14:tracePt t="126749" x="3027363" y="3946525"/>
          <p14:tracePt t="126774" x="3071813" y="3929063"/>
          <p14:tracePt t="126807" x="3125788" y="3929063"/>
          <p14:tracePt t="126826" x="3152775" y="3919538"/>
          <p14:tracePt t="126857" x="3160713" y="3919538"/>
          <p14:tracePt t="126875" x="3170238" y="3919538"/>
          <p14:tracePt t="126890" x="3179763" y="3919538"/>
          <p14:tracePt t="126930" x="3187700" y="3919538"/>
          <p14:tracePt t="126939" x="3197225" y="3919538"/>
          <p14:tracePt t="126952" x="3214688" y="3919538"/>
          <p14:tracePt t="126960" x="3224213" y="3919538"/>
          <p14:tracePt t="126973" x="3251200" y="3919538"/>
          <p14:tracePt t="126990" x="3268663" y="3919538"/>
          <p14:tracePt t="127009" x="3286125" y="3919538"/>
          <p14:tracePt t="127023" x="3303588" y="3919538"/>
          <p14:tracePt t="127040" x="3322638" y="3919538"/>
          <p14:tracePt t="127057" x="3340100" y="3919538"/>
          <p14:tracePt t="127075" x="3367088" y="3919538"/>
          <p14:tracePt t="127091" x="3375025" y="3919538"/>
          <p14:tracePt t="127107" x="3394075" y="3919538"/>
          <p14:tracePt t="127124" x="3402013" y="3919538"/>
          <p14:tracePt t="127142" x="3411538" y="3919538"/>
          <p14:tracePt t="127157" x="3419475" y="3919538"/>
          <p14:tracePt t="127217" x="3429000" y="3919538"/>
          <p14:tracePt t="127305" x="3438525" y="3919538"/>
          <p14:tracePt t="127319" x="3438525" y="3929063"/>
          <p14:tracePt t="127328" x="3446463" y="3929063"/>
          <p14:tracePt t="127341" x="3455988" y="3929063"/>
          <p14:tracePt t="127357" x="3473450" y="3929063"/>
          <p14:tracePt t="127377" x="3482975" y="3938588"/>
          <p14:tracePt t="127393" x="3490913" y="3938588"/>
          <p14:tracePt t="127408" x="3500438" y="3938588"/>
          <p14:tracePt t="127423" x="3509963" y="3938588"/>
          <p14:tracePt t="133756" x="3527425" y="3938588"/>
          <p14:tracePt t="133763" x="3544888" y="3929063"/>
          <p14:tracePt t="133777" x="3571875" y="3919538"/>
          <p14:tracePt t="133792" x="3598863" y="3911600"/>
          <p14:tracePt t="133809" x="3608388" y="3911600"/>
          <p14:tracePt t="133830" x="3625850" y="3902075"/>
          <p14:tracePt t="133842" x="3643313" y="3894138"/>
          <p14:tracePt t="133876" x="3670300" y="3894138"/>
          <p14:tracePt t="133909" x="3714750" y="3884613"/>
          <p14:tracePt t="133944" x="3759200" y="3867150"/>
          <p14:tracePt t="133959" x="3813175" y="3867150"/>
          <p14:tracePt t="133976" x="3830638" y="3867150"/>
          <p14:tracePt t="133993" x="3857625" y="3867150"/>
          <p14:tracePt t="134011" x="3884613" y="3867150"/>
          <p14:tracePt t="134026" x="3894138" y="3867150"/>
          <p14:tracePt t="134043" x="3902075" y="3867150"/>
          <p14:tracePt t="134059" x="3911600" y="3867150"/>
          <p14:tracePt t="134078" x="3929063" y="3875088"/>
          <p14:tracePt t="134093" x="3938588" y="3884613"/>
          <p14:tracePt t="134110" x="3956050" y="3894138"/>
          <p14:tracePt t="134129" x="3973513" y="3894138"/>
          <p14:tracePt t="134159" x="3990975" y="3894138"/>
          <p14:tracePt t="134176" x="4000500" y="3894138"/>
          <p14:tracePt t="134194" x="4027488" y="3911600"/>
          <p14:tracePt t="134209" x="4037013" y="3911600"/>
          <p14:tracePt t="134226" x="4054475" y="3919538"/>
          <p14:tracePt t="134243" x="4071938" y="3929063"/>
          <p14:tracePt t="134261" x="4089400" y="3938588"/>
          <p14:tracePt t="134276" x="4098925" y="3938588"/>
          <p14:tracePt t="134293" x="4108450" y="3946525"/>
          <p14:tracePt t="134330" x="4116388" y="3946525"/>
          <p14:tracePt t="135129" x="4108450" y="3946525"/>
          <p14:tracePt t="135142" x="4098925" y="3946525"/>
          <p14:tracePt t="135153" x="4089400" y="3946525"/>
          <p14:tracePt t="135163" x="4081463" y="3946525"/>
          <p14:tracePt t="135178" x="4062413" y="3956050"/>
          <p14:tracePt t="135193" x="4037013" y="3956050"/>
          <p14:tracePt t="135210" x="4027488" y="3956050"/>
          <p14:tracePt t="135227" x="4010025" y="3956050"/>
          <p14:tracePt t="135260" x="3983038" y="3956050"/>
          <p14:tracePt t="135296" x="3938588" y="3956050"/>
          <p14:tracePt t="135327" x="3911600" y="3956050"/>
          <p14:tracePt t="135344" x="3894138" y="3956050"/>
          <p14:tracePt t="135363" x="3875088" y="3956050"/>
          <p14:tracePt t="135377" x="3857625" y="3956050"/>
          <p14:tracePt t="135393" x="3848100" y="3956050"/>
          <p14:tracePt t="135410" x="3840163" y="3956050"/>
          <p14:tracePt t="135428" x="3822700" y="3956050"/>
          <p14:tracePt t="135443" x="3803650" y="3956050"/>
          <p14:tracePt t="135460" x="3795713" y="3956050"/>
          <p14:tracePt t="135477" x="3786188" y="3956050"/>
          <p14:tracePt t="135493" x="3759200" y="3956050"/>
          <p14:tracePt t="135510" x="3741738" y="3956050"/>
          <p14:tracePt t="135527" x="3732213" y="3956050"/>
          <p14:tracePt t="135546" x="3714750" y="3956050"/>
          <p14:tracePt t="135560" x="3705225" y="3956050"/>
          <p14:tracePt t="135577" x="3697288" y="3956050"/>
          <p14:tracePt t="135610" x="3687763" y="3956050"/>
          <p14:tracePt t="135628" x="3679825" y="3956050"/>
          <p14:tracePt t="135694" x="3670300" y="3956050"/>
          <p14:tracePt t="136538" x="3660775" y="3956050"/>
          <p14:tracePt t="136547" x="3652838" y="3956050"/>
          <p14:tracePt t="136560" x="3625850" y="3956050"/>
          <p14:tracePt t="136577" x="3608388" y="3956050"/>
          <p14:tracePt t="136596" x="3571875" y="3956050"/>
          <p14:tracePt t="136610" x="3544888" y="3956050"/>
          <p14:tracePt t="136627" x="3509963" y="3956050"/>
          <p14:tracePt t="136644" x="3465513" y="3956050"/>
          <p14:tracePt t="136677" x="3367088" y="3956050"/>
          <p14:tracePt t="136683" x="3357563" y="3956050"/>
          <p14:tracePt t="136713" x="3286125" y="3956050"/>
          <p14:tracePt t="136744" x="3241675" y="3956050"/>
          <p14:tracePt t="136760" x="3224213" y="3956050"/>
          <p14:tracePt t="136779" x="3197225" y="3956050"/>
          <p14:tracePt t="136794" x="3170238" y="3956050"/>
          <p14:tracePt t="136811" x="3152775" y="3956050"/>
          <p14:tracePt t="136827" x="3133725" y="3956050"/>
          <p14:tracePt t="136845" x="3098800" y="3956050"/>
          <p14:tracePt t="136860" x="3071813" y="3956050"/>
          <p14:tracePt t="136877" x="3044825" y="3956050"/>
          <p14:tracePt t="136897" x="2990850" y="3956050"/>
          <p14:tracePt t="136912" x="2955925" y="3956050"/>
          <p14:tracePt t="136927" x="2911475" y="3956050"/>
          <p14:tracePt t="136944" x="2874963" y="3956050"/>
          <p14:tracePt t="136962" x="2822575" y="3956050"/>
          <p14:tracePt t="136977" x="2795588" y="3956050"/>
          <p14:tracePt t="136994" x="2768600" y="3956050"/>
          <p14:tracePt t="137010" x="2751138" y="3956050"/>
          <p14:tracePt t="137029" x="2714625" y="3956050"/>
          <p14:tracePt t="137044" x="2697163" y="3956050"/>
          <p14:tracePt t="137061" x="2687638" y="3956050"/>
          <p14:tracePt t="137077" x="2679700" y="3956050"/>
          <p14:tracePt t="137094" x="2670175" y="3956050"/>
          <p14:tracePt t="137110" x="2660650" y="3956050"/>
          <p14:tracePt t="137346" x="2670175" y="3956050"/>
          <p14:tracePt t="137355" x="2705100" y="3956050"/>
          <p14:tracePt t="137365" x="2786063" y="3956050"/>
          <p14:tracePt t="137377" x="2830513" y="3956050"/>
          <p14:tracePt t="137395" x="2919413" y="3956050"/>
          <p14:tracePt t="137411" x="2973388" y="3956050"/>
          <p14:tracePt t="137427" x="3009900" y="3956050"/>
          <p14:tracePt t="137444" x="3044825" y="3956050"/>
          <p14:tracePt t="137461" x="3089275" y="3956050"/>
          <p14:tracePt t="137477" x="3116263" y="3956050"/>
          <p14:tracePt t="137494" x="3152775" y="3956050"/>
          <p14:tracePt t="137512" x="3187700" y="3956050"/>
          <p14:tracePt t="137528" x="3241675" y="3946525"/>
          <p14:tracePt t="137544" x="3276600" y="3938588"/>
          <p14:tracePt t="137561" x="3322638" y="3938588"/>
          <p14:tracePt t="137580" x="3357563" y="3938588"/>
          <p14:tracePt t="137594" x="3384550" y="3938588"/>
          <p14:tracePt t="137612" x="3411538" y="3938588"/>
          <p14:tracePt t="137627" x="3429000" y="3938588"/>
          <p14:tracePt t="137645" x="3465513" y="3938588"/>
          <p14:tracePt t="137660" x="3482975" y="3938588"/>
          <p14:tracePt t="137666" x="3490913" y="3938588"/>
          <p14:tracePt t="137678" x="3500438" y="3938588"/>
          <p14:tracePt t="137697" x="3536950" y="3938588"/>
          <p14:tracePt t="137711" x="3571875" y="3938588"/>
          <p14:tracePt t="137727" x="3598863" y="3938588"/>
          <p14:tracePt t="137744" x="3633788" y="3938588"/>
          <p14:tracePt t="137762" x="3687763" y="3938588"/>
          <p14:tracePt t="137777" x="3714750" y="3938588"/>
          <p14:tracePt t="137794" x="3741738" y="3938588"/>
          <p14:tracePt t="137814" x="3768725" y="3919538"/>
          <p14:tracePt t="137829" x="3786188" y="3919538"/>
          <p14:tracePt t="137861" x="3803650" y="3919538"/>
          <p14:tracePt t="137880" x="3813175" y="3919538"/>
          <p14:tracePt t="138271" x="3830638" y="3919538"/>
          <p14:tracePt t="138283" x="3884613" y="3919538"/>
          <p14:tracePt t="138294" x="3911600" y="3911600"/>
          <p14:tracePt t="138312" x="3983038" y="3902075"/>
          <p14:tracePt t="138327" x="4010025" y="3902075"/>
          <p14:tracePt t="138345" x="4044950" y="3902075"/>
          <p14:tracePt t="138361" x="4062413" y="3902075"/>
          <p14:tracePt t="138395" x="4108450" y="3902075"/>
          <p14:tracePt t="138428" x="4125913" y="3902075"/>
          <p14:tracePt t="138461" x="4133850" y="3884613"/>
          <p14:tracePt t="138850" x="4108450" y="3884613"/>
          <p14:tracePt t="138860" x="4054475" y="3884613"/>
          <p14:tracePt t="138878" x="3884613" y="3902075"/>
          <p14:tracePt t="138895" x="3768725" y="3911600"/>
          <p14:tracePt t="138911" x="3643313" y="3911600"/>
          <p14:tracePt t="138929" x="3509963" y="3919538"/>
          <p14:tracePt t="138961" x="3375025" y="3929063"/>
          <p14:tracePt t="138996" x="3303588" y="3929063"/>
          <p14:tracePt t="139028" x="3276600" y="3929063"/>
          <p14:tracePt t="139047" x="3259138" y="3929063"/>
          <p14:tracePt t="139061" x="3241675" y="3929063"/>
          <p14:tracePt t="139078" x="3232150" y="3929063"/>
          <p14:tracePt t="139095" x="3224213" y="3929063"/>
          <p14:tracePt t="139112" x="3214688" y="3929063"/>
          <p14:tracePt t="139131" x="3197225" y="3929063"/>
          <p14:tracePt t="139166" x="3187700" y="3929063"/>
          <p14:tracePt t="139188" x="3187700" y="3938588"/>
          <p14:tracePt t="139197" x="3179763" y="3938588"/>
          <p14:tracePt t="139211" x="3160713" y="3946525"/>
          <p14:tracePt t="139229" x="3143250" y="3956050"/>
          <p14:tracePt t="139245" x="3108325" y="3965575"/>
          <p14:tracePt t="139261" x="3071813" y="3973513"/>
          <p14:tracePt t="139278" x="3044825" y="3983038"/>
          <p14:tracePt t="139297" x="3000375" y="3990975"/>
          <p14:tracePt t="139311" x="2973388" y="4000500"/>
          <p14:tracePt t="139328" x="2946400" y="4010025"/>
          <p14:tracePt t="139345" x="2928938" y="4010025"/>
          <p14:tracePt t="139362" x="2894013" y="4010025"/>
          <p14:tracePt t="139378" x="2857500" y="4010025"/>
          <p14:tracePt t="139395" x="2813050" y="4010025"/>
          <p14:tracePt t="139414" x="2759075" y="4000500"/>
          <p14:tracePt t="139428" x="2705100" y="3973513"/>
          <p14:tracePt t="139445" x="2625725" y="3946525"/>
          <p14:tracePt t="139461" x="2544763" y="3867150"/>
          <p14:tracePt t="139481" x="2393950" y="3732213"/>
          <p14:tracePt t="139495" x="2259013" y="3608388"/>
          <p14:tracePt t="139513" x="2108200" y="3455988"/>
          <p14:tracePt t="139528" x="1965325" y="3303588"/>
          <p14:tracePt t="139546" x="1758950" y="3098800"/>
          <p14:tracePt t="139562" x="1616075" y="2982913"/>
          <p14:tracePt t="139578" x="1482725" y="2840038"/>
          <p14:tracePt t="139595" x="1312863" y="2633663"/>
          <p14:tracePt t="139612" x="1160463" y="2393950"/>
          <p14:tracePt t="139628" x="1054100" y="2224088"/>
          <p14:tracePt t="139645" x="911225" y="1973263"/>
          <p14:tracePt t="139663" x="795338" y="1758950"/>
          <p14:tracePt t="139678" x="741363" y="1679575"/>
          <p14:tracePt t="139694" x="696913" y="1571625"/>
          <p14:tracePt t="139711" x="660400" y="1490663"/>
          <p14:tracePt t="139730" x="642938" y="1401763"/>
          <p14:tracePt t="139745" x="633413" y="1366838"/>
          <p14:tracePt t="139762" x="633413" y="1357313"/>
          <p14:tracePt t="140033" x="625475" y="1366838"/>
          <p14:tracePt t="140040" x="598488" y="1374775"/>
          <p14:tracePt t="140047" x="554038" y="1393825"/>
          <p14:tracePt t="140062" x="473075" y="1419225"/>
          <p14:tracePt t="140078" x="419100" y="1428750"/>
          <p14:tracePt t="140098" x="357188" y="1446213"/>
          <p14:tracePt t="140112" x="312738" y="1455738"/>
          <p14:tracePt t="140129" x="295275" y="1455738"/>
          <p14:tracePt t="140145" x="268288" y="1455738"/>
          <p14:tracePt t="140162" x="258763" y="1455738"/>
          <p14:tracePt t="140178" x="250825" y="1455738"/>
          <p14:tracePt t="140435" x="276225" y="1455738"/>
          <p14:tracePt t="140443" x="295275" y="1455738"/>
          <p14:tracePt t="140451" x="322263" y="1465263"/>
          <p14:tracePt t="140463" x="384175" y="1473200"/>
          <p14:tracePt t="140478" x="446088" y="1490663"/>
          <p14:tracePt t="140496" x="500063" y="1490663"/>
          <p14:tracePt t="140512" x="544513" y="1500188"/>
          <p14:tracePt t="140530" x="642938" y="1509713"/>
          <p14:tracePt t="140545" x="714375" y="1509713"/>
          <p14:tracePt t="140562" x="795338" y="1509713"/>
          <p14:tracePt t="140581" x="874713" y="1509713"/>
          <p14:tracePt t="140595" x="919163" y="1509713"/>
          <p14:tracePt t="140612" x="955675" y="1509713"/>
          <p14:tracePt t="140628" x="990600" y="1509713"/>
          <p14:tracePt t="140646" x="1054100" y="1509713"/>
          <p14:tracePt t="140662" x="1108075" y="1509713"/>
          <p14:tracePt t="140679" x="1143000" y="1509713"/>
          <p14:tracePt t="140684" x="1169988" y="1509713"/>
          <p14:tracePt t="140695" x="1196975" y="1509713"/>
          <p14:tracePt t="140713" x="1276350" y="1509713"/>
          <p14:tracePt t="140728" x="1347788" y="1517650"/>
          <p14:tracePt t="140746" x="1401763" y="1517650"/>
          <p14:tracePt t="140764" x="1517650" y="1517650"/>
          <p14:tracePt t="140779" x="1643063" y="1536700"/>
          <p14:tracePt t="140795" x="1751013" y="1544638"/>
          <p14:tracePt t="140812" x="1866900" y="1554163"/>
          <p14:tracePt t="140830" x="2054225" y="1562100"/>
          <p14:tracePt t="140845" x="2205038" y="1571625"/>
          <p14:tracePt t="140862" x="2366963" y="1589088"/>
          <p14:tracePt t="140879" x="2490788" y="1598613"/>
          <p14:tracePt t="140897" x="2724150" y="1625600"/>
          <p14:tracePt t="140912" x="2901950" y="1625600"/>
          <p14:tracePt t="140929" x="3081338" y="1625600"/>
          <p14:tracePt t="140948" x="3340100" y="1633538"/>
          <p14:tracePt t="140962" x="3500438" y="1643063"/>
          <p14:tracePt t="140979" x="3652838" y="1643063"/>
          <p14:tracePt t="140995" x="3751263" y="1643063"/>
          <p14:tracePt t="141013" x="3938588" y="1643063"/>
          <p14:tracePt t="141029" x="4062413" y="1633538"/>
          <p14:tracePt t="141046" x="4179888" y="1616075"/>
          <p14:tracePt t="141062" x="4259263" y="1598613"/>
          <p14:tracePt t="141080" x="4375150" y="1581150"/>
          <p14:tracePt t="141095" x="4456113" y="1571625"/>
          <p14:tracePt t="141112" x="4518025" y="1571625"/>
          <p14:tracePt t="141131" x="4598988" y="1571625"/>
          <p14:tracePt t="141146" x="4625975" y="1562100"/>
          <p14:tracePt t="141162" x="4652963" y="1562100"/>
          <p14:tracePt t="141179" x="4679950" y="1554163"/>
          <p14:tracePt t="141197" x="4697413" y="1554163"/>
          <p14:tracePt t="141212" x="4714875" y="1554163"/>
          <p14:tracePt t="141248" x="4724400" y="1554163"/>
          <p14:tracePt t="141262" x="4732338" y="1554163"/>
          <p14:tracePt t="141279" x="4741863" y="1554163"/>
          <p14:tracePt t="141382" x="4732338" y="1554163"/>
          <p14:tracePt t="141389" x="4724400" y="1554163"/>
          <p14:tracePt t="141397" x="4697413" y="1544638"/>
          <p14:tracePt t="141412" x="4589463" y="1544638"/>
          <p14:tracePt t="141429" x="4473575" y="1527175"/>
          <p14:tracePt t="141447" x="4313238" y="1509713"/>
          <p14:tracePt t="141462" x="4214813" y="1490663"/>
          <p14:tracePt t="141479" x="4125913" y="1482725"/>
          <p14:tracePt t="141498" x="3973513" y="1465263"/>
          <p14:tracePt t="141513" x="3902075" y="1455738"/>
          <p14:tracePt t="141529" x="3776663" y="1438275"/>
          <p14:tracePt t="141546" x="3652838" y="1419225"/>
          <p14:tracePt t="141564" x="3482975" y="1393825"/>
          <p14:tracePt t="141579" x="3411538" y="1393825"/>
          <p14:tracePt t="141596" x="3357563" y="1393825"/>
          <p14:tracePt t="141612" x="3286125" y="1393825"/>
          <p14:tracePt t="141630" x="3197225" y="1411288"/>
          <p14:tracePt t="141646" x="3143250" y="1428750"/>
          <p14:tracePt t="141662" x="3081338" y="1455738"/>
          <p14:tracePt t="141679" x="3044825" y="1490663"/>
          <p14:tracePt t="141685" x="3017838" y="1517650"/>
          <p14:tracePt t="141695" x="2955925" y="1589088"/>
          <p14:tracePt t="141712" x="2894013" y="1660525"/>
          <p14:tracePt t="141729" x="2847975" y="1758950"/>
          <p14:tracePt t="141749" x="2776538" y="1901825"/>
          <p14:tracePt t="141762" x="2741613" y="1990725"/>
          <p14:tracePt t="141779" x="2714625" y="2071688"/>
          <p14:tracePt t="141796" x="2687638" y="2143125"/>
          <p14:tracePt t="141813" x="2660650" y="2224088"/>
          <p14:tracePt t="141829" x="2643188" y="2259013"/>
          <p14:tracePt t="141846" x="2625725" y="2295525"/>
          <p14:tracePt t="141866" x="2608263" y="2322513"/>
          <p14:tracePt t="141879" x="2598738" y="2322513"/>
          <p14:tracePt t="141896" x="2589213" y="2330450"/>
          <p14:tracePt t="144530" x="2571750" y="2384425"/>
          <p14:tracePt t="144543" x="2544763" y="2500313"/>
          <p14:tracePt t="144553" x="2536825" y="2554288"/>
          <p14:tracePt t="144565" x="2509838" y="2616200"/>
          <p14:tracePt t="144580" x="2490788" y="2687638"/>
          <p14:tracePt t="144597" x="2473325" y="2768600"/>
          <p14:tracePt t="144613" x="2465388" y="2822575"/>
          <p14:tracePt t="144646" x="2438400" y="2938463"/>
          <p14:tracePt t="144684" x="2438400" y="3044825"/>
          <p14:tracePt t="144690" x="2438400" y="3054350"/>
          <p14:tracePt t="144713" x="2438400" y="3108325"/>
          <p14:tracePt t="144730" x="2438400" y="3152775"/>
          <p14:tracePt t="144749" x="2446338" y="3214688"/>
          <p14:tracePt t="144764" x="2465388" y="3268663"/>
          <p14:tracePt t="144780" x="2482850" y="3313113"/>
          <p14:tracePt t="144797" x="2509838" y="3348038"/>
          <p14:tracePt t="144815" x="2544763" y="3402013"/>
          <p14:tracePt t="144830" x="2571750" y="3429000"/>
          <p14:tracePt t="144847" x="2598738" y="3446463"/>
          <p14:tracePt t="144863" x="2616200" y="3465513"/>
          <p14:tracePt t="144881" x="2652713" y="3490913"/>
          <p14:tracePt t="144897" x="2679700" y="3500438"/>
          <p14:tracePt t="144914" x="2697163" y="3500438"/>
          <p14:tracePt t="144932" x="2714625" y="3509963"/>
          <p14:tracePt t="144946" x="2724150" y="3509963"/>
          <p14:tracePt t="145022" x="2732088" y="3500438"/>
          <p14:tracePt t="145035" x="2741613" y="3446463"/>
          <p14:tracePt t="145048" x="2741613" y="3419475"/>
          <p14:tracePt t="145065" x="2741613" y="3295650"/>
          <p14:tracePt t="145080" x="2741613" y="3214688"/>
          <p14:tracePt t="145097" x="2724150" y="3143250"/>
          <p14:tracePt t="145117" x="2705100" y="3027363"/>
          <p14:tracePt t="145130" x="2679700" y="2965450"/>
          <p14:tracePt t="145147" x="2660650" y="2901950"/>
          <p14:tracePt t="145164" x="2616200" y="2840038"/>
          <p14:tracePt t="145181" x="2562225" y="2768600"/>
          <p14:tracePt t="145197" x="2527300" y="2732088"/>
          <p14:tracePt t="145214" x="2509838" y="2705100"/>
          <p14:tracePt t="145230" x="2482850" y="2679700"/>
          <p14:tracePt t="145248" x="2465388" y="2652713"/>
          <p14:tracePt t="145264" x="2446338" y="2633663"/>
          <p14:tracePt t="145281" x="2428875" y="2625725"/>
          <p14:tracePt t="145300" x="2384425" y="2581275"/>
          <p14:tracePt t="145314" x="2347913" y="2571750"/>
          <p14:tracePt t="145331" x="2312988" y="2554288"/>
          <p14:tracePt t="145347" x="2286000" y="2536825"/>
          <p14:tracePt t="145366" x="2232025" y="2509838"/>
          <p14:tracePt t="145380" x="2197100" y="2490788"/>
          <p14:tracePt t="145397" x="2152650" y="2473325"/>
          <p14:tracePt t="145414" x="2108200" y="2455863"/>
          <p14:tracePt t="145431" x="2054225" y="2411413"/>
          <p14:tracePt t="145447" x="2017713" y="2384425"/>
          <p14:tracePt t="145464" x="1990725" y="2357438"/>
          <p14:tracePt t="145482" x="1965325" y="2339975"/>
          <p14:tracePt t="145498" x="1938338" y="2322513"/>
          <p14:tracePt t="145515" x="1919288" y="2303463"/>
          <p14:tracePt t="145530" x="1911350" y="2295525"/>
          <p14:tracePt t="145549" x="1893888" y="2286000"/>
          <p14:tracePt t="145563" x="1884363" y="2276475"/>
          <p14:tracePt t="145580" x="1884363" y="2268538"/>
          <p14:tracePt t="145597" x="1866900" y="2268538"/>
          <p14:tracePt t="145639" x="1866900" y="2259013"/>
          <p14:tracePt t="145654" x="1857375" y="2259013"/>
          <p14:tracePt t="145669" x="1857375" y="2251075"/>
          <p14:tracePt t="145684" x="1847850" y="2241550"/>
          <p14:tracePt t="145697" x="1839913" y="2232025"/>
          <p14:tracePt t="145714" x="1830388" y="2232025"/>
          <p14:tracePt t="145733" x="1822450" y="2224088"/>
          <p14:tracePt t="145747" x="1822450" y="2214563"/>
          <p14:tracePt t="145764" x="1812925" y="2214563"/>
          <p14:tracePt t="146490" x="1785938" y="2205038"/>
          <p14:tracePt t="146503" x="1704975" y="2170113"/>
          <p14:tracePt t="146514" x="1652588" y="2143125"/>
          <p14:tracePt t="146532" x="1473200" y="2071688"/>
          <p14:tracePt t="146547" x="1374775" y="2027238"/>
          <p14:tracePt t="146565" x="1295400" y="1965325"/>
          <p14:tracePt t="146581" x="1223963" y="1911350"/>
          <p14:tracePt t="146614" x="1062038" y="1785938"/>
          <p14:tracePt t="146650" x="965200" y="1697038"/>
          <p14:tracePt t="146681" x="901700" y="1643063"/>
          <p14:tracePt t="146687" x="893763" y="1625600"/>
          <p14:tracePt t="146698" x="884238" y="1616075"/>
          <p14:tracePt t="146718" x="857250" y="1598613"/>
          <p14:tracePt t="146731" x="847725" y="1589088"/>
          <p14:tracePt t="146748" x="847725" y="1581150"/>
          <p14:tracePt t="146764" x="839788" y="1562100"/>
          <p14:tracePt t="146781" x="812800" y="1544638"/>
          <p14:tracePt t="146797" x="795338" y="1536700"/>
          <p14:tracePt t="146814" x="776288" y="1527175"/>
          <p14:tracePt t="146833" x="731838" y="1509713"/>
          <p14:tracePt t="146848" x="696913" y="1500188"/>
          <p14:tracePt t="146864" x="669925" y="1490663"/>
          <p14:tracePt t="146881" x="642938" y="1490663"/>
          <p14:tracePt t="146899" x="633413" y="1490663"/>
          <p14:tracePt t="146914" x="625475" y="1490663"/>
          <p14:tracePt t="146989" x="615950" y="1490663"/>
          <p14:tracePt t="147070" x="608013" y="1490663"/>
          <p14:tracePt t="147099" x="598488" y="1490663"/>
          <p14:tracePt t="147112" x="598488" y="1482725"/>
          <p14:tracePt t="147121" x="588963" y="1482725"/>
          <p14:tracePt t="147131" x="581025" y="1473200"/>
          <p14:tracePt t="147149" x="571500" y="1465263"/>
          <p14:tracePt t="147164" x="571500" y="1455738"/>
          <p14:tracePt t="147181" x="561975" y="1446213"/>
          <p14:tracePt t="147209" x="554038" y="1438275"/>
          <p14:tracePt t="147269" x="544513" y="1438275"/>
          <p14:tracePt t="153369" x="554038" y="1438275"/>
          <p14:tracePt t="153462" x="561975" y="1438275"/>
          <p14:tracePt t="153536" x="571500" y="1438275"/>
          <p14:tracePt t="153550" x="581025" y="1438275"/>
          <p14:tracePt t="153565" x="588963" y="1438275"/>
          <p14:tracePt t="153586" x="598488" y="1438275"/>
          <p14:tracePt t="153617" x="608013" y="1438275"/>
          <p14:tracePt t="153625" x="615950" y="1438275"/>
          <p14:tracePt t="153633" x="625475" y="1438275"/>
          <p14:tracePt t="153650" x="633413" y="1438275"/>
          <p14:tracePt t="153684" x="652463" y="1438275"/>
          <p14:tracePt t="155269" x="652463" y="1446213"/>
          <p14:tracePt t="155408" x="652463" y="1455738"/>
          <p14:tracePt t="158408" x="660400" y="1455738"/>
          <p14:tracePt t="158430" x="669925" y="1455738"/>
          <p14:tracePt t="158445" x="679450" y="1455738"/>
          <p14:tracePt t="158453" x="687388" y="1455738"/>
          <p14:tracePt t="158469" x="696913" y="1455738"/>
          <p14:tracePt t="158487" x="723900" y="1455738"/>
          <p14:tracePt t="158502" x="731838" y="1455738"/>
          <p14:tracePt t="158535" x="758825" y="1455738"/>
          <p14:tracePt t="158569" x="768350" y="1455738"/>
          <p14:tracePt t="158687" x="776288" y="1455738"/>
          <p14:tracePt t="158746" x="785813" y="1455738"/>
          <p14:tracePt t="158754" x="795338" y="1455738"/>
          <p14:tracePt t="158769" x="812800" y="1455738"/>
          <p14:tracePt t="158788" x="839788" y="1455738"/>
          <p14:tracePt t="158820" x="847725" y="1455738"/>
          <p14:tracePt t="158835" x="857250" y="1455738"/>
          <p14:tracePt t="158853" x="866775" y="1455738"/>
          <p14:tracePt t="159347" x="857250" y="1455738"/>
          <p14:tracePt t="159369" x="847725" y="1455738"/>
          <p14:tracePt t="159392" x="839788" y="1455738"/>
          <p14:tracePt t="159413" x="830263" y="1455738"/>
          <p14:tracePt t="159420" x="822325" y="1455738"/>
          <p14:tracePt t="159480" x="812800" y="1455738"/>
          <p14:tracePt t="159508" x="803275" y="1455738"/>
          <p14:tracePt t="159538" x="795338" y="1455738"/>
          <p14:tracePt t="159561" x="785813" y="1455738"/>
          <p14:tracePt t="159604" x="776288" y="1455738"/>
          <p14:tracePt t="159612" x="776288" y="1446213"/>
          <p14:tracePt t="159649" x="768350" y="1446213"/>
          <p14:tracePt t="159699" x="768350" y="1438275"/>
          <p14:tracePt t="159721" x="758825" y="1438275"/>
          <p14:tracePt t="159787" x="750888" y="1438275"/>
          <p14:tracePt t="159825" x="750888" y="1428750"/>
          <p14:tracePt t="160572" x="758825" y="1428750"/>
          <p14:tracePt t="161409" x="768350" y="1428750"/>
          <p14:tracePt t="161549" x="776288" y="1428750"/>
          <p14:tracePt t="161615" x="785813" y="1428750"/>
          <p14:tracePt t="161856" x="795338" y="1428750"/>
          <p14:tracePt t="161895" x="795338" y="1438275"/>
          <p14:tracePt t="162025" x="803275" y="1438275"/>
          <p14:tracePt t="162143" x="812800" y="1438275"/>
          <p14:tracePt t="162267" x="822325" y="1438275"/>
          <p14:tracePt t="162274" x="822325" y="1446213"/>
          <p14:tracePt t="162488" x="830263" y="1446213"/>
          <p14:tracePt t="162503" x="839788" y="1446213"/>
          <p14:tracePt t="162510" x="847725" y="1455738"/>
          <p14:tracePt t="162522" x="874713" y="1455738"/>
          <p14:tracePt t="162538" x="893763" y="1465263"/>
          <p14:tracePt t="162554" x="919163" y="1465263"/>
          <p14:tracePt t="162570" x="928688" y="1473200"/>
          <p14:tracePt t="162603" x="965200" y="1473200"/>
          <p14:tracePt t="162637" x="990600" y="1473200"/>
          <p14:tracePt t="162671" x="1027113" y="1473200"/>
          <p14:tracePt t="162676" x="1044575" y="1473200"/>
          <p14:tracePt t="162687" x="1054100" y="1473200"/>
          <p14:tracePt t="162706" x="1089025" y="1473200"/>
          <p14:tracePt t="162721" x="1116013" y="1473200"/>
          <p14:tracePt t="162737" x="1143000" y="1473200"/>
          <p14:tracePt t="162754" x="1179513" y="1473200"/>
          <p14:tracePt t="162772" x="1214438" y="1473200"/>
          <p14:tracePt t="162788" x="1231900" y="1473200"/>
          <p14:tracePt t="162804" x="1250950" y="1473200"/>
          <p14:tracePt t="162821" x="1268413" y="1473200"/>
          <p14:tracePt t="162837" x="1285875" y="1473200"/>
          <p14:tracePt t="162853" x="1295400" y="1473200"/>
          <p14:tracePt t="162870" x="1322388" y="1473200"/>
          <p14:tracePt t="162887" x="1347788" y="1473200"/>
          <p14:tracePt t="162904" x="1374775" y="1465263"/>
          <p14:tracePt t="162920" x="1393825" y="1465263"/>
          <p14:tracePt t="162956" x="1401763" y="1465263"/>
          <p14:tracePt t="162970" x="1411288" y="1465263"/>
          <p14:tracePt t="163509" x="1411288" y="1455738"/>
          <p14:tracePt t="163523" x="1411288" y="1446213"/>
          <p14:tracePt t="163552" x="1411288" y="1438275"/>
          <p14:tracePt t="163575" x="1411288" y="1428750"/>
          <p14:tracePt t="163603" x="1401763" y="1428750"/>
          <p14:tracePt t="163661" x="1393825" y="1419225"/>
          <p14:tracePt t="163674" x="1384300" y="1411288"/>
          <p14:tracePt t="163699" x="1384300" y="1401763"/>
          <p14:tracePt t="163765" x="1384300" y="1393825"/>
          <p14:tracePt t="164080" x="1384300" y="1401763"/>
          <p14:tracePt t="164102" x="1384300" y="1411288"/>
          <p14:tracePt t="164110" x="1384300" y="1419225"/>
          <p14:tracePt t="164131" x="1384300" y="1428750"/>
          <p14:tracePt t="164175" x="1384300" y="1438275"/>
          <p14:tracePt t="164294" x="1384300" y="1446213"/>
          <p14:tracePt t="174580" x="1438275" y="1465263"/>
          <p14:tracePt t="174587" x="1500188" y="1509713"/>
          <p14:tracePt t="174595" x="1562100" y="1554163"/>
          <p14:tracePt t="174608" x="1679575" y="1652588"/>
          <p14:tracePt t="174625" x="1857375" y="1803400"/>
          <p14:tracePt t="174643" x="2116138" y="2009775"/>
          <p14:tracePt t="174658" x="2232025" y="2089150"/>
          <p14:tracePt t="174675" x="2303463" y="2152650"/>
          <p14:tracePt t="174681" x="2347913" y="2187575"/>
          <p14:tracePt t="174708" x="2509838" y="2330450"/>
          <p14:tracePt t="174741" x="2660650" y="2455863"/>
          <p14:tracePt t="174775" x="2768600" y="2527300"/>
          <p14:tracePt t="174792" x="2795588" y="2536825"/>
          <p14:tracePt t="174808" x="2813050" y="2536825"/>
          <p14:tracePt t="174827" x="2822575" y="2536825"/>
          <p14:tracePt t="174842" x="2830513" y="2536825"/>
          <p14:tracePt t="174859" x="2857500" y="2536825"/>
          <p14:tracePt t="174879" x="2901950" y="2527300"/>
          <p14:tracePt t="174891" x="2946400" y="2500313"/>
          <p14:tracePt t="174908" x="3000375" y="2482850"/>
          <p14:tracePt t="174926" x="3044825" y="2465388"/>
          <p14:tracePt t="174944" x="3098800" y="2446338"/>
          <p14:tracePt t="174958" x="3143250" y="2438400"/>
          <p14:tracePt t="174975" x="3179763" y="2428875"/>
          <p14:tracePt t="174992" x="3205163" y="2428875"/>
          <p14:tracePt t="175009" x="3259138" y="2428875"/>
          <p14:tracePt t="175025" x="3286125" y="2438400"/>
          <p14:tracePt t="175042" x="3322638" y="2438400"/>
          <p14:tracePt t="175059" x="3357563" y="2455863"/>
          <p14:tracePt t="175076" x="3411538" y="2482850"/>
          <p14:tracePt t="175092" x="3446463" y="2490788"/>
          <p14:tracePt t="175108" x="3465513" y="2500313"/>
          <p14:tracePt t="175130" x="3500438" y="2509838"/>
          <p14:tracePt t="175141" x="3527425" y="2517775"/>
          <p14:tracePt t="175158" x="3554413" y="2527300"/>
          <p14:tracePt t="175175" x="3571875" y="2527300"/>
          <p14:tracePt t="175181" x="3581400" y="2527300"/>
          <p14:tracePt t="175193" x="3598863" y="2536825"/>
          <p14:tracePt t="175208" x="3608388" y="2536825"/>
          <p14:tracePt t="175225" x="3616325" y="2536825"/>
          <p14:tracePt t="175243" x="3625850" y="2536825"/>
          <p14:tracePt t="175258" x="3633788" y="2536825"/>
          <p14:tracePt t="175409" x="3581400" y="2536825"/>
          <p14:tracePt t="175423" x="3517900" y="2536825"/>
          <p14:tracePt t="175435" x="3455988" y="2527300"/>
          <p14:tracePt t="175444" x="3419475" y="2527300"/>
          <p14:tracePt t="175459" x="3367088" y="2517775"/>
          <p14:tracePt t="175475" x="3313113" y="2517775"/>
          <p14:tracePt t="175494" x="3224213" y="2517775"/>
          <p14:tracePt t="175508" x="3160713" y="2517775"/>
          <p14:tracePt t="175525" x="3108325" y="2509838"/>
          <p14:tracePt t="175542" x="3062288" y="2509838"/>
          <p14:tracePt t="175560" x="3027363" y="2509838"/>
          <p14:tracePt t="175575" x="3009900" y="2509838"/>
          <p14:tracePt t="175592" x="3000375" y="2509838"/>
          <p14:tracePt t="175609" x="2990850" y="2509838"/>
          <p14:tracePt t="175626" x="2973388" y="2509838"/>
          <p14:tracePt t="175679" x="2965450" y="2509838"/>
          <p14:tracePt t="176612" x="2919413" y="2490788"/>
          <p14:tracePt t="176625" x="2795588" y="2438400"/>
          <p14:tracePt t="176642" x="2697163" y="2411413"/>
          <p14:tracePt t="176660" x="2554288" y="2357438"/>
          <p14:tracePt t="176692" x="2303463" y="2286000"/>
          <p14:tracePt t="176700" x="2251075" y="2268538"/>
          <p14:tracePt t="176726" x="2081213" y="2205038"/>
          <p14:tracePt t="176759" x="1938338" y="2133600"/>
          <p14:tracePt t="176777" x="1839913" y="2071688"/>
          <p14:tracePt t="176792" x="1785938" y="2044700"/>
          <p14:tracePt t="176809" x="1758950" y="2017713"/>
          <p14:tracePt t="176826" x="1724025" y="1990725"/>
          <p14:tracePt t="176843" x="1687513" y="1955800"/>
          <p14:tracePt t="176859" x="1670050" y="1928813"/>
          <p14:tracePt t="176877" x="1643063" y="1901825"/>
          <p14:tracePt t="176892" x="1625600" y="1874838"/>
          <p14:tracePt t="176910" x="1589088" y="1822450"/>
          <p14:tracePt t="176926" x="1562100" y="1768475"/>
          <p14:tracePt t="176942" x="1527175" y="1714500"/>
          <p14:tracePt t="176962" x="1500188" y="1643063"/>
          <p14:tracePt t="176976" x="1490663" y="1608138"/>
          <p14:tracePt t="176992" x="1482725" y="1571625"/>
          <p14:tracePt t="177009" x="1473200" y="1554163"/>
          <p14:tracePt t="177028" x="1465263" y="1544638"/>
          <p14:tracePt t="177042" x="1465263" y="1536700"/>
          <p14:tracePt t="177078" x="1465263" y="1527175"/>
          <p14:tracePt t="177102" x="1465263" y="1517650"/>
          <p14:tracePt t="177146" x="1465263" y="1509713"/>
          <p14:tracePt t="177242" x="1465263" y="1500188"/>
          <p14:tracePt t="177616" x="1473200" y="1500188"/>
          <p14:tracePt t="177625" x="1482725" y="1500188"/>
          <p14:tracePt t="177632" x="1490663" y="1500188"/>
          <p14:tracePt t="177643" x="1500188" y="1500188"/>
          <p14:tracePt t="177659" x="1527175" y="1500188"/>
          <p14:tracePt t="177676" x="1544638" y="1500188"/>
          <p14:tracePt t="177683" x="1562100" y="1500188"/>
          <p14:tracePt t="177694" x="1581150" y="1500188"/>
          <p14:tracePt t="177709" x="1589088" y="1500188"/>
          <p14:tracePt t="177743" x="1670050" y="1500188"/>
          <p14:tracePt t="177776" x="1731963" y="1500188"/>
          <p14:tracePt t="177809" x="1768475" y="1490663"/>
          <p14:tracePt t="177827" x="1803400" y="1490663"/>
          <p14:tracePt t="177843" x="1830388" y="1490663"/>
          <p14:tracePt t="177859" x="1847850" y="1490663"/>
          <p14:tracePt t="177879" x="1874838" y="1490663"/>
          <p14:tracePt t="177893" x="1884363" y="1490663"/>
          <p14:tracePt t="177909" x="1893888" y="1490663"/>
          <p14:tracePt t="177927" x="1901825" y="1490663"/>
          <p14:tracePt t="177944" x="1911350" y="1490663"/>
          <p14:tracePt t="178417" x="1911350" y="1482725"/>
          <p14:tracePt t="178430" x="1911350" y="1473200"/>
          <p14:tracePt t="178497" x="1911350" y="1465263"/>
          <p14:tracePt t="179297" x="1919288" y="1465263"/>
          <p14:tracePt t="179304" x="1938338" y="1465263"/>
          <p14:tracePt t="179312" x="1965325" y="1465263"/>
          <p14:tracePt t="179327" x="2009775" y="1465263"/>
          <p14:tracePt t="179346" x="2071688" y="1465263"/>
          <p14:tracePt t="179360" x="2125663" y="1465263"/>
          <p14:tracePt t="179377" x="2160588" y="1465263"/>
          <p14:tracePt t="179412" x="2241550" y="1465263"/>
          <p14:tracePt t="179443" x="2295525" y="1465263"/>
          <p14:tracePt t="179477" x="2357438" y="1473200"/>
          <p14:tracePt t="179493" x="2374900" y="1490663"/>
          <p14:tracePt t="179510" x="2401888" y="1500188"/>
          <p14:tracePt t="179530" x="2428875" y="1500188"/>
          <p14:tracePt t="179544" x="2446338" y="1509713"/>
          <p14:tracePt t="179560" x="2465388" y="1509713"/>
          <p14:tracePt t="179577" x="2482850" y="1517650"/>
          <p14:tracePt t="179596" x="2517775" y="1527175"/>
          <p14:tracePt t="179610" x="2527300" y="1527175"/>
          <p14:tracePt t="179627" x="2536825" y="1527175"/>
          <p14:tracePt t="179660" x="2554288" y="1527175"/>
          <p14:tracePt t="179809" x="2554288" y="1517650"/>
          <p14:tracePt t="179816" x="2554288" y="1509713"/>
          <p14:tracePt t="179840" x="2554288" y="1500188"/>
          <p14:tracePt t="179861" x="2554288" y="1490663"/>
          <p14:tracePt t="179883" x="2554288" y="1482725"/>
          <p14:tracePt t="179897" x="2554288" y="1473200"/>
          <p14:tracePt t="179920" x="2554288" y="1465263"/>
          <p14:tracePt t="179942" x="2554288" y="1455738"/>
          <p14:tracePt t="179963" x="2554288" y="1446213"/>
          <p14:tracePt t="179980" x="2554288" y="1438275"/>
          <p14:tracePt t="183890" x="2562225" y="1446213"/>
          <p14:tracePt t="183898" x="2581275" y="1455738"/>
          <p14:tracePt t="183912" x="2616200" y="1490663"/>
          <p14:tracePt t="183929" x="2643188" y="1527175"/>
          <p14:tracePt t="183946" x="2705100" y="1581150"/>
          <p14:tracePt t="183962" x="2759075" y="1633538"/>
          <p14:tracePt t="183978" x="2847975" y="1704975"/>
          <p14:tracePt t="184012" x="3044825" y="1955800"/>
          <p14:tracePt t="184045" x="3152775" y="2062163"/>
          <p14:tracePt t="184079" x="3241675" y="2133600"/>
          <p14:tracePt t="184095" x="3286125" y="2160588"/>
          <p14:tracePt t="184112" x="3313113" y="2179638"/>
          <p14:tracePt t="184131" x="3348038" y="2197100"/>
          <p14:tracePt t="184145" x="3375025" y="2205038"/>
          <p14:tracePt t="184162" x="3402013" y="2224088"/>
          <p14:tracePt t="184179" x="3429000" y="2232025"/>
          <p14:tracePt t="184185" x="3438525" y="2241550"/>
          <p14:tracePt t="184197" x="3465513" y="2251075"/>
          <p14:tracePt t="184212" x="3473450" y="2268538"/>
          <p14:tracePt t="184228" x="3500438" y="2286000"/>
          <p14:tracePt t="184248" x="3544888" y="2330450"/>
          <p14:tracePt t="184262" x="3571875" y="2366963"/>
          <p14:tracePt t="184279" x="3589338" y="2401888"/>
          <p14:tracePt t="184296" x="3616325" y="2438400"/>
          <p14:tracePt t="184313" x="3643313" y="2473325"/>
          <p14:tracePt t="184328" x="3652838" y="2482850"/>
          <p14:tracePt t="184345" x="3660775" y="2500313"/>
          <p14:tracePt t="184362" x="3660775" y="2517775"/>
          <p14:tracePt t="184379" x="3679825" y="2536825"/>
          <p14:tracePt t="184395" x="3679825" y="2544763"/>
          <p14:tracePt t="184412" x="3679825" y="2562225"/>
          <p14:tracePt t="184430" x="3679825" y="2571750"/>
          <p14:tracePt t="184445" x="3679825" y="2581275"/>
          <p14:tracePt t="184479" x="3679825" y="2589213"/>
          <p14:tracePt t="184496" x="3660775" y="2608263"/>
          <p14:tracePt t="184512" x="3643313" y="2625725"/>
          <p14:tracePt t="184529" x="3598863" y="2643188"/>
          <p14:tracePt t="184546" x="3554413" y="2652713"/>
          <p14:tracePt t="184562" x="3455988" y="2660650"/>
          <p14:tracePt t="184578" x="3384550" y="2670175"/>
          <p14:tracePt t="184596" x="3322638" y="2679700"/>
          <p14:tracePt t="184615" x="3251200" y="2679700"/>
          <p14:tracePt t="184629" x="3197225" y="2679700"/>
          <p14:tracePt t="184645" x="3125788" y="2670175"/>
          <p14:tracePt t="184662" x="3044825" y="2670175"/>
          <p14:tracePt t="184679" x="2965450" y="2670175"/>
          <p14:tracePt t="184695" x="2919413" y="2660650"/>
          <p14:tracePt t="184712" x="2874963" y="2652713"/>
          <p14:tracePt t="184729" x="2830513" y="2643188"/>
          <p14:tracePt t="184746" x="2795588" y="2633663"/>
          <p14:tracePt t="184762" x="2776538" y="2625725"/>
          <p14:tracePt t="184779" x="2751138" y="2598738"/>
          <p14:tracePt t="184798" x="2724150" y="2589213"/>
          <p14:tracePt t="184812" x="2705100" y="2571750"/>
          <p14:tracePt t="184829" x="2705100" y="2562225"/>
          <p14:tracePt t="184845" x="2697163" y="2554288"/>
          <p14:tracePt t="184864" x="2687638" y="2536825"/>
          <p14:tracePt t="184878" x="2687638" y="2527300"/>
          <p14:tracePt t="184896" x="2687638" y="2509838"/>
          <p14:tracePt t="184912" x="2687638" y="2490788"/>
          <p14:tracePt t="184929" x="2732088" y="2438400"/>
          <p14:tracePt t="184945" x="2786063" y="2393950"/>
          <p14:tracePt t="184962" x="2884488" y="2339975"/>
          <p14:tracePt t="184981" x="3036888" y="2295525"/>
          <p14:tracePt t="184996" x="3125788" y="2295525"/>
          <p14:tracePt t="185013" x="3205163" y="2295525"/>
          <p14:tracePt t="185029" x="3286125" y="2295525"/>
          <p14:tracePt t="185048" x="3411538" y="2295525"/>
          <p14:tracePt t="185062" x="3473450" y="2312988"/>
          <p14:tracePt t="185079" x="3527425" y="2330450"/>
          <p14:tracePt t="185096" x="3581400" y="2330450"/>
          <p14:tracePt t="185113" x="3625850" y="2347913"/>
          <p14:tracePt t="185129" x="3660775" y="2357438"/>
          <p14:tracePt t="185146" x="3687763" y="2374900"/>
          <p14:tracePt t="185164" x="3741738" y="2393950"/>
          <p14:tracePt t="185179" x="3768725" y="2401888"/>
          <p14:tracePt t="185195" x="3795713" y="2411413"/>
          <p14:tracePt t="185212" x="3813175" y="2428875"/>
          <p14:tracePt t="185232" x="3848100" y="2455863"/>
          <p14:tracePt t="185246" x="3867150" y="2465388"/>
          <p14:tracePt t="185263" x="3875088" y="2482850"/>
          <p14:tracePt t="185281" x="3894138" y="2509838"/>
          <p14:tracePt t="185297" x="3911600" y="2527300"/>
          <p14:tracePt t="185312" x="3911600" y="2544763"/>
          <p14:tracePt t="185329" x="3919538" y="2554288"/>
          <p14:tracePt t="185347" x="3919538" y="2562225"/>
          <p14:tracePt t="185363" x="3919538" y="2581275"/>
          <p14:tracePt t="185379" x="3911600" y="2598738"/>
          <p14:tracePt t="185396" x="3875088" y="2625725"/>
          <p14:tracePt t="185415" x="3813175" y="2660650"/>
          <p14:tracePt t="185428" x="3759200" y="2687638"/>
          <p14:tracePt t="185446" x="3670300" y="2724150"/>
          <p14:tracePt t="185462" x="3554413" y="2751138"/>
          <p14:tracePt t="185480" x="3375025" y="2776538"/>
          <p14:tracePt t="185496" x="3286125" y="2786063"/>
          <p14:tracePt t="185512" x="3241675" y="2786063"/>
          <p14:tracePt t="185529" x="3197225" y="2786063"/>
          <p14:tracePt t="185547" x="3108325" y="2786063"/>
          <p14:tracePt t="185562" x="3027363" y="2768600"/>
          <p14:tracePt t="185579" x="2965450" y="2768600"/>
          <p14:tracePt t="185598" x="2867025" y="2741613"/>
          <p14:tracePt t="185612" x="2830513" y="2732088"/>
          <p14:tracePt t="185630" x="2795588" y="2732088"/>
          <p14:tracePt t="185645" x="2768600" y="2714625"/>
          <p14:tracePt t="185664" x="2732088" y="2705100"/>
          <p14:tracePt t="185679" x="2714625" y="2697163"/>
          <p14:tracePt t="185696" x="2697163" y="2687638"/>
          <p14:tracePt t="185715" x="2687638" y="2679700"/>
          <p14:tracePt t="185729" x="2687638" y="2670175"/>
          <p14:tracePt t="185746" x="2679700" y="2652713"/>
          <p14:tracePt t="185762" x="2679700" y="2643188"/>
          <p14:tracePt t="185781" x="2679700" y="2616200"/>
          <p14:tracePt t="185795" x="2679700" y="2598738"/>
          <p14:tracePt t="185812" x="2697163" y="2562225"/>
          <p14:tracePt t="185829" x="2714625" y="2536825"/>
          <p14:tracePt t="185847" x="2751138" y="2490788"/>
          <p14:tracePt t="185862" x="2795588" y="2465388"/>
          <p14:tracePt t="185880" x="2867025" y="2419350"/>
          <p14:tracePt t="185898" x="2973388" y="2374900"/>
          <p14:tracePt t="185913" x="3044825" y="2366963"/>
          <p14:tracePt t="185929" x="3108325" y="2357438"/>
          <p14:tracePt t="185946" x="3160713" y="2357438"/>
          <p14:tracePt t="185964" x="3251200" y="2357438"/>
          <p14:tracePt t="185979" x="3313113" y="2366963"/>
          <p14:tracePt t="185996" x="3367088" y="2374900"/>
          <p14:tracePt t="186013" x="3411538" y="2393950"/>
          <p14:tracePt t="186031" x="3482975" y="2411413"/>
          <p14:tracePt t="186046" x="3517900" y="2428875"/>
          <p14:tracePt t="186063" x="3554413" y="2446338"/>
          <p14:tracePt t="186079" x="3581400" y="2455863"/>
          <p14:tracePt t="186096" x="3616325" y="2473325"/>
          <p14:tracePt t="186113" x="3633788" y="2473325"/>
          <p14:tracePt t="186129" x="3660775" y="2490788"/>
          <p14:tracePt t="186148" x="3697288" y="2500313"/>
          <p14:tracePt t="186162" x="3705225" y="2509838"/>
          <p14:tracePt t="186179" x="3724275" y="2517775"/>
          <p14:tracePt t="186185" x="3732213" y="2517775"/>
          <p14:tracePt t="186196" x="3741738" y="2527300"/>
          <p14:tracePt t="186216" x="3751263" y="2536825"/>
          <p14:tracePt t="186230" x="3759200" y="2536825"/>
          <p14:tracePt t="186251" x="3768725" y="2536825"/>
          <p14:tracePt t="186326" x="3768725" y="2544763"/>
          <p14:tracePt t="186362" x="3768725" y="2554288"/>
          <p14:tracePt t="186377" x="3751263" y="2562225"/>
          <p14:tracePt t="186388" x="3741738" y="2571750"/>
          <p14:tracePt t="186400" x="3705225" y="2581275"/>
          <p14:tracePt t="186413" x="3670300" y="2608263"/>
          <p14:tracePt t="186429" x="3608388" y="2625725"/>
          <p14:tracePt t="186446" x="3536950" y="2643188"/>
          <p14:tracePt t="186463" x="3384550" y="2660650"/>
          <p14:tracePt t="186479" x="3286125" y="2670175"/>
          <p14:tracePt t="186496" x="3214688" y="2670175"/>
          <p14:tracePt t="186515" x="3152775" y="2670175"/>
          <p14:tracePt t="186529" x="3116263" y="2670175"/>
          <p14:tracePt t="186546" x="3071813" y="2670175"/>
          <p14:tracePt t="186563" x="3036888" y="2660650"/>
          <p14:tracePt t="186582" x="3000375" y="2660650"/>
          <p14:tracePt t="186596" x="2982913" y="2660650"/>
          <p14:tracePt t="186613" x="2973388" y="2660650"/>
          <p14:tracePt t="186631" x="2965450" y="2660650"/>
          <p14:tracePt t="186647" x="2955925" y="2660650"/>
          <p14:tracePt t="187199" x="2990850" y="2679700"/>
          <p14:tracePt t="187209" x="3027363" y="2714625"/>
          <p14:tracePt t="187221" x="3116263" y="2776538"/>
          <p14:tracePt t="187233" x="3205163" y="2847975"/>
          <p14:tracePt t="187249" x="3322638" y="2919413"/>
          <p14:tracePt t="187263" x="3438525" y="2990850"/>
          <p14:tracePt t="187280" x="3554413" y="3054350"/>
          <p14:tracePt t="187314" x="3776663" y="3160713"/>
          <p14:tracePt t="187346" x="3911600" y="3214688"/>
          <p14:tracePt t="187380" x="4017963" y="3232150"/>
          <p14:tracePt t="187396" x="4037013" y="3232150"/>
          <p14:tracePt t="187413" x="4062413" y="3232150"/>
          <p14:tracePt t="187430" x="4081463" y="3232150"/>
          <p14:tracePt t="187447" x="4116388" y="3232150"/>
          <p14:tracePt t="187463" x="4125913" y="3232150"/>
          <p14:tracePt t="187479" x="4143375" y="3232150"/>
          <p14:tracePt t="187498" x="4179888" y="3232150"/>
          <p14:tracePt t="187513" x="4197350" y="3232150"/>
          <p14:tracePt t="187530" x="4232275" y="3232150"/>
          <p14:tracePt t="187546" x="4259263" y="3232150"/>
          <p14:tracePt t="187564" x="4330700" y="3251200"/>
          <p14:tracePt t="187579" x="4384675" y="3259138"/>
          <p14:tracePt t="187597" x="4419600" y="3259138"/>
          <p14:tracePt t="187615" x="4456113" y="3276600"/>
          <p14:tracePt t="187630" x="4473575" y="3286125"/>
          <p14:tracePt t="187646" x="4483100" y="3286125"/>
          <p14:tracePt t="187663" x="4491038" y="3286125"/>
          <p14:tracePt t="187680" x="4500563" y="3286125"/>
          <p14:tracePt t="187698" x="4510088" y="3286125"/>
          <p14:tracePt t="187787" x="4510088" y="3295650"/>
          <p14:tracePt t="187799" x="4491038" y="3295650"/>
          <p14:tracePt t="187814" x="4465638" y="3313113"/>
          <p14:tracePt t="187830" x="4419600" y="3313113"/>
          <p14:tracePt t="187846" x="4394200" y="3313113"/>
          <p14:tracePt t="187866" x="4330700" y="3322638"/>
          <p14:tracePt t="187880" x="4276725" y="3330575"/>
          <p14:tracePt t="187897" x="4224338" y="3340100"/>
          <p14:tracePt t="187913" x="4143375" y="3340100"/>
          <p14:tracePt t="187931" x="4027488" y="3340100"/>
          <p14:tracePt t="187946" x="3965575" y="3340100"/>
          <p14:tracePt t="187963" x="3929063" y="3340100"/>
          <p14:tracePt t="187980" x="3884613" y="3340100"/>
          <p14:tracePt t="187998" x="3822700" y="3340100"/>
          <p14:tracePt t="188013" x="3768725" y="3340100"/>
          <p14:tracePt t="188030" x="3724275" y="3340100"/>
          <p14:tracePt t="188048" x="3643313" y="3340100"/>
          <p14:tracePt t="188063" x="3589338" y="3340100"/>
          <p14:tracePt t="188080" x="3544888" y="3340100"/>
          <p14:tracePt t="188097" x="3509963" y="3340100"/>
          <p14:tracePt t="188114" x="3455988" y="3340100"/>
          <p14:tracePt t="188130" x="3419475" y="3340100"/>
          <p14:tracePt t="188147" x="3402013" y="3340100"/>
          <p14:tracePt t="188163" x="3375025" y="3340100"/>
          <p14:tracePt t="188180" x="3330575" y="3340100"/>
          <p14:tracePt t="188197" x="3286125" y="3340100"/>
          <p14:tracePt t="188213" x="3268663" y="3340100"/>
          <p14:tracePt t="188233" x="3232150" y="3330575"/>
          <p14:tracePt t="188247" x="3205163" y="3322638"/>
          <p14:tracePt t="188263" x="3179763" y="3313113"/>
          <p14:tracePt t="188280" x="3170238" y="3303588"/>
          <p14:tracePt t="188300" x="3143250" y="3276600"/>
          <p14:tracePt t="188313" x="3143250" y="3268663"/>
          <p14:tracePt t="188330" x="3133725" y="3259138"/>
          <p14:tracePt t="188347" x="3133725" y="3241675"/>
          <p14:tracePt t="188363" x="3133725" y="3224213"/>
          <p14:tracePt t="188380" x="3133725" y="3205163"/>
          <p14:tracePt t="188397" x="3133725" y="3197225"/>
          <p14:tracePt t="188416" x="3133725" y="3170238"/>
          <p14:tracePt t="188430" x="3143250" y="3152775"/>
          <p14:tracePt t="188447" x="3143250" y="3143250"/>
          <p14:tracePt t="188463" x="3152775" y="3125788"/>
          <p14:tracePt t="188481" x="3187700" y="3098800"/>
          <p14:tracePt t="188497" x="3224213" y="3081338"/>
          <p14:tracePt t="188514" x="3259138" y="3062288"/>
          <p14:tracePt t="188530" x="3303588" y="3044825"/>
          <p14:tracePt t="188548" x="3394075" y="3027363"/>
          <p14:tracePt t="188563" x="3473450" y="3017838"/>
          <p14:tracePt t="188581" x="3544888" y="3009900"/>
          <p14:tracePt t="188598" x="3643313" y="3009900"/>
          <p14:tracePt t="188614" x="3697288" y="3009900"/>
          <p14:tracePt t="188630" x="3741738" y="3009900"/>
          <p14:tracePt t="188647" x="3786188" y="3009900"/>
          <p14:tracePt t="188664" x="3813175" y="3009900"/>
          <p14:tracePt t="188680" x="3840163" y="3009900"/>
          <p14:tracePt t="188697" x="3875088" y="3009900"/>
          <p14:tracePt t="188717" x="3956050" y="3009900"/>
          <p14:tracePt t="188731" x="4037013" y="3017838"/>
          <p14:tracePt t="188747" x="4098925" y="3017838"/>
          <p14:tracePt t="188764" x="4152900" y="3027363"/>
          <p14:tracePt t="188782" x="4241800" y="3027363"/>
          <p14:tracePt t="188798" x="4303713" y="3027363"/>
          <p14:tracePt t="188813" x="4375150" y="3027363"/>
          <p14:tracePt t="188831" x="4429125" y="3027363"/>
          <p14:tracePt t="188849" x="4491038" y="3027363"/>
          <p14:tracePt t="188863" x="4537075" y="3027363"/>
          <p14:tracePt t="188881" x="4562475" y="3027363"/>
          <p14:tracePt t="188897" x="4589463" y="3027363"/>
          <p14:tracePt t="188914" x="4616450" y="3027363"/>
          <p14:tracePt t="188930" x="4633913" y="3027363"/>
          <p14:tracePt t="188947" x="4643438" y="3027363"/>
          <p14:tracePt t="188966" x="4660900" y="3036888"/>
          <p14:tracePt t="188997" x="4670425" y="3054350"/>
          <p14:tracePt t="189013" x="4679950" y="3054350"/>
          <p14:tracePt t="189032" x="4687888" y="3081338"/>
          <p14:tracePt t="189047" x="4697413" y="3089275"/>
          <p14:tracePt t="189064" x="4697413" y="3108325"/>
          <p14:tracePt t="189080" x="4697413" y="3116263"/>
          <p14:tracePt t="189098" x="4697413" y="3143250"/>
          <p14:tracePt t="189114" x="4687888" y="3170238"/>
          <p14:tracePt t="189130" x="4660900" y="3205163"/>
          <p14:tracePt t="189149" x="4554538" y="3268663"/>
          <p14:tracePt t="189163" x="4473575" y="3303588"/>
          <p14:tracePt t="189180" x="4402138" y="3330575"/>
          <p14:tracePt t="189186" x="4367213" y="3340100"/>
          <p14:tracePt t="189197" x="4340225" y="3357563"/>
          <p14:tracePt t="189216" x="4241800" y="3375025"/>
          <p14:tracePt t="189231" x="4179888" y="3384550"/>
          <p14:tracePt t="189248" x="4081463" y="3402013"/>
          <p14:tracePt t="189267" x="3929063" y="3402013"/>
          <p14:tracePt t="189281" x="3867150" y="3402013"/>
          <p14:tracePt t="189297" x="3813175" y="3402013"/>
          <p14:tracePt t="189314" x="3751263" y="3402013"/>
          <p14:tracePt t="189333" x="3625850" y="3402013"/>
          <p14:tracePt t="189347" x="3517900" y="3394075"/>
          <p14:tracePt t="189364" x="3438525" y="3384550"/>
          <p14:tracePt t="189380" x="3348038" y="3375025"/>
          <p14:tracePt t="189399" x="3276600" y="3357563"/>
          <p14:tracePt t="189414" x="3224213" y="3357563"/>
          <p14:tracePt t="189430" x="3187700" y="3348038"/>
          <p14:tracePt t="189447" x="3160713" y="3340100"/>
          <p14:tracePt t="189464" x="3125788" y="3322638"/>
          <p14:tracePt t="189480" x="3108325" y="3322638"/>
          <p14:tracePt t="189516" x="3098800" y="3322638"/>
          <p14:tracePt t="189532" x="3089275" y="3313113"/>
          <p14:tracePt t="189547" x="3081338" y="3313113"/>
          <p14:tracePt t="189564" x="3071813" y="3295650"/>
          <p14:tracePt t="189583" x="3054350" y="3251200"/>
          <p14:tracePt t="189597" x="3036888" y="3224213"/>
          <p14:tracePt t="189614" x="3017838" y="3187700"/>
          <p14:tracePt t="189633" x="3009900" y="3152775"/>
          <p14:tracePt t="189648" x="3009900" y="3143250"/>
          <p14:tracePt t="189664" x="3009900" y="3125788"/>
          <p14:tracePt t="189680" x="3009900" y="3116263"/>
          <p14:tracePt t="189702" x="3009900" y="3108325"/>
          <p14:tracePt t="189724" x="3009900" y="3098800"/>
          <p14:tracePt t="189738" x="3009900" y="3089275"/>
          <p14:tracePt t="189752" x="3017838" y="3081338"/>
          <p14:tracePt t="189766" x="3054350" y="3062288"/>
          <p14:tracePt t="189780" x="3098800" y="3044825"/>
          <p14:tracePt t="189798" x="3152775" y="3036888"/>
          <p14:tracePt t="189814" x="3251200" y="3027363"/>
          <p14:tracePt t="189832" x="3446463" y="3009900"/>
          <p14:tracePt t="189847" x="3562350" y="3009900"/>
          <p14:tracePt t="189864" x="3652838" y="3009900"/>
          <p14:tracePt t="189882" x="3724275" y="3009900"/>
          <p14:tracePt t="189897" x="3840163" y="3009900"/>
          <p14:tracePt t="189914" x="3911600" y="3009900"/>
          <p14:tracePt t="189930" x="3973513" y="3009900"/>
          <p14:tracePt t="189950" x="4044950" y="3009900"/>
          <p14:tracePt t="189964" x="4081463" y="3009900"/>
          <p14:tracePt t="189981" x="4116388" y="3009900"/>
          <p14:tracePt t="189997" x="4133850" y="3009900"/>
          <p14:tracePt t="190016" x="4160838" y="3009900"/>
          <p14:tracePt t="190031" x="4170363" y="3009900"/>
          <p14:tracePt t="190047" x="4187825" y="3009900"/>
          <p14:tracePt t="190064" x="4197350" y="3009900"/>
          <p14:tracePt t="190081" x="4214813" y="3009900"/>
          <p14:tracePt t="190114" x="4224338" y="3009900"/>
          <p14:tracePt t="190132" x="4232275" y="3009900"/>
          <p14:tracePt t="190147" x="4232275" y="3017838"/>
          <p14:tracePt t="190178" x="4232275" y="3027363"/>
          <p14:tracePt t="190223" x="4232275" y="3044825"/>
          <p14:tracePt t="190245" x="4232275" y="3054350"/>
          <p14:tracePt t="190266" x="4232275" y="3062288"/>
          <p14:tracePt t="190281" x="4232275" y="3071813"/>
          <p14:tracePt t="190290" x="4224338" y="3081338"/>
          <p14:tracePt t="190302" x="4214813" y="3089275"/>
          <p14:tracePt t="190316" x="4197350" y="3108325"/>
          <p14:tracePt t="190331" x="4170363" y="3125788"/>
          <p14:tracePt t="190348" x="4143375" y="3143250"/>
          <p14:tracePt t="190364" x="4098925" y="3152775"/>
          <p14:tracePt t="190382" x="4044950" y="3170238"/>
          <p14:tracePt t="190397" x="4010025" y="3179763"/>
          <p14:tracePt t="190414" x="3983038" y="3187700"/>
          <p14:tracePt t="190431" x="3946525" y="3197225"/>
          <p14:tracePt t="190448" x="3911600" y="3197225"/>
          <p14:tracePt t="190464" x="3902075" y="3197225"/>
          <p14:tracePt t="190481" x="3884613" y="3197225"/>
          <p14:tracePt t="190499" x="3857625" y="3205163"/>
          <p14:tracePt t="190514" x="3848100" y="3205163"/>
          <p14:tracePt t="190531" x="3830638" y="3214688"/>
          <p14:tracePt t="190548" x="3803650" y="3214688"/>
          <p14:tracePt t="190565" x="3776663" y="3214688"/>
          <p14:tracePt t="190581" x="3759200" y="3214688"/>
          <p14:tracePt t="190617" x="3751263" y="3214688"/>
          <p14:tracePt t="190631" x="3741738" y="3214688"/>
          <p14:tracePt t="190685" x="3741738" y="3205163"/>
          <p14:tracePt t="190714" x="3741738" y="3197225"/>
          <p14:tracePt t="190736" x="3751263" y="3187700"/>
          <p14:tracePt t="190751" x="3759200" y="3187700"/>
          <p14:tracePt t="190760" x="3776663" y="3179763"/>
          <p14:tracePt t="190771" x="3795713" y="3170238"/>
          <p14:tracePt t="190781" x="3813175" y="3170238"/>
          <p14:tracePt t="190798" x="3830638" y="3170238"/>
          <p14:tracePt t="190815" x="3857625" y="3170238"/>
          <p14:tracePt t="190831" x="3875088" y="3170238"/>
          <p14:tracePt t="190848" x="3884613" y="3179763"/>
          <p14:tracePt t="190867" x="3894138" y="3179763"/>
          <p14:tracePt t="190881" x="3902075" y="3197225"/>
          <p14:tracePt t="190914" x="3911600" y="3205163"/>
          <p14:tracePt t="190932" x="3911600" y="3214688"/>
          <p14:tracePt t="190949" x="3911600" y="3224213"/>
          <p14:tracePt t="190965" x="3911600" y="3232150"/>
          <p14:tracePt t="190981" x="3919538" y="3232150"/>
          <p14:tracePt t="190998" x="3929063" y="3241675"/>
          <p14:tracePt t="191014" x="3938588" y="3251200"/>
          <p14:tracePt t="191031" x="3946525" y="3259138"/>
          <p14:tracePt t="191050" x="3956050" y="3268663"/>
          <p14:tracePt t="191081" x="3965575" y="3268663"/>
          <p14:tracePt t="191110" x="3973513" y="3268663"/>
          <p14:tracePt t="191889" x="3956050" y="3205163"/>
          <p14:tracePt t="191905" x="3875088" y="2990850"/>
          <p14:tracePt t="191915" x="3813175" y="2803525"/>
          <p14:tracePt t="191931" x="3741738" y="2616200"/>
          <p14:tracePt t="191948" x="3633788" y="2401888"/>
          <p14:tracePt t="191967" x="3490913" y="2160588"/>
          <p14:tracePt t="191998" x="3348038" y="1946275"/>
          <p14:tracePt t="192034" x="3286125" y="1822450"/>
          <p14:tracePt t="192065" x="3268663" y="1795463"/>
          <p14:tracePt t="192082" x="3268663" y="1785938"/>
          <p14:tracePt t="192160" x="3259138" y="1785938"/>
          <p14:tracePt t="192172" x="3232150" y="1776413"/>
          <p14:tracePt t="192181" x="3205163" y="1776413"/>
          <p14:tracePt t="192198" x="3116263" y="1751013"/>
          <p14:tracePt t="192205" x="3071813" y="1724025"/>
          <p14:tracePt t="192216" x="2973388" y="1652588"/>
          <p14:tracePt t="192232" x="2919413" y="1598613"/>
          <p14:tracePt t="192248" x="2874963" y="1554163"/>
          <p14:tracePt t="192265" x="2840038" y="1509713"/>
          <p14:tracePt t="192283" x="2803525" y="1455738"/>
          <p14:tracePt t="192299" x="2786063" y="1438275"/>
          <p14:tracePt t="192315" x="2776538" y="1419225"/>
          <p14:tracePt t="192334" x="2768600" y="1401763"/>
          <p14:tracePt t="192365" x="2768600" y="1393825"/>
          <p14:tracePt t="192438" x="2759075" y="1393825"/>
          <p14:tracePt t="192445" x="2759075" y="1401763"/>
          <p14:tracePt t="192461" x="2759075" y="1419225"/>
          <p14:tracePt t="192468" x="2759075" y="1428750"/>
          <p14:tracePt t="192481" x="2759075" y="1446213"/>
          <p14:tracePt t="192498" x="2759075" y="1465263"/>
          <p14:tracePt t="192518" x="2759075" y="1473200"/>
          <p14:tracePt t="192791" x="2751138" y="1473200"/>
          <p14:tracePt t="194054" x="2768600" y="1473200"/>
          <p14:tracePt t="194062" x="2813050" y="1473200"/>
          <p14:tracePt t="194070" x="2847975" y="1473200"/>
          <p14:tracePt t="194082" x="2938463" y="1473200"/>
          <p14:tracePt t="194100" x="3017838" y="1473200"/>
          <p14:tracePt t="194119" x="3152775" y="1482725"/>
          <p14:tracePt t="194132" x="3276600" y="1490663"/>
          <p14:tracePt t="194165" x="3633788" y="1536700"/>
          <p14:tracePt t="194199" x="4143375" y="1633538"/>
          <p14:tracePt t="194235" x="4491038" y="1687513"/>
          <p14:tracePt t="194249" x="4545013" y="1697038"/>
          <p14:tracePt t="194265" x="4581525" y="1704975"/>
          <p14:tracePt t="194283" x="4608513" y="1704975"/>
          <p14:tracePt t="194301" x="4625975" y="1704975"/>
          <p14:tracePt t="194316" x="4633913" y="1704975"/>
          <p14:tracePt t="194349" x="4643438" y="1704975"/>
          <p14:tracePt t="194471" x="4643438" y="1697038"/>
          <p14:tracePt t="194479" x="4643438" y="1679575"/>
          <p14:tracePt t="194488" x="4633913" y="1652588"/>
          <p14:tracePt t="194499" x="4616450" y="1625600"/>
          <p14:tracePt t="194516" x="4598988" y="1598613"/>
          <p14:tracePt t="194532" x="4581525" y="1581150"/>
          <p14:tracePt t="194550" x="4554538" y="1554163"/>
          <p14:tracePt t="194583" x="4545013" y="1544638"/>
          <p14:tracePt t="194600" x="4537075" y="1536700"/>
          <p14:tracePt t="194616" x="4537075" y="1527175"/>
          <p14:tracePt t="194722" x="4537075" y="1517650"/>
          <p14:tracePt t="194750" x="4527550" y="1517650"/>
          <p14:tracePt t="194772" x="4518025" y="1517650"/>
          <p14:tracePt t="194794" x="4518025" y="1509713"/>
          <p14:tracePt t="194809" x="4500563" y="1509713"/>
          <p14:tracePt t="194816" x="4491038" y="1500188"/>
          <p14:tracePt t="194833" x="4483100" y="1490663"/>
          <p14:tracePt t="194853" x="4473575" y="1482725"/>
          <p14:tracePt t="194866" x="4465638" y="1473200"/>
          <p14:tracePt t="194882" x="4456113" y="1473200"/>
          <p14:tracePt t="194899" x="4446588" y="1465263"/>
          <p14:tracePt t="194918" x="4438650" y="1455738"/>
          <p14:tracePt t="216446" x="4465638" y="1438275"/>
          <p14:tracePt t="216453" x="4500563" y="1428750"/>
          <p14:tracePt t="216460" x="4554538" y="1419225"/>
          <p14:tracePt t="216474" x="4652963" y="1393825"/>
          <p14:tracePt t="216491" x="4803775" y="1384300"/>
          <p14:tracePt t="216507" x="4983163" y="1374775"/>
          <p14:tracePt t="216525" x="5205413" y="1374775"/>
          <p14:tracePt t="216557" x="5510213" y="1384300"/>
          <p14:tracePt t="216591" x="5786438" y="1419225"/>
          <p14:tracePt t="216624" x="5983288" y="1419225"/>
          <p14:tracePt t="216642" x="6143625" y="1428750"/>
          <p14:tracePt t="216657" x="6215063" y="1428750"/>
          <p14:tracePt t="216674" x="6259513" y="1428750"/>
          <p14:tracePt t="216691" x="6303963" y="1428750"/>
          <p14:tracePt t="216709" x="6348413" y="1438275"/>
          <p14:tracePt t="216724" x="6384925" y="1446213"/>
          <p14:tracePt t="216741" x="6411913" y="1446213"/>
          <p14:tracePt t="216746" x="6429375" y="1446213"/>
          <p14:tracePt t="216760" x="6465888" y="1446213"/>
          <p14:tracePt t="216774" x="6473825" y="1446213"/>
          <p14:tracePt t="216791" x="6527800" y="1455738"/>
          <p14:tracePt t="216807" x="6554788" y="1465263"/>
          <p14:tracePt t="216826" x="6608763" y="1465263"/>
          <p14:tracePt t="216841" x="6634163" y="1465263"/>
          <p14:tracePt t="216858" x="6661150" y="1473200"/>
          <p14:tracePt t="216874" x="6680200" y="1473200"/>
          <p14:tracePt t="216891" x="6705600" y="1473200"/>
          <p14:tracePt t="216924" x="6715125" y="1473200"/>
          <p14:tracePt t="216942" x="6724650" y="1473200"/>
          <p14:tracePt t="216989" x="6732588" y="1473200"/>
          <p14:tracePt t="217467" x="6732588" y="1465263"/>
          <p14:tracePt t="217613" x="6732588" y="1455738"/>
          <p14:tracePt t="217827" x="6732588" y="1446213"/>
          <p14:tracePt t="217884" x="6724650" y="1446213"/>
          <p14:tracePt t="217907" x="6715125" y="1446213"/>
          <p14:tracePt t="217922" x="6705600" y="1446213"/>
          <p14:tracePt t="217929" x="6697663" y="1446213"/>
          <p14:tracePt t="217958" x="6670675" y="1446213"/>
          <p14:tracePt t="217975" x="6661150" y="1446213"/>
          <p14:tracePt t="217993" x="6653213" y="1446213"/>
          <p14:tracePt t="218216" x="6643688" y="1446213"/>
          <p14:tracePt t="218260" x="6634163" y="1446213"/>
          <p14:tracePt t="220440" x="6643688" y="1446213"/>
          <p14:tracePt t="220529" x="6653213" y="1446213"/>
          <p14:tracePt t="226380" x="6705600" y="1446213"/>
          <p14:tracePt t="226387" x="6751638" y="1446213"/>
          <p14:tracePt t="226394" x="6786563" y="1446213"/>
          <p14:tracePt t="226413" x="6902450" y="1446213"/>
          <p14:tracePt t="226428" x="6983413" y="1446213"/>
          <p14:tracePt t="226444" x="7045325" y="1446213"/>
          <p14:tracePt t="226461" x="7108825" y="1446213"/>
          <p14:tracePt t="226494" x="7232650" y="1446213"/>
          <p14:tracePt t="226528" x="7296150" y="1446213"/>
          <p14:tracePt t="226561" x="7348538" y="1446213"/>
          <p14:tracePt t="226579" x="7375525" y="1446213"/>
          <p14:tracePt t="226597" x="7402513" y="1446213"/>
          <p14:tracePt t="226611" x="7412038" y="1446213"/>
          <p14:tracePt t="226628" x="7429500" y="1446213"/>
          <p14:tracePt t="226644" x="7446963" y="1446213"/>
          <p14:tracePt t="226663" x="7473950" y="1446213"/>
          <p14:tracePt t="226678" x="7500938" y="1446213"/>
          <p14:tracePt t="226694" x="7510463" y="1446213"/>
          <p14:tracePt t="226711" x="7518400" y="1446213"/>
          <p14:tracePt t="226728" x="7527925" y="1446213"/>
          <p14:tracePt t="226745" x="7537450" y="1446213"/>
          <p14:tracePt t="227532" x="7562850" y="1446213"/>
          <p14:tracePt t="227539" x="7589838" y="1455738"/>
          <p14:tracePt t="227547" x="7626350" y="1455738"/>
          <p14:tracePt t="227562" x="7705725" y="1465263"/>
          <p14:tracePt t="227581" x="7796213" y="1482725"/>
          <p14:tracePt t="227596" x="7840663" y="1490663"/>
          <p14:tracePt t="227611" x="7875588" y="1490663"/>
          <p14:tracePt t="227646" x="7902575" y="1490663"/>
          <p14:tracePt t="227678" x="7920038" y="1490663"/>
          <p14:tracePt t="227712" x="7929563" y="1490663"/>
          <p14:tracePt t="228141" x="7920038" y="1490663"/>
          <p14:tracePt t="228148" x="7920038" y="1482725"/>
          <p14:tracePt t="228170" x="7920038" y="1473200"/>
          <p14:tracePt t="228178" x="7920038" y="1465263"/>
          <p14:tracePt t="228214" x="7920038" y="1455738"/>
          <p14:tracePt t="228449" x="7920038" y="1446213"/>
          <p14:tracePt t="230299" x="7920038" y="1455738"/>
          <p14:tracePt t="230350" x="7920038" y="1465263"/>
          <p14:tracePt t="232141" x="7705725" y="1536700"/>
          <p14:tracePt t="232157" x="6973888" y="1785938"/>
          <p14:tracePt t="232169" x="6161088" y="2098675"/>
          <p14:tracePt t="232180" x="5840413" y="2241550"/>
          <p14:tracePt t="232198" x="4830763" y="2608263"/>
          <p14:tracePt t="232213" x="4303713" y="2813050"/>
          <p14:tracePt t="232247" x="3741738" y="3089275"/>
          <p14:tracePt t="232253" x="3643313" y="3143250"/>
          <p14:tracePt t="232280" x="3402013" y="3232150"/>
          <p14:tracePt t="232316" x="3313113" y="3251200"/>
          <p14:tracePt t="232330" x="3295650" y="3251200"/>
          <p14:tracePt t="232590" x="3295650" y="3259138"/>
          <p14:tracePt t="232603" x="3303588" y="3259138"/>
          <p14:tracePt t="232613" x="3303588" y="3268663"/>
          <p14:tracePt t="232671" x="3313113" y="3276600"/>
          <p14:tracePt t="232691" x="3322638" y="3276600"/>
          <p14:tracePt t="232706" x="3322638" y="3286125"/>
          <p14:tracePt t="232716" x="3330575" y="3286125"/>
          <p14:tracePt t="232749" x="3357563" y="3286125"/>
          <p14:tracePt t="232764" x="3375025" y="3286125"/>
          <p14:tracePt t="232781" x="3384550" y="3286125"/>
          <p14:tracePt t="232797" x="3394075" y="3286125"/>
          <p14:tracePt t="232815" x="3402013" y="3286125"/>
          <p14:tracePt t="232876" x="3402013" y="3276600"/>
          <p14:tracePt t="232891" x="3402013" y="3268663"/>
          <p14:tracePt t="232903" x="3402013" y="3251200"/>
          <p14:tracePt t="232913" x="3402013" y="3224213"/>
          <p14:tracePt t="232932" x="3394075" y="3125788"/>
          <p14:tracePt t="232947" x="3394075" y="3062288"/>
          <p14:tracePt t="232964" x="3384550" y="3009900"/>
          <p14:tracePt t="232980" x="3367088" y="2973388"/>
          <p14:tracePt t="232999" x="3357563" y="2919413"/>
          <p14:tracePt t="233014" x="3348038" y="2894013"/>
          <p14:tracePt t="233031" x="3348038" y="2874963"/>
          <p14:tracePt t="233049" x="3330575" y="2857500"/>
          <p14:tracePt t="233064" x="3322638" y="2840038"/>
          <p14:tracePt t="233097" x="3322638" y="2830513"/>
          <p14:tracePt t="233114" x="3322638" y="2822575"/>
          <p14:tracePt t="233130" x="3322638" y="2813050"/>
          <p14:tracePt t="233147" x="3322638" y="2803525"/>
          <p14:tracePt t="233191" x="3322638" y="2795588"/>
          <p14:tracePt t="233204" x="3322638" y="2786063"/>
          <p14:tracePt t="233236" x="3322638" y="2776538"/>
          <p14:tracePt t="233251" x="3313113" y="2776538"/>
          <p14:tracePt t="233264" x="3303588" y="2759075"/>
          <p14:tracePt t="233280" x="3276600" y="2741613"/>
          <p14:tracePt t="233299" x="3232150" y="2724150"/>
          <p14:tracePt t="233314" x="3187700" y="2724150"/>
          <p14:tracePt t="233331" x="3152775" y="2705100"/>
          <p14:tracePt t="233347" x="3133725" y="2705100"/>
          <p14:tracePt t="233365" x="3125788" y="2705100"/>
          <p14:tracePt t="233380" x="3116263" y="2705100"/>
          <p14:tracePt t="233397" x="3108325" y="2705100"/>
          <p14:tracePt t="233414" x="3098800" y="2705100"/>
          <p14:tracePt t="233501" x="3108325" y="2705100"/>
          <p14:tracePt t="233513" x="3160713" y="2705100"/>
          <p14:tracePt t="233527" x="3259138" y="2714625"/>
          <p14:tracePt t="233536" x="3313113" y="2732088"/>
          <p14:tracePt t="233549" x="3473450" y="2751138"/>
          <p14:tracePt t="233564" x="3625850" y="2751138"/>
          <p14:tracePt t="233580" x="3724275" y="2751138"/>
          <p14:tracePt t="233597" x="3813175" y="2741613"/>
          <p14:tracePt t="233614" x="3929063" y="2724150"/>
          <p14:tracePt t="233630" x="4044950" y="2687638"/>
          <p14:tracePt t="233647" x="4160838" y="2643188"/>
          <p14:tracePt t="233666" x="4286250" y="2589213"/>
          <p14:tracePt t="233680" x="4330700" y="2571750"/>
          <p14:tracePt t="233697" x="4348163" y="2562225"/>
          <p14:tracePt t="233714" x="4357688" y="2554288"/>
          <p14:tracePt t="233732" x="4367213" y="2544763"/>
          <p14:tracePt t="233747" x="4375150" y="2536825"/>
          <p14:tracePt t="233764" x="4375150" y="2527300"/>
          <p14:tracePt t="233785" x="4375150" y="2517775"/>
          <p14:tracePt t="233800" x="4375150" y="2509838"/>
          <p14:tracePt t="233814" x="4367213" y="2490788"/>
          <p14:tracePt t="233830" x="4348163" y="2465388"/>
          <p14:tracePt t="233848" x="4276725" y="2419350"/>
          <p14:tracePt t="233864" x="4116388" y="2366963"/>
          <p14:tracePt t="233880" x="4010025" y="2347913"/>
          <p14:tracePt t="233897" x="3875088" y="2330450"/>
          <p14:tracePt t="233916" x="3652838" y="2330450"/>
          <p14:tracePt t="233930" x="3544888" y="2339975"/>
          <p14:tracePt t="233947" x="3465513" y="2357438"/>
          <p14:tracePt t="233964" x="3384550" y="2366963"/>
          <p14:tracePt t="233982" x="3224213" y="2393950"/>
          <p14:tracePt t="233997" x="3116263" y="2411413"/>
          <p14:tracePt t="234014" x="3044825" y="2411413"/>
          <p14:tracePt t="234031" x="3000375" y="2419350"/>
          <p14:tracePt t="234048" x="2955925" y="2438400"/>
          <p14:tracePt t="234064" x="2946400" y="2438400"/>
          <p14:tracePt t="234081" x="2938463" y="2438400"/>
          <p14:tracePt t="234099" x="2919413" y="2438400"/>
          <p14:tracePt t="234175" x="2919413" y="2446338"/>
          <p14:tracePt t="234190" x="2919413" y="2490788"/>
          <p14:tracePt t="234199" x="2919413" y="2536825"/>
          <p14:tracePt t="234214" x="2946400" y="2625725"/>
          <p14:tracePt t="234231" x="3009900" y="2705100"/>
          <p14:tracePt t="234250" x="3054350" y="2741613"/>
          <p14:tracePt t="234264" x="3089275" y="2768600"/>
          <p14:tracePt t="234283" x="3160713" y="2786063"/>
          <p14:tracePt t="234298" x="3232150" y="2795588"/>
          <p14:tracePt t="234314" x="3313113" y="2795588"/>
          <p14:tracePt t="234331" x="3446463" y="2795588"/>
          <p14:tracePt t="234349" x="3643313" y="2786063"/>
          <p14:tracePt t="234364" x="3714750" y="2776538"/>
          <p14:tracePt t="234381" x="3768725" y="2776538"/>
          <p14:tracePt t="234398" x="3813175" y="2776538"/>
          <p14:tracePt t="234415" x="3857625" y="2776538"/>
          <p14:tracePt t="234431" x="3867150" y="2776538"/>
          <p14:tracePt t="234448" x="3875088" y="2776538"/>
          <p14:tracePt t="234466" x="3884613" y="2776538"/>
          <p14:tracePt t="234481" x="3894138" y="2776538"/>
          <p14:tracePt t="234585" x="3902075" y="2776538"/>
          <p14:tracePt t="234814" x="3902075" y="2768600"/>
          <p14:tracePt t="234916" x="3902075" y="2759075"/>
          <p14:tracePt t="235129" x="4108450" y="2670175"/>
          <p14:tracePt t="235141" x="4965700" y="2393950"/>
          <p14:tracePt t="235153" x="5446713" y="2232025"/>
          <p14:tracePt t="235166" x="6303963" y="1938338"/>
          <p14:tracePt t="235201" x="7589838" y="1509713"/>
          <p14:tracePt t="235231" x="7796213" y="1419225"/>
          <p14:tracePt t="235237" x="7823200" y="1411288"/>
          <p14:tracePt t="235248" x="7823200" y="1401763"/>
          <p14:tracePt t="235266" x="7831138" y="1393825"/>
          <p14:tracePt t="235490" x="7786688" y="1393825"/>
          <p14:tracePt t="235498" x="7759700" y="1411288"/>
          <p14:tracePt t="235517" x="7643813" y="1438275"/>
          <p14:tracePt t="235531" x="7545388" y="1465263"/>
          <p14:tracePt t="235548" x="7473950" y="1490663"/>
          <p14:tracePt t="235565" x="7419975" y="1500188"/>
          <p14:tracePt t="235598" x="7304088" y="1517650"/>
          <p14:tracePt t="235632" x="7259638" y="1536700"/>
          <p14:tracePt t="235664" x="7197725" y="1554163"/>
          <p14:tracePt t="235681" x="7188200" y="1562100"/>
          <p14:tracePt t="235700" x="7170738" y="1562100"/>
          <p14:tracePt t="235733" x="7161213" y="1562100"/>
          <p14:tracePt t="235752" x="7153275" y="1562100"/>
          <p14:tracePt t="235804" x="7143750" y="1562100"/>
          <p14:tracePt t="235812" x="7134225" y="1562100"/>
          <p14:tracePt t="235827" x="7134225" y="1554163"/>
          <p14:tracePt t="235834" x="7126288" y="1554163"/>
          <p14:tracePt t="235848" x="7099300" y="1509713"/>
          <p14:tracePt t="235865" x="7054850" y="1455738"/>
          <p14:tracePt t="235885" x="7027863" y="1401763"/>
          <p14:tracePt t="235898" x="7018338" y="1393825"/>
          <p14:tracePt t="235915" x="7018338" y="1374775"/>
          <p14:tracePt t="235931" x="7000875" y="1366838"/>
          <p14:tracePt t="235950" x="7000875" y="1357313"/>
          <p14:tracePt t="235965" x="7000875" y="1347788"/>
          <p14:tracePt t="235982" x="7000875" y="1339850"/>
          <p14:tracePt t="236238" x="7000875" y="1347788"/>
          <p14:tracePt t="236251" x="7010400" y="1357313"/>
          <p14:tracePt t="236269" x="7010400" y="1374775"/>
          <p14:tracePt t="236281" x="7010400" y="1384300"/>
          <p14:tracePt t="236289" x="7018338" y="1393825"/>
          <p14:tracePt t="236298" x="7018338" y="1401763"/>
          <p14:tracePt t="236316" x="7018338" y="1419225"/>
          <p14:tracePt t="236332" x="7027863" y="1438275"/>
          <p14:tracePt t="236365" x="7037388" y="1446213"/>
          <p14:tracePt t="236382" x="7037388" y="1465263"/>
          <p14:tracePt t="236398" x="7037388" y="1473200"/>
          <p14:tracePt t="236433" x="7037388" y="1482725"/>
          <p14:tracePt t="236448" x="7037388" y="1490663"/>
          <p14:tracePt t="236465" x="7037388" y="1500188"/>
          <p14:tracePt t="236482" x="7037388" y="1509713"/>
          <p14:tracePt t="236826" x="7037388" y="1500188"/>
          <p14:tracePt t="236848" x="7037388" y="1490663"/>
          <p14:tracePt t="236869" x="7037388" y="1482725"/>
          <p14:tracePt t="236891" x="7037388" y="1473200"/>
          <p14:tracePt t="236912" x="7037388" y="1465263"/>
          <p14:tracePt t="236920" x="7037388" y="1455738"/>
          <p14:tracePt t="236986" x="7027863" y="1455738"/>
          <p14:tracePt t="237031" x="7027863" y="1446213"/>
          <p14:tracePt t="237076" x="7027863" y="1438275"/>
          <p14:tracePt t="241964" x="7018338" y="1438275"/>
          <p14:tracePt t="241978" x="7018338" y="1428750"/>
          <p14:tracePt t="242067" x="7018338" y="1419225"/>
          <p14:tracePt t="242089" x="7018338" y="1411288"/>
          <p14:tracePt t="242102" x="7018338" y="1401763"/>
          <p14:tracePt t="242110" x="7010400" y="1401763"/>
          <p14:tracePt t="242134" x="7010400" y="1374775"/>
          <p14:tracePt t="242515" x="6894513" y="1419225"/>
          <p14:tracePt t="242530" x="6599238" y="1581150"/>
          <p14:tracePt t="242537" x="6438900" y="1652588"/>
          <p14:tracePt t="242550" x="6045200" y="1839913"/>
          <p14:tracePt t="242567" x="5741988" y="1946275"/>
          <p14:tracePt t="242587" x="5357813" y="2036763"/>
          <p14:tracePt t="242617" x="5010150" y="2098675"/>
          <p14:tracePt t="242652" x="4643438" y="2152650"/>
          <p14:tracePt t="242684" x="4446588" y="2197100"/>
          <p14:tracePt t="242701" x="4348163" y="2214563"/>
          <p14:tracePt t="242719" x="4160838" y="2268538"/>
          <p14:tracePt t="242734" x="4062413" y="2286000"/>
          <p14:tracePt t="242740" x="4017963" y="2303463"/>
          <p14:tracePt t="242750" x="3983038" y="2312988"/>
          <p14:tracePt t="242769" x="3884613" y="2339975"/>
          <p14:tracePt t="242784" x="3830638" y="2357438"/>
          <p14:tracePt t="242800" x="3768725" y="2384425"/>
          <p14:tracePt t="242818" x="3687763" y="2401888"/>
          <p14:tracePt t="242835" x="3581400" y="2438400"/>
          <p14:tracePt t="242850" x="3527425" y="2446338"/>
          <p14:tracePt t="242867" x="3465513" y="2473325"/>
          <p14:tracePt t="242884" x="3411538" y="2490788"/>
          <p14:tracePt t="242901" x="3303588" y="2517775"/>
          <p14:tracePt t="242918" x="3251200" y="2536825"/>
          <p14:tracePt t="242934" x="3187700" y="2554288"/>
          <p14:tracePt t="242951" x="3143250" y="2554288"/>
          <p14:tracePt t="242969" x="3089275" y="2571750"/>
          <p14:tracePt t="242984" x="3054350" y="2571750"/>
          <p14:tracePt t="243001" x="3027363" y="2589213"/>
          <p14:tracePt t="243019" x="2990850" y="2598738"/>
          <p14:tracePt t="243034" x="2965450" y="2598738"/>
          <p14:tracePt t="243051" x="2946400" y="2598738"/>
          <p14:tracePt t="243067" x="2919413" y="2598738"/>
          <p14:tracePt t="243085" x="2901950" y="2598738"/>
          <p14:tracePt t="243101" x="2884488" y="2598738"/>
          <p14:tracePt t="243118" x="2874963" y="2598738"/>
          <p14:tracePt t="243138" x="2867025" y="2598738"/>
          <p14:tracePt t="243220" x="2867025" y="2589213"/>
          <p14:tracePt t="243235" x="2874963" y="2581275"/>
          <p14:tracePt t="243250" x="2919413" y="2554288"/>
          <p14:tracePt t="243269" x="3071813" y="2482850"/>
          <p14:tracePt t="243285" x="3197225" y="2438400"/>
          <p14:tracePt t="243301" x="3303588" y="2419350"/>
          <p14:tracePt t="243321" x="3429000" y="2419350"/>
          <p14:tracePt t="243334" x="3509963" y="2419350"/>
          <p14:tracePt t="243351" x="3571875" y="2438400"/>
          <p14:tracePt t="243368" x="3633788" y="2438400"/>
          <p14:tracePt t="243388" x="3714750" y="2455863"/>
          <p14:tracePt t="243400" x="3759200" y="2465388"/>
          <p14:tracePt t="243418" x="3786188" y="2465388"/>
          <p14:tracePt t="243434" x="3822700" y="2465388"/>
          <p14:tracePt t="243454" x="3857625" y="2473325"/>
          <p14:tracePt t="243467" x="3894138" y="2473325"/>
          <p14:tracePt t="243485" x="3929063" y="2473325"/>
          <p14:tracePt t="243501" x="3965575" y="2482850"/>
          <p14:tracePt t="243518" x="4054475" y="2500313"/>
          <p14:tracePt t="243534" x="4108450" y="2509838"/>
          <p14:tracePt t="243551" x="4152900" y="2517775"/>
          <p14:tracePt t="243569" x="4214813" y="2527300"/>
          <p14:tracePt t="243584" x="4251325" y="2544763"/>
          <p14:tracePt t="243601" x="4286250" y="2544763"/>
          <p14:tracePt t="243618" x="4313238" y="2562225"/>
          <p14:tracePt t="243635" x="4348163" y="2581275"/>
          <p14:tracePt t="243651" x="4367213" y="2608263"/>
          <p14:tracePt t="243668" x="4384675" y="2625725"/>
          <p14:tracePt t="243684" x="4402138" y="2660650"/>
          <p14:tracePt t="243702" x="4429125" y="2724150"/>
          <p14:tracePt t="243717" x="4446588" y="2768600"/>
          <p14:tracePt t="243734" x="4456113" y="2813050"/>
          <p14:tracePt t="243740" x="4465638" y="2830513"/>
          <p14:tracePt t="243753" x="4465638" y="2867025"/>
          <p14:tracePt t="243768" x="4465638" y="2884488"/>
          <p14:tracePt t="243784" x="4465638" y="2911475"/>
          <p14:tracePt t="243801" x="4465638" y="2938463"/>
          <p14:tracePt t="243820" x="4465638" y="2955925"/>
          <p14:tracePt t="243834" x="4465638" y="2965450"/>
          <p14:tracePt t="243851" x="4465638" y="2990850"/>
          <p14:tracePt t="243868" x="4465638" y="3000375"/>
          <p14:tracePt t="243885" x="4456113" y="3027363"/>
          <p14:tracePt t="243901" x="4446588" y="3044825"/>
          <p14:tracePt t="243918" x="4438650" y="3054350"/>
          <p14:tracePt t="243939" x="4394200" y="3089275"/>
          <p14:tracePt t="243951" x="4357688" y="3116263"/>
          <p14:tracePt t="243968" x="4313238" y="3143250"/>
          <p14:tracePt t="243984" x="4251325" y="3170238"/>
          <p14:tracePt t="244004" x="4125913" y="3224213"/>
          <p14:tracePt t="244018" x="4044950" y="3241675"/>
          <p14:tracePt t="244035" x="3983038" y="3268663"/>
          <p14:tracePt t="244051" x="3911600" y="3286125"/>
          <p14:tracePt t="244069" x="3822700" y="3303588"/>
          <p14:tracePt t="244084" x="3751263" y="3322638"/>
          <p14:tracePt t="244101" x="3687763" y="3330575"/>
          <p14:tracePt t="244118" x="3625850" y="3340100"/>
          <p14:tracePt t="244135" x="3536950" y="3340100"/>
          <p14:tracePt t="244152" x="3482975" y="3340100"/>
          <p14:tracePt t="244168" x="3411538" y="3340100"/>
          <p14:tracePt t="244187" x="3330575" y="3322638"/>
          <p14:tracePt t="244201" x="3276600" y="3313113"/>
          <p14:tracePt t="244218" x="3224213" y="3313113"/>
          <p14:tracePt t="244234" x="3179763" y="3303588"/>
          <p14:tracePt t="244241" x="3160713" y="3295650"/>
          <p14:tracePt t="244253" x="3125788" y="3286125"/>
          <p14:tracePt t="244268" x="3098800" y="3286125"/>
          <p14:tracePt t="244285" x="3071813" y="3268663"/>
          <p14:tracePt t="244301" x="3044825" y="3268663"/>
          <p14:tracePt t="244318" x="3027363" y="3251200"/>
          <p14:tracePt t="244334" x="3017838" y="3232150"/>
          <p14:tracePt t="244351" x="3000375" y="3214688"/>
          <p14:tracePt t="244370" x="2982913" y="3197225"/>
          <p14:tracePt t="244384" x="2973388" y="3187700"/>
          <p14:tracePt t="244402" x="2965450" y="3179763"/>
          <p14:tracePt t="244418" x="2965450" y="3170238"/>
          <p14:tracePt t="244436" x="2965450" y="3152775"/>
          <p14:tracePt t="244451" x="2965450" y="3133725"/>
          <p14:tracePt t="244468" x="2973388" y="3116263"/>
          <p14:tracePt t="244485" x="2982913" y="3108325"/>
          <p14:tracePt t="244502" x="3017838" y="3081338"/>
          <p14:tracePt t="244518" x="3044825" y="3054350"/>
          <p14:tracePt t="244535" x="3089275" y="3027363"/>
          <p14:tracePt t="244553" x="3160713" y="2990850"/>
          <p14:tracePt t="244568" x="3205163" y="2973388"/>
          <p14:tracePt t="244585" x="3241675" y="2955925"/>
          <p14:tracePt t="244601" x="3268663" y="2946400"/>
          <p14:tracePt t="244619" x="3303588" y="2928938"/>
          <p14:tracePt t="244635" x="3330575" y="2919413"/>
          <p14:tracePt t="244651" x="3357563" y="2911475"/>
          <p14:tracePt t="244668" x="3394075" y="2901950"/>
          <p14:tracePt t="244686" x="3446463" y="2884488"/>
          <p14:tracePt t="244701" x="3482975" y="2884488"/>
          <p14:tracePt t="244718" x="3527425" y="2867025"/>
          <p14:tracePt t="244737" x="3598863" y="2847975"/>
          <p14:tracePt t="244754" x="3643313" y="2840038"/>
          <p14:tracePt t="244768" x="3687763" y="2830513"/>
          <p14:tracePt t="244785" x="3724275" y="2830513"/>
          <p14:tracePt t="244803" x="3776663" y="2830513"/>
          <p14:tracePt t="244818" x="3803650" y="2830513"/>
          <p14:tracePt t="244835" x="3840163" y="2830513"/>
          <p14:tracePt t="244851" x="3867150" y="2830513"/>
          <p14:tracePt t="244869" x="3919538" y="2830513"/>
          <p14:tracePt t="244885" x="3965575" y="2830513"/>
          <p14:tracePt t="244902" x="4000500" y="2840038"/>
          <p14:tracePt t="244922" x="4071938" y="2847975"/>
          <p14:tracePt t="244935" x="4116388" y="2867025"/>
          <p14:tracePt t="244952" x="4160838" y="2874963"/>
          <p14:tracePt t="244968" x="4205288" y="2874963"/>
          <p14:tracePt t="244987" x="4286250" y="2901950"/>
          <p14:tracePt t="245001" x="4340225" y="2928938"/>
          <p14:tracePt t="245019" x="4375150" y="2938463"/>
          <p14:tracePt t="245035" x="4438650" y="2965450"/>
          <p14:tracePt t="245054" x="4500563" y="2973388"/>
          <p14:tracePt t="245068" x="4527550" y="2982913"/>
          <p14:tracePt t="245085" x="4554538" y="2990850"/>
          <p14:tracePt t="245104" x="4581525" y="3000375"/>
          <p14:tracePt t="245118" x="4598988" y="3000375"/>
          <p14:tracePt t="245135" x="4616450" y="3009900"/>
          <p14:tracePt t="245152" x="4625975" y="3009900"/>
          <p14:tracePt t="245170" x="4633913" y="3009900"/>
          <p14:tracePt t="245184" x="4652963" y="3009900"/>
          <p14:tracePt t="245268" x="4652963" y="3017838"/>
          <p14:tracePt t="245297" x="4652963" y="3027363"/>
          <p14:tracePt t="245319" x="4652963" y="3036888"/>
          <p14:tracePt t="245328" x="4652963" y="3044825"/>
          <p14:tracePt t="245339" x="4643438" y="3054350"/>
          <p14:tracePt t="245355" x="4625975" y="3071813"/>
          <p14:tracePt t="245368" x="4581525" y="3098800"/>
          <p14:tracePt t="245386" x="4527550" y="3133725"/>
          <p14:tracePt t="245402" x="4446588" y="3170238"/>
          <p14:tracePt t="245420" x="4330700" y="3224213"/>
          <p14:tracePt t="245435" x="4251325" y="3251200"/>
          <p14:tracePt t="245452" x="4179888" y="3286125"/>
          <p14:tracePt t="245468" x="4089400" y="3313113"/>
          <p14:tracePt t="245486" x="3965575" y="3348038"/>
          <p14:tracePt t="245502" x="3875088" y="3367088"/>
          <p14:tracePt t="245518" x="3803650" y="3375025"/>
          <p14:tracePt t="245537" x="3741738" y="3384550"/>
          <p14:tracePt t="245553" x="3705225" y="3394075"/>
          <p14:tracePt t="245568" x="3670300" y="3394075"/>
          <p14:tracePt t="245585" x="3633788" y="3394075"/>
          <p14:tracePt t="245604" x="3571875" y="3394075"/>
          <p14:tracePt t="245618" x="3544888" y="3402013"/>
          <p14:tracePt t="245635" x="3517900" y="3402013"/>
          <p14:tracePt t="245652" x="3473450" y="3402013"/>
          <p14:tracePt t="245669" x="3429000" y="3402013"/>
          <p14:tracePt t="245685" x="3402013" y="3402013"/>
          <p14:tracePt t="245702" x="3375025" y="3394075"/>
          <p14:tracePt t="245722" x="3348038" y="3384550"/>
          <p14:tracePt t="245736" x="3330575" y="3384550"/>
          <p14:tracePt t="245752" x="3322638" y="3375025"/>
          <p14:tracePt t="245787" x="3313113" y="3375025"/>
          <p14:tracePt t="245802" x="3303588" y="3375025"/>
          <p14:tracePt t="246148" x="3303588" y="3367088"/>
          <p14:tracePt t="247447" x="3367088" y="3367088"/>
          <p14:tracePt t="247460" x="3554413" y="3367088"/>
          <p14:tracePt t="247470" x="3679825" y="3375025"/>
          <p14:tracePt t="247486" x="3911600" y="3384550"/>
          <p14:tracePt t="247506" x="4205288" y="3419475"/>
          <p14:tracePt t="247519" x="4394200" y="3429000"/>
          <p14:tracePt t="247536" x="4527550" y="3438525"/>
          <p14:tracePt t="247570" x="4652963" y="3438525"/>
          <p14:tracePt t="247603" x="4705350" y="3438525"/>
          <p14:tracePt t="247636" x="4732338" y="3438525"/>
          <p14:tracePt t="247726" x="4741863" y="3438525"/>
          <p14:tracePt t="247749" x="4751388" y="3429000"/>
          <p14:tracePt t="247762" x="4768850" y="3411538"/>
          <p14:tracePt t="247771" x="4768850" y="3402013"/>
          <p14:tracePt t="247786" x="4786313" y="3394075"/>
          <p14:tracePt t="247804" x="4830763" y="3348038"/>
          <p14:tracePt t="247819" x="4875213" y="3286125"/>
          <p14:tracePt t="247836" x="4902200" y="3251200"/>
          <p14:tracePt t="247853" x="4929188" y="3214688"/>
          <p14:tracePt t="247873" x="4973638" y="3160713"/>
          <p14:tracePt t="247886" x="4991100" y="3125788"/>
          <p14:tracePt t="247903" x="5010150" y="3098800"/>
          <p14:tracePt t="247919" x="5027613" y="3071813"/>
          <p14:tracePt t="247938" x="5045075" y="3044825"/>
          <p14:tracePt t="247953" x="5054600" y="3027363"/>
          <p14:tracePt t="247969" x="5062538" y="3017838"/>
          <p14:tracePt t="247986" x="5062538" y="3009900"/>
          <p14:tracePt t="248003" x="5072063" y="3000375"/>
          <p14:tracePt t="248019" x="5072063" y="2990850"/>
          <p14:tracePt t="248036" x="5072063" y="2982913"/>
          <p14:tracePt t="248056" x="5072063" y="2973388"/>
          <p14:tracePt t="248069" x="5072063" y="2965450"/>
          <p14:tracePt t="248086" x="5081588" y="2955925"/>
          <p14:tracePt t="248103" x="5089525" y="2928938"/>
          <p14:tracePt t="248121" x="5116513" y="2847975"/>
        </p14:tracePtLst>
      </p14:laserTraceLst>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p:txBody>
          <a:bodyPr>
            <a:normAutofit/>
          </a:bodyPr>
          <a:lstStyle/>
          <a:p>
            <a:pPr marL="365125" indent="-255588" algn="l" rtl="0" eaLnBrk="1" hangingPunct="1">
              <a:lnSpc>
                <a:spcPct val="80000"/>
              </a:lnSpc>
              <a:defRPr/>
            </a:pPr>
            <a:r>
              <a:rPr lang="en-US" altLang="ar-SA" sz="2700" dirty="0" smtClean="0"/>
              <a:t>It refers to how spread out the scores are</a:t>
            </a:r>
            <a:r>
              <a:rPr lang="en-US" altLang="ar-SA" sz="2700" dirty="0" smtClean="0"/>
              <a:t>.</a:t>
            </a:r>
          </a:p>
          <a:p>
            <a:pPr marL="365125" indent="-255588" algn="l" rtl="0" eaLnBrk="1" hangingPunct="1">
              <a:lnSpc>
                <a:spcPct val="80000"/>
              </a:lnSpc>
              <a:defRPr/>
            </a:pPr>
            <a:endParaRPr lang="en-US" altLang="ar-SA" sz="2700" dirty="0" smtClean="0"/>
          </a:p>
          <a:p>
            <a:pPr marL="365125" indent="-255588" algn="l" rtl="0" eaLnBrk="1" hangingPunct="1">
              <a:lnSpc>
                <a:spcPct val="80000"/>
              </a:lnSpc>
              <a:defRPr/>
            </a:pPr>
            <a:r>
              <a:rPr lang="en-US" altLang="ar-SA" sz="2700" dirty="0" smtClean="0"/>
              <a:t>In other words, how similar or different participants are from one another on the variable. It is either homogeneous or heterogeneous sample. </a:t>
            </a:r>
            <a:endParaRPr lang="en-US" altLang="ar-SA" sz="2700" dirty="0" smtClean="0"/>
          </a:p>
          <a:p>
            <a:pPr marL="365125" indent="-255588" algn="l" rtl="0" eaLnBrk="1" hangingPunct="1">
              <a:lnSpc>
                <a:spcPct val="80000"/>
              </a:lnSpc>
              <a:defRPr/>
            </a:pPr>
            <a:endParaRPr lang="en-US" altLang="ar-SA" sz="2700" dirty="0" smtClean="0"/>
          </a:p>
          <a:p>
            <a:pPr marL="365125" indent="-255588" algn="l" rtl="0" eaLnBrk="1" hangingPunct="1">
              <a:lnSpc>
                <a:spcPct val="80000"/>
              </a:lnSpc>
              <a:defRPr/>
            </a:pPr>
            <a:r>
              <a:rPr lang="en-US" altLang="ar-SA" sz="2700" dirty="0" smtClean="0"/>
              <a:t>Why do we need to look at measures of dispersion?</a:t>
            </a:r>
          </a:p>
          <a:p>
            <a:pPr marL="109537" indent="0" algn="l" rtl="0" eaLnBrk="1" hangingPunct="1">
              <a:lnSpc>
                <a:spcPct val="80000"/>
              </a:lnSpc>
              <a:buNone/>
              <a:defRPr/>
            </a:pPr>
            <a:r>
              <a:rPr lang="en-US" altLang="ar-SA" sz="2300" dirty="0" smtClean="0"/>
              <a:t/>
            </a:r>
            <a:br>
              <a:rPr lang="en-US" altLang="ar-SA" sz="2300" dirty="0" smtClean="0"/>
            </a:br>
            <a:endParaRPr lang="en-US" altLang="ar-SA" sz="2300" baseline="-25000" dirty="0" smtClean="0"/>
          </a:p>
          <a:p>
            <a:pPr marL="365125" indent="-255588" eaLnBrk="1" hangingPunct="1">
              <a:lnSpc>
                <a:spcPct val="80000"/>
              </a:lnSpc>
              <a:buFont typeface="Wingdings" panose="05000000000000000000" pitchFamily="2" charset="2"/>
              <a:buNone/>
              <a:defRPr/>
            </a:pPr>
            <a:endParaRPr lang="en-US" altLang="ar-SA" sz="2700" baseline="-25000" dirty="0" smtClean="0"/>
          </a:p>
          <a:p>
            <a:pPr marL="365125" indent="-255588" eaLnBrk="1" hangingPunct="1">
              <a:lnSpc>
                <a:spcPct val="80000"/>
              </a:lnSpc>
              <a:buFont typeface="Wingdings" panose="05000000000000000000" pitchFamily="2" charset="2"/>
              <a:buNone/>
              <a:defRPr/>
            </a:pPr>
            <a:endParaRPr lang="en-US" altLang="ar-SA" sz="1900" dirty="0" smtClean="0"/>
          </a:p>
          <a:p>
            <a:pPr marL="365125" indent="-255588" eaLnBrk="1" hangingPunct="1">
              <a:lnSpc>
                <a:spcPct val="80000"/>
              </a:lnSpc>
              <a:buFont typeface="Wingdings" panose="05000000000000000000" pitchFamily="2" charset="2"/>
              <a:buNone/>
              <a:defRPr/>
            </a:pPr>
            <a:endParaRPr lang="en-US" altLang="ar-SA" sz="2700" dirty="0" smtClean="0"/>
          </a:p>
          <a:p>
            <a:pPr marL="365125" indent="-255588" eaLnBrk="1" hangingPunct="1">
              <a:lnSpc>
                <a:spcPct val="80000"/>
              </a:lnSpc>
              <a:buFont typeface="Wingdings" panose="05000000000000000000" pitchFamily="2" charset="2"/>
              <a:buNone/>
              <a:defRPr/>
            </a:pPr>
            <a:endParaRPr lang="en-US" altLang="ar-SA" sz="2700" dirty="0" smtClean="0"/>
          </a:p>
          <a:p>
            <a:pPr marL="365125" indent="-255588" eaLnBrk="1" hangingPunct="1">
              <a:lnSpc>
                <a:spcPct val="80000"/>
              </a:lnSpc>
              <a:buFont typeface="Wingdings" panose="05000000000000000000" pitchFamily="2" charset="2"/>
              <a:buNone/>
              <a:defRPr/>
            </a:pPr>
            <a:endParaRPr lang="en-US" altLang="ar-SA" sz="2700" dirty="0" smtClean="0"/>
          </a:p>
          <a:p>
            <a:pPr marL="365125" indent="-255588" eaLnBrk="1" hangingPunct="1">
              <a:lnSpc>
                <a:spcPct val="80000"/>
              </a:lnSpc>
              <a:buFont typeface="Wingdings" panose="05000000000000000000" pitchFamily="2" charset="2"/>
              <a:buNone/>
              <a:defRPr/>
            </a:pPr>
            <a:endParaRPr lang="en-US" altLang="ar-SA" sz="2700" dirty="0" smtClean="0"/>
          </a:p>
          <a:p>
            <a:pPr marL="365125" indent="-255588" eaLnBrk="1" hangingPunct="1">
              <a:lnSpc>
                <a:spcPct val="80000"/>
              </a:lnSpc>
              <a:buFont typeface="Wingdings" panose="05000000000000000000" pitchFamily="2" charset="2"/>
              <a:buNone/>
              <a:defRPr/>
            </a:pPr>
            <a:endParaRPr lang="en-US" altLang="ar-SA" sz="2700" dirty="0" smtClean="0"/>
          </a:p>
          <a:p>
            <a:pPr marL="365125" indent="-255588" eaLnBrk="1" hangingPunct="1">
              <a:lnSpc>
                <a:spcPct val="80000"/>
              </a:lnSpc>
              <a:buFont typeface="Wingdings" panose="05000000000000000000" pitchFamily="2" charset="2"/>
              <a:buNone/>
              <a:defRPr/>
            </a:pPr>
            <a:endParaRPr lang="en-US" altLang="ar-SA" sz="2700" dirty="0" smtClean="0"/>
          </a:p>
          <a:p>
            <a:pPr marL="365125" indent="-255588" eaLnBrk="1" hangingPunct="1">
              <a:lnSpc>
                <a:spcPct val="80000"/>
              </a:lnSpc>
              <a:buFont typeface="Wingdings" panose="05000000000000000000" pitchFamily="2" charset="2"/>
              <a:buNone/>
              <a:defRPr/>
            </a:pPr>
            <a:endParaRPr lang="en-US" altLang="ar-SA" sz="2700" dirty="0" smtClean="0"/>
          </a:p>
          <a:p>
            <a:pPr marL="365125" indent="-255588" eaLnBrk="1" hangingPunct="1">
              <a:lnSpc>
                <a:spcPct val="80000"/>
              </a:lnSpc>
              <a:buFont typeface="Wingdings" panose="05000000000000000000" pitchFamily="2" charset="2"/>
              <a:buNone/>
              <a:defRPr/>
            </a:pPr>
            <a:endParaRPr lang="en-US" altLang="ar-SA" sz="2700" dirty="0" smtClean="0"/>
          </a:p>
          <a:p>
            <a:pPr marL="365125" indent="-255588" eaLnBrk="1" hangingPunct="1">
              <a:lnSpc>
                <a:spcPct val="80000"/>
              </a:lnSpc>
              <a:buFont typeface="Wingdings" panose="05000000000000000000" pitchFamily="2" charset="2"/>
              <a:buNone/>
              <a:defRPr/>
            </a:pPr>
            <a:endParaRPr lang="en-US" altLang="ar-SA" sz="2700" dirty="0" smtClean="0"/>
          </a:p>
          <a:p>
            <a:pPr marL="365125" indent="-255588" eaLnBrk="1" hangingPunct="1">
              <a:lnSpc>
                <a:spcPct val="80000"/>
              </a:lnSpc>
              <a:buFont typeface="Wingdings" panose="05000000000000000000" pitchFamily="2" charset="2"/>
              <a:buNone/>
              <a:defRPr/>
            </a:pPr>
            <a:endParaRPr lang="en-US" altLang="ar-SA" sz="2700" dirty="0" smtClean="0"/>
          </a:p>
          <a:p>
            <a:pPr marL="365125" indent="-255588" eaLnBrk="1" hangingPunct="1">
              <a:lnSpc>
                <a:spcPct val="80000"/>
              </a:lnSpc>
              <a:buFont typeface="Wingdings" panose="05000000000000000000" pitchFamily="2" charset="2"/>
              <a:buNone/>
              <a:defRPr/>
            </a:pPr>
            <a:endParaRPr lang="en-US" altLang="ar-SA" sz="2700" dirty="0" smtClean="0"/>
          </a:p>
          <a:p>
            <a:pPr marL="365125" indent="-255588" eaLnBrk="1" hangingPunct="1">
              <a:lnSpc>
                <a:spcPct val="80000"/>
              </a:lnSpc>
              <a:buFont typeface="Wingdings" panose="05000000000000000000" pitchFamily="2" charset="2"/>
              <a:buNone/>
              <a:defRPr/>
            </a:pPr>
            <a:endParaRPr lang="en-US" altLang="ar-SA" sz="2700" dirty="0" smtClean="0"/>
          </a:p>
          <a:p>
            <a:pPr marL="365125" indent="-255588" eaLnBrk="1" hangingPunct="1">
              <a:lnSpc>
                <a:spcPct val="80000"/>
              </a:lnSpc>
              <a:buFont typeface="Wingdings" panose="05000000000000000000" pitchFamily="2" charset="2"/>
              <a:buNone/>
              <a:defRPr/>
            </a:pPr>
            <a:endParaRPr lang="en-US" altLang="ar-SA" sz="2700" dirty="0" smtClean="0"/>
          </a:p>
          <a:p>
            <a:pPr marL="365125" indent="-255588" eaLnBrk="1" hangingPunct="1">
              <a:lnSpc>
                <a:spcPct val="80000"/>
              </a:lnSpc>
              <a:buFont typeface="Wingdings" panose="05000000000000000000" pitchFamily="2" charset="2"/>
              <a:buNone/>
              <a:defRPr/>
            </a:pPr>
            <a:endParaRPr lang="en-US" altLang="ar-SA" sz="1800" dirty="0" smtClean="0"/>
          </a:p>
        </p:txBody>
      </p:sp>
      <p:sp>
        <p:nvSpPr>
          <p:cNvPr id="58371"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AD357C3E-191E-4478-BEF4-3B539AACE42A}" type="slidenum">
              <a:rPr lang="ar-SA" altLang="ar-SA" sz="1000">
                <a:latin typeface="Lucida Sans Unicode" panose="020B0602030504020204" pitchFamily="34" charset="0"/>
              </a:rPr>
              <a:pPr rtl="0" eaLnBrk="1" hangingPunct="1">
                <a:spcBef>
                  <a:spcPct val="0"/>
                </a:spcBef>
                <a:buClrTx/>
                <a:buSzTx/>
                <a:buFontTx/>
                <a:buNone/>
              </a:pPr>
              <a:t>28</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1143000"/>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a:effectLst>
                  <a:outerShdw blurRad="31750" dist="25400" dir="5400000" algn="tl" rotWithShape="0">
                    <a:srgbClr val="000000">
                      <a:alpha val="25000"/>
                    </a:srgbClr>
                  </a:outerShdw>
                </a:effectLst>
              </a:rPr>
              <a:t>Measures of Dispersion</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07985"/>
    </mc:Choice>
    <mc:Fallback>
      <p:transition spd="slow" advTm="1079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20801" x="5027613" y="2705100"/>
          <p14:tracePt t="20809" x="4973638" y="2643188"/>
          <p14:tracePt t="20818" x="4929188" y="2598738"/>
          <p14:tracePt t="20826" x="4884738" y="2544763"/>
          <p14:tracePt t="20843" x="4776788" y="2465388"/>
          <p14:tracePt t="20860" x="4589463" y="2357438"/>
          <p14:tracePt t="20877" x="4483100" y="2303463"/>
          <p14:tracePt t="20898" x="4276725" y="2187575"/>
          <p14:tracePt t="20927" x="4037013" y="2009775"/>
          <p14:tracePt t="20962" x="3894138" y="1884363"/>
          <p14:tracePt t="20994" x="3795713" y="1714500"/>
          <p14:tracePt t="21011" x="3741738" y="1643063"/>
          <p14:tracePt t="21029" x="3705225" y="1562100"/>
          <p14:tracePt t="21044" x="3687763" y="1536700"/>
          <p14:tracePt t="21060" x="3660775" y="1509713"/>
          <p14:tracePt t="21079" x="3643313" y="1473200"/>
          <p14:tracePt t="21093" x="3616325" y="1438275"/>
          <p14:tracePt t="21110" x="3571875" y="1374775"/>
          <p14:tracePt t="21126" x="3536950" y="1330325"/>
          <p14:tracePt t="21145" x="3509963" y="1268413"/>
          <p14:tracePt t="21160" x="3490913" y="1223963"/>
          <p14:tracePt t="21177" x="3490913" y="1204913"/>
          <p14:tracePt t="21181" x="3490913" y="1196975"/>
          <p14:tracePt t="21193" x="3490913" y="1169988"/>
          <p14:tracePt t="21210" x="3500438" y="1125538"/>
          <p14:tracePt t="21226" x="3527425" y="1089025"/>
          <p14:tracePt t="21243" x="3589338" y="1044575"/>
          <p14:tracePt t="21261" x="3660775" y="1009650"/>
          <p14:tracePt t="21276" x="3768725" y="973138"/>
          <p14:tracePt t="21294" x="3840163" y="965200"/>
          <p14:tracePt t="21310" x="3919538" y="955675"/>
          <p14:tracePt t="21329" x="4027488" y="955675"/>
          <p14:tracePt t="21343" x="4081463" y="955675"/>
          <p14:tracePt t="21360" x="4133850" y="955675"/>
          <p14:tracePt t="21377" x="4179888" y="965200"/>
          <p14:tracePt t="21395" x="4259263" y="973138"/>
          <p14:tracePt t="21410" x="4313238" y="990600"/>
          <p14:tracePt t="21427" x="4367213" y="1009650"/>
          <p14:tracePt t="21445" x="4419600" y="1027113"/>
          <p14:tracePt t="21461" x="4465638" y="1036638"/>
          <p14:tracePt t="21477" x="4500563" y="1044575"/>
          <p14:tracePt t="21493" x="4527550" y="1054100"/>
          <p14:tracePt t="21512" x="4562475" y="1062038"/>
          <p14:tracePt t="21528" x="4589463" y="1062038"/>
          <p14:tracePt t="21544" x="4598988" y="1071563"/>
          <p14:tracePt t="21560" x="4616450" y="1071563"/>
          <p14:tracePt t="21577" x="4633913" y="1071563"/>
          <p14:tracePt t="21594" x="4643438" y="1071563"/>
          <p14:tracePt t="21611" x="4652963" y="1071563"/>
          <p14:tracePt t="21627" x="4670425" y="1081088"/>
          <p14:tracePt t="21644" x="4705350" y="1081088"/>
          <p14:tracePt t="21660" x="4732338" y="1081088"/>
          <p14:tracePt t="21678" x="4751388" y="1081088"/>
          <p14:tracePt t="21684" x="4759325" y="1081088"/>
          <p14:tracePt t="21697" x="4768850" y="1071563"/>
          <p14:tracePt t="21711" x="4776788" y="1062038"/>
          <p14:tracePt t="21727" x="4776788" y="1036638"/>
          <p14:tracePt t="21744" x="4776788" y="1000125"/>
          <p14:tracePt t="21761" x="4768850" y="946150"/>
          <p14:tracePt t="21777" x="4759325" y="911225"/>
          <p14:tracePt t="21794" x="4751388" y="884238"/>
          <p14:tracePt t="21811" x="4732338" y="866775"/>
          <p14:tracePt t="21828" x="4705350" y="822325"/>
          <p14:tracePt t="21844" x="4652963" y="785813"/>
          <p14:tracePt t="21860" x="4537075" y="731838"/>
          <p14:tracePt t="21879" x="4340225" y="660400"/>
          <p14:tracePt t="21893" x="4214813" y="625475"/>
          <p14:tracePt t="21910" x="4098925" y="588963"/>
          <p14:tracePt t="21927" x="3965575" y="561975"/>
          <p14:tracePt t="21946" x="3803650" y="536575"/>
          <p14:tracePt t="21961" x="3724275" y="527050"/>
          <p14:tracePt t="21978" x="3670300" y="527050"/>
          <p14:tracePt t="21995" x="3581400" y="527050"/>
          <p14:tracePt t="22011" x="3402013" y="527050"/>
          <p14:tracePt t="22028" x="3286125" y="536575"/>
          <p14:tracePt t="22044" x="3214688" y="536575"/>
          <p14:tracePt t="22063" x="3152775" y="536575"/>
          <p14:tracePt t="22078" x="3116263" y="536575"/>
          <p14:tracePt t="22094" x="3089275" y="536575"/>
          <p14:tracePt t="22110" x="3062288" y="536575"/>
          <p14:tracePt t="22129" x="3027363" y="554038"/>
          <p14:tracePt t="22144" x="3017838" y="561975"/>
          <p14:tracePt t="22161" x="2990850" y="588963"/>
          <p14:tracePt t="22177" x="2965450" y="625475"/>
          <p14:tracePt t="22184" x="2938463" y="660400"/>
          <p14:tracePt t="22195" x="2894013" y="723900"/>
          <p14:tracePt t="22211" x="2857500" y="758825"/>
          <p14:tracePt t="22227" x="2830513" y="803275"/>
          <p14:tracePt t="22246" x="2803525" y="847725"/>
          <p14:tracePt t="22261" x="2795588" y="874713"/>
          <p14:tracePt t="22277" x="2795588" y="893763"/>
          <p14:tracePt t="22294" x="2795588" y="919163"/>
          <p14:tracePt t="22312" x="2795588" y="973138"/>
          <p14:tracePt t="22327" x="2813050" y="1017588"/>
          <p14:tracePt t="22344" x="2830513" y="1054100"/>
          <p14:tracePt t="22361" x="2840038" y="1089025"/>
          <p14:tracePt t="22379" x="2867025" y="1125538"/>
          <p14:tracePt t="22394" x="2874963" y="1152525"/>
          <p14:tracePt t="22411" x="2894013" y="1169988"/>
          <p14:tracePt t="22429" x="2911475" y="1187450"/>
          <p14:tracePt t="22444" x="2946400" y="1223963"/>
          <p14:tracePt t="22461" x="2982913" y="1250950"/>
          <p14:tracePt t="22477" x="3054350" y="1276350"/>
          <p14:tracePt t="22496" x="3232150" y="1330325"/>
          <p14:tracePt t="22511" x="3357563" y="1357313"/>
          <p14:tracePt t="22527" x="3482975" y="1374775"/>
          <p14:tracePt t="22544" x="3616325" y="1384300"/>
          <p14:tracePt t="22563" x="3884613" y="1384300"/>
          <p14:tracePt t="22577" x="4044950" y="1384300"/>
          <p14:tracePt t="22594" x="4214813" y="1366838"/>
          <p14:tracePt t="22611" x="4402138" y="1347788"/>
          <p14:tracePt t="22628" x="4643438" y="1312863"/>
          <p14:tracePt t="22644" x="4803775" y="1295400"/>
          <p14:tracePt t="22661" x="4965700" y="1268413"/>
          <p14:tracePt t="22679" x="5081588" y="1241425"/>
          <p14:tracePt t="22684" x="5143500" y="1231900"/>
          <p14:tracePt t="22696" x="5232400" y="1214438"/>
          <p14:tracePt t="22711" x="5276850" y="1204913"/>
          <p14:tracePt t="22728" x="5313363" y="1196975"/>
          <p14:tracePt t="22746" x="5357813" y="1179513"/>
          <p14:tracePt t="22760" x="5375275" y="1179513"/>
          <p14:tracePt t="22777" x="5375275" y="1169988"/>
          <p14:tracePt t="22794" x="5384800" y="1160463"/>
          <p14:tracePt t="22811" x="5394325" y="1160463"/>
          <p14:tracePt t="22827" x="5402263" y="1160463"/>
          <p14:tracePt t="103252" x="5384800" y="1160463"/>
          <p14:tracePt t="103259" x="5340350" y="1160463"/>
          <p14:tracePt t="103266" x="5295900" y="1160463"/>
          <p14:tracePt t="103274" x="5232400" y="1160463"/>
          <p14:tracePt t="103293" x="5126038" y="1160463"/>
          <p14:tracePt t="103310" x="4946650" y="1169988"/>
          <p14:tracePt t="103325" x="4803775" y="1169988"/>
          <p14:tracePt t="103331" x="4732338" y="1169988"/>
          <p14:tracePt t="103360" x="4527550" y="1169988"/>
          <p14:tracePt t="103391" x="4313238" y="1169988"/>
          <p14:tracePt t="103427" x="4071938" y="1152525"/>
          <p14:tracePt t="103441" x="3990975" y="1143000"/>
          <p14:tracePt t="103458" x="3938588" y="1125538"/>
          <p14:tracePt t="103475" x="3902075" y="1125538"/>
          <p14:tracePt t="103493" x="3803650" y="1125538"/>
          <p14:tracePt t="103508" x="3724275" y="1125538"/>
          <p14:tracePt t="103525" x="3660775" y="1116013"/>
          <p14:tracePt t="103542" x="3598863" y="1116013"/>
          <p14:tracePt t="103559" x="3500438" y="1098550"/>
          <p14:tracePt t="103575" x="3402013" y="1081088"/>
          <p14:tracePt t="103591" x="3259138" y="1071563"/>
          <p14:tracePt t="103608" x="3116263" y="1062038"/>
          <p14:tracePt t="103625" x="2982913" y="1062038"/>
          <p14:tracePt t="103641" x="2919413" y="1062038"/>
          <p14:tracePt t="103658" x="2867025" y="1062038"/>
          <p14:tracePt t="103678" x="2786063" y="1062038"/>
          <p14:tracePt t="103691" x="2759075" y="1062038"/>
          <p14:tracePt t="103708" x="2741613" y="1062038"/>
          <p14:tracePt t="103725" x="2732088" y="1062038"/>
          <p14:tracePt t="103742" x="2714625" y="1062038"/>
          <p14:tracePt t="103758" x="2705100" y="1062038"/>
          <p14:tracePt t="103775" x="2705100" y="1054100"/>
          <p14:tracePt t="103791" x="2697163" y="1054100"/>
          <p14:tracePt t="103810" x="2670175" y="1027113"/>
          <p14:tracePt t="103825" x="2652713" y="1009650"/>
          <p14:tracePt t="103841" x="2643188" y="1000125"/>
          <p14:tracePt t="103858" x="2633663" y="982663"/>
          <p14:tracePt t="103876" x="2625725" y="973138"/>
          <p14:tracePt t="103892" x="2625725" y="965200"/>
          <p14:tracePt t="103908" x="2625725" y="946150"/>
          <p14:tracePt t="103927" x="2625725" y="919163"/>
          <p14:tracePt t="103941" x="2633663" y="901700"/>
          <p14:tracePt t="103958" x="2660650" y="866775"/>
          <p14:tracePt t="103975" x="2697163" y="803275"/>
          <p14:tracePt t="103993" x="2751138" y="696913"/>
          <p14:tracePt t="104008" x="2776538" y="633413"/>
          <p14:tracePt t="104025" x="2803525" y="598488"/>
          <p14:tracePt t="104041" x="2822575" y="571500"/>
          <p14:tracePt t="104060" x="2857500" y="536575"/>
          <p14:tracePt t="104075" x="2894013" y="509588"/>
          <p14:tracePt t="104091" x="2928938" y="490538"/>
          <p14:tracePt t="104111" x="2982913" y="465138"/>
          <p14:tracePt t="104126" x="3036888" y="455613"/>
          <p14:tracePt t="104141" x="3098800" y="438150"/>
          <p14:tracePt t="104158" x="3143250" y="438150"/>
          <p14:tracePt t="104176" x="3205163" y="419100"/>
          <p14:tracePt t="104192" x="3251200" y="411163"/>
          <p14:tracePt t="104208" x="3303588" y="401638"/>
          <p14:tracePt t="104225" x="3367088" y="393700"/>
          <p14:tracePt t="104244" x="3482975" y="374650"/>
          <p14:tracePt t="104259" x="3562350" y="366713"/>
          <p14:tracePt t="104275" x="3643313" y="357188"/>
          <p14:tracePt t="104292" x="3714750" y="357188"/>
          <p14:tracePt t="104309" x="3840163" y="357188"/>
          <p14:tracePt t="104325" x="3938588" y="357188"/>
          <p14:tracePt t="104342" x="4027488" y="357188"/>
          <p14:tracePt t="104358" x="4125913" y="357188"/>
          <p14:tracePt t="104376" x="4268788" y="366713"/>
          <p14:tracePt t="104391" x="4367213" y="374650"/>
          <p14:tracePt t="104409" x="4473575" y="384175"/>
          <p14:tracePt t="104428" x="4625975" y="411163"/>
          <p14:tracePt t="104442" x="4714875" y="438150"/>
          <p14:tracePt t="104459" x="4786313" y="455613"/>
          <p14:tracePt t="104475" x="4857750" y="482600"/>
          <p14:tracePt t="104494" x="4965700" y="536575"/>
          <p14:tracePt t="104509" x="5018088" y="571500"/>
          <p14:tracePt t="104526" x="5072063" y="608013"/>
          <p14:tracePt t="104542" x="5116513" y="669925"/>
          <p14:tracePt t="104560" x="5187950" y="741363"/>
          <p14:tracePt t="104575" x="5214938" y="776288"/>
          <p14:tracePt t="104591" x="5232400" y="812800"/>
          <p14:tracePt t="104608" x="5241925" y="847725"/>
          <p14:tracePt t="104625" x="5259388" y="928688"/>
          <p14:tracePt t="104642" x="5259388" y="1000125"/>
          <p14:tracePt t="104659" x="5232400" y="1071563"/>
          <p14:tracePt t="104679" x="5170488" y="1179513"/>
          <p14:tracePt t="104692" x="5133975" y="1214438"/>
          <p14:tracePt t="104709" x="5081588" y="1258888"/>
          <p14:tracePt t="104725" x="5018088" y="1303338"/>
          <p14:tracePt t="104744" x="4919663" y="1366838"/>
          <p14:tracePt t="104759" x="4822825" y="1393825"/>
          <p14:tracePt t="104775" x="4714875" y="1419225"/>
          <p14:tracePt t="104792" x="4598988" y="1438275"/>
          <p14:tracePt t="104811" x="4456113" y="1438275"/>
          <p14:tracePt t="104826" x="4322763" y="1438275"/>
          <p14:tracePt t="104832" x="4241800" y="1438275"/>
          <p14:tracePt t="104842" x="4152900" y="1428750"/>
          <p14:tracePt t="104859" x="3983038" y="1419225"/>
          <p14:tracePt t="104875" x="3813175" y="1411288"/>
          <p14:tracePt t="104892" x="3697288" y="1411288"/>
          <p14:tracePt t="104909" x="3554413" y="1393825"/>
          <p14:tracePt t="104929" x="3367088" y="1366838"/>
          <p14:tracePt t="104942" x="3276600" y="1339850"/>
          <p14:tracePt t="104959" x="3187700" y="1303338"/>
          <p14:tracePt t="104975" x="3081338" y="1276350"/>
          <p14:tracePt t="104994" x="2938463" y="1204913"/>
          <p14:tracePt t="105008" x="2847975" y="1143000"/>
          <p14:tracePt t="105025" x="2803525" y="1108075"/>
          <p14:tracePt t="105042" x="2759075" y="1081088"/>
          <p14:tracePt t="105061" x="2724150" y="1044575"/>
          <p14:tracePt t="105075" x="2705100" y="1036638"/>
          <p14:tracePt t="105092" x="2687638" y="1017588"/>
          <p14:tracePt t="105109" x="2679700" y="1009650"/>
          <p14:tracePt t="105126" x="2670175" y="990600"/>
          <p14:tracePt t="105142" x="2652713" y="982663"/>
          <p14:tracePt t="105159" x="2652713" y="965200"/>
          <p14:tracePt t="105178" x="2633663" y="919163"/>
          <p14:tracePt t="105192" x="2625725" y="884238"/>
          <p14:tracePt t="105209" x="2616200" y="857250"/>
          <p14:tracePt t="105225" x="2616200" y="822325"/>
          <p14:tracePt t="105244" x="2616200" y="768350"/>
          <p14:tracePt t="105259" x="2625725" y="741363"/>
          <p14:tracePt t="105275" x="2633663" y="696913"/>
          <p14:tracePt t="105292" x="2652713" y="669925"/>
          <p14:tracePt t="105310" x="2679700" y="625475"/>
          <p14:tracePt t="105325" x="2724150" y="598488"/>
          <p14:tracePt t="105342" x="2786063" y="554038"/>
          <p14:tracePt t="105348" x="2840038" y="536575"/>
          <p14:tracePt t="105359" x="2884488" y="527050"/>
          <p14:tracePt t="105376" x="3009900" y="482600"/>
          <p14:tracePt t="105392" x="3098800" y="473075"/>
          <p14:tracePt t="105409" x="3197225" y="455613"/>
          <p14:tracePt t="105429" x="3367088" y="455613"/>
          <p14:tracePt t="105443" x="3465513" y="465138"/>
          <p14:tracePt t="105460" x="3554413" y="473075"/>
          <p14:tracePt t="105475" x="3625850" y="482600"/>
          <p14:tracePt t="105493" x="3741738" y="500063"/>
          <p14:tracePt t="105509" x="3848100" y="509588"/>
          <p14:tracePt t="105526" x="3983038" y="527050"/>
        </p14:tracePtLst>
      </p14:laserTraceLst>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p:txBody>
          <a:bodyPr>
            <a:normAutofit lnSpcReduction="10000"/>
          </a:bodyPr>
          <a:lstStyle/>
          <a:p>
            <a:pPr marL="365125" indent="-255588" algn="l" rtl="0" eaLnBrk="1" hangingPunct="1">
              <a:defRPr/>
            </a:pPr>
            <a:r>
              <a:rPr lang="en-US" altLang="ar-SA" smtClean="0"/>
              <a:t>We will study these five measures of dispersion</a:t>
            </a:r>
          </a:p>
          <a:p>
            <a:pPr marL="708025" lvl="1" indent="-342900" algn="l" rtl="0" eaLnBrk="1" hangingPunct="1">
              <a:defRPr/>
            </a:pPr>
            <a:r>
              <a:rPr lang="en-US" altLang="ar-SA" smtClean="0"/>
              <a:t>Range</a:t>
            </a:r>
          </a:p>
          <a:p>
            <a:pPr marL="708025" lvl="1" indent="-342900" algn="l" rtl="0" eaLnBrk="1" hangingPunct="1">
              <a:defRPr/>
            </a:pPr>
            <a:r>
              <a:rPr lang="en-US" altLang="ar-SA" smtClean="0"/>
              <a:t>Interquartile Range </a:t>
            </a:r>
          </a:p>
          <a:p>
            <a:pPr marL="708025" lvl="1" indent="-342900" algn="l" rtl="0" eaLnBrk="1" hangingPunct="1">
              <a:defRPr/>
            </a:pPr>
            <a:r>
              <a:rPr lang="en-US" altLang="ar-SA" smtClean="0"/>
              <a:t>Standard Deviation   </a:t>
            </a:r>
          </a:p>
          <a:p>
            <a:pPr marL="708025" lvl="1" indent="-342900" algn="l" rtl="0" eaLnBrk="1" hangingPunct="1">
              <a:defRPr/>
            </a:pPr>
            <a:r>
              <a:rPr lang="en-US" altLang="ar-SA" smtClean="0"/>
              <a:t>Variance</a:t>
            </a:r>
          </a:p>
          <a:p>
            <a:pPr marL="708025" lvl="1" indent="-342900" algn="l" rtl="0" eaLnBrk="1" hangingPunct="1">
              <a:defRPr/>
            </a:pPr>
            <a:r>
              <a:rPr lang="en-US" altLang="ar-SA" smtClean="0"/>
              <a:t>Coefficient of Variation</a:t>
            </a:r>
          </a:p>
          <a:p>
            <a:pPr marL="708025" lvl="1" indent="-342900" algn="l" rtl="0" eaLnBrk="1" hangingPunct="1">
              <a:defRPr/>
            </a:pPr>
            <a:r>
              <a:rPr lang="en-US" altLang="ar-SA" smtClean="0">
                <a:effectLst>
                  <a:outerShdw blurRad="38100" dist="38100" dir="2700000" algn="tl">
                    <a:srgbClr val="C0C0C0"/>
                  </a:outerShdw>
                </a:effectLst>
              </a:rPr>
              <a:t>Relative Standing.</a:t>
            </a:r>
            <a:endParaRPr lang="en-US" altLang="ar-SA" smtClean="0"/>
          </a:p>
          <a:p>
            <a:pPr marL="365125" indent="-255588" eaLnBrk="1" hangingPunct="1">
              <a:defRPr/>
            </a:pPr>
            <a:endParaRPr lang="en-US" altLang="ar-SA" smtClean="0"/>
          </a:p>
          <a:p>
            <a:pPr marL="365125" indent="-255588" eaLnBrk="1" hangingPunct="1">
              <a:buFont typeface="Wingdings" panose="05000000000000000000" pitchFamily="2" charset="2"/>
              <a:buNone/>
              <a:defRPr/>
            </a:pPr>
            <a:r>
              <a:rPr lang="en-US" altLang="ar-SA" smtClean="0"/>
              <a:t/>
            </a:r>
            <a:br>
              <a:rPr lang="en-US" altLang="ar-SA" smtClean="0"/>
            </a:br>
            <a:endParaRPr lang="en-US" altLang="ar-SA" baseline="-25000" smtClean="0"/>
          </a:p>
          <a:p>
            <a:pPr marL="365125" indent="-255588" eaLnBrk="1" hangingPunct="1">
              <a:buFont typeface="Wingdings" panose="05000000000000000000" pitchFamily="2" charset="2"/>
              <a:buNone/>
              <a:defRPr/>
            </a:pPr>
            <a:endParaRPr lang="en-US" altLang="ar-SA" baseline="-25000" smtClean="0"/>
          </a:p>
          <a:p>
            <a:pPr marL="365125" indent="-255588" eaLnBrk="1" hangingPunct="1">
              <a:buFont typeface="Wingdings" panose="05000000000000000000" pitchFamily="2" charset="2"/>
              <a:buNone/>
              <a:defRPr/>
            </a:pPr>
            <a:endParaRPr lang="en-US" altLang="ar-SA" sz="2100"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z="1900" smtClean="0"/>
          </a:p>
        </p:txBody>
      </p:sp>
      <p:sp>
        <p:nvSpPr>
          <p:cNvPr id="63491"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8953BD2F-C39C-417B-8E62-F2C48A0DF9E0}" type="slidenum">
              <a:rPr lang="ar-SA" altLang="ar-SA" sz="1000">
                <a:latin typeface="Lucida Sans Unicode" panose="020B0602030504020204" pitchFamily="34" charset="0"/>
              </a:rPr>
              <a:pPr rtl="0" eaLnBrk="1" hangingPunct="1">
                <a:spcBef>
                  <a:spcPct val="0"/>
                </a:spcBef>
                <a:buClrTx/>
                <a:buSzTx/>
                <a:buFontTx/>
                <a:buNone/>
              </a:pPr>
              <a:t>29</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1143000"/>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a:effectLst>
                  <a:outerShdw blurRad="31750" dist="25400" dir="5400000" algn="tl" rotWithShape="0">
                    <a:srgbClr val="000000">
                      <a:alpha val="25000"/>
                    </a:srgbClr>
                  </a:outerShdw>
                </a:effectLst>
              </a:rPr>
              <a:t>Measures of Dispersion</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9065"/>
    </mc:Choice>
    <mc:Fallback>
      <p:transition spd="slow" advTm="190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5075" x="3956050" y="554038"/>
          <p14:tracePt t="5082" x="3929063" y="588963"/>
          <p14:tracePt t="5095" x="3840163" y="687388"/>
          <p14:tracePt t="5109" x="3741738" y="839788"/>
          <p14:tracePt t="5126" x="3660775" y="1036638"/>
          <p14:tracePt t="5142" x="3589338" y="1223963"/>
          <p14:tracePt t="5161" x="3509963" y="1554163"/>
          <p14:tracePt t="5176" x="3473450" y="1741488"/>
          <p14:tracePt t="5209" x="3411538" y="2027238"/>
          <p14:tracePt t="5242" x="3340100" y="2330450"/>
          <p14:tracePt t="5276" x="3276600" y="2490788"/>
          <p14:tracePt t="5293" x="3214688" y="2608263"/>
          <p14:tracePt t="5309" x="3170238" y="2660650"/>
          <p14:tracePt t="5326" x="3143250" y="2697163"/>
          <p14:tracePt t="5346" x="3089275" y="2751138"/>
          <p14:tracePt t="5359" x="3044825" y="2803525"/>
          <p14:tracePt t="5376" x="2973388" y="2867025"/>
          <p14:tracePt t="5392" x="2919413" y="2919413"/>
          <p14:tracePt t="5411" x="2795588" y="3017838"/>
          <p14:tracePt t="5426" x="2732088" y="3081338"/>
          <p14:tracePt t="5442" x="2679700" y="3143250"/>
          <p14:tracePt t="5459" x="2625725" y="3187700"/>
          <p14:tracePt t="5476" x="2571750" y="3232150"/>
          <p14:tracePt t="5492" x="2536825" y="3259138"/>
          <p14:tracePt t="5509" x="2500313" y="3259138"/>
          <p14:tracePt t="5528" x="2482850" y="3232150"/>
          <p14:tracePt t="5543" x="2455863" y="3152775"/>
          <p14:tracePt t="5824" x="2455863" y="3143250"/>
          <p14:tracePt t="5837" x="2446338" y="3098800"/>
          <p14:tracePt t="5845" x="2446338" y="3071813"/>
          <p14:tracePt t="5859" x="2446338" y="3036888"/>
          <p14:tracePt t="5876" x="2428875" y="2982913"/>
          <p14:tracePt t="5893" x="2428875" y="2946400"/>
          <p14:tracePt t="5912" x="2428875" y="2894013"/>
          <p14:tracePt t="5927" x="2419350" y="2867025"/>
          <p14:tracePt t="5944" x="2419350" y="2840038"/>
          <p14:tracePt t="5960" x="2401888" y="2822575"/>
          <p14:tracePt t="5977" x="2393950" y="2803525"/>
          <p14:tracePt t="5993" x="2393950" y="2795588"/>
          <p14:tracePt t="6009" x="2393950" y="2776538"/>
          <p14:tracePt t="6028" x="2393950" y="2768600"/>
          <p14:tracePt t="6149" x="2384425" y="2776538"/>
          <p14:tracePt t="6164" x="2374900" y="2795588"/>
          <p14:tracePt t="6167" x="2374900" y="2803525"/>
          <p14:tracePt t="6176" x="2374900" y="2813050"/>
          <p14:tracePt t="6192" x="2357438" y="2847975"/>
          <p14:tracePt t="6212" x="2357438" y="2894013"/>
          <p14:tracePt t="6227" x="2357438" y="2919413"/>
          <p14:tracePt t="6243" x="2357438" y="2946400"/>
          <p14:tracePt t="6259" x="2357438" y="2965450"/>
          <p14:tracePt t="6279" x="2357438" y="2990850"/>
          <p14:tracePt t="6292" x="2357438" y="3000375"/>
          <p14:tracePt t="6310" x="2357438" y="3017838"/>
          <p14:tracePt t="6326" x="2357438" y="3027363"/>
          <p14:tracePt t="6344" x="2357438" y="3036888"/>
          <p14:tracePt t="6359" x="2357438" y="3044825"/>
          <p14:tracePt t="6383" x="2357438" y="3054350"/>
          <p14:tracePt t="7633" x="2357438" y="3062288"/>
          <p14:tracePt t="7645" x="2366963" y="3089275"/>
          <p14:tracePt t="7660" x="2384425" y="3116263"/>
          <p14:tracePt t="7678" x="2393950" y="3143250"/>
          <p14:tracePt t="7693" x="2401888" y="3160713"/>
          <p14:tracePt t="7711" x="2419350" y="3179763"/>
          <p14:tracePt t="7727" x="2419350" y="3197225"/>
          <p14:tracePt t="7743" x="2419350" y="3205163"/>
          <p14:tracePt t="7777" x="2419350" y="3224213"/>
          <p14:tracePt t="7843" x="2419350" y="3241675"/>
          <p14:tracePt t="7860" x="2428875" y="3251200"/>
          <p14:tracePt t="7877" x="2428875" y="3259138"/>
          <p14:tracePt t="7895" x="2438400" y="3268663"/>
          <p14:tracePt t="7928" x="2438400" y="3276600"/>
          <p14:tracePt t="8418" x="2438400" y="3295650"/>
          <p14:tracePt t="8427" x="2438400" y="3313113"/>
          <p14:tracePt t="8446" x="2411413" y="3402013"/>
          <p14:tracePt t="8460" x="2393950" y="3446463"/>
          <p14:tracePt t="8477" x="2374900" y="3490913"/>
          <p14:tracePt t="8493" x="2357438" y="3544888"/>
          <p14:tracePt t="8511" x="2339975" y="3616325"/>
          <p14:tracePt t="8527" x="2330450" y="3652838"/>
          <p14:tracePt t="8560" x="2312988" y="3751263"/>
          <p14:tracePt t="8593" x="2286000" y="3840163"/>
          <p14:tracePt t="8627" x="2268538" y="3894138"/>
          <p14:tracePt t="8644" x="2259013" y="3938588"/>
          <p14:tracePt t="8660" x="2241550" y="3956050"/>
          <p14:tracePt t="8677" x="2241550" y="3973513"/>
          <p14:tracePt t="8696" x="2232025" y="3983038"/>
          <p14:tracePt t="8711" x="2232025" y="3990975"/>
          <p14:tracePt t="8727" x="2232025" y="4000500"/>
          <p14:tracePt t="9367" x="2232025" y="4010025"/>
          <p14:tracePt t="9376" x="2232025" y="4027488"/>
          <p14:tracePt t="9388" x="2259013" y="4054475"/>
          <p14:tracePt t="9396" x="2268538" y="4071938"/>
          <p14:tracePt t="9411" x="2295525" y="4098925"/>
          <p14:tracePt t="9427" x="2322513" y="4125913"/>
          <p14:tracePt t="9445" x="2347913" y="4179888"/>
          <p14:tracePt t="9461" x="2366963" y="4205288"/>
          <p14:tracePt t="9497" x="2393950" y="4251325"/>
          <p14:tracePt t="9527" x="2411413" y="4259263"/>
          <p14:tracePt t="9563" x="2419350" y="4268788"/>
          <p14:tracePt t="9577" x="2419350" y="4276725"/>
          <p14:tracePt t="10932" x="2419350" y="4286250"/>
          <p14:tracePt t="10946" x="2438400" y="4313238"/>
          <p14:tracePt t="10961" x="2455863" y="4348163"/>
          <p14:tracePt t="10978" x="2473325" y="4394200"/>
          <p14:tracePt t="10996" x="2509838" y="4465638"/>
          <p14:tracePt t="11011" x="2536825" y="4500563"/>
          <p14:tracePt t="11028" x="2544763" y="4537075"/>
          <p14:tracePt t="11062" x="2589213" y="4616450"/>
          <p14:tracePt t="11094" x="2608263" y="4660900"/>
          <p14:tracePt t="11128" x="2625725" y="4670425"/>
          <p14:tracePt t="11145" x="2633663" y="4687888"/>
          <p14:tracePt t="11262" x="2643188" y="4687888"/>
          <p14:tracePt t="11284" x="2652713" y="4687888"/>
          <p14:tracePt t="11298" x="2660650" y="4687888"/>
          <p14:tracePt t="11322" x="2670175" y="4697413"/>
          <p14:tracePt t="11336" x="2687638" y="4697413"/>
          <p14:tracePt t="11352" x="2697163" y="4697413"/>
          <p14:tracePt t="11364" x="2705100" y="4705350"/>
          <p14:tracePt t="11381" x="2714625" y="4705350"/>
          <p14:tracePt t="11403" x="2724150" y="4705350"/>
          <p14:tracePt t="11423" x="2732088" y="4705350"/>
          <p14:tracePt t="11807" x="2714625" y="4741863"/>
          <p14:tracePt t="11820" x="2679700" y="4776788"/>
          <p14:tracePt t="11830" x="2660650" y="4795838"/>
          <p14:tracePt t="11845" x="2625725" y="4840288"/>
          <p14:tracePt t="11862" x="2589213" y="4884738"/>
          <p14:tracePt t="11870" x="2571750" y="4894263"/>
          <p14:tracePt t="11895" x="2536825" y="4929188"/>
          <p14:tracePt t="11929" x="2482850" y="4965700"/>
          <p14:tracePt t="11961" x="2428875" y="4991100"/>
          <p14:tracePt t="11980" x="2374900" y="5018088"/>
          <p14:tracePt t="11995" x="2339975" y="5018088"/>
          <p14:tracePt t="12011" x="2295525" y="5027613"/>
          <p14:tracePt t="12028" x="2241550" y="5045075"/>
          <p14:tracePt t="12047" x="2197100" y="5045075"/>
          <p14:tracePt t="12061" x="2152650" y="5045075"/>
          <p14:tracePt t="12078" x="2133600" y="5045075"/>
          <p14:tracePt t="12095" x="2108200" y="5045075"/>
          <p14:tracePt t="12113" x="2071688" y="5045075"/>
          <p14:tracePt t="12128" x="2054225" y="5045075"/>
          <p14:tracePt t="12145" x="2044700" y="5045075"/>
          <p14:tracePt t="12164" x="2017713" y="5045075"/>
          <p14:tracePt t="12196" x="2009775" y="5045075"/>
        </p14:tracePtLst>
      </p14:laserTraceLst>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ltLang="ar-SA" smtClean="0"/>
              <a:t>The Range</a:t>
            </a:r>
          </a:p>
        </p:txBody>
      </p:sp>
      <p:sp>
        <p:nvSpPr>
          <p:cNvPr id="65539" name="Rectangle 3"/>
          <p:cNvSpPr>
            <a:spLocks noGrp="1" noChangeArrowheads="1"/>
          </p:cNvSpPr>
          <p:nvPr>
            <p:ph type="body" idx="1"/>
          </p:nvPr>
        </p:nvSpPr>
        <p:spPr/>
        <p:txBody>
          <a:bodyPr/>
          <a:lstStyle/>
          <a:p>
            <a:pPr algn="l" rtl="0" eaLnBrk="1" hangingPunct="1"/>
            <a:r>
              <a:rPr lang="en-US" altLang="ar-SA" sz="2400" smtClean="0"/>
              <a:t>Is the simplest measure of variability, is the difference between the highest score and the lowest score in the distribution.</a:t>
            </a:r>
          </a:p>
          <a:p>
            <a:pPr algn="l" rtl="0" eaLnBrk="1" hangingPunct="1"/>
            <a:r>
              <a:rPr lang="en-US" altLang="ar-SA" sz="2400" smtClean="0"/>
              <a:t>In research, the range is often shown as the minimum and maximum value, without the abstracted difference score.</a:t>
            </a:r>
          </a:p>
          <a:p>
            <a:pPr algn="l" rtl="0" eaLnBrk="1" hangingPunct="1"/>
            <a:r>
              <a:rPr lang="en-US" altLang="ar-SA" sz="2400" smtClean="0"/>
              <a:t>It provides a quick summary of a distribution</a:t>
            </a:r>
            <a:r>
              <a:rPr lang="en-US" altLang="ar-SA" sz="2400" smtClean="0">
                <a:latin typeface="Arial" panose="020B0604020202020204" pitchFamily="34" charset="0"/>
              </a:rPr>
              <a:t>’</a:t>
            </a:r>
            <a:r>
              <a:rPr lang="en-US" altLang="ar-SA" sz="2400" smtClean="0"/>
              <a:t>s variability.</a:t>
            </a:r>
          </a:p>
          <a:p>
            <a:pPr algn="l" rtl="0" eaLnBrk="1" hangingPunct="1"/>
            <a:r>
              <a:rPr lang="en-US" altLang="ar-SA" sz="2400" smtClean="0"/>
              <a:t>It also provides useful information about a distribution when there are extreme values.</a:t>
            </a:r>
          </a:p>
          <a:p>
            <a:pPr algn="l" rtl="0" eaLnBrk="1" hangingPunct="1"/>
            <a:r>
              <a:rPr lang="en-US" altLang="ar-SA" sz="2400" smtClean="0"/>
              <a:t>The range has two values, it is highly unstable.  </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3785"/>
    </mc:Choice>
    <mc:Fallback>
      <p:transition spd="slow" advTm="837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852" x="1982788" y="4991100"/>
          <p14:tracePt t="1861" x="1965325" y="4902200"/>
          <p14:tracePt t="1875" x="1911350" y="4732338"/>
          <p14:tracePt t="1884" x="1893888" y="4660900"/>
          <p14:tracePt t="1902" x="1822450" y="4491038"/>
          <p14:tracePt t="1933" x="1758950" y="4276725"/>
          <p14:tracePt t="1968" x="1714500" y="3911600"/>
          <p14:tracePt t="2001" x="1704975" y="3687763"/>
          <p14:tracePt t="2016" x="1714500" y="3589338"/>
          <p14:tracePt t="2034" x="1731963" y="3446463"/>
          <p14:tracePt t="2050" x="1731963" y="3375025"/>
          <p14:tracePt t="2066" x="1751013" y="3303588"/>
          <p14:tracePt t="2084" x="1758950" y="3224213"/>
          <p14:tracePt t="2100" x="1776413" y="3108325"/>
          <p14:tracePt t="2116" x="1795463" y="3009900"/>
          <p14:tracePt t="2133" x="1822450" y="2911475"/>
          <p14:tracePt t="2153" x="1901825" y="2751138"/>
          <p14:tracePt t="2167" x="1982788" y="2616200"/>
          <p14:tracePt t="2183" x="2089150" y="2446338"/>
          <p14:tracePt t="2200" x="2197100" y="2312988"/>
          <p14:tracePt t="2217" x="2411413" y="2108200"/>
          <p14:tracePt t="2233" x="2589213" y="1955800"/>
          <p14:tracePt t="2250" x="2768600" y="1839913"/>
          <p14:tracePt t="2520" x="2768600" y="1822450"/>
          <p14:tracePt t="2529" x="2732088" y="1785938"/>
          <p14:tracePt t="2542" x="2687638" y="1724025"/>
          <p14:tracePt t="2552" x="2670175" y="1697038"/>
          <p14:tracePt t="2567" x="2633663" y="1660525"/>
          <p14:tracePt t="2586" x="2571750" y="1608138"/>
          <p14:tracePt t="2600" x="2517775" y="1581150"/>
          <p14:tracePt t="2617" x="2455863" y="1544638"/>
          <p14:tracePt t="2633" x="2384425" y="1517650"/>
          <p14:tracePt t="2652" x="2286000" y="1473200"/>
          <p14:tracePt t="2667" x="2232025" y="1438275"/>
          <p14:tracePt t="2684" x="2205038" y="1411288"/>
          <p14:tracePt t="2700" x="2170113" y="1393825"/>
          <p14:tracePt t="2717" x="2143125" y="1384300"/>
          <p14:tracePt t="2733" x="2133600" y="1374775"/>
          <p14:tracePt t="2750" x="2125663" y="1366838"/>
          <p14:tracePt t="2768" x="2116138" y="1366838"/>
          <p14:tracePt t="2784" x="2098675" y="1366838"/>
          <p14:tracePt t="2801" x="2089150" y="1366838"/>
          <p14:tracePt t="2817" x="2071688" y="1366838"/>
          <p14:tracePt t="2836" x="2054225" y="1366838"/>
          <p14:tracePt t="2867" x="2036763" y="1366838"/>
          <p14:tracePt t="2884" x="2027238" y="1366838"/>
          <p14:tracePt t="2902" x="2017713" y="1366838"/>
          <p14:tracePt t="2917" x="2009775" y="1366838"/>
          <p14:tracePt t="3117" x="2116138" y="1366838"/>
          <p14:tracePt t="3124" x="2241550" y="1366838"/>
          <p14:tracePt t="3134" x="2473325" y="1339850"/>
          <p14:tracePt t="3150" x="3224213" y="1285875"/>
          <p14:tracePt t="3167" x="3732213" y="1231900"/>
          <p14:tracePt t="3184" x="4089400" y="1143000"/>
          <p14:tracePt t="3203" x="4670425" y="938213"/>
          <p14:tracePt t="3217" x="4848225" y="830263"/>
          <p14:tracePt t="3476" x="4946650" y="874713"/>
          <p14:tracePt t="3484" x="5081588" y="946150"/>
          <p14:tracePt t="3491" x="5214938" y="1009650"/>
          <p14:tracePt t="3502" x="5483225" y="1098550"/>
          <p14:tracePt t="3518" x="6483350" y="1419225"/>
          <p14:tracePt t="3534" x="7143750" y="1633538"/>
          <p14:tracePt t="3551" x="7769225" y="1785938"/>
          <p14:tracePt t="3584" x="8474075" y="1901825"/>
          <p14:tracePt t="3617" x="8626475" y="1884363"/>
          <p14:tracePt t="3881" x="8634413" y="1884363"/>
          <p14:tracePt t="3887" x="8643938" y="1874838"/>
          <p14:tracePt t="3901" x="8653463" y="1866900"/>
          <p14:tracePt t="3917" x="8661400" y="1857375"/>
          <p14:tracePt t="3934" x="8670925" y="1847850"/>
          <p14:tracePt t="3952" x="8670925" y="1830388"/>
          <p14:tracePt t="3967" x="8670925" y="1812925"/>
          <p14:tracePt t="3984" x="8670925" y="1776413"/>
          <p14:tracePt t="4001" x="8661400" y="1741488"/>
          <p14:tracePt t="4018" x="8634413" y="1679575"/>
          <p14:tracePt t="4035" x="8626475" y="1633538"/>
          <p14:tracePt t="4051" x="8609013" y="1608138"/>
          <p14:tracePt t="4067" x="8599488" y="1581150"/>
          <p14:tracePt t="4084" x="8589963" y="1554163"/>
          <p14:tracePt t="4101" x="8582025" y="1536700"/>
          <p14:tracePt t="4117" x="8582025" y="1527175"/>
          <p14:tracePt t="4135" x="8562975" y="1509713"/>
          <p14:tracePt t="4151" x="8555038" y="1500188"/>
          <p14:tracePt t="4167" x="8555038" y="1490663"/>
          <p14:tracePt t="4184" x="8545513" y="1482725"/>
          <p14:tracePt t="4202" x="8528050" y="1473200"/>
          <p14:tracePt t="4217" x="8528050" y="1465263"/>
          <p14:tracePt t="4234" x="8518525" y="1465263"/>
          <p14:tracePt t="4251" x="8518525" y="1455738"/>
          <p14:tracePt t="5261" x="8518525" y="1446213"/>
          <p14:tracePt t="6408" x="8402638" y="1446213"/>
          <p14:tracePt t="6415" x="8153400" y="1455738"/>
          <p14:tracePt t="6423" x="7929563" y="1482725"/>
          <p14:tracePt t="6435" x="7697788" y="1500188"/>
          <p14:tracePt t="6452" x="6786563" y="1544638"/>
          <p14:tracePt t="6468" x="6037263" y="1562100"/>
          <p14:tracePt t="6487" x="5062538" y="1554163"/>
          <p14:tracePt t="6518" x="4071938" y="1446213"/>
          <p14:tracePt t="6553" x="3357563" y="1357313"/>
          <p14:tracePt t="6586" x="2938463" y="1303338"/>
          <p14:tracePt t="6602" x="2751138" y="1276350"/>
          <p14:tracePt t="6620" x="2544763" y="1258888"/>
          <p14:tracePt t="6635" x="2393950" y="1250950"/>
          <p14:tracePt t="6652" x="2268538" y="1250950"/>
          <p14:tracePt t="6670" x="2098675" y="1250950"/>
          <p14:tracePt t="6686" x="2009775" y="1250950"/>
          <p14:tracePt t="6702" x="1884363" y="1258888"/>
          <p14:tracePt t="6718" x="1741488" y="1268413"/>
          <p14:tracePt t="6737" x="1527175" y="1285875"/>
          <p14:tracePt t="6752" x="1384300" y="1295400"/>
          <p14:tracePt t="6769" x="1214438" y="1295400"/>
          <p14:tracePt t="6785" x="1071563" y="1295400"/>
          <p14:tracePt t="6803" x="901700" y="1295400"/>
          <p14:tracePt t="6818" x="822325" y="1285875"/>
          <p14:tracePt t="6835" x="750888" y="1285875"/>
          <p14:tracePt t="6853" x="714375" y="1268413"/>
          <p14:tracePt t="6868" x="696913" y="1268413"/>
          <p14:tracePt t="7158" x="687388" y="1268413"/>
          <p14:tracePt t="7165" x="679450" y="1268413"/>
          <p14:tracePt t="7172" x="679450" y="1276350"/>
          <p14:tracePt t="7185" x="660400" y="1285875"/>
          <p14:tracePt t="7202" x="652463" y="1295400"/>
          <p14:tracePt t="7219" x="642938" y="1295400"/>
          <p14:tracePt t="7237" x="633413" y="1303338"/>
          <p14:tracePt t="7253" x="615950" y="1312863"/>
          <p14:tracePt t="7269" x="608013" y="1322388"/>
          <p14:tracePt t="7285" x="598488" y="1330325"/>
          <p14:tracePt t="7303" x="571500" y="1330325"/>
          <p14:tracePt t="7319" x="561975" y="1339850"/>
          <p14:tracePt t="7323" x="554038" y="1339850"/>
          <p14:tracePt t="7335" x="544513" y="1347788"/>
          <p14:tracePt t="7354" x="517525" y="1357313"/>
          <p14:tracePt t="7368" x="509588" y="1357313"/>
          <p14:tracePt t="7386" x="500063" y="1366838"/>
          <p14:tracePt t="7402" x="490538" y="1374775"/>
          <p14:tracePt t="7420" x="482600" y="1374775"/>
          <p14:tracePt t="7481" x="473075" y="1374775"/>
          <p14:tracePt t="8766" x="554038" y="1374775"/>
          <p14:tracePt t="8774" x="679450" y="1374775"/>
          <p14:tracePt t="8786" x="955675" y="1393825"/>
          <p14:tracePt t="8803" x="1303338" y="1393825"/>
          <p14:tracePt t="8808" x="1428750" y="1384300"/>
          <p14:tracePt t="8819" x="1625600" y="1384300"/>
          <p14:tracePt t="8838" x="2357438" y="1303338"/>
          <p14:tracePt t="8853" x="2822575" y="1250950"/>
          <p14:tracePt t="8886" x="3581400" y="1152525"/>
          <p14:tracePt t="8919" x="4152900" y="1062038"/>
          <p14:tracePt t="8953" x="4554538" y="1009650"/>
          <p14:tracePt t="8970" x="4795838" y="955675"/>
          <p14:tracePt t="8986" x="4946650" y="901700"/>
          <p14:tracePt t="9003" x="5072063" y="857250"/>
          <p14:tracePt t="9022" x="5180013" y="822325"/>
          <p14:tracePt t="9036" x="5241925" y="795338"/>
          <p14:tracePt t="9053" x="5303838" y="785813"/>
          <p14:tracePt t="9069" x="5375275" y="750888"/>
          <p14:tracePt t="9088" x="5456238" y="714375"/>
          <p14:tracePt t="9102" x="5510213" y="687388"/>
          <p14:tracePt t="9120" x="5554663" y="669925"/>
          <p14:tracePt t="9136" x="5608638" y="652463"/>
          <p14:tracePt t="9156" x="5653088" y="633413"/>
          <p14:tracePt t="9169" x="5661025" y="625475"/>
          <p14:tracePt t="9186" x="5661025" y="615950"/>
          <p14:tracePt t="9205" x="5670550" y="615950"/>
          <p14:tracePt t="9219" x="5680075" y="615950"/>
          <p14:tracePt t="9251" x="5680075" y="625475"/>
          <p14:tracePt t="9267" x="5670550" y="642938"/>
          <p14:tracePt t="9273" x="5661025" y="660400"/>
          <p14:tracePt t="9286" x="5581650" y="714375"/>
          <p14:tracePt t="9303" x="5465763" y="795338"/>
          <p14:tracePt t="9308" x="5402263" y="830263"/>
          <p14:tracePt t="9320" x="5340350" y="866775"/>
          <p14:tracePt t="9338" x="4983163" y="973138"/>
          <p14:tracePt t="9353" x="4776788" y="1009650"/>
          <p14:tracePt t="9370" x="4589463" y="1009650"/>
          <p14:tracePt t="9386" x="4429125" y="990600"/>
          <p14:tracePt t="9404" x="4276725" y="938213"/>
          <p14:tracePt t="9420" x="4224338" y="911225"/>
          <p14:tracePt t="9436" x="4205288" y="893763"/>
          <p14:tracePt t="9456" x="4179888" y="839788"/>
          <p14:tracePt t="9469" x="4179888" y="785813"/>
          <p14:tracePt t="9487" x="4197350" y="704850"/>
          <p14:tracePt t="9503" x="4286250" y="581025"/>
          <p14:tracePt t="9521" x="4456113" y="401638"/>
          <p14:tracePt t="9536" x="4598988" y="295275"/>
          <p14:tracePt t="9554" x="4776788" y="214313"/>
          <p14:tracePt t="9570" x="4956175" y="179388"/>
          <p14:tracePt t="9588" x="5116513" y="204788"/>
          <p14:tracePt t="9603" x="5205413" y="258763"/>
          <p14:tracePt t="9620" x="5313363" y="330200"/>
          <p14:tracePt t="9637" x="5402263" y="419100"/>
          <p14:tracePt t="9654" x="5510213" y="608013"/>
          <p14:tracePt t="9670" x="5527675" y="723900"/>
          <p14:tracePt t="9686" x="5537200" y="812800"/>
          <p14:tracePt t="9706" x="5473700" y="919163"/>
          <p14:tracePt t="9720" x="5384800" y="1000125"/>
          <p14:tracePt t="9737" x="5205413" y="1081088"/>
          <p14:tracePt t="9753" x="4965700" y="1133475"/>
          <p14:tracePt t="9771" x="4732338" y="1143000"/>
          <p14:tracePt t="9786" x="4616450" y="1143000"/>
          <p14:tracePt t="9804" x="4518025" y="1116013"/>
          <p14:tracePt t="9809" x="4491038" y="1108075"/>
          <p14:tracePt t="9822" x="4446588" y="1089025"/>
          <p14:tracePt t="9837" x="4419600" y="1062038"/>
          <p14:tracePt t="9853" x="4394200" y="1027113"/>
          <p14:tracePt t="9870" x="4367213" y="946150"/>
          <p14:tracePt t="9890" x="4348163" y="830263"/>
          <p14:tracePt t="9903" x="4367213" y="714375"/>
          <p14:tracePt t="9920" x="4438650" y="561975"/>
          <p14:tracePt t="9936" x="4537075" y="438150"/>
          <p14:tracePt t="9954" x="4759325" y="258763"/>
          <p14:tracePt t="9970" x="4991100" y="187325"/>
          <p14:tracePt t="9986" x="5133975" y="179388"/>
          <p14:tracePt t="10003" x="5295900" y="231775"/>
          <p14:tracePt t="10020" x="5483225" y="330200"/>
          <p14:tracePt t="10037" x="5554663" y="393700"/>
          <p14:tracePt t="10053" x="5599113" y="465138"/>
          <p14:tracePt t="10073" x="5626100" y="615950"/>
          <p14:tracePt t="10087" x="5608638" y="696913"/>
          <p14:tracePt t="10104" x="5527675" y="785813"/>
          <p14:tracePt t="10120" x="5384800" y="884238"/>
          <p14:tracePt t="10138" x="4983163" y="965200"/>
          <p14:tracePt t="10153" x="4786313" y="973138"/>
          <p14:tracePt t="10170" x="4581525" y="946150"/>
          <p14:tracePt t="10186" x="4465638" y="911225"/>
          <p14:tracePt t="10203" x="4367213" y="874713"/>
          <p14:tracePt t="10220" x="4330700" y="857250"/>
        </p14:tracePtLst>
      </p14:laserTraceLst>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p:txBody>
          <a:bodyPr>
            <a:normAutofit lnSpcReduction="10000"/>
          </a:bodyPr>
          <a:lstStyle/>
          <a:p>
            <a:pPr marL="365125" indent="-255588" algn="l" rtl="0" eaLnBrk="1" hangingPunct="1">
              <a:defRPr/>
            </a:pPr>
            <a:r>
              <a:rPr lang="en-US" altLang="ar-SA" smtClean="0"/>
              <a:t>Range = Largest Value </a:t>
            </a:r>
            <a:r>
              <a:rPr lang="en-US" altLang="ar-SA" smtClean="0">
                <a:latin typeface="Arial" panose="020B0604020202020204" pitchFamily="34" charset="0"/>
              </a:rPr>
              <a:t>–</a:t>
            </a:r>
            <a:r>
              <a:rPr lang="en-US" altLang="ar-SA" smtClean="0"/>
              <a:t> Smallest Value</a:t>
            </a:r>
          </a:p>
          <a:p>
            <a:pPr lvl="1" algn="l" rtl="0" eaLnBrk="1" hangingPunct="1">
              <a:buFont typeface="Wingdings" panose="05000000000000000000" pitchFamily="2" charset="2"/>
              <a:buNone/>
              <a:defRPr/>
            </a:pPr>
            <a:r>
              <a:rPr lang="en-US" altLang="ar-SA" smtClean="0"/>
              <a:t>Example:  1, 2, 3, 4, 5, 8, 9, 21, 25, 30</a:t>
            </a:r>
          </a:p>
          <a:p>
            <a:pPr lvl="1" algn="l" rtl="0" eaLnBrk="1" hangingPunct="1">
              <a:buFont typeface="Wingdings" panose="05000000000000000000" pitchFamily="2" charset="2"/>
              <a:buNone/>
              <a:defRPr/>
            </a:pPr>
            <a:r>
              <a:rPr lang="en-US" altLang="ar-SA" smtClean="0"/>
              <a:t>Answer: Range = 30 </a:t>
            </a:r>
            <a:r>
              <a:rPr lang="en-US" altLang="ar-SA" smtClean="0">
                <a:latin typeface="Arial" panose="020B0604020202020204" pitchFamily="34" charset="0"/>
              </a:rPr>
              <a:t>–</a:t>
            </a:r>
            <a:r>
              <a:rPr lang="en-US" altLang="ar-SA" smtClean="0"/>
              <a:t> 1 = 29.</a:t>
            </a:r>
            <a:endParaRPr lang="en-US" altLang="ar-SA" smtClean="0">
              <a:effectLst>
                <a:outerShdw blurRad="38100" dist="38100" dir="2700000" algn="tl">
                  <a:srgbClr val="C0C0C0"/>
                </a:outerShdw>
              </a:effectLst>
            </a:endParaRPr>
          </a:p>
          <a:p>
            <a:pPr marL="365125" indent="-255588" algn="l" rtl="0" eaLnBrk="1" hangingPunct="1">
              <a:defRPr/>
            </a:pPr>
            <a:r>
              <a:rPr lang="en-US" altLang="ar-SA" smtClean="0">
                <a:effectLst>
                  <a:outerShdw blurRad="38100" dist="38100" dir="2700000" algn="tl">
                    <a:srgbClr val="C0C0C0"/>
                  </a:outerShdw>
                </a:effectLst>
              </a:rPr>
              <a:t>Pros:</a:t>
            </a:r>
          </a:p>
          <a:p>
            <a:pPr lvl="1" algn="l" rtl="0" eaLnBrk="1" hangingPunct="1">
              <a:defRPr/>
            </a:pPr>
            <a:r>
              <a:rPr lang="en-US" altLang="ar-SA" smtClean="0">
                <a:effectLst>
                  <a:outerShdw blurRad="38100" dist="38100" dir="2700000" algn="tl">
                    <a:srgbClr val="C0C0C0"/>
                  </a:outerShdw>
                </a:effectLst>
              </a:rPr>
              <a:t>Easy to calculate</a:t>
            </a:r>
          </a:p>
          <a:p>
            <a:pPr marL="365125" indent="-255588" algn="l" rtl="0" eaLnBrk="1" hangingPunct="1">
              <a:defRPr/>
            </a:pPr>
            <a:r>
              <a:rPr lang="en-US" altLang="ar-SA" smtClean="0">
                <a:effectLst>
                  <a:outerShdw blurRad="38100" dist="38100" dir="2700000" algn="tl">
                    <a:srgbClr val="C0C0C0"/>
                  </a:outerShdw>
                </a:effectLst>
              </a:rPr>
              <a:t>Cons:</a:t>
            </a:r>
          </a:p>
          <a:p>
            <a:pPr lvl="1" algn="l" rtl="0" eaLnBrk="1" hangingPunct="1">
              <a:defRPr/>
            </a:pPr>
            <a:r>
              <a:rPr lang="en-US" altLang="ar-SA" smtClean="0">
                <a:effectLst>
                  <a:outerShdw blurRad="38100" dist="38100" dir="2700000" algn="tl">
                    <a:srgbClr val="C0C0C0"/>
                  </a:outerShdw>
                </a:effectLst>
              </a:rPr>
              <a:t>Value of range is only determined by two values</a:t>
            </a:r>
          </a:p>
          <a:p>
            <a:pPr lvl="1" algn="l" rtl="0" eaLnBrk="1" hangingPunct="1">
              <a:defRPr/>
            </a:pPr>
            <a:r>
              <a:rPr lang="en-US" altLang="ar-SA" smtClean="0">
                <a:effectLst>
                  <a:outerShdw blurRad="38100" dist="38100" dir="2700000" algn="tl">
                    <a:srgbClr val="C0C0C0"/>
                  </a:outerShdw>
                </a:effectLst>
              </a:rPr>
              <a:t>The interpretation of the range is difficult.</a:t>
            </a:r>
            <a:endParaRPr lang="en-US" altLang="ar-SA" sz="2500" smtClean="0"/>
          </a:p>
          <a:p>
            <a:pPr lvl="1" algn="l" rtl="0" eaLnBrk="1" hangingPunct="1">
              <a:defRPr/>
            </a:pPr>
            <a:r>
              <a:rPr lang="en-US" altLang="ar-SA" sz="2500" smtClean="0"/>
              <a:t>One problem with the range is that it is influenced by extreme values at either end.</a:t>
            </a:r>
            <a:endParaRPr lang="en-US" altLang="ar-SA" sz="2500" baseline="-25000" smtClean="0"/>
          </a:p>
          <a:p>
            <a:pPr marL="365125" indent="-255588" eaLnBrk="1" hangingPunct="1">
              <a:buFont typeface="Wingdings" panose="05000000000000000000" pitchFamily="2" charset="2"/>
              <a:buNone/>
              <a:defRPr/>
            </a:pPr>
            <a:endParaRPr lang="en-US" altLang="ar-SA" baseline="-25000" smtClean="0"/>
          </a:p>
          <a:p>
            <a:pPr marL="365125" indent="-255588" eaLnBrk="1" hangingPunct="1">
              <a:buFont typeface="Wingdings" panose="05000000000000000000" pitchFamily="2" charset="2"/>
              <a:buNone/>
              <a:defRPr/>
            </a:pPr>
            <a:endParaRPr lang="en-US" altLang="ar-SA" sz="2100"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mtClean="0"/>
          </a:p>
          <a:p>
            <a:pPr marL="365125" indent="-255588" eaLnBrk="1" hangingPunct="1">
              <a:buFont typeface="Wingdings" panose="05000000000000000000" pitchFamily="2" charset="2"/>
              <a:buNone/>
              <a:defRPr/>
            </a:pPr>
            <a:endParaRPr lang="en-US" altLang="ar-SA" sz="1900" smtClean="0"/>
          </a:p>
        </p:txBody>
      </p:sp>
      <p:sp>
        <p:nvSpPr>
          <p:cNvPr id="66563"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F85E7F21-9410-47B9-8FBB-617A8487A099}" type="slidenum">
              <a:rPr lang="ar-SA" altLang="ar-SA" sz="1000">
                <a:latin typeface="Lucida Sans Unicode" panose="020B0602030504020204" pitchFamily="34" charset="0"/>
              </a:rPr>
              <a:pPr rtl="0" eaLnBrk="1" hangingPunct="1">
                <a:spcBef>
                  <a:spcPct val="0"/>
                </a:spcBef>
                <a:buClrTx/>
                <a:buSzTx/>
                <a:buFontTx/>
                <a:buNone/>
              </a:pPr>
              <a:t>31</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1143000"/>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a:effectLst>
                  <a:outerShdw blurRad="31750" dist="25400" dir="5400000" algn="tl" rotWithShape="0">
                    <a:srgbClr val="000000">
                      <a:alpha val="25000"/>
                    </a:srgbClr>
                  </a:outerShdw>
                </a:effectLst>
              </a:rPr>
              <a:t>The Range</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9749"/>
    </mc:Choice>
    <mc:Fallback>
      <p:transition spd="slow" advTm="897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2840" x="4286250" y="901700"/>
          <p14:tracePt t="2847" x="4224338" y="982663"/>
          <p14:tracePt t="2854" x="4160838" y="1054100"/>
          <p14:tracePt t="2864" x="4081463" y="1143000"/>
          <p14:tracePt t="2882" x="3830638" y="1446213"/>
          <p14:tracePt t="2897" x="3687763" y="1598613"/>
          <p14:tracePt t="2914" x="3562350" y="1724025"/>
          <p14:tracePt t="2947" x="3348038" y="1938338"/>
          <p14:tracePt t="2981" x="3232150" y="2071688"/>
          <p14:tracePt t="3015" x="3187700" y="2133600"/>
          <p14:tracePt t="3030" x="3170238" y="2152650"/>
          <p14:tracePt t="3048" x="3160713" y="2170113"/>
          <p14:tracePt t="3066" x="3152775" y="2179638"/>
          <p14:tracePt t="3081" x="3143250" y="2187575"/>
          <p14:tracePt t="3098" x="3133725" y="2197100"/>
          <p14:tracePt t="3120" x="3116263" y="2224088"/>
          <p14:tracePt t="3134" x="3098800" y="2251075"/>
          <p14:tracePt t="3150" x="3081338" y="2276475"/>
          <p14:tracePt t="3165" x="3062288" y="2312988"/>
          <p14:tracePt t="3180" x="3044825" y="2347913"/>
          <p14:tracePt t="3199" x="3009900" y="2401888"/>
          <p14:tracePt t="3214" x="2982913" y="2438400"/>
          <p14:tracePt t="3231" x="2973388" y="2446338"/>
          <p14:tracePt t="3509" x="2973388" y="2455863"/>
          <p14:tracePt t="3526" x="2955925" y="2482850"/>
          <p14:tracePt t="3544" x="2938463" y="2500313"/>
          <p14:tracePt t="3556" x="2938463" y="2509838"/>
          <p14:tracePt t="3570" x="2928938" y="2517775"/>
          <p14:tracePt t="3585" x="2919413" y="2527300"/>
          <p14:tracePt t="3597" x="2911475" y="2536825"/>
          <p14:tracePt t="3614" x="2911475" y="2544763"/>
          <p14:tracePt t="3634" x="2901950" y="2554288"/>
          <p14:tracePt t="3648" x="2884488" y="2554288"/>
          <p14:tracePt t="3664" x="2874963" y="2562225"/>
          <p14:tracePt t="3681" x="2857500" y="2562225"/>
          <p14:tracePt t="3699" x="2830513" y="2562225"/>
          <p14:tracePt t="3714" x="2822575" y="2562225"/>
          <p14:tracePt t="3731" x="2813050" y="2562225"/>
          <p14:tracePt t="3747" x="2803525" y="2562225"/>
          <p14:tracePt t="3766" x="2795588" y="2562225"/>
          <p14:tracePt t="3781" x="2786063" y="2562225"/>
          <p14:tracePt t="3798" x="2776538" y="2562225"/>
          <p14:tracePt t="3814" x="2768600" y="2562225"/>
          <p14:tracePt t="3831" x="2751138" y="2554288"/>
          <p14:tracePt t="3848" x="2741613" y="2544763"/>
          <p14:tracePt t="3864" x="2732088" y="2544763"/>
          <p14:tracePt t="3883" x="2724150" y="2527300"/>
          <p14:tracePt t="3898" x="2705100" y="2527300"/>
          <p14:tracePt t="3914" x="2697163" y="2517775"/>
          <p14:tracePt t="3931" x="2697163" y="2509838"/>
          <p14:tracePt t="3949" x="2679700" y="2509838"/>
          <p14:tracePt t="3964" x="2679700" y="2500313"/>
          <p14:tracePt t="3981" x="2670175" y="2500313"/>
          <p14:tracePt t="3998" x="2670175" y="2490788"/>
          <p14:tracePt t="4275" x="2670175" y="2482850"/>
          <p14:tracePt t="4304" x="2670175" y="2473325"/>
          <p14:tracePt t="4317" x="2679700" y="2473325"/>
          <p14:tracePt t="4332" x="2687638" y="2465388"/>
          <p14:tracePt t="4348" x="2697163" y="2455863"/>
          <p14:tracePt t="4397" x="2705100" y="2455863"/>
          <p14:tracePt t="5130" x="2714625" y="2455863"/>
          <p14:tracePt t="5143" x="2724150" y="2455863"/>
          <p14:tracePt t="5156" x="2741613" y="2455863"/>
          <p14:tracePt t="5181" x="2768600" y="2455863"/>
          <p14:tracePt t="5200" x="2795588" y="2455863"/>
          <p14:tracePt t="5231" x="2840038" y="2455863"/>
          <p14:tracePt t="5267" x="2901950" y="2455863"/>
          <p14:tracePt t="5298" x="2965450" y="2455863"/>
          <p14:tracePt t="5315" x="3017838" y="2455863"/>
          <p14:tracePt t="5332" x="3108325" y="2455863"/>
          <p14:tracePt t="5348" x="3160713" y="2455863"/>
          <p14:tracePt t="5365" x="3224213" y="2473325"/>
          <p14:tracePt t="5383" x="3330575" y="2473325"/>
          <p14:tracePt t="5398" x="3429000" y="2482850"/>
          <p14:tracePt t="5415" x="3536950" y="2482850"/>
          <p14:tracePt t="5431" x="3643313" y="2482850"/>
          <p14:tracePt t="5450" x="3803650" y="2482850"/>
          <p14:tracePt t="5464" x="3938588" y="2490788"/>
          <p14:tracePt t="5483" x="4071938" y="2509838"/>
          <p14:tracePt t="5498" x="4187825" y="2509838"/>
          <p14:tracePt t="5517" x="4375150" y="2527300"/>
          <p14:tracePt t="5533" x="4527550" y="2527300"/>
          <p14:tracePt t="5549" x="4705350" y="2527300"/>
          <p14:tracePt t="5565" x="4848225" y="2527300"/>
          <p14:tracePt t="5582" x="5099050" y="2544763"/>
          <p14:tracePt t="5599" x="5276850" y="2544763"/>
          <p14:tracePt t="5604" x="5367338" y="2544763"/>
          <p14:tracePt t="5621" x="5527675" y="2544763"/>
          <p14:tracePt t="5635" x="5715000" y="2544763"/>
          <p14:tracePt t="5650" x="5938838" y="2562225"/>
          <p14:tracePt t="5665" x="6089650" y="2581275"/>
          <p14:tracePt t="5681" x="6259513" y="2608263"/>
          <p14:tracePt t="5700" x="6518275" y="2660650"/>
          <p14:tracePt t="5715" x="6653213" y="2679700"/>
          <p14:tracePt t="5731" x="6732588" y="2679700"/>
          <p14:tracePt t="5748" x="6823075" y="2679700"/>
          <p14:tracePt t="5768" x="6911975" y="2679700"/>
          <p14:tracePt t="5782" x="6929438" y="2670175"/>
          <p14:tracePt t="6085" x="6965950" y="2652713"/>
          <p14:tracePt t="6093" x="7000875" y="2625725"/>
          <p14:tracePt t="6104" x="7072313" y="2571750"/>
          <p14:tracePt t="6115" x="7099300" y="2562225"/>
          <p14:tracePt t="6135" x="7143750" y="2527300"/>
          <p14:tracePt t="6150" x="7161213" y="2509838"/>
          <p14:tracePt t="6165" x="7180263" y="2509838"/>
          <p14:tracePt t="6182" x="7188200" y="2500313"/>
          <p14:tracePt t="6200" x="7197725" y="2490788"/>
          <p14:tracePt t="6215" x="7205663" y="2490788"/>
          <p14:tracePt t="6232" x="7215188" y="2482850"/>
          <p14:tracePt t="6306" x="7215188" y="2473325"/>
          <p14:tracePt t="6334" x="7224713" y="2465388"/>
          <p14:tracePt t="6342" x="7224713" y="2455863"/>
          <p14:tracePt t="6350" x="7224713" y="2446338"/>
          <p14:tracePt t="6366" x="7224713" y="2411413"/>
          <p14:tracePt t="6384" x="7232650" y="2357438"/>
          <p14:tracePt t="6399" x="7232650" y="2322513"/>
          <p14:tracePt t="6416" x="7232650" y="2286000"/>
          <p14:tracePt t="6432" x="7232650" y="2268538"/>
          <p14:tracePt t="6449" x="7232650" y="2251075"/>
          <p14:tracePt t="6465" x="7232650" y="2241550"/>
          <p14:tracePt t="6499" x="7232650" y="2232025"/>
          <p14:tracePt t="7254" x="7180263" y="2232025"/>
          <p14:tracePt t="7271" x="7054850" y="2259013"/>
          <p14:tracePt t="7283" x="6894513" y="2268538"/>
          <p14:tracePt t="7299" x="6680200" y="2268538"/>
          <p14:tracePt t="7317" x="6367463" y="2259013"/>
          <p14:tracePt t="7333" x="6089650" y="2232025"/>
          <p14:tracePt t="7349" x="5884863" y="2205038"/>
          <p14:tracePt t="7384" x="5286375" y="2152650"/>
          <p14:tracePt t="7415" x="4884738" y="2116138"/>
          <p14:tracePt t="7451" x="4554538" y="2108200"/>
          <p14:tracePt t="7465" x="4411663" y="2108200"/>
          <p14:tracePt t="7482" x="4268788" y="2108200"/>
          <p14:tracePt t="7499" x="4143375" y="2116138"/>
          <p14:tracePt t="7517" x="4044950" y="2133600"/>
          <p14:tracePt t="7532" x="3990975" y="2143125"/>
          <p14:tracePt t="7549" x="3911600" y="2160588"/>
          <p14:tracePt t="7567" x="3830638" y="2179638"/>
          <p14:tracePt t="7583" x="3724275" y="2205038"/>
          <p14:tracePt t="7599" x="3670300" y="2232025"/>
          <p14:tracePt t="7605" x="3643313" y="2241550"/>
          <p14:tracePt t="7619" x="3581400" y="2259013"/>
          <p14:tracePt t="7636" x="3527425" y="2286000"/>
          <p14:tracePt t="7652" x="3465513" y="2286000"/>
          <p14:tracePt t="7666" x="3411538" y="2295525"/>
          <p14:tracePt t="7682" x="3357563" y="2312988"/>
          <p14:tracePt t="7701" x="3295650" y="2322513"/>
          <p14:tracePt t="7716" x="3268663" y="2322513"/>
          <p14:tracePt t="7733" x="3241675" y="2322513"/>
          <p14:tracePt t="7749" x="3224213" y="2322513"/>
          <p14:tracePt t="7767" x="3187700" y="2322513"/>
          <p14:tracePt t="7782" x="3170238" y="2322513"/>
          <p14:tracePt t="7799" x="3152775" y="2322513"/>
          <p14:tracePt t="7817" x="3125788" y="2322513"/>
          <p14:tracePt t="7833" x="3098800" y="2322513"/>
          <p14:tracePt t="7849" x="3062288" y="2322513"/>
          <p14:tracePt t="7866" x="3044825" y="2322513"/>
          <p14:tracePt t="7885" x="3009900" y="2322513"/>
          <p14:tracePt t="7899" x="2982913" y="2322513"/>
          <p14:tracePt t="7916" x="2965450" y="2322513"/>
          <p14:tracePt t="7933" x="2938463" y="2322513"/>
          <p14:tracePt t="7950" x="2911475" y="2322513"/>
          <p14:tracePt t="7965" x="2894013" y="2322513"/>
          <p14:tracePt t="7983" x="2884488" y="2322513"/>
          <p14:tracePt t="7999" x="2867025" y="2322513"/>
          <p14:tracePt t="8018" x="2857500" y="2322513"/>
          <p14:tracePt t="8032" x="2847975" y="2322513"/>
          <p14:tracePt t="8050" x="2840038" y="2322513"/>
          <p14:tracePt t="8068" x="2830513" y="2322513"/>
          <p14:tracePt t="8190" x="2822575" y="2322513"/>
          <p14:tracePt t="9268" x="2813050" y="2322513"/>
          <p14:tracePt t="9312" x="2803525" y="2322513"/>
          <p14:tracePt t="9349" x="2795588" y="2322513"/>
          <p14:tracePt t="9363" x="2795588" y="2330450"/>
          <p14:tracePt t="9380" x="2786063" y="2330450"/>
          <p14:tracePt t="9392" x="2776538" y="2330450"/>
          <p14:tracePt t="9417" x="2768600" y="2330450"/>
          <p14:tracePt t="9450" x="2732088" y="2330450"/>
          <p14:tracePt t="9467" x="2724150" y="2330450"/>
          <p14:tracePt t="9483" x="2714625" y="2330450"/>
          <p14:tracePt t="9517" x="2705100" y="2330450"/>
          <p14:tracePt t="9871" x="2705100" y="2339975"/>
          <p14:tracePt t="9974" x="2705100" y="2347913"/>
          <p14:tracePt t="9989" x="2714625" y="2347913"/>
          <p14:tracePt t="10004" x="2751138" y="2366963"/>
          <p14:tracePt t="10018" x="2874963" y="2384425"/>
          <p14:tracePt t="10033" x="3348038" y="2374900"/>
          <p14:tracePt t="10050" x="3990975" y="2330450"/>
          <p14:tracePt t="10071" x="5473700" y="2187575"/>
          <p14:tracePt t="10094" x="6732588" y="2054225"/>
          <p14:tracePt t="10119" x="7939088" y="1911350"/>
          <p14:tracePt t="10150" x="8518525" y="1893888"/>
          <p14:tracePt t="10166" x="8688388" y="1884363"/>
          <p14:tracePt t="10186" x="8885238" y="1874838"/>
          <p14:tracePt t="10200" x="8956675" y="1874838"/>
          <p14:tracePt t="10217" x="9001125" y="1874838"/>
          <p14:tracePt t="10233" x="9018588" y="1874838"/>
          <p14:tracePt t="10252" x="9037638" y="1874838"/>
          <p14:tracePt t="10298" x="9037638" y="1884363"/>
          <p14:tracePt t="10305" x="9028113" y="1893888"/>
          <p14:tracePt t="10318" x="8983663" y="1928813"/>
          <p14:tracePt t="10333" x="8920163" y="1982788"/>
          <p14:tracePt t="10350" x="8858250" y="2036763"/>
          <p14:tracePt t="10367" x="8769350" y="2081213"/>
          <p14:tracePt t="10384" x="8653463" y="2160588"/>
          <p14:tracePt t="10400" x="8609013" y="2214563"/>
          <p14:tracePt t="10417" x="8528050" y="2276475"/>
          <p14:tracePt t="10435" x="8412163" y="2357438"/>
          <p14:tracePt t="10450" x="8358188" y="2393950"/>
          <p14:tracePt t="10467" x="8269288" y="2438400"/>
          <p14:tracePt t="10483" x="8180388" y="2473325"/>
          <p14:tracePt t="10501" x="8062913" y="2509838"/>
          <p14:tracePt t="10517" x="7991475" y="2527300"/>
          <p14:tracePt t="10534" x="7929563" y="2536825"/>
          <p14:tracePt t="10551" x="7894638" y="2536825"/>
          <p14:tracePt t="10568" x="7858125" y="2536825"/>
          <p14:tracePt t="10583" x="7823200" y="2536825"/>
          <p14:tracePt t="10600" x="7796213" y="2536825"/>
          <p14:tracePt t="10606" x="7769225" y="2536825"/>
          <p14:tracePt t="10619" x="7724775" y="2536825"/>
          <p14:tracePt t="10634" x="7680325" y="2536825"/>
          <p14:tracePt t="10651" x="7616825" y="2527300"/>
          <p14:tracePt t="10667" x="7562850" y="2517775"/>
          <p14:tracePt t="10687" x="7473950" y="2509838"/>
          <p14:tracePt t="10700" x="7429500" y="2509838"/>
          <p14:tracePt t="10717" x="7375525" y="2500313"/>
          <p14:tracePt t="10733" x="7323138" y="2482850"/>
          <p14:tracePt t="10751" x="7232650" y="2473325"/>
          <p14:tracePt t="10767" x="7180263" y="2465388"/>
          <p14:tracePt t="10783" x="7143750" y="2465388"/>
          <p14:tracePt t="10803" x="7099300" y="2455863"/>
          <p14:tracePt t="10818" x="7081838" y="2455863"/>
          <p14:tracePt t="10833" x="7054850" y="2446338"/>
          <p14:tracePt t="10850" x="7027863" y="2438400"/>
          <p14:tracePt t="10869" x="7000875" y="2419350"/>
          <p14:tracePt t="10884" x="6983413" y="2419350"/>
          <p14:tracePt t="10901" x="6965950" y="2411413"/>
          <p14:tracePt t="10917" x="6956425" y="2401888"/>
          <p14:tracePt t="10936" x="6929438" y="2393950"/>
          <p14:tracePt t="10950" x="6911975" y="2384425"/>
          <p14:tracePt t="10967" x="6902450" y="2374900"/>
          <p14:tracePt t="10983" x="6894513" y="2374900"/>
          <p14:tracePt t="11002" x="6884988" y="2374900"/>
          <p14:tracePt t="11430" x="6894513" y="2374900"/>
          <p14:tracePt t="11442" x="6902450" y="2384425"/>
          <p14:tracePt t="11451" x="6919913" y="2384425"/>
          <p14:tracePt t="11467" x="6929438" y="2393950"/>
          <p14:tracePt t="11484" x="6938963" y="2393950"/>
          <p14:tracePt t="11502" x="6965950" y="2419350"/>
          <p14:tracePt t="11517" x="6965950" y="2446338"/>
          <p14:tracePt t="11534" x="6983413" y="2473325"/>
          <p14:tracePt t="11567" x="7000875" y="2589213"/>
          <p14:tracePt t="11600" x="7000875" y="2660650"/>
          <p14:tracePt t="11607" x="7000875" y="2679700"/>
          <p14:tracePt t="11634" x="6991350" y="2732088"/>
          <p14:tracePt t="11650" x="6973888" y="2759075"/>
          <p14:tracePt t="11667" x="6965950" y="2768600"/>
          <p14:tracePt t="11686" x="6911975" y="2822575"/>
          <p14:tracePt t="11701" x="6823075" y="2867025"/>
          <p14:tracePt t="11717" x="6715125" y="2928938"/>
          <p14:tracePt t="11737" x="6537325" y="3009900"/>
          <p14:tracePt t="11751" x="6367463" y="3062288"/>
          <p14:tracePt t="11767" x="6161088" y="3108325"/>
          <p14:tracePt t="11784" x="5991225" y="3116263"/>
          <p14:tracePt t="11803" x="5697538" y="3108325"/>
          <p14:tracePt t="11817" x="5527675" y="3071813"/>
          <p14:tracePt t="11835" x="5419725" y="3036888"/>
          <p14:tracePt t="11850" x="5375275" y="3017838"/>
          <p14:tracePt t="12180" x="5357813" y="3017838"/>
          <p14:tracePt t="12192" x="5340350" y="3000375"/>
          <p14:tracePt t="12200" x="5322888" y="2982913"/>
          <p14:tracePt t="12217" x="5286375" y="2955925"/>
          <p14:tracePt t="12236" x="5232400" y="2901950"/>
          <p14:tracePt t="12250" x="5205413" y="2867025"/>
          <p14:tracePt t="12268" x="5180013" y="2840038"/>
          <p14:tracePt t="12302" x="5143500" y="2768600"/>
          <p14:tracePt t="12334" x="5126038" y="2724150"/>
          <p14:tracePt t="12368" x="5126038" y="2652713"/>
          <p14:tracePt t="12384" x="5143500" y="2633663"/>
          <p14:tracePt t="12401" x="5170488" y="2589213"/>
          <p14:tracePt t="12419" x="5205413" y="2554288"/>
          <p14:tracePt t="12435" x="5251450" y="2527300"/>
          <p14:tracePt t="12451" x="5286375" y="2500313"/>
          <p14:tracePt t="12467" x="5340350" y="2482850"/>
          <p14:tracePt t="12487" x="5429250" y="2482850"/>
          <p14:tracePt t="12500" x="5491163" y="2490788"/>
          <p14:tracePt t="12518" x="5562600" y="2509838"/>
          <p14:tracePt t="12534" x="5608638" y="2527300"/>
          <p14:tracePt t="12551" x="5661025" y="2554288"/>
          <p14:tracePt t="12568" x="5688013" y="2571750"/>
          <p14:tracePt t="12584" x="5705475" y="2589213"/>
          <p14:tracePt t="12603" x="5732463" y="2625725"/>
          <p14:tracePt t="12619" x="5741988" y="2643188"/>
          <p14:tracePt t="12634" x="5741988" y="2670175"/>
          <p14:tracePt t="12651" x="5741988" y="2687638"/>
          <p14:tracePt t="12670" x="5732463" y="2724150"/>
          <p14:tracePt t="12685" x="5688013" y="2768600"/>
          <p14:tracePt t="12701" x="5616575" y="2813050"/>
          <p14:tracePt t="12717" x="5500688" y="2867025"/>
          <p14:tracePt t="12738" x="5367338" y="2901950"/>
          <p14:tracePt t="12751" x="5303838" y="2911475"/>
          <p14:tracePt t="12768" x="5214938" y="2911475"/>
          <p14:tracePt t="12784" x="5126038" y="2894013"/>
          <p14:tracePt t="12802" x="5018088" y="2830513"/>
          <p14:tracePt t="12817" x="4973638" y="2795588"/>
          <p14:tracePt t="12834" x="4938713" y="2759075"/>
          <p14:tracePt t="12853" x="4911725" y="2724150"/>
          <p14:tracePt t="12867" x="4894263" y="2705100"/>
          <p14:tracePt t="12884" x="4884738" y="2687638"/>
          <p14:tracePt t="12901" x="4884738" y="2670175"/>
          <p14:tracePt t="12920" x="4884738" y="2660650"/>
          <p14:tracePt t="12934" x="4884738" y="2643188"/>
          <p14:tracePt t="12951" x="4929188" y="2625725"/>
          <p14:tracePt t="12968" x="5000625" y="2589213"/>
          <p14:tracePt t="12986" x="5116513" y="2562225"/>
          <p14:tracePt t="13001" x="5170488" y="2562225"/>
          <p14:tracePt t="13018" x="5241925" y="2562225"/>
          <p14:tracePt t="13034" x="5303838" y="2589213"/>
          <p14:tracePt t="13051" x="5411788" y="2625725"/>
          <p14:tracePt t="13068" x="5456238" y="2643188"/>
          <p14:tracePt t="13084" x="5500688" y="2670175"/>
          <p14:tracePt t="13104" x="5562600" y="2724150"/>
          <p14:tracePt t="13122" x="5616575" y="2751138"/>
          <p14:tracePt t="13135" x="5670550" y="2795588"/>
          <p14:tracePt t="13151" x="5768975" y="2847975"/>
          <p14:tracePt t="13171" x="6000750" y="2884488"/>
          <p14:tracePt t="13184" x="6170613" y="2884488"/>
          <p14:tracePt t="13201" x="6384925" y="2884488"/>
          <p14:tracePt t="13221" x="6626225" y="2847975"/>
          <p14:tracePt t="13237" x="6715125" y="2822575"/>
          <p14:tracePt t="13251" x="6777038" y="2795588"/>
          <p14:tracePt t="13268" x="6831013" y="2759075"/>
          <p14:tracePt t="13288" x="6919913" y="2714625"/>
          <p14:tracePt t="13301" x="6965950" y="2687638"/>
          <p14:tracePt t="13318" x="7000875" y="2660650"/>
          <p14:tracePt t="13334" x="7027863" y="2643188"/>
          <p14:tracePt t="13354" x="7054850" y="2625725"/>
          <p14:tracePt t="13368" x="7062788" y="2616200"/>
          <p14:tracePt t="13385" x="7072313" y="2598738"/>
          <p14:tracePt t="13404" x="7089775" y="2581275"/>
          <p14:tracePt t="13421" x="7089775" y="2562225"/>
          <p14:tracePt t="13435" x="7099300" y="2544763"/>
          <p14:tracePt t="13452" x="7108825" y="2527300"/>
          <p14:tracePt t="13468" x="7116763" y="2509838"/>
          <p14:tracePt t="13485" x="7126288" y="2473325"/>
          <p14:tracePt t="13501" x="7126288" y="2438400"/>
          <p14:tracePt t="13518" x="7126288" y="2401888"/>
          <p14:tracePt t="13537" x="7126288" y="2366963"/>
          <p14:tracePt t="13551" x="7126288" y="2330450"/>
          <p14:tracePt t="13568" x="7126288" y="2312988"/>
          <p14:tracePt t="13584" x="7126288" y="2303463"/>
          <p14:tracePt t="13603" x="7126288" y="2286000"/>
          <p14:tracePt t="13627" x="7126288" y="2276475"/>
          <p14:tracePt t="13949" x="6983413" y="2303463"/>
          <p14:tracePt t="13958" x="6769100" y="2357438"/>
          <p14:tracePt t="13970" x="6313488" y="2411413"/>
          <p14:tracePt t="13985" x="5741988" y="2428875"/>
          <p14:tracePt t="14001" x="5099050" y="2357438"/>
          <p14:tracePt t="14021" x="4419600" y="2259013"/>
          <p14:tracePt t="14044" x="3929063" y="2179638"/>
          <p14:tracePt t="14068" x="3571875" y="2125663"/>
          <p14:tracePt t="14102" x="3268663" y="2108200"/>
          <p14:tracePt t="14121" x="3197225" y="2108200"/>
          <p14:tracePt t="14136" x="3133725" y="2108200"/>
          <p14:tracePt t="14154" x="3036888" y="2108200"/>
          <p14:tracePt t="14168" x="2990850" y="2116138"/>
          <p14:tracePt t="14185" x="2946400" y="2125663"/>
          <p14:tracePt t="14202" x="2901950" y="2133600"/>
          <p14:tracePt t="14221" x="2840038" y="2143125"/>
          <p14:tracePt t="14235" x="2795588" y="2160588"/>
          <p14:tracePt t="14251" x="2741613" y="2179638"/>
          <p14:tracePt t="14268" x="2670175" y="2197100"/>
          <p14:tracePt t="14286" x="2571750" y="2232025"/>
          <p14:tracePt t="14301" x="2517775" y="2232025"/>
          <p14:tracePt t="14319" x="2482850" y="2241550"/>
          <p14:tracePt t="14335" x="2455863" y="2241550"/>
          <p14:tracePt t="14352" x="2428875" y="2241550"/>
          <p14:tracePt t="14368" x="2411413" y="2241550"/>
          <p14:tracePt t="14385" x="2401888" y="2241550"/>
          <p14:tracePt t="14403" x="2393950" y="2241550"/>
          <p14:tracePt t="14418" x="2384425" y="2241550"/>
          <p14:tracePt t="14627" x="2393950" y="2241550"/>
          <p14:tracePt t="14638" x="2411413" y="2241550"/>
          <p14:tracePt t="14654" x="2428875" y="2241550"/>
          <p14:tracePt t="14668" x="2446338" y="2241550"/>
          <p14:tracePt t="14685" x="2455863" y="2241550"/>
          <p14:tracePt t="14702" x="2465388" y="2241550"/>
          <p14:tracePt t="14720" x="2473325" y="2241550"/>
          <p14:tracePt t="14782" x="2482850" y="2241550"/>
          <p14:tracePt t="14883" x="2490788" y="2241550"/>
          <p14:tracePt t="14891" x="2500313" y="2241550"/>
          <p14:tracePt t="14905" x="2509838" y="2251075"/>
          <p14:tracePt t="14920" x="2527300" y="2251075"/>
          <p14:tracePt t="14935" x="2536825" y="2251075"/>
          <p14:tracePt t="14952" x="2544763" y="2259013"/>
          <p14:tracePt t="14970" x="2562225" y="2268538"/>
          <p14:tracePt t="14985" x="2581275" y="2276475"/>
          <p14:tracePt t="15002" x="2598738" y="2276475"/>
          <p14:tracePt t="15019" x="2598738" y="2286000"/>
          <p14:tracePt t="15036" x="2616200" y="2286000"/>
          <p14:tracePt t="15068" x="2625725" y="2286000"/>
          <p14:tracePt t="15111" x="2633663" y="2286000"/>
          <p14:tracePt t="15126" x="2633663" y="2295525"/>
          <p14:tracePt t="15139" x="2643188" y="2303463"/>
          <p14:tracePt t="15153" x="2660650" y="2312988"/>
          <p14:tracePt t="15168" x="2679700" y="2322513"/>
          <p14:tracePt t="15185" x="2687638" y="2322513"/>
          <p14:tracePt t="15202" x="2705100" y="2330450"/>
          <p14:tracePt t="15219" x="2724150" y="2339975"/>
          <p14:tracePt t="15235" x="2732088" y="2347913"/>
          <p14:tracePt t="15252" x="2741613" y="2347913"/>
          <p14:tracePt t="15271" x="2751138" y="2347913"/>
          <p14:tracePt t="15302" x="2759075" y="2347913"/>
          <p14:tracePt t="15347" x="2759075" y="2357438"/>
          <p14:tracePt t="15434" x="2768600" y="2357438"/>
          <p14:tracePt t="15449" x="2776538" y="2366963"/>
          <p14:tracePt t="15465" x="2803525" y="2384425"/>
          <p14:tracePt t="15476" x="2840038" y="2401888"/>
          <p14:tracePt t="15487" x="2867025" y="2419350"/>
          <p14:tracePt t="15502" x="2938463" y="2455863"/>
          <p14:tracePt t="15521" x="3116263" y="2527300"/>
          <p14:tracePt t="15535" x="3241675" y="2562225"/>
          <p14:tracePt t="15552" x="3322638" y="2581275"/>
          <p14:tracePt t="15569" x="3384550" y="2598738"/>
          <p14:tracePt t="15587" x="3446463" y="2625725"/>
          <p14:tracePt t="15602" x="3482975" y="2633663"/>
          <p14:tracePt t="15620" x="3500438" y="2643188"/>
          <p14:tracePt t="15635" x="3509963" y="2643188"/>
          <p14:tracePt t="15653" x="3517900" y="2643188"/>
          <p14:tracePt t="15686" x="3527425" y="2643188"/>
          <p14:tracePt t="15787" x="3536950" y="2643188"/>
          <p14:tracePt t="15801" x="3544888" y="2643188"/>
          <p14:tracePt t="15816" x="3571875" y="2660650"/>
          <p14:tracePt t="15826" x="3608388" y="2660650"/>
          <p14:tracePt t="15844" x="3768725" y="2687638"/>
          <p14:tracePt t="15856" x="3840163" y="2697163"/>
          <p14:tracePt t="15869" x="4010025" y="2714625"/>
          <p14:tracePt t="15887" x="4303713" y="2751138"/>
          <p14:tracePt t="15902" x="4456113" y="2751138"/>
          <p14:tracePt t="15919" x="4625975" y="2751138"/>
          <p14:tracePt t="15935" x="4776788" y="2751138"/>
          <p14:tracePt t="15955" x="4946650" y="2751138"/>
          <p14:tracePt t="15969" x="5010150" y="2751138"/>
          <p14:tracePt t="15986" x="5062538" y="2751138"/>
          <p14:tracePt t="16002" x="5108575" y="2759075"/>
          <p14:tracePt t="16021" x="5180013" y="2768600"/>
          <p14:tracePt t="16035" x="5224463" y="2768600"/>
          <p14:tracePt t="16052" x="5241925" y="2768600"/>
          <p14:tracePt t="16069" x="5276850" y="2768600"/>
          <p14:tracePt t="16087" x="5303838" y="2768600"/>
          <p14:tracePt t="16103" x="5322888" y="2768600"/>
          <p14:tracePt t="16119" x="5330825" y="2768600"/>
          <p14:tracePt t="16141" x="5340350" y="2768600"/>
          <p14:tracePt t="16155" x="5348288" y="2768600"/>
          <p14:tracePt t="16170" x="5375275" y="2759075"/>
          <p14:tracePt t="16186" x="5402263" y="2759075"/>
          <p14:tracePt t="16204" x="5456238" y="2741613"/>
          <p14:tracePt t="16219" x="5473700" y="2732088"/>
          <p14:tracePt t="16235" x="5491163" y="2732088"/>
          <p14:tracePt t="16252" x="5500688" y="2732088"/>
          <p14:tracePt t="16270" x="5510213" y="2732088"/>
          <p14:tracePt t="16286" x="5518150" y="2732088"/>
          <p14:tracePt t="16303" x="5527675" y="2732088"/>
          <p14:tracePt t="16336" x="5537200" y="2732088"/>
          <p14:tracePt t="16397" x="5545138" y="2732088"/>
          <p14:tracePt t="16419" x="5554663" y="2732088"/>
          <p14:tracePt t="16435" x="5572125" y="2741613"/>
          <p14:tracePt t="16455" x="5599113" y="2776538"/>
          <p14:tracePt t="16469" x="5608638" y="2803525"/>
          <p14:tracePt t="16486" x="5616575" y="2822575"/>
          <p14:tracePt t="16506" x="5634038" y="2847975"/>
          <p14:tracePt t="16520" x="5634038" y="2857500"/>
          <p14:tracePt t="16536" x="5634038" y="2874963"/>
          <p14:tracePt t="16553" x="5626100" y="2894013"/>
          <p14:tracePt t="16572" x="5608638" y="2919413"/>
          <p14:tracePt t="16586" x="5599113" y="2928938"/>
          <p14:tracePt t="16602" x="5572125" y="2955925"/>
          <p14:tracePt t="16619" x="5545138" y="2982913"/>
          <p14:tracePt t="16638" x="5510213" y="3017838"/>
          <p14:tracePt t="16652" x="5456238" y="3044825"/>
          <p14:tracePt t="16669" x="5402263" y="3081338"/>
          <p14:tracePt t="16686" x="5340350" y="3108325"/>
          <p14:tracePt t="16704" x="5205413" y="3170238"/>
          <p14:tracePt t="16719" x="5126038" y="3205163"/>
          <p14:tracePt t="16736" x="5062538" y="3224213"/>
          <p14:tracePt t="16755" x="4956175" y="3251200"/>
          <p14:tracePt t="16769" x="4894263" y="3268663"/>
          <p14:tracePt t="16787" x="4848225" y="3276600"/>
          <p14:tracePt t="16802" x="4803775" y="3286125"/>
          <p14:tracePt t="16822" x="4741863" y="3295650"/>
          <p14:tracePt t="16837" x="4714875" y="3295650"/>
          <p14:tracePt t="16852" x="4687888" y="3295650"/>
          <p14:tracePt t="16869" x="4670425" y="3295650"/>
          <p14:tracePt t="16889" x="4633913" y="3295650"/>
          <p14:tracePt t="16902" x="4625975" y="3295650"/>
          <p14:tracePt t="16919" x="4608513" y="3295650"/>
          <p14:tracePt t="16937" x="4589463" y="3295650"/>
          <p14:tracePt t="16953" x="4581525" y="3295650"/>
          <p14:tracePt t="16969" x="4572000" y="3295650"/>
          <p14:tracePt t="16986" x="4562475" y="3295650"/>
          <p14:tracePt t="17005" x="4554538" y="3295650"/>
          <p14:tracePt t="17043" x="4545013" y="3295650"/>
          <p14:tracePt t="17147" x="4537075" y="3295650"/>
          <p14:tracePt t="17161" x="4527550" y="3295650"/>
          <p14:tracePt t="17168" x="4518025" y="3295650"/>
          <p14:tracePt t="17175" x="4510088" y="3286125"/>
          <p14:tracePt t="17189" x="4500563" y="3276600"/>
          <p14:tracePt t="17203" x="4483100" y="3268663"/>
          <p14:tracePt t="17219" x="4465638" y="3268663"/>
          <p14:tracePt t="17236" x="4456113" y="3259138"/>
          <p14:tracePt t="17255" x="4446588" y="3251200"/>
          <p14:tracePt t="17269" x="4438650" y="3241675"/>
          <p14:tracePt t="17360" x="4438650" y="3232150"/>
          <p14:tracePt t="17374" x="4429125" y="3232150"/>
          <p14:tracePt t="17477" x="4429125" y="3224213"/>
          <p14:tracePt t="17639" x="4429125" y="3214688"/>
          <p14:tracePt t="17646" x="4419600" y="3205163"/>
          <p14:tracePt t="17667" x="4419600" y="3197225"/>
          <p14:tracePt t="17801" x="4419600" y="3187700"/>
          <p14:tracePt t="17830" x="4411663" y="3179763"/>
          <p14:tracePt t="17838" x="4411663" y="3170238"/>
          <p14:tracePt t="18174" x="4411663" y="3251200"/>
          <p14:tracePt t="18189" x="4411663" y="3170238"/>
          <p14:tracePt t="20731" x="4411663" y="3187700"/>
          <p14:tracePt t="20740" x="4411663" y="3205163"/>
          <p14:tracePt t="20754" x="4402138" y="3259138"/>
          <p14:tracePt t="20774" x="4357688" y="3375025"/>
          <p14:tracePt t="20788" x="4313238" y="3429000"/>
          <p14:tracePt t="20804" x="4276725" y="3500438"/>
          <p14:tracePt t="20821" x="4241800" y="3554413"/>
          <p14:tracePt t="20854" x="4160838" y="3643313"/>
          <p14:tracePt t="20887" x="4125913" y="3687763"/>
          <p14:tracePt t="20921" x="4116388" y="3697288"/>
          <p14:tracePt t="20938" x="4108450" y="3705225"/>
          <p14:tracePt t="20955" x="4098925" y="3705225"/>
          <p14:tracePt t="21004" x="4089400" y="3705225"/>
          <p14:tracePt t="21018" x="4081463" y="3705225"/>
          <p14:tracePt t="21039" x="4071938" y="3705225"/>
          <p14:tracePt t="21049" x="4062413" y="3705225"/>
          <p14:tracePt t="21062" x="4044950" y="3714750"/>
          <p14:tracePt t="21071" x="4037013" y="3714750"/>
          <p14:tracePt t="21090" x="4000500" y="3714750"/>
          <p14:tracePt t="21104" x="3973513" y="3714750"/>
          <p14:tracePt t="21121" x="3956050" y="3714750"/>
          <p14:tracePt t="21137" x="3919538" y="3714750"/>
          <p14:tracePt t="21157" x="3884613" y="3714750"/>
          <p14:tracePt t="21171" x="3857625" y="3714750"/>
          <p14:tracePt t="21188" x="3830638" y="3714750"/>
          <p14:tracePt t="21204" x="3822700" y="3714750"/>
          <p14:tracePt t="21222" x="3795713" y="3714750"/>
          <p14:tracePt t="21237" x="3786188" y="3714750"/>
          <p14:tracePt t="21254" x="3768725" y="3714750"/>
          <p14:tracePt t="21272" x="3759200" y="3714750"/>
          <p14:tracePt t="21288" x="3732213" y="3714750"/>
          <p14:tracePt t="21304" x="3724275" y="3714750"/>
          <p14:tracePt t="21338" x="3705225" y="3714750"/>
          <p14:tracePt t="21354" x="3697288" y="3714750"/>
          <p14:tracePt t="21371" x="3679825" y="3714750"/>
          <p14:tracePt t="21389" x="3670300" y="3714750"/>
          <p14:tracePt t="21405" x="3643313" y="3714750"/>
          <p14:tracePt t="21422" x="3625850" y="3714750"/>
          <p14:tracePt t="21438" x="3608388" y="3714750"/>
          <p14:tracePt t="21455" x="3571875" y="3714750"/>
          <p14:tracePt t="21471" x="3490913" y="3714750"/>
          <p14:tracePt t="21487" x="3446463" y="3714750"/>
          <p14:tracePt t="21504" x="3402013" y="3714750"/>
          <p14:tracePt t="21523" x="3313113" y="3714750"/>
          <p14:tracePt t="21538" x="3232150" y="3714750"/>
          <p14:tracePt t="21554" x="3152775" y="3714750"/>
          <p14:tracePt t="21571" x="3071813" y="3714750"/>
          <p14:tracePt t="21589" x="2955925" y="3714750"/>
          <p14:tracePt t="21604" x="2884488" y="3732213"/>
          <p14:tracePt t="21621" x="2786063" y="3732213"/>
          <p14:tracePt t="21638" x="2660650" y="3751263"/>
          <p14:tracePt t="21655" x="2517775" y="3751263"/>
          <p14:tracePt t="21671" x="2446338" y="3751263"/>
          <p14:tracePt t="21688" x="2347913" y="3751263"/>
          <p14:tracePt t="21707" x="2170113" y="3751263"/>
          <p14:tracePt t="21721" x="2036763" y="3751263"/>
          <p14:tracePt t="21738" x="1928813" y="3741738"/>
          <p14:tracePt t="21756" x="1812925" y="3732213"/>
          <p14:tracePt t="21772" x="1643063" y="3724275"/>
          <p14:tracePt t="21788" x="1544638" y="3714750"/>
          <p14:tracePt t="21804" x="1473200" y="3705225"/>
          <p14:tracePt t="21826" x="1393825" y="3687763"/>
          <p14:tracePt t="21847" x="1322388" y="3679825"/>
          <p14:tracePt t="21871" x="1276350" y="3670300"/>
          <p14:tracePt t="21895" x="1258888" y="3652838"/>
          <p14:tracePt t="21916" x="1250950" y="3652838"/>
          <p14:tracePt t="21957" x="1250950" y="3633788"/>
          <p14:tracePt t="21979" x="1258888" y="3598863"/>
          <p14:tracePt t="21997" x="1285875" y="3562350"/>
          <p14:tracePt t="22020" x="1393825" y="3473450"/>
          <p14:tracePt t="22044" x="1625600" y="3375025"/>
          <p14:tracePt t="22063" x="1751013" y="3340100"/>
          <p14:tracePt t="22085" x="2009775" y="3286125"/>
          <p14:tracePt t="22104" x="2268538" y="3251200"/>
          <p14:tracePt t="22125" x="2490788" y="3224213"/>
          <p14:tracePt t="22139" x="2670175" y="3214688"/>
          <p14:tracePt t="22155" x="2840038" y="3197225"/>
          <p14:tracePt t="22172" x="2982913" y="3197225"/>
          <p14:tracePt t="22188" x="3160713" y="3197225"/>
          <p14:tracePt t="22206" x="3394075" y="3197225"/>
          <p14:tracePt t="22221" x="3490913" y="3224213"/>
          <p14:tracePt t="22238" x="3608388" y="3241675"/>
          <p14:tracePt t="22255" x="3724275" y="3268663"/>
          <p14:tracePt t="22272" x="3894138" y="3322638"/>
          <p14:tracePt t="22288" x="3983038" y="3348038"/>
          <p14:tracePt t="22305" x="4054475" y="3375025"/>
          <p14:tracePt t="22321" x="4089400" y="3402013"/>
          <p14:tracePt t="22338" x="4152900" y="3455988"/>
          <p14:tracePt t="22354" x="4187825" y="3482975"/>
          <p14:tracePt t="22371" x="4232275" y="3509963"/>
          <p14:tracePt t="22391" x="4268788" y="3562350"/>
          <p14:tracePt t="22404" x="4286250" y="3616325"/>
          <p14:tracePt t="22422" x="4313238" y="3670300"/>
          <p14:tracePt t="22438" x="4313238" y="3724275"/>
          <p14:tracePt t="22457" x="4303713" y="3795713"/>
          <p14:tracePt t="22471" x="4286250" y="3848100"/>
          <p14:tracePt t="22488" x="4251325" y="3884613"/>
          <p14:tracePt t="22504" x="4170363" y="3946525"/>
          <p14:tracePt t="22521" x="3965575" y="4000500"/>
          <p14:tracePt t="22538" x="3813175" y="4017963"/>
          <p14:tracePt t="22554" x="3679825" y="4027488"/>
          <p14:tracePt t="22572" x="3509963" y="4010025"/>
          <p14:tracePt t="22588" x="3429000" y="3983038"/>
          <p14:tracePt t="22604" x="3348038" y="3956050"/>
          <p14:tracePt t="22621" x="3286125" y="3929063"/>
          <p14:tracePt t="22639" x="3232150" y="3902075"/>
          <p14:tracePt t="22655" x="3214688" y="3894138"/>
          <p14:tracePt t="23053" x="3187700" y="3902075"/>
          <p14:tracePt t="23066" x="3125788" y="3929063"/>
          <p14:tracePt t="23074" x="3098800" y="3938588"/>
          <p14:tracePt t="23089" x="3044825" y="3965575"/>
          <p14:tracePt t="23105" x="3000375" y="3983038"/>
          <p14:tracePt t="23112" x="2982913" y="3990975"/>
          <p14:tracePt t="23125" x="2938463" y="4010025"/>
          <p14:tracePt t="23155" x="2867025" y="4037013"/>
          <p14:tracePt t="23190" x="2776538" y="4062413"/>
          <p14:tracePt t="23205" x="2751138" y="4071938"/>
          <p14:tracePt t="23221" x="2714625" y="4071938"/>
          <p14:tracePt t="23238" x="2687638" y="4089400"/>
          <p14:tracePt t="23257" x="2652713" y="4089400"/>
          <p14:tracePt t="23272" x="2633663" y="4089400"/>
          <p14:tracePt t="23288" x="2616200" y="4089400"/>
          <p14:tracePt t="23323" x="2608263" y="4089400"/>
          <p14:tracePt t="23855" x="2589213" y="4089400"/>
          <p14:tracePt t="23863" x="2581275" y="4098925"/>
          <p14:tracePt t="23876" x="2571750" y="4098925"/>
          <p14:tracePt t="23889" x="2562225" y="4098925"/>
          <p14:tracePt t="23905" x="2554288" y="4098925"/>
          <p14:tracePt t="23940" x="2527300" y="4108450"/>
          <p14:tracePt t="23972" x="2509838" y="4108450"/>
          <p14:tracePt t="24006" x="2473325" y="4108450"/>
          <p14:tracePt t="24022" x="2455863" y="4108450"/>
          <p14:tracePt t="24038" x="2446338" y="4108450"/>
          <p14:tracePt t="24057" x="2411413" y="4108450"/>
          <p14:tracePt t="24072" x="2393950" y="4116388"/>
          <p14:tracePt t="24088" x="2366963" y="4116388"/>
          <p14:tracePt t="24105" x="2347913" y="4116388"/>
          <p14:tracePt t="24110" x="2330450" y="4116388"/>
          <p14:tracePt t="24125" x="2295525" y="4125913"/>
          <p14:tracePt t="24139" x="2259013" y="4133850"/>
          <p14:tracePt t="24155" x="2241550" y="4143375"/>
          <p14:tracePt t="24172" x="2214563" y="4143375"/>
          <p14:tracePt t="24189" x="2187575" y="4160838"/>
          <p14:tracePt t="24205" x="2170113" y="4170363"/>
          <p14:tracePt t="24222" x="2160588" y="4170363"/>
          <p14:tracePt t="24240" x="2152650" y="4170363"/>
          <p14:tracePt t="24256" x="2143125" y="4170363"/>
          <p14:tracePt t="25543" x="2160588" y="4179888"/>
          <p14:tracePt t="25559" x="2197100" y="4187825"/>
          <p14:tracePt t="25577" x="2224088" y="4187825"/>
          <p14:tracePt t="25589" x="2241550" y="4187825"/>
          <p14:tracePt t="25606" x="2276475" y="4197350"/>
          <p14:tracePt t="25623" x="2286000" y="4197350"/>
          <p14:tracePt t="25639" x="2303463" y="4197350"/>
          <p14:tracePt t="25672" x="2339975" y="4197350"/>
          <p14:tracePt t="25706" x="2347913" y="4197350"/>
          <p14:tracePt t="25739" x="2366963" y="4197350"/>
          <p14:tracePt t="25756" x="2374900" y="4197350"/>
          <p14:tracePt t="29339" x="2393950" y="4197350"/>
          <p14:tracePt t="29348" x="2401888" y="4197350"/>
          <p14:tracePt t="29357" x="2411413" y="4197350"/>
          <p14:tracePt t="29375" x="2438400" y="4197350"/>
          <p14:tracePt t="29391" x="2455863" y="4197350"/>
          <p14:tracePt t="29407" x="2473325" y="4197350"/>
          <p14:tracePt t="29425" x="2490788" y="4197350"/>
          <p14:tracePt t="29457" x="2500313" y="4197350"/>
          <p14:tracePt t="29491" x="2509838" y="4197350"/>
          <p14:tracePt t="29590" x="2517775" y="4197350"/>
          <p14:tracePt t="29602" x="2527300" y="4197350"/>
          <p14:tracePt t="29619" x="2536825" y="4197350"/>
          <p14:tracePt t="29707" x="2544763" y="4197350"/>
          <p14:tracePt t="29730" x="2554288" y="4197350"/>
          <p14:tracePt t="29741" x="2562225" y="4197350"/>
          <p14:tracePt t="29760" x="2571750" y="4197350"/>
          <p14:tracePt t="29781" x="2581275" y="4197350"/>
          <p14:tracePt t="29791" x="2589213" y="4197350"/>
          <p14:tracePt t="29808" x="2616200" y="4197350"/>
          <p14:tracePt t="29824" x="2652713" y="4197350"/>
          <p14:tracePt t="29841" x="2705100" y="4197350"/>
          <p14:tracePt t="29860" x="2803525" y="4214813"/>
          <p14:tracePt t="29874" x="2874963" y="4224338"/>
          <p14:tracePt t="29891" x="2946400" y="4224338"/>
          <p14:tracePt t="29908" x="3000375" y="4232275"/>
          <p14:tracePt t="29926" x="3116263" y="4259263"/>
          <p14:tracePt t="29941" x="3241675" y="4276725"/>
          <p14:tracePt t="29957" x="3384550" y="4295775"/>
          <p14:tracePt t="29974" x="3517900" y="4313238"/>
          <p14:tracePt t="29992" x="3795713" y="4348163"/>
          <p14:tracePt t="30007" x="3965575" y="4367213"/>
          <p14:tracePt t="30024" x="4116388" y="4384675"/>
          <p14:tracePt t="30043" x="4402138" y="4411663"/>
          <p14:tracePt t="30058" x="4616450" y="4419600"/>
          <p14:tracePt t="30074" x="4830763" y="4446588"/>
          <p14:tracePt t="30091" x="5054600" y="4473575"/>
          <p14:tracePt t="30097" x="5160963" y="4491038"/>
          <p14:tracePt t="30110" x="5357813" y="4527550"/>
          <p14:tracePt t="30124" x="5527675" y="4562475"/>
          <p14:tracePt t="30141" x="5705475" y="4598988"/>
          <p14:tracePt t="30158" x="5848350" y="4616450"/>
          <p14:tracePt t="30176" x="5929313" y="4625975"/>
          <p14:tracePt t="30191" x="5956300" y="4625975"/>
          <p14:tracePt t="30479" x="6108700" y="4581525"/>
          <p14:tracePt t="30491" x="6251575" y="4545013"/>
          <p14:tracePt t="30500" x="6313488" y="4537075"/>
          <p14:tracePt t="30510" x="6367463" y="4518025"/>
          <p14:tracePt t="30524" x="6465888" y="4500563"/>
          <p14:tracePt t="30543" x="6653213" y="4483100"/>
          <p14:tracePt t="30558" x="6742113" y="4483100"/>
          <p14:tracePt t="30574" x="6831013" y="4483100"/>
          <p14:tracePt t="30591" x="6911975" y="4473575"/>
          <p14:tracePt t="30596" x="6938963" y="4473575"/>
          <p14:tracePt t="30609" x="7010400" y="4473575"/>
          <p14:tracePt t="30624" x="7072313" y="4456113"/>
          <p14:tracePt t="30642" x="7126288" y="4446588"/>
          <p14:tracePt t="30658" x="7170738" y="4446588"/>
          <p14:tracePt t="30675" x="7215188" y="4446588"/>
          <p14:tracePt t="30691" x="7232650" y="4446588"/>
          <p14:tracePt t="30708" x="7251700" y="4446588"/>
          <p14:tracePt t="30726" x="7259638" y="4446588"/>
          <p14:tracePt t="30741" x="7277100" y="4446588"/>
          <p14:tracePt t="30758" x="7286625" y="4446588"/>
          <p14:tracePt t="30774" x="7304088" y="4446588"/>
          <p14:tracePt t="30792" x="7331075" y="4446588"/>
          <p14:tracePt t="30807" x="7340600" y="4446588"/>
          <p14:tracePt t="30825" x="7348538" y="4446588"/>
          <p14:tracePt t="30859" x="7358063" y="4446588"/>
          <p14:tracePt t="30874" x="7367588" y="4446588"/>
          <p14:tracePt t="30963" x="7367588" y="4456113"/>
          <p14:tracePt t="30985" x="7358063" y="4465638"/>
          <p14:tracePt t="30993" x="7340600" y="4473575"/>
          <p14:tracePt t="31008" x="7277100" y="4491038"/>
          <p14:tracePt t="31025" x="7180263" y="4518025"/>
          <p14:tracePt t="31041" x="7099300" y="4527550"/>
          <p14:tracePt t="31058" x="7062788" y="4527550"/>
          <p14:tracePt t="31075" x="7045325" y="4527550"/>
          <p14:tracePt t="31094" x="7027863" y="4527550"/>
          <p14:tracePt t="31107" x="7018338" y="4527550"/>
          <p14:tracePt t="31126" x="7010400" y="4527550"/>
          <p14:tracePt t="31147" x="7000875" y="4527550"/>
          <p14:tracePt t="31404" x="7018338" y="4510088"/>
          <p14:tracePt t="31413" x="7037388" y="4500563"/>
          <p14:tracePt t="31425" x="7099300" y="4473575"/>
          <p14:tracePt t="31442" x="7161213" y="4456113"/>
          <p14:tracePt t="31476" x="7269163" y="4446588"/>
          <p14:tracePt t="31509" x="7296150" y="4446588"/>
          <p14:tracePt t="31541" x="7323138" y="4446588"/>
          <p14:tracePt t="31558" x="7331075" y="4446588"/>
          <p14:tracePt t="31575" x="7340600" y="4446588"/>
          <p14:tracePt t="31608" x="7348538" y="4446588"/>
          <p14:tracePt t="31749" x="7348538" y="4456113"/>
          <p14:tracePt t="31759" x="7340600" y="4465638"/>
          <p14:tracePt t="31777" x="7304088" y="4491038"/>
          <p14:tracePt t="31791" x="7277100" y="4510088"/>
          <p14:tracePt t="31808" x="7251700" y="4527550"/>
          <p14:tracePt t="31825" x="7232650" y="4537075"/>
          <p14:tracePt t="31844" x="7224713" y="4545013"/>
          <p14:tracePt t="31858" x="7205663" y="4545013"/>
          <p14:tracePt t="31892" x="7197725" y="4545013"/>
          <p14:tracePt t="32050" x="7188200" y="4545013"/>
          <p14:tracePt t="32271" x="7170738" y="4554538"/>
          <p14:tracePt t="32280" x="7153275" y="4562475"/>
          <p14:tracePt t="32291" x="7116763" y="4562475"/>
          <p14:tracePt t="32308" x="7089775" y="4562475"/>
          <p14:tracePt t="32328" x="7054850" y="4562475"/>
          <p14:tracePt t="32342" x="7037388" y="4562475"/>
          <p14:tracePt t="32359" x="7027863" y="4562475"/>
          <p14:tracePt t="32375" x="7010400" y="4562475"/>
          <p14:tracePt t="32408" x="6965950" y="4483100"/>
          <p14:tracePt t="32441" x="6911975" y="4197350"/>
          <p14:tracePt t="32475" x="6911975" y="3822700"/>
          <p14:tracePt t="32492" x="6983413" y="3394075"/>
          <p14:tracePt t="32508" x="7037388" y="3187700"/>
          <p14:tracePt t="32525" x="7126288" y="2894013"/>
          <p14:tracePt t="32543" x="7161213" y="2759075"/>
          <p14:tracePt t="32559" x="7170738" y="2687638"/>
          <p14:tracePt t="32579" x="7188200" y="2652713"/>
          <p14:tracePt t="32593" x="7188200" y="2633663"/>
          <p14:tracePt t="32866" x="7180263" y="2616200"/>
          <p14:tracePt t="32874" x="7143750" y="2589213"/>
          <p14:tracePt t="32881" x="7116763" y="2571750"/>
          <p14:tracePt t="32893" x="7054850" y="2527300"/>
          <p14:tracePt t="32909" x="7010400" y="2500313"/>
          <p14:tracePt t="32925" x="6991350" y="2490788"/>
          <p14:tracePt t="32944" x="6983413" y="2482850"/>
          <p14:tracePt t="32959" x="6973888" y="2473325"/>
          <p14:tracePt t="33791" x="6875463" y="2500313"/>
          <p14:tracePt t="33800" x="6653213" y="2571750"/>
          <p14:tracePt t="33811" x="6215063" y="2705100"/>
          <p14:tracePt t="33827" x="5768975" y="2857500"/>
          <p14:tracePt t="33842" x="5232400" y="2990850"/>
          <p14:tracePt t="33859" x="4625975" y="3089275"/>
          <p14:tracePt t="33878" x="3990975" y="3133725"/>
          <p14:tracePt t="33893" x="3598863" y="3160713"/>
          <p14:tracePt t="33926" x="3170238" y="3187700"/>
          <p14:tracePt t="33959" x="2857500" y="3133725"/>
          <p14:tracePt t="33976" x="2795588" y="3098800"/>
          <p14:tracePt t="33995" x="2732088" y="3062288"/>
          <p14:tracePt t="34009" x="2679700" y="3036888"/>
          <p14:tracePt t="34026" x="2643188" y="3009900"/>
          <p14:tracePt t="34042" x="2589213" y="2982913"/>
          <p14:tracePt t="34062" x="2527300" y="2938463"/>
          <p14:tracePt t="34076" x="2473325" y="2919413"/>
          <p14:tracePt t="34093" x="2446338" y="2901950"/>
          <p14:tracePt t="34098" x="2419350" y="2884488"/>
          <p14:tracePt t="34110" x="2401888" y="2874963"/>
          <p14:tracePt t="34127" x="2330450" y="2830513"/>
          <p14:tracePt t="34143" x="2276475" y="2813050"/>
          <p14:tracePt t="34159" x="2232025" y="2786063"/>
          <p14:tracePt t="34176" x="2179638" y="2751138"/>
          <p14:tracePt t="34193" x="2133600" y="2714625"/>
          <p14:tracePt t="34210" x="2116138" y="2679700"/>
          <p14:tracePt t="34226" x="2108200" y="2652713"/>
          <p14:tracePt t="34244" x="2098675" y="2633663"/>
          <p14:tracePt t="34276" x="2098675" y="2625725"/>
          <p14:tracePt t="34292" x="2116138" y="2608263"/>
          <p14:tracePt t="34311" x="2170113" y="2571750"/>
          <p14:tracePt t="34326" x="2224088" y="2554288"/>
          <p14:tracePt t="34343" x="2259013" y="2536825"/>
          <p14:tracePt t="34359" x="2295525" y="2527300"/>
          <p14:tracePt t="34377" x="2339975" y="2517775"/>
          <p14:tracePt t="34392" x="2366963" y="2509838"/>
          <p14:tracePt t="34410" x="2384425" y="2509838"/>
          <p14:tracePt t="34426" x="2393950" y="2509838"/>
          <p14:tracePt t="34442" x="2401888" y="2509838"/>
          <p14:tracePt t="34504" x="2411413" y="2509838"/>
          <p14:tracePt t="34606" x="2411413" y="2500313"/>
          <p14:tracePt t="34621" x="2419350" y="2500313"/>
          <p14:tracePt t="34631" x="2419350" y="2490788"/>
          <p14:tracePt t="34642" x="2428875" y="2482850"/>
          <p14:tracePt t="34660" x="2428875" y="2473325"/>
          <p14:tracePt t="34711" x="2446338" y="2465388"/>
          <p14:tracePt t="34723" x="2455863" y="2465388"/>
          <p14:tracePt t="34731" x="2465388" y="2465388"/>
          <p14:tracePt t="34744" x="2500313" y="2465388"/>
          <p14:tracePt t="34759" x="2536825" y="2465388"/>
          <p14:tracePt t="34988" x="2608263" y="2465388"/>
          <p14:tracePt t="35002" x="2822575" y="2465388"/>
          <p14:tracePt t="35011" x="2919413" y="2465388"/>
          <p14:tracePt t="35026" x="3098800" y="2465388"/>
          <p14:tracePt t="35043" x="3313113" y="2473325"/>
          <p14:tracePt t="35060" x="3660775" y="2500313"/>
          <p14:tracePt t="35076" x="3857625" y="2509838"/>
          <p14:tracePt t="35093" x="4108450" y="2527300"/>
          <p14:tracePt t="35100" x="4232275" y="2544763"/>
          <p14:tracePt t="35119" x="4652963" y="2562225"/>
          <p14:tracePt t="35139" x="4991100" y="2581275"/>
          <p14:tracePt t="35157" x="5357813" y="2608263"/>
          <p14:tracePt t="35171" x="5572125" y="2625725"/>
          <p14:tracePt t="35185" x="5741988" y="2633663"/>
          <p14:tracePt t="35195" x="5803900" y="2633663"/>
          <p14:tracePt t="35210" x="5938838" y="2625725"/>
          <p14:tracePt t="35226" x="6037263" y="2616200"/>
          <p14:tracePt t="35243" x="6161088" y="2581275"/>
          <p14:tracePt t="35259" x="6215063" y="2571750"/>
          <p14:tracePt t="35276" x="6242050" y="2562225"/>
          <p14:tracePt t="35295" x="6269038" y="2554288"/>
          <p14:tracePt t="35309" x="6276975" y="2544763"/>
          <p14:tracePt t="35326" x="6276975" y="2536825"/>
          <p14:tracePt t="35343" x="6286500" y="2517775"/>
          <p14:tracePt t="35361" x="6286500" y="2490788"/>
          <p14:tracePt t="35376" x="6286500" y="2446338"/>
          <p14:tracePt t="35393" x="6259513" y="2357438"/>
          <p14:tracePt t="35412" x="6197600" y="2187575"/>
          <p14:tracePt t="35428" x="6143625" y="2108200"/>
          <p14:tracePt t="35443" x="6108700" y="2062163"/>
          <p14:tracePt t="35459" x="6081713" y="2036763"/>
          <p14:tracePt t="35479" x="6027738" y="2000250"/>
          <p14:tracePt t="35493" x="6000750" y="1990725"/>
          <p14:tracePt t="35510" x="5840413" y="1982788"/>
          <p14:tracePt t="35526" x="5670550" y="1982788"/>
          <p14:tracePt t="35546" x="5483225" y="2009775"/>
          <p14:tracePt t="35564" x="5295900" y="2044700"/>
          <p14:tracePt t="35577" x="5072063" y="2089150"/>
          <p14:tracePt t="35593" x="4857750" y="2125663"/>
          <p14:tracePt t="35599" x="4759325" y="2143125"/>
          <p14:tracePt t="35615" x="4510088" y="2197100"/>
          <p14:tracePt t="35629" x="4295775" y="2224088"/>
          <p14:tracePt t="35647" x="3973513" y="2251075"/>
          <p14:tracePt t="35661" x="3867150" y="2259013"/>
          <p14:tracePt t="35677" x="3616325" y="2268538"/>
          <p14:tracePt t="35693" x="3490913" y="2268538"/>
          <p14:tracePt t="35710" x="3384550" y="2268538"/>
          <p14:tracePt t="35728" x="3259138" y="2276475"/>
          <p14:tracePt t="35743" x="3205163" y="2276475"/>
          <p14:tracePt t="35759" x="3170238" y="2295525"/>
          <p14:tracePt t="35776" x="3125788" y="2295525"/>
          <p14:tracePt t="35794" x="3098800" y="2312988"/>
          <p14:tracePt t="35809" x="3081338" y="2312988"/>
          <p14:tracePt t="35843" x="3071813" y="2322513"/>
          <p14:tracePt t="35860" x="3062288" y="2339975"/>
          <p14:tracePt t="35876" x="3062288" y="2357438"/>
          <p14:tracePt t="35893" x="3081338" y="2401888"/>
          <p14:tracePt t="35913" x="3197225" y="2490788"/>
          <p14:tracePt t="35927" x="3322638" y="2581275"/>
          <p14:tracePt t="35943" x="3527425" y="2705100"/>
          <p14:tracePt t="35960" x="3857625" y="2840038"/>
          <p14:tracePt t="35978" x="4232275" y="2955925"/>
          <p14:tracePt t="35996" x="4589463" y="3027363"/>
          <p14:tracePt t="36009" x="4848225" y="3071813"/>
          <p14:tracePt t="36026" x="5126038" y="3098800"/>
          <p14:tracePt t="36044" x="5429250" y="3125788"/>
          <p14:tracePt t="36061" x="5599113" y="3160713"/>
          <p14:tracePt t="36077" x="5751513" y="3197225"/>
          <p14:tracePt t="36094" x="5875338" y="3251200"/>
          <p14:tracePt t="36099" x="5929313" y="3286125"/>
          <p14:tracePt t="36110" x="6000750" y="3330575"/>
          <p14:tracePt t="36128" x="6054725" y="3411538"/>
          <p14:tracePt t="36144" x="6099175" y="3500438"/>
          <p14:tracePt t="36162" x="6116638" y="3652838"/>
          <p14:tracePt t="36177" x="6072188" y="3795713"/>
          <p14:tracePt t="36194" x="6000750" y="3973513"/>
          <p14:tracePt t="36210" x="5884863" y="4108450"/>
          <p14:tracePt t="36228" x="5705475" y="4251325"/>
          <p14:tracePt t="36243" x="5554663" y="4348163"/>
          <p14:tracePt t="36260" x="5394325" y="4402138"/>
          <p14:tracePt t="36276" x="5232400" y="4429125"/>
          <p14:tracePt t="36293" x="5037138" y="4429125"/>
          <p14:tracePt t="36310" x="4902200" y="4402138"/>
          <p14:tracePt t="36327" x="4776788" y="4375150"/>
          <p14:tracePt t="36346" x="4643438" y="4313238"/>
          <p14:tracePt t="36678" x="4572000" y="4313238"/>
          <p14:tracePt t="36686" x="4473575" y="4313238"/>
          <p14:tracePt t="36699" x="4295775" y="4313238"/>
          <p14:tracePt t="36710" x="4224338" y="4313238"/>
          <p14:tracePt t="36727" x="3990975" y="4322763"/>
          <p14:tracePt t="36743" x="3857625" y="4330700"/>
          <p14:tracePt t="36760" x="3759200" y="4340225"/>
          <p14:tracePt t="36793" x="3616325" y="4367213"/>
          <p14:tracePt t="36827" x="3571875" y="4375150"/>
          <p14:tracePt t="36860" x="3536950" y="4375150"/>
          <p14:tracePt t="37134" x="3536950" y="4402138"/>
          <p14:tracePt t="37145" x="3509963" y="4483100"/>
          <p14:tracePt t="37160" x="3490913" y="4572000"/>
          <p14:tracePt t="37177" x="3482975" y="4643438"/>
          <p14:tracePt t="37194" x="3482975" y="4697413"/>
          <p14:tracePt t="37211" x="3473450" y="4741863"/>
          <p14:tracePt t="37243" x="3473450" y="4776788"/>
          <p14:tracePt t="37277" x="3473450" y="4795838"/>
          <p14:tracePt t="37312" x="3473450" y="4803775"/>
          <p14:tracePt t="37328" x="3473450" y="4822825"/>
          <p14:tracePt t="37420" x="3473450" y="4830763"/>
          <p14:tracePt t="37464" x="3473450" y="4840288"/>
          <p14:tracePt t="37985" x="3509963" y="4848225"/>
          <p14:tracePt t="38000" x="3660775" y="4902200"/>
          <p14:tracePt t="38014" x="3822700" y="4965700"/>
          <p14:tracePt t="38028" x="3990975" y="5027613"/>
          <p14:tracePt t="38044" x="4108450" y="5062538"/>
          <p14:tracePt t="38062" x="4214813" y="5099050"/>
          <p14:tracePt t="38078" x="4375150" y="5153025"/>
          <p14:tracePt t="38111" x="4589463" y="5205413"/>
          <p14:tracePt t="38116" x="4643438" y="5214938"/>
          <p14:tracePt t="38145" x="4875213" y="5251450"/>
          <p14:tracePt t="38177" x="5153025" y="5303838"/>
          <p14:tracePt t="38196" x="5322888" y="5322888"/>
          <p14:tracePt t="38210" x="5419725" y="5340350"/>
          <p14:tracePt t="38227" x="5500688" y="5348288"/>
          <p14:tracePt t="38244" x="5527675" y="5348288"/>
          <p14:tracePt t="38572" x="5545138" y="5348288"/>
          <p14:tracePt t="38582" x="5572125" y="5348288"/>
          <p14:tracePt t="38595" x="5626100" y="5348288"/>
          <p14:tracePt t="38600" x="5643563" y="5348288"/>
          <p14:tracePt t="38611" x="5661025" y="5348288"/>
          <p14:tracePt t="38630" x="5724525" y="5340350"/>
          <p14:tracePt t="38644" x="5768975" y="5330825"/>
          <p14:tracePt t="38661" x="5830888" y="5330825"/>
          <p14:tracePt t="38677" x="5884863" y="5330825"/>
          <p14:tracePt t="38696" x="5965825" y="5330825"/>
          <p14:tracePt t="38711" x="6018213" y="5330825"/>
          <p14:tracePt t="38727" x="6062663" y="5330825"/>
          <p14:tracePt t="38748" x="6108700" y="5330825"/>
          <p14:tracePt t="38761" x="6126163" y="5330825"/>
          <p14:tracePt t="38777" x="6161088" y="5330825"/>
          <p14:tracePt t="38794" x="6215063" y="5330825"/>
          <p14:tracePt t="38812" x="6269038" y="5340350"/>
          <p14:tracePt t="38828" x="6367463" y="5340350"/>
          <p14:tracePt t="38844" x="6402388" y="5340350"/>
          <p14:tracePt t="38861" x="6411913" y="5340350"/>
          <p14:tracePt t="39124" x="6429375" y="5340350"/>
          <p14:tracePt t="39138" x="6510338" y="5322888"/>
          <p14:tracePt t="39150" x="6572250" y="5313363"/>
          <p14:tracePt t="39161" x="6608763" y="5303838"/>
          <p14:tracePt t="39180" x="6697663" y="5295900"/>
          <p14:tracePt t="39195" x="6751638" y="5295900"/>
          <p14:tracePt t="39211" x="6804025" y="5295900"/>
          <p14:tracePt t="39228" x="6840538" y="5295900"/>
          <p14:tracePt t="39245" x="6884988" y="5295900"/>
          <p14:tracePt t="39261" x="6938963" y="5295900"/>
          <p14:tracePt t="39278" x="6973888" y="5295900"/>
          <p14:tracePt t="39294" x="7000875" y="5295900"/>
          <p14:tracePt t="39313" x="7037388" y="5303838"/>
          <p14:tracePt t="39328" x="7062788" y="5303838"/>
          <p14:tracePt t="39344" x="7089775" y="5313363"/>
          <p14:tracePt t="39361" x="7116763" y="5313363"/>
          <p14:tracePt t="39378" x="7161213" y="5322888"/>
          <p14:tracePt t="39394" x="7180263" y="5322888"/>
          <p14:tracePt t="39411" x="7205663" y="5322888"/>
          <p14:tracePt t="39430" x="7242175" y="5322888"/>
          <p14:tracePt t="39445" x="7259638" y="5322888"/>
          <p14:tracePt t="39461" x="7304088" y="5322888"/>
          <p14:tracePt t="39478" x="7348538" y="5322888"/>
          <p14:tracePt t="39496" x="7402513" y="5313363"/>
          <p14:tracePt t="39511" x="7429500" y="5303838"/>
          <p14:tracePt t="39528" x="7446963" y="5303838"/>
          <p14:tracePt t="39544" x="7466013" y="5303838"/>
          <p14:tracePt t="39562" x="7491413" y="5303838"/>
          <p14:tracePt t="39578" x="7500938" y="5303838"/>
          <p14:tracePt t="39595" x="7518400" y="5303838"/>
          <p14:tracePt t="39600" x="7527925" y="5303838"/>
          <p14:tracePt t="39615" x="7537450" y="5303838"/>
          <p14:tracePt t="39630" x="7545388" y="5303838"/>
          <p14:tracePt t="39644" x="7562850" y="5303838"/>
          <p14:tracePt t="39661" x="7581900" y="5303838"/>
          <p14:tracePt t="39680" x="7599363" y="5303838"/>
          <p14:tracePt t="39694" x="7608888" y="5303838"/>
          <p14:tracePt t="39728" x="7616825" y="5303838"/>
          <p14:tracePt t="39746" x="7626350" y="5303838"/>
          <p14:tracePt t="39851" x="7626350" y="5295900"/>
          <p14:tracePt t="40189" x="7653338" y="5259388"/>
          <p14:tracePt t="40205" x="7724775" y="5160963"/>
          <p14:tracePt t="40219" x="7786688" y="5072063"/>
          <p14:tracePt t="40233" x="7840663" y="5010150"/>
          <p14:tracePt t="40244" x="7875588" y="4973638"/>
          <p14:tracePt t="40261" x="7912100" y="4938713"/>
          <p14:tracePt t="40278" x="7939088" y="4911725"/>
          <p14:tracePt t="40311" x="7966075" y="4875213"/>
          <p14:tracePt t="40345" x="7983538" y="4867275"/>
          <p14:tracePt t="40378" x="7991475" y="4840288"/>
          <p14:tracePt t="40395" x="7991475" y="4830763"/>
          <p14:tracePt t="40411" x="7991475" y="4822825"/>
          <p14:tracePt t="40428" x="7991475" y="4813300"/>
          <p14:tracePt t="44712" x="7956550" y="4803775"/>
          <p14:tracePt t="44727" x="7823200" y="4768850"/>
          <p14:tracePt t="44742" x="7705725" y="4714875"/>
          <p14:tracePt t="44754" x="7670800" y="4679950"/>
          <p14:tracePt t="44766" x="7562850" y="4562475"/>
          <p14:tracePt t="44780" x="7439025" y="4330700"/>
          <p14:tracePt t="44796" x="7348538" y="4037013"/>
          <p14:tracePt t="44829" x="7224713" y="3411538"/>
          <p14:tracePt t="44866" x="7126288" y="2973388"/>
          <p14:tracePt t="44897" x="7081838" y="2759075"/>
          <p14:tracePt t="44913" x="7062788" y="2697163"/>
          <p14:tracePt t="44931" x="7045325" y="2633663"/>
          <p14:tracePt t="44946" x="7037388" y="2608263"/>
          <p14:tracePt t="44963" x="7027863" y="2581275"/>
          <p14:tracePt t="44980" x="7018338" y="2554288"/>
          <p14:tracePt t="44998" x="7010400" y="2517775"/>
          <p14:tracePt t="45013" x="7000875" y="2490788"/>
          <p14:tracePt t="45030" x="6991350" y="2473325"/>
          <p14:tracePt t="45047" x="6991350" y="2446338"/>
          <p14:tracePt t="45064" x="6973888" y="2384425"/>
          <p14:tracePt t="45080" x="6956425" y="2295525"/>
          <p14:tracePt t="45097" x="6946900" y="2205038"/>
          <p14:tracePt t="45103" x="6946900" y="2170113"/>
          <p14:tracePt t="45116" x="6946900" y="2116138"/>
          <p14:tracePt t="45130" x="6946900" y="2089150"/>
          <p14:tracePt t="45146" x="6946900" y="2062163"/>
          <p14:tracePt t="45163" x="6946900" y="2054225"/>
          <p14:tracePt t="45181" x="6946900" y="2044700"/>
          <p14:tracePt t="45196" x="6946900" y="2036763"/>
          <p14:tracePt t="45285" x="6938963" y="2036763"/>
          <p14:tracePt t="45299" x="6929438" y="2036763"/>
          <p14:tracePt t="45313" x="6919913" y="2044700"/>
          <p14:tracePt t="45330" x="6919913" y="2054225"/>
          <p14:tracePt t="45365" x="6919913" y="2062163"/>
          <p14:tracePt t="45381" x="6911975" y="2071688"/>
          <p14:tracePt t="45403" x="6902450" y="2081213"/>
          <p14:tracePt t="45418" x="6894513" y="2081213"/>
          <p14:tracePt t="45430" x="6894513" y="2098675"/>
          <p14:tracePt t="45447" x="6884988" y="2098675"/>
          <p14:tracePt t="45464" x="6884988" y="2108200"/>
          <p14:tracePt t="45572" x="6894513" y="2108200"/>
          <p14:tracePt t="45582" x="6902450" y="2116138"/>
          <p14:tracePt t="45597" x="6929438" y="2125663"/>
          <p14:tracePt t="45614" x="6965950" y="2143125"/>
          <p14:tracePt t="45630" x="6991350" y="2152650"/>
          <p14:tracePt t="45647" x="7018338" y="2170113"/>
          <p14:tracePt t="45664" x="7037388" y="2197100"/>
          <p14:tracePt t="45680" x="7062788" y="2241550"/>
          <p14:tracePt t="45697" x="7081838" y="2268538"/>
          <p14:tracePt t="45714" x="7081838" y="2286000"/>
          <p14:tracePt t="45733" x="7089775" y="2322513"/>
          <p14:tracePt t="45747" x="7089775" y="2330450"/>
          <p14:tracePt t="45763" x="7089775" y="2347913"/>
          <p14:tracePt t="45798" x="7089775" y="2357438"/>
          <p14:tracePt t="46586" x="7072313" y="2357438"/>
          <p14:tracePt t="46598" x="7037388" y="2357438"/>
          <p14:tracePt t="46606" x="7027863" y="2357438"/>
          <p14:tracePt t="46615" x="7010400" y="2347913"/>
          <p14:tracePt t="46621" x="6991350" y="2347913"/>
          <p14:tracePt t="46630" x="6983413" y="2347913"/>
          <p14:tracePt t="46647" x="6965950" y="2347913"/>
          <p14:tracePt t="46665" x="6946900" y="2347913"/>
          <p14:tracePt t="46697" x="6938963" y="2347913"/>
          <p14:tracePt t="48240" x="6946900" y="2374900"/>
          <p14:tracePt t="48252" x="6983413" y="2446338"/>
          <p14:tracePt t="48266" x="7018338" y="2509838"/>
          <p14:tracePt t="48281" x="7037388" y="2562225"/>
          <p14:tracePt t="48298" x="7054850" y="2616200"/>
          <p14:tracePt t="48314" x="7054850" y="2643188"/>
          <p14:tracePt t="48332" x="7054850" y="2660650"/>
          <p14:tracePt t="48348" x="7054850" y="2670175"/>
          <p14:tracePt t="48382" x="7054850" y="2679700"/>
          <p14:tracePt t="48414" x="7054850" y="2714625"/>
          <p14:tracePt t="48450" x="7000875" y="2795588"/>
          <p14:tracePt t="48464" x="6973888" y="2840038"/>
          <p14:tracePt t="48481" x="6965950" y="2874963"/>
          <p14:tracePt t="48498" x="6946900" y="2894013"/>
          <p14:tracePt t="48517" x="6938963" y="2911475"/>
          <p14:tracePt t="48531" x="6919913" y="2938463"/>
        </p14:tracePtLst>
      </p14:laserTraceLst>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noRot="1" noChangeAspect="1" noMove="1" noResize="1" noEditPoints="1" noAdjustHandles="1" noChangeArrowheads="1" noChangeShapeType="1" noTextEdit="1"/>
          </p:cNvSpPr>
          <p:nvPr>
            <p:ph idx="4294967295"/>
          </p:nvPr>
        </p:nvSpPr>
        <p:spPr>
          <a:xfrm>
            <a:off x="457200" y="1481328"/>
            <a:ext cx="8229600" cy="4525963"/>
          </a:xfrm>
          <a:blipFill rotWithShape="1">
            <a:blip r:embed="rId5"/>
            <a:stretch>
              <a:fillRect t="-2291" r="-1926"/>
            </a:stretch>
          </a:blipFill>
          <a:ln>
            <a:miter lim="800000"/>
            <a:headEnd/>
            <a:tailEnd/>
          </a:ln>
          <a:extLst/>
        </p:spPr>
        <p:txBody>
          <a:bodyPr>
            <a:normAutofit/>
          </a:bodyPr>
          <a:lstStyle/>
          <a:p>
            <a:pPr marL="365760" indent="-256032" algn="l" rtl="0" eaLnBrk="1" fontAlgn="auto" hangingPunct="1">
              <a:spcBef>
                <a:spcPts val="400"/>
              </a:spcBef>
              <a:spcAft>
                <a:spcPts val="0"/>
              </a:spcAft>
              <a:buClr>
                <a:schemeClr val="accent1"/>
              </a:buClr>
              <a:buSzPct val="68000"/>
              <a:buFont typeface="Wingdings 3"/>
              <a:buChar char=""/>
              <a:defRPr/>
            </a:pPr>
            <a:r>
              <a:rPr lang="en-US" sz="2700">
                <a:noFill/>
              </a:rPr>
              <a:t> </a:t>
            </a:r>
          </a:p>
        </p:txBody>
      </p:sp>
      <p:sp>
        <p:nvSpPr>
          <p:cNvPr id="68611"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19A4EFC3-172C-4891-9294-673DB4198368}" type="slidenum">
              <a:rPr lang="ar-SA" altLang="ar-SA" sz="1000">
                <a:latin typeface="Lucida Sans Unicode" panose="020B0602030504020204" pitchFamily="34" charset="0"/>
              </a:rPr>
              <a:pPr rtl="0" eaLnBrk="1" hangingPunct="1">
                <a:spcBef>
                  <a:spcPct val="0"/>
                </a:spcBef>
                <a:buClrTx/>
                <a:buSzTx/>
                <a:buFontTx/>
                <a:buNone/>
              </a:pPr>
              <a:t>32</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1143000"/>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a:effectLst>
                  <a:outerShdw blurRad="31750" dist="25400" dir="5400000" algn="tl" rotWithShape="0">
                    <a:srgbClr val="000000">
                      <a:alpha val="25000"/>
                    </a:srgbClr>
                  </a:outerShdw>
                </a:effectLst>
              </a:rPr>
              <a:t>Standard Deviation</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06094"/>
    </mc:Choice>
    <mc:Fallback>
      <p:transition spd="slow" advTm="1060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17406" x="6831013" y="2919413"/>
          <p14:tracePt t="17412" x="6715125" y="2884488"/>
          <p14:tracePt t="17420" x="6599238" y="2847975"/>
          <p14:tracePt t="17437" x="6286500" y="2759075"/>
          <p14:tracePt t="17456" x="5562600" y="2544763"/>
          <p14:tracePt t="17471" x="4991100" y="2339975"/>
          <p14:tracePt t="17487" x="4554538" y="2143125"/>
          <p14:tracePt t="17521" x="3608388" y="1731963"/>
          <p14:tracePt t="17554" x="3116263" y="1455738"/>
          <p14:tracePt t="17588" x="2751138" y="1250950"/>
          <p14:tracePt t="17603" x="2660650" y="1204913"/>
          <p14:tracePt t="17620" x="2633663" y="1187450"/>
          <p14:tracePt t="17638" x="2608263" y="1160463"/>
          <p14:tracePt t="17921" x="2571750" y="1160463"/>
          <p14:tracePt t="17928" x="2517775" y="1160463"/>
          <p14:tracePt t="17937" x="2455863" y="1169988"/>
          <p14:tracePt t="17955" x="2339975" y="1196975"/>
          <p14:tracePt t="17970" x="2276475" y="1204913"/>
          <p14:tracePt t="17987" x="2214563" y="1204913"/>
          <p14:tracePt t="18004" x="2152650" y="1204913"/>
          <p14:tracePt t="18037" x="1982788" y="1204913"/>
          <p14:tracePt t="18071" x="1803400" y="1179513"/>
          <p14:tracePt t="18104" x="1517650" y="1160463"/>
          <p14:tracePt t="18121" x="1428750" y="1143000"/>
          <p14:tracePt t="18141" x="1330325" y="1133475"/>
          <p14:tracePt t="18154" x="1285875" y="1133475"/>
          <p14:tracePt t="18171" x="1241425" y="1133475"/>
          <p14:tracePt t="18187" x="1187450" y="1133475"/>
          <p14:tracePt t="18206" x="1116013" y="1116013"/>
          <p14:tracePt t="18220" x="1062038" y="1108075"/>
          <p14:tracePt t="18238" x="1009650" y="1108075"/>
          <p14:tracePt t="18254" x="938213" y="1081088"/>
          <p14:tracePt t="18273" x="803275" y="1054100"/>
          <p14:tracePt t="18287" x="704850" y="1017588"/>
          <p14:tracePt t="18303" x="598488" y="990600"/>
          <p14:tracePt t="18320" x="527050" y="973138"/>
          <p14:tracePt t="18339" x="455613" y="965200"/>
          <p14:tracePt t="18354" x="438150" y="955675"/>
          <p14:tracePt t="18371" x="419100" y="955675"/>
          <p14:tracePt t="18387" x="411163" y="955675"/>
          <p14:tracePt t="18407" x="401638" y="955675"/>
          <p14:tracePt t="18488" x="401638" y="965200"/>
          <p14:tracePt t="18509" x="411163" y="973138"/>
          <p14:tracePt t="18517" x="411163" y="982663"/>
          <p14:tracePt t="18524" x="419100" y="990600"/>
          <p14:tracePt t="18537" x="446088" y="1009650"/>
          <p14:tracePt t="18554" x="490538" y="1017588"/>
          <p14:tracePt t="18570" x="544513" y="1036638"/>
          <p14:tracePt t="18589" x="652463" y="1054100"/>
          <p14:tracePt t="18604" x="758825" y="1054100"/>
          <p14:tracePt t="18621" x="874713" y="1054100"/>
          <p14:tracePt t="18637" x="1000125" y="1054100"/>
          <p14:tracePt t="18655" x="1143000" y="1062038"/>
          <p14:tracePt t="18672" x="1268413" y="1081088"/>
          <p14:tracePt t="18688" x="1401763" y="1089025"/>
          <p14:tracePt t="18706" x="1643063" y="1098550"/>
          <p14:tracePt t="18720" x="1758950" y="1108075"/>
          <p14:tracePt t="18737" x="1911350" y="1116013"/>
          <p14:tracePt t="18754" x="2027238" y="1116013"/>
          <p14:tracePt t="18773" x="2187575" y="1116013"/>
          <p14:tracePt t="18787" x="2286000" y="1116013"/>
          <p14:tracePt t="18804" x="2419350" y="1116013"/>
          <p14:tracePt t="18820" x="2589213" y="1089025"/>
          <p14:tracePt t="18838" x="2795588" y="1071563"/>
          <p14:tracePt t="18854" x="2901950" y="1071563"/>
          <p14:tracePt t="18871" x="3036888" y="1071563"/>
          <p14:tracePt t="18887" x="3160713" y="1071563"/>
          <p14:tracePt t="18894" x="3224213" y="1071563"/>
          <p14:tracePt t="18905" x="3322638" y="1081088"/>
          <p14:tracePt t="18921" x="3419475" y="1089025"/>
          <p14:tracePt t="18938" x="3517900" y="1098550"/>
          <p14:tracePt t="18956" x="3670300" y="1108075"/>
          <p14:tracePt t="18970" x="3751263" y="1108075"/>
          <p14:tracePt t="18987" x="3822700" y="1108075"/>
          <p14:tracePt t="19004" x="3894138" y="1108075"/>
          <p14:tracePt t="19023" x="3990975" y="1108075"/>
          <p14:tracePt t="19037" x="4062413" y="1108075"/>
          <p14:tracePt t="19054" x="4125913" y="1108075"/>
          <p14:tracePt t="19071" x="4179888" y="1108075"/>
          <p14:tracePt t="19088" x="4241800" y="1098550"/>
          <p14:tracePt t="19104" x="4268788" y="1081088"/>
          <p14:tracePt t="19121" x="4295775" y="1081088"/>
          <p14:tracePt t="19138" x="4313238" y="1071563"/>
          <p14:tracePt t="19155" x="4330700" y="1054100"/>
          <p14:tracePt t="19171" x="4340225" y="1036638"/>
          <p14:tracePt t="19187" x="4357688" y="1027113"/>
          <p14:tracePt t="19206" x="4357688" y="982663"/>
          <p14:tracePt t="19221" x="4357688" y="938213"/>
          <p14:tracePt t="19237" x="4340225" y="901700"/>
          <p14:tracePt t="19254" x="4322763" y="874713"/>
          <p14:tracePt t="19273" x="4295775" y="847725"/>
          <p14:tracePt t="19287" x="4286250" y="830263"/>
          <p14:tracePt t="19304" x="4276725" y="822325"/>
          <p14:tracePt t="19321" x="4241800" y="803275"/>
          <p14:tracePt t="19338" x="4160838" y="768350"/>
          <p14:tracePt t="19354" x="4108450" y="750888"/>
          <p14:tracePt t="19370" x="4062413" y="750888"/>
          <p14:tracePt t="19387" x="3983038" y="741363"/>
          <p14:tracePt t="19405" x="3830638" y="741363"/>
          <p14:tracePt t="19421" x="3697288" y="731838"/>
          <p14:tracePt t="19438" x="3598863" y="731838"/>
          <p14:tracePt t="19455" x="3473450" y="723900"/>
          <p14:tracePt t="19471" x="3259138" y="696913"/>
          <p14:tracePt t="19488" x="3125788" y="669925"/>
          <p14:tracePt t="19504" x="3027363" y="652463"/>
          <p14:tracePt t="19525" x="2813050" y="615950"/>
          <p14:tracePt t="19537" x="2687638" y="598488"/>
          <p14:tracePt t="19554" x="2581275" y="581025"/>
          <p14:tracePt t="19571" x="2509838" y="561975"/>
          <p14:tracePt t="19588" x="2455863" y="554038"/>
          <p14:tracePt t="19604" x="2428875" y="554038"/>
          <p14:tracePt t="19621" x="2411413" y="544513"/>
          <p14:tracePt t="19638" x="2384425" y="544513"/>
          <p14:tracePt t="19656" x="2347913" y="544513"/>
          <p14:tracePt t="19671" x="2312988" y="544513"/>
          <p14:tracePt t="19688" x="2286000" y="544513"/>
          <p14:tracePt t="19706" x="2232025" y="554038"/>
          <p14:tracePt t="19721" x="2197100" y="571500"/>
          <p14:tracePt t="19738" x="2179638" y="588963"/>
          <p14:tracePt t="19754" x="2152650" y="608013"/>
          <p14:tracePt t="19773" x="2125663" y="625475"/>
          <p14:tracePt t="19788" x="2108200" y="652463"/>
          <p14:tracePt t="19804" x="2089150" y="679450"/>
          <p14:tracePt t="19821" x="2081213" y="704850"/>
          <p14:tracePt t="19839" x="2071688" y="741363"/>
          <p14:tracePt t="19854" x="2071688" y="768350"/>
          <p14:tracePt t="19871" x="2071688" y="795338"/>
          <p14:tracePt t="19891" x="2071688" y="830263"/>
          <p14:tracePt t="19900" x="2081213" y="857250"/>
          <p14:tracePt t="19907" x="2081213" y="874713"/>
          <p14:tracePt t="19921" x="2098675" y="901700"/>
          <p14:tracePt t="19938" x="2116138" y="938213"/>
          <p14:tracePt t="19957" x="2143125" y="982663"/>
          <p14:tracePt t="19972" x="2170113" y="1009650"/>
          <p14:tracePt t="19988" x="2197100" y="1036638"/>
          <p14:tracePt t="20004" x="2232025" y="1062038"/>
          <p14:tracePt t="20023" x="2286000" y="1089025"/>
          <p14:tracePt t="20037" x="2322513" y="1108075"/>
          <p14:tracePt t="20055" x="2347913" y="1116013"/>
          <p14:tracePt t="20071" x="2393950" y="1133475"/>
          <p14:tracePt t="20089" x="2455863" y="1143000"/>
          <p14:tracePt t="20104" x="2509838" y="1143000"/>
          <p14:tracePt t="20121" x="2571750" y="1143000"/>
          <p14:tracePt t="20141" x="2697163" y="1143000"/>
          <p14:tracePt t="20155" x="2759075" y="1143000"/>
          <p14:tracePt t="20171" x="2857500" y="1133475"/>
          <p14:tracePt t="20188" x="2965450" y="1116013"/>
          <p14:tracePt t="20206" x="3116263" y="1098550"/>
          <p14:tracePt t="20221" x="3197225" y="1081088"/>
          <p14:tracePt t="20238" x="3241675" y="1071563"/>
          <p14:tracePt t="20255" x="3276600" y="1062038"/>
          <p14:tracePt t="20274" x="3340100" y="1036638"/>
          <p14:tracePt t="20288" x="3402013" y="1017588"/>
          <p14:tracePt t="20305" x="3473450" y="982663"/>
          <p14:tracePt t="20325" x="3581400" y="955675"/>
          <p14:tracePt t="20338" x="3652838" y="919163"/>
          <p14:tracePt t="20354" x="3714750" y="893763"/>
          <p14:tracePt t="20371" x="3768725" y="866775"/>
          <p14:tracePt t="20391" x="3857625" y="822325"/>
          <p14:tracePt t="20405" x="3911600" y="803275"/>
          <p14:tracePt t="20421" x="3965575" y="785813"/>
          <p14:tracePt t="20438" x="3990975" y="768350"/>
          <p14:tracePt t="20457" x="4037013" y="741363"/>
          <p14:tracePt t="20471" x="4062413" y="731838"/>
          <p14:tracePt t="20489" x="4071938" y="723900"/>
          <p14:tracePt t="20504" x="4081463" y="723900"/>
          <p14:tracePt t="20524" x="4089400" y="704850"/>
          <p14:tracePt t="20538" x="4089400" y="679450"/>
          <p14:tracePt t="20555" x="4089400" y="652463"/>
          <p14:tracePt t="20571" x="4089400" y="615950"/>
          <p14:tracePt t="20588" x="4071938" y="571500"/>
          <p14:tracePt t="20604" x="4054475" y="554038"/>
          <p14:tracePt t="20621" x="4037013" y="544513"/>
          <p14:tracePt t="20640" x="3973513" y="517525"/>
          <p14:tracePt t="20655" x="3938588" y="500063"/>
          <p14:tracePt t="20672" x="3884613" y="490538"/>
          <p14:tracePt t="20689" x="3768725" y="482600"/>
          <p14:tracePt t="20706" x="3589338" y="482600"/>
          <p14:tracePt t="20721" x="3465513" y="500063"/>
          <p14:tracePt t="20738" x="3357563" y="527050"/>
          <p14:tracePt t="20755" x="3232150" y="554038"/>
          <p14:tracePt t="20772" x="3009900" y="571500"/>
          <p14:tracePt t="20788" x="2928938" y="571500"/>
          <p14:tracePt t="20805" x="2857500" y="581025"/>
          <p14:tracePt t="20821" x="2776538" y="588963"/>
          <p14:tracePt t="20838" x="2625725" y="615950"/>
          <p14:tracePt t="20854" x="2527300" y="633413"/>
          <p14:tracePt t="20871" x="2438400" y="652463"/>
          <p14:tracePt t="20891" x="2347913" y="669925"/>
          <p14:tracePt t="20905" x="2303463" y="687388"/>
          <p14:tracePt t="20922" x="2259013" y="704850"/>
          <p14:tracePt t="20938" x="2205038" y="714375"/>
          <p14:tracePt t="20956" x="2160588" y="731838"/>
          <p14:tracePt t="20971" x="2143125" y="741363"/>
          <p14:tracePt t="20988" x="2125663" y="741363"/>
          <p14:tracePt t="21005" x="2116138" y="750888"/>
          <p14:tracePt t="21022" x="2108200" y="758825"/>
          <p14:tracePt t="21038" x="2098675" y="768350"/>
          <p14:tracePt t="21055" x="2089150" y="776288"/>
          <p14:tracePt t="21073" x="2089150" y="795338"/>
          <p14:tracePt t="21089" x="2089150" y="812800"/>
          <p14:tracePt t="21105" x="2108200" y="839788"/>
          <p14:tracePt t="21121" x="2116138" y="874713"/>
          <p14:tracePt t="21141" x="2152650" y="938213"/>
          <p14:tracePt t="21155" x="2179638" y="982663"/>
          <p14:tracePt t="21172" x="2205038" y="1017588"/>
          <p14:tracePt t="21188" x="2232025" y="1054100"/>
          <p14:tracePt t="21206" x="2268538" y="1089025"/>
          <p14:tracePt t="21221" x="2303463" y="1116013"/>
          <p14:tracePt t="21239" x="2339975" y="1143000"/>
          <p14:tracePt t="21255" x="2401888" y="1169988"/>
          <p14:tracePt t="21273" x="2482850" y="1214438"/>
          <p14:tracePt t="21288" x="2554288" y="1231900"/>
          <p14:tracePt t="21305" x="2608263" y="1250950"/>
          <p14:tracePt t="21324" x="2697163" y="1268413"/>
          <p14:tracePt t="21338" x="2776538" y="1268413"/>
          <p14:tracePt t="21355" x="2874963" y="1268413"/>
          <p14:tracePt t="21371" x="2973388" y="1268413"/>
          <p14:tracePt t="21390" x="3116263" y="1250950"/>
          <p14:tracePt t="21405" x="3205163" y="1231900"/>
          <p14:tracePt t="21422" x="3313113" y="1214438"/>
          <p14:tracePt t="21442" x="3500438" y="1179513"/>
          <p14:tracePt t="21456" x="3589338" y="1152525"/>
          <p14:tracePt t="21471" x="3670300" y="1133475"/>
          <p14:tracePt t="21488" x="3751263" y="1116013"/>
          <p14:tracePt t="21505" x="3830638" y="1089025"/>
          <p14:tracePt t="21522" x="3938588" y="1054100"/>
          <p14:tracePt t="21538" x="3990975" y="1027113"/>
          <p14:tracePt t="21555" x="4062413" y="1000125"/>
          <p14:tracePt t="21574" x="4143375" y="955675"/>
          <p14:tracePt t="21588" x="4179888" y="938213"/>
          <p14:tracePt t="21605" x="4205288" y="928688"/>
          <p14:tracePt t="21622" x="4232275" y="911225"/>
          <p14:tracePt t="21641" x="4241800" y="901700"/>
          <p14:tracePt t="21655" x="4251325" y="893763"/>
          <p14:tracePt t="21672" x="4259263" y="884238"/>
          <p14:tracePt t="21705" x="4268788" y="874713"/>
          <p14:tracePt t="21723" x="4268788" y="866775"/>
          <p14:tracePt t="21738" x="4268788" y="857250"/>
          <p14:tracePt t="21758" x="4251325" y="812800"/>
          <p14:tracePt t="21772" x="4197350" y="758825"/>
          <p14:tracePt t="21788" x="4108450" y="696913"/>
          <p14:tracePt t="21805" x="4000500" y="633413"/>
          <p14:tracePt t="21824" x="3875088" y="561975"/>
          <p14:tracePt t="21838" x="3830638" y="536575"/>
          <p14:tracePt t="21855" x="3786188" y="527050"/>
          <p14:tracePt t="21872" x="3714750" y="509588"/>
          <p14:tracePt t="21891" x="3544888" y="473075"/>
          <p14:tracePt t="21905" x="3429000" y="465138"/>
          <p14:tracePt t="21922" x="3330575" y="455613"/>
          <p14:tracePt t="21938" x="3259138" y="438150"/>
          <p14:tracePt t="21956" x="3116263" y="419100"/>
          <p14:tracePt t="21971" x="3017838" y="419100"/>
          <p14:tracePt t="21989" x="2928938" y="419100"/>
          <p14:tracePt t="22005" x="2857500" y="419100"/>
          <p14:tracePt t="22022" x="2795588" y="428625"/>
          <p14:tracePt t="22039" x="2741613" y="438150"/>
          <p14:tracePt t="22055" x="2660650" y="455613"/>
          <p14:tracePt t="22074" x="2544763" y="509588"/>
          <p14:tracePt t="22088" x="2455863" y="527050"/>
          <p14:tracePt t="22105" x="2384425" y="554038"/>
          <p14:tracePt t="22122" x="2339975" y="561975"/>
          <p14:tracePt t="22140" x="2286000" y="588963"/>
          <p14:tracePt t="22156" x="2241550" y="615950"/>
          <p14:tracePt t="22172" x="2224088" y="633413"/>
          <p14:tracePt t="22188" x="2197100" y="642938"/>
          <p14:tracePt t="22206" x="2160588" y="669925"/>
          <p14:tracePt t="22222" x="2152650" y="679450"/>
          <p14:tracePt t="22239" x="2125663" y="714375"/>
          <p14:tracePt t="22257" x="2098675" y="785813"/>
          <p14:tracePt t="22272" x="2081213" y="839788"/>
          <p14:tracePt t="22289" x="2071688" y="893763"/>
          <p14:tracePt t="22306" x="2071688" y="946150"/>
          <p14:tracePt t="22324" x="2081213" y="1000125"/>
          <p14:tracePt t="22338" x="2089150" y="1036638"/>
          <p14:tracePt t="22355" x="2108200" y="1054100"/>
          <p14:tracePt t="22372" x="2133600" y="1089025"/>
          <p14:tracePt t="22390" x="2170113" y="1125538"/>
          <p14:tracePt t="22406" x="2205038" y="1160463"/>
          <p14:tracePt t="22422" x="2259013" y="1196975"/>
          <p14:tracePt t="22441" x="2347913" y="1258888"/>
          <p14:tracePt t="22456" x="2428875" y="1295400"/>
          <p14:tracePt t="22472" x="2500313" y="1322388"/>
          <p14:tracePt t="22488" x="2562225" y="1347788"/>
          <p14:tracePt t="22507" x="2660650" y="1366838"/>
          <p14:tracePt t="22522" x="2759075" y="1384300"/>
          <p14:tracePt t="22539" x="2867025" y="1384300"/>
          <p14:tracePt t="22555" x="2990850" y="1374775"/>
          <p14:tracePt t="22575" x="3108325" y="1357313"/>
          <p14:tracePt t="22589" x="3170238" y="1347788"/>
          <p14:tracePt t="22605" x="3259138" y="1347788"/>
          <p14:tracePt t="22622" x="3357563" y="1322388"/>
          <p14:tracePt t="22639" x="3509963" y="1285875"/>
          <p14:tracePt t="22656" x="3608388" y="1258888"/>
          <p14:tracePt t="22673" x="3687763" y="1241425"/>
          <p14:tracePt t="22691" x="3822700" y="1214438"/>
          <p14:tracePt t="22705" x="3902075" y="1179513"/>
          <p14:tracePt t="22722" x="3973513" y="1160463"/>
          <p14:tracePt t="22739" x="4054475" y="1133475"/>
          <p14:tracePt t="22757" x="4133850" y="1108075"/>
          <p14:tracePt t="22772" x="4160838" y="1089025"/>
          <p14:tracePt t="22789" x="4197350" y="1081088"/>
          <p14:tracePt t="22805" x="4224338" y="1071563"/>
          <p14:tracePt t="22824" x="4241800" y="1054100"/>
          <p14:tracePt t="22839" x="4251325" y="1054100"/>
          <p14:tracePt t="22856" x="4259263" y="1044575"/>
          <p14:tracePt t="22890" x="4259263" y="1009650"/>
          <p14:tracePt t="22906" x="4259263" y="973138"/>
          <p14:tracePt t="22923" x="4259263" y="946150"/>
          <p14:tracePt t="22942" x="4241800" y="901700"/>
          <p14:tracePt t="22956" x="4232275" y="874713"/>
          <p14:tracePt t="22972" x="4214813" y="847725"/>
          <p14:tracePt t="22989" x="4197350" y="830263"/>
          <p14:tracePt t="23007" x="4143375" y="776288"/>
          <p14:tracePt t="23022" x="4081463" y="731838"/>
          <p14:tracePt t="23039" x="4010025" y="696913"/>
          <p14:tracePt t="23055" x="3956050" y="669925"/>
          <p14:tracePt t="23074" x="3884613" y="633413"/>
          <p14:tracePt t="23089" x="3848100" y="615950"/>
          <p14:tracePt t="23106" x="3813175" y="615950"/>
          <p14:tracePt t="23122" x="3751263" y="608013"/>
          <p14:tracePt t="23139" x="3598863" y="598488"/>
          <p14:tracePt t="23155" x="3509963" y="588963"/>
          <p14:tracePt t="23172" x="3438525" y="588963"/>
          <p14:tracePt t="23192" x="3340100" y="588963"/>
          <p14:tracePt t="23205" x="3241675" y="588963"/>
          <p14:tracePt t="23222" x="3108325" y="588963"/>
          <p14:tracePt t="23239" x="3000375" y="598488"/>
          <p14:tracePt t="23257" x="2867025" y="608013"/>
          <p14:tracePt t="23272" x="2759075" y="608013"/>
          <p14:tracePt t="23289" x="2660650" y="615950"/>
          <p14:tracePt t="23305" x="2581275" y="625475"/>
          <p14:tracePt t="23323" x="2455863" y="625475"/>
          <p14:tracePt t="23339" x="2393950" y="625475"/>
          <p14:tracePt t="23356" x="2347913" y="633413"/>
          <p14:tracePt t="23374" x="2286000" y="652463"/>
          <p14:tracePt t="23389" x="2241550" y="660400"/>
          <p14:tracePt t="23406" x="2197100" y="679450"/>
          <p14:tracePt t="23422" x="2152650" y="687388"/>
          <p14:tracePt t="23441" x="2098675" y="704850"/>
          <p14:tracePt t="23456" x="2071688" y="704850"/>
          <p14:tracePt t="23472" x="2054225" y="723900"/>
          <p14:tracePt t="23489" x="2036763" y="741363"/>
          <p14:tracePt t="23506" x="2009775" y="803275"/>
          <p14:tracePt t="23522" x="2000250" y="839788"/>
          <p14:tracePt t="23539" x="2000250" y="893763"/>
          <p14:tracePt t="23556" x="2000250" y="955675"/>
          <p14:tracePt t="23573" x="2027238" y="1009650"/>
          <p14:tracePt t="23589" x="2054225" y="1062038"/>
          <p14:tracePt t="23606" x="2089150" y="1143000"/>
          <p14:tracePt t="23624" x="2170113" y="1258888"/>
          <p14:tracePt t="23640" x="2205038" y="1303338"/>
          <p14:tracePt t="23656" x="2241550" y="1357313"/>
          <p14:tracePt t="23673" x="2268538" y="1393825"/>
          <p14:tracePt t="23690" x="2322513" y="1438275"/>
          <p14:tracePt t="23706" x="2366963" y="1482725"/>
          <p14:tracePt t="23723" x="2428875" y="1509713"/>
          <p14:tracePt t="23739" x="2500313" y="1536700"/>
          <p14:tracePt t="23756" x="2616200" y="1554163"/>
          <p14:tracePt t="23772" x="2687638" y="1571625"/>
          <p14:tracePt t="23789" x="2759075" y="1571625"/>
          <p14:tracePt t="23806" x="2884488" y="1571625"/>
          <p14:tracePt t="23822" x="3098800" y="1562100"/>
          <p14:tracePt t="23839" x="3205163" y="1562100"/>
          <p14:tracePt t="23856" x="3357563" y="1544638"/>
          <p14:tracePt t="23875" x="3581400" y="1527175"/>
          <p14:tracePt t="23890" x="3714750" y="1517650"/>
          <p14:tracePt t="23896" x="3768725" y="1509713"/>
          <p14:tracePt t="23906" x="3840163" y="1509713"/>
          <p14:tracePt t="23923" x="3983038" y="1490663"/>
          <p14:tracePt t="23940" x="4187825" y="1473200"/>
          <p14:tracePt t="23956" x="4303713" y="1446213"/>
          <p14:tracePt t="23973" x="4367213" y="1419225"/>
          <p14:tracePt t="23991" x="4438650" y="1393825"/>
          <p14:tracePt t="24006" x="4518025" y="1347788"/>
          <p14:tracePt t="24022" x="4554538" y="1322388"/>
          <p14:tracePt t="24039" x="4598988" y="1258888"/>
          <p14:tracePt t="24059" x="4643438" y="1169988"/>
          <p14:tracePt t="24073" x="4652963" y="1108075"/>
          <p14:tracePt t="24089" x="4652963" y="1062038"/>
          <p14:tracePt t="24106" x="4652963" y="1017588"/>
          <p14:tracePt t="24125" x="4643438" y="973138"/>
          <p14:tracePt t="24139" x="4625975" y="928688"/>
          <p14:tracePt t="24156" x="4598988" y="893763"/>
          <p14:tracePt t="24175" x="4562475" y="839788"/>
          <p14:tracePt t="24191" x="4491038" y="803275"/>
          <p14:tracePt t="24206" x="4394200" y="758825"/>
          <p14:tracePt t="24223" x="4295775" y="723900"/>
          <p14:tracePt t="24242" x="4143375" y="687388"/>
          <p14:tracePt t="24256" x="4071938" y="679450"/>
          <p14:tracePt t="24273" x="3990975" y="679450"/>
          <p14:tracePt t="24289" x="3875088" y="679450"/>
          <p14:tracePt t="24308" x="3670300" y="652463"/>
          <p14:tracePt t="24322" x="3554413" y="652463"/>
          <p14:tracePt t="24339" x="3455988" y="642938"/>
          <p14:tracePt t="24356" x="3348038" y="633413"/>
          <p14:tracePt t="24374" x="3160713" y="625475"/>
          <p14:tracePt t="24390" x="3081338" y="615950"/>
          <p14:tracePt t="24407" x="3017838" y="608013"/>
          <p14:tracePt t="24423" x="2946400" y="608013"/>
          <p14:tracePt t="24441" x="2830513" y="608013"/>
          <p14:tracePt t="24456" x="2768600" y="608013"/>
          <p14:tracePt t="24473" x="2705100" y="608013"/>
          <p14:tracePt t="24492" x="2633663" y="608013"/>
          <p14:tracePt t="24506" x="2589213" y="608013"/>
          <p14:tracePt t="24523" x="2562225" y="625475"/>
          <p14:tracePt t="24539" x="2527300" y="633413"/>
          <p14:tracePt t="24558" x="2490788" y="652463"/>
          <p14:tracePt t="24572" x="2465388" y="660400"/>
          <p14:tracePt t="24589" x="2428875" y="679450"/>
          <p14:tracePt t="24606" x="2401888" y="696913"/>
          <p14:tracePt t="24624" x="2366963" y="714375"/>
          <p14:tracePt t="24640" x="2339975" y="723900"/>
          <p14:tracePt t="24657" x="2312988" y="741363"/>
          <p14:tracePt t="24673" x="2303463" y="750888"/>
          <p14:tracePt t="24690" x="2276475" y="768350"/>
          <p14:tracePt t="24706" x="2259013" y="785813"/>
          <p14:tracePt t="24723" x="2251075" y="803275"/>
          <p14:tracePt t="24741" x="2224088" y="839788"/>
          <p14:tracePt t="24756" x="2205038" y="866775"/>
          <p14:tracePt t="24773" x="2197100" y="893763"/>
          <p14:tracePt t="24789" x="2187575" y="911225"/>
          <p14:tracePt t="24809" x="2179638" y="938213"/>
          <p14:tracePt t="24822" x="2170113" y="955675"/>
          <p14:tracePt t="24840" x="2170113" y="973138"/>
          <p14:tracePt t="24856" x="2170113" y="990600"/>
          <p14:tracePt t="24874" x="2179638" y="1017588"/>
          <p14:tracePt t="24889" x="2187575" y="1036638"/>
          <p14:tracePt t="24906" x="2205038" y="1062038"/>
          <p14:tracePt t="24911" x="2214563" y="1071563"/>
          <p14:tracePt t="24925" x="2232025" y="1098550"/>
          <p14:tracePt t="24939" x="2241550" y="1108075"/>
          <p14:tracePt t="24956" x="2251075" y="1125538"/>
          <p14:tracePt t="24973" x="2259013" y="1133475"/>
          <p14:tracePt t="24991" x="2276475" y="1143000"/>
          <p14:tracePt t="25006" x="2295525" y="1152525"/>
          <p14:tracePt t="25023" x="2312988" y="1160463"/>
          <p14:tracePt t="25040" x="2330450" y="1169988"/>
          <p14:tracePt t="25058" x="2357438" y="1187450"/>
          <p14:tracePt t="25073" x="2374900" y="1187450"/>
          <p14:tracePt t="25090" x="2384425" y="1187450"/>
          <p14:tracePt t="25106" x="2411413" y="1187450"/>
          <p14:tracePt t="25124" x="2446338" y="1187450"/>
          <p14:tracePt t="25140" x="2482850" y="1187450"/>
          <p14:tracePt t="25156" x="2517775" y="1187450"/>
          <p14:tracePt t="25175" x="2554288" y="1179513"/>
          <p14:tracePt t="25190" x="2589213" y="1169988"/>
          <p14:tracePt t="25206" x="2608263" y="1169988"/>
          <p14:tracePt t="25223" x="2643188" y="1160463"/>
          <p14:tracePt t="25241" x="2697163" y="1152525"/>
          <p14:tracePt t="25256" x="2732088" y="1152525"/>
          <p14:tracePt t="25273" x="2759075" y="1143000"/>
          <p14:tracePt t="25290" x="2795588" y="1143000"/>
          <p14:tracePt t="25307" x="2840038" y="1143000"/>
          <p14:tracePt t="25323" x="2867025" y="1143000"/>
          <p14:tracePt t="25340" x="2894013" y="1143000"/>
          <p14:tracePt t="25359" x="2946400" y="1125538"/>
          <p14:tracePt t="25374" x="2973388" y="1125538"/>
          <p14:tracePt t="25390" x="3017838" y="1125538"/>
          <p14:tracePt t="25395" x="3027363" y="1125538"/>
          <p14:tracePt t="25406" x="3044825" y="1125538"/>
          <p14:tracePt t="25425" x="3098800" y="1125538"/>
          <p14:tracePt t="25440" x="3116263" y="1125538"/>
          <p14:tracePt t="25456" x="3143250" y="1125538"/>
          <p14:tracePt t="25473" x="3160713" y="1125538"/>
          <p14:tracePt t="25491" x="3214688" y="1125538"/>
          <p14:tracePt t="25506" x="3251200" y="1125538"/>
          <p14:tracePt t="25524" x="3286125" y="1125538"/>
          <p14:tracePt t="25540" x="3330575" y="1125538"/>
          <p14:tracePt t="25557" x="3394075" y="1125538"/>
          <p14:tracePt t="25573" x="3429000" y="1125538"/>
          <p14:tracePt t="25590" x="3473450" y="1125538"/>
          <p14:tracePt t="25608" x="3490913" y="1125538"/>
          <p14:tracePt t="25623" x="3527425" y="1133475"/>
          <p14:tracePt t="25640" x="3536950" y="1133475"/>
          <p14:tracePt t="25657" x="3554413" y="1133475"/>
          <p14:tracePt t="25675" x="3562350" y="1133475"/>
          <p14:tracePt t="25690" x="3571875" y="1133475"/>
          <p14:tracePt t="25707" x="3581400" y="1133475"/>
          <p14:tracePt t="25971" x="3562350" y="1133475"/>
          <p14:tracePt t="25978" x="3536950" y="1143000"/>
          <p14:tracePt t="25991" x="3465513" y="1152525"/>
          <p14:tracePt t="26007" x="3394075" y="1160463"/>
          <p14:tracePt t="26024" x="3330575" y="1169988"/>
          <p14:tracePt t="26042" x="3205163" y="1204913"/>
          <p14:tracePt t="26057" x="3125788" y="1214438"/>
          <p14:tracePt t="26073" x="3017838" y="1223963"/>
          <p14:tracePt t="26090" x="2938463" y="1241425"/>
          <p14:tracePt t="26110" x="2830513" y="1241425"/>
          <p14:tracePt t="26124" x="2714625" y="1250950"/>
          <p14:tracePt t="26140" x="2625725" y="1250950"/>
          <p14:tracePt t="26159" x="2509838" y="1250950"/>
          <p14:tracePt t="26175" x="2401888" y="1250950"/>
          <p14:tracePt t="26190" x="2347913" y="1250950"/>
          <p14:tracePt t="26208" x="2295525" y="1250950"/>
          <p14:tracePt t="26227" x="2232025" y="1241425"/>
          <p14:tracePt t="26241" x="2179638" y="1241425"/>
          <p14:tracePt t="26256" x="2143125" y="1231900"/>
          <p14:tracePt t="26273" x="2116138" y="1231900"/>
          <p14:tracePt t="26293" x="2062163" y="1223963"/>
          <p14:tracePt t="26307" x="2027238" y="1223963"/>
          <p14:tracePt t="26323" x="2000250" y="1223963"/>
          <p14:tracePt t="26340" x="1982788" y="1214438"/>
          <p14:tracePt t="26359" x="1946275" y="1204913"/>
          <p14:tracePt t="26373" x="1919288" y="1196975"/>
          <p14:tracePt t="26391" x="1893888" y="1196975"/>
          <p14:tracePt t="26397" x="1884363" y="1196975"/>
          <p14:tracePt t="26410" x="1857375" y="1187450"/>
          <p14:tracePt t="26424" x="1822450" y="1179513"/>
          <p14:tracePt t="26440" x="1795463" y="1179513"/>
          <p14:tracePt t="26457" x="1776413" y="1160463"/>
          <p14:tracePt t="26475" x="1741488" y="1160463"/>
          <p14:tracePt t="26490" x="1731963" y="1160463"/>
          <p14:tracePt t="26506" x="1714500" y="1160463"/>
          <p14:tracePt t="26543" x="1704975" y="1160463"/>
          <p14:tracePt t="26610" x="1697038" y="1160463"/>
          <p14:tracePt t="26912" x="1714500" y="1160463"/>
          <p14:tracePt t="26918" x="1741488" y="1152525"/>
          <p14:tracePt t="26925" x="1776413" y="1133475"/>
          <p14:tracePt t="26940" x="1874838" y="1116013"/>
          <p14:tracePt t="26957" x="1973263" y="1089025"/>
          <p14:tracePt t="26975" x="2071688" y="1062038"/>
          <p14:tracePt t="26990" x="2116138" y="1054100"/>
          <p14:tracePt t="27007" x="2152650" y="1044575"/>
          <p14:tracePt t="27024" x="2170113" y="1036638"/>
          <p14:tracePt t="27043" x="2187575" y="1036638"/>
          <p14:tracePt t="27074" x="2197100" y="1036638"/>
          <p14:tracePt t="27090" x="2205038" y="1036638"/>
          <p14:tracePt t="27205" x="2197100" y="1036638"/>
          <p14:tracePt t="27213" x="2187575" y="1036638"/>
          <p14:tracePt t="27226" x="2152650" y="1036638"/>
          <p14:tracePt t="27240" x="2108200" y="1036638"/>
          <p14:tracePt t="27257" x="2054225" y="1036638"/>
          <p14:tracePt t="27274" x="2017713" y="1036638"/>
          <p14:tracePt t="27292" x="1965325" y="1054100"/>
          <p14:tracePt t="27307" x="1928813" y="1054100"/>
          <p14:tracePt t="27324" x="1901825" y="1062038"/>
          <p14:tracePt t="27341" x="1857375" y="1071563"/>
          <p14:tracePt t="27357" x="1776413" y="1081088"/>
          <p14:tracePt t="27374" x="1731963" y="1081088"/>
          <p14:tracePt t="27390" x="1679575" y="1089025"/>
          <p14:tracePt t="27410" x="1625600" y="1089025"/>
          <p14:tracePt t="27424" x="1598613" y="1089025"/>
          <p14:tracePt t="27441" x="1589088" y="1089025"/>
          <p14:tracePt t="27457" x="1571625" y="1089025"/>
          <p14:tracePt t="27476" x="1544638" y="1089025"/>
          <p14:tracePt t="27491" x="1536700" y="1089025"/>
          <p14:tracePt t="27508" x="1517650" y="1089025"/>
          <p14:tracePt t="27524" x="1490663" y="1089025"/>
          <p14:tracePt t="27541" x="1438275" y="1089025"/>
          <p14:tracePt t="27557" x="1384300" y="1089025"/>
          <p14:tracePt t="27574" x="1322388" y="1098550"/>
          <p14:tracePt t="27591" x="1258888" y="1108075"/>
          <p14:tracePt t="27608" x="1160463" y="1108075"/>
          <p14:tracePt t="27624" x="1108075" y="1108075"/>
          <p14:tracePt t="27640" x="1044575" y="1108075"/>
          <p14:tracePt t="27660" x="938213" y="1108075"/>
          <p14:tracePt t="27674" x="874713" y="1108075"/>
          <p14:tracePt t="27691" x="822325" y="1108075"/>
          <p14:tracePt t="27707" x="776288" y="1108075"/>
          <p14:tracePt t="27725" x="714375" y="1098550"/>
          <p14:tracePt t="27740" x="696913" y="1098550"/>
          <p14:tracePt t="27757" x="669925" y="1098550"/>
          <p14:tracePt t="27777" x="633413" y="1098550"/>
          <p14:tracePt t="27791" x="615950" y="1098550"/>
          <p14:tracePt t="27807" x="598488" y="1098550"/>
          <p14:tracePt t="27824" x="581025" y="1098550"/>
          <p14:tracePt t="27843" x="561975" y="1098550"/>
          <p14:tracePt t="27857" x="554038" y="1098550"/>
          <p14:tracePt t="27874" x="544513" y="1098550"/>
          <p14:tracePt t="27909" x="536575" y="1098550"/>
          <p14:tracePt t="38631" x="581025" y="1108075"/>
          <p14:tracePt t="38638" x="652463" y="1125538"/>
          <p14:tracePt t="38645" x="723900" y="1143000"/>
          <p14:tracePt t="38662" x="901700" y="1169988"/>
          <p14:tracePt t="38680" x="1295400" y="1214438"/>
          <p14:tracePt t="38695" x="1509713" y="1231900"/>
          <p14:tracePt t="38711" x="1741488" y="1241425"/>
          <p14:tracePt t="38746" x="2268538" y="1285875"/>
          <p14:tracePt t="38778" x="2633663" y="1339850"/>
          <p14:tracePt t="38814" x="3017838" y="1401763"/>
          <p14:tracePt t="38828" x="3152775" y="1428750"/>
          <p14:tracePt t="38845" x="3268663" y="1446213"/>
          <p14:tracePt t="38861" x="3402013" y="1455738"/>
          <p14:tracePt t="38879" x="3598863" y="1482725"/>
          <p14:tracePt t="38895" x="3732213" y="1509713"/>
          <p14:tracePt t="38912" x="3822700" y="1536700"/>
          <p14:tracePt t="38931" x="3946525" y="1581150"/>
          <p14:tracePt t="38946" x="4027488" y="1616075"/>
          <p14:tracePt t="38952" x="4062413" y="1633538"/>
          <p14:tracePt t="38961" x="4089400" y="1643063"/>
          <p14:tracePt t="38978" x="4152900" y="1670050"/>
          <p14:tracePt t="38997" x="4259263" y="1697038"/>
          <p14:tracePt t="39011" x="4313238" y="1724025"/>
          <p14:tracePt t="39029" x="4367213" y="1731963"/>
          <p14:tracePt t="39045" x="4429125" y="1741488"/>
          <p14:tracePt t="39064" x="4572000" y="1751013"/>
          <p14:tracePt t="39078" x="4643438" y="1751013"/>
          <p14:tracePt t="39095" x="4714875" y="1751013"/>
          <p14:tracePt t="39114" x="4795838" y="1731963"/>
          <p14:tracePt t="39128" x="4840288" y="1731963"/>
          <p14:tracePt t="39145" x="4875213" y="1724025"/>
          <p14:tracePt t="39162" x="4919663" y="1724025"/>
          <p14:tracePt t="39181" x="4991100" y="1714500"/>
          <p14:tracePt t="39195" x="5027613" y="1714500"/>
          <p14:tracePt t="39212" x="5062538" y="1714500"/>
          <p14:tracePt t="39228" x="5099050" y="1714500"/>
          <p14:tracePt t="39246" x="5143500" y="1714500"/>
          <p14:tracePt t="39262" x="5170488" y="1714500"/>
          <p14:tracePt t="39279" x="5187950" y="1714500"/>
          <p14:tracePt t="39298" x="5224463" y="1714500"/>
          <p14:tracePt t="39312" x="5232400" y="1714500"/>
          <p14:tracePt t="39330" x="5251450" y="1714500"/>
          <p14:tracePt t="39345" x="5268913" y="1714500"/>
          <p14:tracePt t="39365" x="5286375" y="1714500"/>
          <p14:tracePt t="39379" x="5303838" y="1724025"/>
          <p14:tracePt t="39395" x="5313363" y="1731963"/>
          <p14:tracePt t="39412" x="5322888" y="1731963"/>
          <p14:tracePt t="39430" x="5330825" y="1741488"/>
          <p14:tracePt t="39445" x="5340350" y="1741488"/>
          <p14:tracePt t="39468" x="5348288" y="1741488"/>
          <p14:tracePt t="39926" x="5330825" y="1768475"/>
          <p14:tracePt t="39944" x="5276850" y="1803400"/>
          <p14:tracePt t="39951" x="5259388" y="1812925"/>
          <p14:tracePt t="39962" x="5241925" y="1830388"/>
          <p14:tracePt t="39981" x="5205413" y="1857375"/>
          <p14:tracePt t="39995" x="5197475" y="1866900"/>
          <p14:tracePt t="40012" x="5187950" y="1874838"/>
          <p14:tracePt t="40047" x="5180013" y="1884363"/>
          <p14:tracePt t="40387" x="5180013" y="1893888"/>
          <p14:tracePt t="40556" x="5180013" y="1901825"/>
          <p14:tracePt t="40592" x="5180013" y="1911350"/>
          <p14:tracePt t="40658" x="5170488" y="1911350"/>
          <p14:tracePt t="40666" x="5160963" y="1919288"/>
          <p14:tracePt t="40681" x="5153025" y="1928813"/>
          <p14:tracePt t="40712" x="5062538" y="1965325"/>
          <p14:tracePt t="40745" x="4795838" y="2009775"/>
          <p14:tracePt t="40779" x="4483100" y="2027238"/>
          <p14:tracePt t="40797" x="4232275" y="2044700"/>
          <p14:tracePt t="40812" x="4125913" y="2054225"/>
          <p14:tracePt t="40829" x="4000500" y="2081213"/>
          <p14:tracePt t="41174" x="3875088" y="2116138"/>
          <p14:tracePt t="41180" x="3786188" y="2143125"/>
          <p14:tracePt t="41196" x="3608388" y="2179638"/>
          <p14:tracePt t="41212" x="3438525" y="2205038"/>
          <p14:tracePt t="41229" x="3251200" y="2241550"/>
          <p14:tracePt t="41246" x="3133725" y="2251075"/>
          <p14:tracePt t="41262" x="3027363" y="2268538"/>
          <p14:tracePt t="41296" x="2830513" y="2276475"/>
          <p14:tracePt t="41329" x="2714625" y="2276475"/>
          <p14:tracePt t="41363" x="2544763" y="2268538"/>
          <p14:tracePt t="41379" x="2490788" y="2268538"/>
          <p14:tracePt t="41396" x="2446338" y="2268538"/>
          <p14:tracePt t="41413" x="2384425" y="2268538"/>
          <p14:tracePt t="41429" x="2357438" y="2268538"/>
          <p14:tracePt t="41446" x="2322513" y="2268538"/>
          <p14:tracePt t="41452" x="2312988" y="2268538"/>
          <p14:tracePt t="41465" x="2286000" y="2268538"/>
          <p14:tracePt t="41479" x="2251075" y="2268538"/>
          <p14:tracePt t="41496" x="2214563" y="2268538"/>
          <p14:tracePt t="41512" x="2179638" y="2268538"/>
          <p14:tracePt t="41532" x="2116138" y="2268538"/>
          <p14:tracePt t="41546" x="2081213" y="2268538"/>
          <p14:tracePt t="41563" x="2044700" y="2268538"/>
          <p14:tracePt t="41579" x="2027238" y="2268538"/>
          <p14:tracePt t="41597" x="1990725" y="2268538"/>
          <p14:tracePt t="41612" x="1965325" y="2268538"/>
          <p14:tracePt t="41629" x="1955800" y="2268538"/>
          <p14:tracePt t="41646" x="1946275" y="2268538"/>
          <p14:tracePt t="41664" x="1938338" y="2268538"/>
          <p14:tracePt t="41679" x="1928813" y="2268538"/>
          <p14:tracePt t="41908" x="1946275" y="2259013"/>
          <p14:tracePt t="41915" x="1973263" y="2259013"/>
          <p14:tracePt t="41929" x="1990725" y="2251075"/>
          <p14:tracePt t="41946" x="2017713" y="2241550"/>
          <p14:tracePt t="41952" x="2027238" y="2241550"/>
          <p14:tracePt t="41965" x="2054225" y="2232025"/>
          <p14:tracePt t="41979" x="2071688" y="2224088"/>
          <p14:tracePt t="41996" x="2089150" y="2214563"/>
          <p14:tracePt t="42013" x="2108200" y="2205038"/>
          <p14:tracePt t="42031" x="2143125" y="2197100"/>
          <p14:tracePt t="42046" x="2170113" y="2187575"/>
          <p14:tracePt t="42063" x="2197100" y="2187575"/>
          <p14:tracePt t="42080" x="2232025" y="2179638"/>
          <p14:tracePt t="42096" x="2276475" y="2170113"/>
          <p14:tracePt t="42112" x="2312988" y="2170113"/>
          <p14:tracePt t="42129" x="2357438" y="2170113"/>
          <p14:tracePt t="42147" x="2419350" y="2170113"/>
          <p14:tracePt t="42162" x="2465388" y="2170113"/>
          <p14:tracePt t="42179" x="2509838" y="2170113"/>
          <p14:tracePt t="42196" x="2562225" y="2170113"/>
          <p14:tracePt t="42214" x="2652713" y="2170113"/>
          <p14:tracePt t="42229" x="2714625" y="2170113"/>
          <p14:tracePt t="42246" x="2768600" y="2170113"/>
          <p14:tracePt t="42263" x="2813050" y="2160588"/>
          <p14:tracePt t="42281" x="2867025" y="2143125"/>
          <p14:tracePt t="42297" x="2911475" y="2143125"/>
          <p14:tracePt t="42313" x="2946400" y="2133600"/>
          <p14:tracePt t="42333" x="3009900" y="2116138"/>
          <p14:tracePt t="42346" x="3044825" y="2116138"/>
          <p14:tracePt t="42363" x="3071813" y="2116138"/>
          <p14:tracePt t="42380" x="3098800" y="2116138"/>
          <p14:tracePt t="42398" x="3143250" y="2116138"/>
          <p14:tracePt t="42413" x="3160713" y="2116138"/>
          <p14:tracePt t="42429" x="3187700" y="2116138"/>
          <p14:tracePt t="42446" x="3205163" y="2116138"/>
          <p14:tracePt t="42464" x="3224213" y="2116138"/>
          <p14:tracePt t="42479" x="3241675" y="2116138"/>
          <p14:tracePt t="42513" x="3251200" y="2116138"/>
          <p14:tracePt t="42530" x="3276600" y="2125663"/>
          <p14:tracePt t="42546" x="3295650" y="2125663"/>
          <p14:tracePt t="42564" x="3303588" y="2133600"/>
          <p14:tracePt t="42584" x="3330575" y="2133600"/>
          <p14:tracePt t="42599" x="3348038" y="2133600"/>
          <p14:tracePt t="42613" x="3367088" y="2133600"/>
          <p14:tracePt t="42630" x="3384550" y="2133600"/>
          <p14:tracePt t="42649" x="3402013" y="2133600"/>
          <p14:tracePt t="42664" x="3411538" y="2133600"/>
          <p14:tracePt t="42680" x="3419475" y="2133600"/>
          <p14:tracePt t="42696" x="3429000" y="2133600"/>
          <p14:tracePt t="42713" x="3438525" y="2133600"/>
          <p14:tracePt t="51414" x="3482975" y="2133600"/>
          <p14:tracePt t="51422" x="3527425" y="2143125"/>
          <p14:tracePt t="51433" x="3633788" y="2160588"/>
          <p14:tracePt t="51450" x="3732213" y="2187575"/>
          <p14:tracePt t="51467" x="3813175" y="2205038"/>
          <p14:tracePt t="51473" x="3857625" y="2214563"/>
          <p14:tracePt t="51485" x="3946525" y="2232025"/>
          <p14:tracePt t="51499" x="4054475" y="2251075"/>
          <p14:tracePt t="51533" x="4214813" y="2276475"/>
          <p14:tracePt t="51567" x="4384675" y="2295525"/>
          <p14:tracePt t="51600" x="4500563" y="2303463"/>
          <p14:tracePt t="51618" x="4581525" y="2303463"/>
          <p14:tracePt t="51633" x="4633913" y="2303463"/>
          <p14:tracePt t="51650" x="4679950" y="2303463"/>
          <p14:tracePt t="51669" x="4759325" y="2295525"/>
          <p14:tracePt t="51683" x="4803775" y="2276475"/>
          <p14:tracePt t="51700" x="4848225" y="2276475"/>
          <p14:tracePt t="51717" x="4894263" y="2268538"/>
          <p14:tracePt t="51736" x="4956175" y="2251075"/>
          <p14:tracePt t="51751" x="5000625" y="2251075"/>
          <p14:tracePt t="51767" x="5018088" y="2251075"/>
          <p14:tracePt t="51784" x="5045075" y="2251075"/>
          <p14:tracePt t="51801" x="5089525" y="2241550"/>
          <p14:tracePt t="51816" x="5126038" y="2241550"/>
          <p14:tracePt t="51834" x="5153025" y="2241550"/>
          <p14:tracePt t="51850" x="5197475" y="2241550"/>
          <p14:tracePt t="51867" x="5251450" y="2232025"/>
          <p14:tracePt t="51883" x="5295900" y="2232025"/>
          <p14:tracePt t="51900" x="5330825" y="2232025"/>
          <p14:tracePt t="51918" x="5411788" y="2232025"/>
          <p14:tracePt t="51933" x="5438775" y="2232025"/>
          <p14:tracePt t="51951" x="5465763" y="2232025"/>
          <p14:tracePt t="51957" x="5491163" y="2232025"/>
          <p14:tracePt t="51967" x="5500688" y="2232025"/>
          <p14:tracePt t="51986" x="5545138" y="2232025"/>
          <p14:tracePt t="52000" x="5572125" y="2232025"/>
          <p14:tracePt t="52017" x="5581650" y="2232025"/>
          <p14:tracePt t="52033" x="5599113" y="2232025"/>
          <p14:tracePt t="52051" x="5616575" y="2232025"/>
          <p14:tracePt t="52066" x="5626100" y="2232025"/>
          <p14:tracePt t="52083" x="5634038" y="2232025"/>
          <p14:tracePt t="52100" x="5653088" y="2232025"/>
          <p14:tracePt t="52117" x="5670550" y="2232025"/>
          <p14:tracePt t="52133" x="5688013" y="2232025"/>
          <p14:tracePt t="52150" x="5697538" y="2232025"/>
          <p14:tracePt t="52168" x="5715000" y="2232025"/>
          <p14:tracePt t="52183" x="5732463" y="2232025"/>
          <p14:tracePt t="52200" x="5741988" y="2232025"/>
          <p14:tracePt t="52216" x="5751513" y="2232025"/>
          <p14:tracePt t="52234" x="5759450" y="2232025"/>
          <p14:tracePt t="52250" x="5768975" y="2232025"/>
          <p14:tracePt t="52267" x="5776913" y="2232025"/>
          <p14:tracePt t="52346" x="5786438" y="2232025"/>
          <p14:tracePt t="52362" x="5795963" y="2232025"/>
          <p14:tracePt t="52368" x="5795963" y="2224088"/>
          <p14:tracePt t="52383" x="5813425" y="2224088"/>
          <p14:tracePt t="52400" x="5830888" y="2205038"/>
          <p14:tracePt t="52419" x="5840413" y="2197100"/>
          <p14:tracePt t="52433" x="5848350" y="2197100"/>
          <p14:tracePt t="52450" x="5857875" y="2197100"/>
          <p14:tracePt t="52509" x="5867400" y="2197100"/>
          <p14:tracePt t="52516" x="5875338" y="2197100"/>
          <p14:tracePt t="52641" x="5884863" y="2187575"/>
          <p14:tracePt t="52655" x="5894388" y="2187575"/>
          <p14:tracePt t="52662" x="5902325" y="2179638"/>
          <p14:tracePt t="52670" x="5911850" y="2170113"/>
          <p14:tracePt t="52683" x="5938838" y="2152650"/>
          <p14:tracePt t="52700" x="5956300" y="2143125"/>
          <p14:tracePt t="52719" x="6000750" y="2116138"/>
          <p14:tracePt t="52734" x="6018213" y="2108200"/>
          <p14:tracePt t="52751" x="6027738" y="2098675"/>
          <p14:tracePt t="52767" x="6045200" y="2089150"/>
          <p14:tracePt t="53096" x="6054725" y="2089150"/>
          <p14:tracePt t="53103" x="6072188" y="2089150"/>
          <p14:tracePt t="53117" x="6099175" y="2098675"/>
          <p14:tracePt t="53134" x="6126163" y="2108200"/>
          <p14:tracePt t="53150" x="6153150" y="2116138"/>
          <p14:tracePt t="53167" x="6161088" y="2116138"/>
          <p14:tracePt t="53184" x="6180138" y="2133600"/>
          <p14:tracePt t="53200" x="6197600" y="2133600"/>
          <p14:tracePt t="53233" x="6215063" y="2133600"/>
          <p14:tracePt t="53268" x="6224588" y="2133600"/>
          <p14:tracePt t="53529" x="6215063" y="2133600"/>
          <p14:tracePt t="53536" x="6205538" y="2133600"/>
          <p14:tracePt t="53551" x="6197600" y="2133600"/>
          <p14:tracePt t="53567" x="6188075" y="2133600"/>
          <p14:tracePt t="53584" x="6180138" y="2133600"/>
          <p14:tracePt t="53600" x="6170613" y="2133600"/>
          <p14:tracePt t="53617" x="6153150" y="2143125"/>
          <p14:tracePt t="53634" x="6143625" y="2143125"/>
          <p14:tracePt t="53684" x="6134100" y="2143125"/>
          <p14:tracePt t="53742" x="6126163" y="2143125"/>
          <p14:tracePt t="53765" x="6116638" y="2143125"/>
          <p14:tracePt t="53772" x="6108700" y="2143125"/>
          <p14:tracePt t="53794" x="6089650" y="2143125"/>
          <p14:tracePt t="53808" x="6081713" y="2143125"/>
          <p14:tracePt t="53830" x="6072188" y="2143125"/>
          <p14:tracePt t="53846" x="6062663" y="2143125"/>
          <p14:tracePt t="53875" x="6054725" y="2143125"/>
          <p14:tracePt t="53948" x="6045200" y="2143125"/>
          <p14:tracePt t="54073" x="6027738" y="2143125"/>
          <p14:tracePt t="54087" x="6018213" y="2143125"/>
          <p14:tracePt t="54095" x="6010275" y="2143125"/>
          <p14:tracePt t="54102" x="6000750" y="2143125"/>
          <p14:tracePt t="54117" x="5991225" y="2143125"/>
          <p14:tracePt t="54134" x="5983288" y="2143125"/>
          <p14:tracePt t="54152" x="5956300" y="2143125"/>
          <p14:tracePt t="54167" x="5946775" y="2143125"/>
          <p14:tracePt t="54184" x="5938838" y="2143125"/>
          <p14:tracePt t="54217" x="5929313" y="2143125"/>
          <p14:tracePt t="54234" x="5919788" y="2143125"/>
          <p14:tracePt t="54251" x="5902325" y="2152650"/>
          <p14:tracePt t="54271" x="5875338" y="2152650"/>
          <p14:tracePt t="54284" x="5848350" y="2152650"/>
          <p14:tracePt t="54301" x="5795963" y="2160588"/>
          <p14:tracePt t="54317" x="5759450" y="2179638"/>
          <p14:tracePt t="54336" x="5705475" y="2179638"/>
          <p14:tracePt t="54350" x="5680075" y="2179638"/>
          <p14:tracePt t="54367" x="5643563" y="2179638"/>
          <p14:tracePt t="54387" x="5608638" y="2179638"/>
          <p14:tracePt t="54401" x="5589588" y="2179638"/>
          <p14:tracePt t="54417" x="5562600" y="2179638"/>
          <p14:tracePt t="54434" x="5554663" y="2179638"/>
          <p14:tracePt t="54452" x="5545138" y="2179638"/>
          <p14:tracePt t="54468" x="5537200" y="2179638"/>
          <p14:tracePt t="69838" x="5562600" y="2179638"/>
          <p14:tracePt t="69853" x="5688013" y="2170113"/>
          <p14:tracePt t="69860" x="5759450" y="2170113"/>
          <p14:tracePt t="69873" x="5884863" y="2170113"/>
          <p14:tracePt t="69890" x="5991225" y="2179638"/>
          <p14:tracePt t="69907" x="6081713" y="2205038"/>
          <p14:tracePt t="69924" x="6188075" y="2232025"/>
          <p14:tracePt t="69957" x="6323013" y="2286000"/>
          <p14:tracePt t="69990" x="6438900" y="2330450"/>
          <p14:tracePt t="70023" x="6518275" y="2357438"/>
          <p14:tracePt t="70042" x="6562725" y="2366963"/>
          <p14:tracePt t="70056" x="6589713" y="2384425"/>
          <p14:tracePt t="70073" x="6608763" y="2384425"/>
          <p14:tracePt t="70090" x="6634163" y="2393950"/>
          <p14:tracePt t="70108" x="6670675" y="2401888"/>
          <p14:tracePt t="70124" x="6705600" y="2401888"/>
          <p14:tracePt t="70140" x="6751638" y="2411413"/>
          <p14:tracePt t="70157" x="6786563" y="2419350"/>
          <p14:tracePt t="70174" x="6840538" y="2419350"/>
          <p14:tracePt t="70190" x="6875463" y="2419350"/>
          <p14:tracePt t="70207" x="6902450" y="2428875"/>
          <p14:tracePt t="70225" x="6938963" y="2428875"/>
          <p14:tracePt t="70241" x="6965950" y="2438400"/>
          <p14:tracePt t="70257" x="6983413" y="2446338"/>
          <p14:tracePt t="70273" x="7018338" y="2446338"/>
          <p14:tracePt t="70292" x="7072313" y="2455863"/>
          <p14:tracePt t="70307" x="7126288" y="2473325"/>
          <p14:tracePt t="70324" x="7188200" y="2473325"/>
          <p14:tracePt t="70340" x="7251700" y="2473325"/>
          <p14:tracePt t="70358" x="7340600" y="2473325"/>
          <p14:tracePt t="70374" x="7375525" y="2473325"/>
          <p14:tracePt t="70670" x="7375525" y="2500313"/>
          <p14:tracePt t="70677" x="7367588" y="2536825"/>
          <p14:tracePt t="70690" x="7323138" y="2625725"/>
          <p14:tracePt t="70707" x="7232650" y="2714625"/>
          <p14:tracePt t="70725" x="7045325" y="2857500"/>
          <p14:tracePt t="70741" x="6858000" y="2955925"/>
          <p14:tracePt t="70757" x="6634163" y="3071813"/>
          <p14:tracePt t="70776" x="6357938" y="3179763"/>
          <p14:tracePt t="70791" x="6170613" y="3224213"/>
          <p14:tracePt t="70807" x="5973763" y="3276600"/>
          <p14:tracePt t="70824" x="5803900" y="3313113"/>
          <p14:tracePt t="70840" x="5626100" y="3330575"/>
          <p14:tracePt t="70858" x="5348288" y="3340100"/>
          <p14:tracePt t="70874" x="5205413" y="3340100"/>
          <p14:tracePt t="70890" x="5037138" y="3313113"/>
          <p14:tracePt t="70908" x="4795838" y="3251200"/>
          <p14:tracePt t="70924" x="4679950" y="3197225"/>
          <p14:tracePt t="70940" x="4598988" y="3143250"/>
          <p14:tracePt t="70957" x="4527550" y="3116263"/>
          <p14:tracePt t="70975" x="4438650" y="3071813"/>
          <p14:tracePt t="70990" x="4384675" y="3036888"/>
          <p14:tracePt t="71007" x="4322763" y="3017838"/>
          <p14:tracePt t="71024" x="4276725" y="3000375"/>
          <p14:tracePt t="71041" x="4224338" y="3000375"/>
          <p14:tracePt t="71395" x="4224338" y="3009900"/>
          <p14:tracePt t="71402" x="4205288" y="3017838"/>
          <p14:tracePt t="71410" x="4187825" y="3027363"/>
          <p14:tracePt t="71424" x="4143375" y="3054350"/>
          <p14:tracePt t="71441" x="4062413" y="3081338"/>
          <p14:tracePt t="71460" x="3973513" y="3108325"/>
          <p14:tracePt t="71474" x="3938588" y="3125788"/>
          <p14:tracePt t="71508" x="3848100" y="3133725"/>
          <p14:tracePt t="71541" x="3786188" y="3133725"/>
          <p14:tracePt t="71574" x="3751263" y="3133725"/>
          <p14:tracePt t="71593" x="3732213" y="3143250"/>
          <p14:tracePt t="71607" x="3714750" y="3143250"/>
          <p14:tracePt t="71624" x="3697288" y="3143250"/>
          <p14:tracePt t="71642" x="3687763" y="3152775"/>
          <p14:tracePt t="71658" x="3652838" y="3170238"/>
          <p14:tracePt t="71674" x="3643313" y="3170238"/>
          <p14:tracePt t="71691" x="3625850" y="3179763"/>
          <p14:tracePt t="71710" x="3598863" y="3179763"/>
          <p14:tracePt t="71724" x="3589338" y="3179763"/>
          <p14:tracePt t="71741" x="3571875" y="3187700"/>
          <p14:tracePt t="71757" x="3562350" y="3187700"/>
          <p14:tracePt t="71776" x="3544888" y="3187700"/>
          <p14:tracePt t="71791" x="3536950" y="3187700"/>
          <p14:tracePt t="71808" x="3527425" y="3197225"/>
          <p14:tracePt t="71824" x="3509963" y="3197225"/>
          <p14:tracePt t="71841" x="3490913" y="3197225"/>
          <p14:tracePt t="71858" x="3473450" y="3197225"/>
          <p14:tracePt t="71875" x="3465513" y="3197225"/>
          <p14:tracePt t="71894" x="3446463" y="3205163"/>
          <p14:tracePt t="71908" x="3429000" y="3205163"/>
          <p14:tracePt t="71924" x="3411538" y="3205163"/>
          <p14:tracePt t="71941" x="3402013" y="3214688"/>
          <p14:tracePt t="71960" x="3367088" y="3224213"/>
          <p14:tracePt t="71974" x="3348038" y="3224213"/>
          <p14:tracePt t="71991" x="3340100" y="3224213"/>
          <p14:tracePt t="72007" x="3322638" y="3232150"/>
          <p14:tracePt t="72026" x="3295650" y="3232150"/>
          <p14:tracePt t="72041" x="3286125" y="3241675"/>
          <p14:tracePt t="72058" x="3268663" y="3241675"/>
          <p14:tracePt t="72074" x="3259138" y="3251200"/>
          <p14:tracePt t="72092" x="3232150" y="3259138"/>
          <p14:tracePt t="72107" x="3214688" y="3276600"/>
          <p14:tracePt t="72124" x="3197225" y="3286125"/>
          <p14:tracePt t="72141" x="3187700" y="3295650"/>
          <p14:tracePt t="72158" x="3160713" y="3322638"/>
          <p14:tracePt t="72174" x="3143250" y="3330575"/>
          <p14:tracePt t="72191" x="3143250" y="3340100"/>
          <p14:tracePt t="72209" x="3133725" y="3348038"/>
          <p14:tracePt t="72224" x="3116263" y="3357563"/>
          <p14:tracePt t="72257" x="3108325" y="3367088"/>
          <p14:tracePt t="72274" x="3089275" y="3375025"/>
          <p14:tracePt t="72630" x="3081338" y="3367088"/>
          <p14:tracePt t="72646" x="3054350" y="3295650"/>
          <p14:tracePt t="72653" x="3036888" y="3251200"/>
          <p14:tracePt t="72659" x="3009900" y="3205163"/>
          <p14:tracePt t="72675" x="2965450" y="3116263"/>
          <p14:tracePt t="72691" x="2938463" y="3036888"/>
          <p14:tracePt t="72708" x="2894013" y="2955925"/>
          <p14:tracePt t="72741" x="2795588" y="2822575"/>
          <p14:tracePt t="72774" x="2625725" y="2527300"/>
          <p14:tracePt t="72808" x="2517775" y="2357438"/>
          <p14:tracePt t="72827" x="2455863" y="2268538"/>
          <p14:tracePt t="72841" x="2419350" y="2214563"/>
          <p14:tracePt t="72858" x="2374900" y="2187575"/>
          <p14:tracePt t="72874" x="2312988" y="2133600"/>
          <p14:tracePt t="72893" x="2214563" y="2089150"/>
          <p14:tracePt t="72908" x="2160588" y="2062163"/>
          <p14:tracePt t="72924" x="2108200" y="2044700"/>
          <p14:tracePt t="72943" x="2054225" y="2027238"/>
          <p14:tracePt t="72958" x="2009775" y="2017713"/>
          <p14:tracePt t="72974" x="1973263" y="2017713"/>
          <p14:tracePt t="72991" x="1938338" y="2017713"/>
          <p14:tracePt t="73009" x="1874838" y="2017713"/>
          <p14:tracePt t="73024" x="1847850" y="2017713"/>
          <p14:tracePt t="73041" x="1822450" y="2017713"/>
          <p14:tracePt t="73058" x="1803400" y="2017713"/>
          <p14:tracePt t="73077" x="1785938" y="2017713"/>
          <p14:tracePt t="73091" x="1776413" y="2017713"/>
          <p14:tracePt t="73108" x="1768475" y="2017713"/>
          <p14:tracePt t="73128" x="1741488" y="2062163"/>
          <p14:tracePt t="73143" x="1714500" y="2116138"/>
          <p14:tracePt t="73158" x="1679575" y="2160588"/>
          <p14:tracePt t="73175" x="1660525" y="2197100"/>
          <p14:tracePt t="73193" x="1633538" y="2241550"/>
          <p14:tracePt t="73208" x="1633538" y="2251075"/>
          <p14:tracePt t="73225" x="1625600" y="2259013"/>
          <p14:tracePt t="73241" x="1616075" y="2259013"/>
          <p14:tracePt t="73259" x="1616075" y="2268538"/>
          <p14:tracePt t="73306" x="1616075" y="2276475"/>
          <p14:tracePt t="73328" x="1616075" y="2286000"/>
          <p14:tracePt t="73344" x="1616075" y="2295525"/>
          <p14:tracePt t="73357" x="1616075" y="2312988"/>
          <p14:tracePt t="73364" x="1616075" y="2322513"/>
          <p14:tracePt t="73378" x="1625600" y="2347913"/>
          <p14:tracePt t="73393" x="1625600" y="2366963"/>
          <p14:tracePt t="73408" x="1633538" y="2384425"/>
          <p14:tracePt t="73425" x="1633538" y="2393950"/>
          <p14:tracePt t="73442" x="1633538" y="2401888"/>
          <p14:tracePt t="73458" x="1633538" y="2411413"/>
          <p14:tracePt t="73475" x="1633538" y="2419350"/>
          <p14:tracePt t="73519" x="1643063" y="2419350"/>
          <p14:tracePt t="73533" x="1652588" y="2419350"/>
          <p14:tracePt t="73547" x="1660525" y="2419350"/>
          <p14:tracePt t="73555" x="1670050" y="2419350"/>
          <p14:tracePt t="73563" x="1679575" y="2419350"/>
          <p14:tracePt t="73575" x="1714500" y="2419350"/>
          <p14:tracePt t="73592" x="1741488" y="2419350"/>
          <p14:tracePt t="73609" x="1776413" y="2411413"/>
          <p14:tracePt t="73627" x="1839913" y="2393950"/>
          <p14:tracePt t="73642" x="1884363" y="2374900"/>
          <p14:tracePt t="73658" x="1946275" y="2357438"/>
          <p14:tracePt t="73675" x="2009775" y="2330450"/>
          <p14:tracePt t="73694" x="2179638" y="2295525"/>
          <p14:tracePt t="73708" x="2276475" y="2286000"/>
          <p14:tracePt t="73724" x="2366963" y="2268538"/>
          <p14:tracePt t="73742" x="2482850" y="2268538"/>
          <p14:tracePt t="73759" x="2679700" y="2268538"/>
          <p14:tracePt t="73775" x="2786063" y="2268538"/>
          <p14:tracePt t="73792" x="2884488" y="2268538"/>
          <p14:tracePt t="73808" x="2982913" y="2276475"/>
          <p14:tracePt t="73825" x="3152775" y="2276475"/>
          <p14:tracePt t="73842" x="3259138" y="2276475"/>
          <p14:tracePt t="73858" x="3367088" y="2276475"/>
          <p14:tracePt t="73877" x="3500438" y="2276475"/>
          <p14:tracePt t="73892" x="3625850" y="2286000"/>
          <p14:tracePt t="73908" x="3759200" y="2295525"/>
          <p14:tracePt t="73925" x="3875088" y="2303463"/>
          <p14:tracePt t="73945" x="4017963" y="2322513"/>
          <p14:tracePt t="73958" x="4108450" y="2347913"/>
          <p14:tracePt t="73975" x="4197350" y="2374900"/>
          <p14:tracePt t="73992" x="4276725" y="2401888"/>
          <p14:tracePt t="74009" x="4375150" y="2428875"/>
          <p14:tracePt t="74025" x="4411663" y="2438400"/>
          <p14:tracePt t="74042" x="4446588" y="2446338"/>
          <p14:tracePt t="74061" x="4500563" y="2473325"/>
          <p14:tracePt t="74075" x="4527550" y="2482850"/>
          <p14:tracePt t="74092" x="4545013" y="2482850"/>
          <p14:tracePt t="74108" x="4562475" y="2490788"/>
          <p14:tracePt t="74127" x="4572000" y="2500313"/>
          <p14:tracePt t="74159" x="4581525" y="2500313"/>
          <p14:tracePt t="74268" x="4581525" y="2509838"/>
          <p14:tracePt t="74291" x="4572000" y="2517775"/>
          <p14:tracePt t="74298" x="4554538" y="2517775"/>
          <p14:tracePt t="74311" x="4510088" y="2544763"/>
          <p14:tracePt t="74325" x="4419600" y="2562225"/>
          <p14:tracePt t="74342" x="4340225" y="2581275"/>
          <p14:tracePt t="74358" x="4259263" y="2598738"/>
          <p14:tracePt t="74377" x="4160838" y="2616200"/>
          <p14:tracePt t="74392" x="4062413" y="2625725"/>
          <p14:tracePt t="74409" x="3956050" y="2625725"/>
          <p14:tracePt t="74425" x="3830638" y="2625725"/>
          <p14:tracePt t="74442" x="3687763" y="2625725"/>
          <p14:tracePt t="74459" x="3598863" y="2616200"/>
          <p14:tracePt t="74463" x="3554413" y="2616200"/>
          <p14:tracePt t="74475" x="3500438" y="2608263"/>
          <p14:tracePt t="74494" x="3313113" y="2581275"/>
          <p14:tracePt t="74509" x="3205163" y="2562225"/>
          <p14:tracePt t="74525" x="3108325" y="2544763"/>
          <p14:tracePt t="74541" x="2982913" y="2544763"/>
          <p14:tracePt t="74560" x="2813050" y="2527300"/>
          <p14:tracePt t="74575" x="2714625" y="2517775"/>
          <p14:tracePt t="74592" x="2598738" y="2490788"/>
          <p14:tracePt t="74608" x="2500313" y="2465388"/>
          <p14:tracePt t="74626" x="2286000" y="2374900"/>
          <p14:tracePt t="74642" x="2143125" y="2312988"/>
          <p14:tracePt t="74659" x="2036763" y="2251075"/>
          <p14:tracePt t="74675" x="1955800" y="2197100"/>
          <p14:tracePt t="74692" x="1839913" y="2125663"/>
          <p14:tracePt t="74709" x="1768475" y="2054225"/>
          <p14:tracePt t="74725" x="1679575" y="1928813"/>
          <p14:tracePt t="74744" x="1589088" y="1741488"/>
          <p14:tracePt t="74759" x="1554163" y="1652588"/>
          <p14:tracePt t="74776" x="1544638" y="1581150"/>
          <p14:tracePt t="74792" x="1536700" y="1490663"/>
          <p14:tracePt t="74810" x="1536700" y="1393825"/>
          <p14:tracePt t="74825" x="1536700" y="1374775"/>
          <p14:tracePt t="74842" x="1536700" y="1366838"/>
          <p14:tracePt t="74858" x="1536700" y="1357313"/>
          <p14:tracePt t="74875" x="1536700" y="1347788"/>
          <p14:tracePt t="74892" x="1536700" y="1339850"/>
          <p14:tracePt t="74995" x="1536700" y="1330325"/>
          <p14:tracePt t="75009" x="1544638" y="1312863"/>
          <p14:tracePt t="75018" x="1571625" y="1303338"/>
          <p14:tracePt t="75025" x="1608138" y="1285875"/>
          <p14:tracePt t="75042" x="1697038" y="1250950"/>
          <p14:tracePt t="75059" x="1893888" y="1231900"/>
          <p14:tracePt t="75076" x="2036763" y="1231900"/>
          <p14:tracePt t="75092" x="2179638" y="1250950"/>
          <p14:tracePt t="75111" x="2401888" y="1312863"/>
          <p14:tracePt t="75126" x="2598738" y="1357313"/>
          <p14:tracePt t="75142" x="2776538" y="1393825"/>
          <p14:tracePt t="75159" x="2955925" y="1438275"/>
          <p14:tracePt t="75176" x="3268663" y="1517650"/>
          <p14:tracePt t="75192" x="3438525" y="1554163"/>
          <p14:tracePt t="75209" x="3562350" y="1589088"/>
          <p14:tracePt t="75225" x="3687763" y="1633538"/>
          <p14:tracePt t="75243" x="3875088" y="1751013"/>
          <p14:tracePt t="75259" x="3973513" y="1857375"/>
          <p14:tracePt t="75275" x="4062413" y="1982788"/>
          <p14:tracePt t="75293" x="4143375" y="2125663"/>
          <p14:tracePt t="75310" x="4232275" y="2393950"/>
          <p14:tracePt t="75326" x="4276725" y="2562225"/>
          <p14:tracePt t="75342" x="4303713" y="2714625"/>
          <p14:tracePt t="75361" x="4340225" y="2901950"/>
          <p14:tracePt t="75375" x="4348163" y="2982913"/>
          <p14:tracePt t="75392" x="4367213" y="3054350"/>
          <p14:tracePt t="75409" x="4367213" y="3081338"/>
          <p14:tracePt t="75427" x="4384675" y="3116263"/>
          <p14:tracePt t="75442" x="4394200" y="3125788"/>
          <p14:tracePt t="75475" x="4402138" y="3143250"/>
          <p14:tracePt t="75493" x="4446588" y="3143250"/>
          <p14:tracePt t="75509" x="4510088" y="3116263"/>
          <p14:tracePt t="75525" x="4589463" y="3089275"/>
          <p14:tracePt t="75545" x="4687888" y="3044825"/>
          <p14:tracePt t="75559" x="4786313" y="2990850"/>
          <p14:tracePt t="75576" x="4867275" y="2955925"/>
          <p14:tracePt t="75592" x="4911725" y="2946400"/>
          <p14:tracePt t="75610" x="4956175" y="2928938"/>
          <p14:tracePt t="75626" x="4965700" y="2919413"/>
          <p14:tracePt t="75642" x="4973638" y="2919413"/>
          <p14:tracePt t="75661" x="4983163" y="2919413"/>
          <p14:tracePt t="75677" x="5000625" y="2919413"/>
          <p14:tracePt t="75759" x="5000625" y="2928938"/>
          <p14:tracePt t="75767" x="4991100" y="2938463"/>
          <p14:tracePt t="75775" x="4991100" y="2955925"/>
          <p14:tracePt t="75793" x="4938713" y="3027363"/>
          <p14:tracePt t="75809" x="4884738" y="3089275"/>
          <p14:tracePt t="75826" x="4840288" y="3133725"/>
          <p14:tracePt t="75842" x="4813300" y="3170238"/>
          <p14:tracePt t="75860" x="4741863" y="3232150"/>
          <p14:tracePt t="75876" x="4697413" y="3276600"/>
          <p14:tracePt t="75893" x="4633913" y="3330575"/>
          <p14:tracePt t="75910" x="4562475" y="3429000"/>
          <p14:tracePt t="75926" x="4446588" y="3616325"/>
          <p14:tracePt t="75942" x="4394200" y="3732213"/>
          <p14:tracePt t="75959" x="4348163" y="3867150"/>
          <p14:tracePt t="75978" x="4303713" y="4062413"/>
          <p14:tracePt t="75992" x="4276725" y="4187825"/>
          <p14:tracePt t="76009" x="4259263" y="4286250"/>
          <p14:tracePt t="76025" x="4251325" y="4340225"/>
          <p14:tracePt t="76043" x="4232275" y="4419600"/>
          <p14:tracePt t="76059" x="4224338" y="4473575"/>
          <p14:tracePt t="76076" x="4214813" y="4518025"/>
          <p14:tracePt t="76093" x="4205288" y="4572000"/>
          <p14:tracePt t="76109" x="4187825" y="4633913"/>
          <p14:tracePt t="76126" x="4170363" y="4652963"/>
          <p14:tracePt t="78432" x="4170363" y="4625975"/>
          <p14:tracePt t="78439" x="4187825" y="4589463"/>
          <p14:tracePt t="78446" x="4214813" y="4537075"/>
          <p14:tracePt t="78460" x="4276725" y="4429125"/>
          <p14:tracePt t="78477" x="4357688" y="4330700"/>
          <p14:tracePt t="78493" x="4446588" y="4232275"/>
          <p14:tracePt t="78511" x="4589463" y="4098925"/>
          <p14:tracePt t="78543" x="4822825" y="3956050"/>
          <p14:tracePt t="78577" x="5089525" y="3902075"/>
          <p14:tracePt t="78610" x="5205413" y="3911600"/>
          <p14:tracePt t="78629" x="5276850" y="3956050"/>
          <p14:tracePt t="78643" x="5313363" y="3983038"/>
          <p14:tracePt t="78660" x="5330825" y="4000500"/>
          <p14:tracePt t="78677" x="5348288" y="4017963"/>
          <p14:tracePt t="78695" x="5357813" y="4037013"/>
          <p14:tracePt t="78710" x="5367338" y="4044950"/>
          <p14:tracePt t="78743" x="5367338" y="4054475"/>
          <p14:tracePt t="78830" x="5357813" y="4054475"/>
          <p14:tracePt t="78851" x="5348288" y="4054475"/>
          <p14:tracePt t="78873" x="5330825" y="4054475"/>
          <p14:tracePt t="78886" x="5322888" y="4054475"/>
          <p14:tracePt t="78893" x="5313363" y="4054475"/>
          <p14:tracePt t="78910" x="5286375" y="4054475"/>
          <p14:tracePt t="78927" x="5232400" y="4054475"/>
          <p14:tracePt t="78945" x="5153025" y="4054475"/>
          <p14:tracePt t="78961" x="5081588" y="4062413"/>
          <p14:tracePt t="78967" x="5045075" y="4071938"/>
          <p14:tracePt t="78977" x="5018088" y="4071938"/>
          <p14:tracePt t="78996" x="4946650" y="4108450"/>
          <p14:tracePt t="79010" x="4902200" y="4116388"/>
          <p14:tracePt t="79027" x="4867275" y="4133850"/>
          <p14:tracePt t="79043" x="4822825" y="4133850"/>
          <p14:tracePt t="79063" x="4776788" y="4152900"/>
          <p14:tracePt t="79077" x="4759325" y="4152900"/>
          <p14:tracePt t="79094" x="4751388" y="4152900"/>
          <p14:tracePt t="79111" x="4732338" y="4152900"/>
          <p14:tracePt t="79128" x="4724400" y="4152900"/>
          <p14:tracePt t="79160" x="4705350" y="4152900"/>
          <p14:tracePt t="79178" x="4697413" y="4152900"/>
          <p14:tracePt t="79194" x="4679950" y="4152900"/>
          <p14:tracePt t="79210" x="4660900" y="4152900"/>
          <p14:tracePt t="79227" x="4643438" y="4152900"/>
          <p14:tracePt t="79247" x="4625975" y="4152900"/>
          <p14:tracePt t="79260" x="4608513" y="4152900"/>
          <p14:tracePt t="79293" x="4598988" y="4152900"/>
          <p14:tracePt t="79312" x="4581525" y="4152900"/>
          <p14:tracePt t="79344" x="4572000" y="4143375"/>
          <p14:tracePt t="79360" x="4562475" y="4143375"/>
          <p14:tracePt t="79377" x="4554538" y="4133850"/>
          <p14:tracePt t="79394" x="4554538" y="4125913"/>
          <p14:tracePt t="79410" x="4545013" y="4125913"/>
          <p14:tracePt t="79455" x="4537075" y="4116388"/>
          <p14:tracePt t="79476" x="4537075" y="4108450"/>
          <p14:tracePt t="79490" x="4527550" y="4108450"/>
          <p14:tracePt t="79496" x="4527550" y="4098925"/>
          <p14:tracePt t="79519" x="4527550" y="4089400"/>
          <p14:tracePt t="79527" x="4518025" y="4081463"/>
          <p14:tracePt t="79594" x="4518025" y="4071938"/>
          <p14:tracePt t="79659" x="4518025" y="4062413"/>
          <p14:tracePt t="79703" x="4518025" y="4054475"/>
          <p14:tracePt t="79945" x="4518025" y="4044950"/>
          <p14:tracePt t="80158" x="4527550" y="4044950"/>
          <p14:tracePt t="80173" x="4554538" y="4054475"/>
          <p14:tracePt t="80179" x="4562475" y="4062413"/>
          <p14:tracePt t="80194" x="4598988" y="4081463"/>
          <p14:tracePt t="80211" x="4633913" y="4098925"/>
          <p14:tracePt t="80229" x="4697413" y="4108450"/>
          <p14:tracePt t="80261" x="4759325" y="4125913"/>
          <p14:tracePt t="80295" x="4848225" y="4143375"/>
          <p14:tracePt t="80328" x="4902200" y="4143375"/>
          <p14:tracePt t="80344" x="4929188" y="4143375"/>
          <p14:tracePt t="80362" x="4965700" y="4143375"/>
          <p14:tracePt t="80377" x="4991100" y="4143375"/>
          <p14:tracePt t="80394" x="5018088" y="4143375"/>
          <p14:tracePt t="80413" x="5054600" y="4143375"/>
          <p14:tracePt t="80427" x="5062538" y="4143375"/>
          <p14:tracePt t="80444" x="5081588" y="4143375"/>
          <p14:tracePt t="80461" x="5089525" y="4143375"/>
          <p14:tracePt t="80468" x="5099050" y="4143375"/>
          <p14:tracePt t="80479" x="5108575" y="4143375"/>
          <p14:tracePt t="80494" x="5116513" y="4143375"/>
          <p14:tracePt t="80510" x="5133975" y="4143375"/>
          <p14:tracePt t="80527" x="5143500" y="4143375"/>
          <p14:tracePt t="80545" x="5160963" y="4143375"/>
          <p14:tracePt t="80561" x="5170488" y="4143375"/>
          <p14:tracePt t="80578" x="5180013" y="4143375"/>
          <p14:tracePt t="80594" x="5187950" y="4143375"/>
          <p14:tracePt t="80611" x="5205413" y="4143375"/>
          <p14:tracePt t="80627" x="5214938" y="4133850"/>
          <p14:tracePt t="80663" x="5224463" y="4133850"/>
          <p14:tracePt t="80677" x="5232400" y="4133850"/>
          <p14:tracePt t="80723" x="5241925" y="4133850"/>
          <p14:tracePt t="80745" x="5251450" y="4133850"/>
          <p14:tracePt t="80775" x="5259388" y="4133850"/>
          <p14:tracePt t="80789" x="5259388" y="4125913"/>
          <p14:tracePt t="80804" x="5268913" y="4116388"/>
          <p14:tracePt t="80819" x="5276850" y="4116388"/>
          <p14:tracePt t="80827" x="5276850" y="4108450"/>
          <p14:tracePt t="80847" x="5286375" y="4098925"/>
          <p14:tracePt t="80861" x="5295900" y="4098925"/>
          <p14:tracePt t="80878" x="5295900" y="4081463"/>
          <p14:tracePt t="80894" x="5303838" y="4081463"/>
          <p14:tracePt t="80913" x="5322888" y="4071938"/>
          <p14:tracePt t="80965" x="5330825" y="4062413"/>
          <p14:tracePt t="81288" x="5330825" y="4054475"/>
          <p14:tracePt t="81524" x="5330825" y="4044950"/>
          <p14:tracePt t="81538" x="5340350" y="4044950"/>
          <p14:tracePt t="81546" x="5340350" y="4037013"/>
          <p14:tracePt t="81575" x="5340350" y="4027488"/>
          <p14:tracePt t="81723" x="5340350" y="4017963"/>
          <p14:tracePt t="81729" x="5348288" y="4017963"/>
          <p14:tracePt t="81744" x="5357813" y="4010025"/>
          <p14:tracePt t="81780" x="5375275" y="3990975"/>
          <p14:tracePt t="81795" x="5375275" y="3983038"/>
          <p14:tracePt t="81812" x="5375275" y="3973513"/>
          <p14:tracePt t="81830" x="5375275" y="3965575"/>
          <p14:tracePt t="82163" x="5367338" y="3965575"/>
          <p14:tracePt t="82184" x="5357813" y="3965575"/>
          <p14:tracePt t="82273" x="5348288" y="3965575"/>
          <p14:tracePt t="82279" x="5340350" y="3973513"/>
          <p14:tracePt t="82295" x="5330825" y="3973513"/>
          <p14:tracePt t="82311" x="5313363" y="3983038"/>
          <p14:tracePt t="82344" x="5259388" y="4000500"/>
          <p14:tracePt t="82379" x="5224463" y="4017963"/>
          <p14:tracePt t="82411" x="5180013" y="4037013"/>
          <p14:tracePt t="82428" x="5160963" y="4044950"/>
          <p14:tracePt t="82445" x="5153025" y="4044950"/>
          <p14:tracePt t="82462" x="5133975" y="4062413"/>
          <p14:tracePt t="82478" x="5116513" y="4071938"/>
          <p14:tracePt t="82494" x="5099050" y="4071938"/>
          <p14:tracePt t="82515" x="5081588" y="4089400"/>
          <p14:tracePt t="82528" x="5062538" y="4089400"/>
          <p14:tracePt t="82545" x="5054600" y="4098925"/>
          <p14:tracePt t="82561" x="5037138" y="4108450"/>
          <p14:tracePt t="82579" x="5027613" y="4116388"/>
          <p14:tracePt t="82596" x="5018088" y="4125913"/>
          <p14:tracePt t="82611" x="5010150" y="4125913"/>
          <p14:tracePt t="82629" x="5000625" y="4125913"/>
          <p14:tracePt t="82677" x="4991100" y="4133850"/>
          <p14:tracePt t="82691" x="4973638" y="4133850"/>
          <p14:tracePt t="82698" x="4973638" y="4143375"/>
          <p14:tracePt t="82711" x="4956175" y="4152900"/>
          <p14:tracePt t="82728" x="4946650" y="4152900"/>
          <p14:tracePt t="82745" x="4938713" y="4160838"/>
          <p14:tracePt t="82763" x="4919663" y="4179888"/>
          <p14:tracePt t="82778" x="4911725" y="4179888"/>
          <p14:tracePt t="82838" x="4902200" y="4179888"/>
          <p14:tracePt t="82868" x="4894263" y="4187825"/>
          <p14:tracePt t="82881" x="4884738" y="4187825"/>
          <p14:tracePt t="82890" x="4875213" y="4197350"/>
          <p14:tracePt t="82905" x="4857750" y="4197350"/>
          <p14:tracePt t="82918" x="4848225" y="4197350"/>
          <p14:tracePt t="82928" x="4830763" y="4197350"/>
          <p14:tracePt t="82947" x="4795838" y="4197350"/>
          <p14:tracePt t="82961" x="4776788" y="4197350"/>
          <p14:tracePt t="82968" x="4759325" y="4197350"/>
          <p14:tracePt t="82979" x="4751388" y="4197350"/>
          <p14:tracePt t="82995" x="4724400" y="4187825"/>
          <p14:tracePt t="83013" x="4705350" y="4179888"/>
          <p14:tracePt t="83028" x="4687888" y="4179888"/>
          <p14:tracePt t="83045" x="4679950" y="4170363"/>
          <p14:tracePt t="83063" x="4670425" y="4160838"/>
          <p14:tracePt t="83079" x="4660900" y="4152900"/>
          <p14:tracePt t="83095" x="4652963" y="4152900"/>
          <p14:tracePt t="83139" x="4643438" y="4152900"/>
          <p14:tracePt t="83168" x="4633913" y="4152900"/>
          <p14:tracePt t="83176" x="4625975" y="4143375"/>
          <p14:tracePt t="83191" x="4616450" y="4143375"/>
          <p14:tracePt t="83198" x="4616450" y="4133850"/>
          <p14:tracePt t="83212" x="4598988" y="4125913"/>
          <p14:tracePt t="83228" x="4589463" y="4116388"/>
          <p14:tracePt t="83245" x="4581525" y="4116388"/>
          <p14:tracePt t="83262" x="4562475" y="4108450"/>
          <p14:tracePt t="83278" x="4562475" y="4098925"/>
          <p14:tracePt t="83295" x="4554538" y="4089400"/>
          <p14:tracePt t="83313" x="4545013" y="4089400"/>
          <p14:tracePt t="83382" x="4545013" y="4081463"/>
          <p14:tracePt t="83499" x="4545013" y="4071938"/>
          <p14:tracePt t="83531" x="4537075" y="4062413"/>
          <p14:tracePt t="83543" x="4527550" y="4062413"/>
          <p14:tracePt t="84116" x="4527550" y="4054475"/>
          <p14:tracePt t="84130" x="4518025" y="4044950"/>
          <p14:tracePt t="84616" x="4510088" y="4044950"/>
          <p14:tracePt t="86747" x="4562475" y="4044950"/>
          <p14:tracePt t="86754" x="4589463" y="4044950"/>
          <p14:tracePt t="86766" x="4643438" y="4044950"/>
          <p14:tracePt t="86780" x="4679950" y="4027488"/>
          <p14:tracePt t="86797" x="4724400" y="4027488"/>
          <p14:tracePt t="86814" x="4768850" y="4027488"/>
          <p14:tracePt t="86832" x="4848225" y="4017963"/>
          <p14:tracePt t="86863" x="4938713" y="4017963"/>
          <p14:tracePt t="86897" x="5000625" y="4017963"/>
          <p14:tracePt t="86930" x="5018088" y="4017963"/>
          <p14:tracePt t="86949" x="5027613" y="4017963"/>
          <p14:tracePt t="86963" x="5037138" y="4017963"/>
          <p14:tracePt t="87752" x="5045075" y="4017963"/>
          <p14:tracePt t="87773" x="5054600" y="4017963"/>
          <p14:tracePt t="87787" x="5072063" y="4017963"/>
          <p14:tracePt t="87803" x="5081588" y="4017963"/>
          <p14:tracePt t="87809" x="5089525" y="4017963"/>
          <p14:tracePt t="87824" x="5099050" y="4017963"/>
          <p14:tracePt t="87846" x="5108575" y="4017963"/>
          <p14:tracePt t="87868" x="5116513" y="4017963"/>
          <p14:tracePt t="89836" x="5143500" y="4017963"/>
          <p14:tracePt t="89843" x="5170488" y="4017963"/>
          <p14:tracePt t="89851" x="5187950" y="4017963"/>
          <p14:tracePt t="89864" x="5232400" y="4027488"/>
          <p14:tracePt t="89881" x="5276850" y="4037013"/>
          <p14:tracePt t="89898" x="5303838" y="4044950"/>
          <p14:tracePt t="89915" x="5340350" y="4044950"/>
          <p14:tracePt t="89948" x="5384800" y="4044950"/>
          <p14:tracePt t="89981" x="5411788" y="4044950"/>
          <p14:tracePt t="90014" x="5429250" y="4044950"/>
          <p14:tracePt t="90033" x="5438775" y="4044950"/>
          <p14:tracePt t="90049" x="5446713" y="4044950"/>
          <p14:tracePt t="90711" x="5438775" y="4062413"/>
          <p14:tracePt t="90718" x="5419725" y="4062413"/>
          <p14:tracePt t="90731" x="5384800" y="4081463"/>
          <p14:tracePt t="90749" x="5340350" y="4098925"/>
          <p14:tracePt t="90765" x="5303838" y="4125913"/>
          <p14:tracePt t="90782" x="5232400" y="4170363"/>
          <p14:tracePt t="90798" x="5187950" y="4187825"/>
          <p14:tracePt t="90833" x="5054600" y="4232275"/>
          <p14:tracePt t="90864" x="4768850" y="4286250"/>
          <p14:tracePt t="90900" x="4411663" y="4286250"/>
          <p14:tracePt t="90915" x="4268788" y="4286250"/>
          <p14:tracePt t="90931" x="4133850" y="4286250"/>
          <p14:tracePt t="90948" x="4054475" y="4286250"/>
          <p14:tracePt t="90966" x="3965575" y="4286250"/>
          <p14:tracePt t="90973" x="3946525" y="4286250"/>
          <p14:tracePt t="90981" x="3919538" y="4286250"/>
          <p14:tracePt t="90998" x="3867150" y="4286250"/>
          <p14:tracePt t="91018" x="3803650" y="4286250"/>
          <p14:tracePt t="91033" x="3776663" y="4286250"/>
          <p14:tracePt t="91048" x="3741738" y="4295775"/>
          <p14:tracePt t="91065" x="3724275" y="4295775"/>
          <p14:tracePt t="91083" x="3697288" y="4295775"/>
          <p14:tracePt t="91098" x="3670300" y="4303713"/>
          <p14:tracePt t="91114" x="3643313" y="4313238"/>
          <p14:tracePt t="91131" x="3625850" y="4313238"/>
          <p14:tracePt t="91149" x="3589338" y="4322763"/>
          <p14:tracePt t="91165" x="3581400" y="4322763"/>
          <p14:tracePt t="91182" x="3562350" y="4322763"/>
          <p14:tracePt t="91198" x="3554413" y="4322763"/>
          <p14:tracePt t="91216" x="3544888" y="4322763"/>
          <p14:tracePt t="91233" x="3536950" y="4322763"/>
          <p14:tracePt t="91306" x="3544888" y="4322763"/>
          <p14:tracePt t="91313" x="3571875" y="4322763"/>
          <p14:tracePt t="91319" x="3625850" y="4330700"/>
          <p14:tracePt t="91333" x="3741738" y="4330700"/>
          <p14:tracePt t="91348" x="3884613" y="4330700"/>
          <p14:tracePt t="91365" x="4062413" y="4340225"/>
          <p14:tracePt t="91385" x="4384675" y="4348163"/>
          <p14:tracePt t="91398" x="4572000" y="4357688"/>
          <p14:tracePt t="91415" x="4786313" y="4367213"/>
          <p14:tracePt t="91432" x="5000625" y="4375150"/>
          <p14:tracePt t="91450" x="5232400" y="4394200"/>
          <p14:tracePt t="91465" x="5375275" y="4402138"/>
          <p14:tracePt t="91481" x="5491163" y="4402138"/>
          <p14:tracePt t="91499" x="5608638" y="4411663"/>
          <p14:tracePt t="91519" x="5680075" y="4411663"/>
          <p14:tracePt t="91532" x="5705475" y="4411663"/>
          <p14:tracePt t="91548" x="5715000" y="4411663"/>
          <p14:tracePt t="91565" x="5724525" y="4411663"/>
          <p14:tracePt t="91585" x="5732463" y="4411663"/>
          <p14:tracePt t="91665" x="5715000" y="4419600"/>
          <p14:tracePt t="91673" x="5688013" y="4419600"/>
          <p14:tracePt t="91681" x="5653088" y="4429125"/>
          <p14:tracePt t="91700" x="5500688" y="4446588"/>
          <p14:tracePt t="91715" x="5419725" y="4456113"/>
          <p14:tracePt t="91733" x="5330825" y="4473575"/>
          <p14:tracePt t="91748" x="5232400" y="4473575"/>
          <p14:tracePt t="91766" x="5062538" y="4483100"/>
          <p14:tracePt t="91781" x="4973638" y="4483100"/>
          <p14:tracePt t="91799" x="4902200" y="4483100"/>
          <p14:tracePt t="91815" x="4822825" y="4483100"/>
          <p14:tracePt t="91832" x="4724400" y="4483100"/>
          <p14:tracePt t="91848" x="4660900" y="4491038"/>
          <p14:tracePt t="91865" x="4608513" y="4500563"/>
          <p14:tracePt t="91884" x="4537075" y="4500563"/>
          <p14:tracePt t="91898" x="4500563" y="4500563"/>
          <p14:tracePt t="91916" x="4483100" y="4500563"/>
          <p14:tracePt t="91932" x="4465638" y="4500563"/>
          <p14:tracePt t="91948" x="4456113" y="4500563"/>
          <p14:tracePt t="91965" x="4446588" y="4500563"/>
          <p14:tracePt t="92216" x="4438650" y="4518025"/>
          <p14:tracePt t="92222" x="4429125" y="4527550"/>
          <p14:tracePt t="92232" x="4419600" y="4537075"/>
          <p14:tracePt t="92251" x="4411663" y="4554538"/>
          <p14:tracePt t="92265" x="4411663" y="4562475"/>
          <p14:tracePt t="92299" x="4411663" y="4572000"/>
          <p14:tracePt t="93038" x="4411663" y="4562475"/>
          <p14:tracePt t="93068" x="4411663" y="4554538"/>
          <p14:tracePt t="93082" x="4411663" y="4545013"/>
          <p14:tracePt t="93090" x="4419600" y="4537075"/>
          <p14:tracePt t="93117" x="4429125" y="4518025"/>
          <p14:tracePt t="93149" x="4438650" y="4491038"/>
          <p14:tracePt t="93165" x="4446588" y="4483100"/>
          <p14:tracePt t="93183" x="4456113" y="4473575"/>
          <p14:tracePt t="93199" x="4456113" y="4465638"/>
          <p14:tracePt t="93216" x="4465638" y="4456113"/>
          <p14:tracePt t="93234" x="4473575" y="4429125"/>
          <p14:tracePt t="93251" x="4483100" y="4402138"/>
          <p14:tracePt t="93266" x="4483100" y="4384675"/>
          <p14:tracePt t="93283" x="4483100" y="4357688"/>
          <p14:tracePt t="93301" x="4483100" y="4330700"/>
          <p14:tracePt t="93315" x="4483100" y="4322763"/>
          <p14:tracePt t="93332" x="4483100" y="4313238"/>
          <p14:tracePt t="93349" x="4483100" y="4303713"/>
          <p14:tracePt t="93978" x="4491038" y="4303713"/>
          <p14:tracePt t="93985" x="4491038" y="4313238"/>
          <p14:tracePt t="93999" x="4510088" y="4340225"/>
          <p14:tracePt t="94016" x="4518025" y="4357688"/>
          <p14:tracePt t="94033" x="4527550" y="4375150"/>
          <p14:tracePt t="94050" x="4537075" y="4402138"/>
          <p14:tracePt t="94082" x="4554538" y="4429125"/>
          <p14:tracePt t="94115" x="4572000" y="4456113"/>
          <p14:tracePt t="94149" x="4572000" y="4465638"/>
          <p14:tracePt t="94166" x="4572000" y="4473575"/>
          <p14:tracePt t="94182" x="4572000" y="4483100"/>
          <p14:tracePt t="94257" x="4572000" y="4491038"/>
          <p14:tracePt t="94296" x="4572000" y="4500563"/>
          <p14:tracePt t="94308" x="4572000" y="4510088"/>
          <p14:tracePt t="94316" x="4562475" y="4518025"/>
          <p14:tracePt t="94332" x="4545013" y="4518025"/>
          <p14:tracePt t="94350" x="4537075" y="4527550"/>
          <p14:tracePt t="94368" x="4527550" y="4527550"/>
          <p14:tracePt t="94382" x="4518025" y="4527550"/>
          <p14:tracePt t="94469" x="4510088" y="4527550"/>
          <p14:tracePt t="94626" x="4500563" y="4527550"/>
          <p14:tracePt t="95080" x="4500563" y="4537075"/>
          <p14:tracePt t="95087" x="4500563" y="4545013"/>
          <p14:tracePt t="95109" x="4510088" y="4554538"/>
          <p14:tracePt t="95132" x="4510088" y="4562475"/>
          <p14:tracePt t="95154" x="4510088" y="4572000"/>
          <p14:tracePt t="95382" x="4537075" y="4554538"/>
          <p14:tracePt t="95388" x="4562475" y="4527550"/>
          <p14:tracePt t="95401" x="4608513" y="4446588"/>
          <p14:tracePt t="95416" x="4643438" y="4384675"/>
          <p14:tracePt t="95449" x="4670425" y="4303713"/>
          <p14:tracePt t="95482" x="4697413" y="4268788"/>
          <p14:tracePt t="95516" x="4697413" y="4259263"/>
          <p14:tracePt t="95532" x="4697413" y="4251325"/>
          <p14:tracePt t="95549" x="4697413" y="4241800"/>
          <p14:tracePt t="95579" x="4697413" y="4232275"/>
          <p14:tracePt t="95601" x="4697413" y="4224338"/>
          <p14:tracePt t="95624" x="4697413" y="4205288"/>
          <p14:tracePt t="95637" x="4697413" y="4197350"/>
          <p14:tracePt t="95645" x="4697413" y="4187825"/>
          <p14:tracePt t="95660" x="4687888" y="4179888"/>
          <p14:tracePt t="95667" x="4679950" y="4170363"/>
          <p14:tracePt t="95683" x="4670425" y="4160838"/>
          <p14:tracePt t="95700" x="4670425" y="4143375"/>
          <p14:tracePt t="95718" x="4652963" y="4116388"/>
          <p14:tracePt t="95733" x="4643438" y="4098925"/>
          <p14:tracePt t="95750" x="4625975" y="4089400"/>
          <p14:tracePt t="95770" x="4608513" y="4071938"/>
          <p14:tracePt t="95783" x="4589463" y="4054475"/>
          <p14:tracePt t="95800" x="4581525" y="4037013"/>
          <p14:tracePt t="95820" x="4554538" y="4027488"/>
          <p14:tracePt t="95835" x="4537075" y="4017963"/>
          <p14:tracePt t="95850" x="4527550" y="4010025"/>
          <p14:tracePt t="95867" x="4527550" y="4000500"/>
          <p14:tracePt t="95883" x="4510088" y="3990975"/>
          <p14:tracePt t="95900" x="4500563" y="3990975"/>
          <p14:tracePt t="95917" x="4491038" y="3990975"/>
          <p14:tracePt t="95933" x="4483100" y="3990975"/>
          <p14:tracePt t="95951" x="4473575" y="3990975"/>
          <p14:tracePt t="95967" x="4465638" y="3990975"/>
          <p14:tracePt t="96028" x="4456113" y="3990975"/>
          <p14:tracePt t="96071" x="4446588" y="3990975"/>
          <p14:tracePt t="96094" x="4438650" y="3990975"/>
          <p14:tracePt t="96117" x="4429125" y="3990975"/>
          <p14:tracePt t="96130" x="4419600" y="3990975"/>
          <p14:tracePt t="96136" x="4411663" y="3990975"/>
          <p14:tracePt t="96159" x="4402138" y="3990975"/>
          <p14:tracePt t="96181" x="4394200" y="3990975"/>
          <p14:tracePt t="96335" x="4411663" y="3990975"/>
          <p14:tracePt t="96343" x="4419600" y="4010025"/>
          <p14:tracePt t="96350" x="4438650" y="4017963"/>
          <p14:tracePt t="96367" x="4483100" y="4037013"/>
          <p14:tracePt t="96386" x="4608513" y="4062413"/>
          <p14:tracePt t="96400" x="4732338" y="4062413"/>
          <p14:tracePt t="96417" x="4822825" y="4062413"/>
          <p14:tracePt t="96433" x="4894263" y="4062413"/>
          <p14:tracePt t="96453" x="4991100" y="4062413"/>
          <p14:tracePt t="96467" x="5089525" y="4062413"/>
          <p14:tracePt t="96483" x="5180013" y="4062413"/>
          <p14:tracePt t="96500" x="5259388" y="4071938"/>
          <p14:tracePt t="96517" x="5340350" y="4081463"/>
          <p14:tracePt t="96533" x="5375275" y="4089400"/>
          <p14:tracePt t="96550" x="5394325" y="4089400"/>
          <p14:tracePt t="96569" x="5438775" y="4108450"/>
          <p14:tracePt t="96583" x="5456238" y="4116388"/>
          <p14:tracePt t="96600" x="5465763" y="4116388"/>
          <p14:tracePt t="96617" x="5473700" y="4116388"/>
          <p14:tracePt t="96634" x="5483225" y="4116388"/>
          <p14:tracePt t="96650" x="5491163" y="4116388"/>
          <p14:tracePt t="96703" x="5483225" y="4116388"/>
          <p14:tracePt t="96710" x="5473700" y="4116388"/>
          <p14:tracePt t="96717" x="5446713" y="4125913"/>
          <p14:tracePt t="96734" x="5357813" y="4133850"/>
          <p14:tracePt t="96752" x="5143500" y="4152900"/>
          <p14:tracePt t="96767" x="5027613" y="4152900"/>
          <p14:tracePt t="96783" x="4884738" y="4152900"/>
          <p14:tracePt t="96800" x="4741863" y="4152900"/>
          <p14:tracePt t="96820" x="4598988" y="4152900"/>
          <p14:tracePt t="96834" x="4545013" y="4152900"/>
          <p14:tracePt t="96850" x="4510088" y="4152900"/>
          <p14:tracePt t="96867" x="4491038" y="4152900"/>
          <p14:tracePt t="96885" x="4456113" y="4152900"/>
          <p14:tracePt t="96900" x="4446588" y="4152900"/>
          <p14:tracePt t="96917" x="4419600" y="4152900"/>
          <p14:tracePt t="96934" x="4411663" y="4152900"/>
          <p14:tracePt t="96952" x="4384675" y="4152900"/>
          <p14:tracePt t="96958" x="4375150" y="4152900"/>
          <p14:tracePt t="96984" x="4367213" y="4152900"/>
          <p14:tracePt t="97115" x="4375150" y="4152900"/>
          <p14:tracePt t="97121" x="4402138" y="4152900"/>
          <p14:tracePt t="97134" x="4456113" y="4160838"/>
          <p14:tracePt t="97150" x="4562475" y="4160838"/>
          <p14:tracePt t="97167" x="4687888" y="4170363"/>
          <p14:tracePt t="97187" x="4822825" y="4179888"/>
          <p14:tracePt t="97200" x="4894263" y="4179888"/>
          <p14:tracePt t="97217" x="5010150" y="4197350"/>
          <p14:tracePt t="97234" x="5116513" y="4205288"/>
          <p14:tracePt t="97252" x="5241925" y="4224338"/>
          <p14:tracePt t="97268" x="5295900" y="4224338"/>
          <p14:tracePt t="97284" x="5330825" y="4224338"/>
          <p14:tracePt t="97300" x="5357813" y="4224338"/>
          <p14:tracePt t="97317" x="5384800" y="4224338"/>
          <p14:tracePt t="97334" x="5394325" y="4224338"/>
          <p14:tracePt t="97351" x="5402263" y="4224338"/>
          <p14:tracePt t="97368" x="5411788" y="4224338"/>
          <p14:tracePt t="97474" x="5402263" y="4224338"/>
          <p14:tracePt t="97480" x="5375275" y="4224338"/>
          <p14:tracePt t="97488" x="5340350" y="4224338"/>
          <p14:tracePt t="97502" x="5214938" y="4224338"/>
          <p14:tracePt t="97517" x="5108575" y="4205288"/>
          <p14:tracePt t="97534" x="5010150" y="4197350"/>
          <p14:tracePt t="97553" x="4848225" y="4179888"/>
          <p14:tracePt t="97567" x="4751388" y="4170363"/>
          <p14:tracePt t="97584" x="4660900" y="4152900"/>
          <p14:tracePt t="97600" x="4608513" y="4152900"/>
          <p14:tracePt t="97619" x="4554538" y="4143375"/>
          <p14:tracePt t="97633" x="4527550" y="4133850"/>
          <p14:tracePt t="97650" x="4518025" y="4133850"/>
          <p14:tracePt t="97667" x="4510088" y="4133850"/>
          <p14:tracePt t="97685" x="4500563" y="4133850"/>
          <p14:tracePt t="97996" x="4545013" y="4133850"/>
          <p14:tracePt t="98003" x="4625975" y="4133850"/>
          <p14:tracePt t="98017" x="4768850" y="4143375"/>
          <p14:tracePt t="98034" x="4875213" y="4152900"/>
          <p14:tracePt t="98052" x="4983163" y="4160838"/>
          <p14:tracePt t="98068" x="5010150" y="4160838"/>
          <p14:tracePt t="98084" x="5054600" y="4170363"/>
          <p14:tracePt t="98104" x="5116513" y="4179888"/>
          <p14:tracePt t="98119" x="5153025" y="4179888"/>
          <p14:tracePt t="98134" x="5180013" y="4179888"/>
          <p14:tracePt t="98151" x="5197475" y="4179888"/>
          <p14:tracePt t="98169" x="5205413" y="4179888"/>
          <p14:tracePt t="98184" x="5214938" y="4179888"/>
          <p14:tracePt t="98201" x="5224463" y="4179888"/>
          <p14:tracePt t="98282" x="5214938" y="4179888"/>
          <p14:tracePt t="98288" x="5205413" y="4179888"/>
          <p14:tracePt t="98302" x="5153025" y="4179888"/>
          <p14:tracePt t="98317" x="5054600" y="4179888"/>
          <p14:tracePt t="98335" x="4867275" y="4170363"/>
          <p14:tracePt t="98351" x="4724400" y="4160838"/>
          <p14:tracePt t="98368" x="4500563" y="4143375"/>
          <p14:tracePt t="98384" x="4367213" y="4143375"/>
          <p14:tracePt t="98401" x="4276725" y="4143375"/>
          <p14:tracePt t="98420" x="4197350" y="4143375"/>
          <p14:tracePt t="98434" x="4170363" y="4143375"/>
          <p14:tracePt t="98451" x="4143375" y="4143375"/>
          <p14:tracePt t="98468" x="4133850" y="4143375"/>
          <p14:tracePt t="98488" x="4116388" y="4143375"/>
          <p14:tracePt t="98501" x="4098925" y="4143375"/>
          <p14:tracePt t="98534" x="4089400" y="4143375"/>
          <p14:tracePt t="98551" x="4081463" y="4143375"/>
          <p14:tracePt t="98693" x="4098925" y="4143375"/>
          <p14:tracePt t="98700" x="4116388" y="4143375"/>
          <p14:tracePt t="98707" x="4143375" y="4143375"/>
          <p14:tracePt t="98719" x="4179888" y="4152900"/>
          <p14:tracePt t="98735" x="4322763" y="4160838"/>
          <p14:tracePt t="98751" x="4394200" y="4160838"/>
          <p14:tracePt t="98768" x="4465638" y="4160838"/>
          <p14:tracePt t="98787" x="4608513" y="4160838"/>
          <p14:tracePt t="98801" x="4724400" y="4170363"/>
          <p14:tracePt t="98818" x="4822825" y="4170363"/>
          <p14:tracePt t="98834" x="4884738" y="4170363"/>
          <p14:tracePt t="98853" x="4991100" y="4170363"/>
          <p14:tracePt t="98868" x="5081588" y="4179888"/>
          <p14:tracePt t="98884" x="5153025" y="4187825"/>
          <p14:tracePt t="98901" x="5224463" y="4187825"/>
          <p14:tracePt t="98919" x="5303838" y="4187825"/>
          <p14:tracePt t="98934" x="5348288" y="4187825"/>
          <p14:tracePt t="98951" x="5367338" y="4187825"/>
          <p14:tracePt t="98971" x="5394325" y="4187825"/>
          <p14:tracePt t="98986" x="5402263" y="4187825"/>
          <p14:tracePt t="99008" x="5411788" y="4187825"/>
          <p14:tracePt t="99104" x="5394325" y="4187825"/>
          <p14:tracePt t="99111" x="5367338" y="4179888"/>
          <p14:tracePt t="99118" x="5340350" y="4179888"/>
          <p14:tracePt t="99134" x="5241925" y="4152900"/>
          <p14:tracePt t="99151" x="5153025" y="4143375"/>
          <p14:tracePt t="99169" x="5072063" y="4125913"/>
          <p14:tracePt t="99184" x="5027613" y="4125913"/>
          <p14:tracePt t="99201" x="4956175" y="4125913"/>
          <p14:tracePt t="99221" x="4830763" y="4116388"/>
          <p14:tracePt t="99234" x="4751388" y="4108450"/>
          <p14:tracePt t="99251" x="4697413" y="4108450"/>
          <p14:tracePt t="99268" x="4652963" y="4108450"/>
          <p14:tracePt t="99286" x="4608513" y="4108450"/>
          <p14:tracePt t="99301" x="4572000" y="4108450"/>
          <p14:tracePt t="99318" x="4554538" y="4108450"/>
          <p14:tracePt t="99335" x="4527550" y="4098925"/>
          <p14:tracePt t="99354" x="4491038" y="4098925"/>
          <p14:tracePt t="99368" x="4473575" y="4098925"/>
          <p14:tracePt t="99384" x="4456113" y="4098925"/>
          <p14:tracePt t="99403" x="4446588" y="4098925"/>
          <p14:tracePt t="99417" x="4438650" y="4098925"/>
          <p14:tracePt t="99547" x="4456113" y="4098925"/>
          <p14:tracePt t="99553" x="4465638" y="4098925"/>
          <p14:tracePt t="99568" x="4518025" y="4098925"/>
          <p14:tracePt t="99585" x="4616450" y="4098925"/>
          <p14:tracePt t="99603" x="4830763" y="4098925"/>
          <p14:tracePt t="99618" x="4929188" y="4098925"/>
          <p14:tracePt t="99634" x="5010150" y="4089400"/>
          <p14:tracePt t="99654" x="5143500" y="4089400"/>
          <p14:tracePt t="99668" x="5205413" y="4089400"/>
          <p14:tracePt t="99685" x="5251450" y="4089400"/>
          <p14:tracePt t="99701" x="5268913" y="4089400"/>
          <p14:tracePt t="99720" x="5286375" y="4089400"/>
          <p14:tracePt t="99735" x="5295900" y="4089400"/>
          <p14:tracePt t="99752" x="5303838" y="4089400"/>
          <p14:tracePt t="99833" x="5295900" y="4081463"/>
          <p14:tracePt t="99838" x="5276850" y="4071938"/>
          <p14:tracePt t="99851" x="5224463" y="4062413"/>
          <p14:tracePt t="99868" x="5170488" y="4054475"/>
          <p14:tracePt t="99885" x="5072063" y="4044950"/>
          <p14:tracePt t="99903" x="4902200" y="4017963"/>
          <p14:tracePt t="99918" x="4776788" y="3990975"/>
          <p14:tracePt t="99934" x="4697413" y="3973513"/>
          <p14:tracePt t="99955" x="4625975" y="3965575"/>
          <p14:tracePt t="99961" x="4608513" y="3965575"/>
          <p14:tracePt t="99969" x="4581525" y="3956050"/>
          <p14:tracePt t="99985" x="4537075" y="3946525"/>
          <p14:tracePt t="100002" x="4491038" y="3946525"/>
          <p14:tracePt t="100021" x="4402138" y="3946525"/>
          <p14:tracePt t="100035" x="4348163" y="3946525"/>
          <p14:tracePt t="100051" x="4303713" y="3946525"/>
          <p14:tracePt t="100069" x="4276725" y="3946525"/>
          <p14:tracePt t="100087" x="4232275" y="3946525"/>
          <p14:tracePt t="100101" x="4197350" y="3946525"/>
          <p14:tracePt t="100118" x="4152900" y="3956050"/>
          <p14:tracePt t="100135" x="4108450" y="3965575"/>
          <p14:tracePt t="100152" x="4037013" y="3973513"/>
          <p14:tracePt t="100168" x="3983038" y="3983038"/>
          <p14:tracePt t="100185" x="3929063" y="3983038"/>
          <p14:tracePt t="100201" x="3894138" y="3983038"/>
          <p14:tracePt t="100220" x="3822700" y="3983038"/>
          <p14:tracePt t="100235" x="3795713" y="3983038"/>
          <p14:tracePt t="100251" x="3759200" y="3983038"/>
          <p14:tracePt t="100270" x="3714750" y="3983038"/>
          <p14:tracePt t="100285" x="3679825" y="3983038"/>
          <p14:tracePt t="100301" x="3652838" y="3973513"/>
          <p14:tracePt t="100318" x="3643313" y="3973513"/>
          <p14:tracePt t="100335" x="3633788" y="3965575"/>
          <p14:tracePt t="100351" x="3625850" y="3965575"/>
          <p14:tracePt t="100369" x="3616325" y="3965575"/>
          <p14:tracePt t="100385" x="3608388" y="3956050"/>
          <p14:tracePt t="100402" x="3598863" y="3956050"/>
          <p14:tracePt t="100426" x="3598863" y="3946525"/>
          <p14:tracePt t="100440" x="3598863" y="3938588"/>
          <p14:tracePt t="100463" x="3598863" y="3929063"/>
          <p14:tracePt t="100486" x="3598863" y="3919538"/>
          <p14:tracePt t="100508" x="3598863" y="3911600"/>
          <p14:tracePt t="100557" x="3616325" y="3911600"/>
          <p14:tracePt t="100566" x="3625850" y="3911600"/>
          <p14:tracePt t="100573" x="3633788" y="3911600"/>
          <p14:tracePt t="100585" x="3679825" y="3919538"/>
          <p14:tracePt t="100601" x="3759200" y="3956050"/>
          <p14:tracePt t="100618" x="3875088" y="4010025"/>
          <p14:tracePt t="100635" x="4037013" y="4054475"/>
          <p14:tracePt t="100652" x="4214813" y="4108450"/>
          <p14:tracePt t="100668" x="4313238" y="4143375"/>
          <p14:tracePt t="100685" x="4465638" y="4170363"/>
          <p14:tracePt t="100704" x="4670425" y="4197350"/>
          <p14:tracePt t="100719" x="4768850" y="4205288"/>
          <p14:tracePt t="100735" x="4894263" y="4224338"/>
          <p14:tracePt t="100752" x="5018088" y="4232275"/>
          <p14:tracePt t="100769" x="5205413" y="4241800"/>
          <p14:tracePt t="100785" x="5276850" y="4241800"/>
          <p14:tracePt t="100802" x="5348288" y="4241800"/>
          <p14:tracePt t="100821" x="5510213" y="4241800"/>
          <p14:tracePt t="100835" x="5608638" y="4232275"/>
          <p14:tracePt t="100852" x="5705475" y="4232275"/>
          <p14:tracePt t="100868" x="5786438" y="4214813"/>
          <p14:tracePt t="100887" x="5857875" y="4214813"/>
          <p14:tracePt t="100902" x="5911850" y="4205288"/>
          <p14:tracePt t="100918" x="5965825" y="4197350"/>
          <p14:tracePt t="100935" x="6018213" y="4187825"/>
          <p14:tracePt t="100956" x="6072188" y="4179888"/>
          <p14:tracePt t="100962" x="6089650" y="4170363"/>
          <p14:tracePt t="100970" x="6089650" y="4160838"/>
          <p14:tracePt t="100985" x="6108700" y="4160838"/>
          <p14:tracePt t="101003" x="6116638" y="4160838"/>
          <p14:tracePt t="101018" x="6126163" y="4160838"/>
          <p14:tracePt t="101035" x="6134100" y="4160838"/>
          <p14:tracePt t="101057" x="6143625" y="4160838"/>
          <p14:tracePt t="101110" x="6143625" y="4152900"/>
          <p14:tracePt t="101116" x="6153150" y="4143375"/>
          <p14:tracePt t="101125" x="6161088" y="4125913"/>
          <p14:tracePt t="101136" x="6161088" y="4089400"/>
          <p14:tracePt t="101152" x="6170613" y="4044950"/>
          <p14:tracePt t="101169" x="6170613" y="4017963"/>
          <p14:tracePt t="101185" x="6170613" y="4000500"/>
          <p14:tracePt t="101204" x="6170613" y="3983038"/>
          <p14:tracePt t="101219" x="6170613" y="3956050"/>
          <p14:tracePt t="101235" x="6153150" y="3938588"/>
          <p14:tracePt t="101255" x="6062663" y="3875088"/>
          <p14:tracePt t="101268" x="5983288" y="3822700"/>
          <p14:tracePt t="101285" x="5848350" y="3768725"/>
          <p14:tracePt t="101302" x="5715000" y="3724275"/>
          <p14:tracePt t="101321" x="5527675" y="3687763"/>
          <p14:tracePt t="101335" x="5465763" y="3679825"/>
          <p14:tracePt t="101352" x="5384800" y="3660775"/>
          <p14:tracePt t="101369" x="5286375" y="3660775"/>
          <p14:tracePt t="101386" x="5116513" y="3660775"/>
          <p14:tracePt t="101402" x="5010150" y="3660775"/>
          <p14:tracePt t="101420" x="4938713" y="3670300"/>
          <p14:tracePt t="101438" x="4840288" y="3687763"/>
          <p14:tracePt t="101453" x="4776788" y="3687763"/>
          <p14:tracePt t="101469" x="4705350" y="3697288"/>
          <p14:tracePt t="101485" x="4643438" y="3705225"/>
          <p14:tracePt t="101505" x="4572000" y="3714750"/>
          <p14:tracePt t="101519" x="4527550" y="3724275"/>
          <p14:tracePt t="101535" x="4491038" y="3741738"/>
          <p14:tracePt t="101552" x="4473575" y="3759200"/>
          <p14:tracePt t="101570" x="4438650" y="3776663"/>
          <p14:tracePt t="101585" x="4402138" y="3795713"/>
          <p14:tracePt t="101603" x="4367213" y="3813175"/>
          <p14:tracePt t="101622" x="4322763" y="3830638"/>
          <p14:tracePt t="101636" x="4268788" y="3857625"/>
          <p14:tracePt t="101652" x="4224338" y="3867150"/>
          <p14:tracePt t="101669" x="4170363" y="3884613"/>
          <p14:tracePt t="101687" x="4098925" y="3894138"/>
          <p14:tracePt t="101702" x="4071938" y="3894138"/>
          <p14:tracePt t="101719" x="4044950" y="3894138"/>
          <p14:tracePt t="101736" x="4017963" y="3894138"/>
          <p14:tracePt t="101754" x="3990975" y="3894138"/>
          <p14:tracePt t="101769" x="3973513" y="3884613"/>
          <p14:tracePt t="101786" x="3965575" y="3884613"/>
          <p14:tracePt t="101802" x="3946525" y="3875088"/>
          <p14:tracePt t="101819" x="3929063" y="3857625"/>
          <p14:tracePt t="101835" x="3911600" y="3857625"/>
          <p14:tracePt t="101852" x="3894138" y="3848100"/>
          <p14:tracePt t="101871" x="3857625" y="3840163"/>
          <p14:tracePt t="101885" x="3830638" y="3840163"/>
          <p14:tracePt t="101902" x="3786188" y="3840163"/>
          <p14:tracePt t="101919" x="3759200" y="3840163"/>
          <p14:tracePt t="101937" x="3724275" y="3840163"/>
          <p14:tracePt t="101953" x="3705225" y="3840163"/>
          <p14:tracePt t="101970" x="3697288" y="3840163"/>
          <p14:tracePt t="101986" x="3679825" y="3840163"/>
          <p14:tracePt t="102003" x="3670300" y="3848100"/>
          <p14:tracePt t="102019" x="3652838" y="3848100"/>
          <p14:tracePt t="102035" x="3643313" y="3857625"/>
          <p14:tracePt t="102054" x="3625850" y="3867150"/>
          <p14:tracePt t="102069" x="3616325" y="3875088"/>
          <p14:tracePt t="102085" x="3616325" y="3884613"/>
          <p14:tracePt t="102102" x="3608388" y="3884613"/>
          <p14:tracePt t="102175" x="3608388" y="3894138"/>
          <p14:tracePt t="102189" x="3608388" y="3902075"/>
          <p14:tracePt t="102195" x="3608388" y="3911600"/>
          <p14:tracePt t="102204" x="3616325" y="3919538"/>
          <p14:tracePt t="102220" x="3633788" y="3946525"/>
          <p14:tracePt t="102236" x="3670300" y="3973513"/>
          <p14:tracePt t="102253" x="3732213" y="4027488"/>
          <p14:tracePt t="102269" x="3776663" y="4054475"/>
          <p14:tracePt t="102285" x="3822700" y="4071938"/>
          <p14:tracePt t="102305" x="3867150" y="4098925"/>
          <p14:tracePt t="102319" x="3884613" y="4108450"/>
          <p14:tracePt t="102336" x="3894138" y="4116388"/>
          <p14:tracePt t="102353" x="3902075" y="4116388"/>
          <p14:tracePt t="102370" x="3911600" y="4116388"/>
          <p14:tracePt t="102403" x="3911600" y="4125913"/>
          <p14:tracePt t="102419" x="3911600" y="4133850"/>
          <p14:tracePt t="102437" x="3911600" y="4152900"/>
          <p14:tracePt t="102453" x="3911600" y="4170363"/>
          <p14:tracePt t="102458" x="3911600" y="4179888"/>
          <p14:tracePt t="102486" x="3911600" y="4187825"/>
          <p14:tracePt t="102504" x="3919538" y="4205288"/>
          <p14:tracePt t="102519" x="3938588" y="4214813"/>
          <p14:tracePt t="102535" x="3983038" y="4224338"/>
          <p14:tracePt t="102554" x="4089400" y="4232275"/>
          <p14:tracePt t="102570" x="4170363" y="4232275"/>
          <p14:tracePt t="102586" x="4241800" y="4214813"/>
          <p14:tracePt t="102602" x="4295775" y="4205288"/>
          <p14:tracePt t="102620" x="4375150" y="4187825"/>
          <p14:tracePt t="102636" x="4419600" y="4187825"/>
          <p14:tracePt t="102653" x="4456113" y="4179888"/>
          <p14:tracePt t="102672" x="4537075" y="4160838"/>
          <p14:tracePt t="102687" x="4581525" y="4152900"/>
          <p14:tracePt t="102702" x="4608513" y="4143375"/>
          <p14:tracePt t="102720" x="4643438" y="4133850"/>
          <p14:tracePt t="102738" x="4670425" y="4125913"/>
          <p14:tracePt t="102752" x="4679950" y="4125913"/>
          <p14:tracePt t="102769" x="4687888" y="4125913"/>
          <p14:tracePt t="102786" x="4697413" y="4125913"/>
          <p14:tracePt t="102804" x="4714875" y="4125913"/>
          <p14:tracePt t="102962" x="4724400" y="4125913"/>
          <p14:tracePt t="102968" x="4724400" y="4116388"/>
          <p14:tracePt t="102987" x="4759325" y="4108450"/>
          <p14:tracePt t="103003" x="4776788" y="4089400"/>
          <p14:tracePt t="103020" x="4813300" y="4062413"/>
          <p14:tracePt t="103039" x="4902200" y="4037013"/>
          <p14:tracePt t="103053" x="4965700" y="4017963"/>
          <p14:tracePt t="103069" x="5045075" y="4000500"/>
          <p14:tracePt t="103086" x="5126038" y="3973513"/>
          <p14:tracePt t="103105" x="5187950" y="3965575"/>
          <p14:tracePt t="103119" x="5224463" y="3956050"/>
          <p14:tracePt t="103136" x="5241925" y="3946525"/>
          <p14:tracePt t="103152" x="5268913" y="3946525"/>
          <p14:tracePt t="103172" x="5303838" y="3946525"/>
          <p14:tracePt t="103186" x="5322888" y="3946525"/>
          <p14:tracePt t="103203" x="5330825" y="3946525"/>
          <p14:tracePt t="103222" x="5340350" y="3946525"/>
          <p14:tracePt t="103236" x="5348288" y="3946525"/>
          <p14:tracePt t="103254" x="5357813" y="3946525"/>
          <p14:tracePt t="103269" x="5367338" y="3946525"/>
          <p14:tracePt t="103349" x="5367338" y="3965575"/>
          <p14:tracePt t="103355" x="5367338" y="3973513"/>
          <p14:tracePt t="103369" x="5348288" y="4010025"/>
          <p14:tracePt t="103386" x="5330825" y="4044950"/>
          <p14:tracePt t="103403" x="5303838" y="4081463"/>
          <p14:tracePt t="103421" x="5214938" y="4152900"/>
          <p14:tracePt t="103436" x="5143500" y="4205288"/>
          <p14:tracePt t="103453" x="5062538" y="4251325"/>
          <p14:tracePt t="103459" x="5018088" y="4276725"/>
          <p14:tracePt t="103472" x="4946650" y="4313238"/>
          <p14:tracePt t="103487" x="4902200" y="4330700"/>
          <p14:tracePt t="103503" x="4848225" y="4348163"/>
          <p14:tracePt t="103519" x="4759325" y="4367213"/>
          <p14:tracePt t="103539" x="4652963" y="4375150"/>
          <p14:tracePt t="103553" x="4581525" y="4384675"/>
          <p14:tracePt t="103569" x="4510088" y="4384675"/>
          <p14:tracePt t="103586" x="4438650" y="4384675"/>
          <p14:tracePt t="103604" x="4295775" y="4384675"/>
          <p14:tracePt t="103619" x="4187825" y="4367213"/>
          <p14:tracePt t="103636" x="4062413" y="4348163"/>
          <p14:tracePt t="103653" x="3973513" y="4340225"/>
          <p14:tracePt t="103670" x="3875088" y="4330700"/>
          <p14:tracePt t="103687" x="3813175" y="4322763"/>
          <p14:tracePt t="103703" x="3759200" y="4322763"/>
          <p14:tracePt t="103722" x="3724275" y="4322763"/>
          <p14:tracePt t="103736" x="3705225" y="4322763"/>
          <p14:tracePt t="103753" x="3697288" y="4322763"/>
          <p14:tracePt t="103841" x="3714750" y="4322763"/>
          <p14:tracePt t="103848" x="3751263" y="4322763"/>
          <p14:tracePt t="103855" x="3795713" y="4322763"/>
          <p14:tracePt t="103869" x="3956050" y="4340225"/>
          <p14:tracePt t="103886" x="4133850" y="4348163"/>
          <p14:tracePt t="103905" x="4330700" y="4367213"/>
          <p14:tracePt t="103920" x="4446588" y="4375150"/>
          <p14:tracePt t="103937" x="4562475" y="4394200"/>
          <p14:tracePt t="103953" x="4633913" y="4411663"/>
          <p14:tracePt t="103972" x="4724400" y="4419600"/>
          <p14:tracePt t="103986" x="4751388" y="4419600"/>
          <p14:tracePt t="104003" x="4768850" y="4419600"/>
          <p14:tracePt t="104019" x="4776788" y="4419600"/>
          <p14:tracePt t="104036" x="4786313" y="4419600"/>
          <p14:tracePt t="104053" x="4803775" y="4419600"/>
          <p14:tracePt t="104156" x="4803775" y="4429125"/>
          <p14:tracePt t="104164" x="4795838" y="4429125"/>
          <p14:tracePt t="104172" x="4786313" y="4446588"/>
          <p14:tracePt t="104186" x="4751388" y="4473575"/>
          <p14:tracePt t="104203" x="4687888" y="4537075"/>
          <p14:tracePt t="104221" x="4589463" y="4608513"/>
          <p14:tracePt t="104237" x="4537075" y="4643438"/>
          <p14:tracePt t="104253" x="4491038" y="4679950"/>
          <p14:tracePt t="104273" x="4438650" y="4732338"/>
          <p14:tracePt t="104287" x="4411663" y="4759325"/>
          <p14:tracePt t="104303" x="4384675" y="4786313"/>
          <p14:tracePt t="104320" x="4348163" y="4813300"/>
          <p14:tracePt t="104338" x="4295775" y="4857750"/>
          <p14:tracePt t="104353" x="4259263" y="4867275"/>
          <p14:tracePt t="104370" x="4187825" y="4884738"/>
          <p14:tracePt t="104386" x="4125913" y="4884738"/>
          <p14:tracePt t="104406" x="4000500" y="4857750"/>
          <p14:tracePt t="104420" x="3884613" y="4813300"/>
          <p14:tracePt t="104437" x="3751263" y="4768850"/>
          <p14:tracePt t="104456" x="3616325" y="4705350"/>
          <p14:tracePt t="104474" x="3544888" y="4679950"/>
          <p14:tracePt t="104486" x="3500438" y="4652963"/>
          <p14:tracePt t="104503" x="3473450" y="4652963"/>
          <p14:tracePt t="104522" x="3446463" y="4643438"/>
          <p14:tracePt t="104536" x="3446463" y="4633913"/>
          <p14:tracePt t="104553" x="3438525" y="4633913"/>
        </p14:tracePtLst>
      </p14:laserTraceLst>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noRot="1" noChangeAspect="1" noMove="1" noResize="1" noEditPoints="1" noAdjustHandles="1" noChangeArrowheads="1" noChangeShapeType="1" noTextEdit="1"/>
          </p:cNvSpPr>
          <p:nvPr>
            <p:ph idx="4294967295"/>
          </p:nvPr>
        </p:nvSpPr>
        <p:spPr>
          <a:xfrm>
            <a:off x="457200" y="1481328"/>
            <a:ext cx="8229600" cy="4525963"/>
          </a:xfrm>
          <a:blipFill rotWithShape="1">
            <a:blip r:embed="rId5"/>
            <a:stretch>
              <a:fillRect t="-1887"/>
            </a:stretch>
          </a:blipFill>
          <a:ln>
            <a:miter lim="800000"/>
            <a:headEnd/>
            <a:tailEnd/>
          </a:ln>
          <a:extLst/>
        </p:spPr>
        <p:txBody>
          <a:bodyPr>
            <a:normAutofit/>
          </a:bodyPr>
          <a:lstStyle/>
          <a:p>
            <a:pPr marL="365760" indent="-256032" algn="l" rtl="0" eaLnBrk="1" fontAlgn="auto" hangingPunct="1">
              <a:spcBef>
                <a:spcPts val="400"/>
              </a:spcBef>
              <a:spcAft>
                <a:spcPts val="0"/>
              </a:spcAft>
              <a:buClr>
                <a:schemeClr val="accent1"/>
              </a:buClr>
              <a:buSzPct val="68000"/>
              <a:buFont typeface="Wingdings 3"/>
              <a:buChar char=""/>
              <a:defRPr/>
            </a:pPr>
            <a:r>
              <a:rPr lang="en-US" sz="2700">
                <a:noFill/>
              </a:rPr>
              <a:t> </a:t>
            </a:r>
          </a:p>
        </p:txBody>
      </p:sp>
      <p:sp>
        <p:nvSpPr>
          <p:cNvPr id="73730" name="Footer Placeholder 2"/>
          <p:cNvSpPr txBox="1">
            <a:spLocks noGrp="1"/>
          </p:cNvSpPr>
          <p:nvPr/>
        </p:nvSpPr>
        <p:spPr bwMode="auto">
          <a:xfrm>
            <a:off x="4379913" y="6408738"/>
            <a:ext cx="2351087" cy="365125"/>
          </a:xfrm>
          <a:prstGeom prst="rect">
            <a:avLst/>
          </a:prstGeom>
          <a:noFill/>
          <a:ln>
            <a:miter lim="800000"/>
            <a:headEnd/>
            <a:tailEnd/>
          </a:ln>
        </p:spPr>
        <p:txBody>
          <a:bodyPr anchor="b"/>
          <a:lstStyle/>
          <a:p>
            <a:pPr algn="r" eaLnBrk="1" hangingPunct="1">
              <a:defRPr/>
            </a:pPr>
            <a:r>
              <a:rPr lang="en-US" sz="1000">
                <a:latin typeface="+mn-lt"/>
                <a:cs typeface="Arial" charset="0"/>
              </a:rPr>
              <a:t>Descriptive Statistics I</a:t>
            </a:r>
          </a:p>
        </p:txBody>
      </p:sp>
      <p:sp>
        <p:nvSpPr>
          <p:cNvPr id="70660"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89A92EBE-B7C5-4AC7-A622-6575B79DD2C7}" type="slidenum">
              <a:rPr lang="ar-SA" altLang="ar-SA" sz="1000">
                <a:latin typeface="Lucida Sans Unicode" panose="020B0602030504020204" pitchFamily="34" charset="0"/>
              </a:rPr>
              <a:pPr rtl="0" eaLnBrk="1" hangingPunct="1">
                <a:spcBef>
                  <a:spcPct val="0"/>
                </a:spcBef>
                <a:buClrTx/>
                <a:buSzTx/>
                <a:buFontTx/>
                <a:buNone/>
              </a:pPr>
              <a:t>33</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1143000"/>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a:effectLst>
                  <a:outerShdw blurRad="31750" dist="25400" dir="5400000" algn="tl" rotWithShape="0">
                    <a:srgbClr val="000000">
                      <a:alpha val="25000"/>
                    </a:srgbClr>
                  </a:outerShdw>
                </a:effectLst>
              </a:rPr>
              <a:t>Standard Deviation</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1962"/>
    </mc:Choice>
    <mc:Fallback>
      <p:transition spd="slow" advTm="819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1426" x="3429000" y="4581525"/>
          <p14:tracePt t="1433" x="3384550" y="4456113"/>
          <p14:tracePt t="1446" x="3295650" y="4152900"/>
          <p14:tracePt t="1461" x="3187700" y="3911600"/>
          <p14:tracePt t="1477" x="3108325" y="3705225"/>
          <p14:tracePt t="1494" x="3027363" y="3500438"/>
          <p14:tracePt t="1512" x="2955925" y="3295650"/>
          <p14:tracePt t="1527" x="2919413" y="3179763"/>
          <p14:tracePt t="1560" x="2919413" y="2965450"/>
          <p14:tracePt t="1846" x="2911475" y="2911475"/>
          <p14:tracePt t="1852" x="2874963" y="2847975"/>
          <p14:tracePt t="1860" x="2840038" y="2776538"/>
          <p14:tracePt t="1879" x="2751138" y="2608263"/>
          <p14:tracePt t="1894" x="2652713" y="2446338"/>
          <p14:tracePt t="1910" x="2581275" y="2312988"/>
          <p14:tracePt t="1927" x="2527300" y="2205038"/>
          <p14:tracePt t="1945" x="2500313" y="2152650"/>
          <p14:tracePt t="2322" x="2500313" y="2143125"/>
          <p14:tracePt t="2329" x="2490788" y="2133600"/>
          <p14:tracePt t="2344" x="2482850" y="2116138"/>
          <p14:tracePt t="2362" x="2473325" y="2098675"/>
          <p14:tracePt t="2379" x="2465388" y="2081213"/>
          <p14:tracePt t="2411" x="2455863" y="2054225"/>
          <p14:tracePt t="2444" x="2455863" y="2044700"/>
          <p14:tracePt t="28189" x="2482850" y="2044700"/>
          <p14:tracePt t="28194" x="2554288" y="2036763"/>
          <p14:tracePt t="28204" x="2625725" y="2027238"/>
          <p14:tracePt t="28222" x="2874963" y="2009775"/>
          <p14:tracePt t="28238" x="3071813" y="2009775"/>
          <p14:tracePt t="28254" x="3268663" y="2027238"/>
          <p14:tracePt t="28270" x="3473450" y="2044700"/>
          <p14:tracePt t="28304" x="3956050" y="2133600"/>
          <p14:tracePt t="28337" x="4224338" y="2152650"/>
          <p14:tracePt t="28371" x="4491038" y="2133600"/>
          <p14:tracePt t="28387" x="4581525" y="2125663"/>
          <p14:tracePt t="28407" x="4660900" y="2108200"/>
          <p14:tracePt t="28421" x="4697413" y="2098675"/>
          <p14:tracePt t="28439" x="4724400" y="2089150"/>
          <p14:tracePt t="28454" x="4732338" y="2089150"/>
          <p14:tracePt t="28471" x="4741863" y="2089150"/>
          <p14:tracePt t="28489" x="4751388" y="2089150"/>
          <p14:tracePt t="28504" x="4759325" y="2089150"/>
          <p14:tracePt t="28520" x="4768850" y="2089150"/>
          <p14:tracePt t="28538" x="4830763" y="2108200"/>
          <p14:tracePt t="28554" x="4911725" y="2133600"/>
          <p14:tracePt t="28570" x="5027613" y="2170113"/>
          <p14:tracePt t="28589" x="5143500" y="2205038"/>
          <p14:tracePt t="28604" x="5187950" y="2205038"/>
          <p14:tracePt t="28621" x="5197475" y="2205038"/>
          <p14:tracePt t="28637" x="5214938" y="2205038"/>
          <p14:tracePt t="28658" x="5224463" y="2205038"/>
          <p14:tracePt t="28671" x="5232400" y="2205038"/>
          <p14:tracePt t="28730" x="5224463" y="2205038"/>
          <p14:tracePt t="28738" x="5197475" y="2205038"/>
          <p14:tracePt t="28754" x="5160963" y="2205038"/>
          <p14:tracePt t="28773" x="5108575" y="2205038"/>
          <p14:tracePt t="28788" x="5072063" y="2205038"/>
          <p14:tracePt t="28804" x="5054600" y="2205038"/>
          <p14:tracePt t="28821" x="5027613" y="2197100"/>
          <p14:tracePt t="28840" x="5010150" y="2197100"/>
          <p14:tracePt t="28854" x="5000625" y="2197100"/>
          <p14:tracePt t="28871" x="4991100" y="2197100"/>
          <p14:tracePt t="28887" x="4983163" y="2197100"/>
          <p14:tracePt t="29253" x="5010150" y="2187575"/>
          <p14:tracePt t="29259" x="5037138" y="2187575"/>
          <p14:tracePt t="29273" x="5108575" y="2170113"/>
          <p14:tracePt t="29288" x="5170488" y="2160588"/>
          <p14:tracePt t="29304" x="5232400" y="2160588"/>
          <p14:tracePt t="29321" x="5276850" y="2160588"/>
          <p14:tracePt t="29339" x="5322888" y="2160588"/>
          <p14:tracePt t="29354" x="5348288" y="2160588"/>
          <p14:tracePt t="29371" x="5357813" y="2160588"/>
          <p14:tracePt t="29390" x="5367338" y="2160588"/>
          <p14:tracePt t="29405" x="5375275" y="2160588"/>
          <p14:tracePt t="29424" x="5384800" y="2160588"/>
          <p14:tracePt t="29722" x="5394325" y="2160588"/>
          <p14:tracePt t="29730" x="5402263" y="2160588"/>
          <p14:tracePt t="29738" x="5419725" y="2160588"/>
          <p14:tracePt t="29754" x="5429250" y="2160588"/>
          <p14:tracePt t="29772" x="5438775" y="2160588"/>
          <p14:tracePt t="29789" x="5446713" y="2160588"/>
          <p14:tracePt t="29804" x="5456238" y="2160588"/>
          <p14:tracePt t="29892" x="5456238" y="2152650"/>
          <p14:tracePt t="29913" x="5456238" y="2143125"/>
          <p14:tracePt t="29923" x="5456238" y="2133600"/>
          <p14:tracePt t="29966" x="5456238" y="2125663"/>
          <p14:tracePt t="30024" x="5456238" y="2116138"/>
          <p14:tracePt t="30039" x="5456238" y="2098675"/>
          <p14:tracePt t="30332" x="5446713" y="2089150"/>
          <p14:tracePt t="30339" x="5446713" y="2081213"/>
          <p14:tracePt t="30346" x="5438775" y="2081213"/>
          <p14:tracePt t="30354" x="5429250" y="2081213"/>
          <p14:tracePt t="30371" x="5419725" y="2071688"/>
          <p14:tracePt t="30390" x="5411788" y="2062163"/>
          <p14:tracePt t="30633" x="5411788" y="2071688"/>
          <p14:tracePt t="30663" x="5411788" y="2081213"/>
          <p14:tracePt t="30685" x="5411788" y="2089150"/>
          <p14:tracePt t="30691" x="5402263" y="2098675"/>
          <p14:tracePt t="30705" x="5384800" y="2098675"/>
          <p14:tracePt t="30722" x="5375275" y="2108200"/>
          <p14:tracePt t="30738" x="5367338" y="2116138"/>
          <p14:tracePt t="30756" x="5357813" y="2116138"/>
          <p14:tracePt t="30869" x="5348288" y="2116138"/>
          <p14:tracePt t="31655" x="5303838" y="2125663"/>
          <p14:tracePt t="31661" x="5259388" y="2125663"/>
          <p14:tracePt t="31672" x="5205413" y="2125663"/>
          <p14:tracePt t="31689" x="5089525" y="2125663"/>
          <p14:tracePt t="31705" x="4973638" y="2125663"/>
          <p14:tracePt t="31722" x="4875213" y="2125663"/>
          <p14:tracePt t="31740" x="4768850" y="2125663"/>
          <p14:tracePt t="31756" x="4705350" y="2125663"/>
          <p14:tracePt t="31789" x="4616450" y="2125663"/>
          <p14:tracePt t="31821" x="4510088" y="2133600"/>
          <p14:tracePt t="31855" x="4446588" y="2143125"/>
          <p14:tracePt t="31873" x="4429125" y="2143125"/>
          <p14:tracePt t="31906" x="4419600" y="2143125"/>
          <p14:tracePt t="31923" x="4411663" y="2143125"/>
          <p14:tracePt t="32251" x="4419600" y="2143125"/>
          <p14:tracePt t="32257" x="4429125" y="2143125"/>
          <p14:tracePt t="32272" x="4456113" y="2152650"/>
          <p14:tracePt t="32289" x="4473575" y="2152650"/>
          <p14:tracePt t="32306" x="4510088" y="2160588"/>
          <p14:tracePt t="32322" x="4545013" y="2160588"/>
          <p14:tracePt t="32339" x="4572000" y="2160588"/>
          <p14:tracePt t="32357" x="4625975" y="2160588"/>
          <p14:tracePt t="32388" x="4670425" y="2160588"/>
          <p14:tracePt t="32424" x="4724400" y="2160588"/>
          <p14:tracePt t="32456" x="4751388" y="2160588"/>
          <p14:tracePt t="32472" x="4759325" y="2160588"/>
          <p14:tracePt t="32490" x="4786313" y="2160588"/>
          <p14:tracePt t="32505" x="4795838" y="2160588"/>
          <p14:tracePt t="32522" x="4813300" y="2160588"/>
          <p14:tracePt t="32539" x="4822825" y="2160588"/>
          <p14:tracePt t="32556" x="4830763" y="2160588"/>
          <p14:tracePt t="32572" x="4840288" y="2160588"/>
          <p14:tracePt t="32589" x="4848225" y="2160588"/>
          <p14:tracePt t="32606" x="4857750" y="2160588"/>
          <p14:tracePt t="32683" x="4867275" y="2160588"/>
          <p14:tracePt t="33175" x="4884738" y="2160588"/>
          <p14:tracePt t="33181" x="4911725" y="2160588"/>
          <p14:tracePt t="33190" x="4946650" y="2160588"/>
          <p14:tracePt t="33206" x="5010150" y="2160588"/>
          <p14:tracePt t="33224" x="5099050" y="2160588"/>
          <p14:tracePt t="33239" x="5153025" y="2160588"/>
          <p14:tracePt t="33256" x="5205413" y="2160588"/>
          <p14:tracePt t="33272" x="5259388" y="2160588"/>
          <p14:tracePt t="33305" x="5384800" y="2160588"/>
          <p14:tracePt t="33339" x="5446713" y="2160588"/>
          <p14:tracePt t="33372" x="5491163" y="2160588"/>
          <p14:tracePt t="33389" x="5500688" y="2160588"/>
          <p14:tracePt t="33407" x="5510213" y="2160588"/>
          <p14:tracePt t="33422" x="5518150" y="2160588"/>
          <p14:tracePt t="33484" x="5527675" y="2160588"/>
          <p14:tracePt t="33579" x="5527675" y="2152650"/>
          <p14:tracePt t="33661" x="5527675" y="2143125"/>
          <p14:tracePt t="33696" x="5527675" y="2133600"/>
          <p14:tracePt t="33850" x="5518150" y="2133600"/>
          <p14:tracePt t="33866" x="5500688" y="2133600"/>
          <p14:tracePt t="33872" x="5491163" y="2133600"/>
          <p14:tracePt t="33889" x="5465763" y="2133600"/>
          <p14:tracePt t="33908" x="5402263" y="2133600"/>
          <p14:tracePt t="33922" x="5348288" y="2152650"/>
          <p14:tracePt t="33939" x="5303838" y="2170113"/>
          <p14:tracePt t="33974" x="5232400" y="2197100"/>
          <p14:tracePt t="34006" x="5214938" y="2214563"/>
          <p14:tracePt t="34039" x="5205413" y="2224088"/>
          <p14:tracePt t="34269" x="5187950" y="2232025"/>
          <p14:tracePt t="34277" x="5160963" y="2241550"/>
          <p14:tracePt t="34289" x="5143500" y="2241550"/>
          <p14:tracePt t="34306" x="5116513" y="2251075"/>
          <p14:tracePt t="34323" x="5099050" y="2251075"/>
          <p14:tracePt t="34341" x="5062538" y="2251075"/>
          <p14:tracePt t="34356" x="5045075" y="2251075"/>
          <p14:tracePt t="34373" x="5027613" y="2251075"/>
          <p14:tracePt t="34389" x="5010150" y="2251075"/>
          <p14:tracePt t="34407" x="4973638" y="2251075"/>
          <p14:tracePt t="34423" x="4938713" y="2251075"/>
          <p14:tracePt t="34429" x="4919663" y="2251075"/>
          <p14:tracePt t="34439" x="4902200" y="2251075"/>
          <p14:tracePt t="34459" x="4848225" y="2251075"/>
          <p14:tracePt t="34473" x="4803775" y="2251075"/>
          <p14:tracePt t="34489" x="4768850" y="2251075"/>
          <p14:tracePt t="34507" x="4732338" y="2251075"/>
          <p14:tracePt t="34527" x="4679950" y="2251075"/>
          <p14:tracePt t="34539" x="4652963" y="2251075"/>
          <p14:tracePt t="34556" x="4616450" y="2251075"/>
          <p14:tracePt t="34573" x="4581525" y="2251075"/>
          <p14:tracePt t="34591" x="4527550" y="2232025"/>
          <p14:tracePt t="34606" x="4510088" y="2232025"/>
          <p14:tracePt t="34623" x="4473575" y="2232025"/>
          <p14:tracePt t="34642" x="4438650" y="2224088"/>
          <p14:tracePt t="34657" x="4402138" y="2224088"/>
          <p14:tracePt t="34673" x="4375150" y="2224088"/>
          <p14:tracePt t="34689" x="4330700" y="2224088"/>
          <p14:tracePt t="34708" x="4286250" y="2214563"/>
          <p14:tracePt t="34723" x="4251325" y="2214563"/>
          <p14:tracePt t="34739" x="4205288" y="2214563"/>
          <p14:tracePt t="34756" x="4170363" y="2214563"/>
          <p14:tracePt t="34774" x="4116388" y="2224088"/>
          <p14:tracePt t="34789" x="4089400" y="2224088"/>
          <p14:tracePt t="34807" x="4062413" y="2232025"/>
          <p14:tracePt t="34823" x="4044950" y="2232025"/>
          <p14:tracePt t="34841" x="4027488" y="2232025"/>
          <p14:tracePt t="34873" x="4017963" y="2232025"/>
          <p14:tracePt t="35135" x="4027488" y="2241550"/>
          <p14:tracePt t="35143" x="4044950" y="2241550"/>
          <p14:tracePt t="35156" x="4081463" y="2259013"/>
          <p14:tracePt t="35174" x="4116388" y="2268538"/>
          <p14:tracePt t="35190" x="4152900" y="2276475"/>
          <p14:tracePt t="35207" x="4205288" y="2286000"/>
          <p14:tracePt t="35240" x="4268788" y="2312988"/>
          <p14:tracePt t="35273" x="4357688" y="2322513"/>
          <p14:tracePt t="35307" x="4438650" y="2330450"/>
          <p14:tracePt t="35324" x="4510088" y="2330450"/>
          <p14:tracePt t="35339" x="4589463" y="2330450"/>
          <p14:tracePt t="35356" x="4660900" y="2330450"/>
          <p14:tracePt t="35373" x="4732338" y="2330450"/>
          <p14:tracePt t="35392" x="4822825" y="2330450"/>
          <p14:tracePt t="35406" x="4857750" y="2330450"/>
          <p14:tracePt t="35424" x="4911725" y="2330450"/>
          <p14:tracePt t="35430" x="4938713" y="2339975"/>
          <p14:tracePt t="35440" x="4965700" y="2339975"/>
          <p14:tracePt t="35457" x="5045075" y="2339975"/>
          <p14:tracePt t="35474" x="5108575" y="2347913"/>
          <p14:tracePt t="35490" x="5160963" y="2366963"/>
          <p14:tracePt t="35508" x="5224463" y="2374900"/>
          <p14:tracePt t="35523" x="5268913" y="2393950"/>
          <p14:tracePt t="35540" x="5303838" y="2393950"/>
          <p14:tracePt t="35556" x="5330825" y="2401888"/>
          <p14:tracePt t="35575" x="5367338" y="2411413"/>
          <p14:tracePt t="35590" x="5375275" y="2428875"/>
          <p14:tracePt t="35606" x="5384800" y="2428875"/>
          <p14:tracePt t="35627" x="5394325" y="2438400"/>
          <p14:tracePt t="35672" x="5394325" y="2446338"/>
          <p14:tracePt t="35679" x="5367338" y="2446338"/>
          <p14:tracePt t="35690" x="5340350" y="2455863"/>
          <p14:tracePt t="35707" x="5205413" y="2473325"/>
          <p14:tracePt t="35723" x="5126038" y="2473325"/>
          <p14:tracePt t="35740" x="5072063" y="2473325"/>
          <p14:tracePt t="35758" x="5027613" y="2473325"/>
          <p14:tracePt t="35773" x="5000625" y="2473325"/>
          <p14:tracePt t="35790" x="4983163" y="2473325"/>
          <p14:tracePt t="35806" x="4973638" y="2473325"/>
          <p14:tracePt t="35824" x="4965700" y="2473325"/>
          <p14:tracePt t="35840" x="4956175" y="2473325"/>
          <p14:tracePt t="35884" x="4946650" y="2473325"/>
          <p14:tracePt t="35932" x="4938713" y="2473325"/>
          <p14:tracePt t="35938" x="4919663" y="2473325"/>
          <p14:tracePt t="35943" x="4911725" y="2473325"/>
          <p14:tracePt t="35957" x="4884738" y="2473325"/>
          <p14:tracePt t="35973" x="4848225" y="2473325"/>
          <p14:tracePt t="35990" x="4813300" y="2473325"/>
          <p14:tracePt t="36008" x="4776788" y="2473325"/>
          <p14:tracePt t="36023" x="4768850" y="2473325"/>
          <p14:tracePt t="36040" x="4759325" y="2473325"/>
          <p14:tracePt t="36057" x="4751388" y="2473325"/>
          <p14:tracePt t="36958" x="4768850" y="2473325"/>
          <p14:tracePt t="36964" x="4786313" y="2473325"/>
          <p14:tracePt t="36974" x="4795838" y="2473325"/>
          <p14:tracePt t="36992" x="4848225" y="2473325"/>
          <p14:tracePt t="37007" x="4884738" y="2473325"/>
          <p14:tracePt t="37024" x="4938713" y="2473325"/>
          <p14:tracePt t="37040" x="4991100" y="2473325"/>
          <p14:tracePt t="37074" x="5081588" y="2482850"/>
          <p14:tracePt t="37107" x="5153025" y="2482850"/>
          <p14:tracePt t="37141" x="5170488" y="2482850"/>
          <p14:tracePt t="37157" x="5187950" y="2482850"/>
          <p14:tracePt t="37399" x="5133975" y="2490788"/>
          <p14:tracePt t="37407" x="5045075" y="2517775"/>
          <p14:tracePt t="37413" x="4956175" y="2527300"/>
          <p14:tracePt t="37427" x="4795838" y="2544763"/>
          <p14:tracePt t="37440" x="4670425" y="2554288"/>
          <p14:tracePt t="37457" x="4554538" y="2554288"/>
          <p14:tracePt t="37474" x="4465638" y="2554288"/>
          <p14:tracePt t="37492" x="4384675" y="2554288"/>
          <p14:tracePt t="37507" x="4348163" y="2544763"/>
          <p14:tracePt t="37525" x="4330700" y="2544763"/>
          <p14:tracePt t="37541" x="4322763" y="2544763"/>
          <p14:tracePt t="37558" x="4313238" y="2544763"/>
          <p14:tracePt t="37591" x="4303713" y="2536825"/>
          <p14:tracePt t="37610" x="4295775" y="2527300"/>
          <p14:tracePt t="37624" x="4276725" y="2509838"/>
          <p14:tracePt t="37641" x="4259263" y="2482850"/>
          <p14:tracePt t="37657" x="4232275" y="2455863"/>
          <p14:tracePt t="37676" x="4197350" y="2401888"/>
          <p14:tracePt t="37690" x="4179888" y="2384425"/>
          <p14:tracePt t="37707" x="4160838" y="2374900"/>
          <p14:tracePt t="37724" x="4143375" y="2357438"/>
          <p14:tracePt t="37742" x="4116388" y="2347913"/>
          <p14:tracePt t="37757" x="4108450" y="2339975"/>
          <p14:tracePt t="37774" x="4098925" y="2330450"/>
          <p14:tracePt t="37793" x="4089400" y="2330450"/>
          <p14:tracePt t="37942" x="4089400" y="2339975"/>
          <p14:tracePt t="37949" x="4089400" y="2347913"/>
          <p14:tracePt t="37958" x="4098925" y="2374900"/>
          <p14:tracePt t="37974" x="4125913" y="2438400"/>
          <p14:tracePt t="37991" x="4187825" y="2517775"/>
          <p14:tracePt t="38007" x="4214813" y="2554288"/>
          <p14:tracePt t="38024" x="4232275" y="2589213"/>
          <p14:tracePt t="38043" x="4268788" y="2616200"/>
          <p14:tracePt t="38057" x="4286250" y="2633663"/>
          <p14:tracePt t="38074" x="4295775" y="2643188"/>
          <p14:tracePt t="38091" x="4303713" y="2652713"/>
          <p14:tracePt t="38109" x="4313238" y="2660650"/>
          <p14:tracePt t="38213" x="4313238" y="2643188"/>
          <p14:tracePt t="38221" x="4313238" y="2616200"/>
          <p14:tracePt t="38228" x="4303713" y="2562225"/>
          <p14:tracePt t="38241" x="4276725" y="2428875"/>
          <p14:tracePt t="38258" x="4259263" y="2303463"/>
          <p14:tracePt t="38274" x="4251325" y="2232025"/>
          <p14:tracePt t="38293" x="4241800" y="2152650"/>
          <p14:tracePt t="38307" x="4241800" y="2098675"/>
          <p14:tracePt t="38324" x="4241800" y="2062163"/>
          <p14:tracePt t="38341" x="4241800" y="2044700"/>
          <p14:tracePt t="38358" x="4241800" y="2027238"/>
          <p14:tracePt t="38375" x="4241800" y="2017713"/>
          <p14:tracePt t="38448" x="4251325" y="2009775"/>
          <p14:tracePt t="38457" x="4286250" y="2000250"/>
          <p14:tracePt t="38463" x="4322763" y="1982788"/>
          <p14:tracePt t="38476" x="4411663" y="1965325"/>
          <p14:tracePt t="38491" x="4510088" y="1938338"/>
          <p14:tracePt t="38507" x="4616450" y="1911350"/>
          <p14:tracePt t="38524" x="4751388" y="1893888"/>
          <p14:tracePt t="38543" x="4991100" y="1857375"/>
          <p14:tracePt t="38557" x="5126038" y="1839913"/>
          <p14:tracePt t="38575" x="5286375" y="1822450"/>
          <p14:tracePt t="38592" x="5456238" y="1803400"/>
          <p14:tracePt t="38609" x="5643563" y="1785938"/>
          <p14:tracePt t="38624" x="5759450" y="1776413"/>
          <p14:tracePt t="38641" x="5894388" y="1768475"/>
          <p14:tracePt t="38660" x="6037263" y="1758950"/>
          <p14:tracePt t="38675" x="6108700" y="1758950"/>
          <p14:tracePt t="38691" x="6153150" y="1758950"/>
          <p14:tracePt t="38708" x="6188075" y="1758950"/>
          <p14:tracePt t="38726" x="6205538" y="1758950"/>
          <p14:tracePt t="38741" x="6215063" y="1758950"/>
          <p14:tracePt t="38758" x="6224588" y="1758950"/>
          <p14:tracePt t="38793" x="6242050" y="1758950"/>
          <p14:tracePt t="39073" x="6224588" y="1776413"/>
          <p14:tracePt t="39094" x="6242050" y="1758950"/>
          <p14:tracePt t="39396" x="6242050" y="1785938"/>
          <p14:tracePt t="39404" x="6242050" y="1830388"/>
          <p14:tracePt t="39411" x="6242050" y="1874838"/>
          <p14:tracePt t="39424" x="6232525" y="2009775"/>
          <p14:tracePt t="39442" x="6215063" y="2143125"/>
          <p14:tracePt t="39461" x="6188075" y="2312988"/>
          <p14:tracePt t="39475" x="6161088" y="2374900"/>
          <p14:tracePt t="39508" x="6116638" y="2490788"/>
          <p14:tracePt t="39541" x="6010275" y="2643188"/>
          <p14:tracePt t="39575" x="5751513" y="2813050"/>
          <p14:tracePt t="39592" x="5562600" y="2919413"/>
          <p14:tracePt t="39608" x="5419725" y="2973388"/>
          <p14:tracePt t="39625" x="5268913" y="3009900"/>
          <p14:tracePt t="39643" x="5133975" y="3054350"/>
          <p14:tracePt t="39658" x="4973638" y="3062288"/>
          <p14:tracePt t="39674" x="4840288" y="3081338"/>
          <p14:tracePt t="39691" x="4697413" y="3098800"/>
          <p14:tracePt t="39710" x="4500563" y="3108325"/>
          <p14:tracePt t="39725" x="4394200" y="3108325"/>
          <p14:tracePt t="39742" x="4286250" y="3108325"/>
          <p14:tracePt t="39758" x="4152900" y="3098800"/>
          <p14:tracePt t="39776" x="3973513" y="3081338"/>
          <p14:tracePt t="39791" x="3875088" y="3062288"/>
          <p14:tracePt t="39808" x="3776663" y="3036888"/>
          <p14:tracePt t="39825" x="3670300" y="2990850"/>
          <p14:tracePt t="39842" x="3527425" y="2919413"/>
          <p14:tracePt t="39858" x="3455988" y="2874963"/>
          <p14:tracePt t="39875" x="3384550" y="2822575"/>
          <p14:tracePt t="39894" x="3286125" y="2751138"/>
          <p14:tracePt t="39908" x="3224213" y="2687638"/>
          <p14:tracePt t="39925" x="3170238" y="2652713"/>
          <p14:tracePt t="39930" x="3143250" y="2633663"/>
          <p14:tracePt t="39941" x="3116263" y="2608263"/>
          <p14:tracePt t="39960" x="3044825" y="2527300"/>
          <p14:tracePt t="39975" x="2982913" y="2455863"/>
          <p14:tracePt t="39992" x="2938463" y="2384425"/>
          <p14:tracePt t="40009" x="2901950" y="2312988"/>
          <p14:tracePt t="40027" x="2874963" y="2241550"/>
          <p14:tracePt t="40042" x="2857500" y="2214563"/>
          <p14:tracePt t="40058" x="2857500" y="2197100"/>
          <p14:tracePt t="40079" x="2857500" y="2160588"/>
          <p14:tracePt t="40092" x="2874963" y="2116138"/>
          <p14:tracePt t="40108" x="2919413" y="2071688"/>
          <p14:tracePt t="40125" x="2990850" y="1990725"/>
          <p14:tracePt t="40143" x="3116263" y="1874838"/>
          <p14:tracePt t="40158" x="3214688" y="1803400"/>
          <p14:tracePt t="40175" x="3330575" y="1731963"/>
          <p14:tracePt t="40192" x="3473450" y="1660525"/>
          <p14:tracePt t="40210" x="3652838" y="1608138"/>
          <p14:tracePt t="40225" x="3776663" y="1581150"/>
          <p14:tracePt t="40242" x="3911600" y="1554163"/>
          <p14:tracePt t="40259" x="4054475" y="1527175"/>
          <p14:tracePt t="40276" x="4232275" y="1509713"/>
          <p14:tracePt t="40292" x="4313238" y="1500188"/>
          <p14:tracePt t="40308" x="4411663" y="1490663"/>
          <p14:tracePt t="40330" x="4598988" y="1473200"/>
          <p14:tracePt t="40342" x="4705350" y="1473200"/>
          <p14:tracePt t="40359" x="4813300" y="1473200"/>
          <p14:tracePt t="40375" x="4938713" y="1473200"/>
          <p14:tracePt t="40394" x="5160963" y="1473200"/>
          <p14:tracePt t="40408" x="5295900" y="1482725"/>
          <p14:tracePt t="40425" x="5402263" y="1500188"/>
          <p14:tracePt t="40431" x="5446713" y="1509713"/>
          <p14:tracePt t="40441" x="5500688" y="1527175"/>
          <p14:tracePt t="40461" x="5688013" y="1598613"/>
          <p14:tracePt t="40475" x="5803900" y="1660525"/>
          <p14:tracePt t="40492" x="5894388" y="1714500"/>
          <p14:tracePt t="40511" x="5991225" y="1812925"/>
          <p14:tracePt t="40526" x="6037263" y="1866900"/>
          <p14:tracePt t="40542" x="6072188" y="1911350"/>
          <p14:tracePt t="40558" x="6099175" y="1973263"/>
          <p14:tracePt t="40578" x="6143625" y="2152650"/>
          <p14:tracePt t="40593" x="6161088" y="2295525"/>
          <p14:tracePt t="40609" x="6161088" y="2438400"/>
          <p14:tracePt t="40625" x="6153150" y="2536825"/>
          <p14:tracePt t="40643" x="6116638" y="2714625"/>
          <p14:tracePt t="40659" x="6089650" y="2795588"/>
          <p14:tracePt t="40675" x="6054725" y="2847975"/>
          <p14:tracePt t="40695" x="5938838" y="2955925"/>
          <p14:tracePt t="40709" x="5786438" y="3017838"/>
          <p14:tracePt t="40725" x="5634038" y="3071813"/>
          <p14:tracePt t="40742" x="5446713" y="3108325"/>
          <p14:tracePt t="40762" x="5143500" y="3133725"/>
          <p14:tracePt t="40775" x="4991100" y="3133725"/>
          <p14:tracePt t="40791" x="4795838" y="3133725"/>
          <p14:tracePt t="40808" x="4625975" y="3133725"/>
          <p14:tracePt t="40829" x="4402138" y="3116263"/>
          <p14:tracePt t="40843" x="4259263" y="3098800"/>
          <p14:tracePt t="40859" x="4089400" y="3062288"/>
          <p14:tracePt t="40878" x="3875088" y="3017838"/>
          <p14:tracePt t="40892" x="3776663" y="2990850"/>
          <p14:tracePt t="40909" x="3660775" y="2955925"/>
          <p14:tracePt t="40925" x="3554413" y="2911475"/>
          <p14:tracePt t="40931" x="3500438" y="2884488"/>
          <p14:tracePt t="40944" x="3411538" y="2840038"/>
          <p14:tracePt t="40959" x="3330575" y="2795588"/>
          <p14:tracePt t="40975" x="3259138" y="2751138"/>
          <p14:tracePt t="40992" x="3197225" y="2705100"/>
          <p14:tracePt t="41009" x="3089275" y="2625725"/>
          <p14:tracePt t="41025" x="3036888" y="2571750"/>
          <p14:tracePt t="41042" x="2990850" y="2509838"/>
          <p14:tracePt t="41059" x="2955925" y="2455863"/>
          <p14:tracePt t="41077" x="2919413" y="2401888"/>
          <p14:tracePt t="41092" x="2919413" y="2384425"/>
          <p14:tracePt t="41109" x="2911475" y="2357438"/>
          <p14:tracePt t="41128" x="2911475" y="2330450"/>
          <p14:tracePt t="41143" x="2919413" y="2303463"/>
          <p14:tracePt t="41159" x="2938463" y="2286000"/>
          <p14:tracePt t="41175" x="2973388" y="2251075"/>
          <p14:tracePt t="41194" x="3044825" y="2170113"/>
          <p14:tracePt t="41209" x="3108325" y="2108200"/>
          <p14:tracePt t="41225" x="3187700" y="2044700"/>
          <p14:tracePt t="41242" x="3268663" y="1965325"/>
          <p14:tracePt t="41259" x="3429000" y="1857375"/>
          <p14:tracePt t="41275" x="3517900" y="1812925"/>
          <p14:tracePt t="41292" x="3598863" y="1785938"/>
          <p14:tracePt t="41309" x="3705225" y="1751013"/>
          <p14:tracePt t="41326" x="3965575" y="1714500"/>
          <p14:tracePt t="41342" x="4089400" y="1704975"/>
          <p14:tracePt t="41359" x="4197350" y="1697038"/>
          <p14:tracePt t="41378" x="4375150" y="1687513"/>
          <p14:tracePt t="41392" x="4518025" y="1687513"/>
          <p14:tracePt t="41409" x="4625975" y="1687513"/>
          <p14:tracePt t="41425" x="4751388" y="1687513"/>
          <p14:tracePt t="41432" x="4795838" y="1687513"/>
          <p14:tracePt t="41443" x="4956175" y="1687513"/>
          <p14:tracePt t="41459" x="5099050" y="1687513"/>
          <p14:tracePt t="41476" x="5205413" y="1704975"/>
          <p14:tracePt t="41492" x="5303838" y="1714500"/>
          <p14:tracePt t="41509" x="5456238" y="1731963"/>
          <p14:tracePt t="41525" x="5562600" y="1758950"/>
          <p14:tracePt t="41542" x="5661025" y="1795463"/>
          <p14:tracePt t="41561" x="5795963" y="1847850"/>
          <p14:tracePt t="41576" x="5867400" y="1874838"/>
          <p14:tracePt t="41593" x="5956300" y="1919288"/>
          <p14:tracePt t="41609" x="6027738" y="1955800"/>
          <p14:tracePt t="41627" x="6116638" y="2017713"/>
          <p14:tracePt t="41642" x="6161088" y="2054225"/>
          <p14:tracePt t="41659" x="6197600" y="2081213"/>
          <p14:tracePt t="41676" x="6232525" y="2108200"/>
          <p14:tracePt t="41693" x="6269038" y="2160588"/>
          <p14:tracePt t="41709" x="6303963" y="2205038"/>
          <p14:tracePt t="41726" x="6313488" y="2286000"/>
          <p14:tracePt t="41745" x="6323013" y="2411413"/>
          <p14:tracePt t="41759" x="6323013" y="2473325"/>
          <p14:tracePt t="41775" x="6286500" y="2536825"/>
          <p14:tracePt t="41792" x="6251575" y="2571750"/>
          <p14:tracePt t="41810" x="6099175" y="2697163"/>
          <p14:tracePt t="41826" x="5983288" y="2795588"/>
          <p14:tracePt t="41842" x="5830888" y="2874963"/>
          <p14:tracePt t="41859" x="5661025" y="2965450"/>
          <p14:tracePt t="41877" x="5411788" y="3054350"/>
          <p14:tracePt t="41892" x="5241925" y="3098800"/>
          <p14:tracePt t="41909" x="5027613" y="3125788"/>
          <p14:tracePt t="41926" x="4830763" y="3143250"/>
          <p14:tracePt t="41931" x="4751388" y="3143250"/>
          <p14:tracePt t="41942" x="4572000" y="3143250"/>
          <p14:tracePt t="41959" x="4375150" y="3143250"/>
          <p14:tracePt t="41976" x="4241800" y="3125788"/>
          <p14:tracePt t="41995" x="4081463" y="3098800"/>
          <p14:tracePt t="42009" x="3965575" y="3081338"/>
          <p14:tracePt t="42026" x="3848100" y="3054350"/>
          <p14:tracePt t="42042" x="3741738" y="3027363"/>
          <p14:tracePt t="42061" x="3633788" y="2973388"/>
          <p14:tracePt t="42076" x="3571875" y="2946400"/>
          <p14:tracePt t="42093" x="3517900" y="2911475"/>
          <p14:tracePt t="42109" x="3455988" y="2874963"/>
          <p14:tracePt t="42128" x="3367088" y="2822575"/>
          <p14:tracePt t="42142" x="3322638" y="2786063"/>
          <p14:tracePt t="42159" x="3286125" y="2759075"/>
          <p14:tracePt t="42178" x="3224213" y="2670175"/>
          <p14:tracePt t="42193" x="3170238" y="2581275"/>
          <p14:tracePt t="42209" x="3143250" y="2500313"/>
          <p14:tracePt t="42226" x="3125788" y="2438400"/>
          <p14:tracePt t="42243" x="3116263" y="2374900"/>
          <p14:tracePt t="42259" x="3108325" y="2339975"/>
          <p14:tracePt t="42276" x="3108325" y="2303463"/>
          <p14:tracePt t="42292" x="3108325" y="2251075"/>
          <p14:tracePt t="42311" x="3133725" y="2160588"/>
          <p14:tracePt t="42326" x="3152775" y="2108200"/>
          <p14:tracePt t="42343" x="3179763" y="2054225"/>
          <p14:tracePt t="42362" x="3251200" y="1965325"/>
          <p14:tracePt t="42376" x="3313113" y="1911350"/>
          <p14:tracePt t="42392" x="3375025" y="1866900"/>
          <p14:tracePt t="42409" x="3482975" y="1830388"/>
          <p14:tracePt t="42428" x="3679825" y="1768475"/>
          <p14:tracePt t="42442" x="3830638" y="1724025"/>
          <p14:tracePt t="42459" x="3956050" y="1697038"/>
          <p14:tracePt t="42476" x="4081463" y="1660525"/>
          <p14:tracePt t="42494" x="4322763" y="1608138"/>
          <p14:tracePt t="42509" x="4473575" y="1554163"/>
          <p14:tracePt t="42526" x="4598988" y="1517650"/>
          <p14:tracePt t="42542" x="4724400" y="1490663"/>
          <p14:tracePt t="42561" x="4919663" y="1446213"/>
          <p14:tracePt t="42576" x="5045075" y="1438275"/>
          <p14:tracePt t="42593" x="5143500" y="1428750"/>
          <p14:tracePt t="42612" x="5286375" y="1438275"/>
          <p14:tracePt t="42627" x="5411788" y="1465263"/>
          <p14:tracePt t="42642" x="5527675" y="1490663"/>
          <p14:tracePt t="42659" x="5616575" y="1517650"/>
          <p14:tracePt t="42677" x="5732463" y="1571625"/>
          <p14:tracePt t="42692" x="5795963" y="1598613"/>
          <p14:tracePt t="42710" x="5875338" y="1633538"/>
          <p14:tracePt t="42727" x="5956300" y="1660525"/>
          <p14:tracePt t="42743" x="6054725" y="1724025"/>
          <p14:tracePt t="42760" x="6099175" y="1758950"/>
          <p14:tracePt t="42776" x="6161088" y="1847850"/>
          <p14:tracePt t="42795" x="6232525" y="2009775"/>
          <p14:tracePt t="42809" x="6251575" y="2081213"/>
          <p14:tracePt t="42827" x="6259513" y="2152650"/>
          <p14:tracePt t="42842" x="6259513" y="2241550"/>
          <p14:tracePt t="42861" x="6224588" y="2419350"/>
          <p14:tracePt t="42876" x="6188075" y="2517775"/>
          <p14:tracePt t="42892" x="6134100" y="2608263"/>
          <p14:tracePt t="42910" x="6045200" y="2670175"/>
          <p14:tracePt t="42927" x="5875338" y="2759075"/>
          <p14:tracePt t="42942" x="5697538" y="2830513"/>
          <p14:tracePt t="42960" x="5473700" y="2894013"/>
          <p14:tracePt t="42979" x="5224463" y="2938463"/>
          <p14:tracePt t="42992" x="5037138" y="2955925"/>
          <p14:tracePt t="43009" x="4867275" y="2955925"/>
          <p14:tracePt t="43026" x="4732338" y="2955925"/>
          <p14:tracePt t="43045" x="4527550" y="2946400"/>
          <p14:tracePt t="43059" x="4367213" y="2919413"/>
          <p14:tracePt t="43076" x="4232275" y="2894013"/>
          <p14:tracePt t="43093" x="4116388" y="2874963"/>
          <p14:tracePt t="43110" x="3965575" y="2840038"/>
          <p14:tracePt t="43126" x="3857625" y="2813050"/>
          <p14:tracePt t="43142" x="3751263" y="2786063"/>
          <p14:tracePt t="43160" x="3670300" y="2768600"/>
          <p14:tracePt t="43179" x="3589338" y="2724150"/>
          <p14:tracePt t="43193" x="3536950" y="2697163"/>
          <p14:tracePt t="43209" x="3482975" y="2660650"/>
          <p14:tracePt t="43228" x="3429000" y="2608263"/>
          <p14:tracePt t="43243" x="3402013" y="2562225"/>
          <p14:tracePt t="43260" x="3367088" y="2527300"/>
          <p14:tracePt t="43276" x="3340100" y="2500313"/>
          <p14:tracePt t="43296" x="3295650" y="2446338"/>
          <p14:tracePt t="43309" x="3286125" y="2401888"/>
          <p14:tracePt t="43327" x="3276600" y="2366963"/>
          <p14:tracePt t="43343" x="3276600" y="2330450"/>
          <p14:tracePt t="43361" x="3286125" y="2241550"/>
          <p14:tracePt t="43377" x="3303588" y="2179638"/>
          <p14:tracePt t="43393" x="3330575" y="2125663"/>
          <p14:tracePt t="43409" x="3367088" y="2071688"/>
          <p14:tracePt t="43426" x="3402013" y="2036763"/>
          <p14:tracePt t="43443" x="3438525" y="2009775"/>
          <p14:tracePt t="43460" x="3500438" y="1973263"/>
          <p14:tracePt t="43478" x="3633788" y="1911350"/>
          <p14:tracePt t="43493" x="3714750" y="1874838"/>
          <p14:tracePt t="43509" x="3803650" y="1857375"/>
          <p14:tracePt t="43526" x="3875088" y="1830388"/>
          <p14:tracePt t="43544" x="3990975" y="1785938"/>
          <p14:tracePt t="43559" x="4108450" y="1751013"/>
          <p14:tracePt t="43576" x="4241800" y="1714500"/>
          <p14:tracePt t="43593" x="4357688" y="1697038"/>
          <p14:tracePt t="43609" x="4545013" y="1660525"/>
          <p14:tracePt t="43626" x="4714875" y="1633538"/>
          <p14:tracePt t="43643" x="4867275" y="1625600"/>
          <p14:tracePt t="43662" x="5054600" y="1608138"/>
          <p14:tracePt t="43677" x="5197475" y="1608138"/>
          <p14:tracePt t="43693" x="5367338" y="1616075"/>
          <p14:tracePt t="43709" x="5500688" y="1625600"/>
          <p14:tracePt t="43729" x="5688013" y="1643063"/>
          <p14:tracePt t="43743" x="5840413" y="1670050"/>
          <p14:tracePt t="43759" x="5965825" y="1687513"/>
          <p14:tracePt t="43776" x="6062663" y="1714500"/>
          <p14:tracePt t="43793" x="6134100" y="1741488"/>
          <p14:tracePt t="43810" x="6180138" y="1758950"/>
          <p14:tracePt t="43826" x="6215063" y="1768475"/>
          <p14:tracePt t="43847" x="6251575" y="1795463"/>
          <p14:tracePt t="43860" x="6276975" y="1803400"/>
          <p14:tracePt t="43876" x="6303963" y="1822450"/>
          <p14:tracePt t="43894" x="6313488" y="1830388"/>
          <p14:tracePt t="43912" x="6330950" y="1857375"/>
          <p14:tracePt t="43926" x="6357938" y="1901825"/>
          <p14:tracePt t="43943" x="6367463" y="1946275"/>
          <p14:tracePt t="43963" x="6375400" y="2054225"/>
          <p14:tracePt t="43977" x="6367463" y="2125663"/>
          <p14:tracePt t="43993" x="6357938" y="2179638"/>
          <p14:tracePt t="44010" x="6330950" y="2232025"/>
          <p14:tracePt t="44029" x="6269038" y="2339975"/>
          <p14:tracePt t="44043" x="6224588" y="2438400"/>
          <p14:tracePt t="44060" x="6161088" y="2517775"/>
          <p14:tracePt t="44077" x="6081713" y="2598738"/>
          <p14:tracePt t="44095" x="5929313" y="2714625"/>
          <p14:tracePt t="44110" x="5857875" y="2759075"/>
          <p14:tracePt t="44127" x="5786438" y="2786063"/>
          <p14:tracePt t="44145" x="5705475" y="2822575"/>
          <p14:tracePt t="44161" x="5527675" y="2857500"/>
          <p14:tracePt t="44177" x="5375275" y="2867025"/>
          <p14:tracePt t="44193" x="5259388" y="2874963"/>
          <p14:tracePt t="44210" x="5133975" y="2884488"/>
          <p14:tracePt t="44227" x="4919663" y="2884488"/>
          <p14:tracePt t="44243" x="4803775" y="2884488"/>
          <p14:tracePt t="44260" x="4714875" y="2884488"/>
          <p14:tracePt t="44279" x="4616450" y="2884488"/>
          <p14:tracePt t="44293" x="4545013" y="2884488"/>
          <p14:tracePt t="44310" x="4438650" y="2884488"/>
          <p14:tracePt t="44326" x="4340225" y="2884488"/>
          <p14:tracePt t="44346" x="4241800" y="2884488"/>
          <p14:tracePt t="44360" x="4179888" y="2884488"/>
          <p14:tracePt t="44377" x="4116388" y="2884488"/>
          <p14:tracePt t="44397" x="4000500" y="2884488"/>
          <p14:tracePt t="44410" x="3902075" y="2874963"/>
          <p14:tracePt t="44426" x="3822700" y="2867025"/>
          <p14:tracePt t="44443" x="3741738" y="2857500"/>
          <p14:tracePt t="44462" x="3652838" y="2813050"/>
          <p14:tracePt t="44477" x="3589338" y="2759075"/>
          <p14:tracePt t="44493" x="3527425" y="2714625"/>
          <p14:tracePt t="44510" x="3465513" y="2652713"/>
          <p14:tracePt t="44528" x="3394075" y="2581275"/>
          <p14:tracePt t="44543" x="3367088" y="2554288"/>
          <p14:tracePt t="44560" x="3340100" y="2527300"/>
          <p14:tracePt t="44577" x="3330575" y="2500313"/>
          <p14:tracePt t="44596" x="3313113" y="2482850"/>
          <p14:tracePt t="44610" x="3313113" y="2455863"/>
          <p14:tracePt t="44627" x="3303588" y="2438400"/>
          <p14:tracePt t="44646" x="3303588" y="2374900"/>
          <p14:tracePt t="44660" x="3303588" y="2330450"/>
          <p14:tracePt t="44678" x="3313113" y="2276475"/>
          <p14:tracePt t="44693" x="3340100" y="2214563"/>
          <p14:tracePt t="44712" x="3402013" y="2125663"/>
          <p14:tracePt t="44727" x="3438525" y="2081213"/>
          <p14:tracePt t="44743" x="3473450" y="2044700"/>
          <p14:tracePt t="44760" x="3536950" y="2009775"/>
          <p14:tracePt t="44778" x="3670300" y="1928813"/>
          <p14:tracePt t="44793" x="3795713" y="1874838"/>
          <p14:tracePt t="44810" x="3929063" y="1830388"/>
          <p14:tracePt t="44828" x="4044950" y="1785938"/>
          <p14:tracePt t="44843" x="4241800" y="1714500"/>
          <p14:tracePt t="44860" x="4394200" y="1660525"/>
          <p14:tracePt t="44877" x="4527550" y="1625600"/>
          <p14:tracePt t="44897" x="4714875" y="1581150"/>
          <p14:tracePt t="44910" x="4875213" y="1562100"/>
          <p14:tracePt t="44927" x="5037138" y="1554163"/>
          <p14:tracePt t="44932" x="5116513" y="1554163"/>
          <p14:tracePt t="44943" x="5170488" y="1554163"/>
          <p14:tracePt t="44961" x="5340350" y="1589088"/>
          <p14:tracePt t="44977" x="5483225" y="1616075"/>
          <p14:tracePt t="44994" x="5589588" y="1652588"/>
          <p14:tracePt t="45010" x="5688013" y="1687513"/>
          <p14:tracePt t="45027" x="5795963" y="1731963"/>
          <p14:tracePt t="45043" x="5857875" y="1758950"/>
          <p14:tracePt t="45060" x="5911850" y="1785938"/>
          <p14:tracePt t="45079" x="5965825" y="1812925"/>
          <p14:tracePt t="45094" x="6000750" y="1839913"/>
          <p14:tracePt t="45110" x="6018213" y="1847850"/>
          <p14:tracePt t="45127" x="6037263" y="1874838"/>
          <p14:tracePt t="45146" x="6072188" y="1901825"/>
          <p14:tracePt t="45160" x="6089650" y="1965325"/>
          <p14:tracePt t="45177" x="6126163" y="2044700"/>
          <p14:tracePt t="45193" x="6143625" y="2152650"/>
          <p14:tracePt t="45210" x="6143625" y="2251075"/>
          <p14:tracePt t="45227" x="6143625" y="2322513"/>
          <p14:tracePt t="45244" x="6116638" y="2411413"/>
          <p14:tracePt t="45262" x="6062663" y="2527300"/>
          <p14:tracePt t="45278" x="6010275" y="2616200"/>
          <p14:tracePt t="45294" x="5956300" y="2679700"/>
          <p14:tracePt t="45310" x="5902325" y="2741613"/>
          <p14:tracePt t="45329" x="5732463" y="2830513"/>
          <p14:tracePt t="45343" x="5562600" y="2884488"/>
          <p14:tracePt t="45360" x="5419725" y="2911475"/>
          <p14:tracePt t="45377" x="5259388" y="2928938"/>
          <p14:tracePt t="45395" x="4946650" y="2938463"/>
          <p14:tracePt t="45410" x="4776788" y="2938463"/>
          <p14:tracePt t="45427" x="4598988" y="2938463"/>
          <p14:tracePt t="45431" x="4491038" y="2938463"/>
          <p14:tracePt t="45446" x="4313238" y="2938463"/>
          <p14:tracePt t="45461" x="4197350" y="2938463"/>
          <p14:tracePt t="45477" x="4081463" y="2938463"/>
          <p14:tracePt t="45493" x="3973513" y="2938463"/>
          <p14:tracePt t="45512" x="3822700" y="2911475"/>
          <p14:tracePt t="45527" x="3732213" y="2884488"/>
          <p14:tracePt t="45545" x="3652838" y="2867025"/>
          <p14:tracePt t="45561" x="3589338" y="2847975"/>
          <p14:tracePt t="45578" x="3482975" y="2813050"/>
          <p14:tracePt t="45594" x="3402013" y="2803525"/>
          <p14:tracePt t="45611" x="3340100" y="2786063"/>
          <p14:tracePt t="45628" x="3276600" y="2768600"/>
          <p14:tracePt t="45645" x="3224213" y="2741613"/>
          <p14:tracePt t="45660" x="3179763" y="2724150"/>
          <p14:tracePt t="45678" x="3152775" y="2697163"/>
          <p14:tracePt t="45696" x="3098800" y="2660650"/>
          <p14:tracePt t="45710" x="3071813" y="2633663"/>
          <p14:tracePt t="45727" x="3044825" y="2608263"/>
          <p14:tracePt t="45744" x="3027363" y="2581275"/>
          <p14:tracePt t="45762" x="3000375" y="2536825"/>
          <p14:tracePt t="45777" x="2982913" y="2490788"/>
          <p14:tracePt t="45794" x="2965450" y="2428875"/>
          <p14:tracePt t="45810" x="2965450" y="2347913"/>
          <p14:tracePt t="45828" x="2965450" y="2251075"/>
          <p14:tracePt t="45844" x="2973388" y="2205038"/>
          <p14:tracePt t="45861" x="2990850" y="2160588"/>
          <p14:tracePt t="45879" x="3027363" y="2108200"/>
          <p14:tracePt t="45894" x="3044825" y="2081213"/>
          <p14:tracePt t="45910" x="3071813" y="2054225"/>
          <p14:tracePt t="45927" x="3116263" y="2027238"/>
          <p14:tracePt t="45933" x="3125788" y="2017713"/>
          <p14:tracePt t="45949" x="3170238" y="1990725"/>
          <p14:tracePt t="45960" x="3205163" y="1973263"/>
          <p14:tracePt t="45977" x="3241675" y="1955800"/>
          <p14:tracePt t="45994" x="3268663" y="1938338"/>
          <p14:tracePt t="46012" x="3340100" y="1901825"/>
          <p14:tracePt t="46027" x="3384550" y="1874838"/>
          <p14:tracePt t="46044" x="3419475" y="1847850"/>
          <p14:tracePt t="46063" x="3517900" y="1803400"/>
          <p14:tracePt t="46078" x="3608388" y="1768475"/>
          <p14:tracePt t="46094" x="3732213" y="1731963"/>
          <p14:tracePt t="46110" x="3857625" y="1697038"/>
          <p14:tracePt t="46129" x="4027488" y="1660525"/>
          <p14:tracePt t="46144" x="4160838" y="1643063"/>
          <p14:tracePt t="46161" x="4313238" y="1625600"/>
          <p14:tracePt t="46177" x="4438650" y="1616075"/>
          <p14:tracePt t="46195" x="4652963" y="1608138"/>
          <p14:tracePt t="46211" x="4813300" y="1589088"/>
          <p14:tracePt t="46228" x="4965700" y="1589088"/>
          <p14:tracePt t="46244" x="5062538" y="1589088"/>
          <p14:tracePt t="46261" x="5224463" y="1581150"/>
          <p14:tracePt t="46277" x="5330825" y="1581150"/>
          <p14:tracePt t="46294" x="5402263" y="1581150"/>
          <p14:tracePt t="46314" x="5527675" y="1608138"/>
          <p14:tracePt t="46327" x="5581650" y="1625600"/>
          <p14:tracePt t="46345" x="5626100" y="1652588"/>
          <p14:tracePt t="46361" x="5670550" y="1670050"/>
          <p14:tracePt t="46380" x="5732463" y="1714500"/>
          <p14:tracePt t="46394" x="5776913" y="1751013"/>
          <p14:tracePt t="46410" x="5822950" y="1785938"/>
          <p14:tracePt t="46427" x="5857875" y="1822450"/>
          <p14:tracePt t="46433" x="5875338" y="1847850"/>
          <p14:tracePt t="46445" x="5902325" y="1866900"/>
          <p14:tracePt t="46461" x="5929313" y="1893888"/>
          <p14:tracePt t="46478" x="5946775" y="1919288"/>
          <p14:tracePt t="46496" x="5973763" y="1973263"/>
          <p14:tracePt t="46511" x="5973763" y="2027238"/>
          <p14:tracePt t="46527" x="5991225" y="2098675"/>
          <p14:tracePt t="46544" x="5991225" y="2187575"/>
          <p14:tracePt t="46564" x="5991225" y="2268538"/>
          <p14:tracePt t="46577" x="5991225" y="2312988"/>
          <p14:tracePt t="46594" x="5983288" y="2366963"/>
          <p14:tracePt t="46611" x="5983288" y="2411413"/>
          <p14:tracePt t="46628" x="5965825" y="2473325"/>
          <p14:tracePt t="46644" x="5946775" y="2517775"/>
          <p14:tracePt t="46661" x="5929313" y="2554288"/>
          <p14:tracePt t="46678" x="5875338" y="2598738"/>
          <p14:tracePt t="46694" x="5830888" y="2652713"/>
          <p14:tracePt t="55378" x="5768975" y="2679700"/>
          <p14:tracePt t="55393" x="5653088" y="2724150"/>
          <p14:tracePt t="55399" x="5608638" y="2751138"/>
          <p14:tracePt t="55414" x="5510213" y="2795588"/>
          <p14:tracePt t="55431" x="5394325" y="2840038"/>
          <p14:tracePt t="55437" x="5313363" y="2857500"/>
          <p14:tracePt t="55448" x="5170488" y="2884488"/>
          <p14:tracePt t="55464" x="5045075" y="2919413"/>
          <p14:tracePt t="55497" x="4732338" y="2990850"/>
          <p14:tracePt t="55531" x="4375150" y="3009900"/>
          <p14:tracePt t="55568" x="4044950" y="2982913"/>
          <p14:tracePt t="55581" x="3956050" y="2955925"/>
          <p14:tracePt t="55597" x="3884613" y="2919413"/>
          <p14:tracePt t="55614" x="3822700" y="2894013"/>
          <p14:tracePt t="55632" x="3724275" y="2830513"/>
          <p14:tracePt t="55647" x="3643313" y="2776538"/>
          <p14:tracePt t="55664" x="3562350" y="2714625"/>
          <p14:tracePt t="55681" x="3500438" y="2643188"/>
          <p14:tracePt t="55699" x="3429000" y="2554288"/>
          <p14:tracePt t="55714" x="3394075" y="2509838"/>
          <p14:tracePt t="55731" x="3375025" y="2473325"/>
          <p14:tracePt t="55748" x="3357563" y="2446338"/>
          <p14:tracePt t="55766" x="3330575" y="2411413"/>
          <p14:tracePt t="55781" x="3313113" y="2384425"/>
          <p14:tracePt t="55798" x="3303588" y="2357438"/>
          <p14:tracePt t="55817" x="3295650" y="2339975"/>
          <p14:tracePt t="55831" x="3295650" y="2312988"/>
          <p14:tracePt t="55848" x="3295650" y="2286000"/>
          <p14:tracePt t="55864" x="3295650" y="2251075"/>
          <p14:tracePt t="55885" x="3303588" y="2170113"/>
          <p14:tracePt t="55898" x="3340100" y="2098675"/>
          <p14:tracePt t="55914" x="3375025" y="2044700"/>
          <p14:tracePt t="55933" x="3473450" y="1955800"/>
          <p14:tracePt t="55949" x="3554413" y="1901825"/>
          <p14:tracePt t="55964" x="3625850" y="1857375"/>
          <p14:tracePt t="55981" x="3705225" y="1822450"/>
          <p14:tracePt t="55998" x="3776663" y="1795463"/>
          <p14:tracePt t="56016" x="3938588" y="1751013"/>
          <p14:tracePt t="56032" x="4062413" y="1724025"/>
          <p14:tracePt t="56048" x="4170363" y="1697038"/>
          <p14:tracePt t="56068" x="4313238" y="1687513"/>
          <p14:tracePt t="56081" x="4419600" y="1687513"/>
          <p14:tracePt t="56098" x="4545013" y="1687513"/>
          <p14:tracePt t="56114" x="4643438" y="1697038"/>
          <p14:tracePt t="56132" x="4776788" y="1697038"/>
          <p14:tracePt t="56148" x="4875213" y="1714500"/>
          <p14:tracePt t="56165" x="5000625" y="1724025"/>
          <p14:tracePt t="56181" x="5116513" y="1731963"/>
          <p14:tracePt t="56198" x="5259388" y="1758950"/>
          <p14:tracePt t="56214" x="5340350" y="1776413"/>
          <p14:tracePt t="56231" x="5402263" y="1795463"/>
          <p14:tracePt t="56249" x="5500688" y="1822450"/>
          <p14:tracePt t="56265" x="5562600" y="1847850"/>
          <p14:tracePt t="56281" x="5599113" y="1874838"/>
          <p14:tracePt t="56298" x="5643563" y="1911350"/>
          <p14:tracePt t="56317" x="5697538" y="2009775"/>
          <p14:tracePt t="56331" x="5732463" y="2071688"/>
          <p14:tracePt t="56348" x="5751513" y="2133600"/>
          <p14:tracePt t="56365" x="5768975" y="2205038"/>
          <p14:tracePt t="56382" x="5768975" y="2339975"/>
          <p14:tracePt t="56398" x="5768975" y="2419350"/>
          <p14:tracePt t="56415" x="5751513" y="2482850"/>
          <p14:tracePt t="56433" x="5724525" y="2554288"/>
          <p14:tracePt t="56448" x="5705475" y="2589213"/>
          <p14:tracePt t="56464" x="5680075" y="2616200"/>
          <p14:tracePt t="56481" x="5626100" y="2660650"/>
          <p14:tracePt t="56501" x="5518150" y="2714625"/>
          <p14:tracePt t="56515" x="5438775" y="2741613"/>
          <p14:tracePt t="56532" x="5357813" y="2768600"/>
          <p14:tracePt t="56548" x="5286375" y="2786063"/>
          <p14:tracePt t="56569" x="5180013" y="2786063"/>
          <p14:tracePt t="56581" x="5126038" y="2786063"/>
          <p14:tracePt t="56598" x="5089525" y="2786063"/>
          <p14:tracePt t="56618" x="5045075" y="2786063"/>
          <p14:tracePt t="56631" x="5027613" y="2786063"/>
          <p14:tracePt t="56648" x="5018088" y="2786063"/>
          <p14:tracePt t="56664" x="5000625" y="2786063"/>
          <p14:tracePt t="56683" x="4983163" y="2786063"/>
          <p14:tracePt t="56698" x="4965700" y="2786063"/>
          <p14:tracePt t="56714" x="4956175" y="2786063"/>
          <p14:tracePt t="56731" x="4938713" y="2786063"/>
          <p14:tracePt t="56750" x="4919663" y="2786063"/>
          <p14:tracePt t="56765" x="4911725" y="2786063"/>
          <p14:tracePt t="56782" x="4902200" y="2786063"/>
          <p14:tracePt t="56799" x="4894263" y="2786063"/>
          <p14:tracePt t="58485" x="4867275" y="2822575"/>
          <p14:tracePt t="58492" x="4822825" y="2894013"/>
          <p14:tracePt t="58500" x="4776788" y="2955925"/>
          <p14:tracePt t="58515" x="4697413" y="3116263"/>
          <p14:tracePt t="58535" x="4589463" y="3446463"/>
          <p14:tracePt t="58549" x="4518025" y="3670300"/>
          <p14:tracePt t="58565" x="4456113" y="3919538"/>
          <p14:tracePt t="58600" x="4348163" y="4384675"/>
          <p14:tracePt t="58632" x="4276725" y="4705350"/>
          <p14:tracePt t="58665" x="4232275" y="4884738"/>
          <p14:tracePt t="58682" x="4224338" y="4946650"/>
          <p14:tracePt t="58699" x="4214813" y="4973638"/>
          <p14:tracePt t="58718" x="4214813" y="4983163"/>
          <p14:tracePt t="58763" x="4214813" y="4973638"/>
          <p14:tracePt t="58770" x="4224338" y="4938713"/>
          <p14:tracePt t="58785" x="4259263" y="4813300"/>
          <p14:tracePt t="58799" x="4303713" y="4652963"/>
          <p14:tracePt t="58816" x="4348163" y="4537075"/>
          <p14:tracePt t="58832" x="4411663" y="4411663"/>
          <p14:tracePt t="58850" x="4500563" y="4160838"/>
          <p14:tracePt t="58865" x="4581525" y="3965575"/>
          <p14:tracePt t="58882" x="4660900" y="3795713"/>
          <p14:tracePt t="58901" x="4795838" y="3500438"/>
          <p14:tracePt t="58916" x="4894263" y="3330575"/>
          <p14:tracePt t="58932" x="4973638" y="3214688"/>
          <p14:tracePt t="58939" x="5037138" y="3133725"/>
          <p14:tracePt t="58948" x="5108575" y="3036888"/>
          <p14:tracePt t="58968" x="5241925" y="2840038"/>
          <p14:tracePt t="58982" x="5303838" y="2776538"/>
          <p14:tracePt t="58999" x="5348288" y="2732088"/>
          <p14:tracePt t="59270" x="5340350" y="2732088"/>
          <p14:tracePt t="59277" x="5322888" y="2714625"/>
          <p14:tracePt t="59284" x="5303838" y="2714625"/>
          <p14:tracePt t="59299" x="5259388" y="2697163"/>
          <p14:tracePt t="59316" x="5232400" y="2687638"/>
          <p14:tracePt t="59334" x="5180013" y="2660650"/>
          <p14:tracePt t="59349" x="5153025" y="2660650"/>
          <p14:tracePt t="59365" x="5133975" y="2652713"/>
          <p14:tracePt t="59382" x="5126038" y="2643188"/>
          <p14:tracePt t="59401" x="5099050" y="2633663"/>
          <p14:tracePt t="59415" x="5089525" y="2616200"/>
          <p14:tracePt t="59432" x="5072063" y="2608263"/>
          <p14:tracePt t="59448" x="5062538" y="2608263"/>
          <p14:tracePt t="59466" x="5054600" y="2598738"/>
          <p14:tracePt t="59483" x="5045075" y="2589213"/>
          <p14:tracePt t="59499" x="5037138" y="2581275"/>
          <p14:tracePt t="59542" x="5027613" y="2581275"/>
          <p14:tracePt t="59556" x="5018088" y="2581275"/>
          <p14:tracePt t="59570" x="5010150" y="2581275"/>
          <p14:tracePt t="59588" x="5000625" y="2581275"/>
          <p14:tracePt t="59599" x="4983163" y="2581275"/>
          <p14:tracePt t="59615" x="4965700" y="2581275"/>
          <p14:tracePt t="59633" x="4938713" y="2581275"/>
          <p14:tracePt t="59650" x="4894263" y="2581275"/>
          <p14:tracePt t="59665" x="4857750" y="2581275"/>
          <p14:tracePt t="59683" x="4813300" y="2581275"/>
          <p14:tracePt t="59699" x="4786313" y="2562225"/>
          <p14:tracePt t="59716" x="4751388" y="2554288"/>
          <p14:tracePt t="59733" x="4724400" y="2544763"/>
          <p14:tracePt t="59749" x="4705350" y="2544763"/>
          <p14:tracePt t="59769" x="4687888" y="2527300"/>
          <p14:tracePt t="59782" x="4670425" y="2517775"/>
          <p14:tracePt t="59799" x="4660900" y="2517775"/>
          <p14:tracePt t="59816" x="4660900" y="2509838"/>
          <p14:tracePt t="59835" x="4652963" y="2500313"/>
          <p14:tracePt t="59850" x="4652963" y="2490788"/>
          <p14:tracePt t="59866" x="4652963" y="2482850"/>
          <p14:tracePt t="59899" x="4643438" y="2473325"/>
          <p14:tracePt t="59947" x="4643438" y="2465388"/>
          <p14:tracePt t="59990" x="4643438" y="2455863"/>
          <p14:tracePt t="60013" x="4643438" y="2446338"/>
          <p14:tracePt t="60034" x="4643438" y="2438400"/>
          <p14:tracePt t="60057" x="4652963" y="2428875"/>
          <p14:tracePt t="60065" x="4652963" y="2419350"/>
          <p14:tracePt t="60079" x="4670425" y="2411413"/>
          <p14:tracePt t="60086" x="4670425" y="2401888"/>
          <p14:tracePt t="60099" x="4697413" y="2384425"/>
          <p14:tracePt t="60116" x="4724400" y="2374900"/>
          <p14:tracePt t="60133" x="4759325" y="2347913"/>
          <p14:tracePt t="60149" x="4803775" y="2322513"/>
          <p14:tracePt t="60165" x="4830763" y="2303463"/>
          <p14:tracePt t="60182" x="4848225" y="2303463"/>
          <p14:tracePt t="60201" x="4875213" y="2295525"/>
          <p14:tracePt t="60216" x="4894263" y="2286000"/>
          <p14:tracePt t="60232" x="4911725" y="2276475"/>
          <p14:tracePt t="60249" x="4919663" y="2268538"/>
          <p14:tracePt t="60267" x="4929188" y="2268538"/>
          <p14:tracePt t="60283" x="4938713" y="2268538"/>
          <p14:tracePt t="60299" x="4946650" y="2268538"/>
          <p14:tracePt t="60335" x="4965700" y="2268538"/>
          <p14:tracePt t="60349" x="4983163" y="2268538"/>
          <p14:tracePt t="60366" x="4991100" y="2268538"/>
          <p14:tracePt t="60384" x="5010150" y="2268538"/>
          <p14:tracePt t="60399" x="5018088" y="2268538"/>
          <p14:tracePt t="60416" x="5027613" y="2268538"/>
          <p14:tracePt t="60432" x="5037138" y="2268538"/>
          <p14:tracePt t="60439" x="5045075" y="2268538"/>
          <p14:tracePt t="60460" x="5054600" y="2268538"/>
          <p14:tracePt t="60482" x="5062538" y="2268538"/>
          <p14:tracePt t="60496" x="5072063" y="2276475"/>
          <p14:tracePt t="60503" x="5081588" y="2286000"/>
          <p14:tracePt t="60517" x="5099050" y="2312988"/>
          <p14:tracePt t="60533" x="5116513" y="2339975"/>
          <p14:tracePt t="60549" x="5126038" y="2357438"/>
          <p14:tracePt t="60568" x="5143500" y="2393950"/>
          <p14:tracePt t="60583" x="5143500" y="2411413"/>
          <p14:tracePt t="60599" x="5153025" y="2419350"/>
          <p14:tracePt t="60616" x="5153025" y="2428875"/>
          <p14:tracePt t="60634" x="5153025" y="2446338"/>
          <p14:tracePt t="60666" x="5153025" y="2455863"/>
          <p14:tracePt t="60683" x="5153025" y="2465388"/>
          <p14:tracePt t="60718" x="5153025" y="2473325"/>
          <p14:tracePt t="60724" x="5153025" y="2482850"/>
          <p14:tracePt t="60733" x="5143500" y="2490788"/>
          <p14:tracePt t="60752" x="5116513" y="2509838"/>
          <p14:tracePt t="60768" x="5099050" y="2527300"/>
          <p14:tracePt t="60783" x="5072063" y="2544763"/>
          <p14:tracePt t="60800" x="5045075" y="2554288"/>
          <p14:tracePt t="60818" x="5010150" y="2562225"/>
          <p14:tracePt t="60833" x="4991100" y="2571750"/>
          <p14:tracePt t="60849" x="4965700" y="2571750"/>
          <p14:tracePt t="60866" x="4929188" y="2571750"/>
          <p14:tracePt t="60884" x="4894263" y="2571750"/>
          <p14:tracePt t="60899" x="4857750" y="2571750"/>
          <p14:tracePt t="60917" x="4830763" y="2571750"/>
          <p14:tracePt t="60933" x="4803775" y="2571750"/>
          <p14:tracePt t="60939" x="4795838" y="2571750"/>
          <p14:tracePt t="60950" x="4776788" y="2571750"/>
          <p14:tracePt t="60967" x="4759325" y="2571750"/>
          <p14:tracePt t="60983" x="4751388" y="2571750"/>
          <p14:tracePt t="61001" x="4732338" y="2562225"/>
          <p14:tracePt t="61033" x="4724400" y="2554288"/>
          <p14:tracePt t="61049" x="4714875" y="2554288"/>
          <p14:tracePt t="61068" x="4697413" y="2536825"/>
          <p14:tracePt t="61100" x="4687888" y="2527300"/>
          <p14:tracePt t="61116" x="4679950" y="2527300"/>
          <p14:tracePt t="61133" x="4679950" y="2517775"/>
          <p14:tracePt t="61150" x="4670425" y="2509838"/>
          <p14:tracePt t="61166" x="4670425" y="2500313"/>
          <p14:tracePt t="61186" x="4670425" y="2490788"/>
          <p14:tracePt t="61200" x="4660900" y="2482850"/>
          <p14:tracePt t="61216" x="4652963" y="2482850"/>
          <p14:tracePt t="61233" x="4652963" y="2465388"/>
          <p14:tracePt t="61253" x="4643438" y="2438400"/>
          <p14:tracePt t="61266" x="4643438" y="2428875"/>
          <p14:tracePt t="61283" x="4643438" y="2401888"/>
          <p14:tracePt t="61300" x="4643438" y="2393950"/>
          <p14:tracePt t="61317" x="4643438" y="2384425"/>
          <p14:tracePt t="61333" x="4643438" y="2374900"/>
          <p14:tracePt t="61349" x="4643438" y="2357438"/>
          <p14:tracePt t="61367" x="4643438" y="2347913"/>
          <p14:tracePt t="61383" x="4643438" y="2322513"/>
          <p14:tracePt t="61399" x="4652963" y="2303463"/>
          <p14:tracePt t="61416" x="4660900" y="2295525"/>
          <p14:tracePt t="61435" x="4687888" y="2268538"/>
          <p14:tracePt t="61449" x="4724400" y="2251075"/>
          <p14:tracePt t="61467" x="4759325" y="2232025"/>
          <p14:tracePt t="61483" x="4795838" y="2232025"/>
          <p14:tracePt t="61501" x="4848225" y="2224088"/>
          <p14:tracePt t="61516" x="4875213" y="2224088"/>
          <p14:tracePt t="61533" x="4902200" y="2224088"/>
          <p14:tracePt t="61552" x="4938713" y="2224088"/>
          <p14:tracePt t="61569" x="4956175" y="2241550"/>
          <p14:tracePt t="61583" x="4983163" y="2251075"/>
          <p14:tracePt t="61600" x="5010150" y="2259013"/>
          <p14:tracePt t="61618" x="5062538" y="2303463"/>
          <p14:tracePt t="61633" x="5099050" y="2330450"/>
          <p14:tracePt t="61649" x="5133975" y="2357438"/>
          <p14:tracePt t="61666" x="5160963" y="2384425"/>
          <p14:tracePt t="61686" x="5214938" y="2419350"/>
          <p14:tracePt t="61700" x="5241925" y="2446338"/>
          <p14:tracePt t="61717" x="5259388" y="2473325"/>
          <p14:tracePt t="61734" x="5276850" y="2500313"/>
          <p14:tracePt t="61750" x="5295900" y="2536825"/>
          <p14:tracePt t="61766" x="5303838" y="2571750"/>
          <p14:tracePt t="61784" x="5303838" y="2608263"/>
          <p14:tracePt t="61801" x="5303838" y="2652713"/>
          <p14:tracePt t="61817" x="5286375" y="2732088"/>
          <p14:tracePt t="61833" x="5268913" y="2786063"/>
          <p14:tracePt t="61850" x="5224463" y="2847975"/>
          <p14:tracePt t="61868" x="5170488" y="2919413"/>
          <p14:tracePt t="61883" x="5126038" y="2965450"/>
          <p14:tracePt t="61900" x="5081588" y="3009900"/>
          <p14:tracePt t="61917" x="5045075" y="3044825"/>
          <p14:tracePt t="61934" x="4973638" y="3098800"/>
          <p14:tracePt t="61950" x="4929188" y="3133725"/>
          <p14:tracePt t="61967" x="4884738" y="3160713"/>
          <p14:tracePt t="61987" x="4822825" y="3205163"/>
          <p14:tracePt t="62000" x="4786313" y="3224213"/>
          <p14:tracePt t="62016" x="4741863" y="3241675"/>
          <p14:tracePt t="62033" x="4714875" y="3259138"/>
          <p14:tracePt t="62053" x="4670425" y="3286125"/>
          <p14:tracePt t="62068" x="4652963" y="3303588"/>
          <p14:tracePt t="62083" x="4625975" y="3322638"/>
          <p14:tracePt t="62100" x="4598988" y="3340100"/>
          <p14:tracePt t="62118" x="4562475" y="3367088"/>
          <p14:tracePt t="62133" x="4545013" y="3384550"/>
          <p14:tracePt t="62150" x="4527550" y="3394075"/>
          <p14:tracePt t="62167" x="4510088" y="3402013"/>
          <p14:tracePt t="62184" x="4491038" y="3411538"/>
          <p14:tracePt t="62200" x="4473575" y="3419475"/>
          <p14:tracePt t="62217" x="4465638" y="3429000"/>
          <p14:tracePt t="62236" x="4456113" y="3438525"/>
          <p14:tracePt t="62304" x="4446588" y="3446463"/>
          <p14:tracePt t="62311" x="4446588" y="3455988"/>
        </p14:tracePtLst>
      </p14:laserTraceLst>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altLang="ar-SA" smtClean="0"/>
              <a:t>Standard Deviation</a:t>
            </a:r>
          </a:p>
        </p:txBody>
      </p:sp>
      <p:sp>
        <p:nvSpPr>
          <p:cNvPr id="72707" name="Rectangle 3"/>
          <p:cNvSpPr>
            <a:spLocks noGrp="1" noChangeArrowheads="1"/>
          </p:cNvSpPr>
          <p:nvPr>
            <p:ph type="body" idx="1"/>
          </p:nvPr>
        </p:nvSpPr>
        <p:spPr/>
        <p:txBody>
          <a:bodyPr/>
          <a:lstStyle/>
          <a:p>
            <a:pPr algn="l" rtl="0" eaLnBrk="1" hangingPunct="1"/>
            <a:r>
              <a:rPr lang="en-US" altLang="ar-SA" sz="2400" dirty="0" smtClean="0"/>
              <a:t>The </a:t>
            </a:r>
            <a:r>
              <a:rPr lang="en-US" altLang="ar-SA" sz="2400" b="1" dirty="0" smtClean="0"/>
              <a:t>smaller</a:t>
            </a:r>
            <a:r>
              <a:rPr lang="en-US" altLang="ar-SA" sz="2400" dirty="0" smtClean="0"/>
              <a:t> the standard deviation, the </a:t>
            </a:r>
            <a:r>
              <a:rPr lang="en-US" altLang="ar-SA" sz="2400" b="1" dirty="0" smtClean="0"/>
              <a:t>better</a:t>
            </a:r>
            <a:r>
              <a:rPr lang="en-US" altLang="ar-SA" sz="2400" dirty="0" smtClean="0"/>
              <a:t> is the mean as the summary of a typical score. E.g. 10 people weighted 150 pounds, the SD would be zero, and the mean of 150 would communicate perfectly accurate information about all the participants wt. Another example would be a heterogeneous sample 5 people 100 pounds and another five people 200 pounds. The mean still 150, but the SD would be 52.7. </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70468"/>
    </mc:Choice>
    <mc:Fallback>
      <p:transition spd="slow" advTm="704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875" x="4384675" y="3411538"/>
          <p14:tracePt t="1884" x="4303713" y="3340100"/>
          <p14:tracePt t="1896" x="4071938" y="3133725"/>
          <p14:tracePt t="1914" x="3768725" y="2847975"/>
          <p14:tracePt t="1930" x="3544888" y="2581275"/>
          <p14:tracePt t="1947" x="3259138" y="2286000"/>
          <p14:tracePt t="1963" x="3108325" y="2108200"/>
          <p14:tracePt t="1980" x="2965450" y="1919288"/>
          <p14:tracePt t="2310" x="2938463" y="1901825"/>
          <p14:tracePt t="2326" x="2813050" y="1847850"/>
          <p14:tracePt t="2339" x="2697163" y="1785938"/>
          <p14:tracePt t="2351" x="2589213" y="1724025"/>
          <p14:tracePt t="2363" x="2536825" y="1697038"/>
          <p14:tracePt t="2381" x="2438400" y="1625600"/>
          <p14:tracePt t="2396" x="2393950" y="1598613"/>
          <p14:tracePt t="2413" x="2347913" y="1571625"/>
          <p14:tracePt t="2430" x="2303463" y="1544638"/>
          <p14:tracePt t="2447" x="2232025" y="1509713"/>
          <p14:tracePt t="2464" x="2197100" y="1490663"/>
          <p14:tracePt t="2480" x="2152650" y="1482725"/>
          <p14:tracePt t="2499" x="2098675" y="1455738"/>
          <p14:tracePt t="2506" x="2089150" y="1455738"/>
          <p14:tracePt t="2514" x="2081213" y="1446213"/>
          <p14:tracePt t="2530" x="2054225" y="1438275"/>
          <p14:tracePt t="2546" x="2017713" y="1428750"/>
          <p14:tracePt t="2566" x="1973263" y="1428750"/>
          <p14:tracePt t="2579" x="1946275" y="1428750"/>
          <p14:tracePt t="2596" x="1928813" y="1428750"/>
          <p14:tracePt t="2615" x="1893888" y="1428750"/>
          <p14:tracePt t="2631" x="1847850" y="1428750"/>
          <p14:tracePt t="2647" x="1812925" y="1428750"/>
          <p14:tracePt t="2663" x="1768475" y="1428750"/>
          <p14:tracePt t="2680" x="1714500" y="1428750"/>
          <p14:tracePt t="2697" x="1643063" y="1428750"/>
          <p14:tracePt t="2713" x="1598613" y="1428750"/>
          <p14:tracePt t="2730" x="1562100" y="1419225"/>
          <p14:tracePt t="2748" x="1490663" y="1401763"/>
          <p14:tracePt t="2763" x="1455738" y="1393825"/>
          <p14:tracePt t="2781" x="1419225" y="1393825"/>
          <p14:tracePt t="2797" x="1374775" y="1374775"/>
          <p14:tracePt t="2814" x="1322388" y="1374775"/>
          <p14:tracePt t="2830" x="1285875" y="1374775"/>
          <p14:tracePt t="2847" x="1268413" y="1366838"/>
          <p14:tracePt t="2863" x="1241425" y="1366838"/>
          <p14:tracePt t="2881" x="1204913" y="1347788"/>
          <p14:tracePt t="2897" x="1179513" y="1347788"/>
          <p14:tracePt t="2914" x="1160463" y="1347788"/>
          <p14:tracePt t="2931" x="1152525" y="1347788"/>
          <p14:tracePt t="2948" x="1125538" y="1347788"/>
          <p14:tracePt t="2963" x="1108075" y="1347788"/>
          <p14:tracePt t="2980" x="1081088" y="1347788"/>
          <p14:tracePt t="2998" x="1054100" y="1347788"/>
          <p14:tracePt t="3013" x="1027113" y="1347788"/>
          <p14:tracePt t="3030" x="1009650" y="1347788"/>
          <p14:tracePt t="3046" x="990600" y="1347788"/>
          <p14:tracePt t="3064" x="965200" y="1347788"/>
          <p14:tracePt t="3080" x="938213" y="1347788"/>
          <p14:tracePt t="3097" x="911225" y="1347788"/>
          <p14:tracePt t="3116" x="884238" y="1347788"/>
          <p14:tracePt t="3130" x="857250" y="1347788"/>
          <p14:tracePt t="3147" x="839788" y="1347788"/>
          <p14:tracePt t="3163" x="822325" y="1347788"/>
          <p14:tracePt t="3183" x="803275" y="1347788"/>
          <p14:tracePt t="3197" x="795338" y="1347788"/>
          <p14:tracePt t="3213" x="785813" y="1347788"/>
          <p14:tracePt t="3247" x="776288" y="1347788"/>
          <p14:tracePt t="3263" x="768350" y="1347788"/>
          <p14:tracePt t="3360" x="768350" y="1357313"/>
          <p14:tracePt t="3375" x="803275" y="1366838"/>
          <p14:tracePt t="3384" x="847725" y="1384300"/>
          <p14:tracePt t="3397" x="938213" y="1393825"/>
          <p14:tracePt t="3414" x="1027113" y="1411288"/>
          <p14:tracePt t="3432" x="1169988" y="1428750"/>
          <p14:tracePt t="3447" x="1312863" y="1428750"/>
          <p14:tracePt t="3463" x="1446213" y="1438275"/>
          <p14:tracePt t="3480" x="1536700" y="1438275"/>
          <p14:tracePt t="3498" x="1660525" y="1438275"/>
          <p14:tracePt t="3513" x="1751013" y="1438275"/>
          <p14:tracePt t="3530" x="1866900" y="1446213"/>
          <p14:tracePt t="3549" x="2000250" y="1455738"/>
          <p14:tracePt t="3563" x="2071688" y="1465263"/>
          <p14:tracePt t="3580" x="2125663" y="1482725"/>
          <p14:tracePt t="3597" x="2205038" y="1482725"/>
          <p14:tracePt t="3618" x="2401888" y="1490663"/>
          <p14:tracePt t="3630" x="2544763" y="1500188"/>
          <p14:tracePt t="3647" x="2643188" y="1500188"/>
          <p14:tracePt t="3665" x="2741613" y="1500188"/>
          <p14:tracePt t="3681" x="2965450" y="1500188"/>
          <p14:tracePt t="3697" x="3108325" y="1500188"/>
          <p14:tracePt t="3714" x="3241675" y="1482725"/>
          <p14:tracePt t="3730" x="3402013" y="1473200"/>
          <p14:tracePt t="3747" x="3643313" y="1455738"/>
          <p14:tracePt t="3763" x="3751263" y="1455738"/>
          <p14:tracePt t="3780" x="3830638" y="1455738"/>
          <p14:tracePt t="3799" x="3983038" y="1455738"/>
          <p14:tracePt t="3813" x="4098925" y="1455738"/>
          <p14:tracePt t="3830" x="4224338" y="1473200"/>
          <p14:tracePt t="3847" x="4322763" y="1473200"/>
          <p14:tracePt t="3866" x="4491038" y="1482725"/>
          <p14:tracePt t="3880" x="4608513" y="1490663"/>
          <p14:tracePt t="3897" x="4724400" y="1500188"/>
          <p14:tracePt t="3914" x="4786313" y="1500188"/>
          <p14:tracePt t="3931" x="4857750" y="1500188"/>
          <p14:tracePt t="3947" x="4884738" y="1500188"/>
          <p14:tracePt t="3963" x="4929188" y="1500188"/>
          <p14:tracePt t="3983" x="4965700" y="1500188"/>
          <p14:tracePt t="3997" x="4983163" y="1500188"/>
          <p14:tracePt t="4014" x="5010150" y="1490663"/>
          <p14:tracePt t="4030" x="5027613" y="1490663"/>
          <p14:tracePt t="4048" x="5045075" y="1490663"/>
          <p14:tracePt t="4064" x="5054600" y="1490663"/>
          <p14:tracePt t="4097" x="5062538" y="1490663"/>
          <p14:tracePt t="4168" x="5072063" y="1482725"/>
          <p14:tracePt t="4177" x="5072063" y="1473200"/>
          <p14:tracePt t="4188" x="5081588" y="1446213"/>
          <p14:tracePt t="4197" x="5089525" y="1419225"/>
          <p14:tracePt t="4214" x="5099050" y="1366838"/>
          <p14:tracePt t="4232" x="5108575" y="1312863"/>
          <p14:tracePt t="4247" x="5108575" y="1276350"/>
          <p14:tracePt t="4264" x="5108575" y="1268413"/>
          <p14:tracePt t="4284" x="5108575" y="1258888"/>
          <p14:tracePt t="4298" x="5108575" y="1250950"/>
          <p14:tracePt t="4314" x="5108575" y="1241425"/>
          <p14:tracePt t="27482" x="5108575" y="1231900"/>
          <p14:tracePt t="27496" x="5126038" y="1160463"/>
          <p14:tracePt t="27503" x="5143500" y="1125538"/>
          <p14:tracePt t="27513" x="5160963" y="1098550"/>
          <p14:tracePt t="27523" x="5224463" y="1036638"/>
          <p14:tracePt t="27539" x="5259388" y="990600"/>
          <p14:tracePt t="27556" x="5357813" y="928688"/>
          <p14:tracePt t="27589" x="5724525" y="857250"/>
          <p14:tracePt t="27622" x="6010275" y="911225"/>
          <p14:tracePt t="27657" x="6419850" y="1098550"/>
          <p14:tracePt t="27673" x="6554788" y="1169988"/>
          <p14:tracePt t="27689" x="6661150" y="1250950"/>
          <p14:tracePt t="27707" x="6786563" y="1357313"/>
          <p14:tracePt t="27722" x="6867525" y="1482725"/>
          <p14:tracePt t="27740" x="6919913" y="1589088"/>
          <p14:tracePt t="27760" x="6956425" y="1731963"/>
          <p14:tracePt t="27774" x="6973888" y="1812925"/>
          <p14:tracePt t="27789" x="6973888" y="1893888"/>
          <p14:tracePt t="27806" x="6946900" y="2017713"/>
          <p14:tracePt t="27826" x="6902450" y="2187575"/>
          <p14:tracePt t="27841" x="6867525" y="2276475"/>
          <p14:tracePt t="27856" x="6831013" y="2347913"/>
          <p14:tracePt t="27873" x="6804025" y="2393950"/>
          <p14:tracePt t="27891" x="6742113" y="2473325"/>
          <p14:tracePt t="27906" x="6697663" y="2571750"/>
          <p14:tracePt t="27923" x="6661150" y="2633663"/>
          <p14:tracePt t="27939" x="6634163" y="2687638"/>
          <p14:tracePt t="27957" x="6616700" y="2751138"/>
          <p14:tracePt t="27973" x="6608763" y="2795588"/>
          <p14:tracePt t="27990" x="6608763" y="2847975"/>
          <p14:tracePt t="28007" x="6608763" y="2901950"/>
          <p14:tracePt t="28015" x="6608763" y="2955925"/>
          <p14:tracePt t="28025" x="6608763" y="2982913"/>
          <p14:tracePt t="28039" x="6616700" y="3044825"/>
          <p14:tracePt t="28056" x="6626225" y="3089275"/>
          <p14:tracePt t="28076" x="6643688" y="3160713"/>
          <p14:tracePt t="28089" x="6653213" y="3205163"/>
          <p14:tracePt t="28106" x="6670675" y="3241675"/>
          <p14:tracePt t="28123" x="6670675" y="3259138"/>
          <p14:tracePt t="28142" x="6688138" y="3286125"/>
          <p14:tracePt t="28156" x="6688138" y="3295650"/>
          <p14:tracePt t="28386" x="6661150" y="3197225"/>
          <p14:tracePt t="28401" x="6626225" y="2919413"/>
          <p14:tracePt t="28414" x="6616700" y="2616200"/>
          <p14:tracePt t="28424" x="6616700" y="2419350"/>
          <p14:tracePt t="28439" x="6634163" y="2098675"/>
          <p14:tracePt t="28457" x="6724650" y="1517650"/>
          <p14:tracePt t="28473" x="6786563" y="1347788"/>
          <p14:tracePt t="28489" x="6840538" y="1214438"/>
          <p14:tracePt t="28508" x="6902450" y="1044575"/>
          <p14:tracePt t="28527" x="6919913" y="982663"/>
          <p14:tracePt t="28540" x="6938963" y="946150"/>
          <p14:tracePt t="28557" x="6938963" y="919163"/>
          <p14:tracePt t="28574" x="6946900" y="911225"/>
          <p14:tracePt t="28589" x="6946900" y="901700"/>
          <p14:tracePt t="28606" x="6946900" y="893763"/>
          <p14:tracePt t="28627" x="6946900" y="884238"/>
          <p14:tracePt t="28640" x="6946900" y="866775"/>
          <p14:tracePt t="28656" x="6956425" y="857250"/>
          <p14:tracePt t="28673" x="6965950" y="839788"/>
          <p14:tracePt t="28692" x="6965950" y="812800"/>
          <p14:tracePt t="28707" x="6965950" y="803275"/>
          <p14:tracePt t="28723" x="6965950" y="795338"/>
          <p14:tracePt t="28782" x="6965950" y="812800"/>
          <p14:tracePt t="28790" x="6946900" y="847725"/>
          <p14:tracePt t="28797" x="6919913" y="901700"/>
          <p14:tracePt t="28806" x="6902450" y="973138"/>
          <p14:tracePt t="28825" x="6813550" y="1169988"/>
          <p14:tracePt t="28840" x="6759575" y="1295400"/>
          <p14:tracePt t="28857" x="6705600" y="1401763"/>
          <p14:tracePt t="28874" x="6697663" y="1446213"/>
          <p14:tracePt t="28890" x="6670675" y="1482725"/>
          <p14:tracePt t="28907" x="6670675" y="1500188"/>
          <p14:tracePt t="29195" x="6670675" y="1473200"/>
          <p14:tracePt t="29203" x="6670675" y="1419225"/>
          <p14:tracePt t="29214" x="6670675" y="1366838"/>
          <p14:tracePt t="29223" x="6670675" y="1339850"/>
          <p14:tracePt t="29240" x="6670675" y="1312863"/>
          <p14:tracePt t="29257" x="6670675" y="1268413"/>
          <p14:tracePt t="29273" x="6670675" y="1250950"/>
          <p14:tracePt t="29308" x="6670675" y="1231900"/>
          <p14:tracePt t="29340" x="6670675" y="1214438"/>
          <p14:tracePt t="29376" x="6670675" y="1187450"/>
          <p14:tracePt t="29390" x="6670675" y="1169988"/>
          <p14:tracePt t="29407" x="6670675" y="1152525"/>
          <p14:tracePt t="29423" x="6670675" y="1143000"/>
          <p14:tracePt t="29440" x="6670675" y="1133475"/>
          <p14:tracePt t="29457" x="6670675" y="1125538"/>
          <p14:tracePt t="29474" x="6670675" y="1116013"/>
          <p14:tracePt t="29613" x="6697663" y="1133475"/>
          <p14:tracePt t="29633" x="6786563" y="1187450"/>
          <p14:tracePt t="29639" x="6840538" y="1223963"/>
          <p14:tracePt t="29657" x="6919913" y="1268413"/>
          <p14:tracePt t="29674" x="6983413" y="1312863"/>
          <p14:tracePt t="29691" x="7054850" y="1357313"/>
          <p14:tracePt t="29707" x="7072313" y="1384300"/>
          <p14:tracePt t="29724" x="7089775" y="1393825"/>
          <p14:tracePt t="29743" x="7099300" y="1401763"/>
          <p14:tracePt t="30031" x="7081838" y="1384300"/>
          <p14:tracePt t="30040" x="7037388" y="1347788"/>
          <p14:tracePt t="30060" x="6902450" y="1214438"/>
          <p14:tracePt t="30073" x="6823075" y="1125538"/>
          <p14:tracePt t="30090" x="6769100" y="1071563"/>
          <p14:tracePt t="30107" x="6715125" y="1027113"/>
          <p14:tracePt t="30140" x="6608763" y="938213"/>
          <p14:tracePt t="30176" x="6545263" y="884238"/>
          <p14:tracePt t="30207" x="6518275" y="866775"/>
          <p14:tracePt t="30243" x="6510338" y="847725"/>
          <p14:tracePt t="30258" x="6500813" y="839788"/>
          <p14:tracePt t="30274" x="6491288" y="839788"/>
          <p14:tracePt t="30291" x="6491288" y="830263"/>
          <p14:tracePt t="30309" x="6491288" y="822325"/>
          <p14:tracePt t="30324" x="6491288" y="812800"/>
          <p14:tracePt t="30414" x="6491288" y="803275"/>
          <p14:tracePt t="30435" x="6491288" y="795338"/>
          <p14:tracePt t="30458" x="6491288" y="785813"/>
          <p14:tracePt t="30464" x="6491288" y="776288"/>
          <p14:tracePt t="30474" x="6500813" y="776288"/>
          <p14:tracePt t="30493" x="6510338" y="768350"/>
          <p14:tracePt t="30507" x="6510338" y="758825"/>
          <p14:tracePt t="30524" x="6527800" y="758825"/>
          <p14:tracePt t="30543" x="6537325" y="741363"/>
          <p14:tracePt t="30559" x="6554788" y="731838"/>
          <p14:tracePt t="30574" x="6572250" y="723900"/>
        </p14:tracePtLst>
      </p14:laserTraceLst>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noRot="1" noChangeAspect="1" noMove="1" noResize="1" noEditPoints="1" noAdjustHandles="1" noChangeArrowheads="1" noChangeShapeType="1" noTextEdit="1"/>
          </p:cNvSpPr>
          <p:nvPr>
            <p:ph idx="4294967295"/>
          </p:nvPr>
        </p:nvSpPr>
        <p:spPr>
          <a:xfrm>
            <a:off x="312391" y="1295400"/>
            <a:ext cx="7841009" cy="4724400"/>
          </a:xfrm>
          <a:blipFill rotWithShape="1">
            <a:blip r:embed="rId5"/>
            <a:stretch>
              <a:fillRect l="-155" t="-1290" r="-311"/>
            </a:stretch>
          </a:blipFill>
          <a:ln>
            <a:miter lim="800000"/>
            <a:headEnd/>
            <a:tailEnd/>
          </a:ln>
          <a:extLst/>
        </p:spPr>
        <p:txBody>
          <a:bodyPr>
            <a:normAutofit/>
          </a:bodyPr>
          <a:lstStyle/>
          <a:p>
            <a:pPr marL="365760" indent="-256032" algn="l" rtl="0" eaLnBrk="1" fontAlgn="auto" hangingPunct="1">
              <a:spcBef>
                <a:spcPts val="400"/>
              </a:spcBef>
              <a:spcAft>
                <a:spcPts val="0"/>
              </a:spcAft>
              <a:buClr>
                <a:schemeClr val="accent1"/>
              </a:buClr>
              <a:buSzPct val="68000"/>
              <a:buFont typeface="Wingdings 3"/>
              <a:buChar char=""/>
              <a:defRPr/>
            </a:pPr>
            <a:r>
              <a:rPr lang="en-US" sz="2700">
                <a:noFill/>
              </a:rPr>
              <a:t> </a:t>
            </a:r>
          </a:p>
        </p:txBody>
      </p:sp>
      <p:sp>
        <p:nvSpPr>
          <p:cNvPr id="73731"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D2E9F11C-B850-4BA3-994B-2E61F10B0F8D}" type="slidenum">
              <a:rPr lang="ar-SA" altLang="ar-SA" sz="1000">
                <a:latin typeface="Lucida Sans Unicode" panose="020B0602030504020204" pitchFamily="34" charset="0"/>
              </a:rPr>
              <a:pPr rtl="0" eaLnBrk="1" hangingPunct="1">
                <a:spcBef>
                  <a:spcPct val="0"/>
                </a:spcBef>
                <a:buClrTx/>
                <a:buSzTx/>
                <a:buFontTx/>
                <a:buNone/>
              </a:pPr>
              <a:t>35</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1020762"/>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a:effectLst>
                  <a:outerShdw blurRad="31750" dist="25400" dir="5400000" algn="tl" rotWithShape="0">
                    <a:srgbClr val="000000">
                      <a:alpha val="25000"/>
                    </a:srgbClr>
                  </a:outerShdw>
                </a:effectLst>
              </a:rPr>
              <a:t>Standard Deviation</a:t>
            </a:r>
          </a:p>
        </p:txBody>
      </p:sp>
      <p:graphicFrame>
        <p:nvGraphicFramePr>
          <p:cNvPr id="6" name="Table 5"/>
          <p:cNvGraphicFramePr>
            <a:graphicFrameLocks noGrp="1"/>
          </p:cNvGraphicFramePr>
          <p:nvPr/>
        </p:nvGraphicFramePr>
        <p:xfrm>
          <a:off x="6858000" y="3733800"/>
          <a:ext cx="1219200" cy="2228850"/>
        </p:xfrm>
        <a:graphic>
          <a:graphicData uri="http://schemas.openxmlformats.org/drawingml/2006/table">
            <a:tbl>
              <a:tblPr/>
              <a:tblGrid>
                <a:gridCol w="5334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tblGrid>
              <a:tr h="371475">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1" i="0" u="none" strike="noStrike" cap="none" normalizeH="0" baseline="0" smtClean="0">
                          <a:ln>
                            <a:noFill/>
                          </a:ln>
                          <a:solidFill>
                            <a:srgbClr val="FFFFFF"/>
                          </a:solidFill>
                          <a:effectLst/>
                          <a:latin typeface="Verdana" panose="020B0604030504040204" pitchFamily="34" charset="0"/>
                          <a:cs typeface="Arial" panose="020B0604020202020204" pitchFamily="34" charset="0"/>
                        </a:rPr>
                        <a:t>X</a:t>
                      </a:r>
                      <a:r>
                        <a:rPr kumimoji="0" lang="en-US" altLang="ar-SA" sz="1700" b="1" i="0" u="none" strike="noStrike" cap="none" normalizeH="0" baseline="-25000" smtClean="0">
                          <a:ln>
                            <a:noFill/>
                          </a:ln>
                          <a:solidFill>
                            <a:srgbClr val="FFFFFF"/>
                          </a:solidFill>
                          <a:effectLst/>
                          <a:latin typeface="Verdana" panose="020B0604030504040204" pitchFamily="34" charset="0"/>
                          <a:cs typeface="Arial" panose="020B0604020202020204" pitchFamily="34" charset="0"/>
                        </a:rPr>
                        <a:t>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1" i="0" u="none" strike="noStrike" cap="none" normalizeH="0" baseline="0" smtClean="0">
                          <a:ln>
                            <a:noFill/>
                          </a:ln>
                          <a:solidFill>
                            <a:srgbClr val="FFFFFF"/>
                          </a:solidFill>
                          <a:effectLst/>
                          <a:latin typeface="Verdana" panose="020B0604030504040204" pitchFamily="34" charset="0"/>
                          <a:cs typeface="Arial" panose="020B0604020202020204" pitchFamily="34" charset="0"/>
                        </a:rPr>
                        <a:t>Y</a:t>
                      </a:r>
                      <a:r>
                        <a:rPr kumimoji="0" lang="en-US" altLang="ar-SA" sz="1700" b="1" i="0" u="none" strike="noStrike" cap="none" normalizeH="0" baseline="-25000" smtClean="0">
                          <a:ln>
                            <a:noFill/>
                          </a:ln>
                          <a:solidFill>
                            <a:srgbClr val="FFFFFF"/>
                          </a:solidFill>
                          <a:effectLst/>
                          <a:latin typeface="Verdana" panose="020B0604030504040204" pitchFamily="34" charset="0"/>
                          <a:cs typeface="Arial" panose="020B0604020202020204" pitchFamily="34" charset="0"/>
                        </a:rPr>
                        <a:t>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1"/>
                  </a:ext>
                </a:extLst>
              </a:tr>
              <a:tr h="371475">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extLst>
                  <a:ext uri="{0D108BD9-81ED-4DB2-BD59-A6C34878D82A}">
                    <a16:rowId xmlns:a16="http://schemas.microsoft.com/office/drawing/2014/main" val="10002"/>
                  </a:ext>
                </a:extLst>
              </a:tr>
              <a:tr h="371475">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3"/>
                  </a:ext>
                </a:extLst>
              </a:tr>
              <a:tr h="371475">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extLst>
                  <a:ext uri="{0D108BD9-81ED-4DB2-BD59-A6C34878D82A}">
                    <a16:rowId xmlns:a16="http://schemas.microsoft.com/office/drawing/2014/main" val="10004"/>
                  </a:ext>
                </a:extLst>
              </a:tr>
              <a:tr h="371475">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7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5"/>
                  </a:ext>
                </a:extLst>
              </a:tr>
            </a:tbl>
          </a:graphicData>
        </a:graphic>
      </p:graphicFrame>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3384"/>
    </mc:Choice>
    <mc:Fallback>
      <p:transition spd="slow" advTm="633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2040" x="6599238" y="776288"/>
          <p14:tracePt t="2045" x="6653213" y="857250"/>
          <p14:tracePt t="2055" x="6688138" y="928688"/>
          <p14:tracePt t="2074" x="6813550" y="1258888"/>
          <p14:tracePt t="2088" x="6875463" y="1562100"/>
          <p14:tracePt t="2105" x="6919913" y="1803400"/>
          <p14:tracePt t="2122" x="6946900" y="2098675"/>
          <p14:tracePt t="2156" x="6973888" y="2598738"/>
          <p14:tracePt t="2188" x="6991350" y="2874963"/>
          <p14:tracePt t="2222" x="6991350" y="3044825"/>
          <p14:tracePt t="2238" x="6991350" y="3098800"/>
          <p14:tracePt t="2255" x="6991350" y="3116263"/>
          <p14:tracePt t="2272" x="6991350" y="3133725"/>
          <p14:tracePt t="2495" x="7018338" y="3205163"/>
          <p14:tracePt t="2502" x="7045325" y="3268663"/>
          <p14:tracePt t="2510" x="7081838" y="3330575"/>
          <p14:tracePt t="2523" x="7134225" y="3455988"/>
          <p14:tracePt t="2538" x="7170738" y="3562350"/>
          <p14:tracePt t="2556" x="7197725" y="3633788"/>
          <p14:tracePt t="2574" x="7224713" y="3714750"/>
          <p14:tracePt t="2588" x="7242175" y="3768725"/>
          <p14:tracePt t="2605" x="7242175" y="3822700"/>
          <p14:tracePt t="2622" x="7259638" y="3857625"/>
          <p14:tracePt t="2641" x="7277100" y="3902075"/>
          <p14:tracePt t="2655" x="7296150" y="3929063"/>
          <p14:tracePt t="2672" x="7304088" y="3938588"/>
          <p14:tracePt t="2689" x="7313613" y="3956050"/>
          <p14:tracePt t="2707" x="7323138" y="3965575"/>
          <p14:tracePt t="2722" x="7331075" y="3973513"/>
          <p14:tracePt t="2767" x="7331075" y="3983038"/>
          <p14:tracePt t="2781" x="7331075" y="3990975"/>
          <p14:tracePt t="2805" x="7331075" y="4000500"/>
          <p14:tracePt t="2826" x="7331075" y="4010025"/>
          <p14:tracePt t="2849" x="7323138" y="4017963"/>
          <p14:tracePt t="2862" x="7323138" y="4037013"/>
          <p14:tracePt t="2873" x="7313613" y="4037013"/>
          <p14:tracePt t="2890" x="7304088" y="4062413"/>
          <p14:tracePt t="2922" x="7304088" y="4071938"/>
          <p14:tracePt t="2938" x="7304088" y="4081463"/>
          <p14:tracePt t="2960" x="7304088" y="4089400"/>
          <p14:tracePt t="2973" x="7304088" y="4098925"/>
          <p14:tracePt t="2995" x="7304088" y="4108450"/>
          <p14:tracePt t="3048" x="7296150" y="4108450"/>
          <p14:tracePt t="3157" x="7286625" y="4108450"/>
          <p14:tracePt t="3186" x="7277100" y="4108450"/>
          <p14:tracePt t="3268" x="7269163" y="4108450"/>
          <p14:tracePt t="3348" x="7259638" y="4108450"/>
          <p14:tracePt t="3849" x="7251700" y="4108450"/>
          <p14:tracePt t="3861" x="7242175" y="4108450"/>
          <p14:tracePt t="3878" x="7232650" y="4108450"/>
          <p14:tracePt t="4172" x="7224713" y="4108450"/>
          <p14:tracePt t="4185" x="7205663" y="4108450"/>
          <p14:tracePt t="4209" x="7197725" y="4108450"/>
          <p14:tracePt t="4225" x="7188200" y="4108450"/>
          <p14:tracePt t="4240" x="7180263" y="4116388"/>
          <p14:tracePt t="4256" x="7170738" y="4116388"/>
          <p14:tracePt t="4289" x="7143750" y="4125913"/>
          <p14:tracePt t="4324" x="7108825" y="4133850"/>
          <p14:tracePt t="4356" x="7099300" y="4133850"/>
          <p14:tracePt t="4372" x="7089775" y="4133850"/>
          <p14:tracePt t="4408" x="7081838" y="4133850"/>
          <p14:tracePt t="4422" x="7072313" y="4133850"/>
          <p14:tracePt t="4439" x="7054850" y="4133850"/>
          <p14:tracePt t="4457" x="7037388" y="4133850"/>
          <p14:tracePt t="4473" x="7018338" y="4133850"/>
          <p14:tracePt t="4490" x="7010400" y="4133850"/>
          <p14:tracePt t="4507" x="7000875" y="4133850"/>
          <p14:tracePt t="4523" x="6983413" y="4133850"/>
          <p14:tracePt t="4539" x="6973888" y="4133850"/>
          <p14:tracePt t="4545" x="6965950" y="4125913"/>
          <p14:tracePt t="4555" x="6946900" y="4125913"/>
          <p14:tracePt t="4574" x="6929438" y="4116388"/>
          <p14:tracePt t="4590" x="6919913" y="4108450"/>
          <p14:tracePt t="4606" x="6911975" y="4108450"/>
          <p14:tracePt t="4623" x="6902450" y="4098925"/>
          <p14:tracePt t="4849" x="6902450" y="4089400"/>
          <p14:tracePt t="4862" x="6902450" y="4081463"/>
          <p14:tracePt t="4878" x="6902450" y="4071938"/>
          <p14:tracePt t="4890" x="6902450" y="4044950"/>
          <p14:tracePt t="4906" x="6902450" y="4017963"/>
          <p14:tracePt t="4924" x="6902450" y="4000500"/>
          <p14:tracePt t="4939" x="6902450" y="3973513"/>
          <p14:tracePt t="4956" x="6902450" y="3938588"/>
          <p14:tracePt t="4973" x="6902450" y="3919538"/>
          <p14:tracePt t="4989" x="6902450" y="3911600"/>
          <p14:tracePt t="5009" x="6911975" y="3884613"/>
          <p14:tracePt t="5023" x="6919913" y="3875088"/>
          <p14:tracePt t="5040" x="6938963" y="3857625"/>
          <p14:tracePt t="5045" x="6938963" y="3848100"/>
          <p14:tracePt t="5056" x="6946900" y="3848100"/>
          <p14:tracePt t="5075" x="6973888" y="3822700"/>
          <p14:tracePt t="5090" x="7000875" y="3795713"/>
          <p14:tracePt t="5106" x="7027863" y="3768725"/>
          <p14:tracePt t="5123" x="7045325" y="3759200"/>
          <p14:tracePt t="5141" x="7081838" y="3732213"/>
          <p14:tracePt t="5156" x="7108825" y="3714750"/>
          <p14:tracePt t="5173" x="7134225" y="3705225"/>
          <p14:tracePt t="5192" x="7161213" y="3697288"/>
          <p14:tracePt t="5207" x="7188200" y="3687763"/>
          <p14:tracePt t="5223" x="7205663" y="3687763"/>
          <p14:tracePt t="5239" x="7232650" y="3687763"/>
          <p14:tracePt t="5259" x="7269163" y="3705225"/>
          <p14:tracePt t="5273" x="7296150" y="3724275"/>
          <p14:tracePt t="5290" x="7323138" y="3741738"/>
          <p14:tracePt t="5306" x="7340600" y="3751263"/>
          <p14:tracePt t="5324" x="7367588" y="3776663"/>
          <p14:tracePt t="5339" x="7375525" y="3786188"/>
          <p14:tracePt t="5356" x="7394575" y="3803650"/>
          <p14:tracePt t="5373" x="7412038" y="3830638"/>
          <p14:tracePt t="5390" x="7439025" y="3867150"/>
          <p14:tracePt t="5406" x="7456488" y="3875088"/>
          <p14:tracePt t="5423" x="7473950" y="3894138"/>
          <p14:tracePt t="5440" x="7518400" y="3902075"/>
          <p14:tracePt t="5456" x="7608888" y="3902075"/>
          <p14:tracePt t="5474" x="7697788" y="3919538"/>
          <p14:tracePt t="5490" x="7759700" y="3919538"/>
          <p14:tracePt t="5508" x="7823200" y="3938588"/>
          <p14:tracePt t="5523" x="7848600" y="3946525"/>
          <p14:tracePt t="5539" x="7875588" y="3956050"/>
          <p14:tracePt t="5556" x="7885113" y="3956050"/>
          <p14:tracePt t="5560" x="7885113" y="3965575"/>
          <p14:tracePt t="5574" x="7902575" y="3983038"/>
          <p14:tracePt t="5590" x="7912100" y="4000500"/>
          <p14:tracePt t="5607" x="7929563" y="4017963"/>
          <p14:tracePt t="5623" x="7929563" y="4037013"/>
          <p14:tracePt t="5640" x="7947025" y="4062413"/>
          <p14:tracePt t="5656" x="7947025" y="4071938"/>
          <p14:tracePt t="5673" x="7956550" y="4081463"/>
          <p14:tracePt t="5689" x="7956550" y="4089400"/>
          <p14:tracePt t="5706" x="7956550" y="4098925"/>
          <p14:tracePt t="5740" x="7956550" y="4108450"/>
          <p14:tracePt t="5758" x="7929563" y="4143375"/>
          <p14:tracePt t="5773" x="7902575" y="4152900"/>
          <p14:tracePt t="5791" x="7875588" y="4170363"/>
          <p14:tracePt t="5806" x="7848600" y="4179888"/>
          <p14:tracePt t="5825" x="7831138" y="4187825"/>
          <p14:tracePt t="5840" x="7804150" y="4197350"/>
          <p14:tracePt t="5857" x="7786688" y="4197350"/>
          <p14:tracePt t="5873" x="7751763" y="4187825"/>
          <p14:tracePt t="5890" x="7697788" y="4170363"/>
          <p14:tracePt t="5906" x="7680325" y="4152900"/>
          <p14:tracePt t="5923" x="7661275" y="4143375"/>
          <p14:tracePt t="5942" x="7634288" y="4108450"/>
          <p14:tracePt t="5956" x="7616825" y="4089400"/>
          <p14:tracePt t="5973" x="7608888" y="4081463"/>
          <p14:tracePt t="5990" x="7599363" y="4062413"/>
          <p14:tracePt t="6008" x="7589838" y="4037013"/>
          <p14:tracePt t="6023" x="7589838" y="4010025"/>
          <p14:tracePt t="6040" x="7589838" y="3983038"/>
          <p14:tracePt t="6045" x="7589838" y="3973513"/>
          <p14:tracePt t="6057" x="7589838" y="3965575"/>
          <p14:tracePt t="6074" x="7589838" y="3919538"/>
          <p14:tracePt t="6090" x="7608888" y="3894138"/>
          <p14:tracePt t="6107" x="7616825" y="3875088"/>
          <p14:tracePt t="6123" x="7643813" y="3857625"/>
          <p14:tracePt t="6140" x="7688263" y="3830638"/>
          <p14:tracePt t="6156" x="7715250" y="3803650"/>
          <p14:tracePt t="6173" x="7751763" y="3795713"/>
          <p14:tracePt t="6192" x="7796213" y="3786188"/>
          <p14:tracePt t="6206" x="7813675" y="3786188"/>
          <p14:tracePt t="6223" x="7840663" y="3786188"/>
          <p14:tracePt t="6240" x="7858125" y="3786188"/>
          <p14:tracePt t="6257" x="7867650" y="3786188"/>
          <p14:tracePt t="6273" x="7885113" y="3786188"/>
          <p14:tracePt t="6291" x="7894638" y="3786188"/>
          <p14:tracePt t="6307" x="7912100" y="3786188"/>
          <p14:tracePt t="6325" x="7920038" y="3786188"/>
          <p14:tracePt t="6340" x="7929563" y="3786188"/>
          <p14:tracePt t="6357" x="7947025" y="3786188"/>
          <p14:tracePt t="6373" x="7956550" y="3795713"/>
          <p14:tracePt t="6390" x="7983538" y="3822700"/>
          <p14:tracePt t="6407" x="8001000" y="3848100"/>
          <p14:tracePt t="6423" x="8018463" y="3884613"/>
          <p14:tracePt t="6442" x="8037513" y="3929063"/>
          <p14:tracePt t="6456" x="8054975" y="3973513"/>
          <p14:tracePt t="6474" x="8054975" y="4010025"/>
          <p14:tracePt t="6490" x="8054975" y="4044950"/>
          <p14:tracePt t="6509" x="8054975" y="4089400"/>
          <p14:tracePt t="6524" x="8037513" y="4108450"/>
          <p14:tracePt t="6540" x="8018463" y="4133850"/>
          <p14:tracePt t="6546" x="8010525" y="4143375"/>
          <p14:tracePt t="6559" x="8001000" y="4160838"/>
          <p14:tracePt t="6573" x="7983538" y="4170363"/>
          <p14:tracePt t="6590" x="7956550" y="4197350"/>
          <p14:tracePt t="6607" x="7929563" y="4205288"/>
          <p14:tracePt t="6625" x="7912100" y="4214813"/>
          <p14:tracePt t="6640" x="7894638" y="4214813"/>
          <p14:tracePt t="6657" x="7875588" y="4214813"/>
          <p14:tracePt t="6673" x="7858125" y="4214813"/>
          <p14:tracePt t="6692" x="7823200" y="4214813"/>
          <p14:tracePt t="6707" x="7813675" y="4214813"/>
          <p14:tracePt t="6724" x="7804150" y="4214813"/>
          <p14:tracePt t="6741" x="7796213" y="4214813"/>
          <p14:tracePt t="6759" x="7786688" y="4214813"/>
          <p14:tracePt t="6773" x="7777163" y="4214813"/>
          <p14:tracePt t="6790" x="7769225" y="4214813"/>
          <p14:tracePt t="6811" x="7759700" y="4214813"/>
          <p14:tracePt t="6824" x="7751763" y="4205288"/>
          <p14:tracePt t="6840" x="7742238" y="4197350"/>
          <p14:tracePt t="6857" x="7724775" y="4197350"/>
          <p14:tracePt t="6876" x="7715250" y="4197350"/>
          <p14:tracePt t="6966" x="7715250" y="4187825"/>
          <p14:tracePt t="6979" x="7705725" y="4187825"/>
          <p14:tracePt t="6993" x="7697788" y="4170363"/>
          <p14:tracePt t="7008" x="7688263" y="4170363"/>
          <p14:tracePt t="7023" x="7688263" y="4160838"/>
          <p14:tracePt t="7040" x="7680325" y="4143375"/>
          <p14:tracePt t="7046" x="7670800" y="4143375"/>
          <p14:tracePt t="7060" x="7653338" y="4116388"/>
          <p14:tracePt t="7074" x="7643813" y="4108450"/>
          <p14:tracePt t="7090" x="7643813" y="4089400"/>
          <p14:tracePt t="7107" x="7634288" y="4071938"/>
          <p14:tracePt t="7126" x="7616825" y="4054475"/>
          <p14:tracePt t="7140" x="7616825" y="4037013"/>
          <p14:tracePt t="7157" x="7608888" y="4010025"/>
          <p14:tracePt t="7174" x="7599363" y="3973513"/>
          <p14:tracePt t="7191" x="7581900" y="3929063"/>
          <p14:tracePt t="7207" x="7581900" y="3911600"/>
          <p14:tracePt t="7224" x="7572375" y="3884613"/>
          <p14:tracePt t="7244" x="7562850" y="3840163"/>
          <p14:tracePt t="7258" x="7545388" y="3803650"/>
          <p14:tracePt t="7274" x="7527925" y="3751263"/>
          <p14:tracePt t="7290" x="7500938" y="3697288"/>
          <p14:tracePt t="7309" x="7473950" y="3598863"/>
          <p14:tracePt t="7323" x="7466013" y="3562350"/>
          <p14:tracePt t="7340" x="7446963" y="3527425"/>
          <p14:tracePt t="7358" x="7439025" y="3509963"/>
          <p14:tracePt t="7375" x="7429500" y="3473450"/>
          <p14:tracePt t="7390" x="7429500" y="3465513"/>
          <p14:tracePt t="7407" x="7412038" y="3455988"/>
          <p14:tracePt t="7424" x="7402513" y="3455988"/>
          <p14:tracePt t="7441" x="7367588" y="3438525"/>
          <p14:tracePt t="7457" x="7348538" y="3429000"/>
          <p14:tracePt t="7474" x="7323138" y="3419475"/>
          <p14:tracePt t="7490" x="7286625" y="3411538"/>
          <p14:tracePt t="7508" x="7188200" y="3394075"/>
          <p14:tracePt t="7524" x="7099300" y="3394075"/>
          <p14:tracePt t="7541" x="7010400" y="3394075"/>
          <p14:tracePt t="7547" x="6973888" y="3394075"/>
          <p14:tracePt t="7558" x="6911975" y="3394075"/>
          <p14:tracePt t="7574" x="6875463" y="3394075"/>
          <p14:tracePt t="7590" x="6848475" y="3394075"/>
          <p14:tracePt t="7607" x="6823075" y="3402013"/>
          <p14:tracePt t="7625" x="6804025" y="3402013"/>
          <p14:tracePt t="7640" x="6751638" y="3446463"/>
          <p14:tracePt t="9760" x="6823075" y="3490913"/>
          <p14:tracePt t="9765" x="6875463" y="3527425"/>
          <p14:tracePt t="9775" x="6919913" y="3571875"/>
          <p14:tracePt t="9794" x="7054850" y="3687763"/>
          <p14:tracePt t="9809" x="7126288" y="3768725"/>
          <p14:tracePt t="9825" x="7170738" y="3813175"/>
          <p14:tracePt t="9841" x="7304088" y="4000500"/>
          <p14:tracePt t="9874" x="7439025" y="4348163"/>
          <p14:tracePt t="9908" x="7466013" y="4616450"/>
          <p14:tracePt t="9941" x="7456488" y="4867275"/>
          <p14:tracePt t="9958" x="7446963" y="4938713"/>
          <p14:tracePt t="9975" x="7439025" y="4991100"/>
          <p14:tracePt t="9992" x="7412038" y="5116513"/>
          <p14:tracePt t="10008" x="7412038" y="5187950"/>
          <p14:tracePt t="10025" x="7402513" y="5251450"/>
          <p14:tracePt t="10043" x="7402513" y="5313363"/>
          <p14:tracePt t="10058" x="7402513" y="5340350"/>
          <p14:tracePt t="10075" x="7402513" y="5357813"/>
          <p14:tracePt t="10091" x="7402513" y="5367338"/>
          <p14:tracePt t="10109" x="7402513" y="5384800"/>
          <p14:tracePt t="10125" x="7402513" y="5402263"/>
          <p14:tracePt t="10141" x="7394575" y="5429250"/>
          <p14:tracePt t="10158" x="7385050" y="5465763"/>
          <p14:tracePt t="10176" x="7358063" y="5518150"/>
          <p14:tracePt t="10495" x="7348538" y="5554663"/>
          <p14:tracePt t="10507" x="7331075" y="5616575"/>
          <p14:tracePt t="10514" x="7323138" y="5670550"/>
          <p14:tracePt t="10526" x="7323138" y="5705475"/>
          <p14:tracePt t="10544" x="7313613" y="5803900"/>
          <p14:tracePt t="10558" x="7296150" y="5840413"/>
          <p14:tracePt t="10575" x="7296150" y="5875338"/>
          <p14:tracePt t="10592" x="7296150" y="5902325"/>
          <p14:tracePt t="10610" x="7296150" y="5938838"/>
          <p14:tracePt t="10625" x="7286625" y="5956300"/>
          <p14:tracePt t="10642" x="7286625" y="5965825"/>
          <p14:tracePt t="10658" x="7286625" y="5983288"/>
          <p14:tracePt t="10677" x="7286625" y="5991225"/>
          <p14:tracePt t="10846" x="7277100" y="5991225"/>
          <p14:tracePt t="10855" x="7277100" y="5973763"/>
          <p14:tracePt t="10863" x="7277100" y="5965825"/>
          <p14:tracePt t="10875" x="7259638" y="5938838"/>
          <p14:tracePt t="10892" x="7259638" y="5911850"/>
          <p14:tracePt t="10908" x="7251700" y="5875338"/>
          <p14:tracePt t="10926" x="7251700" y="5840413"/>
          <p14:tracePt t="10941" x="7251700" y="5830888"/>
          <p14:tracePt t="10959" x="7251700" y="5822950"/>
          <p14:tracePt t="10977" x="7251700" y="5813425"/>
          <p14:tracePt t="11002" x="7242175" y="5813425"/>
          <p14:tracePt t="11013" x="7242175" y="5803900"/>
          <p14:tracePt t="11025" x="7232650" y="5803900"/>
          <p14:tracePt t="11043" x="7224713" y="5795963"/>
          <p14:tracePt t="11250" x="7215188" y="5795963"/>
          <p14:tracePt t="11261" x="7205663" y="5795963"/>
          <p14:tracePt t="11275" x="7180263" y="5786438"/>
          <p14:tracePt t="11293" x="7134225" y="5768975"/>
          <p14:tracePt t="11308" x="7099300" y="5759450"/>
          <p14:tracePt t="11325" x="7054850" y="5741988"/>
          <p14:tracePt t="11342" x="7018338" y="5715000"/>
          <p14:tracePt t="11359" x="6946900" y="5634038"/>
          <p14:tracePt t="11375" x="6902450" y="5581650"/>
          <p14:tracePt t="11392" x="6858000" y="5518150"/>
          <p14:tracePt t="11411" x="6813550" y="5446713"/>
          <p14:tracePt t="11425" x="6786563" y="5411788"/>
          <p14:tracePt t="11442" x="6769100" y="5375275"/>
          <p14:tracePt t="11458" x="6751638" y="5322888"/>
          <p14:tracePt t="11477" x="6715125" y="5224463"/>
          <p14:tracePt t="11492" x="6705600" y="5143500"/>
          <p14:tracePt t="11509" x="6697663" y="5081588"/>
          <p14:tracePt t="11525" x="6688138" y="5027613"/>
          <p14:tracePt t="11544" x="6680200" y="4973638"/>
          <p14:tracePt t="11550" x="6680200" y="4965700"/>
          <p14:tracePt t="11558" x="6680200" y="4946650"/>
          <p14:tracePt t="11575" x="6670675" y="4929188"/>
          <p14:tracePt t="11594" x="6670675" y="4902200"/>
          <p14:tracePt t="11609" x="6670675" y="4884738"/>
          <p14:tracePt t="11625" x="6670675" y="4875213"/>
          <p14:tracePt t="11642" x="6670675" y="4857750"/>
          <p14:tracePt t="11662" x="6670675" y="4822825"/>
          <p14:tracePt t="11675" x="6670675" y="4803775"/>
          <p14:tracePt t="11692" x="6670675" y="4768850"/>
          <p14:tracePt t="11709" x="6670675" y="4741863"/>
          <p14:tracePt t="11728" x="6670675" y="4697413"/>
          <p14:tracePt t="11742" x="6670675" y="4670425"/>
          <p14:tracePt t="11759" x="6670675" y="4643438"/>
          <p14:tracePt t="11778" x="6670675" y="4625975"/>
          <p14:tracePt t="11792" x="6670675" y="4616450"/>
          <p14:tracePt t="11809" x="6670675" y="4608513"/>
          <p14:tracePt t="11844" x="6670675" y="4598988"/>
          <p14:tracePt t="12133" x="6670675" y="4589463"/>
          <p14:tracePt t="12139" x="6661150" y="4589463"/>
          <p14:tracePt t="12148" x="6661150" y="4581525"/>
          <p14:tracePt t="12160" x="6653213" y="4572000"/>
          <p14:tracePt t="12176" x="6653213" y="4562475"/>
          <p14:tracePt t="12193" x="6653213" y="4554538"/>
          <p14:tracePt t="12242" x="6653213" y="4537075"/>
          <p14:tracePt t="12279" x="6653213" y="4518025"/>
          <p14:tracePt t="12310" x="6653213" y="4500563"/>
          <p14:tracePt t="12327" x="6653213" y="4491038"/>
          <p14:tracePt t="12346" x="6653213" y="4465638"/>
          <p14:tracePt t="12359" x="6653213" y="4456113"/>
          <p14:tracePt t="12376" x="6661150" y="4438650"/>
          <p14:tracePt t="12392" x="6670675" y="4411663"/>
          <p14:tracePt t="12410" x="6697663" y="4375150"/>
          <p14:tracePt t="12426" x="6715125" y="4348163"/>
          <p14:tracePt t="12444" x="6724650" y="4330700"/>
          <p14:tracePt t="12460" x="6751638" y="4303713"/>
          <p14:tracePt t="12477" x="6786563" y="4286250"/>
          <p14:tracePt t="12493" x="6804025" y="4268788"/>
          <p14:tracePt t="12509" x="6823075" y="4259263"/>
          <p14:tracePt t="12528" x="6858000" y="4241800"/>
          <p14:tracePt t="12542" x="6884988" y="4232275"/>
          <p14:tracePt t="12558" x="6911975" y="4224338"/>
          <p14:tracePt t="12578" x="6938963" y="4224338"/>
          <p14:tracePt t="12594" x="6983413" y="4224338"/>
          <p14:tracePt t="12609" x="7010400" y="4224338"/>
          <p14:tracePt t="12626" x="7027863" y="4224338"/>
          <p14:tracePt t="12642" x="7045325" y="4224338"/>
          <p14:tracePt t="12660" x="7062788" y="4224338"/>
          <p14:tracePt t="12675" x="7081838" y="4224338"/>
          <p14:tracePt t="12693" x="7089775" y="4224338"/>
          <p14:tracePt t="12709" x="7099300" y="4224338"/>
          <p14:tracePt t="12726" x="7108825" y="4232275"/>
          <p14:tracePt t="12743" x="7116763" y="4251325"/>
          <p14:tracePt t="12759" x="7116763" y="4286250"/>
          <p14:tracePt t="12778" x="7116763" y="4384675"/>
          <p14:tracePt t="12792" x="7116763" y="4473575"/>
          <p14:tracePt t="12809" x="7108825" y="4572000"/>
          <p14:tracePt t="12826" x="7089775" y="4697413"/>
          <p14:tracePt t="12844" x="7089775" y="4884738"/>
          <p14:tracePt t="12859" x="7089775" y="4983163"/>
          <p14:tracePt t="12876" x="7089775" y="5108575"/>
          <p14:tracePt t="12892" x="7081838" y="5259388"/>
          <p14:tracePt t="12909" x="7062788" y="5510213"/>
          <p14:tracePt t="12925" x="7054850" y="5608638"/>
          <p14:tracePt t="12943" x="7045325" y="5697538"/>
          <p14:tracePt t="12962" x="7010400" y="5875338"/>
          <p14:tracePt t="12976" x="7000875" y="5965825"/>
          <p14:tracePt t="12992" x="6991350" y="6027738"/>
          <p14:tracePt t="13010" x="6983413" y="6062663"/>
          <p14:tracePt t="13028" x="6983413" y="6108700"/>
          <p14:tracePt t="13043" x="6983413" y="6134100"/>
          <p14:tracePt t="13059" x="6983413" y="6153150"/>
          <p14:tracePt t="13079" x="6983413" y="6180138"/>
          <p14:tracePt t="13093" x="6983413" y="6197600"/>
          <p14:tracePt t="13126" x="6983413" y="6205538"/>
          <p14:tracePt t="13142" x="6983413" y="6215063"/>
          <p14:tracePt t="13352" x="6983413" y="6197600"/>
          <p14:tracePt t="13360" x="6983413" y="6170613"/>
          <p14:tracePt t="13369" x="6983413" y="6126163"/>
          <p14:tracePt t="13380" x="7000875" y="6018213"/>
          <p14:tracePt t="13395" x="7010400" y="5848350"/>
          <p14:tracePt t="13409" x="7037388" y="5680075"/>
          <p14:tracePt t="13426" x="7054850" y="5545138"/>
          <p14:tracePt t="13442" x="7099300" y="5367338"/>
          <p14:tracePt t="13461" x="7161213" y="5081588"/>
          <p14:tracePt t="13476" x="7188200" y="4973638"/>
          <p14:tracePt t="13493" x="7205663" y="4902200"/>
          <p14:tracePt t="13509" x="7224713" y="4848225"/>
          <p14:tracePt t="13527" x="7242175" y="4776788"/>
          <p14:tracePt t="13543" x="7242175" y="4732338"/>
          <p14:tracePt t="13559" x="7242175" y="4705350"/>
          <p14:tracePt t="13565" x="7242175" y="4697413"/>
          <p14:tracePt t="13580" x="7242175" y="4687888"/>
          <p14:tracePt t="13595" x="7242175" y="4679950"/>
          <p14:tracePt t="13618" x="7242175" y="4670425"/>
          <p14:tracePt t="13630" x="7242175" y="4660900"/>
          <p14:tracePt t="13644" x="7242175" y="4643438"/>
          <p14:tracePt t="13659" x="7242175" y="4616450"/>
          <p14:tracePt t="13676" x="7232650" y="4598988"/>
          <p14:tracePt t="13693" x="7232650" y="4581525"/>
          <p14:tracePt t="13711" x="7232650" y="4554538"/>
          <p14:tracePt t="13726" x="7232650" y="4527550"/>
          <p14:tracePt t="13743" x="7232650" y="4510088"/>
          <p14:tracePt t="13762" x="7232650" y="4473575"/>
          <p14:tracePt t="13777" x="7232650" y="4446588"/>
          <p14:tracePt t="13793" x="7232650" y="4429125"/>
          <p14:tracePt t="13809" x="7232650" y="4419600"/>
          <p14:tracePt t="13829" x="7232650" y="4411663"/>
          <p14:tracePt t="13843" x="7232650" y="4402138"/>
          <p14:tracePt t="13859" x="7232650" y="4394200"/>
          <p14:tracePt t="13876" x="7232650" y="4384675"/>
          <p14:tracePt t="14160" x="7205663" y="4384675"/>
          <p14:tracePt t="14171" x="7153275" y="4394200"/>
          <p14:tracePt t="14181" x="7054850" y="4411663"/>
          <p14:tracePt t="14195" x="7010400" y="4411663"/>
          <p14:tracePt t="14210" x="6884988" y="4429125"/>
          <p14:tracePt t="14226" x="6813550" y="4438650"/>
          <p14:tracePt t="14244" x="6769100" y="4438650"/>
          <p14:tracePt t="14263" x="6715125" y="4446588"/>
          <p14:tracePt t="14277" x="6670675" y="4456113"/>
          <p14:tracePt t="14293" x="6643688" y="4456113"/>
          <p14:tracePt t="14310" x="6616700" y="4456113"/>
          <p14:tracePt t="14328" x="6581775" y="4456113"/>
          <p14:tracePt t="14343" x="6572250" y="4456113"/>
          <p14:tracePt t="14376" x="6554788" y="4456113"/>
          <p14:tracePt t="14433" x="6562725" y="4456113"/>
          <p14:tracePt t="14440" x="6562725" y="4465638"/>
          <p14:tracePt t="14449" x="6572250" y="4473575"/>
          <p14:tracePt t="14461" x="6626225" y="4518025"/>
          <p14:tracePt t="14476" x="6724650" y="4589463"/>
          <p14:tracePt t="14493" x="6840538" y="4670425"/>
          <p14:tracePt t="14512" x="7018338" y="4786313"/>
          <p14:tracePt t="14528" x="7099300" y="4840288"/>
          <p14:tracePt t="14543" x="7170738" y="4867275"/>
          <p14:tracePt t="14548" x="7197725" y="4884738"/>
          <p14:tracePt t="14560" x="7224713" y="4902200"/>
          <p14:tracePt t="14578" x="7286625" y="4929188"/>
          <p14:tracePt t="14593" x="7313613" y="4938713"/>
          <p14:tracePt t="14610" x="7331075" y="4938713"/>
          <p14:tracePt t="14626" x="7340600" y="4938713"/>
          <p14:tracePt t="14644" x="7348538" y="4938713"/>
          <p14:tracePt t="14677" x="7367588" y="4938713"/>
          <p14:tracePt t="14719" x="7358063" y="4938713"/>
          <p14:tracePt t="14734" x="7348538" y="4938713"/>
          <p14:tracePt t="14746" x="7340600" y="4938713"/>
          <p14:tracePt t="14763" x="7323138" y="4938713"/>
          <p14:tracePt t="14776" x="7304088" y="4938713"/>
          <p14:tracePt t="14793" x="7286625" y="4938713"/>
          <p14:tracePt t="14810" x="7269163" y="4938713"/>
          <p14:tracePt t="14828" x="7242175" y="4919663"/>
          <p14:tracePt t="14843" x="7215188" y="4919663"/>
          <p14:tracePt t="14860" x="7205663" y="4919663"/>
          <p14:tracePt t="14876" x="7197725" y="4919663"/>
          <p14:tracePt t="14893" x="7188200" y="4919663"/>
          <p14:tracePt t="15115" x="7126288" y="4919663"/>
          <p14:tracePt t="15121" x="7054850" y="4919663"/>
          <p14:tracePt t="15129" x="6983413" y="4929188"/>
          <p14:tracePt t="15142" x="6884988" y="4946650"/>
          <p14:tracePt t="15159" x="6813550" y="4965700"/>
          <p14:tracePt t="15176" x="6777038" y="4973638"/>
          <p14:tracePt t="15193" x="6742113" y="4973638"/>
          <p14:tracePt t="15209" x="6732588" y="4973638"/>
          <p14:tracePt t="15226" x="6724650" y="4973638"/>
          <p14:tracePt t="15304" x="6732588" y="4973638"/>
          <p14:tracePt t="15312" x="6742113" y="4983163"/>
          <p14:tracePt t="15320" x="6751638" y="4991100"/>
          <p14:tracePt t="15327" x="6777038" y="4991100"/>
          <p14:tracePt t="15343" x="6831013" y="5010150"/>
          <p14:tracePt t="15359" x="6875463" y="5027613"/>
          <p14:tracePt t="15376" x="6911975" y="5045075"/>
          <p14:tracePt t="15393" x="6946900" y="5054600"/>
          <p14:tracePt t="15409" x="6973888" y="5072063"/>
          <p14:tracePt t="15427" x="7000875" y="5081588"/>
          <p14:tracePt t="15444" x="7045325" y="5108575"/>
          <p14:tracePt t="15459" x="7089775" y="5116513"/>
          <p14:tracePt t="15476" x="7134225" y="5133975"/>
          <p14:tracePt t="15493" x="7170738" y="5143500"/>
          <p14:tracePt t="15510" x="7197725" y="5153025"/>
          <p14:tracePt t="15526" x="7215188" y="5160963"/>
          <p14:tracePt t="15543" x="7224713" y="5170488"/>
          <p14:tracePt t="15561" x="7232650" y="5170488"/>
          <p14:tracePt t="15592" x="7224713" y="5180013"/>
          <p14:tracePt t="15599" x="7205663" y="5187950"/>
          <p14:tracePt t="15609" x="7161213" y="5197475"/>
          <p14:tracePt t="15627" x="7000875" y="5251450"/>
          <p14:tracePt t="15643" x="6858000" y="5303838"/>
          <p14:tracePt t="15659" x="6759575" y="5322888"/>
          <p14:tracePt t="15676" x="6715125" y="5340350"/>
          <p14:tracePt t="15693" x="6688138" y="5348288"/>
          <p14:tracePt t="15726" x="6680200" y="5348288"/>
          <p14:tracePt t="15745" x="6680200" y="5357813"/>
          <p14:tracePt t="15767" x="6688138" y="5367338"/>
          <p14:tracePt t="15776" x="6697663" y="5375275"/>
          <p14:tracePt t="15793" x="6751638" y="5394325"/>
          <p14:tracePt t="15810" x="6858000" y="5419725"/>
          <p14:tracePt t="15826" x="6929438" y="5438775"/>
          <p14:tracePt t="15843" x="7027863" y="5473700"/>
          <p14:tracePt t="15859" x="7081838" y="5500688"/>
          <p14:tracePt t="15877" x="7134225" y="5527675"/>
          <p14:tracePt t="15893" x="7161213" y="5537200"/>
          <p14:tracePt t="15909" x="7170738" y="5537200"/>
          <p14:tracePt t="15927" x="7170738" y="5545138"/>
          <p14:tracePt t="15943" x="7188200" y="5545138"/>
          <p14:tracePt t="15976" x="7197725" y="5545138"/>
          <p14:tracePt t="16032" x="7188200" y="5545138"/>
          <p14:tracePt t="16040" x="7180263" y="5545138"/>
          <p14:tracePt t="16047" x="7161213" y="5545138"/>
          <p14:tracePt t="16061" x="7099300" y="5562600"/>
          <p14:tracePt t="16076" x="7027863" y="5581650"/>
          <p14:tracePt t="16093" x="6946900" y="5589588"/>
          <p14:tracePt t="16110" x="6911975" y="5608638"/>
          <p14:tracePt t="16126" x="6884988" y="5616575"/>
          <p14:tracePt t="16143" x="6875463" y="5616575"/>
          <p14:tracePt t="16160" x="6867525" y="5616575"/>
          <p14:tracePt t="16223" x="6875463" y="5616575"/>
          <p14:tracePt t="16230" x="6894513" y="5616575"/>
          <p14:tracePt t="16243" x="6911975" y="5626100"/>
          <p14:tracePt t="16260" x="7045325" y="5653088"/>
          <p14:tracePt t="16276" x="7126288" y="5680075"/>
          <p14:tracePt t="16293" x="7180263" y="5697538"/>
          <p14:tracePt t="16310" x="7224713" y="5724525"/>
          <p14:tracePt t="16326" x="7251700" y="5732463"/>
          <p14:tracePt t="16343" x="7259638" y="5741988"/>
          <p14:tracePt t="16360" x="7269163" y="5741988"/>
          <p14:tracePt t="16376" x="7277100" y="5759450"/>
          <p14:tracePt t="16393" x="7277100" y="5776913"/>
          <p14:tracePt t="16410" x="7277100" y="5795963"/>
          <p14:tracePt t="16426" x="7277100" y="5813425"/>
          <p14:tracePt t="16443" x="7269163" y="5840413"/>
          <p14:tracePt t="16460" x="7242175" y="5857875"/>
          <p14:tracePt t="16476" x="7205663" y="5884863"/>
          <p14:tracePt t="16495" x="7134225" y="5911850"/>
          <p14:tracePt t="16510" x="7089775" y="5919788"/>
          <p14:tracePt t="16526" x="7062788" y="5938838"/>
          <p14:tracePt t="16543" x="7037388" y="5938838"/>
          <p14:tracePt t="16547" x="7027863" y="5938838"/>
          <p14:tracePt t="16561" x="7018338" y="5938838"/>
          <p14:tracePt t="16583" x="7010400" y="5938838"/>
          <p14:tracePt t="16597" x="7000875" y="5938838"/>
          <p14:tracePt t="17071" x="7010400" y="5875338"/>
          <p14:tracePt t="17078" x="7027863" y="5786438"/>
          <p14:tracePt t="17094" x="7081838" y="5626100"/>
          <p14:tracePt t="17112" x="7126288" y="5491163"/>
          <p14:tracePt t="17127" x="7188200" y="5330825"/>
          <p14:tracePt t="17144" x="7277100" y="5126038"/>
          <p14:tracePt t="17162" x="7340600" y="5018088"/>
          <p14:tracePt t="17180" x="7429500" y="4867275"/>
          <p14:tracePt t="17211" x="7537450" y="4652963"/>
          <p14:tracePt t="17245" x="7599363" y="4438650"/>
          <p14:tracePt t="17277" x="7643813" y="4303713"/>
          <p14:tracePt t="17294" x="7680325" y="4241800"/>
          <p14:tracePt t="17311" x="7697788" y="4160838"/>
          <p14:tracePt t="17328" x="7705725" y="4116388"/>
          <p14:tracePt t="17344" x="7715250" y="4089400"/>
          <p14:tracePt t="17363" x="7732713" y="4044950"/>
          <p14:tracePt t="17377" x="7751763" y="4010025"/>
          <p14:tracePt t="17394" x="7777163" y="3983038"/>
          <p14:tracePt t="17411" x="7804150" y="3956050"/>
          <p14:tracePt t="17429" x="7875588" y="3902075"/>
          <p14:tracePt t="17444" x="7920038" y="3875088"/>
          <p14:tracePt t="17461" x="7947025" y="3857625"/>
          <p14:tracePt t="17478" x="7974013" y="3848100"/>
          <p14:tracePt t="17495" x="8018463" y="3822700"/>
          <p14:tracePt t="17511" x="8045450" y="3813175"/>
          <p14:tracePt t="17528" x="8062913" y="3803650"/>
          <p14:tracePt t="17546" x="8081963" y="3795713"/>
          <p14:tracePt t="17550" x="8089900" y="3795713"/>
          <p14:tracePt t="17563" x="8099425" y="3795713"/>
          <p14:tracePt t="17577" x="8108950" y="3795713"/>
          <p14:tracePt t="17601" x="8116888" y="3795713"/>
          <p14:tracePt t="17622" x="8126413" y="3795713"/>
          <p14:tracePt t="17643" x="8134350" y="3813175"/>
          <p14:tracePt t="17651" x="8134350" y="3830638"/>
          <p14:tracePt t="17661" x="8134350" y="3857625"/>
          <p14:tracePt t="17678" x="8134350" y="3946525"/>
          <p14:tracePt t="17694" x="8134350" y="4000500"/>
          <p14:tracePt t="17711" x="8134350" y="4071938"/>
          <p14:tracePt t="17730" x="8134350" y="4152900"/>
          <p14:tracePt t="17745" x="8134350" y="4214813"/>
          <p14:tracePt t="17761" x="8143875" y="4303713"/>
          <p14:tracePt t="17778" x="8143875" y="4411663"/>
          <p14:tracePt t="17797" x="8161338" y="4572000"/>
          <p14:tracePt t="17810" x="8161338" y="4643438"/>
          <p14:tracePt t="17827" x="8161338" y="4714875"/>
          <p14:tracePt t="17844" x="8161338" y="4830763"/>
          <p14:tracePt t="17863" x="8143875" y="5010150"/>
          <p14:tracePt t="17877" x="8134350" y="5133975"/>
          <p14:tracePt t="17894" x="8116888" y="5224463"/>
          <p14:tracePt t="17911" x="8108950" y="5295900"/>
          <p14:tracePt t="17929" x="8081963" y="5500688"/>
          <p14:tracePt t="17944" x="8072438" y="5661025"/>
          <p14:tracePt t="17961" x="8062913" y="5768975"/>
          <p14:tracePt t="17978" x="8062913" y="5840413"/>
          <p14:tracePt t="17995" x="8062913" y="5965825"/>
          <p14:tracePt t="18011" x="8062913" y="6037263"/>
          <p14:tracePt t="18028" x="8062913" y="6108700"/>
          <p14:tracePt t="18047" x="8062913" y="6188075"/>
          <p14:tracePt t="18061" x="8054975" y="6232525"/>
          <p14:tracePt t="18078" x="8045450" y="6251575"/>
          <p14:tracePt t="18094" x="8037513" y="6276975"/>
          <p14:tracePt t="18112" x="8037513" y="6313488"/>
          <p14:tracePt t="18127" x="8037513" y="6323013"/>
          <p14:tracePt t="18161" x="8037513" y="6330950"/>
          <p14:tracePt t="18178" x="8037513" y="6340475"/>
          <p14:tracePt t="18194" x="8027988" y="6348413"/>
          <p14:tracePt t="18211" x="8018463" y="6348413"/>
          <p14:tracePt t="18231" x="7983538" y="6348413"/>
          <p14:tracePt t="18244" x="7947025" y="6348413"/>
          <p14:tracePt t="18261" x="7912100" y="6340475"/>
          <p14:tracePt t="18278" x="7894638" y="6323013"/>
          <p14:tracePt t="18296" x="7840663" y="6269038"/>
          <p14:tracePt t="18311" x="7804150" y="6197600"/>
          <p14:tracePt t="18328" x="7759700" y="6108700"/>
          <p14:tracePt t="18345" x="7705725" y="6010275"/>
          <p14:tracePt t="18362" x="7653338" y="5786438"/>
          <p14:tracePt t="18378" x="7626350" y="5616575"/>
          <p14:tracePt t="18395" x="7608888" y="5483225"/>
          <p14:tracePt t="18413" x="7599363" y="5411788"/>
          <p14:tracePt t="18429" x="7589838" y="5295900"/>
          <p14:tracePt t="18445" x="7589838" y="5187950"/>
          <p14:tracePt t="18461" x="7589838" y="5072063"/>
          <p14:tracePt t="18480" x="7608888" y="4911725"/>
          <p14:tracePt t="18494" x="7634288" y="4830763"/>
          <p14:tracePt t="18511" x="7670800" y="4714875"/>
          <p14:tracePt t="18528" x="7705725" y="4554538"/>
          <p14:tracePt t="18546" x="7751763" y="4357688"/>
          <p14:tracePt t="18563" x="7777163" y="4259263"/>
          <p14:tracePt t="18578" x="7804150" y="4160838"/>
          <p14:tracePt t="18597" x="7831138" y="3983038"/>
          <p14:tracePt t="18612" x="7840663" y="3894138"/>
          <p14:tracePt t="18628" x="7848600" y="3830638"/>
          <p14:tracePt t="18645" x="7858125" y="3786188"/>
          <p14:tracePt t="18664" x="7867650" y="3759200"/>
          <p14:tracePt t="18678" x="7875588" y="3751263"/>
          <p14:tracePt t="18694" x="7875588" y="3741738"/>
          <p14:tracePt t="18711" x="7875588" y="3732213"/>
          <p14:tracePt t="18730" x="7894638" y="3724275"/>
          <p14:tracePt t="18744" x="7894638" y="3714750"/>
          <p14:tracePt t="18761" x="7902575" y="3705225"/>
          <p14:tracePt t="18778" x="7920038" y="3705225"/>
          <p14:tracePt t="18797" x="7956550" y="3697288"/>
          <p14:tracePt t="18811" x="7974013" y="3697288"/>
          <p14:tracePt t="18828" x="8010525" y="3697288"/>
          <p14:tracePt t="18845" x="8045450" y="3705225"/>
          <p14:tracePt t="18862" x="8099425" y="3732213"/>
          <p14:tracePt t="18878" x="8143875" y="3776663"/>
          <p14:tracePt t="18895" x="8188325" y="3848100"/>
          <p14:tracePt t="18914" x="8242300" y="3938588"/>
          <p14:tracePt t="18928" x="8269288" y="4000500"/>
          <p14:tracePt t="18945" x="8286750" y="4054475"/>
          <p14:tracePt t="18963" x="8304213" y="4108450"/>
          <p14:tracePt t="18980" x="8313738" y="4224338"/>
          <p14:tracePt t="18995" x="8313738" y="4303713"/>
          <p14:tracePt t="19011" x="8313738" y="4394200"/>
          <p14:tracePt t="19028" x="8313738" y="4456113"/>
          <p14:tracePt t="19045" x="8313738" y="4537075"/>
          <p14:tracePt t="19061" x="8313738" y="4608513"/>
          <p14:tracePt t="19078" x="8304213" y="4697413"/>
          <p14:tracePt t="19095" x="8304213" y="4795838"/>
          <p14:tracePt t="19112" x="8296275" y="4929188"/>
          <p14:tracePt t="19128" x="8277225" y="4991100"/>
          <p14:tracePt t="19145" x="8269288" y="5054600"/>
          <p14:tracePt t="19163" x="8259763" y="5214938"/>
          <p14:tracePt t="19179" x="8242300" y="5348288"/>
          <p14:tracePt t="19195" x="8232775" y="5465763"/>
          <p14:tracePt t="19211" x="8224838" y="5537200"/>
          <p14:tracePt t="19229" x="8215313" y="5616575"/>
          <p14:tracePt t="19245" x="8205788" y="5670550"/>
          <p14:tracePt t="19262" x="8197850" y="5724525"/>
          <p14:tracePt t="19278" x="8188325" y="5776913"/>
          <p14:tracePt t="19296" x="8170863" y="5857875"/>
          <p14:tracePt t="19312" x="8153400" y="5902325"/>
          <p14:tracePt t="19328" x="8143875" y="5938838"/>
          <p14:tracePt t="19347" x="8134350" y="5973763"/>
          <p14:tracePt t="19361" x="8126413" y="5983288"/>
          <p14:tracePt t="19378" x="8116888" y="6000750"/>
          <p14:tracePt t="19395" x="8116888" y="6010275"/>
          <p14:tracePt t="19414" x="8099425" y="6027738"/>
          <p14:tracePt t="19428" x="8081963" y="6037263"/>
          <p14:tracePt t="19445" x="8062913" y="6045200"/>
          <p14:tracePt t="19462" x="8027988" y="6054725"/>
          <p14:tracePt t="19479" x="7966075" y="6062663"/>
          <p14:tracePt t="19495" x="7920038" y="6062663"/>
          <p14:tracePt t="19511" x="7894638" y="6062663"/>
          <p14:tracePt t="19530" x="7858125" y="6054725"/>
          <p14:tracePt t="19545" x="7813675" y="6018213"/>
          <p14:tracePt t="19562" x="7786688" y="5973763"/>
          <p14:tracePt t="19578" x="7751763" y="5929313"/>
          <p14:tracePt t="19597" x="7715250" y="5848350"/>
          <p14:tracePt t="19611" x="7688263" y="5813425"/>
          <p14:tracePt t="19628" x="7680325" y="5786438"/>
          <p14:tracePt t="19645" x="7670800" y="5759450"/>
          <p14:tracePt t="19663" x="7661275" y="5724525"/>
          <p14:tracePt t="19678" x="7643813" y="5680075"/>
          <p14:tracePt t="19696" x="7634288" y="5616575"/>
          <p14:tracePt t="19713" x="7626350" y="5537200"/>
          <p14:tracePt t="19730" x="7608888" y="5411788"/>
          <p14:tracePt t="19745" x="7599363" y="5348288"/>
          <p14:tracePt t="19762" x="7599363" y="5303838"/>
          <p14:tracePt t="19781" x="7599363" y="5241925"/>
          <p14:tracePt t="19795" x="7599363" y="5187950"/>
          <p14:tracePt t="19812" x="7599363" y="5108575"/>
          <p14:tracePt t="19828" x="7599363" y="5000625"/>
          <p14:tracePt t="19847" x="7608888" y="4867275"/>
          <p14:tracePt t="19862" x="7616825" y="4813300"/>
          <p14:tracePt t="19878" x="7626350" y="4768850"/>
          <p14:tracePt t="19896" x="7626350" y="4724400"/>
          <p14:tracePt t="19913" x="7626350" y="4643438"/>
          <p14:tracePt t="19928" x="7626350" y="4589463"/>
          <p14:tracePt t="19946" x="7626350" y="4545013"/>
          <p14:tracePt t="19963" x="7626350" y="4500563"/>
          <p14:tracePt t="19978" x="7643813" y="4429125"/>
          <p14:tracePt t="19996" x="7653338" y="4384675"/>
          <p14:tracePt t="20012" x="7661275" y="4348163"/>
          <p14:tracePt t="20031" x="7680325" y="4303713"/>
          <p14:tracePt t="20045" x="7680325" y="4276725"/>
          <p14:tracePt t="20063" x="7688263" y="4241800"/>
          <p14:tracePt t="20078" x="7697788" y="4205288"/>
          <p14:tracePt t="20097" x="7705725" y="4160838"/>
          <p14:tracePt t="20112" x="7715250" y="4125913"/>
          <p14:tracePt t="20128" x="7715250" y="4098925"/>
          <p14:tracePt t="20145" x="7724775" y="4071938"/>
          <p14:tracePt t="20162" x="7724775" y="4054475"/>
          <p14:tracePt t="20179" x="7724775" y="4044950"/>
          <p14:tracePt t="20215" x="7724775" y="4027488"/>
          <p14:tracePt t="20229" x="7732713" y="4000500"/>
          <p14:tracePt t="20245" x="7751763" y="3983038"/>
          <p14:tracePt t="20262" x="7769225" y="3965575"/>
          <p14:tracePt t="20281" x="7796213" y="3919538"/>
          <p14:tracePt t="20295" x="7823200" y="3902075"/>
          <p14:tracePt t="20312" x="7848600" y="3894138"/>
          <p14:tracePt t="20329" x="7875588" y="3875088"/>
          <p14:tracePt t="20346" x="7894638" y="3848100"/>
          <p14:tracePt t="20362" x="7920038" y="3840163"/>
          <p14:tracePt t="20379" x="7939088" y="3830638"/>
          <p14:tracePt t="20396" x="7956550" y="3822700"/>
          <p14:tracePt t="20413" x="7991475" y="3822700"/>
          <p14:tracePt t="20429" x="8018463" y="3822700"/>
          <p14:tracePt t="20445" x="8045450" y="3822700"/>
          <p14:tracePt t="20466" x="8099425" y="3840163"/>
          <p14:tracePt t="20478" x="8134350" y="3867150"/>
          <p14:tracePt t="20496" x="8180388" y="3919538"/>
          <p14:tracePt t="20512" x="8232775" y="4010025"/>
          <p14:tracePt t="20530" x="8313738" y="4170363"/>
          <p14:tracePt t="20546" x="8348663" y="4241800"/>
          <p14:tracePt t="20554" x="8358188" y="4276725"/>
          <p14:tracePt t="20567" x="8358188" y="4375150"/>
          <p14:tracePt t="20579" x="8367713" y="4446588"/>
          <p14:tracePt t="20596" x="8367713" y="4660900"/>
          <p14:tracePt t="20612" x="8367713" y="4786313"/>
          <p14:tracePt t="20629" x="8367713" y="4875213"/>
          <p14:tracePt t="20648" x="8367713" y="5072063"/>
          <p14:tracePt t="20662" x="8367713" y="5205413"/>
          <p14:tracePt t="20679" x="8367713" y="5330825"/>
          <p14:tracePt t="20695" x="8358188" y="5394325"/>
          <p14:tracePt t="20715" x="8340725" y="5491163"/>
          <p14:tracePt t="20729" x="8331200" y="5589588"/>
          <p14:tracePt t="20746" x="8313738" y="5680075"/>
          <p14:tracePt t="20762" x="8296275" y="5768975"/>
          <p14:tracePt t="20780" x="8277225" y="5857875"/>
          <p14:tracePt t="20795" x="8269288" y="5894388"/>
          <p14:tracePt t="20812" x="8269288" y="5919788"/>
          <p14:tracePt t="20829" x="8259763" y="5929313"/>
          <p14:tracePt t="20845" x="8259763" y="5938838"/>
          <p14:tracePt t="20862" x="8259763" y="5946775"/>
          <p14:tracePt t="20898" x="8232775" y="5956300"/>
          <p14:tracePt t="20913" x="8205788" y="5973763"/>
          <p14:tracePt t="20929" x="8180388" y="5983288"/>
          <p14:tracePt t="20946" x="8153400" y="5991225"/>
          <p14:tracePt t="20964" x="8143875" y="6000750"/>
          <p14:tracePt t="20978" x="8134350" y="6000750"/>
          <p14:tracePt t="21015" x="8126413" y="6000750"/>
          <p14:tracePt t="21029" x="8116888" y="6000750"/>
          <p14:tracePt t="21045" x="8108950" y="6000750"/>
          <p14:tracePt t="21062" x="8089900" y="5991225"/>
          <p14:tracePt t="21082" x="8062913" y="5956300"/>
          <p14:tracePt t="21097" x="8010525" y="5894388"/>
          <p14:tracePt t="21112" x="7983538" y="5848350"/>
          <p14:tracePt t="21129" x="7956550" y="5776913"/>
          <p14:tracePt t="21148" x="7929563" y="5697538"/>
          <p14:tracePt t="21162" x="7902575" y="5653088"/>
          <p14:tracePt t="21179" x="7885113" y="5616575"/>
          <p14:tracePt t="21195" x="7875588" y="5572125"/>
          <p14:tracePt t="21214" x="7858125" y="5473700"/>
          <p14:tracePt t="21229" x="7858125" y="5348288"/>
          <p14:tracePt t="21246" x="7858125" y="5241925"/>
          <p14:tracePt t="21262" x="7867650" y="5153025"/>
          <p14:tracePt t="21279" x="7912100" y="5000625"/>
          <p14:tracePt t="21295" x="7947025" y="4840288"/>
          <p14:tracePt t="21312" x="7991475" y="4670425"/>
          <p14:tracePt t="21331" x="8045450" y="4500563"/>
          <p14:tracePt t="21345" x="8081963" y="4402138"/>
          <p14:tracePt t="21362" x="8116888" y="4313238"/>
          <p14:tracePt t="21379" x="8134350" y="4241800"/>
          <p14:tracePt t="21397" x="8153400" y="4179888"/>
          <p14:tracePt t="21412" x="8153400" y="4160838"/>
          <p14:tracePt t="21429" x="8161338" y="4143375"/>
          <p14:tracePt t="21446" x="8161338" y="4125913"/>
          <p14:tracePt t="21462" x="8161338" y="4108450"/>
          <p14:tracePt t="21479" x="8161338" y="4098925"/>
          <p14:tracePt t="21515" x="8161338" y="4081463"/>
          <p14:tracePt t="21641" x="8153400" y="4081463"/>
          <p14:tracePt t="21663" x="8143875" y="4081463"/>
          <p14:tracePt t="21679" x="8134350" y="4081463"/>
          <p14:tracePt t="21693" x="8108950" y="4116388"/>
          <p14:tracePt t="21702" x="8099425" y="4133850"/>
          <p14:tracePt t="21713" x="8062913" y="4179888"/>
          <p14:tracePt t="21729" x="8045450" y="4224338"/>
          <p14:tracePt t="21746" x="8027988" y="4251325"/>
          <p14:tracePt t="21765" x="8010525" y="4276725"/>
          <p14:tracePt t="21779" x="8010525" y="4286250"/>
          <p14:tracePt t="21796" x="8001000" y="4303713"/>
          <p14:tracePt t="21812" x="8001000" y="4313238"/>
          <p14:tracePt t="21830" x="8001000" y="4348163"/>
          <p14:tracePt t="21846" x="8001000" y="4375150"/>
          <p14:tracePt t="21862" x="8001000" y="4402138"/>
          <p14:tracePt t="21879" x="8010525" y="4419600"/>
          <p14:tracePt t="21897" x="8018463" y="4429125"/>
          <p14:tracePt t="21912" x="8027988" y="4429125"/>
          <p14:tracePt t="21929" x="8054975" y="4438650"/>
          <p14:tracePt t="21949" x="8108950" y="4446588"/>
          <p14:tracePt t="21963" x="8143875" y="4446588"/>
          <p14:tracePt t="21979" x="8180388" y="4456113"/>
          <p14:tracePt t="21996" x="8205788" y="4465638"/>
          <p14:tracePt t="22015" x="8242300" y="4491038"/>
          <p14:tracePt t="22029" x="8259763" y="4537075"/>
          <p14:tracePt t="22046" x="8277225" y="4616450"/>
          <p14:tracePt t="22051" x="8277225" y="4660900"/>
          <p14:tracePt t="22063" x="8277225" y="4697413"/>
          <p14:tracePt t="22081" x="8259763" y="4857750"/>
          <p14:tracePt t="22096" x="8242300" y="4973638"/>
          <p14:tracePt t="22113" x="8215313" y="5072063"/>
          <p14:tracePt t="22131" x="8205788" y="5170488"/>
          <p14:tracePt t="22147" x="8197850" y="5205413"/>
          <p14:tracePt t="22164" x="8197850" y="5224463"/>
          <p14:tracePt t="22197" x="8197850" y="5241925"/>
          <p14:tracePt t="22245" x="8197850" y="5232400"/>
          <p14:tracePt t="22257" x="8205788" y="5224463"/>
          <p14:tracePt t="22265" x="8215313" y="5214938"/>
          <p14:tracePt t="22279" x="8224838" y="5205413"/>
          <p14:tracePt t="22296" x="8232775" y="5205413"/>
          <p14:tracePt t="22329" x="8242300" y="5205413"/>
          <p14:tracePt t="22347" x="8242300" y="5214938"/>
          <p14:tracePt t="22363" x="8242300" y="5224463"/>
          <p14:tracePt t="22381" x="8242300" y="5232400"/>
          <p14:tracePt t="22397" x="8242300" y="5241925"/>
          <p14:tracePt t="22774" x="8242300" y="5232400"/>
          <p14:tracePt t="22785" x="8259763" y="5197475"/>
          <p14:tracePt t="22796" x="8269288" y="5180013"/>
          <p14:tracePt t="22816" x="8304213" y="5116513"/>
          <p14:tracePt t="22829" x="8340725" y="5062538"/>
          <p14:tracePt t="22846" x="8367713" y="5018088"/>
          <p14:tracePt t="22863" x="8394700" y="4991100"/>
          <p14:tracePt t="22882" x="8412163" y="4956175"/>
          <p14:tracePt t="22913" x="8420100" y="4938713"/>
          <p14:tracePt t="22947" x="8439150" y="4919663"/>
          <p14:tracePt t="23067" x="8439150" y="4911725"/>
          <p14:tracePt t="23074" x="8447088" y="4911725"/>
          <p14:tracePt t="23082" x="8447088" y="4902200"/>
          <p14:tracePt t="23096" x="8447088" y="4894263"/>
          <p14:tracePt t="23113" x="8456613" y="4884738"/>
          <p14:tracePt t="23132" x="8474075" y="4875213"/>
          <p14:tracePt t="23200" x="8483600" y="4875213"/>
          <p14:tracePt t="23485" x="8474075" y="4894263"/>
          <p14:tracePt t="23494" x="8447088" y="4938713"/>
          <p14:tracePt t="23499" x="8429625" y="4983163"/>
          <p14:tracePt t="23513" x="8394700" y="5045075"/>
          <p14:tracePt t="23530" x="8367713" y="5108575"/>
          <p14:tracePt t="23547" x="8340725" y="5160963"/>
          <p14:tracePt t="23553" x="8340725" y="5187950"/>
          <p14:tracePt t="23564" x="8313738" y="5224463"/>
          <p14:tracePt t="23597" x="8269288" y="5295900"/>
          <p14:tracePt t="23631" x="8224838" y="5375275"/>
          <p14:tracePt t="23664" x="8197850" y="5411788"/>
          <p14:tracePt t="23684" x="8170863" y="5446713"/>
          <p14:tracePt t="23697" x="8161338" y="5465763"/>
          <p14:tracePt t="23713" x="8143875" y="5473700"/>
          <p14:tracePt t="23730" x="8134350" y="5491163"/>
          <p14:tracePt t="23749" x="8108950" y="5500688"/>
          <p14:tracePt t="23763" x="8089900" y="5500688"/>
          <p14:tracePt t="23780" x="8081963" y="5500688"/>
          <p14:tracePt t="23814" x="8072438" y="5500688"/>
          <p14:tracePt t="23883" x="8072438" y="5510213"/>
          <p14:tracePt t="23895" x="8054975" y="5510213"/>
          <p14:tracePt t="23902" x="8054975" y="5518150"/>
          <p14:tracePt t="23933" x="8054975" y="5527675"/>
          <p14:tracePt t="23970" x="8054975" y="5537200"/>
          <p14:tracePt t="23982" x="8045450" y="5537200"/>
          <p14:tracePt t="24001" x="8037513" y="5537200"/>
          <p14:tracePt t="24013" x="8027988" y="5545138"/>
          <p14:tracePt t="24030" x="8010525" y="5554663"/>
          <p14:tracePt t="24047" x="7991475" y="5562600"/>
          <p14:tracePt t="24053" x="7983538" y="5562600"/>
          <p14:tracePt t="24064" x="7956550" y="5562600"/>
          <p14:tracePt t="24080" x="7939088" y="5562600"/>
          <p14:tracePt t="24097" x="7920038" y="5562600"/>
          <p14:tracePt t="24116" x="7885113" y="5562600"/>
          <p14:tracePt t="24130" x="7875588" y="5562600"/>
          <p14:tracePt t="24147" x="7858125" y="5562600"/>
          <p14:tracePt t="24165" x="7848600" y="5562600"/>
          <p14:tracePt t="24182" x="7840663" y="5562600"/>
          <p14:tracePt t="24214" x="7831138" y="5562600"/>
          <p14:tracePt t="24234" x="7823200" y="5562600"/>
          <p14:tracePt t="24258" x="7813675" y="5545138"/>
          <p14:tracePt t="24270" x="7813675" y="5527675"/>
          <p14:tracePt t="24280" x="7804150" y="5518150"/>
          <p14:tracePt t="24297" x="7796213" y="5491163"/>
          <p14:tracePt t="24314" x="7786688" y="5456238"/>
          <p14:tracePt t="24330" x="7786688" y="5429250"/>
          <p14:tracePt t="24347" x="7786688" y="5411788"/>
          <p14:tracePt t="24365" x="7796213" y="5375275"/>
          <p14:tracePt t="24380" x="7804150" y="5357813"/>
          <p14:tracePt t="24397" x="7823200" y="5322888"/>
          <p14:tracePt t="24414" x="7831138" y="5286375"/>
          <p14:tracePt t="24432" x="7858125" y="5224463"/>
          <p14:tracePt t="24447" x="7867650" y="5205413"/>
          <p14:tracePt t="24464" x="7875588" y="5187950"/>
          <p14:tracePt t="24480" x="7902575" y="5180013"/>
          <p14:tracePt t="24497" x="7974013" y="5170488"/>
          <p14:tracePt t="24514" x="8018463" y="5180013"/>
          <p14:tracePt t="24530" x="8054975" y="5205413"/>
          <p14:tracePt t="24550" x="8099425" y="5224463"/>
          <p14:tracePt t="24556" x="8108950" y="5232400"/>
          <p14:tracePt t="24564" x="8116888" y="5251450"/>
          <p14:tracePt t="24580" x="8143875" y="5295900"/>
          <p14:tracePt t="24597" x="8170863" y="5367338"/>
          <p14:tracePt t="24615" x="8188325" y="5465763"/>
          <p14:tracePt t="24630" x="8188325" y="5545138"/>
          <p14:tracePt t="24648" x="8188325" y="5589588"/>
          <p14:tracePt t="24664" x="8188325" y="5616575"/>
          <p14:tracePt t="24681" x="8188325" y="5653088"/>
          <p14:tracePt t="24697" x="8188325" y="5670550"/>
          <p14:tracePt t="24714" x="8188325" y="5688013"/>
          <p14:tracePt t="24747" x="8188325" y="5705475"/>
          <p14:tracePt t="24780" x="8188325" y="5715000"/>
          <p14:tracePt t="24802" x="8180388" y="5724525"/>
          <p14:tracePt t="24814" x="8170863" y="5732463"/>
          <p14:tracePt t="24830" x="8161338" y="5741988"/>
          <p14:tracePt t="24847" x="8143875" y="5751513"/>
          <p14:tracePt t="24865" x="8108950" y="5776913"/>
          <p14:tracePt t="24880" x="8081963" y="5795963"/>
          <p14:tracePt t="24897" x="8062913" y="5813425"/>
          <p14:tracePt t="24914" x="8037513" y="5830888"/>
          <p14:tracePt t="24932" x="8010525" y="5857875"/>
          <p14:tracePt t="24947" x="8001000" y="5875338"/>
          <p14:tracePt t="24963" x="7983538" y="5894388"/>
          <p14:tracePt t="24983" x="7947025" y="5929313"/>
          <p14:tracePt t="24997" x="7920038" y="5956300"/>
          <p14:tracePt t="25014" x="7894638" y="5973763"/>
          <p14:tracePt t="25030" x="7875588" y="5991225"/>
          <p14:tracePt t="25049" x="7858125" y="6010275"/>
          <p14:tracePt t="25064" x="7848600" y="6010275"/>
          <p14:tracePt t="25080" x="7840663" y="6018213"/>
          <p14:tracePt t="25097" x="7831138" y="6018213"/>
          <p14:tracePt t="25115" x="7823200" y="6027738"/>
          <p14:tracePt t="25130" x="7813675" y="6037263"/>
          <p14:tracePt t="25148" x="7804150" y="6037263"/>
          <p14:tracePt t="25164" x="7786688" y="6037263"/>
          <p14:tracePt t="25181" x="7759700" y="6037263"/>
          <p14:tracePt t="25197" x="7751763" y="6037263"/>
          <p14:tracePt t="25214" x="7742238" y="6037263"/>
          <p14:tracePt t="25233" x="7705725" y="6037263"/>
          <p14:tracePt t="25247" x="7688263" y="6027738"/>
          <p14:tracePt t="25264" x="7670800" y="6010275"/>
          <p14:tracePt t="25281" x="7661275" y="5991225"/>
          <p14:tracePt t="25299" x="7634288" y="5946775"/>
          <p14:tracePt t="25313" x="7616825" y="5894388"/>
          <p14:tracePt t="25330" x="7608888" y="5857875"/>
          <p14:tracePt t="25347" x="7608888" y="5830888"/>
          <p14:tracePt t="25365" x="7608888" y="5795963"/>
          <p14:tracePt t="25380" x="7608888" y="5776913"/>
          <p14:tracePt t="25398" x="7608888" y="5768975"/>
          <p14:tracePt t="25416" x="7608888" y="5751513"/>
          <p14:tracePt t="25431" x="7608888" y="5732463"/>
          <p14:tracePt t="25448" x="7616825" y="5715000"/>
          <p14:tracePt t="25463" x="7634288" y="5688013"/>
          <p14:tracePt t="25483" x="7661275" y="5634038"/>
          <p14:tracePt t="25497" x="7680325" y="5608638"/>
          <p14:tracePt t="25514" x="7697788" y="5581650"/>
          <p14:tracePt t="25530" x="7705725" y="5562600"/>
          <p14:tracePt t="25549" x="7732713" y="5545138"/>
          <p14:tracePt t="25564" x="7742238" y="5527675"/>
          <p14:tracePt t="25581" x="7769225" y="5527675"/>
          <p14:tracePt t="25597" x="7804150" y="5518150"/>
          <p14:tracePt t="25615" x="7867650" y="5518150"/>
          <p14:tracePt t="25631" x="7920038" y="5527675"/>
          <p14:tracePt t="25647" x="7974013" y="5537200"/>
          <p14:tracePt t="25666" x="8037513" y="5562600"/>
          <p14:tracePt t="25681" x="8072438" y="5581650"/>
          <p14:tracePt t="25697" x="8099425" y="5608638"/>
          <p14:tracePt t="25714" x="8116888" y="5616575"/>
          <p14:tracePt t="25732" x="8143875" y="5643563"/>
          <p14:tracePt t="25747" x="8161338" y="5661025"/>
          <p14:tracePt t="25764" x="8170863" y="5680075"/>
          <p14:tracePt t="25781" x="8180388" y="5697538"/>
          <p14:tracePt t="25798" x="8188325" y="5715000"/>
          <p14:tracePt t="25814" x="8188325" y="5751513"/>
          <p14:tracePt t="25831" x="8188325" y="5786438"/>
          <p14:tracePt t="25850" x="8180388" y="5840413"/>
          <p14:tracePt t="25866" x="8170863" y="5867400"/>
          <p14:tracePt t="25881" x="8161338" y="5894388"/>
          <p14:tracePt t="25897" x="8153400" y="5911850"/>
          <p14:tracePt t="25919" x="8143875" y="5946775"/>
          <p14:tracePt t="25931" x="8134350" y="5973763"/>
          <p14:tracePt t="25947" x="8126413" y="5991225"/>
          <p14:tracePt t="25964" x="8116888" y="6010275"/>
          <p14:tracePt t="25982" x="8099425" y="6027738"/>
          <p14:tracePt t="25997" x="8072438" y="6045200"/>
          <p14:tracePt t="26014" x="8045450" y="6054725"/>
          <p14:tracePt t="26033" x="8001000" y="6062663"/>
          <p14:tracePt t="26048" x="7974013" y="6081713"/>
          <p14:tracePt t="26064" x="7947025" y="6089650"/>
          <p14:tracePt t="26081" x="7929563" y="6089650"/>
          <p14:tracePt t="26101" x="7894638" y="6089650"/>
          <p14:tracePt t="26114" x="7867650" y="6089650"/>
          <p14:tracePt t="26131" x="7848600" y="6089650"/>
          <p14:tracePt t="26147" x="7823200" y="6089650"/>
          <p14:tracePt t="26167" x="7796213" y="6089650"/>
          <p14:tracePt t="26181" x="7786688" y="6089650"/>
          <p14:tracePt t="26197" x="7777163" y="6089650"/>
          <p14:tracePt t="26214" x="7769225" y="6089650"/>
          <p14:tracePt t="28393" x="7599363" y="6027738"/>
          <p14:tracePt t="28400" x="7323138" y="5919788"/>
          <p14:tracePt t="28415" x="6769100" y="5670550"/>
          <p14:tracePt t="28432" x="6180138" y="5384800"/>
          <p14:tracePt t="28451" x="5438775" y="5027613"/>
          <p14:tracePt t="28465" x="5160963" y="4911725"/>
          <p14:tracePt t="28482" x="4500563" y="4537075"/>
          <p14:tracePt t="28517" x="3751263" y="4133850"/>
          <p14:tracePt t="28548" x="3473450" y="3973513"/>
          <p14:tracePt t="28828" x="3340100" y="4027488"/>
          <p14:tracePt t="28834" x="3205163" y="4081463"/>
          <p14:tracePt t="28849" x="2894013" y="4214813"/>
          <p14:tracePt t="28865" x="2625725" y="4303713"/>
          <p14:tracePt t="28885" x="2357438" y="4367213"/>
          <p14:tracePt t="28899" x="2187575" y="4402138"/>
          <p14:tracePt t="28916" x="2027238" y="4411663"/>
          <p14:tracePt t="28932" x="1919288" y="4411663"/>
          <p14:tracePt t="28951" x="1812925" y="4384675"/>
          <p14:tracePt t="28965" x="1758950" y="4367213"/>
          <p14:tracePt t="28982" x="1714500" y="4340225"/>
          <p14:tracePt t="28998" x="1687513" y="4330700"/>
          <p14:tracePt t="29017" x="1660525" y="4313238"/>
          <p14:tracePt t="29032" x="1643063" y="4303713"/>
          <p14:tracePt t="29049" x="1625600" y="4295775"/>
          <p14:tracePt t="29056" x="1608138" y="4295775"/>
          <p14:tracePt t="29066" x="1589088" y="4295775"/>
          <p14:tracePt t="29082" x="1544638" y="4286250"/>
          <p14:tracePt t="29099" x="1509713" y="4286250"/>
          <p14:tracePt t="29116" x="1465263" y="4286250"/>
          <p14:tracePt t="29135" x="1401763" y="4286250"/>
          <p14:tracePt t="29148" x="1347788" y="4295775"/>
          <p14:tracePt t="29165" x="1276350" y="4322763"/>
          <p14:tracePt t="29182" x="1223963" y="4322763"/>
          <p14:tracePt t="29201" x="1143000" y="4340225"/>
          <p14:tracePt t="29215" x="1098550" y="4348163"/>
          <p14:tracePt t="29232" x="1044575" y="4357688"/>
          <p14:tracePt t="29249" x="1017588" y="4367213"/>
          <p14:tracePt t="29266" x="982663" y="4375150"/>
          <p14:tracePt t="29282" x="965200" y="4375150"/>
          <p14:tracePt t="29299" x="946150" y="4384675"/>
          <p14:tracePt t="29315" x="928688" y="4384675"/>
          <p14:tracePt t="29332" x="911225" y="4384675"/>
          <p14:tracePt t="29349" x="893763" y="4394200"/>
          <p14:tracePt t="29365" x="874713" y="4394200"/>
          <p14:tracePt t="29384" x="847725" y="4402138"/>
          <p14:tracePt t="29398" x="839788" y="4402138"/>
          <p14:tracePt t="29415" x="830263" y="4402138"/>
          <p14:tracePt t="29805" x="822325" y="4402138"/>
          <p14:tracePt t="29812" x="812800" y="4402138"/>
          <p14:tracePt t="29835" x="803275" y="4402138"/>
          <p14:tracePt t="29849" x="795338" y="4402138"/>
          <p14:tracePt t="29899" x="785813" y="4402138"/>
          <p14:tracePt t="30032" x="776288" y="4402138"/>
          <p14:tracePt t="30055" x="768350" y="4394200"/>
          <p14:tracePt t="30061" x="758825" y="4384675"/>
          <p14:tracePt t="30089" x="750888" y="4375150"/>
          <p14:tracePt t="30105" x="750888" y="4367213"/>
          <p14:tracePt t="31016" x="750888" y="4357688"/>
          <p14:tracePt t="31024" x="750888" y="4348163"/>
          <p14:tracePt t="31869" x="758825" y="4340225"/>
          <p14:tracePt t="31876" x="776288" y="4340225"/>
          <p14:tracePt t="31883" x="803275" y="4330700"/>
          <p14:tracePt t="31900" x="830263" y="4330700"/>
          <p14:tracePt t="31919" x="866775" y="4313238"/>
          <p14:tracePt t="31933" x="884238" y="4313238"/>
          <p14:tracePt t="31950" x="901700" y="4313238"/>
          <p14:tracePt t="31984" x="919163" y="4313238"/>
          <p14:tracePt t="32017" x="938213" y="4313238"/>
          <p14:tracePt t="32050" x="965200" y="4313238"/>
          <p14:tracePt t="32067" x="982663" y="4313238"/>
          <p14:tracePt t="32083" x="1000125" y="4322763"/>
          <p14:tracePt t="32100" x="1044575" y="4330700"/>
          <p14:tracePt t="32116" x="1108075" y="4357688"/>
          <p14:tracePt t="32133" x="1160463" y="4375150"/>
          <p14:tracePt t="32150" x="1204913" y="4394200"/>
          <p14:tracePt t="32169" x="1258888" y="4419600"/>
          <p14:tracePt t="32183" x="1285875" y="4429125"/>
          <p14:tracePt t="32200" x="1303338" y="4438650"/>
          <p14:tracePt t="32216" x="1322388" y="4446588"/>
          <p14:tracePt t="32234" x="1339850" y="4456113"/>
          <p14:tracePt t="32251" x="1347788" y="4465638"/>
          <p14:tracePt t="32267" x="1347788" y="4473575"/>
          <p14:tracePt t="32283" x="1366838" y="4473575"/>
          <p14:tracePt t="32300" x="1374775" y="4473575"/>
          <p14:tracePt t="32333" x="1384300" y="4473575"/>
          <p14:tracePt t="32428" x="1393825" y="4473575"/>
          <p14:tracePt t="34199" x="1393825" y="4483100"/>
          <p14:tracePt t="34206" x="1366838" y="4491038"/>
          <p14:tracePt t="34218" x="1312863" y="4518025"/>
          <p14:tracePt t="34234" x="1258888" y="4545013"/>
          <p14:tracePt t="34250" x="1196975" y="4572000"/>
          <p14:tracePt t="34269" x="1116013" y="4616450"/>
          <p14:tracePt t="34285" x="1071563" y="4643438"/>
          <p14:tracePt t="34300" x="1009650" y="4679950"/>
          <p14:tracePt t="34337" x="866775" y="4768850"/>
          <p14:tracePt t="34368" x="785813" y="4813300"/>
          <p14:tracePt t="34401" x="723900" y="4840288"/>
          <p14:tracePt t="34417" x="714375" y="4848225"/>
          <p14:tracePt t="34434" x="704850" y="4848225"/>
          <p14:tracePt t="34492" x="723900" y="4857750"/>
          <p14:tracePt t="34498" x="803275" y="4857750"/>
          <p14:tracePt t="34506" x="919163" y="4857750"/>
          <p14:tracePt t="34520" x="1536700" y="4776788"/>
          <p14:tracePt t="34534" x="2401888" y="4679950"/>
          <p14:tracePt t="34551" x="3367088" y="4572000"/>
          <p14:tracePt t="34556" x="3857625" y="4537075"/>
          <p14:tracePt t="34567" x="4411663" y="4537075"/>
          <p14:tracePt t="34585" x="5902325" y="4633913"/>
          <p14:tracePt t="34601" x="6732588" y="4751388"/>
          <p14:tracePt t="34618" x="7394575" y="4875213"/>
          <p14:tracePt t="34637" x="8081963" y="5010150"/>
          <p14:tracePt t="34651" x="8232775" y="5045075"/>
          <p14:tracePt t="34667" x="8304213" y="5045075"/>
          <p14:tracePt t="34684" x="8313738" y="5045075"/>
          <p14:tracePt t="34896" x="8277225" y="5018088"/>
          <p14:tracePt t="34908" x="8143875" y="4956175"/>
          <p14:tracePt t="34918" x="8089900" y="4929188"/>
          <p14:tracePt t="34934" x="7991475" y="4867275"/>
          <p14:tracePt t="34952" x="7831138" y="4795838"/>
          <p14:tracePt t="34968" x="7715250" y="4751388"/>
          <p14:tracePt t="34984" x="7643813" y="4724400"/>
          <p14:tracePt t="35001" x="7608888" y="4697413"/>
          <p14:tracePt t="35019" x="7562850" y="4670425"/>
          <p14:tracePt t="35034" x="7545388" y="4660900"/>
          <p14:tracePt t="35051" x="7537450" y="4652963"/>
          <p14:tracePt t="35058" x="7527925" y="4652963"/>
          <p14:tracePt t="35073" x="7518400" y="4633913"/>
          <p14:tracePt t="35084" x="7510463" y="4633913"/>
          <p14:tracePt t="35101" x="7510463" y="4625975"/>
          <p14:tracePt t="35118" x="7500938" y="4616450"/>
          <p14:tracePt t="35151" x="7500938" y="4608513"/>
          <p14:tracePt t="35167" x="7491413" y="4598988"/>
          <p14:tracePt t="35184" x="7483475" y="4589463"/>
          <p14:tracePt t="35204" x="7456488" y="4554538"/>
          <p14:tracePt t="35217" x="7429500" y="4537075"/>
          <p14:tracePt t="35235" x="7402513" y="4510088"/>
          <p14:tracePt t="35252" x="7385050" y="4483100"/>
          <p14:tracePt t="35268" x="7358063" y="4456113"/>
          <p14:tracePt t="35284" x="7340600" y="4438650"/>
          <p14:tracePt t="35302" x="7331075" y="4429125"/>
          <p14:tracePt t="35320" x="7323138" y="4419600"/>
          <p14:tracePt t="35726" x="7323138" y="4429125"/>
          <p14:tracePt t="35741" x="7323138" y="4438650"/>
          <p14:tracePt t="35754" x="7323138" y="4446588"/>
          <p14:tracePt t="35770" x="7323138" y="4456113"/>
          <p14:tracePt t="35785" x="7323138" y="4473575"/>
          <p14:tracePt t="35801" x="7323138" y="4483100"/>
          <p14:tracePt t="35834" x="7323138" y="4500563"/>
          <p14:tracePt t="35868" x="7323138" y="4510088"/>
          <p14:tracePt t="35918" x="7323138" y="4518025"/>
          <p14:tracePt t="35935" x="7323138" y="4527550"/>
          <p14:tracePt t="35961" x="7323138" y="4537075"/>
          <p14:tracePt t="35983" x="7323138" y="4545013"/>
          <p14:tracePt t="36005" x="7323138" y="4554538"/>
          <p14:tracePt t="36027" x="7323138" y="4562475"/>
          <p14:tracePt t="36043" x="7323138" y="4572000"/>
          <p14:tracePt t="36064" x="7323138" y="4581525"/>
          <p14:tracePt t="36101" x="7323138" y="4589463"/>
          <p14:tracePt t="36144" x="7323138" y="4598988"/>
          <p14:tracePt t="36156" x="7323138" y="4608513"/>
          <p14:tracePt t="36168" x="7323138" y="4616450"/>
          <p14:tracePt t="36187" x="7323138" y="4633913"/>
          <p14:tracePt t="36201" x="7323138" y="4643438"/>
          <p14:tracePt t="36218" x="7323138" y="4652963"/>
          <p14:tracePt t="36235" x="7323138" y="4679950"/>
          <p14:tracePt t="36252" x="7323138" y="4697413"/>
          <p14:tracePt t="36268" x="7323138" y="4705350"/>
          <p14:tracePt t="36285" x="7323138" y="4714875"/>
          <p14:tracePt t="36301" x="7323138" y="4724400"/>
          <p14:tracePt t="36319" x="7323138" y="4732338"/>
          <p14:tracePt t="36336" x="7323138" y="4741863"/>
          <p14:tracePt t="36357" x="7323138" y="4751388"/>
          <p14:tracePt t="36372" x="7323138" y="4759325"/>
          <p14:tracePt t="36394" x="7323138" y="4768850"/>
          <p14:tracePt t="36416" x="7323138" y="4776788"/>
          <p14:tracePt t="36438" x="7323138" y="4786313"/>
          <p14:tracePt t="36453" x="7323138" y="4795838"/>
          <p14:tracePt t="36463" x="7323138" y="4803775"/>
          <p14:tracePt t="36482" x="7323138" y="4813300"/>
          <p14:tracePt t="36504" x="7323138" y="4822825"/>
          <p14:tracePt t="36519" x="7323138" y="4830763"/>
          <p14:tracePt t="36541" x="7323138" y="4840288"/>
          <p14:tracePt t="36556" x="7323138" y="4848225"/>
          <p14:tracePt t="36570" x="7323138" y="4867275"/>
          <p14:tracePt t="36586" x="7323138" y="4875213"/>
          <p14:tracePt t="36599" x="7323138" y="4884738"/>
          <p14:tracePt t="36622" x="7323138" y="4894263"/>
          <p14:tracePt t="36631" x="7323138" y="4902200"/>
          <p14:tracePt t="36642" x="7323138" y="4911725"/>
          <p14:tracePt t="36651" x="7313613" y="4929188"/>
          <p14:tracePt t="36668" x="7304088" y="4946650"/>
          <p14:tracePt t="36686" x="7304088" y="4983163"/>
          <p14:tracePt t="36701" x="7304088" y="5010150"/>
          <p14:tracePt t="36718" x="7304088" y="5027613"/>
          <p14:tracePt t="36735" x="7304088" y="5054600"/>
          <p14:tracePt t="36752" x="7304088" y="5072063"/>
          <p14:tracePt t="36768" x="7304088" y="5089525"/>
          <p14:tracePt t="36785" x="7304088" y="5099050"/>
          <p14:tracePt t="36803" x="7296150" y="5116513"/>
          <p14:tracePt t="36818" x="7296150" y="5126038"/>
          <p14:tracePt t="36835" x="7296150" y="5133975"/>
          <p14:tracePt t="36870" x="7296150" y="5143500"/>
          <p14:tracePt t="37871" x="7296150" y="5160963"/>
          <p14:tracePt t="37883" x="7296150" y="5197475"/>
          <p14:tracePt t="37890" x="7296150" y="5214938"/>
          <p14:tracePt t="37902" x="7296150" y="5232400"/>
          <p14:tracePt t="37920" x="7296150" y="5295900"/>
          <p14:tracePt t="37935" x="7286625" y="5330825"/>
          <p14:tracePt t="37952" x="7286625" y="5357813"/>
          <p14:tracePt t="37986" x="7286625" y="5402263"/>
          <p14:tracePt t="38019" x="7286625" y="5411788"/>
          <p14:tracePt t="38053" x="7286625" y="5438775"/>
          <p14:tracePt t="38083" x="7286625" y="5446713"/>
          <p14:tracePt t="39391" x="7286625" y="5465763"/>
          <p14:tracePt t="39403" x="7286625" y="5500688"/>
          <p14:tracePt t="39419" x="7286625" y="5527675"/>
          <p14:tracePt t="39436" x="7286625" y="5562600"/>
          <p14:tracePt t="39453" x="7286625" y="5599113"/>
          <p14:tracePt t="39470" x="7286625" y="5653088"/>
          <p14:tracePt t="39486" x="7269163" y="5670550"/>
          <p14:tracePt t="39503" x="7269163" y="5688013"/>
          <p14:tracePt t="39536" x="7259638" y="5715000"/>
          <p14:tracePt t="39569" x="7259638" y="5732463"/>
          <p14:tracePt t="39575" x="7251700" y="5751513"/>
          <p14:tracePt t="39603" x="7242175" y="5768975"/>
          <p14:tracePt t="39620" x="7242175" y="5776913"/>
          <p14:tracePt t="39653" x="7242175" y="5786438"/>
          <p14:tracePt t="40274" x="7232650" y="5786438"/>
          <p14:tracePt t="40285" x="7215188" y="5786438"/>
          <p14:tracePt t="40293" x="7197725" y="5786438"/>
          <p14:tracePt t="40303" x="7170738" y="5776913"/>
          <p14:tracePt t="40323" x="7000875" y="5732463"/>
          <p14:tracePt t="40337" x="6769100" y="5608638"/>
          <p14:tracePt t="40353" x="6545263" y="5446713"/>
          <p14:tracePt t="40388" x="6224588" y="5214938"/>
          <p14:tracePt t="40419" x="6045200" y="5116513"/>
          <p14:tracePt t="40455" x="5946775" y="5062538"/>
          <p14:tracePt t="40469" x="5938838" y="5045075"/>
          <p14:tracePt t="40486" x="5919788" y="5037138"/>
          <p14:tracePt t="40503" x="5911850" y="5027613"/>
          <p14:tracePt t="40521" x="5911850" y="5018088"/>
          <p14:tracePt t="40634" x="5911850" y="5010150"/>
          <p14:tracePt t="40927" x="5822950" y="5010150"/>
          <p14:tracePt t="40933" x="5589588" y="5010150"/>
          <p14:tracePt t="40941" x="5251450" y="5000625"/>
          <p14:tracePt t="40954" x="4554538" y="4929188"/>
          <p14:tracePt t="40970" x="3875088" y="4840288"/>
          <p14:tracePt t="40986" x="3081338" y="4741863"/>
          <p14:tracePt t="41006" x="2224088" y="4652963"/>
          <p14:tracePt t="41037" x="1751013" y="4608513"/>
          <p14:tracePt t="41071" x="1411288" y="4572000"/>
          <p14:tracePt t="41103" x="1322388" y="4554538"/>
          <p14:tracePt t="41120" x="1295400" y="4545013"/>
          <p14:tracePt t="41139" x="1285875" y="4537075"/>
          <p14:tracePt t="41153" x="1276350" y="4537075"/>
          <p14:tracePt t="41170" x="1268413" y="4527550"/>
          <p14:tracePt t="41186" x="1258888" y="4527550"/>
          <p14:tracePt t="41204" x="1231900" y="4518025"/>
          <p14:tracePt t="41220" x="1196975" y="4510088"/>
          <p14:tracePt t="41237" x="1152525" y="4510088"/>
          <p14:tracePt t="41255" x="1062038" y="4510088"/>
          <p14:tracePt t="41270" x="990600" y="4510088"/>
          <p14:tracePt t="41286" x="901700" y="4510088"/>
          <p14:tracePt t="41303" x="795338" y="4510088"/>
          <p14:tracePt t="41322" x="669925" y="4510088"/>
          <p14:tracePt t="41336" x="615950" y="4510088"/>
          <p14:tracePt t="41353" x="581025" y="4491038"/>
          <p14:tracePt t="41371" x="571500" y="4491038"/>
          <p14:tracePt t="41387" x="561975" y="4491038"/>
          <p14:tracePt t="41403" x="554038" y="4491038"/>
          <p14:tracePt t="41463" x="561975" y="4483100"/>
          <p14:tracePt t="41470" x="581025" y="4483100"/>
          <p14:tracePt t="41486" x="633413" y="4473575"/>
          <p14:tracePt t="41506" x="714375" y="4456113"/>
          <p14:tracePt t="41520" x="785813" y="4446588"/>
          <p14:tracePt t="41537" x="874713" y="4429125"/>
          <p14:tracePt t="41553" x="973138" y="4429125"/>
          <p14:tracePt t="41573" x="1098550" y="4411663"/>
          <p14:tracePt t="41579" x="1125538" y="4411663"/>
          <p14:tracePt t="41589" x="1152525" y="4411663"/>
          <p14:tracePt t="41604" x="1204913" y="4411663"/>
          <p14:tracePt t="41620" x="1250950" y="4411663"/>
          <p14:tracePt t="41638" x="1312863" y="4411663"/>
          <p14:tracePt t="41653" x="1366838" y="4411663"/>
          <p14:tracePt t="41670" x="1446213" y="4411663"/>
          <p14:tracePt t="41688" x="1679575" y="4438650"/>
          <p14:tracePt t="41703" x="1955800" y="4446588"/>
          <p14:tracePt t="41720" x="2517775" y="4465638"/>
          <p14:tracePt t="41737" x="3394075" y="4456113"/>
          <p14:tracePt t="41755" x="4946650" y="4438650"/>
          <p14:tracePt t="41770" x="6062663" y="4402138"/>
          <p14:tracePt t="41787" x="6956425" y="4456113"/>
          <p14:tracePt t="41806" x="7939088" y="4608513"/>
          <p14:tracePt t="41820" x="8259763" y="4652963"/>
          <p14:tracePt t="41837" x="8429625" y="4679950"/>
          <p14:tracePt t="41854" x="8501063" y="4679950"/>
          <p14:tracePt t="41873" x="8537575" y="4581525"/>
          <p14:tracePt t="42103" x="8510588" y="4554538"/>
          <p14:tracePt t="42109" x="8474075" y="4527550"/>
          <p14:tracePt t="42122" x="8394700" y="4446588"/>
          <p14:tracePt t="42137" x="8313738" y="4367213"/>
          <p14:tracePt t="42154" x="8242300" y="4313238"/>
          <p14:tracePt t="42170" x="8170863" y="4268788"/>
          <p14:tracePt t="42189" x="8062913" y="4205288"/>
          <p14:tracePt t="42203" x="8027988" y="4187825"/>
          <p14:tracePt t="42220" x="8001000" y="4179888"/>
          <p14:tracePt t="42238" x="7991475" y="4170363"/>
          <p14:tracePt t="42254" x="7983538" y="4160838"/>
          <p14:tracePt t="42271" x="7974013" y="4160838"/>
          <p14:tracePt t="42322" x="7974013" y="4152900"/>
          <p14:tracePt t="42332" x="7966075" y="4143375"/>
          <p14:tracePt t="42344" x="7956550" y="4143375"/>
          <p14:tracePt t="42955" x="7956550" y="4152900"/>
          <p14:tracePt t="42967" x="7956550" y="4170363"/>
          <p14:tracePt t="42978" x="7956550" y="4179888"/>
          <p14:tracePt t="42988" x="7956550" y="4187825"/>
          <p14:tracePt t="43006" x="7956550" y="4197350"/>
          <p14:tracePt t="43028" x="7956550" y="4205288"/>
          <p14:tracePt t="43040" x="7956550" y="4214813"/>
          <p14:tracePt t="44600" x="7956550" y="4224338"/>
          <p14:tracePt t="44613" x="7956550" y="4241800"/>
          <p14:tracePt t="44628" x="7956550" y="4251325"/>
          <p14:tracePt t="44641" x="7956550" y="4276725"/>
          <p14:tracePt t="44657" x="7956550" y="4303713"/>
          <p14:tracePt t="44671" x="7956550" y="4348163"/>
          <p14:tracePt t="44704" x="7956550" y="4411663"/>
          <p14:tracePt t="44738" x="7956550" y="4483100"/>
          <p14:tracePt t="44771" x="7956550" y="4527550"/>
          <p14:tracePt t="44790" x="7956550" y="4562475"/>
          <p14:tracePt t="44804" x="7956550" y="4581525"/>
          <p14:tracePt t="44821" x="7947025" y="4616450"/>
          <p14:tracePt t="44839" x="7947025" y="4670425"/>
          <p14:tracePt t="44855" x="7939088" y="4724400"/>
          <p14:tracePt t="44871" x="7939088" y="4759325"/>
          <p14:tracePt t="44888" x="7939088" y="4786313"/>
          <p14:tracePt t="44907" x="7939088" y="4822825"/>
          <p14:tracePt t="44921" x="7939088" y="4830763"/>
          <p14:tracePt t="44938" x="7939088" y="4848225"/>
          <p14:tracePt t="44955" x="7939088" y="4857750"/>
          <p14:tracePt t="44972" x="7939088" y="4875213"/>
          <p14:tracePt t="44988" x="7939088" y="4884738"/>
          <p14:tracePt t="45023" x="7939088" y="4894263"/>
          <p14:tracePt t="45039" x="7939088" y="4911725"/>
          <p14:tracePt t="45055" x="7939088" y="4919663"/>
          <p14:tracePt t="45072" x="7939088" y="4929188"/>
          <p14:tracePt t="45078" x="7939088" y="4938713"/>
          <p14:tracePt t="45090" x="7939088" y="4946650"/>
          <p14:tracePt t="45105" x="7939088" y="4965700"/>
          <p14:tracePt t="45121" x="7939088" y="4973638"/>
          <p14:tracePt t="45138" x="7939088" y="4983163"/>
          <p14:tracePt t="45157" x="7939088" y="5010150"/>
          <p14:tracePt t="45171" x="7939088" y="5027613"/>
          <p14:tracePt t="45188" x="7939088" y="5045075"/>
          <p14:tracePt t="45205" x="7939088" y="5072063"/>
          <p14:tracePt t="45222" x="7939088" y="5108575"/>
          <p14:tracePt t="45238" x="7939088" y="5126038"/>
          <p14:tracePt t="45255" x="7939088" y="5143500"/>
          <p14:tracePt t="45274" x="7939088" y="5153025"/>
          <p14:tracePt t="45288" x="7939088" y="5160963"/>
          <p14:tracePt t="45321" x="7939088" y="5170488"/>
          <p14:tracePt t="45340" x="7939088" y="5180013"/>
          <p14:tracePt t="45355" x="7939088" y="5197475"/>
          <p14:tracePt t="45372" x="7939088" y="5205413"/>
          <p14:tracePt t="45388" x="7939088" y="5214938"/>
          <p14:tracePt t="45407" x="7939088" y="5232400"/>
          <p14:tracePt t="45421" x="7939088" y="5251450"/>
          <p14:tracePt t="45438" x="7939088" y="5268913"/>
          <p14:tracePt t="45455" x="7929563" y="5276850"/>
          <p14:tracePt t="45472" x="7929563" y="5295900"/>
          <p14:tracePt t="45488" x="7929563" y="5313363"/>
          <p14:tracePt t="45505" x="7920038" y="5330825"/>
          <p14:tracePt t="45524" x="7912100" y="5367338"/>
          <p14:tracePt t="45539" x="7912100" y="5394325"/>
          <p14:tracePt t="45555" x="7912100" y="5419725"/>
          <p14:tracePt t="45575" x="7902575" y="5465763"/>
          <p14:tracePt t="45591" x="7902575" y="5483225"/>
          <p14:tracePt t="45605" x="7902575" y="5491163"/>
          <p14:tracePt t="45622" x="7902575" y="5510213"/>
          <p14:tracePt t="45638" x="7902575" y="5527675"/>
          <p14:tracePt t="45655" x="7902575" y="5545138"/>
          <p14:tracePt t="45671" x="7902575" y="5554663"/>
          <p14:tracePt t="45688" x="7902575" y="5562600"/>
          <p14:tracePt t="45706" x="7902575" y="5581650"/>
          <p14:tracePt t="45721" x="7902575" y="5589588"/>
          <p14:tracePt t="46533" x="7902575" y="5608638"/>
          <p14:tracePt t="46545" x="7902575" y="5634038"/>
          <p14:tracePt t="46555" x="7894638" y="5653088"/>
          <p14:tracePt t="46575" x="7894638" y="5715000"/>
          <p14:tracePt t="46580" x="7894638" y="5732463"/>
          <p14:tracePt t="46588" x="7885113" y="5759450"/>
          <p14:tracePt t="46606" x="7875588" y="5803900"/>
          <p14:tracePt t="46622" x="7867650" y="5848350"/>
          <p14:tracePt t="46655" x="7867650" y="5919788"/>
          <p14:tracePt t="46688" x="7848600" y="5983288"/>
          <p14:tracePt t="46722" x="7848600" y="6000750"/>
          <p14:tracePt t="46739" x="7848600" y="6010275"/>
          <p14:tracePt t="48149" x="7786688" y="6010275"/>
          <p14:tracePt t="48160" x="7572375" y="6010275"/>
          <p14:tracePt t="48174" x="7385050" y="6000750"/>
          <p14:tracePt t="48189" x="7313613" y="5991225"/>
          <p14:tracePt t="48206" x="7161213" y="5965825"/>
          <p14:tracePt t="48222" x="7116763" y="5965825"/>
          <p14:tracePt t="48241" x="7037388" y="5956300"/>
          <p14:tracePt t="48273" x="6938963" y="5956300"/>
          <p14:tracePt t="48307" x="6884988" y="5956300"/>
          <p14:tracePt t="48339" x="6840538" y="5956300"/>
          <p14:tracePt t="48356" x="6804025" y="5956300"/>
          <p14:tracePt t="48372" x="6732588" y="5938838"/>
          <p14:tracePt t="48389" x="6653213" y="5919788"/>
          <p14:tracePt t="48406" x="6411913" y="5894388"/>
          <p14:tracePt t="48425" x="5688013" y="5795963"/>
          <p14:tracePt t="48439" x="5089525" y="5741988"/>
          <p14:tracePt t="48456" x="4419600" y="5680075"/>
          <p14:tracePt t="48473" x="3867150" y="5616575"/>
          <p14:tracePt t="48492" x="3322638" y="5554663"/>
          <p14:tracePt t="48507" x="3081338" y="5510213"/>
          <p14:tracePt t="48523" x="2884488" y="5456238"/>
          <p14:tracePt t="48539" x="2751138" y="5419725"/>
          <p14:tracePt t="48557" x="2625725" y="5394325"/>
          <p14:tracePt t="48573" x="2581275" y="5384800"/>
          <p14:tracePt t="49066" x="2562225" y="5384800"/>
          <p14:tracePt t="49073" x="2554288" y="5375275"/>
          <p14:tracePt t="49080" x="2536825" y="5367338"/>
          <p14:tracePt t="49089" x="2527300" y="5367338"/>
          <p14:tracePt t="49108" x="2473325" y="5357813"/>
          <p14:tracePt t="49123" x="2446338" y="5348288"/>
          <p14:tracePt t="49140" x="2411413" y="5340350"/>
          <p14:tracePt t="49156" x="2366963" y="5330825"/>
          <p14:tracePt t="49189" x="2251075" y="5286375"/>
          <p14:tracePt t="49224" x="2000250" y="5197475"/>
          <p14:tracePt t="49256" x="1562100" y="5089525"/>
          <p14:tracePt t="49273" x="1276350" y="5037138"/>
          <p14:tracePt t="49292" x="1000125" y="5018088"/>
          <p14:tracePt t="49306" x="785813" y="4991100"/>
          <p14:tracePt t="49323" x="615950" y="4973638"/>
          <p14:tracePt t="49340" x="500063" y="4965700"/>
          <p14:tracePt t="49358" x="393700" y="4946650"/>
          <p14:tracePt t="49373" x="322263" y="4929188"/>
          <p14:tracePt t="49390" x="285750" y="4929188"/>
          <p14:tracePt t="49406" x="250825" y="4929188"/>
          <p14:tracePt t="49424" x="223838" y="4929188"/>
          <p14:tracePt t="49440" x="204788" y="4929188"/>
          <p14:tracePt t="49457" x="196850" y="4929188"/>
          <p14:tracePt t="49474" x="187325" y="4929188"/>
          <p14:tracePt t="49490" x="179388" y="4929188"/>
          <p14:tracePt t="49544" x="169863" y="4919663"/>
          <p14:tracePt t="49609" x="179388" y="4919663"/>
          <p14:tracePt t="49626" x="204788" y="4919663"/>
          <p14:tracePt t="49632" x="223838" y="4919663"/>
          <p14:tracePt t="49640" x="241300" y="4919663"/>
          <p14:tracePt t="49656" x="312738" y="4919663"/>
          <p14:tracePt t="49673" x="490538" y="4919663"/>
          <p14:tracePt t="49689" x="660400" y="4919663"/>
          <p14:tracePt t="49706" x="776288" y="4919663"/>
          <p14:tracePt t="49726" x="938213" y="4902200"/>
          <p14:tracePt t="49740" x="1044575" y="4902200"/>
          <p14:tracePt t="49756" x="1169988" y="4894263"/>
          <p14:tracePt t="49773" x="1258888" y="4884738"/>
          <p14:tracePt t="49792" x="1366838" y="4884738"/>
          <p14:tracePt t="49806" x="1428750" y="4884738"/>
          <p14:tracePt t="49823" x="1517650" y="4894263"/>
          <p14:tracePt t="49840" x="1589088" y="4894263"/>
          <p14:tracePt t="49858" x="1679575" y="4894263"/>
          <p14:tracePt t="49873" x="1724025" y="4894263"/>
          <p14:tracePt t="49890" x="1758950" y="4894263"/>
          <p14:tracePt t="49908" x="1785938" y="4894263"/>
          <p14:tracePt t="49923" x="1795463" y="4894263"/>
          <p14:tracePt t="49940" x="1803400" y="4894263"/>
          <p14:tracePt t="49956" x="1812925" y="4894263"/>
          <p14:tracePt t="49977" x="1822450" y="4894263"/>
          <p14:tracePt t="50007" x="1839913" y="4894263"/>
          <p14:tracePt t="50153" x="1839913" y="4884738"/>
          <p14:tracePt t="50160" x="1830388" y="4884738"/>
          <p14:tracePt t="50175" x="1830388" y="4875213"/>
          <p14:tracePt t="50190" x="1822450" y="4875213"/>
          <p14:tracePt t="50206" x="1812925" y="4867275"/>
          <p14:tracePt t="50225" x="1803400" y="4848225"/>
          <p14:tracePt t="50240" x="1795463" y="4848225"/>
          <p14:tracePt t="50257" x="1795463" y="4830763"/>
          <p14:tracePt t="50274" x="1785938" y="4830763"/>
          <p14:tracePt t="50291" x="1776413" y="4813300"/>
          <p14:tracePt t="50307" x="1768475" y="4813300"/>
          <p14:tracePt t="50324" x="1768475" y="4803775"/>
          <p14:tracePt t="50342" x="1751013" y="4795838"/>
          <p14:tracePt t="50357" x="1751013" y="4786313"/>
          <p14:tracePt t="50373" x="1751013" y="4776788"/>
          <p14:tracePt t="52585" x="1731963" y="4768850"/>
          <p14:tracePt t="52591" x="1704975" y="4741863"/>
          <p14:tracePt t="52608" x="1608138" y="4670425"/>
          <p14:tracePt t="52626" x="1419225" y="4527550"/>
          <p14:tracePt t="52641" x="1312863" y="4456113"/>
          <p14:tracePt t="52658" x="1231900" y="4402138"/>
          <p14:tracePt t="52692" x="990600" y="4286250"/>
          <p14:tracePt t="52724" x="812800" y="4241800"/>
          <p14:tracePt t="52757" x="704850" y="4214813"/>
          <p14:tracePt t="52774" x="679450" y="4205288"/>
          <p14:tracePt t="52791" x="669925" y="4197350"/>
          <p14:tracePt t="52809" x="652463" y="4197350"/>
          <p14:tracePt t="52824" x="642938" y="4197350"/>
          <p14:tracePt t="53047" x="642938" y="4214813"/>
          <p14:tracePt t="53063" x="642938" y="4286250"/>
          <p14:tracePt t="53073" x="642938" y="4375150"/>
          <p14:tracePt t="53084" x="642938" y="4411663"/>
          <p14:tracePt t="53091" x="642938" y="4438650"/>
          <p14:tracePt t="53108" x="642938" y="4491038"/>
          <p14:tracePt t="53126" x="642938" y="4554538"/>
          <p14:tracePt t="53141" x="642938" y="4608513"/>
          <p14:tracePt t="53158" x="652463" y="4652963"/>
          <p14:tracePt t="53174" x="652463" y="4687888"/>
          <p14:tracePt t="53192" x="679450" y="4741863"/>
          <p14:tracePt t="53208" x="687388" y="4768850"/>
          <p14:tracePt t="53224" x="704850" y="4803775"/>
          <p14:tracePt t="53245" x="731838" y="4857750"/>
          <p14:tracePt t="53258" x="750888" y="4884738"/>
          <p14:tracePt t="53275" x="750888" y="4894263"/>
          <p14:tracePt t="53291" x="758825" y="4911725"/>
          <p14:tracePt t="53309" x="768350" y="4919663"/>
          <p14:tracePt t="53325" x="768350" y="4938713"/>
          <p14:tracePt t="53358" x="768350" y="4946650"/>
          <p14:tracePt t="53738" x="803275" y="4946650"/>
          <p14:tracePt t="53745" x="857250" y="4946650"/>
          <p14:tracePt t="53758" x="955675" y="4938713"/>
          <p14:tracePt t="53775" x="1054100" y="4929188"/>
          <p14:tracePt t="53792" x="1152525" y="4919663"/>
          <p14:tracePt t="53808" x="1258888" y="4902200"/>
          <p14:tracePt t="53824" x="1303338" y="4902200"/>
          <p14:tracePt t="53860" x="1366838" y="4884738"/>
          <p14:tracePt t="53891" x="1428750" y="4867275"/>
          <p14:tracePt t="53925" x="1482725" y="4840288"/>
          <p14:tracePt t="53941" x="1517650" y="4830763"/>
          <p14:tracePt t="53958" x="1536700" y="4822825"/>
          <p14:tracePt t="53992" x="1544638" y="4822825"/>
          <p14:tracePt t="54008" x="1554163" y="4822825"/>
          <p14:tracePt t="54077" x="1562100" y="4822825"/>
          <p14:tracePt t="54084" x="1571625" y="4822825"/>
          <p14:tracePt t="54106" x="1581150" y="4822825"/>
          <p14:tracePt t="54120" x="1589088" y="4830763"/>
          <p14:tracePt t="54126" x="1598613" y="4857750"/>
          <p14:tracePt t="54141" x="1608138" y="4919663"/>
          <p14:tracePt t="54158" x="1598613" y="4965700"/>
          <p14:tracePt t="54176" x="1571625" y="5037138"/>
          <p14:tracePt t="54191" x="1562100" y="5072063"/>
          <p14:tracePt t="54208" x="1536700" y="5108575"/>
          <p14:tracePt t="54225" x="1509713" y="5126038"/>
          <p14:tracePt t="54243" x="1428750" y="5133975"/>
          <p14:tracePt t="54258" x="1339850" y="5133975"/>
          <p14:tracePt t="54275" x="1250950" y="5116513"/>
          <p14:tracePt t="54294" x="1143000" y="5062538"/>
          <p14:tracePt t="54308" x="1098550" y="5037138"/>
          <p14:tracePt t="54325" x="1062038" y="4973638"/>
          <p14:tracePt t="54341" x="1027113" y="4902200"/>
          <p14:tracePt t="54360" x="990600" y="4803775"/>
          <p14:tracePt t="54375" x="990600" y="4751388"/>
          <p14:tracePt t="54391" x="1009650" y="4687888"/>
          <p14:tracePt t="54408" x="1071563" y="4589463"/>
          <p14:tracePt t="54426" x="1214438" y="4375150"/>
          <p14:tracePt t="54442" x="1303338" y="4268788"/>
          <p14:tracePt t="54458" x="1366838" y="4197350"/>
          <p14:tracePt t="54478" x="1438275" y="4133850"/>
          <p14:tracePt t="54492" x="1473200" y="4108450"/>
          <p14:tracePt t="54508" x="1500188" y="4089400"/>
          <p14:tracePt t="54525" x="1527175" y="4071938"/>
          <p14:tracePt t="54545" x="1554163" y="4054475"/>
          <p14:tracePt t="54558" x="1571625" y="4044950"/>
          <p14:tracePt t="54576" x="1608138" y="4037013"/>
          <p14:tracePt t="54581" x="1633538" y="4037013"/>
          <p14:tracePt t="54591" x="1660525" y="4037013"/>
          <p14:tracePt t="54610" x="1731963" y="4054475"/>
          <p14:tracePt t="54625" x="1776413" y="4081463"/>
          <p14:tracePt t="54642" x="1822450" y="4133850"/>
          <p14:tracePt t="54658" x="1857375" y="4214813"/>
          <p14:tracePt t="54676" x="1901825" y="4357688"/>
          <p14:tracePt t="54692" x="1911350" y="4446588"/>
          <p14:tracePt t="54709" x="1901825" y="4545013"/>
          <p14:tracePt t="54727" x="1866900" y="4724400"/>
          <p14:tracePt t="54742" x="1812925" y="4848225"/>
          <p14:tracePt t="54758" x="1768475" y="4929188"/>
          <p14:tracePt t="54775" x="1724025" y="4973638"/>
          <p14:tracePt t="54794" x="1643063" y="5054600"/>
          <p14:tracePt t="54808" x="1589088" y="5099050"/>
          <p14:tracePt t="54825" x="1544638" y="5133975"/>
          <p14:tracePt t="54846" x="1473200" y="5170488"/>
          <p14:tracePt t="54860" x="1419225" y="5170488"/>
          <p14:tracePt t="54875" x="1357313" y="5170488"/>
          <p14:tracePt t="54892" x="1295400" y="5170488"/>
          <p14:tracePt t="54911" x="1223963" y="5153025"/>
          <p14:tracePt t="54925" x="1179513" y="5133975"/>
          <p14:tracePt t="54942" x="1152525" y="5126038"/>
          <p14:tracePt t="54958" x="1125538" y="5099050"/>
          <p14:tracePt t="54978" x="1062038" y="4991100"/>
          <p14:tracePt t="54992" x="1036638" y="4902200"/>
          <p14:tracePt t="55008" x="1017588" y="4803775"/>
          <p14:tracePt t="55025" x="1036638" y="4705350"/>
          <p14:tracePt t="59072" x="1160463" y="4670425"/>
          <p14:tracePt t="59086" x="1608138" y="4554538"/>
          <p14:tracePt t="59093" x="1919288" y="4473575"/>
          <p14:tracePt t="59113" x="2982913" y="4286250"/>
          <p14:tracePt t="59127" x="3697288" y="4232275"/>
          <p14:tracePt t="59143" x="4384675" y="4241800"/>
          <p14:tracePt t="59160" x="5054600" y="4286250"/>
          <p14:tracePt t="59193" x="6027738" y="4375150"/>
          <p14:tracePt t="59227" x="6616700" y="4465638"/>
          <p14:tracePt t="59260" x="6813550" y="4537075"/>
          <p14:tracePt t="59277" x="6831013" y="4545013"/>
          <p14:tracePt t="59295" x="6848475" y="4554538"/>
          <p14:tracePt t="59310" x="6858000" y="4572000"/>
          <p14:tracePt t="59327" x="6858000" y="4598988"/>
          <p14:tracePt t="59343" x="6858000" y="4625975"/>
          <p14:tracePt t="59362" x="6823075" y="4732338"/>
          <p14:tracePt t="59376" x="6777038" y="4840288"/>
          <p14:tracePt t="59393" x="6751638" y="4938713"/>
          <p14:tracePt t="59410" x="6742113" y="5062538"/>
          <p14:tracePt t="59428" x="6777038" y="5241925"/>
          <p14:tracePt t="59444" x="6840538" y="5348288"/>
          <p14:tracePt t="59460" x="6946900" y="5429250"/>
          <p14:tracePt t="59477" x="7161213" y="5518150"/>
          <p14:tracePt t="59494" x="7473950" y="5608638"/>
          <p14:tracePt t="59510" x="7688263" y="5661025"/>
          <p14:tracePt t="59527" x="7867650" y="5724525"/>
          <p14:tracePt t="59545" x="7983538" y="5776913"/>
          <p14:tracePt t="59560" x="8018463" y="5803900"/>
          <p14:tracePt t="59577" x="8027988" y="5813425"/>
          <p14:tracePt t="59811" x="8027988" y="5840413"/>
          <p14:tracePt t="59824" x="7974013" y="5911850"/>
          <p14:tracePt t="59831" x="7966075" y="5938838"/>
          <p14:tracePt t="59844" x="7939088" y="5973763"/>
          <p14:tracePt t="59862" x="7867650" y="6072188"/>
          <p14:tracePt t="59877" x="7840663" y="6134100"/>
          <p14:tracePt t="59913" x="7759700" y="6232525"/>
          <p14:tracePt t="59944" x="7661275" y="6276975"/>
          <p14:tracePt t="59978" x="7554913" y="6296025"/>
          <p14:tracePt t="59994" x="7473950" y="6296025"/>
          <p14:tracePt t="60010" x="7419975" y="6276975"/>
          <p14:tracePt t="60027" x="7367588" y="6259513"/>
          <p14:tracePt t="60046" x="7269163" y="6197600"/>
          <p14:tracePt t="60060" x="7161213" y="6134100"/>
          <p14:tracePt t="60077" x="7054850" y="6062663"/>
          <p14:tracePt t="60083" x="7000875" y="6037263"/>
          <p14:tracePt t="60094" x="6956425" y="5991225"/>
          <p14:tracePt t="60111" x="6831013" y="5857875"/>
          <p14:tracePt t="60127" x="6751638" y="5741988"/>
          <p14:tracePt t="60144" x="6680200" y="5653088"/>
          <p14:tracePt t="60163" x="6599238" y="5554663"/>
          <p14:tracePt t="60177" x="6554788" y="5500688"/>
          <p14:tracePt t="60194" x="6527800" y="5429250"/>
          <p14:tracePt t="60210" x="6491288" y="5340350"/>
          <p14:tracePt t="60229" x="6456363" y="5143500"/>
          <p14:tracePt t="60244" x="6456363" y="5027613"/>
          <p14:tracePt t="60260" x="6456363" y="4875213"/>
          <p14:tracePt t="60277" x="6456363" y="4660900"/>
          <p14:tracePt t="60295" x="6473825" y="4429125"/>
          <p14:tracePt t="60311" x="6500813" y="4340225"/>
          <p14:tracePt t="60327" x="6527800" y="4241800"/>
          <p14:tracePt t="60346" x="6562725" y="4133850"/>
          <p14:tracePt t="60360" x="6616700" y="3983038"/>
          <p14:tracePt t="60377" x="6661150" y="3902075"/>
          <p14:tracePt t="60394" x="6697663" y="3848100"/>
          <p14:tracePt t="60413" x="6777038" y="3776663"/>
          <p14:tracePt t="60428" x="6858000" y="3724275"/>
          <p14:tracePt t="60444" x="6965950" y="3670300"/>
          <p14:tracePt t="60460" x="7054850" y="3625850"/>
          <p14:tracePt t="60478" x="7197725" y="3581400"/>
          <p14:tracePt t="60494" x="7313613" y="3562350"/>
          <p14:tracePt t="60511" x="7419975" y="3544888"/>
          <p14:tracePt t="60527" x="7527925" y="3544888"/>
          <p14:tracePt t="60545" x="7643813" y="3554413"/>
          <p14:tracePt t="60560" x="7715250" y="3571875"/>
          <p14:tracePt t="60577" x="7796213" y="3608388"/>
          <p14:tracePt t="60584" x="7831138" y="3633788"/>
          <p14:tracePt t="60596" x="7912100" y="3670300"/>
          <p14:tracePt t="60610" x="8001000" y="3732213"/>
          <p14:tracePt t="60627" x="8072438" y="3795713"/>
          <p14:tracePt t="60644" x="8143875" y="3884613"/>
          <p14:tracePt t="60664" x="8232775" y="4044950"/>
          <p14:tracePt t="60677" x="8277225" y="4170363"/>
          <p14:tracePt t="60694" x="8331200" y="4330700"/>
          <p14:tracePt t="60711" x="8375650" y="4491038"/>
          <p14:tracePt t="60727" x="8429625" y="4687888"/>
          <p14:tracePt t="60745" x="8466138" y="4857750"/>
          <p14:tracePt t="60760" x="8501063" y="5045075"/>
          <p14:tracePt t="60780" x="8510588" y="5224463"/>
          <p14:tracePt t="60794" x="8510588" y="5340350"/>
          <p14:tracePt t="60810" x="8474075" y="5473700"/>
          <p14:tracePt t="60827" x="8429625" y="5626100"/>
          <p14:tracePt t="60846" x="8348663" y="5822950"/>
          <p14:tracePt t="60860" x="8277225" y="5929313"/>
          <p14:tracePt t="60878" x="8188325" y="6062663"/>
          <p14:tracePt t="60894" x="8099425" y="6180138"/>
          <p14:tracePt t="60912" x="7947025" y="6340475"/>
          <p14:tracePt t="60928" x="7840663" y="6429375"/>
          <p14:tracePt t="60944" x="7705725" y="6510338"/>
          <p14:tracePt t="61045" x="6715125" y="6537325"/>
          <p14:tracePt t="61061" x="6608763" y="6465888"/>
          <p14:tracePt t="61081" x="6473825" y="6348413"/>
          <p14:tracePt t="61095" x="6375400" y="6276975"/>
          <p14:tracePt t="61111" x="6296025" y="6215063"/>
          <p14:tracePt t="61127" x="6232525" y="6134100"/>
          <p14:tracePt t="61144" x="6153150" y="6037263"/>
          <p14:tracePt t="61163" x="6054725" y="5867400"/>
          <p14:tracePt t="61178" x="6000750" y="5759450"/>
          <p14:tracePt t="61194" x="5956300" y="5680075"/>
          <p14:tracePt t="61213" x="5894388" y="5545138"/>
          <p14:tracePt t="61228" x="5857875" y="5419725"/>
          <p14:tracePt t="61244" x="5830888" y="5303838"/>
          <p14:tracePt t="61261" x="5803900" y="5224463"/>
          <p14:tracePt t="61280" x="5795963" y="5126038"/>
          <p14:tracePt t="61294" x="5795963" y="5062538"/>
          <p14:tracePt t="61311" x="5795963" y="5000625"/>
          <p14:tracePt t="61328" x="5795963" y="4938713"/>
          <p14:tracePt t="61347" x="5795963" y="4857750"/>
          <p14:tracePt t="61361" x="5795963" y="4813300"/>
          <p14:tracePt t="61377" x="5795963" y="4776788"/>
          <p14:tracePt t="61398" x="5795963" y="4741863"/>
          <p14:tracePt t="61412" x="5795963" y="4732338"/>
          <p14:tracePt t="61428" x="5795963" y="4724400"/>
        </p14:tracePtLst>
      </p14:laserTraceLst>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noRot="1" noChangeAspect="1" noMove="1" noResize="1" noEditPoints="1" noAdjustHandles="1" noChangeArrowheads="1" noChangeShapeType="1" noTextEdit="1"/>
          </p:cNvSpPr>
          <p:nvPr>
            <p:ph idx="4294967295"/>
          </p:nvPr>
        </p:nvSpPr>
        <p:spPr>
          <a:xfrm>
            <a:off x="312391" y="1295400"/>
            <a:ext cx="7841009" cy="4724400"/>
          </a:xfrm>
          <a:blipFill rotWithShape="1">
            <a:blip r:embed="rId5"/>
            <a:stretch>
              <a:fillRect r="-699"/>
            </a:stretch>
          </a:blipFill>
          <a:ln>
            <a:miter lim="800000"/>
            <a:headEnd/>
            <a:tailEnd/>
          </a:ln>
          <a:extLst/>
        </p:spPr>
        <p:txBody>
          <a:bodyPr>
            <a:normAutofit/>
          </a:bodyPr>
          <a:lstStyle/>
          <a:p>
            <a:pPr marL="365760" indent="-256032" algn="l" rtl="0" eaLnBrk="1" fontAlgn="auto" hangingPunct="1">
              <a:spcBef>
                <a:spcPts val="400"/>
              </a:spcBef>
              <a:spcAft>
                <a:spcPts val="0"/>
              </a:spcAft>
              <a:buClr>
                <a:schemeClr val="accent1"/>
              </a:buClr>
              <a:buSzPct val="68000"/>
              <a:buFont typeface="Wingdings 3"/>
              <a:buChar char=""/>
              <a:defRPr/>
            </a:pPr>
            <a:r>
              <a:rPr lang="en-US" sz="2700">
                <a:noFill/>
              </a:rPr>
              <a:t> </a:t>
            </a:r>
          </a:p>
        </p:txBody>
      </p:sp>
      <p:sp>
        <p:nvSpPr>
          <p:cNvPr id="75779"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0F2D251A-06AD-4CD8-8A76-3D25A2696AA3}" type="slidenum">
              <a:rPr lang="ar-SA" altLang="ar-SA" sz="1000">
                <a:latin typeface="Lucida Sans Unicode" panose="020B0602030504020204" pitchFamily="34" charset="0"/>
              </a:rPr>
              <a:pPr rtl="0" eaLnBrk="1" hangingPunct="1">
                <a:spcBef>
                  <a:spcPct val="0"/>
                </a:spcBef>
                <a:buClrTx/>
                <a:buSzTx/>
                <a:buFontTx/>
                <a:buNone/>
              </a:pPr>
              <a:t>36</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639762"/>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a:effectLst>
                  <a:outerShdw blurRad="31750" dist="25400" dir="5400000" algn="tl" rotWithShape="0">
                    <a:srgbClr val="000000">
                      <a:alpha val="25000"/>
                    </a:srgbClr>
                  </a:outerShdw>
                </a:effectLst>
              </a:rPr>
              <a:t>Standard Deviation</a:t>
            </a:r>
          </a:p>
        </p:txBody>
      </p:sp>
      <p:graphicFrame>
        <p:nvGraphicFramePr>
          <p:cNvPr id="6" name="Table 5"/>
          <p:cNvGraphicFramePr>
            <a:graphicFrameLocks noGrp="1"/>
          </p:cNvGraphicFramePr>
          <p:nvPr/>
        </p:nvGraphicFramePr>
        <p:xfrm>
          <a:off x="4495800" y="1371600"/>
          <a:ext cx="2743200" cy="1554480"/>
        </p:xfrm>
        <a:graphic>
          <a:graphicData uri="http://schemas.openxmlformats.org/drawingml/2006/table">
            <a:tbl>
              <a:tblPr>
                <a:tableStyleId>{5C22544A-7EE6-4342-B048-85BDC9FD1C3A}</a:tableStyleId>
              </a:tblPr>
              <a:tblGrid>
                <a:gridCol w="381000">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tblGrid>
              <a:tr h="237109">
                <a:tc>
                  <a:txBody>
                    <a:bodyPr/>
                    <a:lstStyle/>
                    <a:p>
                      <a:pPr marL="0" marR="279400" algn="r" hangingPunct="0">
                        <a:spcBef>
                          <a:spcPts val="0"/>
                        </a:spcBef>
                        <a:spcAft>
                          <a:spcPts val="0"/>
                        </a:spcAft>
                        <a:tabLst>
                          <a:tab pos="913765" algn="l"/>
                          <a:tab pos="1878965" algn="l"/>
                          <a:tab pos="4457065" algn="l"/>
                        </a:tabLst>
                      </a:pPr>
                      <a:r>
                        <a:rPr lang="en-US" sz="1400" u="none" dirty="0">
                          <a:effectLst/>
                        </a:rPr>
                        <a:t>X</a:t>
                      </a:r>
                      <a:endParaRPr lang="en-US" sz="1000" u="none" dirty="0">
                        <a:effectLst/>
                        <a:latin typeface="Times New Roman"/>
                        <a:ea typeface="Times New Roman"/>
                      </a:endParaRPr>
                    </a:p>
                  </a:txBody>
                  <a:tcPr marL="68580" marR="68580" marT="0" marB="0">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endParaRPr lang="en-US"/>
                    </a:p>
                  </a:txBody>
                  <a:tcPr marL="68580" marR="68580" marT="0" marB="0">
                    <a:lnB w="12700" cap="flat" cmpd="sng" algn="ctr">
                      <a:solidFill>
                        <a:schemeClr val="tx1"/>
                      </a:solidFill>
                      <a:prstDash val="solid"/>
                      <a:round/>
                      <a:headEnd type="none" w="med" len="med"/>
                      <a:tailEnd type="none" w="med" len="med"/>
                    </a:lnB>
                    <a:blipFill rotWithShape="1">
                      <a:blip r:embed="rId6"/>
                      <a:stretch>
                        <a:fillRect l="-85333" t="-17949" r="-416000" b="-584615"/>
                      </a:stretch>
                    </a:blipFill>
                  </a:tcPr>
                </a:tc>
                <a:tc>
                  <a:txBody>
                    <a:bodyPr/>
                    <a:lstStyle/>
                    <a:p>
                      <a:endParaRPr lang="en-US"/>
                    </a:p>
                  </a:txBody>
                  <a:tcPr marL="68580" marR="68580" marT="0" marB="0">
                    <a:lnB w="12700" cap="flat" cmpd="sng" algn="ctr">
                      <a:solidFill>
                        <a:schemeClr val="tx1"/>
                      </a:solidFill>
                      <a:prstDash val="solid"/>
                      <a:round/>
                      <a:headEnd type="none" w="med" len="med"/>
                      <a:tailEnd type="none" w="med" len="med"/>
                    </a:lnB>
                    <a:blipFill rotWithShape="1">
                      <a:blip r:embed="rId6"/>
                      <a:stretch>
                        <a:fillRect l="-92667" t="-17949" r="-108000" b="-584615"/>
                      </a:stretch>
                    </a:blipFill>
                  </a:tcPr>
                </a:tc>
                <a:tc>
                  <a:txBody>
                    <a:bodyPr/>
                    <a:lstStyle/>
                    <a:p>
                      <a:endParaRPr lang="en-US"/>
                    </a:p>
                  </a:txBody>
                  <a:tcPr marL="68580" marR="68580" marT="0" marB="0">
                    <a:lnB w="12700" cap="flat" cmpd="sng" algn="ctr">
                      <a:solidFill>
                        <a:schemeClr val="tx1"/>
                      </a:solidFill>
                      <a:prstDash val="solid"/>
                      <a:round/>
                      <a:headEnd type="none" w="med" len="med"/>
                      <a:tailEnd type="none" w="med" len="med"/>
                    </a:lnB>
                    <a:blipFill rotWithShape="1">
                      <a:blip r:embed="rId6"/>
                      <a:stretch>
                        <a:fillRect l="-178395" t="-17949" b="-584615"/>
                      </a:stretch>
                    </a:blipFill>
                  </a:tcPr>
                </a:tc>
                <a:extLst>
                  <a:ext uri="{0D108BD9-81ED-4DB2-BD59-A6C34878D82A}">
                    <a16:rowId xmlns:a16="http://schemas.microsoft.com/office/drawing/2014/main" val="10000"/>
                  </a:ext>
                </a:extLst>
              </a:tr>
              <a:tr h="213360">
                <a:tc>
                  <a:txBody>
                    <a:bodyPr/>
                    <a:lstStyle/>
                    <a:p>
                      <a:pPr marL="0" marR="279400" algn="r" hangingPunct="0">
                        <a:spcBef>
                          <a:spcPts val="0"/>
                        </a:spcBef>
                        <a:spcAft>
                          <a:spcPts val="0"/>
                        </a:spcAft>
                        <a:tabLst>
                          <a:tab pos="913765" algn="l"/>
                          <a:tab pos="1878965" algn="l"/>
                          <a:tab pos="4457065" algn="l"/>
                        </a:tabLst>
                      </a:pPr>
                      <a:r>
                        <a:rPr lang="en-US" sz="1400" dirty="0">
                          <a:effectLst/>
                        </a:rPr>
                        <a:t>1</a:t>
                      </a:r>
                      <a:endParaRPr lang="en-US" sz="1000" dirty="0">
                        <a:effectLst/>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279400" algn="ctr" hangingPunct="0">
                        <a:spcBef>
                          <a:spcPts val="0"/>
                        </a:spcBef>
                        <a:spcAft>
                          <a:spcPts val="0"/>
                        </a:spcAft>
                        <a:tabLst>
                          <a:tab pos="913765" algn="l"/>
                          <a:tab pos="1878965" algn="l"/>
                          <a:tab pos="4457065" algn="l"/>
                        </a:tabLst>
                      </a:pPr>
                      <a:r>
                        <a:rPr lang="en-US" sz="1400" dirty="0">
                          <a:effectLst/>
                        </a:rPr>
                        <a:t>3</a:t>
                      </a:r>
                      <a:endParaRPr lang="en-US" sz="1000" dirty="0">
                        <a:effectLst/>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279400" algn="r" hangingPunct="0">
                        <a:spcBef>
                          <a:spcPts val="0"/>
                        </a:spcBef>
                        <a:spcAft>
                          <a:spcPts val="0"/>
                        </a:spcAft>
                        <a:tabLst>
                          <a:tab pos="913765" algn="l"/>
                          <a:tab pos="1878965" algn="l"/>
                          <a:tab pos="4457065" algn="l"/>
                        </a:tabLst>
                      </a:pPr>
                      <a:r>
                        <a:rPr lang="en-US" sz="1400">
                          <a:effectLst/>
                        </a:rPr>
                        <a:t>-2</a:t>
                      </a:r>
                      <a:endParaRPr lang="en-US" sz="1000">
                        <a:effectLst/>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279400" algn="r" hangingPunct="0">
                        <a:spcBef>
                          <a:spcPts val="0"/>
                        </a:spcBef>
                        <a:spcAft>
                          <a:spcPts val="0"/>
                        </a:spcAft>
                        <a:tabLst>
                          <a:tab pos="913765" algn="l"/>
                          <a:tab pos="1878965" algn="l"/>
                          <a:tab pos="4457065" algn="l"/>
                        </a:tabLst>
                      </a:pPr>
                      <a:r>
                        <a:rPr lang="en-US" sz="1400">
                          <a:effectLst/>
                        </a:rPr>
                        <a:t>4</a:t>
                      </a:r>
                      <a:endParaRPr lang="en-US" sz="1000">
                        <a:effectLst/>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213360">
                <a:tc>
                  <a:txBody>
                    <a:bodyPr/>
                    <a:lstStyle/>
                    <a:p>
                      <a:pPr marL="0" marR="279400" algn="r" hangingPunct="0">
                        <a:spcBef>
                          <a:spcPts val="0"/>
                        </a:spcBef>
                        <a:spcAft>
                          <a:spcPts val="0"/>
                        </a:spcAft>
                        <a:tabLst>
                          <a:tab pos="913765" algn="l"/>
                          <a:tab pos="1878965" algn="l"/>
                          <a:tab pos="4457065" algn="l"/>
                        </a:tabLst>
                      </a:pPr>
                      <a:r>
                        <a:rPr lang="en-US" sz="1400" dirty="0">
                          <a:effectLst/>
                        </a:rPr>
                        <a:t>2</a:t>
                      </a:r>
                      <a:endParaRPr lang="en-US" sz="1000" dirty="0">
                        <a:effectLst/>
                        <a:latin typeface="Times New Roman"/>
                        <a:ea typeface="Times New Roman"/>
                      </a:endParaRPr>
                    </a:p>
                  </a:txBody>
                  <a:tcPr marL="68580" marR="68580" marT="0" marB="0"/>
                </a:tc>
                <a:tc>
                  <a:txBody>
                    <a:bodyPr/>
                    <a:lstStyle/>
                    <a:p>
                      <a:pPr marL="0" marR="279400" algn="ctr" hangingPunct="0">
                        <a:spcBef>
                          <a:spcPts val="0"/>
                        </a:spcBef>
                        <a:spcAft>
                          <a:spcPts val="0"/>
                        </a:spcAft>
                        <a:tabLst>
                          <a:tab pos="913765" algn="l"/>
                          <a:tab pos="1878965" algn="l"/>
                          <a:tab pos="4457065" algn="l"/>
                        </a:tabLst>
                      </a:pPr>
                      <a:r>
                        <a:rPr lang="en-US" sz="1400" dirty="0">
                          <a:effectLst/>
                        </a:rPr>
                        <a:t>3</a:t>
                      </a:r>
                      <a:endParaRPr lang="en-US" sz="1000" dirty="0">
                        <a:effectLst/>
                        <a:latin typeface="Times New Roman"/>
                        <a:ea typeface="Times New Roman"/>
                      </a:endParaRPr>
                    </a:p>
                  </a:txBody>
                  <a:tcPr marL="68580" marR="68580" marT="0" marB="0"/>
                </a:tc>
                <a:tc>
                  <a:txBody>
                    <a:bodyPr/>
                    <a:lstStyle/>
                    <a:p>
                      <a:pPr marL="0" marR="279400" algn="r" hangingPunct="0">
                        <a:spcBef>
                          <a:spcPts val="0"/>
                        </a:spcBef>
                        <a:spcAft>
                          <a:spcPts val="0"/>
                        </a:spcAft>
                        <a:tabLst>
                          <a:tab pos="913765" algn="l"/>
                          <a:tab pos="1878965" algn="l"/>
                          <a:tab pos="4457065" algn="l"/>
                        </a:tabLst>
                      </a:pPr>
                      <a:r>
                        <a:rPr lang="en-US" sz="1400">
                          <a:effectLst/>
                        </a:rPr>
                        <a:t>-1</a:t>
                      </a:r>
                      <a:endParaRPr lang="en-US" sz="1000">
                        <a:effectLst/>
                        <a:latin typeface="Times New Roman"/>
                        <a:ea typeface="Times New Roman"/>
                      </a:endParaRPr>
                    </a:p>
                  </a:txBody>
                  <a:tcPr marL="68580" marR="68580" marT="0" marB="0"/>
                </a:tc>
                <a:tc>
                  <a:txBody>
                    <a:bodyPr/>
                    <a:lstStyle/>
                    <a:p>
                      <a:pPr marL="0" marR="279400" algn="r" hangingPunct="0">
                        <a:spcBef>
                          <a:spcPts val="0"/>
                        </a:spcBef>
                        <a:spcAft>
                          <a:spcPts val="0"/>
                        </a:spcAft>
                        <a:tabLst>
                          <a:tab pos="913765" algn="l"/>
                          <a:tab pos="1878965" algn="l"/>
                          <a:tab pos="4457065" algn="l"/>
                        </a:tabLst>
                      </a:pPr>
                      <a:r>
                        <a:rPr lang="en-US" sz="1400">
                          <a:effectLst/>
                        </a:rPr>
                        <a:t>1</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2"/>
                  </a:ext>
                </a:extLst>
              </a:tr>
              <a:tr h="213360">
                <a:tc>
                  <a:txBody>
                    <a:bodyPr/>
                    <a:lstStyle/>
                    <a:p>
                      <a:pPr marL="0" marR="279400" algn="r" hangingPunct="0">
                        <a:spcBef>
                          <a:spcPts val="0"/>
                        </a:spcBef>
                        <a:spcAft>
                          <a:spcPts val="0"/>
                        </a:spcAft>
                        <a:tabLst>
                          <a:tab pos="913765" algn="l"/>
                          <a:tab pos="1878965" algn="l"/>
                          <a:tab pos="4457065" algn="l"/>
                        </a:tabLst>
                      </a:pPr>
                      <a:r>
                        <a:rPr lang="en-US" sz="1400" dirty="0">
                          <a:effectLst/>
                        </a:rPr>
                        <a:t>3</a:t>
                      </a:r>
                      <a:endParaRPr lang="en-US" sz="1000" dirty="0">
                        <a:effectLst/>
                        <a:latin typeface="Times New Roman"/>
                        <a:ea typeface="Times New Roman"/>
                      </a:endParaRPr>
                    </a:p>
                  </a:txBody>
                  <a:tcPr marL="68580" marR="68580" marT="0" marB="0"/>
                </a:tc>
                <a:tc>
                  <a:txBody>
                    <a:bodyPr/>
                    <a:lstStyle/>
                    <a:p>
                      <a:pPr marL="0" marR="279400" algn="ctr" hangingPunct="0">
                        <a:spcBef>
                          <a:spcPts val="0"/>
                        </a:spcBef>
                        <a:spcAft>
                          <a:spcPts val="0"/>
                        </a:spcAft>
                        <a:tabLst>
                          <a:tab pos="913765" algn="l"/>
                          <a:tab pos="1878965" algn="l"/>
                          <a:tab pos="4457065" algn="l"/>
                        </a:tabLst>
                      </a:pPr>
                      <a:r>
                        <a:rPr lang="en-US" sz="1400" dirty="0">
                          <a:effectLst/>
                        </a:rPr>
                        <a:t>3</a:t>
                      </a:r>
                      <a:endParaRPr lang="en-US" sz="1000" dirty="0">
                        <a:effectLst/>
                        <a:latin typeface="Times New Roman"/>
                        <a:ea typeface="Times New Roman"/>
                      </a:endParaRPr>
                    </a:p>
                  </a:txBody>
                  <a:tcPr marL="68580" marR="68580" marT="0" marB="0"/>
                </a:tc>
                <a:tc>
                  <a:txBody>
                    <a:bodyPr/>
                    <a:lstStyle/>
                    <a:p>
                      <a:pPr marL="0" marR="279400" algn="r" hangingPunct="0">
                        <a:spcBef>
                          <a:spcPts val="0"/>
                        </a:spcBef>
                        <a:spcAft>
                          <a:spcPts val="0"/>
                        </a:spcAft>
                        <a:tabLst>
                          <a:tab pos="913765" algn="l"/>
                          <a:tab pos="1878965" algn="l"/>
                          <a:tab pos="4457065" algn="l"/>
                        </a:tabLst>
                      </a:pPr>
                      <a:r>
                        <a:rPr lang="en-US" sz="1400" dirty="0">
                          <a:effectLst/>
                        </a:rPr>
                        <a:t>0</a:t>
                      </a:r>
                      <a:endParaRPr lang="en-US" sz="1000" dirty="0">
                        <a:effectLst/>
                        <a:latin typeface="Times New Roman"/>
                        <a:ea typeface="Times New Roman"/>
                      </a:endParaRPr>
                    </a:p>
                  </a:txBody>
                  <a:tcPr marL="68580" marR="68580" marT="0" marB="0"/>
                </a:tc>
                <a:tc>
                  <a:txBody>
                    <a:bodyPr/>
                    <a:lstStyle/>
                    <a:p>
                      <a:pPr marL="0" marR="279400" algn="r" hangingPunct="0">
                        <a:spcBef>
                          <a:spcPts val="0"/>
                        </a:spcBef>
                        <a:spcAft>
                          <a:spcPts val="0"/>
                        </a:spcAft>
                        <a:tabLst>
                          <a:tab pos="913765" algn="l"/>
                          <a:tab pos="1878965" algn="l"/>
                          <a:tab pos="4457065" algn="l"/>
                        </a:tabLst>
                      </a:pPr>
                      <a:r>
                        <a:rPr lang="en-US" sz="1400">
                          <a:effectLst/>
                        </a:rPr>
                        <a:t>0</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3"/>
                  </a:ext>
                </a:extLst>
              </a:tr>
              <a:tr h="213360">
                <a:tc>
                  <a:txBody>
                    <a:bodyPr/>
                    <a:lstStyle/>
                    <a:p>
                      <a:pPr marL="0" marR="279400" algn="r" hangingPunct="0">
                        <a:spcBef>
                          <a:spcPts val="0"/>
                        </a:spcBef>
                        <a:spcAft>
                          <a:spcPts val="0"/>
                        </a:spcAft>
                        <a:tabLst>
                          <a:tab pos="913765" algn="l"/>
                          <a:tab pos="1878965" algn="l"/>
                          <a:tab pos="4457065" algn="l"/>
                        </a:tabLst>
                      </a:pPr>
                      <a:r>
                        <a:rPr lang="en-US" sz="1400" dirty="0">
                          <a:effectLst/>
                        </a:rPr>
                        <a:t>4</a:t>
                      </a:r>
                      <a:endParaRPr lang="en-US" sz="1000" dirty="0">
                        <a:effectLst/>
                        <a:latin typeface="Times New Roman"/>
                        <a:ea typeface="Times New Roman"/>
                      </a:endParaRPr>
                    </a:p>
                  </a:txBody>
                  <a:tcPr marL="68580" marR="68580" marT="0" marB="0"/>
                </a:tc>
                <a:tc>
                  <a:txBody>
                    <a:bodyPr/>
                    <a:lstStyle/>
                    <a:p>
                      <a:pPr marL="0" marR="279400" algn="ctr" hangingPunct="0">
                        <a:spcBef>
                          <a:spcPts val="0"/>
                        </a:spcBef>
                        <a:spcAft>
                          <a:spcPts val="0"/>
                        </a:spcAft>
                        <a:tabLst>
                          <a:tab pos="913765" algn="l"/>
                          <a:tab pos="1878965" algn="l"/>
                          <a:tab pos="4457065" algn="l"/>
                        </a:tabLst>
                      </a:pPr>
                      <a:r>
                        <a:rPr lang="en-US" sz="1400" dirty="0">
                          <a:effectLst/>
                        </a:rPr>
                        <a:t>3</a:t>
                      </a:r>
                      <a:endParaRPr lang="en-US" sz="1000" dirty="0">
                        <a:effectLst/>
                        <a:latin typeface="Times New Roman"/>
                        <a:ea typeface="Times New Roman"/>
                      </a:endParaRPr>
                    </a:p>
                  </a:txBody>
                  <a:tcPr marL="68580" marR="68580" marT="0" marB="0"/>
                </a:tc>
                <a:tc>
                  <a:txBody>
                    <a:bodyPr/>
                    <a:lstStyle/>
                    <a:p>
                      <a:pPr marL="0" marR="279400" algn="r" hangingPunct="0">
                        <a:spcBef>
                          <a:spcPts val="0"/>
                        </a:spcBef>
                        <a:spcAft>
                          <a:spcPts val="0"/>
                        </a:spcAft>
                        <a:tabLst>
                          <a:tab pos="913765" algn="l"/>
                          <a:tab pos="1878965" algn="l"/>
                          <a:tab pos="4457065" algn="l"/>
                        </a:tabLst>
                      </a:pPr>
                      <a:r>
                        <a:rPr lang="en-US" sz="1400" dirty="0">
                          <a:effectLst/>
                        </a:rPr>
                        <a:t>1</a:t>
                      </a:r>
                      <a:endParaRPr lang="en-US" sz="1000" dirty="0">
                        <a:effectLst/>
                        <a:latin typeface="Times New Roman"/>
                        <a:ea typeface="Times New Roman"/>
                      </a:endParaRPr>
                    </a:p>
                  </a:txBody>
                  <a:tcPr marL="68580" marR="68580" marT="0" marB="0"/>
                </a:tc>
                <a:tc>
                  <a:txBody>
                    <a:bodyPr/>
                    <a:lstStyle/>
                    <a:p>
                      <a:pPr marL="0" marR="279400" algn="r" hangingPunct="0">
                        <a:spcBef>
                          <a:spcPts val="0"/>
                        </a:spcBef>
                        <a:spcAft>
                          <a:spcPts val="0"/>
                        </a:spcAft>
                        <a:tabLst>
                          <a:tab pos="913765" algn="l"/>
                          <a:tab pos="1878965" algn="l"/>
                          <a:tab pos="4457065" algn="l"/>
                        </a:tabLst>
                      </a:pPr>
                      <a:r>
                        <a:rPr lang="en-US" sz="1400">
                          <a:effectLst/>
                        </a:rPr>
                        <a:t>1</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4"/>
                  </a:ext>
                </a:extLst>
              </a:tr>
              <a:tr h="213360">
                <a:tc>
                  <a:txBody>
                    <a:bodyPr/>
                    <a:lstStyle/>
                    <a:p>
                      <a:pPr marL="0" marR="279400" algn="r" hangingPunct="0">
                        <a:spcBef>
                          <a:spcPts val="0"/>
                        </a:spcBef>
                        <a:spcAft>
                          <a:spcPts val="0"/>
                        </a:spcAft>
                        <a:tabLst>
                          <a:tab pos="913765" algn="l"/>
                          <a:tab pos="1878965" algn="l"/>
                          <a:tab pos="4457065" algn="l"/>
                        </a:tabLst>
                      </a:pPr>
                      <a:r>
                        <a:rPr lang="en-US" sz="1400" dirty="0">
                          <a:effectLst/>
                        </a:rPr>
                        <a:t>5</a:t>
                      </a:r>
                      <a:endParaRPr lang="en-US" sz="1000" dirty="0">
                        <a:effectLst/>
                        <a:latin typeface="Times New Roman"/>
                        <a:ea typeface="Times New Roman"/>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279400" algn="ctr" hangingPunct="0">
                        <a:spcBef>
                          <a:spcPts val="0"/>
                        </a:spcBef>
                        <a:spcAft>
                          <a:spcPts val="0"/>
                        </a:spcAft>
                        <a:tabLst>
                          <a:tab pos="913765" algn="l"/>
                          <a:tab pos="1878965" algn="l"/>
                          <a:tab pos="4457065" algn="l"/>
                        </a:tabLst>
                      </a:pPr>
                      <a:r>
                        <a:rPr lang="en-US" sz="1400" dirty="0">
                          <a:effectLst/>
                        </a:rPr>
                        <a:t>3</a:t>
                      </a:r>
                      <a:endParaRPr lang="en-US" sz="1000" dirty="0">
                        <a:effectLst/>
                        <a:latin typeface="Times New Roman"/>
                        <a:ea typeface="Times New Roman"/>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279400" algn="r" hangingPunct="0">
                        <a:spcBef>
                          <a:spcPts val="0"/>
                        </a:spcBef>
                        <a:spcAft>
                          <a:spcPts val="0"/>
                        </a:spcAft>
                        <a:tabLst>
                          <a:tab pos="913765" algn="l"/>
                          <a:tab pos="1878965" algn="l"/>
                          <a:tab pos="4457065" algn="l"/>
                        </a:tabLst>
                      </a:pPr>
                      <a:r>
                        <a:rPr lang="en-US" sz="1400">
                          <a:effectLst/>
                        </a:rPr>
                        <a:t>2</a:t>
                      </a:r>
                      <a:endParaRPr lang="en-US" sz="1000">
                        <a:effectLst/>
                        <a:latin typeface="Times New Roman"/>
                        <a:ea typeface="Times New Roman"/>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279400" algn="r" hangingPunct="0">
                        <a:spcBef>
                          <a:spcPts val="0"/>
                        </a:spcBef>
                        <a:spcAft>
                          <a:spcPts val="0"/>
                        </a:spcAft>
                        <a:tabLst>
                          <a:tab pos="913765" algn="l"/>
                          <a:tab pos="1878965" algn="l"/>
                          <a:tab pos="4457065" algn="l"/>
                        </a:tabLst>
                      </a:pPr>
                      <a:r>
                        <a:rPr lang="en-US" sz="1400">
                          <a:effectLst/>
                        </a:rPr>
                        <a:t>4</a:t>
                      </a:r>
                      <a:endParaRPr lang="en-US" sz="1000">
                        <a:effectLst/>
                        <a:latin typeface="Times New Roman"/>
                        <a:ea typeface="Times New Roman"/>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13360">
                <a:tc>
                  <a:txBody>
                    <a:bodyPr/>
                    <a:lstStyle/>
                    <a:p>
                      <a:pPr marL="0" marR="279400" algn="r" hangingPunct="0">
                        <a:spcBef>
                          <a:spcPts val="0"/>
                        </a:spcBef>
                        <a:spcAft>
                          <a:spcPts val="0"/>
                        </a:spcAft>
                        <a:tabLst>
                          <a:tab pos="913765" algn="l"/>
                          <a:tab pos="1878965" algn="l"/>
                          <a:tab pos="4457065" algn="l"/>
                        </a:tabLst>
                      </a:pPr>
                      <a:r>
                        <a:rPr lang="en-US" sz="1400" dirty="0">
                          <a:effectLst/>
                        </a:rPr>
                        <a:t> </a:t>
                      </a:r>
                      <a:endParaRPr lang="en-US" sz="1000" dirty="0">
                        <a:effectLst/>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solidFill>
                      <a:schemeClr val="bg2">
                        <a:lumMod val="75000"/>
                      </a:schemeClr>
                    </a:solidFill>
                  </a:tcPr>
                </a:tc>
                <a:tc>
                  <a:txBody>
                    <a:bodyPr/>
                    <a:lstStyle/>
                    <a:p>
                      <a:pPr marL="0" marR="279400" algn="ctr" hangingPunct="0">
                        <a:spcBef>
                          <a:spcPts val="0"/>
                        </a:spcBef>
                        <a:spcAft>
                          <a:spcPts val="0"/>
                        </a:spcAft>
                        <a:tabLst>
                          <a:tab pos="913765" algn="l"/>
                          <a:tab pos="1878965" algn="l"/>
                          <a:tab pos="4457065" algn="l"/>
                        </a:tabLst>
                      </a:pPr>
                      <a:r>
                        <a:rPr lang="en-US" sz="1400" dirty="0">
                          <a:effectLst/>
                        </a:rPr>
                        <a:t> </a:t>
                      </a:r>
                      <a:endParaRPr lang="en-US" sz="1000" dirty="0">
                        <a:effectLst/>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solidFill>
                      <a:schemeClr val="bg2">
                        <a:lumMod val="75000"/>
                      </a:schemeClr>
                    </a:solidFill>
                  </a:tcPr>
                </a:tc>
                <a:tc>
                  <a:txBody>
                    <a:bodyPr/>
                    <a:lstStyle/>
                    <a:p>
                      <a:pPr marL="0" marR="279400" algn="r" hangingPunct="0">
                        <a:spcBef>
                          <a:spcPts val="0"/>
                        </a:spcBef>
                        <a:spcAft>
                          <a:spcPts val="0"/>
                        </a:spcAft>
                        <a:tabLst>
                          <a:tab pos="913765" algn="l"/>
                          <a:tab pos="1878965" algn="l"/>
                          <a:tab pos="4457065" algn="l"/>
                        </a:tabLst>
                      </a:pPr>
                      <a:r>
                        <a:rPr lang="en-US" sz="1400" dirty="0">
                          <a:effectLst/>
                        </a:rPr>
                        <a:t>∑=0</a:t>
                      </a:r>
                      <a:endParaRPr lang="en-US" sz="1000" dirty="0">
                        <a:effectLst/>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solidFill>
                      <a:schemeClr val="bg2">
                        <a:lumMod val="75000"/>
                      </a:schemeClr>
                    </a:solidFill>
                  </a:tcPr>
                </a:tc>
                <a:tc>
                  <a:txBody>
                    <a:bodyPr/>
                    <a:lstStyle/>
                    <a:p>
                      <a:pPr marL="0" marR="279400" algn="r" hangingPunct="0">
                        <a:spcBef>
                          <a:spcPts val="0"/>
                        </a:spcBef>
                        <a:spcAft>
                          <a:spcPts val="0"/>
                        </a:spcAft>
                        <a:tabLst>
                          <a:tab pos="913765" algn="l"/>
                          <a:tab pos="1878965" algn="l"/>
                          <a:tab pos="4457065" algn="l"/>
                        </a:tabLst>
                      </a:pPr>
                      <a:r>
                        <a:rPr lang="en-US" sz="1400" dirty="0">
                          <a:effectLst/>
                        </a:rPr>
                        <a:t>10</a:t>
                      </a:r>
                      <a:endParaRPr lang="en-US" sz="1000" dirty="0">
                        <a:effectLst/>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solidFill>
                      <a:schemeClr val="bg2">
                        <a:lumMod val="75000"/>
                      </a:schemeClr>
                    </a:solidFill>
                  </a:tcPr>
                </a:tc>
                <a:extLst>
                  <a:ext uri="{0D108BD9-81ED-4DB2-BD59-A6C34878D82A}">
                    <a16:rowId xmlns:a16="http://schemas.microsoft.com/office/drawing/2014/main" val="10006"/>
                  </a:ext>
                </a:extLst>
              </a:tr>
            </a:tbl>
          </a:graphicData>
        </a:graphic>
      </p:graphicFrame>
      <p:graphicFrame>
        <p:nvGraphicFramePr>
          <p:cNvPr id="10" name="Table 9"/>
          <p:cNvGraphicFramePr>
            <a:graphicFrameLocks noGrp="1"/>
          </p:cNvGraphicFramePr>
          <p:nvPr/>
        </p:nvGraphicFramePr>
        <p:xfrm>
          <a:off x="4495800" y="3733800"/>
          <a:ext cx="3048000" cy="155448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gridCol w="914151">
                  <a:extLst>
                    <a:ext uri="{9D8B030D-6E8A-4147-A177-3AD203B41FA5}">
                      <a16:colId xmlns:a16="http://schemas.microsoft.com/office/drawing/2014/main" val="20002"/>
                    </a:ext>
                  </a:extLst>
                </a:gridCol>
                <a:gridCol w="990849">
                  <a:extLst>
                    <a:ext uri="{9D8B030D-6E8A-4147-A177-3AD203B41FA5}">
                      <a16:colId xmlns:a16="http://schemas.microsoft.com/office/drawing/2014/main" val="20003"/>
                    </a:ext>
                  </a:extLst>
                </a:gridCol>
              </a:tblGrid>
              <a:tr h="237109">
                <a:tc>
                  <a:txBody>
                    <a:bodyPr/>
                    <a:lstStyle/>
                    <a:p>
                      <a:pPr marL="0" marR="279400" algn="r" hangingPunct="0">
                        <a:spcBef>
                          <a:spcPts val="0"/>
                        </a:spcBef>
                        <a:spcAft>
                          <a:spcPts val="0"/>
                        </a:spcAft>
                        <a:tabLst>
                          <a:tab pos="913765" algn="l"/>
                          <a:tab pos="1878965" algn="l"/>
                          <a:tab pos="4457065" algn="l"/>
                        </a:tabLst>
                      </a:pPr>
                      <a:r>
                        <a:rPr lang="en-US" sz="1400" dirty="0">
                          <a:effectLst/>
                        </a:rPr>
                        <a:t>Y</a:t>
                      </a:r>
                      <a:endParaRPr lang="en-US" sz="1000" dirty="0">
                        <a:effectLst/>
                        <a:latin typeface="Times New Roman"/>
                        <a:ea typeface="Times New Roman"/>
                      </a:endParaRPr>
                    </a:p>
                  </a:txBody>
                  <a:tcPr marL="68580" marR="68580" marT="0" marB="0">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endParaRPr lang="en-US"/>
                    </a:p>
                  </a:txBody>
                  <a:tcPr marL="68580" marR="68580" marT="0" marB="0">
                    <a:lnB w="12700" cap="flat" cmpd="sng" algn="ctr">
                      <a:solidFill>
                        <a:schemeClr val="tx1"/>
                      </a:solidFill>
                      <a:prstDash val="solid"/>
                      <a:round/>
                      <a:headEnd type="none" w="med" len="med"/>
                      <a:tailEnd type="none" w="med" len="med"/>
                    </a:lnB>
                    <a:blipFill rotWithShape="1">
                      <a:blip r:embed="rId7"/>
                      <a:stretch>
                        <a:fillRect l="-152000" t="-20513" r="-416000" b="-584615"/>
                      </a:stretch>
                    </a:blipFill>
                  </a:tcPr>
                </a:tc>
                <a:tc>
                  <a:txBody>
                    <a:bodyPr/>
                    <a:lstStyle/>
                    <a:p>
                      <a:endParaRPr lang="en-US"/>
                    </a:p>
                  </a:txBody>
                  <a:tcPr marL="68580" marR="68580" marT="0" marB="0">
                    <a:lnB w="12700" cap="flat" cmpd="sng" algn="ctr">
                      <a:solidFill>
                        <a:schemeClr val="tx1"/>
                      </a:solidFill>
                      <a:prstDash val="solid"/>
                      <a:round/>
                      <a:headEnd type="none" w="med" len="med"/>
                      <a:tailEnd type="none" w="med" len="med"/>
                    </a:lnB>
                    <a:blipFill rotWithShape="1">
                      <a:blip r:embed="rId7"/>
                      <a:stretch>
                        <a:fillRect l="-126846" t="-20513" r="-109396" b="-584615"/>
                      </a:stretch>
                    </a:blipFill>
                  </a:tcPr>
                </a:tc>
                <a:tc>
                  <a:txBody>
                    <a:bodyPr/>
                    <a:lstStyle/>
                    <a:p>
                      <a:endParaRPr lang="en-US"/>
                    </a:p>
                  </a:txBody>
                  <a:tcPr marL="68580" marR="68580" marT="0" marB="0">
                    <a:lnB w="12700" cap="flat" cmpd="sng" algn="ctr">
                      <a:solidFill>
                        <a:schemeClr val="tx1"/>
                      </a:solidFill>
                      <a:prstDash val="solid"/>
                      <a:round/>
                      <a:headEnd type="none" w="med" len="med"/>
                      <a:tailEnd type="none" w="med" len="med"/>
                    </a:lnB>
                    <a:blipFill rotWithShape="1">
                      <a:blip r:embed="rId7"/>
                      <a:stretch>
                        <a:fillRect l="-207362" t="-20513" b="-584615"/>
                      </a:stretch>
                    </a:blipFill>
                  </a:tcPr>
                </a:tc>
                <a:extLst>
                  <a:ext uri="{0D108BD9-81ED-4DB2-BD59-A6C34878D82A}">
                    <a16:rowId xmlns:a16="http://schemas.microsoft.com/office/drawing/2014/main" val="10000"/>
                  </a:ext>
                </a:extLst>
              </a:tr>
              <a:tr h="213360">
                <a:tc>
                  <a:txBody>
                    <a:bodyPr/>
                    <a:lstStyle/>
                    <a:p>
                      <a:pPr marL="0" marR="279400" algn="r" hangingPunct="0">
                        <a:spcBef>
                          <a:spcPts val="0"/>
                        </a:spcBef>
                        <a:spcAft>
                          <a:spcPts val="0"/>
                        </a:spcAft>
                        <a:tabLst>
                          <a:tab pos="913765" algn="l"/>
                          <a:tab pos="1878965" algn="l"/>
                          <a:tab pos="4457065" algn="l"/>
                        </a:tabLst>
                      </a:pPr>
                      <a:r>
                        <a:rPr lang="en-US" sz="1400" dirty="0">
                          <a:effectLst/>
                        </a:rPr>
                        <a:t>0</a:t>
                      </a:r>
                      <a:endParaRPr lang="en-US" sz="1000" dirty="0">
                        <a:effectLst/>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279400" algn="r" hangingPunct="0">
                        <a:spcBef>
                          <a:spcPts val="0"/>
                        </a:spcBef>
                        <a:spcAft>
                          <a:spcPts val="0"/>
                        </a:spcAft>
                        <a:tabLst>
                          <a:tab pos="913765" algn="l"/>
                          <a:tab pos="1878965" algn="l"/>
                          <a:tab pos="4457065" algn="l"/>
                        </a:tabLst>
                      </a:pPr>
                      <a:r>
                        <a:rPr lang="en-US" sz="1400" dirty="0">
                          <a:effectLst/>
                        </a:rPr>
                        <a:t>3</a:t>
                      </a:r>
                      <a:endParaRPr lang="en-US" sz="1000" dirty="0">
                        <a:effectLst/>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279400" algn="r" hangingPunct="0">
                        <a:spcBef>
                          <a:spcPts val="0"/>
                        </a:spcBef>
                        <a:spcAft>
                          <a:spcPts val="0"/>
                        </a:spcAft>
                        <a:tabLst>
                          <a:tab pos="913765" algn="l"/>
                          <a:tab pos="1878965" algn="l"/>
                          <a:tab pos="4457065" algn="l"/>
                        </a:tabLst>
                      </a:pPr>
                      <a:r>
                        <a:rPr lang="en-US" sz="1400" dirty="0">
                          <a:effectLst/>
                        </a:rPr>
                        <a:t>-3</a:t>
                      </a:r>
                      <a:endParaRPr lang="en-US" sz="1000" dirty="0">
                        <a:effectLst/>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279400" algn="r" hangingPunct="0">
                        <a:spcBef>
                          <a:spcPts val="0"/>
                        </a:spcBef>
                        <a:spcAft>
                          <a:spcPts val="0"/>
                        </a:spcAft>
                        <a:tabLst>
                          <a:tab pos="913765" algn="l"/>
                          <a:tab pos="1878965" algn="l"/>
                          <a:tab pos="4457065" algn="l"/>
                        </a:tabLst>
                      </a:pPr>
                      <a:r>
                        <a:rPr lang="en-US" sz="1400">
                          <a:effectLst/>
                        </a:rPr>
                        <a:t>9</a:t>
                      </a:r>
                      <a:endParaRPr lang="en-US" sz="1000">
                        <a:effectLst/>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213360">
                <a:tc>
                  <a:txBody>
                    <a:bodyPr/>
                    <a:lstStyle/>
                    <a:p>
                      <a:pPr marL="0" marR="279400" algn="r" hangingPunct="0">
                        <a:spcBef>
                          <a:spcPts val="0"/>
                        </a:spcBef>
                        <a:spcAft>
                          <a:spcPts val="0"/>
                        </a:spcAft>
                        <a:tabLst>
                          <a:tab pos="913765" algn="l"/>
                          <a:tab pos="1878965" algn="l"/>
                          <a:tab pos="4457065" algn="l"/>
                        </a:tabLst>
                      </a:pPr>
                      <a:r>
                        <a:rPr lang="en-US" sz="1400" dirty="0">
                          <a:effectLst/>
                        </a:rPr>
                        <a:t>0</a:t>
                      </a:r>
                      <a:endParaRPr lang="en-US" sz="1000" dirty="0">
                        <a:effectLst/>
                        <a:latin typeface="Times New Roman"/>
                        <a:ea typeface="Times New Roman"/>
                      </a:endParaRPr>
                    </a:p>
                  </a:txBody>
                  <a:tcPr marL="68580" marR="68580" marT="0" marB="0"/>
                </a:tc>
                <a:tc>
                  <a:txBody>
                    <a:bodyPr/>
                    <a:lstStyle/>
                    <a:p>
                      <a:pPr marL="0" marR="279400" algn="r" hangingPunct="0">
                        <a:spcBef>
                          <a:spcPts val="0"/>
                        </a:spcBef>
                        <a:spcAft>
                          <a:spcPts val="0"/>
                        </a:spcAft>
                        <a:tabLst>
                          <a:tab pos="913765" algn="l"/>
                          <a:tab pos="1878965" algn="l"/>
                          <a:tab pos="4457065" algn="l"/>
                        </a:tabLst>
                      </a:pPr>
                      <a:r>
                        <a:rPr lang="en-US" sz="1400" dirty="0">
                          <a:effectLst/>
                        </a:rPr>
                        <a:t>3</a:t>
                      </a:r>
                      <a:endParaRPr lang="en-US" sz="1000" dirty="0">
                        <a:effectLst/>
                        <a:latin typeface="Times New Roman"/>
                        <a:ea typeface="Times New Roman"/>
                      </a:endParaRPr>
                    </a:p>
                  </a:txBody>
                  <a:tcPr marL="68580" marR="68580" marT="0" marB="0"/>
                </a:tc>
                <a:tc>
                  <a:txBody>
                    <a:bodyPr/>
                    <a:lstStyle/>
                    <a:p>
                      <a:pPr marL="0" marR="279400" algn="r" hangingPunct="0">
                        <a:spcBef>
                          <a:spcPts val="0"/>
                        </a:spcBef>
                        <a:spcAft>
                          <a:spcPts val="0"/>
                        </a:spcAft>
                        <a:tabLst>
                          <a:tab pos="913765" algn="l"/>
                          <a:tab pos="1878965" algn="l"/>
                          <a:tab pos="4457065" algn="l"/>
                        </a:tabLst>
                      </a:pPr>
                      <a:r>
                        <a:rPr lang="en-US" sz="1400" dirty="0">
                          <a:effectLst/>
                        </a:rPr>
                        <a:t>-3</a:t>
                      </a:r>
                      <a:endParaRPr lang="en-US" sz="1000" dirty="0">
                        <a:effectLst/>
                        <a:latin typeface="Times New Roman"/>
                        <a:ea typeface="Times New Roman"/>
                      </a:endParaRPr>
                    </a:p>
                  </a:txBody>
                  <a:tcPr marL="68580" marR="68580" marT="0" marB="0"/>
                </a:tc>
                <a:tc>
                  <a:txBody>
                    <a:bodyPr/>
                    <a:lstStyle/>
                    <a:p>
                      <a:pPr marL="0" marR="279400" algn="r" hangingPunct="0">
                        <a:spcBef>
                          <a:spcPts val="0"/>
                        </a:spcBef>
                        <a:spcAft>
                          <a:spcPts val="0"/>
                        </a:spcAft>
                        <a:tabLst>
                          <a:tab pos="913765" algn="l"/>
                          <a:tab pos="1878965" algn="l"/>
                          <a:tab pos="4457065" algn="l"/>
                        </a:tabLst>
                      </a:pPr>
                      <a:r>
                        <a:rPr lang="en-US" sz="1400">
                          <a:effectLst/>
                        </a:rPr>
                        <a:t>9</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2"/>
                  </a:ext>
                </a:extLst>
              </a:tr>
              <a:tr h="213360">
                <a:tc>
                  <a:txBody>
                    <a:bodyPr/>
                    <a:lstStyle/>
                    <a:p>
                      <a:pPr marL="0" marR="279400" algn="r" hangingPunct="0">
                        <a:spcBef>
                          <a:spcPts val="0"/>
                        </a:spcBef>
                        <a:spcAft>
                          <a:spcPts val="0"/>
                        </a:spcAft>
                        <a:tabLst>
                          <a:tab pos="913765" algn="l"/>
                          <a:tab pos="1878965" algn="l"/>
                          <a:tab pos="4457065" algn="l"/>
                        </a:tabLst>
                      </a:pPr>
                      <a:r>
                        <a:rPr lang="en-US" sz="1400" dirty="0">
                          <a:effectLst/>
                        </a:rPr>
                        <a:t>0</a:t>
                      </a:r>
                      <a:endParaRPr lang="en-US" sz="1000" dirty="0">
                        <a:effectLst/>
                        <a:latin typeface="Times New Roman"/>
                        <a:ea typeface="Times New Roman"/>
                      </a:endParaRPr>
                    </a:p>
                  </a:txBody>
                  <a:tcPr marL="68580" marR="68580" marT="0" marB="0"/>
                </a:tc>
                <a:tc>
                  <a:txBody>
                    <a:bodyPr/>
                    <a:lstStyle/>
                    <a:p>
                      <a:pPr marL="0" marR="279400" algn="r" hangingPunct="0">
                        <a:spcBef>
                          <a:spcPts val="0"/>
                        </a:spcBef>
                        <a:spcAft>
                          <a:spcPts val="0"/>
                        </a:spcAft>
                        <a:tabLst>
                          <a:tab pos="913765" algn="l"/>
                          <a:tab pos="1878965" algn="l"/>
                          <a:tab pos="4457065" algn="l"/>
                        </a:tabLst>
                      </a:pPr>
                      <a:r>
                        <a:rPr lang="en-US" sz="1400" dirty="0">
                          <a:effectLst/>
                        </a:rPr>
                        <a:t>3</a:t>
                      </a:r>
                      <a:endParaRPr lang="en-US" sz="1000" dirty="0">
                        <a:effectLst/>
                        <a:latin typeface="Times New Roman"/>
                        <a:ea typeface="Times New Roman"/>
                      </a:endParaRPr>
                    </a:p>
                  </a:txBody>
                  <a:tcPr marL="68580" marR="68580" marT="0" marB="0"/>
                </a:tc>
                <a:tc>
                  <a:txBody>
                    <a:bodyPr/>
                    <a:lstStyle/>
                    <a:p>
                      <a:pPr marL="0" marR="279400" algn="r" hangingPunct="0">
                        <a:spcBef>
                          <a:spcPts val="0"/>
                        </a:spcBef>
                        <a:spcAft>
                          <a:spcPts val="0"/>
                        </a:spcAft>
                        <a:tabLst>
                          <a:tab pos="913765" algn="l"/>
                          <a:tab pos="1878965" algn="l"/>
                          <a:tab pos="4457065" algn="l"/>
                        </a:tabLst>
                      </a:pPr>
                      <a:r>
                        <a:rPr lang="en-US" sz="1400" dirty="0">
                          <a:effectLst/>
                        </a:rPr>
                        <a:t>-3</a:t>
                      </a:r>
                      <a:endParaRPr lang="en-US" sz="1000" dirty="0">
                        <a:effectLst/>
                        <a:latin typeface="Times New Roman"/>
                        <a:ea typeface="Times New Roman"/>
                      </a:endParaRPr>
                    </a:p>
                  </a:txBody>
                  <a:tcPr marL="68580" marR="68580" marT="0" marB="0"/>
                </a:tc>
                <a:tc>
                  <a:txBody>
                    <a:bodyPr/>
                    <a:lstStyle/>
                    <a:p>
                      <a:pPr marL="0" marR="279400" algn="r" hangingPunct="0">
                        <a:spcBef>
                          <a:spcPts val="0"/>
                        </a:spcBef>
                        <a:spcAft>
                          <a:spcPts val="0"/>
                        </a:spcAft>
                        <a:tabLst>
                          <a:tab pos="913765" algn="l"/>
                          <a:tab pos="1878965" algn="l"/>
                          <a:tab pos="4457065" algn="l"/>
                        </a:tabLst>
                      </a:pPr>
                      <a:r>
                        <a:rPr lang="en-US" sz="1400" dirty="0">
                          <a:effectLst/>
                        </a:rPr>
                        <a:t>9</a:t>
                      </a:r>
                      <a:endParaRPr lang="en-US" sz="1000" dirty="0">
                        <a:effectLst/>
                        <a:latin typeface="Times New Roman"/>
                        <a:ea typeface="Times New Roman"/>
                      </a:endParaRPr>
                    </a:p>
                  </a:txBody>
                  <a:tcPr marL="68580" marR="68580" marT="0" marB="0"/>
                </a:tc>
                <a:extLst>
                  <a:ext uri="{0D108BD9-81ED-4DB2-BD59-A6C34878D82A}">
                    <a16:rowId xmlns:a16="http://schemas.microsoft.com/office/drawing/2014/main" val="10003"/>
                  </a:ext>
                </a:extLst>
              </a:tr>
              <a:tr h="213360">
                <a:tc>
                  <a:txBody>
                    <a:bodyPr/>
                    <a:lstStyle/>
                    <a:p>
                      <a:pPr marL="0" marR="279400" algn="r" hangingPunct="0">
                        <a:spcBef>
                          <a:spcPts val="0"/>
                        </a:spcBef>
                        <a:spcAft>
                          <a:spcPts val="0"/>
                        </a:spcAft>
                        <a:tabLst>
                          <a:tab pos="913765" algn="l"/>
                          <a:tab pos="1878965" algn="l"/>
                          <a:tab pos="4457065" algn="l"/>
                        </a:tabLst>
                      </a:pPr>
                      <a:r>
                        <a:rPr lang="en-US" sz="1400" dirty="0">
                          <a:effectLst/>
                        </a:rPr>
                        <a:t>5</a:t>
                      </a:r>
                      <a:endParaRPr lang="en-US" sz="1000" dirty="0">
                        <a:effectLst/>
                        <a:latin typeface="Times New Roman"/>
                        <a:ea typeface="Times New Roman"/>
                      </a:endParaRPr>
                    </a:p>
                  </a:txBody>
                  <a:tcPr marL="68580" marR="68580" marT="0" marB="0"/>
                </a:tc>
                <a:tc>
                  <a:txBody>
                    <a:bodyPr/>
                    <a:lstStyle/>
                    <a:p>
                      <a:pPr marL="0" marR="279400" algn="r" hangingPunct="0">
                        <a:spcBef>
                          <a:spcPts val="0"/>
                        </a:spcBef>
                        <a:spcAft>
                          <a:spcPts val="0"/>
                        </a:spcAft>
                        <a:tabLst>
                          <a:tab pos="913765" algn="l"/>
                          <a:tab pos="1878965" algn="l"/>
                          <a:tab pos="4457065" algn="l"/>
                        </a:tabLst>
                      </a:pPr>
                      <a:r>
                        <a:rPr lang="en-US" sz="1400" dirty="0">
                          <a:effectLst/>
                        </a:rPr>
                        <a:t>3</a:t>
                      </a:r>
                      <a:endParaRPr lang="en-US" sz="1000" dirty="0">
                        <a:effectLst/>
                        <a:latin typeface="Times New Roman"/>
                        <a:ea typeface="Times New Roman"/>
                      </a:endParaRPr>
                    </a:p>
                  </a:txBody>
                  <a:tcPr marL="68580" marR="68580" marT="0" marB="0"/>
                </a:tc>
                <a:tc>
                  <a:txBody>
                    <a:bodyPr/>
                    <a:lstStyle/>
                    <a:p>
                      <a:pPr marL="0" marR="279400" algn="r" hangingPunct="0">
                        <a:spcBef>
                          <a:spcPts val="0"/>
                        </a:spcBef>
                        <a:spcAft>
                          <a:spcPts val="0"/>
                        </a:spcAft>
                        <a:tabLst>
                          <a:tab pos="913765" algn="l"/>
                          <a:tab pos="1878965" algn="l"/>
                          <a:tab pos="4457065" algn="l"/>
                        </a:tabLst>
                      </a:pPr>
                      <a:r>
                        <a:rPr lang="en-US" sz="1400">
                          <a:effectLst/>
                        </a:rPr>
                        <a:t>2</a:t>
                      </a:r>
                      <a:endParaRPr lang="en-US" sz="1000">
                        <a:effectLst/>
                        <a:latin typeface="Times New Roman"/>
                        <a:ea typeface="Times New Roman"/>
                      </a:endParaRPr>
                    </a:p>
                  </a:txBody>
                  <a:tcPr marL="68580" marR="68580" marT="0" marB="0"/>
                </a:tc>
                <a:tc>
                  <a:txBody>
                    <a:bodyPr/>
                    <a:lstStyle/>
                    <a:p>
                      <a:pPr marL="0" marR="279400" algn="r" hangingPunct="0">
                        <a:spcBef>
                          <a:spcPts val="0"/>
                        </a:spcBef>
                        <a:spcAft>
                          <a:spcPts val="0"/>
                        </a:spcAft>
                        <a:tabLst>
                          <a:tab pos="913765" algn="l"/>
                          <a:tab pos="1878965" algn="l"/>
                          <a:tab pos="4457065" algn="l"/>
                        </a:tabLst>
                      </a:pPr>
                      <a:r>
                        <a:rPr lang="en-US" sz="1400" dirty="0">
                          <a:effectLst/>
                        </a:rPr>
                        <a:t>4</a:t>
                      </a:r>
                      <a:endParaRPr lang="en-US" sz="1000" dirty="0">
                        <a:effectLst/>
                        <a:latin typeface="Times New Roman"/>
                        <a:ea typeface="Times New Roman"/>
                      </a:endParaRPr>
                    </a:p>
                  </a:txBody>
                  <a:tcPr marL="68580" marR="68580" marT="0" marB="0"/>
                </a:tc>
                <a:extLst>
                  <a:ext uri="{0D108BD9-81ED-4DB2-BD59-A6C34878D82A}">
                    <a16:rowId xmlns:a16="http://schemas.microsoft.com/office/drawing/2014/main" val="10004"/>
                  </a:ext>
                </a:extLst>
              </a:tr>
              <a:tr h="213360">
                <a:tc>
                  <a:txBody>
                    <a:bodyPr/>
                    <a:lstStyle/>
                    <a:p>
                      <a:pPr marL="0" marR="279400" algn="r" hangingPunct="0">
                        <a:spcBef>
                          <a:spcPts val="0"/>
                        </a:spcBef>
                        <a:spcAft>
                          <a:spcPts val="0"/>
                        </a:spcAft>
                        <a:tabLst>
                          <a:tab pos="913765" algn="l"/>
                          <a:tab pos="1878965" algn="l"/>
                          <a:tab pos="4457065" algn="l"/>
                        </a:tabLst>
                      </a:pPr>
                      <a:r>
                        <a:rPr lang="en-US" sz="1400" dirty="0" smtClean="0">
                          <a:effectLst/>
                        </a:rPr>
                        <a:t>10</a:t>
                      </a:r>
                      <a:endParaRPr lang="en-US" sz="1000" dirty="0">
                        <a:effectLst/>
                        <a:latin typeface="Times New Roman"/>
                        <a:ea typeface="Times New Roman"/>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279400" algn="r" hangingPunct="0">
                        <a:spcBef>
                          <a:spcPts val="0"/>
                        </a:spcBef>
                        <a:spcAft>
                          <a:spcPts val="0"/>
                        </a:spcAft>
                        <a:tabLst>
                          <a:tab pos="913765" algn="l"/>
                          <a:tab pos="1878965" algn="l"/>
                          <a:tab pos="4457065" algn="l"/>
                        </a:tabLst>
                      </a:pPr>
                      <a:r>
                        <a:rPr lang="en-US" sz="1400" dirty="0">
                          <a:effectLst/>
                        </a:rPr>
                        <a:t>3</a:t>
                      </a:r>
                      <a:endParaRPr lang="en-US" sz="1000" dirty="0">
                        <a:effectLst/>
                        <a:latin typeface="Times New Roman"/>
                        <a:ea typeface="Times New Roman"/>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279400" algn="r" hangingPunct="0">
                        <a:spcBef>
                          <a:spcPts val="0"/>
                        </a:spcBef>
                        <a:spcAft>
                          <a:spcPts val="0"/>
                        </a:spcAft>
                        <a:tabLst>
                          <a:tab pos="913765" algn="l"/>
                          <a:tab pos="1878965" algn="l"/>
                          <a:tab pos="4457065" algn="l"/>
                        </a:tabLst>
                      </a:pPr>
                      <a:r>
                        <a:rPr lang="en-US" sz="1400">
                          <a:effectLst/>
                        </a:rPr>
                        <a:t>7</a:t>
                      </a:r>
                      <a:endParaRPr lang="en-US" sz="1000">
                        <a:effectLst/>
                        <a:latin typeface="Times New Roman"/>
                        <a:ea typeface="Times New Roman"/>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279400" algn="r" hangingPunct="0">
                        <a:spcBef>
                          <a:spcPts val="0"/>
                        </a:spcBef>
                        <a:spcAft>
                          <a:spcPts val="0"/>
                        </a:spcAft>
                        <a:tabLst>
                          <a:tab pos="913765" algn="l"/>
                          <a:tab pos="1878965" algn="l"/>
                          <a:tab pos="4457065" algn="l"/>
                        </a:tabLst>
                      </a:pPr>
                      <a:r>
                        <a:rPr lang="en-US" sz="1400" dirty="0">
                          <a:effectLst/>
                        </a:rPr>
                        <a:t>49</a:t>
                      </a:r>
                      <a:endParaRPr lang="en-US" sz="1000" dirty="0">
                        <a:effectLst/>
                        <a:latin typeface="Times New Roman"/>
                        <a:ea typeface="Times New Roman"/>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13360">
                <a:tc>
                  <a:txBody>
                    <a:bodyPr/>
                    <a:lstStyle/>
                    <a:p>
                      <a:pPr marL="0" marR="279400" algn="r" hangingPunct="0">
                        <a:spcBef>
                          <a:spcPts val="0"/>
                        </a:spcBef>
                        <a:spcAft>
                          <a:spcPts val="0"/>
                        </a:spcAft>
                        <a:tabLst>
                          <a:tab pos="913765" algn="l"/>
                          <a:tab pos="1878965" algn="l"/>
                          <a:tab pos="4457065" algn="l"/>
                        </a:tabLst>
                      </a:pPr>
                      <a:r>
                        <a:rPr lang="en-US" sz="1400" dirty="0">
                          <a:effectLst/>
                        </a:rPr>
                        <a:t> </a:t>
                      </a:r>
                      <a:endParaRPr lang="en-US" sz="1000" dirty="0">
                        <a:effectLst/>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solidFill>
                      <a:schemeClr val="bg2">
                        <a:lumMod val="75000"/>
                      </a:schemeClr>
                    </a:solidFill>
                  </a:tcPr>
                </a:tc>
                <a:tc>
                  <a:txBody>
                    <a:bodyPr/>
                    <a:lstStyle/>
                    <a:p>
                      <a:pPr marL="0" marR="279400" algn="r" hangingPunct="0">
                        <a:spcBef>
                          <a:spcPts val="0"/>
                        </a:spcBef>
                        <a:spcAft>
                          <a:spcPts val="0"/>
                        </a:spcAft>
                        <a:tabLst>
                          <a:tab pos="913765" algn="l"/>
                          <a:tab pos="1878965" algn="l"/>
                          <a:tab pos="4457065" algn="l"/>
                        </a:tabLst>
                      </a:pPr>
                      <a:r>
                        <a:rPr lang="en-US" sz="1400" dirty="0">
                          <a:effectLst/>
                        </a:rPr>
                        <a:t> </a:t>
                      </a:r>
                      <a:endParaRPr lang="en-US" sz="1000" dirty="0">
                        <a:effectLst/>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solidFill>
                      <a:schemeClr val="bg2">
                        <a:lumMod val="75000"/>
                      </a:schemeClr>
                    </a:solidFill>
                  </a:tcPr>
                </a:tc>
                <a:tc>
                  <a:txBody>
                    <a:bodyPr/>
                    <a:lstStyle/>
                    <a:p>
                      <a:pPr marL="0" marR="279400" algn="r" hangingPunct="0">
                        <a:spcBef>
                          <a:spcPts val="0"/>
                        </a:spcBef>
                        <a:spcAft>
                          <a:spcPts val="0"/>
                        </a:spcAft>
                        <a:tabLst>
                          <a:tab pos="913765" algn="l"/>
                          <a:tab pos="1878965" algn="l"/>
                          <a:tab pos="4457065" algn="l"/>
                        </a:tabLst>
                      </a:pPr>
                      <a:r>
                        <a:rPr lang="en-US" sz="1400" dirty="0">
                          <a:effectLst/>
                        </a:rPr>
                        <a:t>∑=0</a:t>
                      </a:r>
                      <a:endParaRPr lang="en-US" sz="1000" dirty="0">
                        <a:effectLst/>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solidFill>
                      <a:schemeClr val="bg2">
                        <a:lumMod val="75000"/>
                      </a:schemeClr>
                    </a:solidFill>
                  </a:tcPr>
                </a:tc>
                <a:tc>
                  <a:txBody>
                    <a:bodyPr/>
                    <a:lstStyle/>
                    <a:p>
                      <a:pPr marL="0" marR="279400" algn="r" hangingPunct="0">
                        <a:spcBef>
                          <a:spcPts val="0"/>
                        </a:spcBef>
                        <a:spcAft>
                          <a:spcPts val="0"/>
                        </a:spcAft>
                        <a:tabLst>
                          <a:tab pos="913765" algn="l"/>
                          <a:tab pos="1878965" algn="l"/>
                          <a:tab pos="4457065" algn="l"/>
                        </a:tabLst>
                      </a:pPr>
                      <a:r>
                        <a:rPr lang="en-US" sz="1400" dirty="0">
                          <a:effectLst/>
                        </a:rPr>
                        <a:t>80</a:t>
                      </a:r>
                      <a:endParaRPr lang="en-US" sz="1000" dirty="0">
                        <a:effectLst/>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solidFill>
                      <a:schemeClr val="bg2">
                        <a:lumMod val="75000"/>
                      </a:schemeClr>
                    </a:solidFill>
                  </a:tcPr>
                </a:tc>
                <a:extLst>
                  <a:ext uri="{0D108BD9-81ED-4DB2-BD59-A6C34878D82A}">
                    <a16:rowId xmlns:a16="http://schemas.microsoft.com/office/drawing/2014/main" val="10006"/>
                  </a:ext>
                </a:extLst>
              </a:tr>
            </a:tbl>
          </a:graphicData>
        </a:graphic>
      </p:graphicFrame>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32355"/>
    </mc:Choice>
    <mc:Fallback>
      <p:transition spd="slow" advTm="1323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1010" x="5741988" y="4697413"/>
          <p14:tracePt t="1025" x="5562600" y="4598988"/>
          <p14:tracePt t="1041" x="5384800" y="4491038"/>
          <p14:tracePt t="1055" x="5133975" y="4295775"/>
          <p14:tracePt t="1071" x="4830763" y="4054475"/>
          <p14:tracePt t="1090" x="4367213" y="3544888"/>
          <p14:tracePt t="1104" x="4062413" y="3160713"/>
          <p14:tracePt t="1127" x="3660775" y="2536825"/>
          <p14:tracePt t="1162" x="3411538" y="1901825"/>
          <p14:tracePt t="1177" x="3394075" y="1768475"/>
          <p14:tracePt t="1428" x="3313113" y="1704975"/>
          <p14:tracePt t="1437" x="3224213" y="1633538"/>
          <p14:tracePt t="1445" x="3125788" y="1581150"/>
          <p14:tracePt t="1461" x="2803525" y="1438275"/>
          <p14:tracePt t="1479" x="2438400" y="1312863"/>
          <p14:tracePt t="1494" x="2295525" y="1258888"/>
          <p14:tracePt t="1511" x="2179638" y="1223963"/>
          <p14:tracePt t="1544" x="2017713" y="1169988"/>
          <p14:tracePt t="1577" x="1955800" y="1152525"/>
          <p14:tracePt t="1611" x="1901825" y="1125538"/>
          <p14:tracePt t="1627" x="1874838" y="1125538"/>
          <p14:tracePt t="1644" x="1847850" y="1116013"/>
          <p14:tracePt t="1664" x="1812925" y="1089025"/>
          <p14:tracePt t="1678" x="1758950" y="1062038"/>
          <p14:tracePt t="1694" x="1687513" y="1036638"/>
          <p14:tracePt t="1710" x="1616075" y="1017588"/>
          <p14:tracePt t="1717" x="1571625" y="1000125"/>
          <p14:tracePt t="1733" x="1500188" y="982663"/>
          <p14:tracePt t="1735" x="1473200" y="982663"/>
          <p14:tracePt t="1744" x="1446213" y="973138"/>
          <p14:tracePt t="1760" x="1374775" y="955675"/>
          <p14:tracePt t="1779" x="1322388" y="946150"/>
          <p14:tracePt t="1794" x="1223963" y="928688"/>
          <p14:tracePt t="1810" x="1160463" y="919163"/>
          <p14:tracePt t="1827" x="1108075" y="919163"/>
          <p14:tracePt t="1846" x="1071563" y="919163"/>
          <p14:tracePt t="1860" x="1062038" y="919163"/>
          <p14:tracePt t="2142" x="1044575" y="919163"/>
          <p14:tracePt t="2150" x="1027113" y="919163"/>
          <p14:tracePt t="2161" x="982663" y="919163"/>
          <p14:tracePt t="2177" x="938213" y="919163"/>
          <p14:tracePt t="2194" x="893763" y="919163"/>
          <p14:tracePt t="2213" x="830263" y="919163"/>
          <p14:tracePt t="2229" x="785813" y="919163"/>
          <p14:tracePt t="2244" x="758825" y="919163"/>
          <p14:tracePt t="2261" x="714375" y="919163"/>
          <p14:tracePt t="2280" x="687388" y="919163"/>
          <p14:tracePt t="2295" x="660400" y="919163"/>
          <p14:tracePt t="2311" x="633413" y="919163"/>
          <p14:tracePt t="2327" x="625475" y="919163"/>
          <p14:tracePt t="2345" x="608013" y="919163"/>
          <p14:tracePt t="2361" x="598488" y="919163"/>
          <p14:tracePt t="2479" x="608013" y="919163"/>
          <p14:tracePt t="2487" x="615950" y="919163"/>
          <p14:tracePt t="2494" x="633413" y="919163"/>
          <p14:tracePt t="2511" x="669925" y="919163"/>
          <p14:tracePt t="2529" x="741363" y="911225"/>
          <p14:tracePt t="2544" x="803275" y="911225"/>
          <p14:tracePt t="2561" x="911225" y="919163"/>
          <p14:tracePt t="2578" x="1017588" y="919163"/>
          <p14:tracePt t="2596" x="1169988" y="938213"/>
          <p14:tracePt t="2611" x="1295400" y="946150"/>
          <p14:tracePt t="2628" x="1438275" y="955675"/>
          <p14:tracePt t="2646" x="1679575" y="973138"/>
          <p14:tracePt t="2661" x="1795463" y="973138"/>
          <p14:tracePt t="2678" x="1955800" y="990600"/>
          <p14:tracePt t="2694" x="2133600" y="1000125"/>
          <p14:tracePt t="2714" x="2374900" y="1009650"/>
          <p14:tracePt t="2728" x="2500313" y="1009650"/>
          <p14:tracePt t="2744" x="2660650" y="1009650"/>
          <p14:tracePt t="2761" x="2803525" y="1017588"/>
          <p14:tracePt t="2781" x="2965450" y="1027113"/>
          <p14:tracePt t="2795" x="3071813" y="1036638"/>
          <p14:tracePt t="2811" x="3197225" y="1044575"/>
          <p14:tracePt t="2828" x="3286125" y="1044575"/>
          <p14:tracePt t="2845" x="3438525" y="1044575"/>
          <p14:tracePt t="2861" x="3517900" y="1054100"/>
          <p14:tracePt t="2878" x="3616325" y="1062038"/>
          <p14:tracePt t="2897" x="3776663" y="1081088"/>
          <p14:tracePt t="2911" x="3884613" y="1098550"/>
          <p14:tracePt t="2928" x="3946525" y="1098550"/>
          <p14:tracePt t="2944" x="4000500" y="1098550"/>
          <p14:tracePt t="2962" x="4044950" y="1098550"/>
          <p14:tracePt t="2977" x="4062413" y="1098550"/>
          <p14:tracePt t="2995" x="4081463" y="1098550"/>
          <p14:tracePt t="3011" x="4089400" y="1098550"/>
          <p14:tracePt t="3029" x="4098925" y="1098550"/>
          <p14:tracePt t="3061" x="4108450" y="1098550"/>
          <p14:tracePt t="3405" x="4081463" y="1125538"/>
          <p14:tracePt t="3412" x="4027488" y="1152525"/>
          <p14:tracePt t="3428" x="3938588" y="1187450"/>
          <p14:tracePt t="3445" x="3822700" y="1241425"/>
          <p14:tracePt t="3461" x="3616325" y="1339850"/>
          <p14:tracePt t="3494" x="3330575" y="1473200"/>
          <p14:tracePt t="3528" x="2965450" y="1670050"/>
          <p14:tracePt t="3562" x="2741613" y="1795463"/>
          <p14:tracePt t="3579" x="2554288" y="1874838"/>
          <p14:tracePt t="3594" x="2419350" y="1928813"/>
          <p14:tracePt t="3611" x="2366963" y="1965325"/>
          <p14:tracePt t="3853" x="2339975" y="2000250"/>
          <p14:tracePt t="3861" x="2286000" y="2054225"/>
          <p14:tracePt t="3868" x="2241550" y="2098675"/>
          <p14:tracePt t="3880" x="2143125" y="2187575"/>
          <p14:tracePt t="3895" x="2054225" y="2259013"/>
          <p14:tracePt t="3911" x="1973263" y="2330450"/>
          <p14:tracePt t="3928" x="1901825" y="2374900"/>
          <p14:tracePt t="3948" x="1768475" y="2455863"/>
          <p14:tracePt t="3961" x="1687513" y="2490788"/>
          <p14:tracePt t="3978" x="1608138" y="2509838"/>
          <p14:tracePt t="3995" x="1554163" y="2536825"/>
          <p14:tracePt t="4012" x="1446213" y="2544763"/>
          <p14:tracePt t="4028" x="1374775" y="2554288"/>
          <p14:tracePt t="4045" x="1295400" y="2554288"/>
          <p14:tracePt t="4063" x="1223963" y="2554288"/>
          <p14:tracePt t="4079" x="1125538" y="2544763"/>
          <p14:tracePt t="4095" x="1062038" y="2536825"/>
          <p14:tracePt t="4111" x="1027113" y="2527300"/>
          <p14:tracePt t="4131" x="973138" y="2509838"/>
          <p14:tracePt t="4145" x="938213" y="2490788"/>
          <p14:tracePt t="4161" x="911225" y="2482850"/>
          <p14:tracePt t="4178" x="884238" y="2465388"/>
          <p14:tracePt t="4198" x="866775" y="2446338"/>
          <p14:tracePt t="4211" x="847725" y="2428875"/>
          <p14:tracePt t="4228" x="830263" y="2419350"/>
          <p14:tracePt t="4245" x="822325" y="2411413"/>
          <p14:tracePt t="4262" x="803275" y="2393950"/>
          <p14:tracePt t="4278" x="785813" y="2384425"/>
          <p14:tracePt t="4295" x="776288" y="2366963"/>
          <p14:tracePt t="4313" x="768350" y="2347913"/>
          <p14:tracePt t="4330" x="758825" y="2339975"/>
          <p14:tracePt t="4345" x="750888" y="2330450"/>
          <p14:tracePt t="4362" x="750888" y="2322513"/>
          <p14:tracePt t="4379" x="741363" y="2312988"/>
          <p14:tracePt t="4411" x="741363" y="2303463"/>
          <p14:tracePt t="4462" x="741363" y="2295525"/>
          <p14:tracePt t="4484" x="741363" y="2286000"/>
          <p14:tracePt t="4499" x="741363" y="2276475"/>
          <p14:tracePt t="4522" x="741363" y="2268538"/>
          <p14:tracePt t="4581" x="750888" y="2268538"/>
          <p14:tracePt t="4595" x="750888" y="2259013"/>
          <p14:tracePt t="4604" x="758825" y="2259013"/>
          <p14:tracePt t="4612" x="768350" y="2259013"/>
          <p14:tracePt t="4630" x="803275" y="2251075"/>
          <p14:tracePt t="4645" x="839788" y="2241550"/>
          <p14:tracePt t="4662" x="884238" y="2241550"/>
          <p14:tracePt t="4678" x="946150" y="2241550"/>
          <p14:tracePt t="4695" x="1098550" y="2241550"/>
          <p14:tracePt t="4711" x="1231900" y="2241550"/>
          <p14:tracePt t="4728" x="1339850" y="2241550"/>
          <p14:tracePt t="4748" x="1509713" y="2241550"/>
          <p14:tracePt t="4763" x="1616075" y="2241550"/>
          <p14:tracePt t="4778" x="1714500" y="2224088"/>
          <p14:tracePt t="4795" x="1795463" y="2214563"/>
          <p14:tracePt t="4813" x="1866900" y="2205038"/>
          <p14:tracePt t="4828" x="1919288" y="2197100"/>
          <p14:tracePt t="4846" x="1955800" y="2187575"/>
          <p14:tracePt t="4862" x="1982788" y="2187575"/>
          <p14:tracePt t="4879" x="2009775" y="2179638"/>
          <p14:tracePt t="4895" x="2017713" y="2179638"/>
          <p14:tracePt t="4912" x="2027238" y="2179638"/>
          <p14:tracePt t="4931" x="2036763" y="2179638"/>
          <p14:tracePt t="5051" x="2036763" y="2170113"/>
          <p14:tracePt t="5072" x="2036763" y="2160588"/>
          <p14:tracePt t="5086" x="2027238" y="2160588"/>
          <p14:tracePt t="5095" x="2017713" y="2152650"/>
          <p14:tracePt t="5113" x="2000250" y="2143125"/>
          <p14:tracePt t="5130" x="1946275" y="2116138"/>
          <p14:tracePt t="5145" x="1901825" y="2098675"/>
          <p14:tracePt t="5162" x="1857375" y="2071688"/>
          <p14:tracePt t="5180" x="1803400" y="2044700"/>
          <p14:tracePt t="5195" x="1776413" y="2044700"/>
          <p14:tracePt t="5212" x="1758950" y="2036763"/>
          <p14:tracePt t="5218" x="1751013" y="2027238"/>
          <p14:tracePt t="5229" x="1741488" y="2027238"/>
          <p14:tracePt t="5248" x="1724025" y="2017713"/>
          <p14:tracePt t="5279" x="1714500" y="2017713"/>
          <p14:tracePt t="5295" x="1704975" y="2017713"/>
          <p14:tracePt t="5312" x="1697038" y="2017713"/>
          <p14:tracePt t="5329" x="1687513" y="2017713"/>
          <p14:tracePt t="5345" x="1679575" y="2009775"/>
          <p14:tracePt t="5364" x="1660525" y="2009775"/>
          <p14:tracePt t="5378" x="1652588" y="2009775"/>
          <p14:tracePt t="5395" x="1643063" y="2009775"/>
          <p14:tracePt t="5414" x="1633538" y="2009775"/>
          <p14:tracePt t="5430" x="1616075" y="2000250"/>
          <p14:tracePt t="5462" x="1598613" y="1990725"/>
          <p14:tracePt t="5478" x="1589088" y="1990725"/>
          <p14:tracePt t="5496" x="1581150" y="1990725"/>
          <p14:tracePt t="5512" x="1571625" y="1990725"/>
          <p14:tracePt t="5529" x="1562100" y="1990725"/>
          <p14:tracePt t="5623" x="1571625" y="1990725"/>
          <p14:tracePt t="5638" x="1643063" y="2000250"/>
          <p14:tracePt t="5646" x="1724025" y="2017713"/>
          <p14:tracePt t="5662" x="1911350" y="2027238"/>
          <p14:tracePt t="5679" x="2224088" y="2036763"/>
          <p14:tracePt t="5695" x="2517775" y="2044700"/>
          <p14:tracePt t="5712" x="2751138" y="2054225"/>
          <p14:tracePt t="5718" x="2884488" y="2081213"/>
          <p14:tracePt t="5731" x="3214688" y="2089150"/>
          <p14:tracePt t="5746" x="3500438" y="2098675"/>
          <p14:tracePt t="5763" x="3830638" y="2108200"/>
          <p14:tracePt t="5779" x="4027488" y="2108200"/>
          <p14:tracePt t="5797" x="4402138" y="2071688"/>
          <p14:tracePt t="5812" x="4572000" y="2054225"/>
          <p14:tracePt t="5829" x="4697413" y="2027238"/>
          <p14:tracePt t="5845" x="4776788" y="2000250"/>
          <p14:tracePt t="5862" x="4822825" y="1973263"/>
          <p14:tracePt t="6115" x="4911725" y="1955800"/>
          <p14:tracePt t="6131" x="5133975" y="1893888"/>
          <p14:tracePt t="6145" x="5340350" y="1857375"/>
          <p14:tracePt t="6164" x="5518150" y="1803400"/>
          <p14:tracePt t="6178" x="5626100" y="1776413"/>
          <p14:tracePt t="6195" x="5697538" y="1751013"/>
          <p14:tracePt t="6212" x="5759450" y="1741488"/>
          <p14:tracePt t="6218" x="5786438" y="1741488"/>
          <p14:tracePt t="6232" x="5840413" y="1724025"/>
          <p14:tracePt t="6246" x="5884863" y="1704975"/>
          <p14:tracePt t="6263" x="5938838" y="1687513"/>
          <p14:tracePt t="6279" x="5973763" y="1679575"/>
          <p14:tracePt t="6296" x="6027738" y="1670050"/>
          <p14:tracePt t="6312" x="6062663" y="1660525"/>
          <p14:tracePt t="6329" x="6089650" y="1652588"/>
          <p14:tracePt t="6348" x="6170613" y="1652588"/>
          <p14:tracePt t="6362" x="6205538" y="1652588"/>
          <p14:tracePt t="6379" x="6251575" y="1652588"/>
          <p14:tracePt t="6396" x="6303963" y="1660525"/>
          <p14:tracePt t="6415" x="6375400" y="1670050"/>
          <p14:tracePt t="6429" x="6419850" y="1670050"/>
          <p14:tracePt t="6445" x="6456363" y="1670050"/>
          <p14:tracePt t="6465" x="6518275" y="1660525"/>
          <p14:tracePt t="6481" x="6562725" y="1652588"/>
          <p14:tracePt t="6496" x="6599238" y="1643063"/>
          <p14:tracePt t="6513" x="6616700" y="1633538"/>
          <p14:tracePt t="6532" x="6634163" y="1625600"/>
          <p14:tracePt t="6546" x="6634163" y="1616075"/>
          <p14:tracePt t="6562" x="6643688" y="1616075"/>
          <p14:tracePt t="6579" x="6653213" y="1616075"/>
          <p14:tracePt t="6599" x="6680200" y="1608138"/>
          <p14:tracePt t="6612" x="6688138" y="1608138"/>
          <p14:tracePt t="6629" x="6715125" y="1608138"/>
          <p14:tracePt t="6646" x="6732588" y="1608138"/>
          <p14:tracePt t="6663" x="6751638" y="1608138"/>
          <p14:tracePt t="6679" x="6759575" y="1608138"/>
          <p14:tracePt t="6696" x="6777038" y="1608138"/>
          <p14:tracePt t="6716" x="6796088" y="1625600"/>
          <p14:tracePt t="6732" x="6804025" y="1625600"/>
          <p14:tracePt t="6747" x="6804025" y="1633538"/>
          <p14:tracePt t="6763" x="6813550" y="1643063"/>
          <p14:tracePt t="6780" x="6823075" y="1643063"/>
          <p14:tracePt t="6796" x="6831013" y="1652588"/>
          <p14:tracePt t="7136" x="6813550" y="1652588"/>
          <p14:tracePt t="7150" x="6777038" y="1643063"/>
          <p14:tracePt t="7163" x="6751638" y="1643063"/>
          <p14:tracePt t="7179" x="6732588" y="1633538"/>
          <p14:tracePt t="7196" x="6715125" y="1633538"/>
          <p14:tracePt t="7214" x="6705600" y="1633538"/>
          <p14:tracePt t="7495" x="6715125" y="1633538"/>
          <p14:tracePt t="7512" x="6724650" y="1633538"/>
          <p14:tracePt t="7521" x="6724650" y="1643063"/>
          <p14:tracePt t="7533" x="6732588" y="1643063"/>
          <p14:tracePt t="7563" x="6751638" y="1643063"/>
          <p14:tracePt t="7596" x="6804025" y="1589088"/>
          <p14:tracePt t="7629" x="6840538" y="1554163"/>
          <p14:tracePt t="7647" x="6867525" y="1536700"/>
          <p14:tracePt t="7663" x="6875463" y="1527175"/>
          <p14:tracePt t="7679" x="6884988" y="1509713"/>
          <p14:tracePt t="7696" x="6894513" y="1500188"/>
          <p14:tracePt t="7713" x="6902450" y="1490663"/>
          <p14:tracePt t="7730" x="6911975" y="1490663"/>
          <p14:tracePt t="7746" x="6911975" y="1482725"/>
          <p14:tracePt t="7958" x="6929438" y="1482725"/>
          <p14:tracePt t="7971" x="6929438" y="1490663"/>
          <p14:tracePt t="7982" x="6938963" y="1500188"/>
          <p14:tracePt t="7997" x="6946900" y="1544638"/>
          <p14:tracePt t="8014" x="6956425" y="1616075"/>
          <p14:tracePt t="8029" x="6956425" y="1633538"/>
          <p14:tracePt t="8046" x="6956425" y="1660525"/>
          <p14:tracePt t="8063" x="6956425" y="1670050"/>
          <p14:tracePt t="8080" x="6956425" y="1687513"/>
          <p14:tracePt t="8096" x="6956425" y="1714500"/>
          <p14:tracePt t="8113" x="6956425" y="1731963"/>
          <p14:tracePt t="8129" x="6956425" y="1751013"/>
          <p14:tracePt t="8147" x="6956425" y="1776413"/>
          <p14:tracePt t="8163" x="6946900" y="1785938"/>
          <p14:tracePt t="8179" x="6946900" y="1812925"/>
          <p14:tracePt t="8199" x="6938963" y="1847850"/>
          <p14:tracePt t="8213" x="6929438" y="1874838"/>
          <p14:tracePt t="8231" x="6929438" y="1928813"/>
          <p14:tracePt t="8248" x="6929438" y="1965325"/>
          <p14:tracePt t="8265" x="6919913" y="2027238"/>
          <p14:tracePt t="8280" x="6911975" y="2071688"/>
          <p14:tracePt t="8297" x="6911975" y="2108200"/>
          <p14:tracePt t="8316" x="6902450" y="2152650"/>
          <p14:tracePt t="8330" x="6902450" y="2179638"/>
          <p14:tracePt t="8347" x="6902450" y="2205038"/>
          <p14:tracePt t="8363" x="6902450" y="2224088"/>
          <p14:tracePt t="8382" x="6884988" y="2276475"/>
          <p14:tracePt t="8396" x="6884988" y="2322513"/>
          <p14:tracePt t="8413" x="6884988" y="2384425"/>
          <p14:tracePt t="8430" x="6884988" y="2446338"/>
          <p14:tracePt t="8448" x="6875463" y="2527300"/>
          <p14:tracePt t="8463" x="6875463" y="2571750"/>
          <p14:tracePt t="8480" x="6875463" y="2616200"/>
          <p14:tracePt t="8497" x="6875463" y="2652713"/>
          <p14:tracePt t="8514" x="6875463" y="2705100"/>
          <p14:tracePt t="8530" x="6875463" y="2741613"/>
          <p14:tracePt t="8547" x="6875463" y="2795588"/>
          <p14:tracePt t="8566" x="6875463" y="2867025"/>
          <p14:tracePt t="8580" x="6875463" y="2911475"/>
          <p14:tracePt t="8596" x="6894513" y="2955925"/>
          <p14:tracePt t="8613" x="6894513" y="2990850"/>
          <p14:tracePt t="8631" x="6911975" y="3027363"/>
          <p14:tracePt t="8646" x="6911975" y="3044825"/>
          <p14:tracePt t="8664" x="6929438" y="3054350"/>
          <p14:tracePt t="8680" x="6929438" y="3062288"/>
          <p14:tracePt t="8697" x="6929438" y="3071813"/>
          <p14:tracePt t="8773" x="6938963" y="3071813"/>
          <p14:tracePt t="8795" x="6946900" y="3071813"/>
          <p14:tracePt t="8816" x="6956425" y="3071813"/>
          <p14:tracePt t="8831" x="6965950" y="3071813"/>
          <p14:tracePt t="8845" x="6973888" y="3071813"/>
          <p14:tracePt t="8855" x="6983413" y="3071813"/>
          <p14:tracePt t="8866" x="7000875" y="3062288"/>
          <p14:tracePt t="8881" x="7018338" y="3054350"/>
          <p14:tracePt t="8897" x="7045325" y="3044825"/>
          <p14:tracePt t="8913" x="7072313" y="3027363"/>
          <p14:tracePt t="8930" x="7089775" y="3009900"/>
          <p14:tracePt t="8948" x="7108825" y="3000375"/>
          <p14:tracePt t="8964" x="7126288" y="2982913"/>
          <p14:tracePt t="8980" x="7134225" y="2965450"/>
          <p14:tracePt t="8999" x="7161213" y="2938463"/>
          <p14:tracePt t="9013" x="7180263" y="2919413"/>
          <p14:tracePt t="9030" x="7197725" y="2894013"/>
          <p14:tracePt t="9047" x="7215188" y="2867025"/>
          <p14:tracePt t="9065" x="7224713" y="2822575"/>
          <p14:tracePt t="9080" x="7224713" y="2803525"/>
          <p14:tracePt t="9096" x="7224713" y="2786063"/>
          <p14:tracePt t="9117" x="7224713" y="2768600"/>
          <p14:tracePt t="9130" x="7215188" y="2751138"/>
          <p14:tracePt t="9147" x="7197725" y="2732088"/>
          <p14:tracePt t="9163" x="7188200" y="2724150"/>
          <p14:tracePt t="9182" x="7153275" y="2697163"/>
          <p14:tracePt t="9196" x="7134225" y="2687638"/>
          <p14:tracePt t="9213" x="7108825" y="2679700"/>
          <p14:tracePt t="9220" x="7099300" y="2670175"/>
          <p14:tracePt t="9234" x="7072313" y="2670175"/>
          <p14:tracePt t="9248" x="7045325" y="2670175"/>
          <p14:tracePt t="9264" x="7010400" y="2687638"/>
          <p14:tracePt t="9281" x="6983413" y="2705100"/>
          <p14:tracePt t="9297" x="6956425" y="2714625"/>
          <p14:tracePt t="9314" x="6938963" y="2741613"/>
          <p14:tracePt t="9330" x="6919913" y="2759075"/>
          <p14:tracePt t="9347" x="6911975" y="2786063"/>
          <p14:tracePt t="9365" x="6902450" y="2840038"/>
          <p14:tracePt t="9380" x="6902450" y="2867025"/>
          <p14:tracePt t="9397" x="6902450" y="2894013"/>
          <p14:tracePt t="9413" x="6919913" y="2919413"/>
          <p14:tracePt t="9432" x="6938963" y="2938463"/>
          <p14:tracePt t="9447" x="6965950" y="2946400"/>
          <p14:tracePt t="9464" x="6991350" y="2955925"/>
          <p14:tracePt t="9484" x="7045325" y="2955925"/>
          <p14:tracePt t="9497" x="7072313" y="2955925"/>
          <p14:tracePt t="9513" x="7089775" y="2955925"/>
          <p14:tracePt t="9531" x="7108825" y="2946400"/>
          <p14:tracePt t="9551" x="7126288" y="2928938"/>
          <p14:tracePt t="9564" x="7143750" y="2901950"/>
          <p14:tracePt t="9580" x="7153275" y="2867025"/>
          <p14:tracePt t="9597" x="7170738" y="2830513"/>
          <p14:tracePt t="9616" x="7180263" y="2803525"/>
          <p14:tracePt t="9630" x="7188200" y="2795588"/>
          <p14:tracePt t="9647" x="7188200" y="2786063"/>
          <p14:tracePt t="9663" x="7188200" y="2776538"/>
          <p14:tracePt t="9681" x="7188200" y="2768600"/>
          <p14:tracePt t="9699" x="7188200" y="2759075"/>
          <p14:tracePt t="9985" x="7072313" y="2759075"/>
          <p14:tracePt t="9997" x="6545263" y="2714625"/>
          <p14:tracePt t="10014" x="5840413" y="2598738"/>
          <p14:tracePt t="10031" x="4965700" y="2465388"/>
          <p14:tracePt t="10049" x="3660775" y="2330450"/>
          <p14:tracePt t="10070" x="2633663" y="2232025"/>
          <p14:tracePt t="10085" x="2179638" y="2197100"/>
          <p14:tracePt t="10097" x="1990725" y="2160588"/>
          <p14:tracePt t="10114" x="1616075" y="2071688"/>
          <p14:tracePt t="10130" x="1536700" y="2027238"/>
          <p14:tracePt t="10147" x="1482725" y="1982788"/>
          <p14:tracePt t="10165" x="1438275" y="1884363"/>
          <p14:tracePt t="10403" x="1527175" y="1884363"/>
          <p14:tracePt t="10411" x="1616075" y="1884363"/>
          <p14:tracePt t="10418" x="1768475" y="1884363"/>
          <p14:tracePt t="10430" x="2089150" y="1901825"/>
          <p14:tracePt t="10447" x="2393950" y="1919288"/>
          <p14:tracePt t="10464" x="2768600" y="1982788"/>
          <p14:tracePt t="10481" x="3089275" y="2062163"/>
          <p14:tracePt t="10514" x="3482975" y="2125663"/>
          <p14:tracePt t="10548" x="3687763" y="2187575"/>
          <p14:tracePt t="10580" x="3776663" y="2214563"/>
          <p14:tracePt t="10599" x="3803650" y="2224088"/>
          <p14:tracePt t="10614" x="3822700" y="2224088"/>
          <p14:tracePt t="10631" x="3830638" y="2241550"/>
          <p14:tracePt t="10647" x="3840163" y="2259013"/>
          <p14:tracePt t="10665" x="3848100" y="2286000"/>
          <p14:tracePt t="10680" x="3848100" y="2303463"/>
          <p14:tracePt t="10698" x="3830638" y="2339975"/>
          <p14:tracePt t="10704" x="3830638" y="2357438"/>
          <p14:tracePt t="10714" x="3822700" y="2366963"/>
          <p14:tracePt t="10732" x="3786188" y="2411413"/>
          <p14:tracePt t="10748" x="3768725" y="2419350"/>
          <p14:tracePt t="10765" x="3759200" y="2428875"/>
          <p14:tracePt t="10781" x="3751263" y="2428875"/>
          <p14:tracePt t="10797" x="3751263" y="2438400"/>
          <p14:tracePt t="10835" x="3768725" y="2419350"/>
          <p14:tracePt t="10843" x="3822700" y="2384425"/>
          <p14:tracePt t="10850" x="3894138" y="2339975"/>
          <p14:tracePt t="10864" x="4071938" y="2241550"/>
          <p14:tracePt t="10881" x="4224338" y="2170113"/>
          <p14:tracePt t="10897" x="4367213" y="2133600"/>
          <p14:tracePt t="10915" x="4510088" y="2108200"/>
          <p14:tracePt t="10931" x="4545013" y="2108200"/>
          <p14:tracePt t="10948" x="4572000" y="2108200"/>
          <p14:tracePt t="10966" x="4589463" y="2108200"/>
          <p14:tracePt t="10981" x="4598988" y="2108200"/>
          <p14:tracePt t="10998" x="4598988" y="2125663"/>
          <p14:tracePt t="11014" x="4608513" y="2152650"/>
          <p14:tracePt t="11032" x="4608513" y="2232025"/>
          <p14:tracePt t="11047" x="4608513" y="2322513"/>
          <p14:tracePt t="11064" x="4608513" y="2393950"/>
          <p14:tracePt t="11081" x="4598988" y="2482850"/>
          <p14:tracePt t="11099" x="4581525" y="2571750"/>
          <p14:tracePt t="11114" x="4554538" y="2616200"/>
          <p14:tracePt t="11131" x="4527550" y="2652713"/>
          <p14:tracePt t="11150" x="4419600" y="2732088"/>
          <p14:tracePt t="11164" x="4224338" y="2795588"/>
          <p14:tracePt t="11181" x="3956050" y="2803525"/>
          <p14:tracePt t="11197" x="3768725" y="2803525"/>
          <p14:tracePt t="11217" x="3375025" y="2759075"/>
          <p14:tracePt t="11224" x="3259138" y="2751138"/>
          <p14:tracePt t="11232" x="3160713" y="2732088"/>
          <p14:tracePt t="11247" x="2938463" y="2679700"/>
          <p14:tracePt t="11268" x="2589213" y="2598738"/>
          <p14:tracePt t="11282" x="2411413" y="2554288"/>
          <p14:tracePt t="11298" x="2232025" y="2509838"/>
          <p14:tracePt t="11314" x="2098675" y="2473325"/>
          <p14:tracePt t="11331" x="1990725" y="2438400"/>
          <p14:tracePt t="11348" x="1893888" y="2411413"/>
          <p14:tracePt t="11364" x="1847850" y="2393950"/>
          <p14:tracePt t="11381" x="1803400" y="2374900"/>
          <p14:tracePt t="11399" x="1724025" y="2347913"/>
          <p14:tracePt t="11414" x="1670050" y="2322513"/>
          <p14:tracePt t="11431" x="1598613" y="2312988"/>
          <p14:tracePt t="11448" x="1544638" y="2295525"/>
          <p14:tracePt t="11465" x="1465263" y="2276475"/>
          <p14:tracePt t="11481" x="1419225" y="2276475"/>
          <p14:tracePt t="11498" x="1384300" y="2276475"/>
          <p14:tracePt t="11516" x="1366838" y="2276475"/>
          <p14:tracePt t="11531" x="1347788" y="2276475"/>
          <p14:tracePt t="11548" x="1339850" y="2276475"/>
          <p14:tracePt t="11581" x="1330325" y="2276475"/>
          <p14:tracePt t="11940" x="1347788" y="2268538"/>
          <p14:tracePt t="11943" x="1357313" y="2259013"/>
          <p14:tracePt t="11950" x="1366838" y="2259013"/>
          <p14:tracePt t="11965" x="1393825" y="2251075"/>
          <p14:tracePt t="11981" x="1401763" y="2251075"/>
          <p14:tracePt t="11998" x="1411288" y="2251075"/>
          <p14:tracePt t="12031" x="1428750" y="2251075"/>
          <p14:tracePt t="12401" x="1438275" y="2251075"/>
          <p14:tracePt t="12409" x="1446213" y="2251075"/>
          <p14:tracePt t="12429" x="1455738" y="2251075"/>
          <p14:tracePt t="12459" x="1465263" y="2251075"/>
          <p14:tracePt t="12512" x="1473200" y="2259013"/>
          <p14:tracePt t="12525" x="1473200" y="2268538"/>
          <p14:tracePt t="12532" x="1482725" y="2268538"/>
          <p14:tracePt t="12565" x="1490663" y="2286000"/>
          <p14:tracePt t="12598" x="1509713" y="2303463"/>
          <p14:tracePt t="12633" x="1509713" y="2312988"/>
          <p14:tracePt t="12648" x="1509713" y="2322513"/>
          <p14:tracePt t="12739" x="1500188" y="2322513"/>
          <p14:tracePt t="12753" x="1490663" y="2322513"/>
          <p14:tracePt t="12761" x="1482725" y="2322513"/>
          <p14:tracePt t="12768" x="1473200" y="2322513"/>
          <p14:tracePt t="12781" x="1455738" y="2322513"/>
          <p14:tracePt t="12798" x="1438275" y="2322513"/>
          <p14:tracePt t="12817" x="1419225" y="2322513"/>
          <p14:tracePt t="12831" x="1411288" y="2322513"/>
          <p14:tracePt t="12848" x="1401763" y="2322513"/>
          <p14:tracePt t="12865" x="1393825" y="2322513"/>
          <p14:tracePt t="12885" x="1384300" y="2322513"/>
          <p14:tracePt t="12907" x="1374775" y="2322513"/>
          <p14:tracePt t="12929" x="1366838" y="2322513"/>
          <p14:tracePt t="12943" x="1357313" y="2322513"/>
          <p14:tracePt t="12974" x="1347788" y="2322513"/>
          <p14:tracePt t="12987" x="1347788" y="2312988"/>
          <p14:tracePt t="13000" x="1339850" y="2312988"/>
          <p14:tracePt t="13016" x="1322388" y="2303463"/>
          <p14:tracePt t="13032" x="1312863" y="2303463"/>
          <p14:tracePt t="13048" x="1303338" y="2303463"/>
          <p14:tracePt t="13066" x="1285875" y="2303463"/>
          <p14:tracePt t="13081" x="1268413" y="2303463"/>
          <p14:tracePt t="13098" x="1250950" y="2303463"/>
          <p14:tracePt t="13115" x="1231900" y="2303463"/>
          <p14:tracePt t="13132" x="1196975" y="2303463"/>
          <p14:tracePt t="13149" x="1160463" y="2303463"/>
          <p14:tracePt t="13165" x="1125538" y="2295525"/>
          <p14:tracePt t="13184" x="1081088" y="2286000"/>
          <p14:tracePt t="13199" x="1062038" y="2276475"/>
          <p14:tracePt t="13215" x="1044575" y="2268538"/>
          <p14:tracePt t="13231" x="1027113" y="2268538"/>
          <p14:tracePt t="13249" x="1017588" y="2268538"/>
          <p14:tracePt t="13265" x="1009650" y="2268538"/>
          <p14:tracePt t="13493" x="1017588" y="2268538"/>
          <p14:tracePt t="13501" x="1027113" y="2268538"/>
          <p14:tracePt t="13515" x="1044575" y="2295525"/>
          <p14:tracePt t="13532" x="1081088" y="2366963"/>
          <p14:tracePt t="13548" x="1108075" y="2446338"/>
          <p14:tracePt t="13566" x="1133475" y="2536825"/>
          <p14:tracePt t="13582" x="1160463" y="2562225"/>
          <p14:tracePt t="13599" x="1169988" y="2589213"/>
          <p14:tracePt t="13617" x="1179513" y="2616200"/>
          <p14:tracePt t="13631" x="1187450" y="2625725"/>
          <p14:tracePt t="13648" x="1196975" y="2625725"/>
          <p14:tracePt t="13665" x="1196975" y="2633663"/>
          <p14:tracePt t="13707" x="1196975" y="2625725"/>
          <p14:tracePt t="13715" x="1196975" y="2581275"/>
          <p14:tracePt t="13732" x="1179513" y="2428875"/>
          <p14:tracePt t="13749" x="1152525" y="2241550"/>
          <p14:tracePt t="13765" x="1133475" y="2036763"/>
          <p14:tracePt t="13781" x="1116013" y="1830388"/>
          <p14:tracePt t="13801" x="1108075" y="1697038"/>
          <p14:tracePt t="13816" x="1108075" y="1660525"/>
          <p14:tracePt t="13832" x="1108075" y="1643063"/>
          <p14:tracePt t="13849" x="1108075" y="1633538"/>
          <p14:tracePt t="13868" x="1108075" y="1625600"/>
          <p14:tracePt t="13882" x="1116013" y="1625600"/>
          <p14:tracePt t="13898" x="1160463" y="1608138"/>
          <p14:tracePt t="13915" x="1268413" y="1589088"/>
          <p14:tracePt t="13934" x="1490663" y="1581150"/>
          <p14:tracePt t="13949" x="1581150" y="1581150"/>
          <p14:tracePt t="13966" x="1679575" y="1581150"/>
          <p14:tracePt t="13985" x="1803400" y="1589088"/>
          <p14:tracePt t="13999" x="1884363" y="1598613"/>
          <p14:tracePt t="14015" x="1946275" y="1616075"/>
          <p14:tracePt t="14032" x="2000250" y="1633538"/>
          <p14:tracePt t="14050" x="2054225" y="1660525"/>
          <p14:tracePt t="14065" x="2089150" y="1670050"/>
          <p14:tracePt t="14082" x="2116138" y="1679575"/>
          <p14:tracePt t="14099" x="2125663" y="1687513"/>
          <p14:tracePt t="14117" x="2143125" y="1697038"/>
          <p14:tracePt t="14132" x="2143125" y="1714500"/>
          <p14:tracePt t="14149" x="2152650" y="1751013"/>
          <p14:tracePt t="14165" x="2160588" y="1803400"/>
          <p14:tracePt t="14183" x="2179638" y="1884363"/>
          <p14:tracePt t="14199" x="2197100" y="1938338"/>
          <p14:tracePt t="14205" x="2205038" y="1965325"/>
          <p14:tracePt t="14215" x="2224088" y="2000250"/>
          <p14:tracePt t="14234" x="2251075" y="2062163"/>
          <p14:tracePt t="14250" x="2286000" y="2108200"/>
          <p14:tracePt t="14265" x="2330450" y="2152650"/>
          <p14:tracePt t="14282" x="2374900" y="2187575"/>
          <p14:tracePt t="14301" x="2455863" y="2241550"/>
          <p14:tracePt t="14315" x="2490788" y="2268538"/>
          <p14:tracePt t="14332" x="2527300" y="2286000"/>
          <p14:tracePt t="14350" x="2554288" y="2303463"/>
          <p14:tracePt t="14366" x="2571750" y="2312988"/>
          <p14:tracePt t="14382" x="2571750" y="2322513"/>
          <p14:tracePt t="14399" x="2581275" y="2322513"/>
          <p14:tracePt t="14417" x="2589213" y="2330450"/>
          <p14:tracePt t="14432" x="2598738" y="2330450"/>
          <p14:tracePt t="14449" x="2598738" y="2339975"/>
          <p14:tracePt t="14472" x="2598738" y="2347913"/>
          <p14:tracePt t="14493" x="2598738" y="2357438"/>
          <p14:tracePt t="14507" x="2589213" y="2366963"/>
          <p14:tracePt t="14516" x="2571750" y="2374900"/>
          <p14:tracePt t="14532" x="2509838" y="2393950"/>
          <p14:tracePt t="14550" x="2419350" y="2411413"/>
          <p14:tracePt t="14565" x="2347913" y="2419350"/>
          <p14:tracePt t="14582" x="2286000" y="2419350"/>
          <p14:tracePt t="14600" x="2224088" y="2419350"/>
          <p14:tracePt t="14615" x="2108200" y="2419350"/>
          <p14:tracePt t="14633" x="2017713" y="2411413"/>
          <p14:tracePt t="14649" x="1919288" y="2393950"/>
          <p14:tracePt t="14667" x="1839913" y="2374900"/>
          <p14:tracePt t="14682" x="1776413" y="2347913"/>
          <p14:tracePt t="14699" x="1741488" y="2322513"/>
          <p14:tracePt t="14704" x="1724025" y="2312988"/>
          <p14:tracePt t="14716" x="1704975" y="2295525"/>
          <p14:tracePt t="14734" x="1652588" y="2259013"/>
          <p14:tracePt t="14749" x="1633538" y="2232025"/>
          <p14:tracePt t="14766" x="1608138" y="2197100"/>
          <p14:tracePt t="14785" x="1581150" y="2160588"/>
          <p14:tracePt t="14799" x="1562100" y="2133600"/>
          <p14:tracePt t="14815" x="1562100" y="2116138"/>
          <p14:tracePt t="14832" x="1562100" y="2098675"/>
          <p14:tracePt t="14851" x="1562100" y="2081213"/>
          <p14:tracePt t="14865" x="1562100" y="2062163"/>
          <p14:tracePt t="14882" x="1562100" y="2054225"/>
          <p14:tracePt t="14899" x="1571625" y="2044700"/>
          <p14:tracePt t="14917" x="1581150" y="2027238"/>
          <p14:tracePt t="14932" x="1589088" y="2009775"/>
          <p14:tracePt t="14949" x="1598613" y="1990725"/>
          <p14:tracePt t="14966" x="1616075" y="1982788"/>
          <p14:tracePt t="14983" x="1652588" y="1955800"/>
          <p14:tracePt t="14999" x="1687513" y="1938338"/>
          <p14:tracePt t="15016" x="1741488" y="1919288"/>
          <p14:tracePt t="15035" x="1822450" y="1901825"/>
          <p14:tracePt t="15050" x="1874838" y="1893888"/>
          <p14:tracePt t="15066" x="1938338" y="1893888"/>
          <p14:tracePt t="15082" x="1982788" y="1893888"/>
          <p14:tracePt t="15100" x="2062163" y="1893888"/>
          <p14:tracePt t="15115" x="2116138" y="1893888"/>
          <p14:tracePt t="15132" x="2179638" y="1893888"/>
          <p14:tracePt t="15149" x="2232025" y="1901825"/>
          <p14:tracePt t="15166" x="2303463" y="1911350"/>
          <p14:tracePt t="15182" x="2347913" y="1919288"/>
          <p14:tracePt t="15200" x="2384425" y="1938338"/>
          <p14:tracePt t="15206" x="2393950" y="1938338"/>
          <p14:tracePt t="15219" x="2419350" y="1946275"/>
          <p14:tracePt t="15232" x="2428875" y="1955800"/>
          <p14:tracePt t="15250" x="2446338" y="1955800"/>
          <p14:tracePt t="15266" x="2465388" y="1965325"/>
          <p14:tracePt t="15285" x="2482850" y="1982788"/>
          <p14:tracePt t="15299" x="2490788" y="1982788"/>
          <p14:tracePt t="15316" x="2500313" y="1990725"/>
          <p14:tracePt t="15333" x="2509838" y="2000250"/>
          <p14:tracePt t="15351" x="2527300" y="2036763"/>
          <p14:tracePt t="15365" x="2536825" y="2062163"/>
          <p14:tracePt t="15383" x="2536825" y="2098675"/>
          <p14:tracePt t="15401" x="2536825" y="2133600"/>
          <p14:tracePt t="15417" x="2527300" y="2152650"/>
          <p14:tracePt t="15432" x="2500313" y="2179638"/>
          <p14:tracePt t="15449" x="2473325" y="2224088"/>
          <p14:tracePt t="15469" x="2384425" y="2286000"/>
          <p14:tracePt t="15482" x="2312988" y="2312988"/>
          <p14:tracePt t="15499" x="2241550" y="2347913"/>
          <p14:tracePt t="15516" x="2187575" y="2357438"/>
          <p14:tracePt t="15535" x="2108200" y="2357438"/>
          <p14:tracePt t="15549" x="2062163" y="2357438"/>
          <p14:tracePt t="15566" x="2009775" y="2357438"/>
          <p14:tracePt t="15583" x="1955800" y="2357438"/>
          <p14:tracePt t="15600" x="1901825" y="2330450"/>
          <p14:tracePt t="15616" x="1866900" y="2312988"/>
          <p14:tracePt t="15633" x="1839913" y="2303463"/>
          <p14:tracePt t="15652" x="1795463" y="2276475"/>
          <p14:tracePt t="15666" x="1776413" y="2259013"/>
          <p14:tracePt t="15683" x="1758950" y="2241550"/>
          <p14:tracePt t="15699" x="1751013" y="2232025"/>
          <p14:tracePt t="15716" x="1731963" y="2224088"/>
          <p14:tracePt t="15733" x="1724025" y="2214563"/>
          <p14:tracePt t="15766" x="1714500" y="2197100"/>
          <p14:tracePt t="15784" x="1714500" y="2187575"/>
          <p14:tracePt t="16446" x="1714500" y="2179638"/>
          <p14:tracePt t="16601" x="1714500" y="2170113"/>
          <p14:tracePt t="16652" x="1714500" y="2160588"/>
          <p14:tracePt t="16667" x="1724025" y="2160588"/>
          <p14:tracePt t="16675" x="1731963" y="2152650"/>
          <p14:tracePt t="16683" x="1751013" y="2152650"/>
          <p14:tracePt t="16702" x="1822450" y="2143125"/>
          <p14:tracePt t="16733" x="1911350" y="2125663"/>
          <p14:tracePt t="16767" x="2000250" y="2108200"/>
          <p14:tracePt t="16799" x="2044700" y="2108200"/>
          <p14:tracePt t="16816" x="2081213" y="2108200"/>
          <p14:tracePt t="16833" x="2133600" y="2108200"/>
          <p14:tracePt t="16850" x="2160588" y="2108200"/>
          <p14:tracePt t="16866" x="2187575" y="2108200"/>
          <p14:tracePt t="16885" x="2214563" y="2108200"/>
          <p14:tracePt t="16899" x="2224088" y="2108200"/>
          <p14:tracePt t="16933" x="2232025" y="2108200"/>
          <p14:tracePt t="16952" x="2251075" y="2116138"/>
          <p14:tracePt t="16967" x="2268538" y="2125663"/>
          <p14:tracePt t="16983" x="2276475" y="2125663"/>
          <p14:tracePt t="17000" x="2295525" y="2133600"/>
          <p14:tracePt t="17019" x="2312988" y="2152650"/>
          <p14:tracePt t="17033" x="2330450" y="2160588"/>
          <p14:tracePt t="17050" x="2357438" y="2179638"/>
          <p14:tracePt t="17069" x="2393950" y="2205038"/>
          <p14:tracePt t="17084" x="2411413" y="2214563"/>
          <p14:tracePt t="17100" x="2428875" y="2232025"/>
          <p14:tracePt t="17116" x="2438400" y="2241550"/>
          <p14:tracePt t="17134" x="2455863" y="2251075"/>
          <p14:tracePt t="17150" x="2473325" y="2259013"/>
          <p14:tracePt t="17167" x="2473325" y="2268538"/>
          <p14:tracePt t="17183" x="2482850" y="2268538"/>
          <p14:tracePt t="17201" x="2490788" y="2286000"/>
          <p14:tracePt t="17218" x="2500313" y="2286000"/>
          <p14:tracePt t="17555" x="2438400" y="2295525"/>
          <p14:tracePt t="17563" x="2330450" y="2312988"/>
          <p14:tracePt t="17569" x="2224088" y="2330450"/>
          <p14:tracePt t="17583" x="2027238" y="2339975"/>
          <p14:tracePt t="17600" x="1812925" y="2347913"/>
          <p14:tracePt t="17617" x="1652588" y="2347913"/>
          <p14:tracePt t="17634" x="1500188" y="2347913"/>
          <p14:tracePt t="17650" x="1366838" y="2347913"/>
          <p14:tracePt t="17667" x="1250950" y="2347913"/>
          <p14:tracePt t="17686" x="1081088" y="2330450"/>
          <p14:tracePt t="17700" x="1017588" y="2322513"/>
          <p14:tracePt t="17717" x="973138" y="2312988"/>
          <p14:tracePt t="17733" x="946150" y="2303463"/>
          <p14:tracePt t="17752" x="911225" y="2295525"/>
          <p14:tracePt t="17766" x="884238" y="2295525"/>
          <p14:tracePt t="17783" x="874713" y="2295525"/>
          <p14:tracePt t="17800" x="866775" y="2286000"/>
          <p14:tracePt t="17817" x="857250" y="2276475"/>
          <p14:tracePt t="17833" x="839788" y="2268538"/>
          <p14:tracePt t="17869" x="830263" y="2259013"/>
          <p14:tracePt t="17883" x="822325" y="2251075"/>
          <p14:tracePt t="17900" x="812800" y="2241550"/>
          <p14:tracePt t="17917" x="803275" y="2241550"/>
          <p14:tracePt t="17935" x="795338" y="2232025"/>
          <p14:tracePt t="17967" x="785813" y="2232025"/>
          <p14:tracePt t="17988" x="776288" y="2232025"/>
          <p14:tracePt t="18001" x="768350" y="2232025"/>
          <p14:tracePt t="18017" x="758825" y="2224088"/>
          <p14:tracePt t="18050" x="750888" y="2224088"/>
          <p14:tracePt t="18539" x="803275" y="2259013"/>
          <p14:tracePt t="18546" x="893763" y="2330450"/>
          <p14:tracePt t="18553" x="1009650" y="2419350"/>
          <p14:tracePt t="18567" x="1384300" y="2697163"/>
          <p14:tracePt t="18584" x="1714500" y="2955925"/>
          <p14:tracePt t="18600" x="2062163" y="3224213"/>
          <p14:tracePt t="18618" x="2482850" y="3536950"/>
          <p14:tracePt t="18634" x="2670175" y="3679825"/>
          <p14:tracePt t="18667" x="2982913" y="3875088"/>
          <p14:tracePt t="18701" x="3348038" y="3983038"/>
          <p14:tracePt t="18707" x="3429000" y="4000500"/>
          <p14:tracePt t="18736" x="3759200" y="4054475"/>
          <p14:tracePt t="18750" x="3929063" y="4081463"/>
          <p14:tracePt t="18767" x="4108450" y="4098925"/>
          <p14:tracePt t="18784" x="4268788" y="4125913"/>
          <p14:tracePt t="18802" x="4491038" y="4170363"/>
          <p14:tracePt t="18817" x="4625975" y="4224338"/>
          <p14:tracePt t="18834" x="4751388" y="4259263"/>
          <p14:tracePt t="18850" x="4830763" y="4295775"/>
          <p14:tracePt t="18867" x="4884738" y="4322763"/>
          <p14:tracePt t="18884" x="4902200" y="4340225"/>
          <p14:tracePt t="18900" x="4911725" y="4367213"/>
          <p14:tracePt t="18919" x="4894263" y="4438650"/>
          <p14:tracePt t="18934" x="4813300" y="4510088"/>
          <p14:tracePt t="18950" x="4679950" y="4608513"/>
          <p14:tracePt t="18967" x="4527550" y="4697413"/>
          <p14:tracePt t="18985" x="4187825" y="4786313"/>
          <p14:tracePt t="19000" x="4010025" y="4813300"/>
          <p14:tracePt t="19017" x="3803650" y="4795838"/>
          <p14:tracePt t="19034" x="3625850" y="4776788"/>
          <p14:tracePt t="19051" x="3438525" y="4741863"/>
          <p14:tracePt t="19067" x="3348038" y="4714875"/>
          <p14:tracePt t="19084" x="3232150" y="4697413"/>
          <p14:tracePt t="19102" x="3081338" y="4660900"/>
          <p14:tracePt t="19117" x="2982913" y="4643438"/>
          <p14:tracePt t="19134" x="2911475" y="4625975"/>
          <p14:tracePt t="19150" x="2857500" y="4616450"/>
          <p14:tracePt t="19170" x="2795588" y="4608513"/>
          <p14:tracePt t="19184" x="2751138" y="4589463"/>
          <p14:tracePt t="19200" x="2697163" y="4581525"/>
          <p14:tracePt t="19206" x="2670175" y="4572000"/>
          <p14:tracePt t="19220" x="2616200" y="4554538"/>
          <p14:tracePt t="19235" x="2544763" y="4527550"/>
          <p14:tracePt t="19250" x="2500313" y="4500563"/>
          <p14:tracePt t="19268" x="2446338" y="4491038"/>
          <p14:tracePt t="19286" x="2401888" y="4465638"/>
          <p14:tracePt t="19301" x="2374900" y="4456113"/>
          <p14:tracePt t="19317" x="2357438" y="4446588"/>
          <p14:tracePt t="19352" x="2347913" y="4446588"/>
          <p14:tracePt t="19367" x="2339975" y="4446588"/>
          <p14:tracePt t="19890" x="2322513" y="4456113"/>
          <p14:tracePt t="19899" x="2295525" y="4465638"/>
          <p14:tracePt t="19909" x="2268538" y="4483100"/>
          <p14:tracePt t="19918" x="2187575" y="4500563"/>
          <p14:tracePt t="19934" x="2108200" y="4527550"/>
          <p14:tracePt t="19951" x="1973263" y="4562475"/>
          <p14:tracePt t="19969" x="1687513" y="4625975"/>
          <p14:tracePt t="19985" x="1509713" y="4660900"/>
          <p14:tracePt t="20018" x="1160463" y="4705350"/>
          <p14:tracePt t="20051" x="795338" y="4732338"/>
          <p14:tracePt t="20085" x="598488" y="4732338"/>
          <p14:tracePt t="20101" x="517525" y="4724400"/>
          <p14:tracePt t="20118" x="490538" y="4714875"/>
          <p14:tracePt t="20134" x="465138" y="4705350"/>
          <p14:tracePt t="20153" x="455613" y="4697413"/>
          <p14:tracePt t="20168" x="446088" y="4697413"/>
          <p14:tracePt t="20185" x="438150" y="4697413"/>
          <p14:tracePt t="20243" x="428625" y="4687888"/>
          <p14:tracePt t="20265" x="428625" y="4679950"/>
          <p14:tracePt t="20280" x="428625" y="4670425"/>
          <p14:tracePt t="20294" x="428625" y="4660900"/>
          <p14:tracePt t="20316" x="428625" y="4652963"/>
          <p14:tracePt t="20338" x="428625" y="4643438"/>
          <p14:tracePt t="20346" x="428625" y="4633913"/>
          <p14:tracePt t="20361" x="428625" y="4625975"/>
          <p14:tracePt t="20369" x="428625" y="4616450"/>
          <p14:tracePt t="20384" x="428625" y="4598988"/>
          <p14:tracePt t="20403" x="438150" y="4589463"/>
          <p14:tracePt t="20418" x="446088" y="4572000"/>
          <p14:tracePt t="20434" x="473075" y="4554538"/>
          <p14:tracePt t="20455" x="527050" y="4537075"/>
          <p14:tracePt t="20468" x="561975" y="4537075"/>
          <p14:tracePt t="20484" x="598488" y="4518025"/>
          <p14:tracePt t="20501" x="625475" y="4518025"/>
          <p14:tracePt t="20520" x="660400" y="4510088"/>
          <p14:tracePt t="20535" x="687388" y="4510088"/>
          <p14:tracePt t="20551" x="696913" y="4510088"/>
          <p14:tracePt t="20568" x="714375" y="4510088"/>
          <p14:tracePt t="20588" x="723900" y="4510088"/>
          <p14:tracePt t="20601" x="731838" y="4510088"/>
          <p14:tracePt t="20635" x="750888" y="4510088"/>
          <p14:tracePt t="20653" x="758825" y="4510088"/>
          <p14:tracePt t="21417" x="795338" y="4537075"/>
          <p14:tracePt t="21425" x="847725" y="4598988"/>
          <p14:tracePt t="21437" x="938213" y="4679950"/>
          <p14:tracePt t="21452" x="1044575" y="4759325"/>
          <p14:tracePt t="21469" x="1214438" y="4840288"/>
          <p14:tracePt t="21485" x="1411288" y="4894263"/>
          <p14:tracePt t="21501" x="1581150" y="4919663"/>
          <p14:tracePt t="21535" x="2054225" y="4929188"/>
          <p14:tracePt t="21570" x="2295525" y="4911725"/>
          <p14:tracePt t="21602" x="2401888" y="4894263"/>
          <p14:tracePt t="21618" x="2438400" y="4884738"/>
          <p14:tracePt t="21637" x="2500313" y="4867275"/>
          <p14:tracePt t="21652" x="2536825" y="4840288"/>
          <p14:tracePt t="21669" x="2571750" y="4813300"/>
          <p14:tracePt t="21685" x="2608263" y="4768850"/>
          <p14:tracePt t="21702" x="2660650" y="4697413"/>
          <p14:tracePt t="21718" x="2687638" y="4670425"/>
          <p14:tracePt t="21735" x="2714625" y="4633913"/>
          <p14:tracePt t="21752" x="2732088" y="4616450"/>
          <p14:tracePt t="21770" x="2759075" y="4589463"/>
          <p14:tracePt t="21785" x="2776538" y="4572000"/>
          <p14:tracePt t="21802" x="2795588" y="4562475"/>
          <p14:tracePt t="21820" x="2847975" y="4537075"/>
          <p14:tracePt t="21835" x="2884488" y="4527550"/>
          <p14:tracePt t="21852" x="2919413" y="4500563"/>
          <p14:tracePt t="21868" x="2955925" y="4500563"/>
          <p14:tracePt t="21887" x="2973388" y="4483100"/>
          <p14:tracePt t="21902" x="2982913" y="4483100"/>
          <p14:tracePt t="21918" x="2990850" y="4483100"/>
          <p14:tracePt t="22166" x="2982913" y="4483100"/>
          <p14:tracePt t="22174" x="2973388" y="4483100"/>
          <p14:tracePt t="22188" x="2955925" y="4473575"/>
          <p14:tracePt t="22201" x="2938463" y="4473575"/>
          <p14:tracePt t="22218" x="2928938" y="4473575"/>
          <p14:tracePt t="22225" x="2919413" y="4473575"/>
          <p14:tracePt t="22235" x="2911475" y="4473575"/>
          <p14:tracePt t="22252" x="2894013" y="4473575"/>
          <p14:tracePt t="22269" x="2830513" y="4473575"/>
          <p14:tracePt t="22286" x="2776538" y="4473575"/>
          <p14:tracePt t="22302" x="2732088" y="4473575"/>
          <p14:tracePt t="22319" x="2652713" y="4483100"/>
          <p14:tracePt t="22335" x="2616200" y="4483100"/>
          <p14:tracePt t="22352" x="2589213" y="4483100"/>
          <p14:tracePt t="22371" x="2562225" y="4483100"/>
          <p14:tracePt t="22385" x="2536825" y="4483100"/>
          <p14:tracePt t="22402" x="2517775" y="4483100"/>
          <p14:tracePt t="22418" x="2500313" y="4483100"/>
          <p14:tracePt t="22437" x="2490788" y="4483100"/>
          <p14:tracePt t="22452" x="2482850" y="4483100"/>
          <p14:tracePt t="22468" x="2473325" y="4483100"/>
          <p14:tracePt t="23615" x="2482850" y="4483100"/>
          <p14:tracePt t="23622" x="2482850" y="4491038"/>
          <p14:tracePt t="23636" x="2500313" y="4491038"/>
          <p14:tracePt t="23670" x="2509838" y="4491038"/>
          <p14:tracePt t="23688" x="2517775" y="4491038"/>
          <p14:tracePt t="25537" x="2490788" y="4446588"/>
          <p14:tracePt t="25545" x="2428875" y="4375150"/>
          <p14:tracePt t="25553" x="2384425" y="4286250"/>
          <p14:tracePt t="25571" x="2295525" y="4044950"/>
          <p14:tracePt t="25586" x="2214563" y="3795713"/>
          <p14:tracePt t="25603" x="2197100" y="3714750"/>
          <p14:tracePt t="25619" x="2187575" y="3633788"/>
          <p14:tracePt t="25653" x="2187575" y="3500438"/>
          <p14:tracePt t="25686" x="2205038" y="3429000"/>
          <p14:tracePt t="25720" x="2205038" y="3384550"/>
          <p14:tracePt t="25737" x="2224088" y="3357563"/>
          <p14:tracePt t="25755" x="2232025" y="3322638"/>
          <p14:tracePt t="25770" x="2251075" y="3295650"/>
          <p14:tracePt t="25786" x="2259013" y="3276600"/>
          <p14:tracePt t="25803" x="2286000" y="3251200"/>
          <p14:tracePt t="25822" x="2330450" y="3179763"/>
          <p14:tracePt t="25836" x="2357438" y="3098800"/>
          <p14:tracePt t="25853" x="2374900" y="2973388"/>
          <p14:tracePt t="25869" x="2374900" y="2867025"/>
          <p14:tracePt t="25888" x="2374900" y="2776538"/>
          <p14:tracePt t="25903" x="2384425" y="2705100"/>
          <p14:tracePt t="25920" x="2384425" y="2633663"/>
          <p14:tracePt t="25940" x="2384425" y="2517775"/>
          <p14:tracePt t="25955" x="2374900" y="2465388"/>
          <p14:tracePt t="25970" x="2357438" y="2411413"/>
          <p14:tracePt t="25987" x="2347913" y="2374900"/>
          <p14:tracePt t="26006" x="2339975" y="2339975"/>
          <p14:tracePt t="26020" x="2330450" y="2322513"/>
          <p14:tracePt t="26053" x="2330450" y="2303463"/>
          <p14:tracePt t="26072" x="2330450" y="2295525"/>
          <p14:tracePt t="26088" x="2322513" y="2295525"/>
          <p14:tracePt t="26103" x="2312988" y="2286000"/>
          <p14:tracePt t="26119" x="2303463" y="2268538"/>
          <p14:tracePt t="26138" x="2286000" y="2241550"/>
          <p14:tracePt t="26154" x="2268538" y="2232025"/>
          <p14:tracePt t="26174" x="2259013" y="2224088"/>
          <p14:tracePt t="26190" x="2251075" y="2214563"/>
          <p14:tracePt t="26205" x="2241550" y="2205038"/>
          <p14:tracePt t="26573" x="2251075" y="2224088"/>
          <p14:tracePt t="26582" x="2251075" y="2232025"/>
          <p14:tracePt t="26589" x="2259013" y="2251075"/>
          <p14:tracePt t="26603" x="2276475" y="2286000"/>
          <p14:tracePt t="26622" x="2322513" y="2374900"/>
          <p14:tracePt t="26637" x="2347913" y="2428875"/>
          <p14:tracePt t="26653" x="2366963" y="2473325"/>
          <p14:tracePt t="26686" x="2411413" y="2554288"/>
          <p14:tracePt t="26719" x="2438400" y="2598738"/>
          <p14:tracePt t="26753" x="2509838" y="2679700"/>
          <p14:tracePt t="26769" x="2536825" y="2705100"/>
          <p14:tracePt t="26787" x="2562225" y="2741613"/>
          <p14:tracePt t="26806" x="2598738" y="2776538"/>
          <p14:tracePt t="26820" x="2625725" y="2813050"/>
          <p14:tracePt t="26838" x="2652713" y="2847975"/>
          <p14:tracePt t="26853" x="2670175" y="2874963"/>
          <p14:tracePt t="26871" x="2714625" y="2911475"/>
          <p14:tracePt t="26887" x="2732088" y="2938463"/>
          <p14:tracePt t="26904" x="2759075" y="2955925"/>
          <p14:tracePt t="26921" x="2768600" y="2973388"/>
          <p14:tracePt t="26939" x="2803525" y="3009900"/>
          <p14:tracePt t="26953" x="2830513" y="3036888"/>
          <p14:tracePt t="26971" x="2857500" y="3062288"/>
          <p14:tracePt t="26987" x="2874963" y="3081338"/>
          <p14:tracePt t="27005" x="2911475" y="3125788"/>
          <p14:tracePt t="27020" x="2938463" y="3152775"/>
          <p14:tracePt t="27037" x="2955925" y="3170238"/>
          <p14:tracePt t="27056" x="2982913" y="3205163"/>
          <p14:tracePt t="27070" x="3000375" y="3214688"/>
          <p14:tracePt t="27104" x="3009900" y="3224213"/>
          <p14:tracePt t="27121" x="3017838" y="3232150"/>
          <p14:tracePt t="30215" x="2946400" y="3205163"/>
          <p14:tracePt t="30222" x="2822575" y="3170238"/>
          <p14:tracePt t="30238" x="2536825" y="3062288"/>
          <p14:tracePt t="30257" x="2160588" y="2938463"/>
          <p14:tracePt t="30271" x="1990725" y="2894013"/>
          <p14:tracePt t="30288" x="1625600" y="2813050"/>
          <p14:tracePt t="30305" x="1366838" y="2759075"/>
          <p14:tracePt t="30323" x="1071563" y="2679700"/>
          <p14:tracePt t="30355" x="812800" y="2571750"/>
          <p14:tracePt t="30390" x="679450" y="2482850"/>
          <p14:tracePt t="30422" x="633413" y="2438400"/>
          <p14:tracePt t="30438" x="625475" y="2419350"/>
          <p14:tracePt t="30455" x="608013" y="2401888"/>
          <p14:tracePt t="30471" x="598488" y="2401888"/>
          <p14:tracePt t="30489" x="588963" y="2393950"/>
          <p14:tracePt t="30507" x="581025" y="2384425"/>
          <p14:tracePt t="30522" x="561975" y="2366963"/>
          <p14:tracePt t="30538" x="544513" y="2347913"/>
          <p14:tracePt t="30555" x="517525" y="2330450"/>
          <p14:tracePt t="30572" x="473075" y="2286000"/>
          <p14:tracePt t="30588" x="446088" y="2268538"/>
          <p14:tracePt t="30606" x="419100" y="2241550"/>
          <p14:tracePt t="30621" x="393700" y="2224088"/>
          <p14:tracePt t="30641" x="384175" y="2214563"/>
          <p14:tracePt t="30655" x="374650" y="2197100"/>
          <p14:tracePt t="30689" x="374650" y="2187575"/>
          <p14:tracePt t="30706" x="374650" y="2179638"/>
          <p14:tracePt t="30723" x="384175" y="2170113"/>
          <p14:tracePt t="30738" x="401638" y="2160588"/>
          <p14:tracePt t="30757" x="428625" y="2152650"/>
          <p14:tracePt t="30771" x="455613" y="2143125"/>
          <p14:tracePt t="30788" x="473075" y="2143125"/>
          <p14:tracePt t="30805" x="490538" y="2143125"/>
          <p14:tracePt t="30822" x="517525" y="2143125"/>
          <p14:tracePt t="30839" x="544513" y="2143125"/>
          <p14:tracePt t="30855" x="561975" y="2143125"/>
          <p14:tracePt t="30872" x="598488" y="2143125"/>
          <p14:tracePt t="30889" x="633413" y="2143125"/>
          <p14:tracePt t="30905" x="660400" y="2143125"/>
          <p14:tracePt t="30922" x="687388" y="2143125"/>
          <p14:tracePt t="30941" x="714375" y="2143125"/>
          <p14:tracePt t="30955" x="750888" y="2143125"/>
          <p14:tracePt t="30972" x="776288" y="2143125"/>
          <p14:tracePt t="30988" x="803275" y="2152650"/>
          <p14:tracePt t="31006" x="847725" y="2160588"/>
          <p14:tracePt t="31021" x="874713" y="2160588"/>
          <p14:tracePt t="31038" x="919163" y="2170113"/>
          <p14:tracePt t="31058" x="990600" y="2179638"/>
          <p14:tracePt t="31072" x="1054100" y="2187575"/>
          <p14:tracePt t="31089" x="1143000" y="2205038"/>
          <p14:tracePt t="31105" x="1231900" y="2224088"/>
          <p14:tracePt t="31124" x="1428750" y="2268538"/>
          <p14:tracePt t="31139" x="1571625" y="2295525"/>
          <p14:tracePt t="31155" x="1714500" y="2330450"/>
          <p14:tracePt t="31172" x="1839913" y="2366963"/>
          <p14:tracePt t="31190" x="2062163" y="2419350"/>
          <p14:tracePt t="31206" x="2205038" y="2438400"/>
          <p14:tracePt t="31212" x="2276475" y="2455863"/>
          <p14:tracePt t="31222" x="2330450" y="2455863"/>
          <p14:tracePt t="31239" x="2446338" y="2473325"/>
          <p14:tracePt t="31255" x="2598738" y="2490788"/>
          <p14:tracePt t="31272" x="2697163" y="2490788"/>
          <p14:tracePt t="31289" x="2759075" y="2490788"/>
          <p14:tracePt t="31307" x="2847975" y="2490788"/>
          <p14:tracePt t="31322" x="2884488" y="2490788"/>
          <p14:tracePt t="31339" x="2928938" y="2490788"/>
          <p14:tracePt t="31355" x="2973388" y="2490788"/>
          <p14:tracePt t="31374" x="3017838" y="2490788"/>
          <p14:tracePt t="31389" x="3054350" y="2490788"/>
          <p14:tracePt t="31405" x="3071813" y="2482850"/>
          <p14:tracePt t="31439" x="3089275" y="2465388"/>
          <p14:tracePt t="40548" x="3089275" y="2500313"/>
          <p14:tracePt t="40556" x="3071813" y="2554288"/>
          <p14:tracePt t="40564" x="3044825" y="2625725"/>
          <p14:tracePt t="40575" x="2946400" y="2822575"/>
          <p14:tracePt t="40592" x="2822575" y="3027363"/>
          <p14:tracePt t="40609" x="2705100" y="3197225"/>
          <p14:tracePt t="40627" x="2500313" y="3455988"/>
          <p14:tracePt t="40659" x="2214563" y="3768725"/>
          <p14:tracePt t="40692" x="1857375" y="4089400"/>
          <p14:tracePt t="40725" x="1581150" y="4276725"/>
          <p14:tracePt t="40732" x="1527175" y="4303713"/>
          <p14:tracePt t="40744" x="1428750" y="4367213"/>
          <p14:tracePt t="40759" x="1322388" y="4411663"/>
          <p14:tracePt t="40775" x="1231900" y="4438650"/>
          <p14:tracePt t="40792" x="1143000" y="4473575"/>
          <p14:tracePt t="40811" x="1027113" y="4518025"/>
          <p14:tracePt t="40825" x="973138" y="4537075"/>
          <p14:tracePt t="40842" x="919163" y="4554538"/>
          <p14:tracePt t="40859" x="866775" y="4562475"/>
          <p14:tracePt t="40877" x="785813" y="4581525"/>
          <p14:tracePt t="40892" x="750888" y="4589463"/>
          <p14:tracePt t="40913" x="687388" y="4598988"/>
          <p14:tracePt t="40926" x="669925" y="4598988"/>
          <p14:tracePt t="40942" x="633413" y="4616450"/>
          <p14:tracePt t="40959" x="615950" y="4625975"/>
          <p14:tracePt t="40976" x="598488" y="4625975"/>
          <p14:tracePt t="40994" x="588963" y="4625975"/>
          <p14:tracePt t="41009" x="581025" y="4625975"/>
          <p14:tracePt t="41378" x="581025" y="4616450"/>
          <p14:tracePt t="41387" x="588963" y="4616450"/>
          <p14:tracePt t="41393" x="588963" y="4608513"/>
          <p14:tracePt t="41409" x="608013" y="4589463"/>
          <p14:tracePt t="41430" x="633413" y="4562475"/>
          <p14:tracePt t="41442" x="642938" y="4545013"/>
          <p14:tracePt t="41459" x="652463" y="4527550"/>
          <p14:tracePt t="41476" x="660400" y="4518025"/>
          <p14:tracePt t="41509" x="669925" y="4510088"/>
          <p14:tracePt t="41542" x="687388" y="4491038"/>
          <p14:tracePt t="41576" x="696913" y="4491038"/>
          <p14:tracePt t="41593" x="704850" y="4491038"/>
          <p14:tracePt t="41611" x="731838" y="4491038"/>
          <p14:tracePt t="41627" x="741363" y="4500563"/>
          <p14:tracePt t="41643" x="758825" y="4518025"/>
          <p14:tracePt t="41659" x="776288" y="4537075"/>
          <p14:tracePt t="41679" x="795338" y="4545013"/>
          <p14:tracePt t="41693" x="803275" y="4545013"/>
          <p14:tracePt t="41710" x="822325" y="4554538"/>
          <p14:tracePt t="41726" x="830263" y="4562475"/>
          <p14:tracePt t="41732" x="839788" y="4572000"/>
          <p14:tracePt t="41743" x="866775" y="4572000"/>
          <p14:tracePt t="41759" x="874713" y="4581525"/>
          <p14:tracePt t="41776" x="901700" y="4589463"/>
          <p14:tracePt t="41795" x="955675" y="4608513"/>
          <p14:tracePt t="41810" x="990600" y="4608513"/>
          <p14:tracePt t="41826" x="1044575" y="4608513"/>
          <p14:tracePt t="41843" x="1108075" y="4608513"/>
          <p14:tracePt t="41861" x="1258888" y="4598988"/>
          <p14:tracePt t="41876" x="1366838" y="4598988"/>
          <p14:tracePt t="41892" x="1500188" y="4581525"/>
          <p14:tracePt t="41910" x="1608138" y="4581525"/>
          <p14:tracePt t="41929" x="1795463" y="4581525"/>
          <p14:tracePt t="41942" x="1919288" y="4581525"/>
          <p14:tracePt t="41959" x="2036763" y="4581525"/>
          <p14:tracePt t="41976" x="2116138" y="4581525"/>
          <p14:tracePt t="41993" x="2214563" y="4581525"/>
          <p14:tracePt t="42009" x="2268538" y="4581525"/>
          <p14:tracePt t="42026" x="2322513" y="4581525"/>
          <p14:tracePt t="42044" x="2401888" y="4581525"/>
          <p14:tracePt t="42059" x="2446338" y="4581525"/>
          <p14:tracePt t="42076" x="2482850" y="4562475"/>
          <p14:tracePt t="42093" x="2517775" y="4562475"/>
          <p14:tracePt t="42110" x="2571750" y="4545013"/>
          <p14:tracePt t="42126" x="2598738" y="4527550"/>
          <p14:tracePt t="42143" x="2608263" y="4527550"/>
          <p14:tracePt t="42159" x="2625725" y="4518025"/>
          <p14:tracePt t="42177" x="2633663" y="4510088"/>
          <p14:tracePt t="42193" x="2643188" y="4510088"/>
          <p14:tracePt t="42227" x="2660650" y="4510088"/>
          <p14:tracePt t="42243" x="2660650" y="4500563"/>
          <p14:tracePt t="42276" x="2660650" y="4491038"/>
          <p14:tracePt t="42392" x="2660650" y="4483100"/>
          <p14:tracePt t="42400" x="2652713" y="4473575"/>
          <p14:tracePt t="42412" x="2633663" y="4473575"/>
          <p14:tracePt t="42426" x="2598738" y="4473575"/>
          <p14:tracePt t="42443" x="2554288" y="4473575"/>
          <p14:tracePt t="42459" x="2517775" y="4473575"/>
          <p14:tracePt t="42479" x="2446338" y="4491038"/>
          <p14:tracePt t="42493" x="2411413" y="4491038"/>
          <p14:tracePt t="42510" x="2374900" y="4491038"/>
          <p14:tracePt t="42526" x="2347913" y="4491038"/>
          <p14:tracePt t="42545" x="2312988" y="4491038"/>
          <p14:tracePt t="42559" x="2303463" y="4491038"/>
          <p14:tracePt t="42576" x="2295525" y="4491038"/>
          <p14:tracePt t="42596" x="2268538" y="4491038"/>
          <p14:tracePt t="42611" x="2251075" y="4491038"/>
          <p14:tracePt t="42626" x="2232025" y="4491038"/>
          <p14:tracePt t="42643" x="2224088" y="4491038"/>
          <p14:tracePt t="42661" x="2197100" y="4491038"/>
          <p14:tracePt t="42676" x="2187575" y="4491038"/>
          <p14:tracePt t="42693" x="2179638" y="4491038"/>
          <p14:tracePt t="42709" x="2170113" y="4483100"/>
          <p14:tracePt t="42729" x="2160588" y="4473575"/>
          <p14:tracePt t="42744" x="2160588" y="4465638"/>
          <p14:tracePt t="42760" x="2152650" y="4465638"/>
          <p14:tracePt t="42778" x="2143125" y="4456113"/>
          <p14:tracePt t="42794" x="2133600" y="4429125"/>
          <p14:tracePt t="42809" x="2125663" y="4419600"/>
          <p14:tracePt t="42827" x="2125663" y="4402138"/>
          <p14:tracePt t="42846" x="2125663" y="4375150"/>
          <p14:tracePt t="42859" x="2125663" y="4367213"/>
          <p14:tracePt t="42876" x="2125663" y="4348163"/>
          <p14:tracePt t="42893" x="2125663" y="4340225"/>
          <p14:tracePt t="42911" x="2133600" y="4313238"/>
          <p14:tracePt t="42926" x="2133600" y="4303713"/>
          <p14:tracePt t="42943" x="2143125" y="4286250"/>
          <p14:tracePt t="42960" x="2152650" y="4268788"/>
          <p14:tracePt t="42977" x="2160588" y="4251325"/>
          <p14:tracePt t="42993" x="2179638" y="4241800"/>
          <p14:tracePt t="43010" x="2197100" y="4224338"/>
          <p14:tracePt t="43030" x="2224088" y="4197350"/>
          <p14:tracePt t="43044" x="2232025" y="4187825"/>
          <p14:tracePt t="43059" x="2268538" y="4179888"/>
          <p14:tracePt t="43077" x="2312988" y="4170363"/>
          <p14:tracePt t="43094" x="2401888" y="4160838"/>
          <p14:tracePt t="43109" x="2455863" y="4160838"/>
          <p14:tracePt t="43126" x="2509838" y="4160838"/>
          <p14:tracePt t="43143" x="2562225" y="4160838"/>
          <p14:tracePt t="43161" x="2625725" y="4160838"/>
          <p14:tracePt t="43176" x="2652713" y="4170363"/>
          <p14:tracePt t="43193" x="2679700" y="4170363"/>
          <p14:tracePt t="43210" x="2705100" y="4187825"/>
          <p14:tracePt t="43226" x="2741613" y="4197350"/>
          <p14:tracePt t="43243" x="2768600" y="4214813"/>
          <p14:tracePt t="43260" x="2786063" y="4214813"/>
          <p14:tracePt t="43279" x="2822575" y="4232275"/>
          <p14:tracePt t="43293" x="2847975" y="4251325"/>
          <p14:tracePt t="43310" x="2874963" y="4268788"/>
          <p14:tracePt t="43327" x="2884488" y="4286250"/>
          <p14:tracePt t="43344" x="2901950" y="4303713"/>
          <p14:tracePt t="43360" x="2919413" y="4313238"/>
          <p14:tracePt t="43377" x="2919413" y="4322763"/>
          <p14:tracePt t="43393" x="2928938" y="4330700"/>
          <p14:tracePt t="43411" x="2928938" y="4357688"/>
          <p14:tracePt t="43427" x="2928938" y="4394200"/>
          <p14:tracePt t="43443" x="2928938" y="4446588"/>
          <p14:tracePt t="43461" x="2911475" y="4500563"/>
          <p14:tracePt t="43476" x="2874963" y="4572000"/>
          <p14:tracePt t="43493" x="2847975" y="4608513"/>
          <p14:tracePt t="43510" x="2830513" y="4633913"/>
          <p14:tracePt t="43530" x="2786063" y="4679950"/>
          <p14:tracePt t="43543" x="2751138" y="4705350"/>
          <p14:tracePt t="43560" x="2687638" y="4732338"/>
          <p14:tracePt t="43576" x="2589213" y="4768850"/>
          <p14:tracePt t="43595" x="2446338" y="4786313"/>
          <p14:tracePt t="43610" x="2366963" y="4786313"/>
          <p14:tracePt t="43627" x="2295525" y="4786313"/>
          <p14:tracePt t="43646" x="2187575" y="4759325"/>
          <p14:tracePt t="43660" x="2116138" y="4751388"/>
          <p14:tracePt t="43676" x="2062163" y="4714875"/>
          <p14:tracePt t="43693" x="2027238" y="4705350"/>
          <p14:tracePt t="43712" x="2000250" y="4679950"/>
          <p14:tracePt t="43726" x="1982788" y="4660900"/>
          <p14:tracePt t="43743" x="1973263" y="4643438"/>
          <p14:tracePt t="43760" x="1955800" y="4625975"/>
          <p14:tracePt t="43780" x="1946275" y="4581525"/>
          <p14:tracePt t="43793" x="1938338" y="4545013"/>
          <p14:tracePt t="43810" x="1928813" y="4518025"/>
          <p14:tracePt t="43827" x="1919288" y="4491038"/>
          <p14:tracePt t="43844" x="1911350" y="4456113"/>
          <p14:tracePt t="43860" x="1911350" y="4438650"/>
          <p14:tracePt t="43876" x="1911350" y="4419600"/>
          <p14:tracePt t="43896" x="1911350" y="4394200"/>
          <p14:tracePt t="43910" x="1919288" y="4375150"/>
          <p14:tracePt t="43927" x="1938338" y="4348163"/>
          <p14:tracePt t="43943" x="1955800" y="4322763"/>
          <p14:tracePt t="43961" x="2017713" y="4268788"/>
          <p14:tracePt t="43976" x="2044700" y="4232275"/>
          <p14:tracePt t="43994" x="2081213" y="4205288"/>
          <p14:tracePt t="44010" x="2116138" y="4179888"/>
          <p14:tracePt t="44030" x="2170113" y="4133850"/>
          <p14:tracePt t="44043" x="2214563" y="4125913"/>
          <p14:tracePt t="44061" x="2251075" y="4108450"/>
          <p14:tracePt t="44079" x="2303463" y="4089400"/>
          <p14:tracePt t="44094" x="2330450" y="4089400"/>
          <p14:tracePt t="44110" x="2357438" y="4089400"/>
          <p14:tracePt t="44127" x="2384425" y="4089400"/>
          <p14:tracePt t="44145" x="2438400" y="4089400"/>
          <p14:tracePt t="44160" x="2473325" y="4089400"/>
          <p14:tracePt t="44177" x="2500313" y="4098925"/>
          <p14:tracePt t="44193" x="2527300" y="4116388"/>
          <p14:tracePt t="44211" x="2571750" y="4143375"/>
          <p14:tracePt t="44227" x="2598738" y="4152900"/>
          <p14:tracePt t="44233" x="2616200" y="4160838"/>
          <p14:tracePt t="44244" x="2625725" y="4179888"/>
          <p14:tracePt t="44262" x="2670175" y="4205288"/>
          <p14:tracePt t="44278" x="2697163" y="4224338"/>
          <p14:tracePt t="44293" x="2714625" y="4241800"/>
          <p14:tracePt t="44310" x="2732088" y="4268788"/>
          <p14:tracePt t="44329" x="2759075" y="4286250"/>
          <p14:tracePt t="44343" x="2776538" y="4313238"/>
          <p14:tracePt t="44360" x="2786063" y="4322763"/>
          <p14:tracePt t="44377" x="2803525" y="4348163"/>
          <p14:tracePt t="44394" x="2813050" y="4375150"/>
          <p14:tracePt t="44410" x="2822575" y="4394200"/>
          <p14:tracePt t="44427" x="2830513" y="4419600"/>
          <p14:tracePt t="44444" x="2840038" y="4429125"/>
          <p14:tracePt t="44461" x="2847975" y="4456113"/>
          <p14:tracePt t="44476" x="2847975" y="4473575"/>
          <p14:tracePt t="44493" x="2867025" y="4491038"/>
          <p14:tracePt t="44512" x="2874963" y="4527550"/>
          <p14:tracePt t="44527" x="2884488" y="4554538"/>
          <p14:tracePt t="44544" x="2894013" y="4581525"/>
          <p14:tracePt t="44560" x="2901950" y="4589463"/>
          <p14:tracePt t="44579" x="2911475" y="4616450"/>
          <p14:tracePt t="44593" x="2919413" y="4633913"/>
          <p14:tracePt t="44610" x="2919413" y="4643438"/>
          <p14:tracePt t="44628" x="2928938" y="4660900"/>
          <p14:tracePt t="44644" x="2938463" y="4670425"/>
          <p14:tracePt t="44677" x="2938463" y="4679950"/>
          <p14:tracePt t="56479" x="2911475" y="4652963"/>
          <p14:tracePt t="56488" x="2840038" y="4589463"/>
          <p14:tracePt t="56499" x="2697163" y="4375150"/>
          <p14:tracePt t="56515" x="2562225" y="4160838"/>
          <p14:tracePt t="56532" x="2455863" y="3875088"/>
          <p14:tracePt t="56548" x="2366963" y="3616325"/>
          <p14:tracePt t="56567" x="2295525" y="3276600"/>
          <p14:tracePt t="56598" x="2241550" y="2867025"/>
          <p14:tracePt t="56632" x="2232025" y="2714625"/>
          <p14:tracePt t="56665" x="2232025" y="2652713"/>
          <p14:tracePt t="56685" x="2232025" y="2598738"/>
          <p14:tracePt t="56698" x="2232025" y="2562225"/>
          <p14:tracePt t="56715" x="2232025" y="2527300"/>
          <p14:tracePt t="56720" x="2232025" y="2500313"/>
          <p14:tracePt t="56731" x="2232025" y="2482850"/>
          <p14:tracePt t="56750" x="2232025" y="2401888"/>
          <p14:tracePt t="56765" x="2232025" y="2366963"/>
          <p14:tracePt t="56782" x="2224088" y="2322513"/>
          <p14:tracePt t="56799" x="2214563" y="2276475"/>
          <p14:tracePt t="56815" x="2205038" y="2170113"/>
          <p14:tracePt t="56831" x="2197100" y="2081213"/>
          <p14:tracePt t="56848" x="2197100" y="2009775"/>
          <p14:tracePt t="56867" x="2197100" y="1928813"/>
          <p14:tracePt t="56881" x="2197100" y="1893888"/>
          <p14:tracePt t="56898" x="2197100" y="1857375"/>
          <p14:tracePt t="56915" x="2197100" y="1839913"/>
          <p14:tracePt t="56932" x="2197100" y="1822450"/>
          <p14:tracePt t="56948" x="2197100" y="1812925"/>
          <p14:tracePt t="56981" x="2197100" y="1803400"/>
          <p14:tracePt t="56998" x="2197100" y="1795463"/>
          <p14:tracePt t="57036" x="2197100" y="1785938"/>
          <p14:tracePt t="57052" x="2205038" y="1785938"/>
          <p14:tracePt t="57061" x="2214563" y="1785938"/>
          <p14:tracePt t="57068" x="2224088" y="1785938"/>
          <p14:tracePt t="57081" x="2241550" y="1785938"/>
          <p14:tracePt t="57098" x="2259013" y="1785938"/>
          <p14:tracePt t="57117" x="2286000" y="1785938"/>
          <p14:tracePt t="57131" x="2295525" y="1803400"/>
          <p14:tracePt t="57148" x="2312988" y="1822450"/>
          <p14:tracePt t="57165" x="2330450" y="1839913"/>
          <p14:tracePt t="57183" x="2357438" y="1874838"/>
          <p14:tracePt t="57198" x="2374900" y="1901825"/>
          <p14:tracePt t="57215" x="2384425" y="1919288"/>
          <p14:tracePt t="57221" x="2401888" y="1938338"/>
          <p14:tracePt t="57235" x="2411413" y="1965325"/>
          <p14:tracePt t="57249" x="2428875" y="1982788"/>
          <p14:tracePt t="57265" x="2446338" y="2000250"/>
          <p14:tracePt t="57282" x="2455863" y="2009775"/>
          <p14:tracePt t="57300" x="2482850" y="2036763"/>
          <p14:tracePt t="57315" x="2490788" y="2054225"/>
          <p14:tracePt t="57332" x="2500313" y="2062163"/>
          <p14:tracePt t="57348" x="2500313" y="2071688"/>
          <p14:tracePt t="57366" x="2509838" y="2089150"/>
          <p14:tracePt t="57381" x="2517775" y="2098675"/>
          <p14:tracePt t="57399" x="2527300" y="2116138"/>
          <p14:tracePt t="57415" x="2536825" y="2125663"/>
          <p14:tracePt t="57433" x="2544763" y="2152650"/>
          <p14:tracePt t="57448" x="2544763" y="2179638"/>
          <p14:tracePt t="57466" x="2554288" y="2205038"/>
          <p14:tracePt t="57484" x="2554288" y="2232025"/>
          <p14:tracePt t="57498" x="2562225" y="2259013"/>
          <p14:tracePt t="57516" x="2571750" y="2276475"/>
          <p14:tracePt t="57532" x="2581275" y="2295525"/>
          <p14:tracePt t="57549" x="2598738" y="2322513"/>
          <p14:tracePt t="57566" x="2608263" y="2330450"/>
          <p14:tracePt t="57582" x="2633663" y="2357438"/>
          <p14:tracePt t="57599" x="2660650" y="2366963"/>
          <p14:tracePt t="57616" x="2705100" y="2401888"/>
          <p14:tracePt t="57631" x="2741613" y="2419350"/>
          <p14:tracePt t="57649" x="2768600" y="2438400"/>
          <p14:tracePt t="57668" x="2822575" y="2465388"/>
          <p14:tracePt t="57681" x="2857500" y="2482850"/>
          <p14:tracePt t="57699" x="2911475" y="2500313"/>
          <p14:tracePt t="57715" x="2955925" y="2517775"/>
          <p14:tracePt t="57734" x="3036888" y="2554288"/>
          <p14:tracePt t="57748" x="3062288" y="2581275"/>
          <p14:tracePt t="57765" x="3108325" y="2598738"/>
          <p14:tracePt t="57783" x="3133725" y="2616200"/>
          <p14:tracePt t="57800" x="3160713" y="2625725"/>
          <p14:tracePt t="57815" x="3179763" y="2633663"/>
          <p14:tracePt t="57832" x="3197225" y="2652713"/>
          <p14:tracePt t="57849" x="3224213" y="2670175"/>
          <p14:tracePt t="57866" x="3259138" y="2687638"/>
          <p14:tracePt t="57882" x="3286125" y="2697163"/>
          <p14:tracePt t="57899" x="3313113" y="2705100"/>
          <p14:tracePt t="57919" x="3330575" y="2724150"/>
          <p14:tracePt t="57931" x="3340100" y="2732088"/>
          <p14:tracePt t="57949" x="3357563" y="2751138"/>
          <p14:tracePt t="57968" x="3375025" y="2768600"/>
          <p14:tracePt t="57983" x="3384550" y="2776538"/>
          <p14:tracePt t="57998" x="3384550" y="2803525"/>
          <p14:tracePt t="58015" x="3384550" y="2830513"/>
          <p14:tracePt t="58034" x="3367088" y="2874963"/>
          <p14:tracePt t="58049" x="3330575" y="2919413"/>
          <p14:tracePt t="58065" x="3286125" y="2955925"/>
          <p14:tracePt t="58082" x="3232150" y="2990850"/>
          <p14:tracePt t="58101" x="3116263" y="3044825"/>
          <p14:tracePt t="58115" x="3000375" y="3071813"/>
          <p14:tracePt t="58132" x="2867025" y="3089275"/>
          <p14:tracePt t="58149" x="2759075" y="3089275"/>
          <p14:tracePt t="58167" x="2633663" y="3089275"/>
          <p14:tracePt t="58182" x="2544763" y="3089275"/>
          <p14:tracePt t="58199" x="2446338" y="3089275"/>
          <p14:tracePt t="58219" x="2322513" y="3089275"/>
          <p14:tracePt t="58232" x="2232025" y="3089275"/>
          <p14:tracePt t="58249" x="2170113" y="3081338"/>
          <p14:tracePt t="58266" x="2116138" y="3081338"/>
          <p14:tracePt t="58284" x="2036763" y="3081338"/>
          <p14:tracePt t="58299" x="1982788" y="3081338"/>
          <p14:tracePt t="58315" x="1938338" y="3081338"/>
          <p14:tracePt t="58332" x="1893888" y="3081338"/>
          <p14:tracePt t="58351" x="1839913" y="3081338"/>
          <p14:tracePt t="58365" x="1822450" y="3081338"/>
          <p14:tracePt t="58382" x="1795463" y="3081338"/>
          <p14:tracePt t="58399" x="1776413" y="3081338"/>
          <p14:tracePt t="58417" x="1758950" y="3089275"/>
        </p14:tracePtLst>
      </p14:laserTraceLst>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noRot="1" noChangeAspect="1" noMove="1" noResize="1" noEditPoints="1" noAdjustHandles="1" noChangeArrowheads="1" noChangeShapeType="1" noTextEdit="1"/>
          </p:cNvSpPr>
          <p:nvPr>
            <p:ph idx="4294967295"/>
          </p:nvPr>
        </p:nvSpPr>
        <p:spPr>
          <a:xfrm>
            <a:off x="457200" y="1481328"/>
            <a:ext cx="8229600" cy="4525963"/>
          </a:xfrm>
          <a:blipFill rotWithShape="1">
            <a:blip r:embed="rId5"/>
            <a:stretch>
              <a:fillRect l="-148" t="-1348" r="-2222" b="-1752"/>
            </a:stretch>
          </a:blipFill>
          <a:ln>
            <a:miter lim="800000"/>
            <a:headEnd/>
            <a:tailEnd/>
          </a:ln>
          <a:extLst/>
        </p:spPr>
        <p:txBody>
          <a:bodyPr>
            <a:normAutofit/>
          </a:bodyPr>
          <a:lstStyle/>
          <a:p>
            <a:pPr marL="365760" indent="-256032" algn="l" rtl="0" eaLnBrk="1" fontAlgn="auto" hangingPunct="1">
              <a:spcBef>
                <a:spcPts val="400"/>
              </a:spcBef>
              <a:spcAft>
                <a:spcPts val="0"/>
              </a:spcAft>
              <a:buClr>
                <a:schemeClr val="accent1"/>
              </a:buClr>
              <a:buSzPct val="68000"/>
              <a:buFont typeface="Wingdings 3"/>
              <a:buChar char=""/>
              <a:defRPr/>
            </a:pPr>
            <a:r>
              <a:rPr lang="en-US" sz="2700">
                <a:noFill/>
              </a:rPr>
              <a:t> </a:t>
            </a:r>
          </a:p>
        </p:txBody>
      </p:sp>
      <p:sp>
        <p:nvSpPr>
          <p:cNvPr id="79875"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32AEA4A9-3466-43B5-A4A4-DCADA6CD0541}" type="slidenum">
              <a:rPr lang="ar-SA" altLang="ar-SA" sz="1000">
                <a:latin typeface="Lucida Sans Unicode" panose="020B0602030504020204" pitchFamily="34" charset="0"/>
              </a:rPr>
              <a:pPr rtl="0" eaLnBrk="1" hangingPunct="1">
                <a:spcBef>
                  <a:spcPct val="0"/>
                </a:spcBef>
                <a:buClrTx/>
                <a:buSzTx/>
                <a:buFontTx/>
                <a:buNone/>
              </a:pPr>
              <a:t>37</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1143000"/>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a:effectLst>
                  <a:outerShdw blurRad="31750" dist="25400" dir="5400000" algn="tl" rotWithShape="0">
                    <a:srgbClr val="000000">
                      <a:alpha val="25000"/>
                    </a:srgbClr>
                  </a:outerShdw>
                </a:effectLst>
              </a:rPr>
              <a:t>Variance</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5807"/>
    </mc:Choice>
    <mc:Fallback>
      <p:transition spd="slow" advTm="358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9628" x="1731963" y="3027363"/>
          <p14:tracePt t="9634" x="1687513" y="2919413"/>
          <p14:tracePt t="9642" x="1643063" y="2759075"/>
          <p14:tracePt t="9658" x="1544638" y="2286000"/>
          <p14:tracePt t="9675" x="1500188" y="1982788"/>
          <p14:tracePt t="9693" x="1500188" y="1687513"/>
          <p14:tracePt t="9708" x="1500188" y="1544638"/>
          <p14:tracePt t="9725" x="1500188" y="1446213"/>
          <p14:tracePt t="9758" x="1517650" y="1322388"/>
          <p14:tracePt t="9791" x="1527175" y="1285875"/>
          <p14:tracePt t="9824" x="1562100" y="1250950"/>
          <p14:tracePt t="9841" x="1581150" y="1241425"/>
          <p14:tracePt t="9858" x="1598613" y="1231900"/>
          <p14:tracePt t="9876" x="1616075" y="1223963"/>
          <p14:tracePt t="9892" x="1625600" y="1223963"/>
          <p14:tracePt t="9924" x="1643063" y="1214438"/>
          <p14:tracePt t="9943" x="1670050" y="1204913"/>
          <p14:tracePt t="9958" x="1704975" y="1196975"/>
          <p14:tracePt t="9975" x="1741488" y="1187450"/>
          <p14:tracePt t="9991" x="1776413" y="1187450"/>
          <p14:tracePt t="10009" x="1822450" y="1187450"/>
          <p14:tracePt t="10024" x="1857375" y="1187450"/>
          <p14:tracePt t="10041" x="1893888" y="1187450"/>
          <p14:tracePt t="10058" x="1919288" y="1187450"/>
          <p14:tracePt t="10075" x="1938338" y="1187450"/>
          <p14:tracePt t="10091" x="1946275" y="1187450"/>
          <p14:tracePt t="10108" x="1955800" y="1187450"/>
          <p14:tracePt t="10127" x="1965325" y="1187450"/>
          <p14:tracePt t="10187" x="1955800" y="1187450"/>
          <p14:tracePt t="10194" x="1938338" y="1187450"/>
          <p14:tracePt t="10208" x="1866900" y="1204913"/>
          <p14:tracePt t="10225" x="1776413" y="1223963"/>
          <p14:tracePt t="10241" x="1670050" y="1250950"/>
          <p14:tracePt t="10259" x="1455738" y="1285875"/>
          <p14:tracePt t="10275" x="1322388" y="1312863"/>
          <p14:tracePt t="10292" x="1187450" y="1312863"/>
          <p14:tracePt t="10308" x="1071563" y="1312863"/>
          <p14:tracePt t="10325" x="839788" y="1276350"/>
          <p14:tracePt t="10342" x="723900" y="1223963"/>
          <p14:tracePt t="10358" x="625475" y="1179513"/>
          <p14:tracePt t="10377" x="527050" y="1071563"/>
          <p14:tracePt t="10391" x="465138" y="990600"/>
          <p14:tracePt t="10408" x="411163" y="928688"/>
          <p14:tracePt t="10413" x="393700" y="911225"/>
          <p14:tracePt t="10425" x="374650" y="893763"/>
          <p14:tracePt t="10443" x="322263" y="839788"/>
          <p14:tracePt t="10458" x="312738" y="812800"/>
          <p14:tracePt t="10475" x="303213" y="795338"/>
          <p14:tracePt t="10491" x="285750" y="768350"/>
          <p14:tracePt t="10509" x="303213" y="704850"/>
          <p14:tracePt t="10525" x="330200" y="669925"/>
          <p14:tracePt t="10542" x="384175" y="608013"/>
          <p14:tracePt t="10558" x="465138" y="536575"/>
          <p14:tracePt t="10576" x="652463" y="438150"/>
          <p14:tracePt t="10591" x="785813" y="393700"/>
          <p14:tracePt t="10608" x="901700" y="357188"/>
          <p14:tracePt t="10627" x="1062038" y="330200"/>
          <p14:tracePt t="10642" x="1169988" y="330200"/>
          <p14:tracePt t="10658" x="1295400" y="330200"/>
          <p14:tracePt t="10675" x="1384300" y="339725"/>
          <p14:tracePt t="10695" x="1509713" y="357188"/>
          <p14:tracePt t="10708" x="1608138" y="384175"/>
          <p14:tracePt t="10725" x="1724025" y="419100"/>
          <p14:tracePt t="10741" x="1822450" y="455613"/>
          <p14:tracePt t="10759" x="1965325" y="500063"/>
          <p14:tracePt t="10775" x="2054225" y="554038"/>
          <p14:tracePt t="10792" x="2125663" y="598488"/>
          <p14:tracePt t="10808" x="2205038" y="652463"/>
          <p14:tracePt t="10825" x="2312988" y="741363"/>
          <p14:tracePt t="10842" x="2384425" y="830263"/>
          <p14:tracePt t="10858" x="2438400" y="901700"/>
          <p14:tracePt t="10877" x="2473325" y="965200"/>
          <p14:tracePt t="10892" x="2517775" y="1036638"/>
          <p14:tracePt t="10908" x="2536825" y="1071563"/>
          <p14:tracePt t="10914" x="2536825" y="1081088"/>
          <p14:tracePt t="10930" x="2544763" y="1089025"/>
          <p14:tracePt t="10945" x="2544763" y="1098550"/>
          <p14:tracePt t="10958" x="2544763" y="1108075"/>
          <p14:tracePt t="11034" x="2544763" y="1116013"/>
          <p14:tracePt t="11394" x="2589213" y="1133475"/>
          <p14:tracePt t="11402" x="2633663" y="1160463"/>
          <p14:tracePt t="11410" x="2679700" y="1196975"/>
          <p14:tracePt t="11429" x="2741613" y="1250950"/>
          <p14:tracePt t="11444" x="2830513" y="1357313"/>
          <p14:tracePt t="11459" x="2894013" y="1419225"/>
          <p14:tracePt t="11475" x="2919413" y="1465263"/>
          <p14:tracePt t="11510" x="3000375" y="1554163"/>
          <p14:tracePt t="11543" x="3036888" y="1589088"/>
          <p14:tracePt t="11576" x="3062288" y="1616075"/>
          <p14:tracePt t="11592" x="3089275" y="1616075"/>
          <p14:tracePt t="11609" x="3098800" y="1625600"/>
          <p14:tracePt t="11625" x="3108325" y="1625600"/>
          <p14:tracePt t="11643" x="3116263" y="1625600"/>
          <p14:tracePt t="11658" x="3133725" y="1625600"/>
          <p14:tracePt t="11694" x="3143250" y="1633538"/>
          <p14:tracePt t="11708" x="3152775" y="1643063"/>
          <p14:tracePt t="11726" x="3170238" y="1652588"/>
          <p14:tracePt t="11744" x="3187700" y="1670050"/>
          <p14:tracePt t="11760" x="3205163" y="1697038"/>
          <p14:tracePt t="11776" x="3214688" y="1714500"/>
          <p14:tracePt t="11792" x="3232150" y="1731963"/>
          <p14:tracePt t="11809" x="3251200" y="1741488"/>
          <p14:tracePt t="11828" x="3268663" y="1776413"/>
          <p14:tracePt t="11842" x="3286125" y="1795463"/>
          <p14:tracePt t="11859" x="3295650" y="1803400"/>
          <p14:tracePt t="11875" x="3313113" y="1822450"/>
          <p14:tracePt t="11892" x="3322638" y="1839913"/>
          <p14:tracePt t="11908" x="3330575" y="1847850"/>
          <p14:tracePt t="11925" x="3330575" y="1857375"/>
          <p14:tracePt t="11945" x="3348038" y="1866900"/>
          <p14:tracePt t="11959" x="3348038" y="1874838"/>
          <p14:tracePt t="11975" x="3357563" y="1884363"/>
          <p14:tracePt t="11992" x="3357563" y="1893888"/>
          <p14:tracePt t="12010" x="3357563" y="1919288"/>
          <p14:tracePt t="12025" x="3357563" y="1928813"/>
          <p14:tracePt t="12042" x="3348038" y="1946275"/>
          <p14:tracePt t="12059" x="3340100" y="1955800"/>
          <p14:tracePt t="12076" x="3313113" y="1982788"/>
          <p14:tracePt t="12092" x="3303588" y="2000250"/>
          <p14:tracePt t="12109" x="3286125" y="2009775"/>
          <p14:tracePt t="12126" x="3259138" y="2017713"/>
          <p14:tracePt t="12143" x="3224213" y="2027238"/>
          <p14:tracePt t="12159" x="3205163" y="2027238"/>
          <p14:tracePt t="12175" x="3179763" y="2027238"/>
          <p14:tracePt t="12194" x="3143250" y="2009775"/>
          <p14:tracePt t="12209" x="3125788" y="1990725"/>
          <p14:tracePt t="12226" x="3108325" y="1973263"/>
          <p14:tracePt t="12242" x="3089275" y="1955800"/>
          <p14:tracePt t="12260" x="3081338" y="1946275"/>
          <p14:tracePt t="12275" x="3071813" y="1928813"/>
          <p14:tracePt t="12292" x="3071813" y="1911350"/>
          <p14:tracePt t="12309" x="3062288" y="1884363"/>
          <p14:tracePt t="12327" x="3062288" y="1847850"/>
          <p14:tracePt t="12342" x="3062288" y="1812925"/>
          <p14:tracePt t="12360" x="3071813" y="1776413"/>
          <p14:tracePt t="12379" x="3089275" y="1741488"/>
          <p14:tracePt t="12392" x="3098800" y="1724025"/>
          <p14:tracePt t="12409" x="3108325" y="1697038"/>
          <p14:tracePt t="12428" x="3116263" y="1679575"/>
          <p14:tracePt t="12444" x="3133725" y="1660525"/>
          <p14:tracePt t="12458" x="3143250" y="1652588"/>
          <p14:tracePt t="12475" x="3160713" y="1633538"/>
          <p14:tracePt t="12492" x="3170238" y="1625600"/>
          <p14:tracePt t="12510" x="3197225" y="1608138"/>
          <p14:tracePt t="12525" x="3214688" y="1589088"/>
          <p14:tracePt t="12542" x="3241675" y="1589088"/>
          <p14:tracePt t="12559" x="3268663" y="1581150"/>
          <p14:tracePt t="12576" x="3303588" y="1571625"/>
          <p14:tracePt t="12593" x="3322638" y="1562100"/>
          <p14:tracePt t="12609" x="3340100" y="1562100"/>
          <p14:tracePt t="12628" x="3357563" y="1562100"/>
          <p14:tracePt t="12643" x="3375025" y="1562100"/>
          <p14:tracePt t="12659" x="3394075" y="1562100"/>
          <p14:tracePt t="12676" x="3402013" y="1562100"/>
          <p14:tracePt t="12695" x="3419475" y="1581150"/>
          <p14:tracePt t="12709" x="3438525" y="1598613"/>
          <p14:tracePt t="12726" x="3455988" y="1616075"/>
          <p14:tracePt t="12742" x="3473450" y="1652588"/>
          <p14:tracePt t="12762" x="3490913" y="1704975"/>
          <p14:tracePt t="12775" x="3500438" y="1731963"/>
          <p14:tracePt t="12792" x="3500438" y="1768475"/>
          <p14:tracePt t="12809" x="3500438" y="1785938"/>
          <p14:tracePt t="12826" x="3500438" y="1822450"/>
          <p14:tracePt t="12842" x="3500438" y="1847850"/>
          <p14:tracePt t="12859" x="3490913" y="1866900"/>
          <p14:tracePt t="12878" x="3482975" y="1901825"/>
          <p14:tracePt t="12893" x="3465513" y="1919288"/>
          <p14:tracePt t="12909" x="3465513" y="1928813"/>
          <p14:tracePt t="12914" x="3455988" y="1938338"/>
          <p14:tracePt t="12926" x="3446463" y="1946275"/>
          <p14:tracePt t="12945" x="3419475" y="1973263"/>
          <p14:tracePt t="12959" x="3394075" y="2000250"/>
          <p14:tracePt t="12976" x="3375025" y="2009775"/>
          <p14:tracePt t="12993" x="3348038" y="2017713"/>
          <p14:tracePt t="13011" x="3322638" y="2036763"/>
          <p14:tracePt t="13026" x="3313113" y="2044700"/>
          <p14:tracePt t="13043" x="3295650" y="2054225"/>
          <p14:tracePt t="13059" x="3286125" y="2054225"/>
          <p14:tracePt t="13077" x="3276600" y="2054225"/>
          <p14:tracePt t="13093" x="3268663" y="2054225"/>
          <p14:tracePt t="13109" x="3251200" y="2054225"/>
          <p14:tracePt t="13128" x="3197225" y="2044700"/>
          <p14:tracePt t="13143" x="3160713" y="2027238"/>
          <p14:tracePt t="13159" x="3133725" y="2009775"/>
          <p14:tracePt t="13176" x="3108325" y="1990725"/>
          <p14:tracePt t="13194" x="3089275" y="1965325"/>
          <p14:tracePt t="13209" x="3071813" y="1955800"/>
          <p14:tracePt t="13226" x="3062288" y="1938338"/>
          <p14:tracePt t="13243" x="3054350" y="1919288"/>
          <p14:tracePt t="13260" x="3044825" y="1901825"/>
          <p14:tracePt t="13276" x="3036888" y="1874838"/>
          <p14:tracePt t="13293" x="3027363" y="1857375"/>
          <p14:tracePt t="13309" x="3027363" y="1830388"/>
          <p14:tracePt t="13327" x="3027363" y="1812925"/>
          <p14:tracePt t="13343" x="3027363" y="1785938"/>
          <p14:tracePt t="13359" x="3027363" y="1768475"/>
          <p14:tracePt t="13377" x="3027363" y="1758950"/>
          <p14:tracePt t="13393" x="3036888" y="1731963"/>
          <p14:tracePt t="13409" x="3044825" y="1714500"/>
          <p14:tracePt t="13426" x="3044825" y="1704975"/>
          <p14:tracePt t="13444" x="3062288" y="1679575"/>
          <p14:tracePt t="13460" x="3062288" y="1660525"/>
          <p14:tracePt t="13476" x="3071813" y="1652588"/>
          <p14:tracePt t="13493" x="3089275" y="1643063"/>
          <p14:tracePt t="13510" x="3108325" y="1625600"/>
          <p14:tracePt t="13526" x="3116263" y="1616075"/>
          <p14:tracePt t="13543" x="3133725" y="1598613"/>
          <p14:tracePt t="13559" x="3152775" y="1581150"/>
          <p14:tracePt t="13577" x="3170238" y="1562100"/>
          <p14:tracePt t="13592" x="3179763" y="1554163"/>
          <p14:tracePt t="13610" x="3197225" y="1536700"/>
          <p14:tracePt t="13626" x="3214688" y="1536700"/>
          <p14:tracePt t="13643" x="3241675" y="1527175"/>
          <p14:tracePt t="13660" x="3259138" y="1517650"/>
          <p14:tracePt t="13676" x="3268663" y="1509713"/>
          <p14:tracePt t="13694" x="3295650" y="1509713"/>
          <p14:tracePt t="13710" x="3303588" y="1509713"/>
          <p14:tracePt t="13727" x="3322638" y="1509713"/>
          <p14:tracePt t="13744" x="3330575" y="1509713"/>
          <p14:tracePt t="13761" x="3357563" y="1517650"/>
          <p14:tracePt t="13776" x="3375025" y="1517650"/>
          <p14:tracePt t="13793" x="3384550" y="1536700"/>
          <p14:tracePt t="13809" x="3394075" y="1544638"/>
          <p14:tracePt t="13828" x="3411538" y="1571625"/>
          <p14:tracePt t="13843" x="3419475" y="1589088"/>
          <p14:tracePt t="13859" x="3429000" y="1616075"/>
          <p14:tracePt t="13878" x="3438525" y="1652588"/>
          <p14:tracePt t="13894" x="3438525" y="1679575"/>
          <p14:tracePt t="13909" x="3438525" y="1697038"/>
          <p14:tracePt t="13915" x="3438525" y="1704975"/>
          <p14:tracePt t="13926" x="3438525" y="1724025"/>
          <p14:tracePt t="13946" x="3438525" y="1758950"/>
          <p14:tracePt t="13960" x="3429000" y="1776413"/>
          <p14:tracePt t="13977" x="3419475" y="1803400"/>
          <p14:tracePt t="13993" x="3402013" y="1822450"/>
          <p14:tracePt t="14011" x="3384550" y="1839913"/>
          <p14:tracePt t="14026" x="3375025" y="1857375"/>
          <p14:tracePt t="14043" x="3367088" y="1866900"/>
          <p14:tracePt t="14059" x="3348038" y="1874838"/>
          <p14:tracePt t="14077" x="3340100" y="1884363"/>
          <p14:tracePt t="14093" x="3322638" y="1893888"/>
          <p14:tracePt t="14110" x="3313113" y="1901825"/>
          <p14:tracePt t="14128" x="3295650" y="1911350"/>
          <p14:tracePt t="14160" x="3286125" y="1911350"/>
          <p14:tracePt t="14176" x="3276600" y="1911350"/>
          <p14:tracePt t="14197" x="3268663" y="1911350"/>
          <p14:tracePt t="14212" x="3259138" y="1911350"/>
        </p14:tracePtLst>
      </p14:laserTraceLst>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Content Placeholder 1"/>
          <p:cNvSpPr>
            <a:spLocks noGrp="1"/>
          </p:cNvSpPr>
          <p:nvPr>
            <p:ph idx="4294967295"/>
          </p:nvPr>
        </p:nvSpPr>
        <p:spPr/>
        <p:txBody>
          <a:bodyPr/>
          <a:lstStyle/>
          <a:p>
            <a:pPr marL="365125" indent="-255588" algn="l" rtl="0" eaLnBrk="1" hangingPunct="1"/>
            <a:r>
              <a:rPr lang="en-US" altLang="ar-SA" sz="2100" smtClean="0"/>
              <a:t>The problem with </a:t>
            </a:r>
            <a:r>
              <a:rPr lang="en-US" altLang="ar-SA" sz="2100" i="1" smtClean="0"/>
              <a:t>s</a:t>
            </a:r>
            <a:r>
              <a:rPr lang="en-US" altLang="ar-SA" sz="2100" baseline="30000" smtClean="0"/>
              <a:t>2</a:t>
            </a:r>
            <a:r>
              <a:rPr lang="en-US" altLang="ar-SA" sz="2100" smtClean="0"/>
              <a:t> and </a:t>
            </a:r>
            <a:r>
              <a:rPr lang="en-US" altLang="ar-SA" sz="2100" i="1" smtClean="0"/>
              <a:t>s</a:t>
            </a:r>
            <a:r>
              <a:rPr lang="en-US" altLang="ar-SA" sz="2100" smtClean="0"/>
              <a:t> is that they are both, like the mean, in the </a:t>
            </a:r>
            <a:r>
              <a:rPr lang="en-US" altLang="ar-SA" sz="2100" smtClean="0">
                <a:latin typeface="Arial" panose="020B0604020202020204" pitchFamily="34" charset="0"/>
              </a:rPr>
              <a:t>“</a:t>
            </a:r>
            <a:r>
              <a:rPr lang="en-US" altLang="ar-SA" sz="2100" smtClean="0"/>
              <a:t>original</a:t>
            </a:r>
            <a:r>
              <a:rPr lang="en-US" altLang="ar-SA" sz="2100" smtClean="0">
                <a:latin typeface="Arial" panose="020B0604020202020204" pitchFamily="34" charset="0"/>
              </a:rPr>
              <a:t>”</a:t>
            </a:r>
            <a:r>
              <a:rPr lang="en-US" altLang="ar-SA" sz="2100" smtClean="0"/>
              <a:t> units. </a:t>
            </a:r>
          </a:p>
          <a:p>
            <a:pPr marL="365125" indent="-255588" algn="l" rtl="0" eaLnBrk="1" hangingPunct="1"/>
            <a:r>
              <a:rPr lang="en-US" altLang="ar-SA" sz="2100" smtClean="0"/>
              <a:t>This makes it difficult to compare the variability of two data sets that are in different units or where the magnitude of the numbers is very different in the two sets. For example,</a:t>
            </a:r>
          </a:p>
          <a:p>
            <a:pPr marL="620713" lvl="1" indent="-228600" algn="l" rtl="0" eaLnBrk="1" hangingPunct="1"/>
            <a:r>
              <a:rPr lang="en-US" altLang="ar-SA" sz="1400" smtClean="0"/>
              <a:t>Suppose you wish to compare two stocks and one is in dollars and the other is in yen; if you want to know which one is more volatile, you should use the coefficient of variation. </a:t>
            </a:r>
          </a:p>
          <a:p>
            <a:pPr marL="620713" lvl="1" indent="-228600" algn="l" rtl="0" eaLnBrk="1" hangingPunct="1"/>
            <a:r>
              <a:rPr lang="en-US" altLang="ar-SA" sz="1400" smtClean="0"/>
              <a:t>It is also not appropriate to compare two stocks of vastly different prices even if both are in the same units. </a:t>
            </a:r>
          </a:p>
          <a:p>
            <a:pPr marL="620713" lvl="1" indent="-228600" algn="l" rtl="0" eaLnBrk="1" hangingPunct="1"/>
            <a:r>
              <a:rPr lang="en-US" altLang="ar-SA" sz="1400" smtClean="0"/>
              <a:t>The standard deviation for a stock that sells for around $300 is going to be very different from one with a price of around $0.25.</a:t>
            </a:r>
            <a:endParaRPr lang="en-US" altLang="ar-SA" sz="2100" smtClean="0"/>
          </a:p>
          <a:p>
            <a:pPr marL="365125" indent="-255588" algn="l" rtl="0" eaLnBrk="1" hangingPunct="1"/>
            <a:r>
              <a:rPr lang="en-US" altLang="ar-SA" sz="2100" smtClean="0"/>
              <a:t>The </a:t>
            </a:r>
            <a:r>
              <a:rPr lang="en-US" altLang="ar-SA" sz="2100" i="1" smtClean="0"/>
              <a:t>coefficient of variation </a:t>
            </a:r>
            <a:r>
              <a:rPr lang="en-US" altLang="ar-SA" sz="2100" smtClean="0"/>
              <a:t>will be a better measure of dispersion in these cases than the standard deviation (see example on the next slide).</a:t>
            </a:r>
          </a:p>
          <a:p>
            <a:pPr marL="365125" indent="-255588" eaLnBrk="1" hangingPunct="1"/>
            <a:endParaRPr lang="en-US" altLang="ar-SA" smtClean="0"/>
          </a:p>
        </p:txBody>
      </p:sp>
      <p:sp>
        <p:nvSpPr>
          <p:cNvPr id="82947"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360AC17D-3086-427B-9F65-D057FEFFA90B}" type="slidenum">
              <a:rPr lang="ar-SA" altLang="ar-SA" sz="1000">
                <a:latin typeface="Lucida Sans Unicode" panose="020B0602030504020204" pitchFamily="34" charset="0"/>
              </a:rPr>
              <a:pPr rtl="0" eaLnBrk="1" hangingPunct="1">
                <a:spcBef>
                  <a:spcPct val="0"/>
                </a:spcBef>
                <a:buClrTx/>
                <a:buSzTx/>
                <a:buFontTx/>
                <a:buNone/>
              </a:pPr>
              <a:t>38</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1143000"/>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a:effectLst>
                  <a:outerShdw blurRad="31750" dist="25400" dir="5400000" algn="tl" rotWithShape="0">
                    <a:srgbClr val="000000">
                      <a:alpha val="25000"/>
                    </a:srgbClr>
                  </a:outerShdw>
                </a:effectLst>
              </a:rPr>
              <a:t>Coefficient of Variation (CV)</a:t>
            </a:r>
          </a:p>
        </p:txBody>
      </p:sp>
      <p:pic>
        <p:nvPicPr>
          <p:cNvPr id="8294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6019800"/>
            <a:ext cx="2225675"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4150"/>
    </mc:Choice>
    <mc:Fallback>
      <p:transition spd="slow" advTm="541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492" x="3357563" y="1866900"/>
          <p14:tracePt t="1504" x="3482975" y="1812925"/>
          <p14:tracePt t="1517" x="3598863" y="1751013"/>
          <p14:tracePt t="1531" x="3705225" y="1679575"/>
          <p14:tracePt t="1546" x="3813175" y="1616075"/>
          <p14:tracePt t="1562" x="3919538" y="1544638"/>
          <p14:tracePt t="1578" x="4044950" y="1490663"/>
          <p14:tracePt t="1614" x="4303713" y="1357313"/>
          <p14:tracePt t="1645" x="4465638" y="1268413"/>
          <p14:tracePt t="1651" x="4518025" y="1241425"/>
          <p14:tracePt t="1679" x="4697413" y="1169988"/>
          <p14:tracePt t="1695" x="4786313" y="1133475"/>
          <p14:tracePt t="1711" x="4867275" y="1116013"/>
          <p14:tracePt t="1730" x="5010150" y="1108075"/>
          <p14:tracePt t="1745" x="5108575" y="1108075"/>
          <p14:tracePt t="1761" x="5180013" y="1108075"/>
          <p14:tracePt t="1778" x="5259388" y="1125538"/>
          <p14:tracePt t="1797" x="5330825" y="1133475"/>
          <p14:tracePt t="1811" x="5348288" y="1143000"/>
          <p14:tracePt t="1829" x="5375275" y="1152525"/>
          <p14:tracePt t="1845" x="5384800" y="1160463"/>
          <p14:tracePt t="1862" x="5402263" y="1160463"/>
          <p14:tracePt t="1895" x="5411788" y="1169988"/>
          <p14:tracePt t="1911" x="5429250" y="1179513"/>
          <p14:tracePt t="1929" x="5446713" y="1179513"/>
          <p14:tracePt t="1945" x="5456238" y="1187450"/>
          <p14:tracePt t="1961" x="5465763" y="1187450"/>
          <p14:tracePt t="1980" x="5473700" y="1187450"/>
          <p14:tracePt t="1995" x="5483225" y="1187450"/>
          <p14:tracePt t="2011" x="5491163" y="1187450"/>
          <p14:tracePt t="2364" x="5491163" y="1196975"/>
          <p14:tracePt t="2370" x="5483225" y="1204913"/>
          <p14:tracePt t="2385" x="5473700" y="1204913"/>
          <p14:tracePt t="2395" x="5465763" y="1204913"/>
          <p14:tracePt t="2414" x="5446713" y="1214438"/>
          <p14:tracePt t="2445" x="5419725" y="1214438"/>
          <p14:tracePt t="2479" x="5367338" y="1223963"/>
          <p14:tracePt t="2512" x="5330825" y="1223963"/>
          <p14:tracePt t="2529" x="5313363" y="1223963"/>
          <p14:tracePt t="2547" x="5276850" y="1231900"/>
          <p14:tracePt t="2562" x="5241925" y="1231900"/>
          <p14:tracePt t="2579" x="5224463" y="1231900"/>
          <p14:tracePt t="2597" x="5187950" y="1231900"/>
          <p14:tracePt t="2613" x="5170488" y="1231900"/>
          <p14:tracePt t="2629" x="5160963" y="1231900"/>
          <p14:tracePt t="2645" x="5153025" y="1231900"/>
          <p14:tracePt t="2664" x="5126038" y="1231900"/>
          <p14:tracePt t="2679" x="5116513" y="1231900"/>
          <p14:tracePt t="2695" x="5099050" y="1231900"/>
          <p14:tracePt t="2712" x="5089525" y="1231900"/>
          <p14:tracePt t="2729" x="5054600" y="1231900"/>
          <p14:tracePt t="2745" x="5027613" y="1223963"/>
          <p14:tracePt t="2762" x="5000625" y="1223963"/>
          <p14:tracePt t="2782" x="4983163" y="1204913"/>
          <p14:tracePt t="2796" x="4956175" y="1187450"/>
          <p14:tracePt t="2812" x="4938713" y="1179513"/>
          <p14:tracePt t="2829" x="4919663" y="1152525"/>
          <p14:tracePt t="2847" x="4884738" y="1116013"/>
          <p14:tracePt t="2862" x="4857750" y="1089025"/>
          <p14:tracePt t="2879" x="4848225" y="1062038"/>
          <p14:tracePt t="2895" x="4830763" y="1054100"/>
          <p14:tracePt t="2914" x="4813300" y="1017588"/>
          <p14:tracePt t="2928" x="4803775" y="990600"/>
          <p14:tracePt t="2945" x="4786313" y="965200"/>
          <p14:tracePt t="2963" x="4776788" y="928688"/>
          <p14:tracePt t="2979" x="4768850" y="866775"/>
          <p14:tracePt t="2995" x="4759325" y="839788"/>
          <p14:tracePt t="3012" x="4759325" y="812800"/>
          <p14:tracePt t="3029" x="4751388" y="795338"/>
          <p14:tracePt t="3046" x="4751388" y="758825"/>
          <p14:tracePt t="3062" x="4751388" y="731838"/>
          <p14:tracePt t="3078" x="4751388" y="723900"/>
          <p14:tracePt t="3097" x="4751388" y="704850"/>
          <p14:tracePt t="3112" x="4751388" y="696913"/>
          <p14:tracePt t="3128" x="4759325" y="696913"/>
          <p14:tracePt t="3134" x="4759325" y="679450"/>
          <p14:tracePt t="3163" x="4786313" y="669925"/>
          <p14:tracePt t="3178" x="4795838" y="652463"/>
          <p14:tracePt t="3196" x="4830763" y="633413"/>
          <p14:tracePt t="3214" x="4884738" y="615950"/>
          <p14:tracePt t="3229" x="4919663" y="608013"/>
          <p14:tracePt t="3245" x="4965700" y="598488"/>
          <p14:tracePt t="3263" x="5000625" y="588963"/>
          <p14:tracePt t="3280" x="5054600" y="571500"/>
          <p14:tracePt t="3295" x="5089525" y="571500"/>
          <p14:tracePt t="3312" x="5126038" y="571500"/>
          <p14:tracePt t="3329" x="5180013" y="571500"/>
          <p14:tracePt t="3347" x="5259388" y="571500"/>
          <p14:tracePt t="3362" x="5313363" y="571500"/>
          <p14:tracePt t="3379" x="5367338" y="571500"/>
          <p14:tracePt t="3395" x="5402263" y="571500"/>
          <p14:tracePt t="3415" x="5456238" y="581025"/>
          <p14:tracePt t="3429" x="5491163" y="588963"/>
          <p14:tracePt t="3446" x="5527675" y="598488"/>
          <p14:tracePt t="3462" x="5562600" y="608013"/>
          <p14:tracePt t="3480" x="5599113" y="625475"/>
          <p14:tracePt t="3495" x="5616575" y="633413"/>
          <p14:tracePt t="3512" x="5643563" y="642938"/>
          <p14:tracePt t="3530" x="5661025" y="660400"/>
          <p14:tracePt t="3545" x="5680075" y="679450"/>
          <p14:tracePt t="3562" x="5697538" y="696913"/>
          <p14:tracePt t="3579" x="5715000" y="714375"/>
          <p14:tracePt t="3597" x="5732463" y="750888"/>
          <p14:tracePt t="3612" x="5751513" y="785813"/>
          <p14:tracePt t="3629" x="5759450" y="803275"/>
          <p14:tracePt t="3635" x="5768975" y="822325"/>
          <p14:tracePt t="3645" x="5768975" y="830263"/>
          <p14:tracePt t="3663" x="5786438" y="866775"/>
          <p14:tracePt t="3679" x="5786438" y="893763"/>
          <p14:tracePt t="3696" x="5786438" y="911225"/>
          <p14:tracePt t="3715" x="5786438" y="946150"/>
          <p14:tracePt t="3729" x="5786438" y="965200"/>
          <p14:tracePt t="3745" x="5786438" y="990600"/>
          <p14:tracePt t="3762" x="5786438" y="1017588"/>
          <p14:tracePt t="3781" x="5786438" y="1062038"/>
          <p14:tracePt t="3796" x="5786438" y="1081088"/>
          <p14:tracePt t="3812" x="5786438" y="1098550"/>
          <p14:tracePt t="3829" x="5768975" y="1116013"/>
          <p14:tracePt t="3847" x="5759450" y="1143000"/>
          <p14:tracePt t="3862" x="5751513" y="1160463"/>
          <p14:tracePt t="3879" x="5732463" y="1179513"/>
          <p14:tracePt t="3899" x="5705475" y="1214438"/>
          <p14:tracePt t="3913" x="5680075" y="1241425"/>
          <p14:tracePt t="3929" x="5653088" y="1258888"/>
          <p14:tracePt t="3946" x="5634038" y="1276350"/>
          <p14:tracePt t="3964" x="5608638" y="1295400"/>
          <p14:tracePt t="3979" x="5589588" y="1295400"/>
          <p14:tracePt t="3995" x="5562600" y="1312863"/>
          <p14:tracePt t="4012" x="5545138" y="1322388"/>
          <p14:tracePt t="4030" x="5491163" y="1339850"/>
          <p14:tracePt t="4046" x="5465763" y="1347788"/>
          <p14:tracePt t="4062" x="5429250" y="1357313"/>
          <p14:tracePt t="4079" x="5402263" y="1357313"/>
          <p14:tracePt t="4097" x="5357813" y="1374775"/>
          <p14:tracePt t="4113" x="5313363" y="1384300"/>
          <p14:tracePt t="4119" x="5303838" y="1384300"/>
          <p14:tracePt t="4130" x="5286375" y="1384300"/>
          <p14:tracePt t="4146" x="5268913" y="1384300"/>
          <p14:tracePt t="10037" x="5394325" y="1571625"/>
          <p14:tracePt t="10044" x="5608638" y="1884363"/>
          <p14:tracePt t="10051" x="5830888" y="2224088"/>
          <p14:tracePt t="10064" x="6170613" y="2732088"/>
          <p14:tracePt t="10081" x="6599238" y="3276600"/>
          <p14:tracePt t="10323" x="6608763" y="3268663"/>
          <p14:tracePt t="10345" x="6616700" y="3268663"/>
          <p14:tracePt t="10360" x="6616700" y="3313113"/>
          <p14:tracePt t="10369" x="6616700" y="3429000"/>
          <p14:tracePt t="10381" x="6589713" y="3670300"/>
          <p14:tracePt t="10398" x="6537325" y="4197350"/>
          <p14:tracePt t="10418" x="6510338" y="4643438"/>
          <p14:tracePt t="10431" x="6527800" y="4956175"/>
          <p14:tracePt t="10448" x="6554788" y="5160963"/>
          <p14:tracePt t="10465" x="6589713" y="5340350"/>
          <p14:tracePt t="10482" x="6653213" y="5527675"/>
          <p14:tracePt t="10498" x="6670675" y="5572125"/>
          <p14:tracePt t="10516" x="6670675" y="5581650"/>
          <p14:tracePt t="10734" x="6680200" y="5626100"/>
          <p14:tracePt t="10744" x="6697663" y="5705475"/>
          <p14:tracePt t="10754" x="6724650" y="5848350"/>
          <p14:tracePt t="10765" x="6742113" y="5911850"/>
          <p14:tracePt t="10785" x="6777038" y="6027738"/>
          <p14:tracePt t="10798" x="6786563" y="6072188"/>
          <p14:tracePt t="10815" x="6796088" y="6089650"/>
          <p14:tracePt t="10832" x="6804025" y="6108700"/>
          <p14:tracePt t="10850" x="6813550" y="6126163"/>
          <p14:tracePt t="10882" x="6823075" y="6134100"/>
          <p14:tracePt t="10899" x="6823075" y="6143625"/>
          <p14:tracePt t="11323" x="6813550" y="6143625"/>
          <p14:tracePt t="11432" x="6804025" y="6143625"/>
          <p14:tracePt t="11469" x="6804025" y="6134100"/>
          <p14:tracePt t="11477" x="6796088" y="6134100"/>
          <p14:tracePt t="11506" x="6796088" y="6126163"/>
          <p14:tracePt t="11528" x="6796088" y="6116638"/>
          <p14:tracePt t="11536" x="6786563" y="6116638"/>
          <p14:tracePt t="11548" x="6777038" y="6099175"/>
          <p14:tracePt t="11582" x="6769100" y="6072188"/>
          <p14:tracePt t="11616" x="6769100" y="6062663"/>
          <p14:tracePt t="11621" x="6769100" y="6054725"/>
          <p14:tracePt t="11682" x="6769100" y="6045200"/>
          <p14:tracePt t="11816" x="6777038" y="6045200"/>
          <p14:tracePt t="11830" x="6786563" y="6045200"/>
          <p14:tracePt t="11838" x="6796088" y="6045200"/>
          <p14:tracePt t="11850" x="6804025" y="6045200"/>
          <p14:tracePt t="11865" x="6823075" y="6045200"/>
          <p14:tracePt t="11882" x="6831013" y="6054725"/>
          <p14:tracePt t="11900" x="6858000" y="6062663"/>
          <p14:tracePt t="11916" x="6858000" y="6072188"/>
          <p14:tracePt t="11932" x="6867525" y="6081713"/>
          <p14:tracePt t="11949" x="6875463" y="6099175"/>
          <p14:tracePt t="11967" x="6884988" y="6126163"/>
          <p14:tracePt t="11982" x="6894513" y="6134100"/>
          <p14:tracePt t="12015" x="6894513" y="6143625"/>
          <p14:tracePt t="12032" x="6894513" y="6153150"/>
          <p14:tracePt t="12049" x="6894513" y="6161088"/>
          <p14:tracePt t="12072" x="6894513" y="6170613"/>
          <p14:tracePt t="12101" x="6894513" y="6180138"/>
          <p14:tracePt t="12128" x="6894513" y="6188075"/>
          <p14:tracePt t="12137" x="6894513" y="6197600"/>
          <p14:tracePt t="12161" x="6894513" y="6205538"/>
          <p14:tracePt t="12285" x="6902450" y="6205538"/>
          <p14:tracePt t="12299" x="6911975" y="6205538"/>
          <p14:tracePt t="12322" x="6919913" y="6205538"/>
          <p14:tracePt t="12381" x="6929438" y="6205538"/>
          <p14:tracePt t="12676" x="6919913" y="6224588"/>
          <p14:tracePt t="12683" x="6911975" y="6224588"/>
          <p14:tracePt t="12699" x="6884988" y="6242050"/>
          <p14:tracePt t="12716" x="6840538" y="6269038"/>
          <p14:tracePt t="12732" x="6831013" y="6276975"/>
          <p14:tracePt t="12749" x="6813550" y="6296025"/>
          <p14:tracePt t="12769" x="6804025" y="6303963"/>
          <p14:tracePt t="12782" x="6796088" y="6303963"/>
          <p14:tracePt t="12815" x="6786563" y="6303963"/>
          <p14:tracePt t="12849" x="6786563" y="6313488"/>
          <p14:tracePt t="12886" x="6786563" y="6330950"/>
          <p14:tracePt t="12900" x="6777038" y="6357938"/>
          <p14:tracePt t="12915" x="6777038" y="6375400"/>
          <p14:tracePt t="12933" x="6777038" y="6402388"/>
          <p14:tracePt t="12949" x="6777038" y="6419850"/>
          <p14:tracePt t="12966" x="6777038" y="6438900"/>
          <p14:tracePt t="12982" x="6777038" y="6446838"/>
          <p14:tracePt t="12999" x="6777038" y="6456363"/>
          <p14:tracePt t="13018" x="6777038" y="6465888"/>
          <p14:tracePt t="13032" x="6777038" y="6473825"/>
          <p14:tracePt t="13118" x="6777038" y="6483350"/>
          <p14:tracePt t="13136" x="6786563" y="6491288"/>
          <p14:tracePt t="13167" x="6786563" y="6500813"/>
          <p14:tracePt t="13173" x="6786563" y="6510338"/>
          <p14:tracePt t="13203" x="6786563" y="6518275"/>
          <p14:tracePt t="13226" x="6786563" y="6527800"/>
          <p14:tracePt t="13240" x="6786563" y="6537325"/>
          <p14:tracePt t="13247" x="6786563" y="6545263"/>
          <p14:tracePt t="13255" x="6786563" y="6554788"/>
          <p14:tracePt t="13270" x="6786563" y="6562725"/>
          <p14:tracePt t="13292" x="6786563" y="6572250"/>
          <p14:tracePt t="13299" x="6786563" y="6581775"/>
          <p14:tracePt t="13320" x="6786563" y="6589713"/>
          <p14:tracePt t="13380" x="6777038" y="6589713"/>
          <p14:tracePt t="13409" x="6769100" y="6589713"/>
          <p14:tracePt t="13423" x="6759575" y="6589713"/>
          <p14:tracePt t="13431" x="6759575" y="6572250"/>
          <p14:tracePt t="13446" x="6751638" y="6562725"/>
          <p14:tracePt t="13452" x="6751638" y="6554788"/>
          <p14:tracePt t="13465" x="6742113" y="6545263"/>
          <p14:tracePt t="13483" x="6732588" y="6537325"/>
          <p14:tracePt t="13499" x="6724650" y="6518275"/>
          <p14:tracePt t="13518" x="6724650" y="6510338"/>
          <p14:tracePt t="13549" x="6724650" y="6500813"/>
          <p14:tracePt t="13586" x="6724650" y="6491288"/>
          <p14:tracePt t="13644" x="6724650" y="6483350"/>
          <p14:tracePt t="13659" x="6724650" y="6473825"/>
          <p14:tracePt t="13682" x="6724650" y="6465888"/>
          <p14:tracePt t="13703" x="6724650" y="6456363"/>
          <p14:tracePt t="13711" x="6724650" y="6446838"/>
          <p14:tracePt t="13917" x="6724650" y="6438900"/>
          <p14:tracePt t="14048" x="6724650" y="6429375"/>
          <p14:tracePt t="14071" x="6724650" y="6419850"/>
          <p14:tracePt t="14077" x="6724650" y="6411913"/>
          <p14:tracePt t="14085" x="6724650" y="6402388"/>
          <p14:tracePt t="14101" x="6724650" y="6394450"/>
          <p14:tracePt t="14122" x="6724650" y="6384925"/>
          <p14:tracePt t="14150" x="6724650" y="6375400"/>
          <p14:tracePt t="14828" x="6732588" y="6375400"/>
          <p14:tracePt t="14864" x="6742113" y="6384925"/>
          <p14:tracePt t="14871" x="6751638" y="6384925"/>
          <p14:tracePt t="14883" x="6751638" y="6394450"/>
          <p14:tracePt t="14900" x="6759575" y="6402388"/>
          <p14:tracePt t="14950" x="6759575" y="6419850"/>
          <p14:tracePt t="14983" x="6759575" y="6429375"/>
          <p14:tracePt t="15016" x="6786563" y="6438900"/>
          <p14:tracePt t="15033" x="6786563" y="6456363"/>
          <p14:tracePt t="15049" x="6796088" y="6456363"/>
          <p14:tracePt t="15068" x="6796088" y="6465888"/>
          <p14:tracePt t="15084" x="6796088" y="6473825"/>
          <p14:tracePt t="15556" x="6813550" y="6473825"/>
          <p14:tracePt t="15571" x="6848475" y="6456363"/>
          <p14:tracePt t="15576" x="6867525" y="6446838"/>
          <p14:tracePt t="15584" x="6884988" y="6438900"/>
          <p14:tracePt t="15600" x="6938963" y="6419850"/>
          <p14:tracePt t="15619" x="7000875" y="6402388"/>
          <p14:tracePt t="15634" x="7054850" y="6384925"/>
          <p14:tracePt t="15666" x="7116763" y="6375400"/>
          <p14:tracePt t="15700" x="7180263" y="6348413"/>
          <p14:tracePt t="15736" x="7242175" y="6330950"/>
          <p14:tracePt t="15751" x="7259638" y="6323013"/>
          <p14:tracePt t="15767" x="7296150" y="6313488"/>
          <p14:tracePt t="15784" x="7323138" y="6313488"/>
          <p14:tracePt t="15803" x="7375525" y="6313488"/>
          <p14:tracePt t="15818" x="7402513" y="6313488"/>
          <p14:tracePt t="15833" x="7429500" y="6313488"/>
          <p14:tracePt t="15850" x="7446963" y="6313488"/>
          <p14:tracePt t="15870" x="7466013" y="6313488"/>
          <p14:tracePt t="15884" x="7473950" y="6313488"/>
          <p14:tracePt t="15900" x="7483475" y="6313488"/>
          <p14:tracePt t="15920" x="7491413" y="6313488"/>
          <p14:tracePt t="15950" x="7510463" y="6313488"/>
          <p14:tracePt t="15967" x="7518400" y="6313488"/>
          <p14:tracePt t="15983" x="7537450" y="6313488"/>
          <p14:tracePt t="16000" x="7545388" y="6313488"/>
          <p14:tracePt t="16034" x="7554913" y="6313488"/>
          <p14:tracePt t="16053" x="7572375" y="6313488"/>
          <p14:tracePt t="16304" x="7581900" y="6259513"/>
          <p14:tracePt t="16312" x="7599363" y="6197600"/>
          <p14:tracePt t="16320" x="7616825" y="6116638"/>
          <p14:tracePt t="16334" x="7670800" y="5938838"/>
          <p14:tracePt t="16350" x="7705725" y="5741988"/>
          <p14:tracePt t="16370" x="7751763" y="5599113"/>
          <p14:tracePt t="16384" x="7759700" y="5545138"/>
          <p14:tracePt t="16400" x="7769225" y="5500688"/>
          <p14:tracePt t="16434" x="7777163" y="5456238"/>
          <p14:tracePt t="16467" x="7777163" y="5446713"/>
          <p14:tracePt t="16500" x="7777163" y="5429250"/>
          <p14:tracePt t="16614" x="7777163" y="5419725"/>
          <p14:tracePt t="16625" x="7796213" y="5411788"/>
          <p14:tracePt t="16634" x="7796213" y="5384800"/>
          <p14:tracePt t="16651" x="7813675" y="5276850"/>
          <p14:tracePt t="16667" x="7840663" y="5170488"/>
          <p14:tracePt t="16684" x="7902575" y="4965700"/>
          <p14:tracePt t="16700" x="7974013" y="4759325"/>
          <p14:tracePt t="16717" x="8018463" y="4581525"/>
          <p14:tracePt t="16736" x="8072438" y="4446588"/>
          <p14:tracePt t="16750" x="8099425" y="4384675"/>
          <p14:tracePt t="16767" x="8126413" y="4330700"/>
          <p14:tracePt t="16784" x="8134350" y="4313238"/>
          <p14:tracePt t="22455" x="8116888" y="4322763"/>
          <p14:tracePt t="22464" x="8072438" y="4357688"/>
          <p14:tracePt t="22475" x="7956550" y="4446588"/>
          <p14:tracePt t="22486" x="7885113" y="4500563"/>
          <p14:tracePt t="22504" x="7688263" y="4679950"/>
          <p14:tracePt t="22519" x="7554913" y="4840288"/>
          <p14:tracePt t="22536" x="7375525" y="5062538"/>
          <p14:tracePt t="22570" x="7081838" y="5473700"/>
          <p14:tracePt t="22603" x="6911975" y="5795963"/>
          <p14:tracePt t="22637" x="6831013" y="6018213"/>
          <p14:tracePt t="22653" x="6813550" y="6089650"/>
          <p14:tracePt t="22669" x="6804025" y="6143625"/>
          <p14:tracePt t="22688" x="6786563" y="6180138"/>
          <p14:tracePt t="22702" x="6786563" y="6188075"/>
          <p14:tracePt t="22946" x="6777038" y="6197600"/>
          <p14:tracePt t="22962" x="6777038" y="6205538"/>
          <p14:tracePt t="22983" x="6777038" y="6215063"/>
          <p14:tracePt t="23389" x="6777038" y="6205538"/>
          <p14:tracePt t="23439" x="6777038" y="6197600"/>
          <p14:tracePt t="24307" x="6777038" y="6215063"/>
          <p14:tracePt t="24316" x="6777038" y="6224588"/>
          <p14:tracePt t="24327" x="6777038" y="6242050"/>
          <p14:tracePt t="24343" x="6777038" y="6251575"/>
          <p14:tracePt t="24359" x="6777038" y="6259513"/>
          <p14:tracePt t="24380" x="6777038" y="6269038"/>
          <p14:tracePt t="24401" x="6777038" y="6276975"/>
          <p14:tracePt t="24506" x="6777038" y="6286500"/>
          <p14:tracePt t="24513" x="6777038" y="6296025"/>
          <p14:tracePt t="24534" x="6777038" y="6303963"/>
          <p14:tracePt t="24623" x="6777038" y="6313488"/>
          <p14:tracePt t="24643" x="6777038" y="6323013"/>
          <p14:tracePt t="24666" x="6777038" y="6330950"/>
          <p14:tracePt t="24756" x="6777038" y="6340475"/>
          <p14:tracePt t="25880" x="6786563" y="6340475"/>
          <p14:tracePt t="25908" x="6796088" y="6340475"/>
          <p14:tracePt t="25923" x="6804025" y="6323013"/>
          <p14:tracePt t="25938" x="6804025" y="6313488"/>
          <p14:tracePt t="25945" x="6813550" y="6303963"/>
          <p14:tracePt t="25954" x="6813550" y="6296025"/>
          <p14:tracePt t="25972" x="6831013" y="6286500"/>
          <p14:tracePt t="26004" x="6840538" y="6269038"/>
          <p14:tracePt t="26039" x="6848475" y="6224588"/>
          <p14:tracePt t="26071" x="6867525" y="6153150"/>
          <p14:tracePt t="26089" x="6875463" y="6108700"/>
          <p14:tracePt t="26105" x="6884988" y="6072188"/>
          <p14:tracePt t="26120" x="6894513" y="6054725"/>
          <p14:tracePt t="26137" x="6894513" y="6045200"/>
          <p14:tracePt t="26166" x="6894513" y="6037263"/>
          <p14:tracePt t="26562" x="6902450" y="6037263"/>
          <p14:tracePt t="26569" x="6911975" y="6037263"/>
          <p14:tracePt t="26577" x="6929438" y="6037263"/>
          <p14:tracePt t="26589" x="6965950" y="6037263"/>
          <p14:tracePt t="26604" x="6991350" y="6037263"/>
          <p14:tracePt t="26637" x="7037388" y="6045200"/>
          <p14:tracePt t="26644" x="7045325" y="6045200"/>
          <p14:tracePt t="26671" x="7089775" y="6062663"/>
          <p14:tracePt t="26704" x="7116763" y="6089650"/>
          <p14:tracePt t="26723" x="7126288" y="6099175"/>
          <p14:tracePt t="26738" x="7134225" y="6099175"/>
          <p14:tracePt t="26754" x="7134225" y="6108700"/>
          <p14:tracePt t="26771" x="7143750" y="6126163"/>
          <p14:tracePt t="26788" x="7153275" y="6134100"/>
          <p14:tracePt t="26821" x="7153275" y="6143625"/>
          <p14:tracePt t="26866" x="7161213" y="6153150"/>
          <p14:tracePt t="26876" x="7170738" y="6161088"/>
          <p14:tracePt t="26905" x="7180263" y="6188075"/>
          <p14:tracePt t="26921" x="7188200" y="6197600"/>
          <p14:tracePt t="26938" x="7197725" y="6205538"/>
          <p14:tracePt t="26954" x="7205663" y="6215063"/>
          <p14:tracePt t="26971" x="7215188" y="6232525"/>
          <p14:tracePt t="27004" x="7224713" y="6242050"/>
          <p14:tracePt t="27023" x="7251700" y="6259513"/>
          <p14:tracePt t="27038" x="7259638" y="6269038"/>
          <p14:tracePt t="27054" x="7269163" y="6269038"/>
          <p14:tracePt t="27071" x="7277100" y="6276975"/>
          <p14:tracePt t="27401" x="7296150" y="6276975"/>
          <p14:tracePt t="27407" x="7323138" y="6286500"/>
          <p14:tracePt t="27421" x="7385050" y="6303963"/>
          <p14:tracePt t="27438" x="7429500" y="6313488"/>
          <p14:tracePt t="27456" x="7491413" y="6323013"/>
          <p14:tracePt t="27471" x="7527925" y="6330950"/>
          <p14:tracePt t="27488" x="7554913" y="6340475"/>
          <p14:tracePt t="27504" x="7589838" y="6340475"/>
          <p14:tracePt t="27523" x="7626350" y="6357938"/>
          <p14:tracePt t="27538" x="7634288" y="6357938"/>
          <p14:tracePt t="27556" x="7653338" y="6357938"/>
          <p14:tracePt t="27571" x="7661275" y="6357938"/>
          <p14:tracePt t="27590" x="7680325" y="6357938"/>
          <p14:tracePt t="27622" x="7688263" y="6357938"/>
          <p14:tracePt t="27641" x="7697788" y="6357938"/>
          <p14:tracePt t="27658" x="7705725" y="6357938"/>
          <p14:tracePt t="27680" x="7715250" y="6357938"/>
          <p14:tracePt t="27687" x="7724775" y="6357938"/>
          <p14:tracePt t="27710" x="7732713" y="6357938"/>
          <p14:tracePt t="27731" x="7742238" y="6357938"/>
          <p14:tracePt t="27753" x="7751763" y="6357938"/>
          <p14:tracePt t="28430" x="7742238" y="6357938"/>
          <p14:tracePt t="28436" x="7742238" y="6367463"/>
          <p14:tracePt t="28443" x="7732713" y="6367463"/>
          <p14:tracePt t="28455" x="7715250" y="6367463"/>
          <p14:tracePt t="28472" x="7705725" y="6367463"/>
          <p14:tracePt t="28488" x="7697788" y="6367463"/>
          <p14:tracePt t="28505" x="7688263" y="6367463"/>
          <p14:tracePt t="28538" x="7680325" y="6367463"/>
          <p14:tracePt t="28775" x="7670800" y="6375400"/>
          <p14:tracePt t="28781" x="7653338" y="6375400"/>
          <p14:tracePt t="28789" x="7643813" y="6375400"/>
          <p14:tracePt t="28805" x="7634288" y="6384925"/>
          <p14:tracePt t="28824" x="7616825" y="6384925"/>
          <p14:tracePt t="28838" x="7608888" y="6384925"/>
          <p14:tracePt t="28855" x="7599363" y="6384925"/>
          <p14:tracePt t="28914" x="7589838" y="6384925"/>
          <p14:tracePt t="29024" x="7581900" y="6394450"/>
          <p14:tracePt t="29031" x="7572375" y="6402388"/>
          <p14:tracePt t="29039" x="7554913" y="6402388"/>
          <p14:tracePt t="29058" x="7518400" y="6411913"/>
          <p14:tracePt t="29074" x="7500938" y="6419850"/>
          <p14:tracePt t="29089" x="7473950" y="6419850"/>
          <p14:tracePt t="29106" x="7456488" y="6419850"/>
          <p14:tracePt t="29125" x="7439025" y="6419850"/>
          <p14:tracePt t="29138" x="7429500" y="6419850"/>
          <p14:tracePt t="29157" x="7419975" y="6419850"/>
          <p14:tracePt t="29229" x="7412038" y="6419850"/>
          <p14:tracePt t="29295" x="7402513" y="6419850"/>
          <p14:tracePt t="29302" x="7394575" y="6419850"/>
          <p14:tracePt t="29312" x="7385050" y="6419850"/>
          <p14:tracePt t="29322" x="7358063" y="6419850"/>
          <p14:tracePt t="29338" x="7331075" y="6419850"/>
          <p14:tracePt t="29355" x="7323138" y="6419850"/>
          <p14:tracePt t="29373" x="7313613" y="6419850"/>
          <p14:tracePt t="29388" x="7304088" y="6419850"/>
          <p14:tracePt t="29714" x="7313613" y="6411913"/>
          <p14:tracePt t="29729" x="7375525" y="6394450"/>
          <p14:tracePt t="29736" x="7412038" y="6375400"/>
          <p14:tracePt t="29743" x="7473950" y="6357938"/>
          <p14:tracePt t="29757" x="7626350" y="6313488"/>
          <p14:tracePt t="29772" x="7796213" y="6269038"/>
          <p14:tracePt t="29789" x="7929563" y="6242050"/>
          <p14:tracePt t="29807" x="8045450" y="6215063"/>
          <p14:tracePt t="29838" x="8313738" y="6197600"/>
          <p14:tracePt t="29875" x="8429625" y="6197600"/>
          <p14:tracePt t="29905" x="8483600" y="6215063"/>
          <p14:tracePt t="29922" x="8491538" y="6215063"/>
          <p14:tracePt t="29940" x="8501063" y="6215063"/>
          <p14:tracePt t="29955" x="8510588" y="6215063"/>
          <p14:tracePt t="30596" x="8491538" y="6215063"/>
          <p14:tracePt t="30603" x="8474075" y="6215063"/>
          <p14:tracePt t="30611" x="8456613" y="6215063"/>
          <p14:tracePt t="30622" x="8439150" y="6215063"/>
          <p14:tracePt t="30639" x="8402638" y="6215063"/>
          <p14:tracePt t="30656" x="8375650" y="6215063"/>
          <p14:tracePt t="30675" x="8340725" y="6215063"/>
          <p14:tracePt t="30705" x="8286750" y="6215063"/>
          <p14:tracePt t="30742" x="8188325" y="6215063"/>
          <p14:tracePt t="30773" x="8081963" y="6215063"/>
          <p14:tracePt t="30789" x="8010525" y="6215063"/>
          <p14:tracePt t="30808" x="7912100" y="6215063"/>
          <p14:tracePt t="30823" x="7813675" y="6205538"/>
          <p14:tracePt t="30839" x="7715250" y="6197600"/>
          <p14:tracePt t="30856" x="7599363" y="6188075"/>
          <p14:tracePt t="30873" x="7483475" y="6180138"/>
          <p14:tracePt t="30889" x="7412038" y="6170613"/>
          <p14:tracePt t="30906" x="7358063" y="6170613"/>
          <p14:tracePt t="30924" x="7286625" y="6161088"/>
          <p14:tracePt t="30939" x="7259638" y="6161088"/>
          <p14:tracePt t="30956" x="7224713" y="6161088"/>
          <p14:tracePt t="30973" x="7205663" y="6161088"/>
          <p14:tracePt t="30991" x="7161213" y="6153150"/>
          <p14:tracePt t="31006" x="7126288" y="6143625"/>
          <p14:tracePt t="31023" x="7099300" y="6134100"/>
          <p14:tracePt t="31039" x="7072313" y="6134100"/>
          <p14:tracePt t="31057" x="7037388" y="6116638"/>
          <p14:tracePt t="31072" x="7018338" y="6116638"/>
          <p14:tracePt t="31089" x="6991350" y="6116638"/>
          <p14:tracePt t="31106" x="6973888" y="6108700"/>
          <p14:tracePt t="31123" x="6946900" y="6108700"/>
          <p14:tracePt t="31140" x="6938963" y="6108700"/>
          <p14:tracePt t="31156" x="6929438" y="6108700"/>
          <p14:tracePt t="31174" x="6919913" y="6108700"/>
          <p14:tracePt t="31189" x="6911975" y="6108700"/>
          <p14:tracePt t="31207" x="6902450" y="6108700"/>
          <p14:tracePt t="31227" x="6894513" y="6108700"/>
          <p14:tracePt t="31239" x="6884988" y="6108700"/>
          <p14:tracePt t="31256" x="6875463" y="6108700"/>
          <p14:tracePt t="31273" x="6867525" y="6108700"/>
          <p14:tracePt t="31292" x="6858000" y="6108700"/>
          <p14:tracePt t="31310" x="6848475" y="6108700"/>
          <p14:tracePt t="31448" x="6840538" y="6116638"/>
          <p14:tracePt t="31463" x="6840538" y="6126163"/>
          <p14:tracePt t="31471" x="6831013" y="6143625"/>
          <p14:tracePt t="31478" x="6823075" y="6153150"/>
          <p14:tracePt t="31490" x="6823075" y="6170613"/>
          <p14:tracePt t="31506" x="6823075" y="6188075"/>
          <p14:tracePt t="31523" x="6823075" y="6205538"/>
          <p14:tracePt t="31543" x="6823075" y="6232525"/>
          <p14:tracePt t="31573" x="6823075" y="6242050"/>
          <p14:tracePt t="31589" x="6823075" y="6251575"/>
          <p14:tracePt t="31948" x="6823075" y="6242050"/>
          <p14:tracePt t="31969" x="6823075" y="6232525"/>
          <p14:tracePt t="32080" x="6823075" y="6224588"/>
          <p14:tracePt t="32119" x="6823075" y="6215063"/>
          <p14:tracePt t="32139" x="6823075" y="6197600"/>
          <p14:tracePt t="32161" x="6823075" y="6188075"/>
          <p14:tracePt t="32294" x="6823075" y="6205538"/>
          <p14:tracePt t="32302" x="6823075" y="6215063"/>
          <p14:tracePt t="32309" x="6823075" y="6224588"/>
          <p14:tracePt t="32340" x="6823075" y="6259513"/>
          <p14:tracePt t="32358" x="6823075" y="6296025"/>
          <p14:tracePt t="32373" x="6823075" y="6303963"/>
          <p14:tracePt t="32390" x="6823075" y="6323013"/>
          <p14:tracePt t="32406" x="6823075" y="6348413"/>
          <p14:tracePt t="32423" x="6823075" y="6394450"/>
          <p14:tracePt t="32440" x="6823075" y="6419850"/>
          <p14:tracePt t="32456" x="6831013" y="6456363"/>
          <p14:tracePt t="32476" x="6840538" y="6500813"/>
          <p14:tracePt t="32490" x="6840538" y="6518275"/>
          <p14:tracePt t="32508" x="6848475" y="6537325"/>
          <p14:tracePt t="32523" x="6848475" y="6554788"/>
          <p14:tracePt t="32542" x="6848475" y="6562725"/>
          <p14:tracePt t="32556" x="6848475" y="6572250"/>
          <p14:tracePt t="32573" x="6848475" y="6581775"/>
          <p14:tracePt t="32591" x="6848475" y="6589713"/>
          <p14:tracePt t="32690" x="6858000" y="6589713"/>
          <p14:tracePt t="32712" x="6867525" y="6589713"/>
          <p14:tracePt t="32719" x="6875463" y="6589713"/>
          <p14:tracePt t="32742" x="6884988" y="6589713"/>
          <p14:tracePt t="32749" x="6884988" y="6581775"/>
          <p14:tracePt t="32763" x="6894513" y="6572250"/>
          <p14:tracePt t="32773" x="6902450" y="6572250"/>
          <p14:tracePt t="32791" x="6929438" y="6545263"/>
          <p14:tracePt t="32807" x="6938963" y="6527800"/>
          <p14:tracePt t="32824" x="6965950" y="6510338"/>
          <p14:tracePt t="32840" x="6983413" y="6491288"/>
          <p14:tracePt t="32858" x="7027863" y="6446838"/>
          <p14:tracePt t="32873" x="7054850" y="6419850"/>
          <p14:tracePt t="32890" x="7089775" y="6394450"/>
          <p14:tracePt t="32908" x="7116763" y="6375400"/>
          <p14:tracePt t="32923" x="7134225" y="6367463"/>
          <p14:tracePt t="32940" x="7143750" y="6357938"/>
          <p14:tracePt t="32956" x="7143750" y="6348413"/>
          <p14:tracePt t="32974" x="7153275" y="6348413"/>
          <p14:tracePt t="32990" x="7170738" y="6348413"/>
          <p14:tracePt t="33133" x="7180263" y="6340475"/>
          <p14:tracePt t="33146" x="7188200" y="6330950"/>
          <p14:tracePt t="33159" x="7197725" y="6313488"/>
          <p14:tracePt t="33173" x="7215188" y="6286500"/>
          <p14:tracePt t="33190" x="7232650" y="6269038"/>
          <p14:tracePt t="33207" x="7251700" y="6242050"/>
          <p14:tracePt t="33225" x="7269163" y="6215063"/>
          <p14:tracePt t="33240" x="7286625" y="6197600"/>
          <p14:tracePt t="33257" x="7304088" y="6180138"/>
          <p14:tracePt t="33275" x="7323138" y="6161088"/>
          <p14:tracePt t="33290" x="7340600" y="6143625"/>
          <p14:tracePt t="33306" x="7358063" y="6126163"/>
          <p14:tracePt t="33323" x="7385050" y="6108700"/>
          <p14:tracePt t="33342" x="7419975" y="6089650"/>
          <p14:tracePt t="33357" x="7456488" y="6062663"/>
          <p14:tracePt t="33373" x="7483475" y="6054725"/>
          <p14:tracePt t="33390" x="7527925" y="6045200"/>
          <p14:tracePt t="33408" x="7572375" y="6037263"/>
          <p14:tracePt t="33423" x="7599363" y="6027738"/>
          <p14:tracePt t="33440" x="7616825" y="6027738"/>
          <p14:tracePt t="33457" x="7626350" y="6027738"/>
          <p14:tracePt t="33474" x="7634288" y="6027738"/>
          <p14:tracePt t="33490" x="7653338" y="6027738"/>
          <p14:tracePt t="33507" x="7661275" y="6027738"/>
          <p14:tracePt t="33526" x="7688263" y="6027738"/>
          <p14:tracePt t="33556" x="7705725" y="6027738"/>
          <p14:tracePt t="33594" x="7715250" y="6027738"/>
          <p14:tracePt t="33607" x="7724775" y="6027738"/>
          <p14:tracePt t="33623" x="7732713" y="6027738"/>
          <p14:tracePt t="33640" x="7751763" y="6027738"/>
          <p14:tracePt t="33657" x="7759700" y="6027738"/>
          <p14:tracePt t="33676" x="7769225" y="6027738"/>
          <p14:tracePt t="34226" x="7759700" y="6027738"/>
          <p14:tracePt t="34233" x="7751763" y="6027738"/>
          <p14:tracePt t="34241" x="7742238" y="6027738"/>
          <p14:tracePt t="34257" x="7715250" y="6045200"/>
          <p14:tracePt t="34275" x="7688263" y="6054725"/>
          <p14:tracePt t="34290" x="7670800" y="6062663"/>
          <p14:tracePt t="34308" x="7661275" y="6062663"/>
          <p14:tracePt t="34324" x="7653338" y="6072188"/>
          <p14:tracePt t="34453" x="7643813" y="6072188"/>
          <p14:tracePt t="35622" x="7634288" y="6081713"/>
          <p14:tracePt t="35630" x="7634288" y="6099175"/>
          <p14:tracePt t="35641" x="7626350" y="6134100"/>
          <p14:tracePt t="35658" x="7608888" y="6180138"/>
          <p14:tracePt t="35674" x="7608888" y="6242050"/>
          <p14:tracePt t="35694" x="7589838" y="6348413"/>
          <p14:tracePt t="35708" x="7572375" y="6402388"/>
          <p14:tracePt t="35741" x="7572375" y="6483350"/>
          <p14:tracePt t="35774" x="7572375" y="6518275"/>
          <p14:tracePt t="36446" x="7286625" y="6500813"/>
          <p14:tracePt t="36458" x="7242175" y="6483350"/>
          <p14:tracePt t="36474" x="7205663" y="6465888"/>
          <p14:tracePt t="36508" x="7126288" y="6419850"/>
          <p14:tracePt t="36542" x="7081838" y="6384925"/>
          <p14:tracePt t="36574" x="7027863" y="6357938"/>
          <p14:tracePt t="36591" x="6991350" y="6330950"/>
          <p14:tracePt t="36608" x="6973888" y="6313488"/>
          <p14:tracePt t="36626" x="6946900" y="6286500"/>
          <p14:tracePt t="36641" x="6938963" y="6276975"/>
          <p14:tracePt t="36658" x="6919913" y="6276975"/>
          <p14:tracePt t="36675" x="6919913" y="6259513"/>
          <p14:tracePt t="36692" x="6919913" y="6251575"/>
          <p14:tracePt t="36725" x="6919913" y="6242050"/>
          <p14:tracePt t="36791" x="6911975" y="6242050"/>
          <p14:tracePt t="36798" x="6911975" y="6232525"/>
          <p14:tracePt t="36811" x="6902450" y="6224588"/>
          <p14:tracePt t="36826" x="6894513" y="6224588"/>
          <p14:tracePt t="36841" x="6875463" y="6205538"/>
          <p14:tracePt t="36858" x="6858000" y="6188075"/>
          <p14:tracePt t="36876" x="6823075" y="6161088"/>
          <p14:tracePt t="36891" x="6813550" y="6153150"/>
          <p14:tracePt t="36908" x="6804025" y="6153150"/>
          <p14:tracePt t="36925" x="6796088" y="6143625"/>
          <p14:tracePt t="36942" x="6786563" y="6134100"/>
          <p14:tracePt t="37496" x="6786563" y="6153150"/>
          <p14:tracePt t="37503" x="6786563" y="6180138"/>
          <p14:tracePt t="37510" x="6786563" y="6215063"/>
          <p14:tracePt t="37525" x="6796088" y="6269038"/>
          <p14:tracePt t="37542" x="6804025" y="6323013"/>
          <p14:tracePt t="37559" x="6804025" y="6394450"/>
          <p14:tracePt t="37575" x="6804025" y="6419850"/>
          <p14:tracePt t="37611" x="6804025" y="6465888"/>
          <p14:tracePt t="37641" x="6804025" y="6483350"/>
          <p14:tracePt t="37678" x="6804025" y="6500813"/>
          <p14:tracePt t="38105" x="6804025" y="6491288"/>
          <p14:tracePt t="38111" x="6804025" y="6473825"/>
          <p14:tracePt t="38125" x="6804025" y="6446838"/>
          <p14:tracePt t="38142" x="6804025" y="6429375"/>
          <p14:tracePt t="38159" x="6804025" y="6411913"/>
          <p14:tracePt t="38177" x="6804025" y="6394450"/>
          <p14:tracePt t="38193" x="6804025" y="6375400"/>
          <p14:tracePt t="38225" x="6804025" y="6348413"/>
          <p14:tracePt t="38259" x="6804025" y="6323013"/>
          <p14:tracePt t="38466" x="6804025" y="6303963"/>
          <p14:tracePt t="38480" x="6804025" y="6296025"/>
          <p14:tracePt t="38486" x="6804025" y="6286500"/>
          <p14:tracePt t="38502" x="6796088" y="6276975"/>
          <p14:tracePt t="38509" x="6796088" y="6269038"/>
          <p14:tracePt t="38525" x="6786563" y="6251575"/>
          <p14:tracePt t="38545" x="6786563" y="6224588"/>
          <p14:tracePt t="38559" x="6786563" y="6215063"/>
          <p14:tracePt t="38576" x="6786563" y="6205538"/>
          <p14:tracePt t="38592" x="6786563" y="6197600"/>
          <p14:tracePt t="38611" x="6786563" y="6188075"/>
          <p14:tracePt t="38629" x="6786563" y="6180138"/>
          <p14:tracePt t="38642" x="6786563" y="6170613"/>
          <p14:tracePt t="38664" x="6786563" y="6161088"/>
          <p14:tracePt t="38679" x="6786563" y="6153150"/>
          <p14:tracePt t="38699" x="6786563" y="6143625"/>
          <p14:tracePt t="38723" x="6786563" y="6134100"/>
          <p14:tracePt t="38744" x="6786563" y="6126163"/>
          <p14:tracePt t="38752" x="6786563" y="6116638"/>
          <p14:tracePt t="39031" x="6786563" y="6126163"/>
          <p14:tracePt t="39039" x="6786563" y="6134100"/>
          <p14:tracePt t="39053" x="6786563" y="6143625"/>
          <p14:tracePt t="39060" x="6786563" y="6153150"/>
          <p14:tracePt t="39076" x="6786563" y="6161088"/>
          <p14:tracePt t="39097" x="6786563" y="6170613"/>
          <p14:tracePt t="39134" x="6786563" y="6180138"/>
          <p14:tracePt t="39568" x="6786563" y="6170613"/>
          <p14:tracePt t="39620" x="6786563" y="6161088"/>
          <p14:tracePt t="39751" x="6786563" y="6153150"/>
          <p14:tracePt t="39765" x="6786563" y="6143625"/>
          <p14:tracePt t="39867" x="6786563" y="6134100"/>
          <p14:tracePt t="40787" x="6786563" y="6153150"/>
          <p14:tracePt t="40795" x="6786563" y="6170613"/>
          <p14:tracePt t="40809" x="6786563" y="6215063"/>
          <p14:tracePt t="40828" x="6786563" y="6251575"/>
          <p14:tracePt t="40843" x="6786563" y="6303963"/>
          <p14:tracePt t="40876" x="6786563" y="6340475"/>
          <p14:tracePt t="40909" x="6786563" y="6357938"/>
          <p14:tracePt t="40944" x="6786563" y="6375400"/>
          <p14:tracePt t="40961" x="6796088" y="6394450"/>
          <p14:tracePt t="40977" x="6804025" y="6402388"/>
          <p14:tracePt t="40993" x="6804025" y="6411913"/>
          <p14:tracePt t="41028" x="6804025" y="6419850"/>
          <p14:tracePt t="41441" x="6804025" y="6394450"/>
          <p14:tracePt t="41447" x="6813550" y="6384925"/>
          <p14:tracePt t="41461" x="6813550" y="6357938"/>
          <p14:tracePt t="41477" x="6813550" y="6340475"/>
          <p14:tracePt t="41493" x="6813550" y="6313488"/>
          <p14:tracePt t="41512" x="6823075" y="6276975"/>
          <p14:tracePt t="41526" x="6823075" y="6251575"/>
          <p14:tracePt t="41543" x="6823075" y="6215063"/>
          <p14:tracePt t="41578" x="6823075" y="6143625"/>
          <p14:tracePt t="41610" x="6823075" y="6108700"/>
          <p14:tracePt t="41645" x="6823075" y="6089650"/>
          <p14:tracePt t="41660" x="6823075" y="6081713"/>
          <p14:tracePt t="41677" x="6823075" y="6072188"/>
          <p14:tracePt t="41695" x="6823075" y="6062663"/>
          <p14:tracePt t="45577" x="6840538" y="6062663"/>
          <p14:tracePt t="45586" x="6867525" y="6062663"/>
          <p14:tracePt t="45597" x="6894513" y="6062663"/>
          <p14:tracePt t="45611" x="6938963" y="6062663"/>
          <p14:tracePt t="45628" x="6983413" y="6062663"/>
          <p14:tracePt t="45635" x="7010400" y="6062663"/>
          <p14:tracePt t="45645" x="7027863" y="6062663"/>
          <p14:tracePt t="45663" x="7099300" y="6062663"/>
          <p14:tracePt t="45678" x="7143750" y="6062663"/>
          <p14:tracePt t="45711" x="7224713" y="6081713"/>
          <p14:tracePt t="45745" x="7304088" y="6099175"/>
          <p14:tracePt t="45780" x="7412038" y="6116638"/>
          <p14:tracePt t="45796" x="7446963" y="6116638"/>
          <p14:tracePt t="45811" x="7483475" y="6126163"/>
          <p14:tracePt t="45828" x="7518400" y="6126163"/>
          <p14:tracePt t="45847" x="7572375" y="6143625"/>
          <p14:tracePt t="45861" x="7608888" y="6153150"/>
          <p14:tracePt t="45878" x="7634288" y="6153150"/>
          <p14:tracePt t="45895" x="7661275" y="6170613"/>
          <p14:tracePt t="45912" x="7697788" y="6180138"/>
          <p14:tracePt t="45928" x="7724775" y="6188075"/>
          <p14:tracePt t="45946" x="7742238" y="6205538"/>
          <p14:tracePt t="45961" x="7769225" y="6224588"/>
          <p14:tracePt t="45980" x="7804150" y="6251575"/>
          <p14:tracePt t="45995" x="7831138" y="6269038"/>
          <p14:tracePt t="46011" x="7858125" y="6286500"/>
          <p14:tracePt t="46030" x="7875588" y="6313488"/>
          <p14:tracePt t="46045" x="7894638" y="6330950"/>
          <p14:tracePt t="46061" x="7902575" y="6330950"/>
          <p14:tracePt t="46078" x="7912100" y="6340475"/>
          <p14:tracePt t="46096" x="7920038" y="6348413"/>
          <p14:tracePt t="46111" x="7920038" y="6357938"/>
          <p14:tracePt t="46128" x="7920038" y="6375400"/>
          <p14:tracePt t="46134" x="7912100" y="6375400"/>
          <p14:tracePt t="46145" x="7894638" y="6394450"/>
          <p14:tracePt t="46164" x="7831138" y="6438900"/>
          <p14:tracePt t="46178" x="7777163" y="6473825"/>
          <p14:tracePt t="46196" x="7715250" y="6491288"/>
          <p14:tracePt t="46212" x="7661275" y="6510338"/>
          <p14:tracePt t="46408" x="7062788" y="6510338"/>
          <p14:tracePt t="46416" x="7045325" y="6510338"/>
          <p14:tracePt t="46428" x="7000875" y="6510338"/>
          <p14:tracePt t="46445" x="6965950" y="6500813"/>
          <p14:tracePt t="46465" x="6894513" y="6491288"/>
          <p14:tracePt t="46479" x="6848475" y="6483350"/>
          <p14:tracePt t="46495" x="6796088" y="6473825"/>
          <p14:tracePt t="46512" x="6742113" y="6465888"/>
          <p14:tracePt t="46530" x="6680200" y="6456363"/>
          <p14:tracePt t="46545" x="6653213" y="6446838"/>
          <p14:tracePt t="46562" x="6626225" y="6429375"/>
          <p14:tracePt t="46578" x="6616700" y="6429375"/>
          <p14:tracePt t="46596" x="6599238" y="6419850"/>
          <p14:tracePt t="46612" x="6589713" y="6411913"/>
          <p14:tracePt t="46629" x="6581775" y="6402388"/>
          <p14:tracePt t="46635" x="6581775" y="6394450"/>
          <p14:tracePt t="46648" x="6572250" y="6384925"/>
          <p14:tracePt t="46662" x="6562725" y="6357938"/>
          <p14:tracePt t="46678" x="6562725" y="6330950"/>
          <p14:tracePt t="46695" x="6562725" y="6296025"/>
          <p14:tracePt t="46714" x="6581775" y="6242050"/>
          <p14:tracePt t="46728" x="6589713" y="6205538"/>
          <p14:tracePt t="46745" x="6616700" y="6180138"/>
          <p14:tracePt t="46762" x="6643688" y="6153150"/>
          <p14:tracePt t="46779" x="6688138" y="6116638"/>
          <p14:tracePt t="46795" x="6724650" y="6089650"/>
          <p14:tracePt t="46812" x="6759575" y="6062663"/>
          <p14:tracePt t="46828" x="6796088" y="6037263"/>
          <p14:tracePt t="46846" x="6858000" y="6010275"/>
          <p14:tracePt t="46862" x="6902450" y="5991225"/>
          <p14:tracePt t="46879" x="6965950" y="5965825"/>
          <p14:tracePt t="46898" x="7062788" y="5938838"/>
          <p14:tracePt t="46912" x="7153275" y="5919788"/>
          <p14:tracePt t="46930" x="7215188" y="5911850"/>
          <p14:tracePt t="46945" x="7269163" y="5911850"/>
          <p14:tracePt t="46963" x="7348538" y="5911850"/>
          <p14:tracePt t="46978" x="7412038" y="5911850"/>
          <p14:tracePt t="46995" x="7466013" y="5929313"/>
          <p14:tracePt t="47012" x="7518400" y="5929313"/>
          <p14:tracePt t="47029" x="7608888" y="5946775"/>
          <p14:tracePt t="47045" x="7643813" y="5956300"/>
          <p14:tracePt t="47062" x="7680325" y="5965825"/>
          <p14:tracePt t="47081" x="7732713" y="5991225"/>
          <p14:tracePt t="47096" x="7759700" y="6000750"/>
          <p14:tracePt t="47112" x="7786688" y="6018213"/>
          <p14:tracePt t="47128" x="7804150" y="6027738"/>
          <p14:tracePt t="47135" x="7813675" y="6037263"/>
          <p14:tracePt t="47147" x="7831138" y="6045200"/>
          <p14:tracePt t="47162" x="7840663" y="6062663"/>
          <p14:tracePt t="47179" x="7858125" y="6081713"/>
          <p14:tracePt t="47195" x="7875588" y="6108700"/>
          <p14:tracePt t="47214" x="7894638" y="6161088"/>
          <p14:tracePt t="47229" x="7894638" y="6188075"/>
          <p14:tracePt t="47245" x="7894638" y="6197600"/>
          <p14:tracePt t="47265" x="7894638" y="6215063"/>
          <p14:tracePt t="47280" x="7885113" y="6232525"/>
          <p14:tracePt t="47295" x="7867650" y="6251575"/>
          <p14:tracePt t="47312" x="7848600" y="6276975"/>
          <p14:tracePt t="47331" x="7786688" y="6313488"/>
          <p14:tracePt t="47345" x="7705725" y="6348413"/>
          <p14:tracePt t="47362" x="7634288" y="6367463"/>
          <p14:tracePt t="47379" x="7572375" y="6375400"/>
          <p14:tracePt t="47398" x="7473950" y="6394450"/>
          <p14:tracePt t="47412" x="7429500" y="6402388"/>
          <p14:tracePt t="47429" x="7394575" y="6402388"/>
          <p14:tracePt t="47445" x="7340600" y="6402388"/>
          <p14:tracePt t="47463" x="7215188" y="6402388"/>
          <p14:tracePt t="47479" x="7108825" y="6402388"/>
          <p14:tracePt t="47496" x="7010400" y="6402388"/>
          <p14:tracePt t="47515" x="6902450" y="6402388"/>
          <p14:tracePt t="47529" x="6786563" y="6394450"/>
          <p14:tracePt t="47545" x="6670675" y="6375400"/>
          <p14:tracePt t="47562" x="6545263" y="6348413"/>
          <p14:tracePt t="47581" x="6384925" y="6313488"/>
          <p14:tracePt t="47595" x="6303963" y="6276975"/>
          <p14:tracePt t="47612" x="6215063" y="6242050"/>
          <p14:tracePt t="47631" x="6134100" y="6197600"/>
          <p14:tracePt t="47638" x="6072188" y="6161088"/>
          <p14:tracePt t="47646" x="6045200" y="6134100"/>
          <p14:tracePt t="47662" x="6010275" y="6108700"/>
          <p14:tracePt t="47679" x="5983288" y="6089650"/>
          <p14:tracePt t="47697" x="5973763" y="6081713"/>
          <p14:tracePt t="48023" x="5973763" y="6018213"/>
          <p14:tracePt t="48030" x="5965825" y="5919788"/>
          <p14:tracePt t="48046" x="5965825" y="5688013"/>
          <p14:tracePt t="48062" x="5965825" y="5518150"/>
          <p14:tracePt t="48080" x="5965825" y="5330825"/>
          <p14:tracePt t="48096" x="5965825" y="5197475"/>
          <p14:tracePt t="48112" x="5965825" y="5099050"/>
          <p14:tracePt t="48146" x="5965825" y="4956175"/>
          <p14:tracePt t="48179" x="5965825" y="4911725"/>
          <p14:tracePt t="48212" x="5965825" y="4884738"/>
          <p14:tracePt t="48229" x="5965825" y="4875213"/>
          <p14:tracePt t="48264" x="5965825" y="4857750"/>
        </p14:tracePtLst>
      </p14:laserTraceLst>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noRot="1" noChangeAspect="1" noMove="1" noResize="1" noEditPoints="1" noAdjustHandles="1" noChangeArrowheads="1" noChangeShapeType="1" noTextEdit="1"/>
          </p:cNvSpPr>
          <p:nvPr>
            <p:ph idx="4294967295"/>
          </p:nvPr>
        </p:nvSpPr>
        <p:spPr>
          <a:xfrm>
            <a:off x="312391" y="1295400"/>
            <a:ext cx="7841009" cy="4724400"/>
          </a:xfrm>
          <a:blipFill rotWithShape="1">
            <a:blip r:embed="rId5"/>
            <a:stretch>
              <a:fillRect l="-155" r="-2020" b="-258"/>
            </a:stretch>
          </a:blipFill>
          <a:ln>
            <a:miter lim="800000"/>
            <a:headEnd/>
            <a:tailEnd/>
          </a:ln>
          <a:extLst/>
        </p:spPr>
        <p:txBody>
          <a:bodyPr>
            <a:normAutofit/>
          </a:bodyPr>
          <a:lstStyle/>
          <a:p>
            <a:pPr marL="365760" indent="-256032" algn="l" rtl="0" eaLnBrk="1" fontAlgn="auto" hangingPunct="1">
              <a:spcBef>
                <a:spcPts val="400"/>
              </a:spcBef>
              <a:spcAft>
                <a:spcPts val="0"/>
              </a:spcAft>
              <a:buClr>
                <a:schemeClr val="accent1"/>
              </a:buClr>
              <a:buSzPct val="68000"/>
              <a:buFont typeface="Wingdings 3"/>
              <a:buChar char=""/>
              <a:defRPr/>
            </a:pPr>
            <a:r>
              <a:rPr lang="en-US" sz="2700">
                <a:noFill/>
              </a:rPr>
              <a:t> </a:t>
            </a:r>
          </a:p>
        </p:txBody>
      </p:sp>
      <p:sp>
        <p:nvSpPr>
          <p:cNvPr id="86018" name="Footer Placeholder 2"/>
          <p:cNvSpPr txBox="1">
            <a:spLocks noGrp="1"/>
          </p:cNvSpPr>
          <p:nvPr/>
        </p:nvSpPr>
        <p:spPr bwMode="auto">
          <a:xfrm>
            <a:off x="4379913" y="6408738"/>
            <a:ext cx="2351087" cy="365125"/>
          </a:xfrm>
          <a:prstGeom prst="rect">
            <a:avLst/>
          </a:prstGeom>
          <a:noFill/>
          <a:ln>
            <a:miter lim="800000"/>
            <a:headEnd/>
            <a:tailEnd/>
          </a:ln>
        </p:spPr>
        <p:txBody>
          <a:bodyPr anchor="b"/>
          <a:lstStyle/>
          <a:p>
            <a:pPr algn="r" eaLnBrk="1" hangingPunct="1">
              <a:defRPr/>
            </a:pPr>
            <a:r>
              <a:rPr lang="en-US" sz="1000">
                <a:latin typeface="+mn-lt"/>
                <a:cs typeface="Arial" charset="0"/>
              </a:rPr>
              <a:t>Descriptive Statistics I</a:t>
            </a:r>
          </a:p>
        </p:txBody>
      </p:sp>
      <p:sp>
        <p:nvSpPr>
          <p:cNvPr id="84996"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3C6103AD-2CB6-49D9-B18D-6DE625256CE6}" type="slidenum">
              <a:rPr lang="ar-SA" altLang="ar-SA" sz="1000">
                <a:latin typeface="Lucida Sans Unicode" panose="020B0602030504020204" pitchFamily="34" charset="0"/>
              </a:rPr>
              <a:pPr rtl="0" eaLnBrk="1" hangingPunct="1">
                <a:spcBef>
                  <a:spcPct val="0"/>
                </a:spcBef>
                <a:buClrTx/>
                <a:buSzTx/>
                <a:buFontTx/>
                <a:buNone/>
              </a:pPr>
              <a:t>39</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1020762"/>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a:effectLst>
                  <a:outerShdw blurRad="31750" dist="25400" dir="5400000" algn="tl" rotWithShape="0">
                    <a:srgbClr val="000000">
                      <a:alpha val="25000"/>
                    </a:srgbClr>
                  </a:outerShdw>
                </a:effectLst>
              </a:rPr>
              <a:t>Coefficient of Variation (CV)</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6793"/>
    </mc:Choice>
    <mc:Fallback>
      <p:transition spd="slow" advTm="367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1983" x="5697538" y="4822825"/>
          <p14:tracePt t="1992" x="5589588" y="4813300"/>
          <p14:tracePt t="2000" x="5483225" y="4803775"/>
          <p14:tracePt t="2016" x="5251450" y="4768850"/>
          <p14:tracePt t="2033" x="4867275" y="4697413"/>
          <p14:tracePt t="2049" x="4527550" y="4608513"/>
          <p14:tracePt t="2065" x="4081463" y="4446588"/>
          <p14:tracePt t="2100" x="2911475" y="3875088"/>
          <p14:tracePt t="2132" x="2241550" y="3394075"/>
          <p14:tracePt t="2168" x="1758950" y="2982913"/>
          <p14:tracePt t="2182" x="1616075" y="2803525"/>
          <p14:tracePt t="2199" x="1509713" y="2660650"/>
          <p14:tracePt t="2218" x="1393825" y="2446338"/>
          <p14:tracePt t="2233" x="1366838" y="2295525"/>
          <p14:tracePt t="2249" x="1357313" y="2197100"/>
          <p14:tracePt t="2535" x="1384300" y="2179638"/>
          <p14:tracePt t="2543" x="1419225" y="2152650"/>
          <p14:tracePt t="2550" x="1465263" y="2116138"/>
          <p14:tracePt t="2566" x="1536700" y="2071688"/>
          <p14:tracePt t="2582" x="1633538" y="2027238"/>
          <p14:tracePt t="2600" x="1785938" y="1965325"/>
          <p14:tracePt t="2615" x="1893888" y="1928813"/>
          <p14:tracePt t="2632" x="1982788" y="1901825"/>
          <p14:tracePt t="2649" x="2062163" y="1901825"/>
          <p14:tracePt t="2667" x="2197100" y="1901825"/>
          <p14:tracePt t="2682" x="2303463" y="1901825"/>
          <p14:tracePt t="2699" x="2401888" y="1919288"/>
          <p14:tracePt t="2718" x="2517775" y="1973263"/>
          <p14:tracePt t="2733" x="2598738" y="1990725"/>
          <p14:tracePt t="2749" x="2705100" y="2027238"/>
          <p14:tracePt t="2766" x="2786063" y="2071688"/>
          <p14:tracePt t="2783" x="2919413" y="2152650"/>
          <p14:tracePt t="2799" x="3000375" y="2187575"/>
          <p14:tracePt t="2816" x="3062288" y="2232025"/>
          <p14:tracePt t="2832" x="3098800" y="2251075"/>
          <p14:tracePt t="3109" x="3098800" y="2276475"/>
          <p14:tracePt t="3116" x="3108325" y="2303463"/>
          <p14:tracePt t="3124" x="3116263" y="2330450"/>
          <p14:tracePt t="3132" x="3125788" y="2374900"/>
          <p14:tracePt t="3152" x="3133725" y="2482850"/>
          <p14:tracePt t="3166" x="3133725" y="2554288"/>
          <p14:tracePt t="3183" x="3133725" y="2652713"/>
          <p14:tracePt t="3199" x="3116263" y="2768600"/>
          <p14:tracePt t="3219" x="3098800" y="2901950"/>
          <p14:tracePt t="3232" x="3081338" y="2982913"/>
          <p14:tracePt t="3249" x="3062288" y="3062288"/>
          <p14:tracePt t="3268" x="3054350" y="3170238"/>
          <p14:tracePt t="3283" x="3044825" y="3251200"/>
          <p14:tracePt t="3299" x="3036888" y="3303588"/>
          <p14:tracePt t="3316" x="3027363" y="3357563"/>
          <p14:tracePt t="3335" x="3000375" y="3438525"/>
          <p14:tracePt t="3349" x="2982913" y="3482975"/>
          <p14:tracePt t="3366" x="2965450" y="3536950"/>
          <p14:tracePt t="3383" x="2928938" y="3581400"/>
          <p14:tracePt t="3400" x="2867025" y="3652838"/>
          <p14:tracePt t="3416" x="2813050" y="3697288"/>
          <p14:tracePt t="3433" x="2768600" y="3741738"/>
          <p14:tracePt t="3449" x="2705100" y="3786188"/>
          <p14:tracePt t="3469" x="2608263" y="3848100"/>
          <p14:tracePt t="3474" x="2589213" y="3867150"/>
          <p14:tracePt t="3482" x="2571750" y="3884613"/>
          <p14:tracePt t="3499" x="2527300" y="3911600"/>
          <p14:tracePt t="3516" x="2490788" y="3938588"/>
          <p14:tracePt t="3533" x="2438400" y="3973513"/>
          <p14:tracePt t="3550" x="2401888" y="3983038"/>
          <p14:tracePt t="3566" x="2374900" y="4000500"/>
          <p14:tracePt t="3584" x="2347913" y="4017963"/>
          <p14:tracePt t="3599" x="2339975" y="4027488"/>
          <p14:tracePt t="3618" x="2330450" y="4027488"/>
          <p14:tracePt t="3633" x="2322513" y="4037013"/>
          <p14:tracePt t="3651" x="2312988" y="4044950"/>
          <p14:tracePt t="3666" x="2295525" y="4054475"/>
          <p14:tracePt t="3683" x="2286000" y="4062413"/>
          <p14:tracePt t="3699" x="2276475" y="4062413"/>
          <p14:tracePt t="3717" x="2268538" y="4062413"/>
          <p14:tracePt t="3734" x="2259013" y="4062413"/>
          <p14:tracePt t="4240" x="2241550" y="4071938"/>
          <p14:tracePt t="4248" x="2241550" y="4081463"/>
          <p14:tracePt t="4255" x="2224088" y="4089400"/>
          <p14:tracePt t="4267" x="2214563" y="4098925"/>
          <p14:tracePt t="4283" x="2197100" y="4108450"/>
          <p14:tracePt t="4299" x="2179638" y="4116388"/>
          <p14:tracePt t="4316" x="2170113" y="4125913"/>
          <p14:tracePt t="4349" x="2125663" y="4133850"/>
          <p14:tracePt t="4385" x="2098675" y="4133850"/>
          <p14:tracePt t="4417" x="2071688" y="4133850"/>
          <p14:tracePt t="4433" x="2062163" y="4133850"/>
          <p14:tracePt t="4451" x="2054225" y="4133850"/>
          <p14:tracePt t="4466" x="2044700" y="4133850"/>
          <p14:tracePt t="4483" x="2036763" y="4133850"/>
          <p14:tracePt t="4503" x="2027238" y="4133850"/>
          <p14:tracePt t="4527" x="2017713" y="4133850"/>
          <p14:tracePt t="4616" x="2009775" y="4133850"/>
          <p14:tracePt t="4629" x="2000250" y="4133850"/>
          <p14:tracePt t="4653" x="1990725" y="4133850"/>
          <p14:tracePt t="4673" x="1982788" y="4133850"/>
          <p14:tracePt t="4688" x="1982788" y="4125913"/>
          <p14:tracePt t="4695" x="1973263" y="4125913"/>
          <p14:tracePt t="4709" x="1965325" y="4125913"/>
          <p14:tracePt t="5607" x="1973263" y="4125913"/>
          <p14:tracePt t="5622" x="1982788" y="4125913"/>
          <p14:tracePt t="5634" x="2009775" y="4133850"/>
          <p14:tracePt t="5651" x="2044700" y="4143375"/>
          <p14:tracePt t="5667" x="2071688" y="4152900"/>
          <p14:tracePt t="5686" x="2152650" y="4179888"/>
          <p14:tracePt t="5716" x="2251075" y="4214813"/>
          <p14:tracePt t="5751" x="2374900" y="4268788"/>
          <p14:tracePt t="5783" x="2438400" y="4295775"/>
          <p14:tracePt t="5800" x="2490788" y="4313238"/>
          <p14:tracePt t="5819" x="2562225" y="4348163"/>
          <p14:tracePt t="5833" x="2616200" y="4367213"/>
          <p14:tracePt t="5850" x="2660650" y="4375150"/>
          <p14:tracePt t="5867" x="2714625" y="4402138"/>
          <p14:tracePt t="5885" x="2776538" y="4419600"/>
          <p14:tracePt t="5901" x="2803525" y="4429125"/>
          <p14:tracePt t="5917" x="2840038" y="4429125"/>
          <p14:tracePt t="5936" x="2874963" y="4446588"/>
          <p14:tracePt t="5950" x="2894013" y="4446588"/>
          <p14:tracePt t="5967" x="2919413" y="4446588"/>
          <p14:tracePt t="5973" x="2928938" y="4446588"/>
          <p14:tracePt t="5984" x="2938463" y="4446588"/>
          <p14:tracePt t="6002" x="2982913" y="4446588"/>
          <p14:tracePt t="6017" x="3009900" y="4446588"/>
          <p14:tracePt t="6033" x="3027363" y="4446588"/>
          <p14:tracePt t="6050" x="3062288" y="4446588"/>
          <p14:tracePt t="6070" x="3089275" y="4438650"/>
          <p14:tracePt t="6084" x="3108325" y="4429125"/>
          <p14:tracePt t="6100" x="3125788" y="4429125"/>
          <p14:tracePt t="6120" x="3143250" y="4429125"/>
          <p14:tracePt t="6150" x="3152775" y="4429125"/>
          <p14:tracePt t="6167" x="3160713" y="4429125"/>
          <p14:tracePt t="6203" x="3170238" y="4429125"/>
          <p14:tracePt t="6216" x="3170238" y="4419600"/>
          <p14:tracePt t="6224" x="3179763" y="4419600"/>
          <p14:tracePt t="6234" x="3179763" y="4411663"/>
          <p14:tracePt t="6252" x="3205163" y="4394200"/>
          <p14:tracePt t="16973" x="3187700" y="4384675"/>
          <p14:tracePt t="16982" x="3179763" y="4384675"/>
          <p14:tracePt t="16988" x="3170238" y="4384675"/>
          <p14:tracePt t="17004" x="3143250" y="4367213"/>
          <p14:tracePt t="17023" x="3098800" y="4348163"/>
          <p14:tracePt t="17038" x="3054350" y="4330700"/>
          <p14:tracePt t="17054" x="3000375" y="4303713"/>
          <p14:tracePt t="17071" x="2955925" y="4286250"/>
          <p14:tracePt t="17105" x="2830513" y="4241800"/>
          <p14:tracePt t="17138" x="2751138" y="4205288"/>
          <p14:tracePt t="17171" x="2705100" y="4179888"/>
          <p14:tracePt t="17188" x="2697163" y="4170363"/>
          <p14:tracePt t="17207" x="2679700" y="4152900"/>
          <p14:tracePt t="17221" x="2679700" y="4133850"/>
          <p14:tracePt t="17238" x="2670175" y="4125913"/>
          <p14:tracePt t="17254" x="2660650" y="4108450"/>
          <p14:tracePt t="17273" x="2652713" y="4081463"/>
          <p14:tracePt t="17288" x="2643188" y="4054475"/>
          <p14:tracePt t="17305" x="2633663" y="4037013"/>
          <p14:tracePt t="17321" x="2625725" y="4010025"/>
          <p14:tracePt t="17341" x="2616200" y="3990975"/>
          <p14:tracePt t="17355" x="2608263" y="3983038"/>
          <p14:tracePt t="17371" x="2608263" y="3965575"/>
          <p14:tracePt t="17389" x="2608263" y="3946525"/>
          <p14:tracePt t="17404" x="2598738" y="3929063"/>
          <p14:tracePt t="17438" x="2598738" y="3919538"/>
          <p14:tracePt t="17456" x="2598738" y="3911600"/>
          <p14:tracePt t="17472" x="2598738" y="3902075"/>
          <p14:tracePt t="17488" x="2598738" y="3884613"/>
          <p14:tracePt t="17505" x="2598738" y="3875088"/>
          <p14:tracePt t="17522" x="2616200" y="3830638"/>
          <p14:tracePt t="17538" x="2643188" y="3803650"/>
          <p14:tracePt t="17554" x="2660650" y="3776663"/>
          <p14:tracePt t="17571" x="2697163" y="3751263"/>
          <p14:tracePt t="17589" x="2786063" y="3687763"/>
          <p14:tracePt t="17604" x="2867025" y="3652838"/>
          <p14:tracePt t="17621" x="2946400" y="3625850"/>
          <p14:tracePt t="17641" x="3054350" y="3589338"/>
          <p14:tracePt t="17655" x="3152775" y="3581400"/>
          <p14:tracePt t="17671" x="3268663" y="3581400"/>
          <p14:tracePt t="17688" x="3375025" y="3581400"/>
          <p14:tracePt t="17707" x="3509963" y="3581400"/>
          <p14:tracePt t="17721" x="3598863" y="3581400"/>
          <p14:tracePt t="17738" x="3714750" y="3598863"/>
          <p14:tracePt t="17754" x="3768725" y="3616325"/>
          <p14:tracePt t="17773" x="4017963" y="3660775"/>
          <p14:tracePt t="17788" x="4125913" y="3679825"/>
          <p14:tracePt t="17805" x="4241800" y="3687763"/>
          <p14:tracePt t="17821" x="4357688" y="3705225"/>
          <p14:tracePt t="17839" x="4510088" y="3724275"/>
          <p14:tracePt t="17855" x="4581525" y="3724275"/>
          <p14:tracePt t="17872" x="4652963" y="3732213"/>
          <p14:tracePt t="17890" x="4724400" y="3741738"/>
          <p14:tracePt t="17905" x="4768850" y="3751263"/>
          <p14:tracePt t="17921" x="4803775" y="3759200"/>
          <p14:tracePt t="17938" x="4830763" y="3768725"/>
          <p14:tracePt t="17956" x="4867275" y="3786188"/>
          <p14:tracePt t="17972" x="4894263" y="3795713"/>
          <p14:tracePt t="17988" x="4902200" y="3803650"/>
          <p14:tracePt t="18005" x="4919663" y="3822700"/>
          <p14:tracePt t="18023" x="4938713" y="3840163"/>
          <p14:tracePt t="18038" x="4956175" y="3857625"/>
          <p14:tracePt t="18055" x="4965700" y="3875088"/>
          <p14:tracePt t="18074" x="4983163" y="3911600"/>
          <p14:tracePt t="18089" x="4991100" y="3938588"/>
          <p14:tracePt t="18105" x="5000625" y="3956050"/>
          <p14:tracePt t="18122" x="5000625" y="3973513"/>
          <p14:tracePt t="18140" x="5000625" y="4010025"/>
          <p14:tracePt t="18155" x="5000625" y="4037013"/>
          <p14:tracePt t="18172" x="4991100" y="4062413"/>
          <p14:tracePt t="18188" x="4973638" y="4098925"/>
          <p14:tracePt t="18207" x="4946650" y="4143375"/>
          <p14:tracePt t="18221" x="4919663" y="4179888"/>
          <p14:tracePt t="18238" x="4894263" y="4224338"/>
          <p14:tracePt t="18256" x="4857750" y="4276725"/>
          <p14:tracePt t="18272" x="4813300" y="4348163"/>
          <p14:tracePt t="18288" x="4786313" y="4411663"/>
          <p14:tracePt t="18305" x="4759325" y="4446588"/>
          <p14:tracePt t="18323" x="4724400" y="4510088"/>
          <p14:tracePt t="18339" x="4687888" y="4545013"/>
          <p14:tracePt t="18355" x="4643438" y="4581525"/>
          <p14:tracePt t="18371" x="4608513" y="4616450"/>
          <p14:tracePt t="18391" x="4500563" y="4687888"/>
          <p14:tracePt t="18405" x="4446588" y="4732338"/>
          <p14:tracePt t="18422" x="4384675" y="4768850"/>
          <p14:tracePt t="18441" x="4313238" y="4830763"/>
          <p14:tracePt t="18455" x="4224338" y="4884738"/>
          <p14:tracePt t="18471" x="4143375" y="4938713"/>
          <p14:tracePt t="18488" x="4062413" y="4983163"/>
          <p14:tracePt t="18507" x="3902075" y="5062538"/>
          <p14:tracePt t="18521" x="3822700" y="5099050"/>
          <p14:tracePt t="18539" x="3714750" y="5143500"/>
          <p14:tracePt t="18555" x="3598863" y="5197475"/>
          <p14:tracePt t="18575" x="3384550" y="5276850"/>
          <p14:tracePt t="18589" x="3259138" y="5330825"/>
          <p14:tracePt t="18606" x="3098800" y="5411788"/>
          <p14:tracePt t="18863" x="3027363" y="5456238"/>
          <p14:tracePt t="18869" x="2955925" y="5473700"/>
          <p14:tracePt t="18876" x="2894013" y="5491163"/>
          <p14:tracePt t="18889" x="2768600" y="5510213"/>
          <p14:tracePt t="18905" x="2652713" y="5518150"/>
          <p14:tracePt t="18922" x="2517775" y="5518150"/>
          <p14:tracePt t="18940" x="2339975" y="5473700"/>
          <p14:tracePt t="18956" x="2259013" y="5429250"/>
          <p14:tracePt t="18972" x="2197100" y="5384800"/>
          <p14:tracePt t="18979" x="2170113" y="5357813"/>
          <p14:tracePt t="18989" x="2143125" y="5330825"/>
          <p14:tracePt t="19008" x="2089150" y="5268913"/>
          <p14:tracePt t="19022" x="2062163" y="5224463"/>
          <p14:tracePt t="19039" x="2036763" y="5205413"/>
          <p14:tracePt t="19055" x="2027238" y="5187950"/>
          <p14:tracePt t="19074" x="2027238" y="5160963"/>
          <p14:tracePt t="19089" x="2027238" y="5133975"/>
          <p14:tracePt t="19106" x="2027238" y="5089525"/>
          <p14:tracePt t="19124" x="2071688" y="5010150"/>
          <p14:tracePt t="19139" x="2108200" y="4956175"/>
          <p14:tracePt t="19155" x="2143125" y="4919663"/>
          <p14:tracePt t="19172" x="2224088" y="4867275"/>
          <p14:tracePt t="19190" x="2357438" y="4813300"/>
          <p14:tracePt t="19205" x="2438400" y="4776788"/>
          <p14:tracePt t="19222" x="2500313" y="4768850"/>
          <p14:tracePt t="19238" x="2562225" y="4768850"/>
          <p14:tracePt t="19256" x="2705100" y="4768850"/>
          <p14:tracePt t="19272" x="2795588" y="4786313"/>
          <p14:tracePt t="19289" x="2894013" y="4822825"/>
          <p14:tracePt t="19305" x="2973388" y="4857750"/>
          <p14:tracePt t="19323" x="3044825" y="4911725"/>
          <p14:tracePt t="19339" x="3089275" y="4946650"/>
          <p14:tracePt t="19355" x="3125788" y="4983163"/>
          <p14:tracePt t="19373" x="3160713" y="5010150"/>
          <p14:tracePt t="19390" x="3187700" y="5045075"/>
          <p14:tracePt t="19406" x="3205163" y="5081588"/>
          <p14:tracePt t="19422" x="3232150" y="5116513"/>
          <p14:tracePt t="19440" x="3241675" y="5180013"/>
          <p14:tracePt t="19456" x="3241675" y="5224463"/>
          <p14:tracePt t="19472" x="3241675" y="5268913"/>
          <p14:tracePt t="19479" x="3241675" y="5295900"/>
          <p14:tracePt t="19491" x="3214688" y="5340350"/>
          <p14:tracePt t="19506" x="3187700" y="5394325"/>
          <p14:tracePt t="19522" x="3160713" y="5411788"/>
          <p14:tracePt t="19539" x="3143250" y="5438775"/>
          <p14:tracePt t="19556" x="3116263" y="5465763"/>
          <p14:tracePt t="19573" x="3062288" y="5491163"/>
          <p14:tracePt t="19589" x="3017838" y="5510213"/>
          <p14:tracePt t="19606" x="2973388" y="5537200"/>
          <p14:tracePt t="19625" x="2911475" y="5545138"/>
          <p14:tracePt t="19640" x="2867025" y="5554663"/>
          <p14:tracePt t="19655" x="2840038" y="5554663"/>
          <p14:tracePt t="19672" x="2813050" y="5554663"/>
          <p14:tracePt t="19690" x="2795588" y="5554663"/>
          <p14:tracePt t="19705" x="2776538" y="5554663"/>
          <p14:tracePt t="19722" x="2768600" y="5562600"/>
          <p14:tracePt t="19739" x="2751138" y="5562600"/>
          <p14:tracePt t="19755" x="2724150" y="5572125"/>
          <p14:tracePt t="19772" x="2714625" y="5572125"/>
          <p14:tracePt t="19789" x="2697163" y="5581650"/>
          <p14:tracePt t="19808" x="2660650" y="5589588"/>
          <p14:tracePt t="19823" x="2643188" y="5589588"/>
          <p14:tracePt t="19839" x="2616200" y="5599113"/>
          <p14:tracePt t="19855" x="2598738" y="5599113"/>
          <p14:tracePt t="19874" x="2562225" y="5616575"/>
          <p14:tracePt t="19889" x="2544763" y="5616575"/>
          <p14:tracePt t="19906" x="2536825" y="5626100"/>
          <p14:tracePt t="19922" x="2517775" y="5626100"/>
          <p14:tracePt t="19940" x="2500313" y="5626100"/>
          <p14:tracePt t="19956" x="2490788" y="5634038"/>
          <p14:tracePt t="28405" x="2490788" y="5608638"/>
          <p14:tracePt t="28413" x="2490788" y="5562600"/>
          <p14:tracePt t="28426" x="2490788" y="5483225"/>
          <p14:tracePt t="28442" x="2536825" y="5367338"/>
          <p14:tracePt t="28460" x="2589213" y="5232400"/>
          <p14:tracePt t="28478" x="2697163" y="5054600"/>
          <p14:tracePt t="28493" x="2768600" y="4946650"/>
          <p14:tracePt t="28525" x="2884488" y="4795838"/>
          <p14:tracePt t="28559" x="3000375" y="4652963"/>
          <p14:tracePt t="28592" x="3044825" y="4608513"/>
          <p14:tracePt t="28610" x="3081338" y="4581525"/>
          <p14:tracePt t="28626" x="3098800" y="4572000"/>
          <p14:tracePt t="28642" x="3143250" y="4554538"/>
          <p14:tracePt t="28662" x="3205163" y="4527550"/>
          <p14:tracePt t="28677" x="3251200" y="4510088"/>
          <p14:tracePt t="28692" x="3295650" y="4491038"/>
          <p14:tracePt t="28709" x="3340100" y="4483100"/>
          <p14:tracePt t="28727" x="3411538" y="4473575"/>
          <p14:tracePt t="28742" x="3446463" y="4465638"/>
          <p14:tracePt t="28759" x="3473450" y="4465638"/>
          <p14:tracePt t="28776" x="3490913" y="4465638"/>
          <p14:tracePt t="28795" x="3517900" y="4465638"/>
          <p14:tracePt t="28809" x="3527425" y="4465638"/>
          <p14:tracePt t="28826" x="3536950" y="4456113"/>
          <p14:tracePt t="28842" x="3554413" y="4456113"/>
          <p14:tracePt t="28860" x="3589338" y="4456113"/>
          <p14:tracePt t="28876" x="3616325" y="4446588"/>
          <p14:tracePt t="28893" x="3633788" y="4446588"/>
          <p14:tracePt t="28911" x="3660775" y="4446588"/>
          <p14:tracePt t="28925" x="3679825" y="4446588"/>
          <p14:tracePt t="28942" x="3697288" y="4446588"/>
          <p14:tracePt t="28959" x="3714750" y="4446588"/>
          <p14:tracePt t="28978" x="3732213" y="4446588"/>
          <p14:tracePt t="28992" x="3741738" y="4446588"/>
          <p14:tracePt t="29009" x="3768725" y="4446588"/>
          <p14:tracePt t="29026" x="3776663" y="4456113"/>
          <p14:tracePt t="29044" x="3795713" y="4465638"/>
          <p14:tracePt t="29059" x="3813175" y="4473575"/>
          <p14:tracePt t="29076" x="3830638" y="4473575"/>
          <p14:tracePt t="29094" x="3840163" y="4483100"/>
          <p14:tracePt t="29111" x="3848100" y="4491038"/>
          <p14:tracePt t="29126" x="3857625" y="4510088"/>
          <p14:tracePt t="29142" x="3867150" y="4518025"/>
          <p14:tracePt t="29160" x="3875088" y="4527550"/>
          <p14:tracePt t="29176" x="3884613" y="4537075"/>
          <p14:tracePt t="29192" x="3894138" y="4545013"/>
          <p14:tracePt t="29209" x="3894138" y="4562475"/>
          <p14:tracePt t="29227" x="3894138" y="4581525"/>
          <p14:tracePt t="29242" x="3894138" y="4598988"/>
          <p14:tracePt t="29260" x="3894138" y="4608513"/>
          <p14:tracePt t="29276" x="3894138" y="4625975"/>
          <p14:tracePt t="29293" x="3894138" y="4643438"/>
          <p14:tracePt t="29309" x="3894138" y="4652963"/>
          <p14:tracePt t="29326" x="3894138" y="4660900"/>
          <p14:tracePt t="29343" x="3894138" y="4679950"/>
          <p14:tracePt t="29359" x="3894138" y="4687888"/>
          <p14:tracePt t="29376" x="3884613" y="4697413"/>
          <p14:tracePt t="29392" x="3884613" y="4714875"/>
          <p14:tracePt t="29410" x="3884613" y="4724400"/>
          <p14:tracePt t="29426" x="3884613" y="4732338"/>
          <p14:tracePt t="29459" x="3884613" y="4741863"/>
          <p14:tracePt t="29700" x="3884613" y="4732338"/>
          <p14:tracePt t="29706" x="3894138" y="4732338"/>
          <p14:tracePt t="29714" x="3894138" y="4714875"/>
          <p14:tracePt t="29730" x="3902075" y="4705350"/>
          <p14:tracePt t="29742" x="3911600" y="4697413"/>
          <p14:tracePt t="29760" x="3911600" y="4679950"/>
          <p14:tracePt t="29779" x="3919538" y="4660900"/>
          <p14:tracePt t="29793" x="3919538" y="4643438"/>
          <p14:tracePt t="29809" x="3929063" y="4633913"/>
          <p14:tracePt t="29826" x="3938588" y="4616450"/>
          <p14:tracePt t="29845" x="3956050" y="4598988"/>
          <p14:tracePt t="29859" x="3965575" y="4581525"/>
          <p14:tracePt t="29875" x="3973513" y="4572000"/>
          <p14:tracePt t="29892" x="3983038" y="4554538"/>
          <p14:tracePt t="29909" x="4010025" y="4518025"/>
          <p14:tracePt t="29925" x="4027488" y="4483100"/>
          <p14:tracePt t="29943" x="4054475" y="4446588"/>
          <p14:tracePt t="29959" x="4089400" y="4402138"/>
          <p14:tracePt t="29976" x="4170363" y="4313238"/>
          <p14:tracePt t="29993" x="4214813" y="4259263"/>
          <p14:tracePt t="30009" x="4259263" y="4205288"/>
          <p14:tracePt t="30016" x="4276725" y="4187825"/>
          <p14:tracePt t="30029" x="4322763" y="4133850"/>
          <p14:tracePt t="30043" x="4375150" y="4071938"/>
          <p14:tracePt t="30059" x="4419600" y="4017963"/>
          <p14:tracePt t="30076" x="4456113" y="3973513"/>
          <p14:tracePt t="30094" x="4510088" y="3902075"/>
          <p14:tracePt t="30110" x="4545013" y="3840163"/>
          <p14:tracePt t="30126" x="4581525" y="3795713"/>
          <p14:tracePt t="30146" x="4608513" y="3714750"/>
          <p14:tracePt t="30160" x="4625975" y="3660775"/>
          <p14:tracePt t="30176" x="4643438" y="3616325"/>
          <p14:tracePt t="30193" x="4643438" y="3571875"/>
          <p14:tracePt t="30212" x="4643438" y="3509963"/>
        </p14:tracePtLst>
      </p14:laserTraceLst>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r>
              <a:rPr lang="en-US" altLang="ar-SA" smtClean="0"/>
              <a:t>IQR</a:t>
            </a:r>
          </a:p>
        </p:txBody>
      </p:sp>
      <p:sp>
        <p:nvSpPr>
          <p:cNvPr id="91139" name="Rectangle 3"/>
          <p:cNvSpPr>
            <a:spLocks noGrp="1" noChangeArrowheads="1"/>
          </p:cNvSpPr>
          <p:nvPr>
            <p:ph type="body" idx="1"/>
          </p:nvPr>
        </p:nvSpPr>
        <p:spPr/>
        <p:txBody>
          <a:bodyPr/>
          <a:lstStyle/>
          <a:p>
            <a:pPr algn="l" rtl="0" eaLnBrk="1" hangingPunct="1"/>
            <a:r>
              <a:rPr lang="en-US" altLang="ar-SA" smtClean="0"/>
              <a:t>The Interquartile range (IQR) is the score at the 75</a:t>
            </a:r>
            <a:r>
              <a:rPr lang="en-US" altLang="ar-SA" baseline="30000" smtClean="0"/>
              <a:t>th</a:t>
            </a:r>
            <a:r>
              <a:rPr lang="en-US" altLang="ar-SA" smtClean="0"/>
              <a:t> percentile or 3</a:t>
            </a:r>
            <a:r>
              <a:rPr lang="en-US" altLang="ar-SA" baseline="30000" smtClean="0"/>
              <a:t>rd</a:t>
            </a:r>
            <a:r>
              <a:rPr lang="en-US" altLang="ar-SA" smtClean="0"/>
              <a:t> quartile  (Q3) minus the score at the 25</a:t>
            </a:r>
            <a:r>
              <a:rPr lang="en-US" altLang="ar-SA" baseline="30000" smtClean="0"/>
              <a:t>th</a:t>
            </a:r>
            <a:r>
              <a:rPr lang="en-US" altLang="ar-SA" smtClean="0"/>
              <a:t> percentile or first quartile (Q1). Are the most used to define outliers.</a:t>
            </a:r>
          </a:p>
          <a:p>
            <a:pPr algn="l" rtl="0" eaLnBrk="1" hangingPunct="1"/>
            <a:r>
              <a:rPr lang="en-US" altLang="ar-SA" smtClean="0"/>
              <a:t>It is not sensitive to extreme values.</a:t>
            </a:r>
          </a:p>
        </p:txBody>
      </p:sp>
      <mc:AlternateContent xmlns:mc="http://schemas.openxmlformats.org/markup-compatibility/2006">
        <mc:Choice xmlns:p14="http://schemas.microsoft.com/office/powerpoint/2010/main" xmlns:iact="http://schemas.microsoft.com/office/powerpoint/2014/inkAction" Requires="p14 iact">
          <p:contentPart p14:bwMode="auto" r:id="rId4">
            <p14:nvContentPartPr>
              <p14:cNvPr id="2" name="Ink 1"/>
              <p14:cNvContentPartPr/>
              <p14:nvPr>
                <p:extLst>
                  <p:ext uri="{42D2F446-02D8-4167-A562-619A0277C38B}">
                    <p15:isNarration xmlns:p15="http://schemas.microsoft.com/office/powerpoint/2012/main" val="1"/>
                  </p:ext>
                </p:extLst>
              </p14:nvPr>
            </p14:nvContentPartPr>
            <p14:xfrm>
              <a:off x="446760" y="4196880"/>
              <a:ext cx="7331400" cy="2652480"/>
            </p14:xfrm>
          </p:contentPart>
        </mc:Choice>
        <mc:Fallback>
          <p:pic>
            <p:nvPicPr>
              <p:cNvPr id="2" name="Ink 1"/>
              <p:cNvPicPr>
                <a:picLocks noGrp="1" noRot="1" noChangeAspect="1" noMove="1" noResize="1" noEditPoints="1" noAdjustHandles="1" noChangeArrowheads="1" noChangeShapeType="1"/>
              </p:cNvPicPr>
              <p:nvPr/>
            </p:nvPicPr>
            <p:blipFill>
              <a:blip r:embed="rId5"/>
              <a:stretch>
                <a:fillRect/>
              </a:stretch>
            </p:blipFill>
            <p:spPr>
              <a:xfrm>
                <a:off x="437400" y="4187520"/>
                <a:ext cx="7350120" cy="267120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26631"/>
    </mc:Choice>
    <mc:Fallback>
      <p:transition spd="slow" advTm="2266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48638" x="4572000" y="3643313"/>
          <p14:tracePt t="48646" x="4446588" y="3857625"/>
          <p14:tracePt t="48654" x="4286250" y="4081463"/>
          <p14:tracePt t="48671" x="3965575" y="4483100"/>
          <p14:tracePt t="48687" x="3598863" y="4919663"/>
          <p14:tracePt t="48704" x="2990850" y="5500688"/>
          <p14:tracePt t="48721" x="2643188" y="5840413"/>
          <p14:tracePt t="48754" x="2312988" y="6062663"/>
          <p14:tracePt t="49050" x="2276475" y="6153150"/>
          <p14:tracePt t="49057" x="2224088" y="6242050"/>
          <p14:tracePt t="49071" x="2116138" y="6419850"/>
          <p14:tracePt t="49088" x="2000250" y="6608763"/>
          <p14:tracePt t="49104" x="1901825" y="6759575"/>
          <p14:tracePt t="49122" x="1795463" y="6848475"/>
          <p14:tracePt t="49137" x="1751013" y="6848475"/>
          <p14:tracePt t="49154" x="1704975" y="6848475"/>
          <p14:tracePt t="49171" x="1670050" y="6848475"/>
          <p14:tracePt t="49189" x="1625600" y="6848475"/>
          <p14:tracePt t="49204" x="1598613" y="6848475"/>
          <p14:tracePt t="49507" x="1589088" y="6848475"/>
          <p14:tracePt t="49513" x="1562100" y="6848475"/>
          <p14:tracePt t="49522" x="1536700" y="6848475"/>
          <p14:tracePt t="49538" x="1473200" y="6823075"/>
          <p14:tracePt t="49558" x="1339850" y="6777038"/>
          <p14:tracePt t="49571" x="1241425" y="6732588"/>
          <p14:tracePt t="49588" x="1160463" y="6688138"/>
          <p14:tracePt t="49604" x="1098550" y="6653213"/>
          <p14:tracePt t="49637" x="990600" y="6581775"/>
          <p14:tracePt t="49675" x="911225" y="6527800"/>
          <p14:tracePt t="49705" x="839788" y="6491288"/>
          <p14:tracePt t="49721" x="795338" y="6483350"/>
          <p14:tracePt t="49741" x="750888" y="6473825"/>
          <p14:tracePt t="49755" x="714375" y="6456363"/>
          <p14:tracePt t="49771" x="687388" y="6438900"/>
          <p14:tracePt t="49788" x="669925" y="6419850"/>
          <p14:tracePt t="49807" x="652463" y="6394450"/>
          <p14:tracePt t="49823" x="652463" y="6357938"/>
          <p14:tracePt t="49838" x="660400" y="6296025"/>
          <p14:tracePt t="49854" x="750888" y="6180138"/>
          <p14:tracePt t="49873" x="1036638" y="6000750"/>
          <p14:tracePt t="49888" x="1536700" y="5813425"/>
          <p14:tracePt t="49904" x="2009775" y="5715000"/>
          <p14:tracePt t="49921" x="2660650" y="5616575"/>
          <p14:tracePt t="49940" x="3776663" y="5527675"/>
          <p14:tracePt t="49954" x="4652963" y="5527675"/>
          <p14:tracePt t="49971" x="5491163" y="5616575"/>
          <p14:tracePt t="49990" x="6643688" y="5813425"/>
          <p14:tracePt t="50005" x="7296150" y="6072188"/>
          <p14:tracePt t="50022" x="7947025" y="6367463"/>
          <p14:tracePt t="50038" x="8367713" y="6572250"/>
          <p14:tracePt t="50778" x="8491538" y="6500813"/>
          <p14:tracePt t="50788" x="8483600" y="6500813"/>
          <p14:tracePt t="50807" x="8456613" y="6500813"/>
          <p14:tracePt t="50821" x="8447088" y="6500813"/>
          <p14:tracePt t="50838" x="8429625" y="6500813"/>
          <p14:tracePt t="50855" x="8420100" y="6500813"/>
          <p14:tracePt t="50888" x="8402638" y="6500813"/>
          <p14:tracePt t="50955" x="8385175" y="6500813"/>
          <p14:tracePt t="50972" x="8375650" y="6510338"/>
          <p14:tracePt t="53774" x="0" y="0"/>
        </p14:tracePtLst>
        <p14:tracePtLst>
          <p14:tracePt t="181701" x="7769225" y="5045075"/>
          <p14:tracePt t="182026" x="7705725" y="5072063"/>
          <p14:tracePt t="182033" x="7599363" y="5099050"/>
          <p14:tracePt t="182041" x="7483475" y="5116513"/>
          <p14:tracePt t="182055" x="7277100" y="5133975"/>
          <p14:tracePt t="182071" x="7045325" y="5160963"/>
          <p14:tracePt t="182088" x="6804025" y="5160963"/>
          <p14:tracePt t="182106" x="6554788" y="5160963"/>
          <p14:tracePt t="182121" x="6419850" y="5153025"/>
          <p14:tracePt t="182155" x="6232525" y="5133975"/>
          <p14:tracePt t="182158" x="6197600" y="5126038"/>
          <p14:tracePt t="182188" x="6108700" y="5108575"/>
          <p14:tracePt t="182225" x="6018213" y="5089525"/>
          <p14:tracePt t="182238" x="6000750" y="5089525"/>
          <p14:tracePt t="182255" x="5991225" y="5089525"/>
          <p14:tracePt t="182271" x="5973763" y="5089525"/>
          <p14:tracePt t="182291" x="5956300" y="5089525"/>
          <p14:tracePt t="182304" x="5929313" y="5089525"/>
          <p14:tracePt t="182321" x="5894388" y="5099050"/>
          <p14:tracePt t="182338" x="5848350" y="5099050"/>
          <p14:tracePt t="182344" x="5822950" y="5108575"/>
          <p14:tracePt t="182357" x="5776913" y="5116513"/>
          <p14:tracePt t="182371" x="5759450" y="5126038"/>
          <p14:tracePt t="182388" x="5732463" y="5126038"/>
          <p14:tracePt t="182405" x="5715000" y="5126038"/>
          <p14:tracePt t="182424" x="5705475" y="5126038"/>
          <p14:tracePt t="182444" x="5697538" y="5126038"/>
          <p14:tracePt t="182496" x="5697538" y="5133975"/>
          <p14:tracePt t="182518" x="5697538" y="5143500"/>
          <p14:tracePt t="182525" x="5697538" y="5153025"/>
          <p14:tracePt t="182540" x="5697538" y="5180013"/>
          <p14:tracePt t="182554" x="5697538" y="5214938"/>
          <p14:tracePt t="182572" x="5705475" y="5251450"/>
          <p14:tracePt t="182588" x="5715000" y="5276850"/>
          <p14:tracePt t="182591" x="5724525" y="5295900"/>
          <p14:tracePt t="182606" x="5724525" y="5303838"/>
          <p14:tracePt t="182621" x="5732463" y="5322888"/>
          <p14:tracePt t="182643" x="5732463" y="5330825"/>
          <p14:tracePt t="182673" x="5741988" y="5330825"/>
          <p14:tracePt t="182745" x="5741988" y="5340350"/>
          <p14:tracePt t="182767" x="5741988" y="5348288"/>
          <p14:tracePt t="182774" x="5741988" y="5357813"/>
          <p14:tracePt t="182797" x="5741988" y="5367338"/>
          <p14:tracePt t="182827" x="5741988" y="5375275"/>
          <p14:tracePt t="182834" x="5724525" y="5375275"/>
          <p14:tracePt t="182849" x="5715000" y="5375275"/>
          <p14:tracePt t="182856" x="5705475" y="5375275"/>
          <p14:tracePt t="182872" x="5688013" y="5375275"/>
          <p14:tracePt t="182888" x="5661025" y="5375275"/>
          <p14:tracePt t="182892" x="5653088" y="5375275"/>
          <p14:tracePt t="182907" x="5634038" y="5367338"/>
          <p14:tracePt t="182922" x="5608638" y="5348288"/>
          <p14:tracePt t="182938" x="5581650" y="5322888"/>
          <p14:tracePt t="182955" x="5545138" y="5276850"/>
          <p14:tracePt t="182973" x="5491163" y="5214938"/>
          <p14:tracePt t="182988" x="5465763" y="5187950"/>
          <p14:tracePt t="183005" x="5446713" y="5160963"/>
          <p14:tracePt t="183010" x="5446713" y="5153025"/>
          <p14:tracePt t="183022" x="5429250" y="5133975"/>
          <p14:tracePt t="183039" x="5419725" y="5108575"/>
          <p14:tracePt t="183055" x="5411788" y="5089525"/>
          <p14:tracePt t="183072" x="5411788" y="5072063"/>
          <p14:tracePt t="183090" x="5446713" y="5045075"/>
          <p14:tracePt t="183105" x="5483225" y="5010150"/>
          <p14:tracePt t="183121" x="5537200" y="4973638"/>
          <p14:tracePt t="183138" x="5599113" y="4946650"/>
          <p14:tracePt t="183142" x="5626100" y="4938713"/>
          <p14:tracePt t="183157" x="5680075" y="4929188"/>
          <p14:tracePt t="183171" x="5732463" y="4919663"/>
          <p14:tracePt t="183188" x="5786438" y="4919663"/>
          <p14:tracePt t="183205" x="5822950" y="4929188"/>
          <p14:tracePt t="183223" x="5867400" y="4956175"/>
          <p14:tracePt t="183238" x="5894388" y="4973638"/>
          <p14:tracePt t="183255" x="5919788" y="4991100"/>
          <p14:tracePt t="183275" x="5938838" y="5018088"/>
          <p14:tracePt t="183290" x="5956300" y="5027613"/>
          <p14:tracePt t="183305" x="5965825" y="5054600"/>
          <p14:tracePt t="183322" x="5973763" y="5072063"/>
          <p14:tracePt t="183340" x="5983288" y="5108575"/>
          <p14:tracePt t="183355" x="5983288" y="5133975"/>
          <p14:tracePt t="183372" x="5983288" y="5170488"/>
          <p14:tracePt t="183389" x="5965825" y="5224463"/>
          <p14:tracePt t="183392" x="5946775" y="5241925"/>
          <p14:tracePt t="183406" x="5919788" y="5276850"/>
          <p14:tracePt t="183423" x="5884863" y="5303838"/>
          <p14:tracePt t="183439" x="5840413" y="5330825"/>
          <p14:tracePt t="183459" x="5768975" y="5367338"/>
          <p14:tracePt t="183473" x="5732463" y="5367338"/>
          <p14:tracePt t="183488" x="5705475" y="5375275"/>
          <p14:tracePt t="183505" x="5688013" y="5375275"/>
          <p14:tracePt t="183525" x="5661025" y="5375275"/>
          <p14:tracePt t="183898" x="5599113" y="5394325"/>
          <p14:tracePt t="183905" x="5510213" y="5411788"/>
          <p14:tracePt t="183912" x="5402263" y="5429250"/>
          <p14:tracePt t="183922" x="5303838" y="5446713"/>
          <p14:tracePt t="183939" x="5062538" y="5465763"/>
          <p14:tracePt t="183942" x="4973638" y="5465763"/>
          <p14:tracePt t="183957" x="4803775" y="5465763"/>
          <p14:tracePt t="183972" x="4633913" y="5465763"/>
          <p14:tracePt t="183989" x="4483100" y="5456238"/>
          <p14:tracePt t="184022" x="4241800" y="5429250"/>
          <p14:tracePt t="184055" x="4071938" y="5411788"/>
          <p14:tracePt t="184090" x="3911600" y="5384800"/>
          <p14:tracePt t="184105" x="3867150" y="5384800"/>
          <p14:tracePt t="184122" x="3822700" y="5384800"/>
          <p14:tracePt t="184141" x="3768725" y="5384800"/>
          <p14:tracePt t="184155" x="3732213" y="5384800"/>
          <p14:tracePt t="184173" x="3687763" y="5384800"/>
          <p14:tracePt t="184190" x="3598863" y="5384800"/>
          <p14:tracePt t="184193" x="3562350" y="5384800"/>
          <p14:tracePt t="184206" x="3473450" y="5384800"/>
          <p14:tracePt t="184222" x="3375025" y="5384800"/>
          <p14:tracePt t="184240" x="3303588" y="5384800"/>
          <p14:tracePt t="184243" x="3268663" y="5384800"/>
          <p14:tracePt t="184258" x="3197225" y="5375275"/>
          <p14:tracePt t="184273" x="3133725" y="5367338"/>
          <p14:tracePt t="184289" x="3089275" y="5340350"/>
          <p14:tracePt t="184305" x="3044825" y="5330825"/>
          <p14:tracePt t="184324" x="3009900" y="5322888"/>
          <p14:tracePt t="184338" x="3000375" y="5313363"/>
          <p14:tracePt t="184356" x="2990850" y="5313363"/>
          <p14:tracePt t="184372" x="2982913" y="5313363"/>
          <p14:tracePt t="184472" x="2973388" y="5322888"/>
          <p14:tracePt t="184487" x="2973388" y="5330825"/>
          <p14:tracePt t="184508" x="2973388" y="5340350"/>
          <p14:tracePt t="184523" x="2973388" y="5348288"/>
          <p14:tracePt t="184537" x="2965450" y="5348288"/>
          <p14:tracePt t="184543" x="2955925" y="5357813"/>
          <p14:tracePt t="184559" x="2946400" y="5357813"/>
          <p14:tracePt t="184573" x="2938463" y="5357813"/>
          <p14:tracePt t="184589" x="2919413" y="5357813"/>
          <p14:tracePt t="184606" x="2911475" y="5357813"/>
          <p14:tracePt t="184623" x="2894013" y="5340350"/>
          <p14:tracePt t="184626" x="2894013" y="5322888"/>
          <p14:tracePt t="184640" x="2884488" y="5276850"/>
          <p14:tracePt t="184656" x="2884488" y="5241925"/>
          <p14:tracePt t="184674" x="2884488" y="5187950"/>
          <p14:tracePt t="184677" x="2894013" y="5170488"/>
          <p14:tracePt t="184693" x="2911475" y="5143500"/>
          <p14:tracePt t="184707" x="2928938" y="5126038"/>
          <p14:tracePt t="184722" x="2965450" y="5099050"/>
          <p14:tracePt t="184739" x="3009900" y="5081588"/>
          <p14:tracePt t="184757" x="3081338" y="5072063"/>
          <p14:tracePt t="184772" x="3108325" y="5072063"/>
          <p14:tracePt t="184790" x="3143250" y="5072063"/>
          <p14:tracePt t="184792" x="3152775" y="5072063"/>
          <p14:tracePt t="184805" x="3160713" y="5072063"/>
          <p14:tracePt t="184823" x="3187700" y="5081588"/>
          <p14:tracePt t="184839" x="3197225" y="5089525"/>
          <p14:tracePt t="184856" x="3214688" y="5126038"/>
          <p14:tracePt t="184873" x="3224213" y="5160963"/>
          <p14:tracePt t="184875" x="3232150" y="5187950"/>
          <p14:tracePt t="184890" x="3232150" y="5224463"/>
          <p14:tracePt t="184907" x="3232150" y="5259388"/>
          <p14:tracePt t="184922" x="3232150" y="5286375"/>
          <p14:tracePt t="184943" x="3214688" y="5322888"/>
          <p14:tracePt t="184956" x="3187700" y="5348288"/>
          <p14:tracePt t="184972" x="3179763" y="5357813"/>
          <p14:tracePt t="184989" x="3143250" y="5367338"/>
          <p14:tracePt t="184992" x="3125788" y="5384800"/>
          <p14:tracePt t="185007" x="3081338" y="5394325"/>
          <p14:tracePt t="185022" x="3044825" y="5394325"/>
          <p14:tracePt t="185039" x="3027363" y="5394325"/>
          <p14:tracePt t="185042" x="3009900" y="5394325"/>
          <p14:tracePt t="185058" x="3000375" y="5394325"/>
          <p14:tracePt t="185073" x="2990850" y="5394325"/>
          <p14:tracePt t="185089" x="2982913" y="5394325"/>
          <p14:tracePt t="185169" x="2990850" y="5394325"/>
          <p14:tracePt t="185184" x="3017838" y="5411788"/>
          <p14:tracePt t="185190" x="3036888" y="5419725"/>
          <p14:tracePt t="185206" x="3081338" y="5473700"/>
          <p14:tracePt t="185223" x="3152775" y="5616575"/>
          <p14:tracePt t="185239" x="3205163" y="5786438"/>
          <p14:tracePt t="185242" x="3232150" y="5867400"/>
          <p14:tracePt t="185256" x="3259138" y="5973763"/>
          <p14:tracePt t="185272" x="3286125" y="6099175"/>
          <p14:tracePt t="185289" x="3313113" y="6232525"/>
          <p14:tracePt t="185308" x="3330575" y="6394450"/>
          <p14:tracePt t="185322" x="3340100" y="6456363"/>
          <p14:tracePt t="185339" x="3340100" y="6510338"/>
          <p14:tracePt t="185356" x="3348038" y="6537325"/>
          <p14:tracePt t="185376" x="3348038" y="6562725"/>
          <p14:tracePt t="185390" x="3348038" y="6572250"/>
          <p14:tracePt t="185419" x="3348038" y="6581775"/>
          <p14:tracePt t="185433" x="3348038" y="6589713"/>
          <p14:tracePt t="186600" x="3348038" y="6545263"/>
          <p14:tracePt t="186608" x="3348038" y="6491288"/>
          <p14:tracePt t="186614" x="3348038" y="6438900"/>
          <p14:tracePt t="186623" x="3367088" y="6375400"/>
          <p14:tracePt t="186640" x="3384550" y="6153150"/>
          <p14:tracePt t="186644" x="3411538" y="6045200"/>
          <p14:tracePt t="186659" x="3438525" y="5894388"/>
          <p14:tracePt t="186673" x="3482975" y="5759450"/>
          <p14:tracePt t="186706" x="3598863" y="5375275"/>
          <p14:tracePt t="186739" x="3751263" y="5081588"/>
          <p14:tracePt t="186773" x="3929063" y="4776788"/>
          <p14:tracePt t="186776" x="3965575" y="4724400"/>
          <p14:tracePt t="186791" x="4037013" y="4616450"/>
          <p14:tracePt t="186806" x="4108450" y="4537075"/>
          <p14:tracePt t="186823" x="4224338" y="4402138"/>
          <p14:tracePt t="186841" x="4357688" y="4232275"/>
          <p14:tracePt t="186843" x="4419600" y="4143375"/>
          <p14:tracePt t="186856" x="4518025" y="4017963"/>
          <p14:tracePt t="186874" x="4608513" y="3919538"/>
          <p14:tracePt t="186890" x="4705350" y="3840163"/>
          <p14:tracePt t="186894" x="4759325" y="3795713"/>
          <p14:tracePt t="186908" x="4857750" y="3732213"/>
          <p14:tracePt t="186923" x="4983163" y="3633788"/>
          <p14:tracePt t="186940" x="5089525" y="3562350"/>
          <p14:tracePt t="186956" x="5180013" y="3500438"/>
          <p14:tracePt t="186959" x="5251450" y="3473450"/>
          <p14:tracePt t="186974" x="5330825" y="3429000"/>
          <p14:tracePt t="187356" x="5180013" y="3384550"/>
          <p14:tracePt t="187366" x="5010150" y="3330575"/>
          <p14:tracePt t="187374" x="4741863" y="3241675"/>
          <p14:tracePt t="187392" x="3687763" y="2741613"/>
          <p14:tracePt t="187407" x="3062288" y="2482850"/>
          <p14:tracePt t="187423" x="2741613" y="2339975"/>
          <p14:tracePt t="187440" x="2509838" y="2170113"/>
          <p14:tracePt t="187473" x="2357438" y="1990725"/>
          <p14:tracePt t="187716" x="2062163" y="1884363"/>
          <p14:tracePt t="187727" x="1919288" y="1803400"/>
          <p14:tracePt t="187741" x="1741488" y="1670050"/>
          <p14:tracePt t="187757" x="1598613" y="1571625"/>
          <p14:tracePt t="187760" x="1562100" y="1536700"/>
          <p14:tracePt t="187774" x="1509713" y="1490663"/>
          <p14:tracePt t="187790" x="1490663" y="1473200"/>
          <p14:tracePt t="187807" x="1482725" y="1465263"/>
          <p14:tracePt t="187825" x="1465263" y="1455738"/>
          <p14:tracePt t="187840" x="1465263" y="1446213"/>
          <p14:tracePt t="187884" x="1455738" y="1446213"/>
          <p14:tracePt t="188222" x="1446213" y="1446213"/>
          <p14:tracePt t="188229" x="1438275" y="1446213"/>
          <p14:tracePt t="188240" x="1419225" y="1446213"/>
          <p14:tracePt t="188259" x="1303338" y="1455738"/>
          <p14:tracePt t="188273" x="1204913" y="1455738"/>
          <p14:tracePt t="188291" x="1071563" y="1455738"/>
          <p14:tracePt t="188307" x="928688" y="1455738"/>
          <p14:tracePt t="188310" x="874713" y="1455738"/>
          <p14:tracePt t="188340" x="723900" y="1455738"/>
          <p14:tracePt t="188376" x="598488" y="1438275"/>
          <p14:tracePt t="188407" x="509588" y="1401763"/>
          <p14:tracePt t="188424" x="455613" y="1374775"/>
          <p14:tracePt t="188444" x="393700" y="1322388"/>
          <p14:tracePt t="188457" x="339725" y="1250950"/>
          <p14:tracePt t="188474" x="303213" y="1187450"/>
          <p14:tracePt t="188490" x="268288" y="1125538"/>
          <p14:tracePt t="188494" x="258763" y="1116013"/>
          <p14:tracePt t="188509" x="241300" y="1071563"/>
          <p14:tracePt t="188524" x="223838" y="1054100"/>
          <p14:tracePt t="188541" x="223838" y="1027113"/>
          <p14:tracePt t="188557" x="214313" y="1000125"/>
          <p14:tracePt t="188560" x="214313" y="982663"/>
          <p14:tracePt t="188575" x="223838" y="946150"/>
          <p14:tracePt t="188590" x="268288" y="874713"/>
          <p14:tracePt t="188607" x="347663" y="785813"/>
          <p14:tracePt t="188627" x="482600" y="669925"/>
          <p14:tracePt t="188642" x="571500" y="625475"/>
          <p14:tracePt t="188657" x="652463" y="581025"/>
          <p14:tracePt t="188674" x="741363" y="561975"/>
          <p14:tracePt t="188677" x="795338" y="554038"/>
          <p14:tracePt t="188693" x="893763" y="544513"/>
          <p14:tracePt t="188707" x="990600" y="554038"/>
          <p14:tracePt t="188724" x="1054100" y="588963"/>
          <p14:tracePt t="188743" x="1143000" y="642938"/>
          <p14:tracePt t="188757" x="1204913" y="704850"/>
          <p14:tracePt t="188774" x="1250950" y="741363"/>
          <p14:tracePt t="188790" x="1295400" y="776288"/>
          <p14:tracePt t="188809" x="1347788" y="822325"/>
          <p14:tracePt t="188824" x="1374775" y="847725"/>
          <p14:tracePt t="188840" x="1401763" y="874713"/>
          <p14:tracePt t="188857" x="1428750" y="893763"/>
          <p14:tracePt t="188860" x="1438275" y="911225"/>
          <p14:tracePt t="188876" x="1455738" y="946150"/>
          <p14:tracePt t="188890" x="1473200" y="1009650"/>
          <p14:tracePt t="188907" x="1490663" y="1062038"/>
          <p14:tracePt t="188925" x="1490663" y="1125538"/>
          <p14:tracePt t="188928" x="1490663" y="1152525"/>
          <p14:tracePt t="188941" x="1482725" y="1196975"/>
          <p14:tracePt t="188957" x="1473200" y="1241425"/>
          <p14:tracePt t="188974" x="1455738" y="1258888"/>
          <p14:tracePt t="188993" x="1419225" y="1295400"/>
          <p14:tracePt t="189007" x="1401763" y="1312863"/>
          <p14:tracePt t="189024" x="1366838" y="1322388"/>
          <p14:tracePt t="189040" x="1330325" y="1339850"/>
          <p14:tracePt t="189044" x="1312863" y="1347788"/>
          <p14:tracePt t="189059" x="1268413" y="1366838"/>
          <p14:tracePt t="189074" x="1223963" y="1366838"/>
          <p14:tracePt t="189091" x="1152525" y="1374775"/>
          <p14:tracePt t="189110" x="1089025" y="1374775"/>
          <p14:tracePt t="189111" x="1054100" y="1374775"/>
          <p14:tracePt t="189124" x="1000125" y="1374775"/>
          <p14:tracePt t="189140" x="965200" y="1374775"/>
          <p14:tracePt t="189158" x="928688" y="1357313"/>
          <p14:tracePt t="189175" x="884238" y="1357313"/>
          <p14:tracePt t="189177" x="874713" y="1347788"/>
          <p14:tracePt t="189192" x="847725" y="1339850"/>
          <p14:tracePt t="189207" x="822325" y="1312863"/>
          <p14:tracePt t="189224" x="795338" y="1295400"/>
          <p14:tracePt t="189227" x="785813" y="1276350"/>
          <p14:tracePt t="189241" x="758825" y="1250950"/>
          <p14:tracePt t="189257" x="750888" y="1231900"/>
          <p14:tracePt t="189274" x="731838" y="1204913"/>
          <p14:tracePt t="189291" x="714375" y="1187450"/>
          <p14:tracePt t="189293" x="704850" y="1179513"/>
          <p14:tracePt t="189308" x="696913" y="1160463"/>
          <p14:tracePt t="189324" x="687388" y="1143000"/>
          <p14:tracePt t="189341" x="679450" y="1116013"/>
          <p14:tracePt t="189361" x="679450" y="1089025"/>
          <p14:tracePt t="189374" x="679450" y="1071563"/>
          <p14:tracePt t="189391" x="687388" y="1044575"/>
          <p14:tracePt t="189408" x="714375" y="1009650"/>
          <p14:tracePt t="189411" x="723900" y="1000125"/>
          <p14:tracePt t="189427" x="758825" y="973138"/>
          <p14:tracePt t="189441" x="785813" y="928688"/>
          <p14:tracePt t="189457" x="830263" y="901700"/>
          <p14:tracePt t="189474" x="874713" y="874713"/>
          <p14:tracePt t="189477" x="901700" y="866775"/>
          <p14:tracePt t="189491" x="955675" y="847725"/>
          <p14:tracePt t="189508" x="1009650" y="839788"/>
          <p14:tracePt t="189524" x="1054100" y="822325"/>
          <p14:tracePt t="189543" x="1125538" y="822325"/>
          <p14:tracePt t="189557" x="1169988" y="830263"/>
          <p14:tracePt t="189574" x="1196975" y="839788"/>
          <p14:tracePt t="189591" x="1231900" y="857250"/>
          <p14:tracePt t="189595" x="1250950" y="866775"/>
          <p14:tracePt t="189610" x="1285875" y="884238"/>
          <p14:tracePt t="189624" x="1312863" y="901700"/>
          <p14:tracePt t="189641" x="1330325" y="911225"/>
          <p14:tracePt t="189661" x="1357313" y="928688"/>
          <p14:tracePt t="189675" x="1374775" y="928688"/>
          <p14:tracePt t="189691" x="1384300" y="938213"/>
          <p14:tracePt t="189708" x="1393825" y="946150"/>
          <p14:tracePt t="189727" x="1411288" y="965200"/>
          <p14:tracePt t="189743" x="1419225" y="982663"/>
          <p14:tracePt t="189757" x="1438275" y="1009650"/>
          <p14:tracePt t="189774" x="1455738" y="1036638"/>
          <p14:tracePt t="189793" x="1465263" y="1098550"/>
          <p14:tracePt t="189807" x="1473200" y="1133475"/>
          <p14:tracePt t="189825" x="1473200" y="1160463"/>
          <p14:tracePt t="189841" x="1473200" y="1179513"/>
          <p14:tracePt t="189860" x="1465263" y="1214438"/>
          <p14:tracePt t="189875" x="1465263" y="1241425"/>
          <p14:tracePt t="189891" x="1446213" y="1268413"/>
          <p14:tracePt t="189895" x="1438275" y="1276350"/>
          <p14:tracePt t="189908" x="1428750" y="1276350"/>
          <p14:tracePt t="189925" x="1401763" y="1312863"/>
          <p14:tracePt t="189941" x="1366838" y="1339850"/>
          <p14:tracePt t="189958" x="1330325" y="1366838"/>
          <p14:tracePt t="189977" x="1268413" y="1393825"/>
          <p14:tracePt t="189992" x="1223963" y="1401763"/>
          <p14:tracePt t="190008" x="1160463" y="1428750"/>
          <p14:tracePt t="190024" x="1098550" y="1446213"/>
          <p14:tracePt t="190027" x="1062038" y="1455738"/>
          <p14:tracePt t="190042" x="990600" y="1465263"/>
          <p14:tracePt t="190058" x="928688" y="1465263"/>
          <p14:tracePt t="190074" x="884238" y="1465263"/>
          <p14:tracePt t="190091" x="847725" y="1455738"/>
          <p14:tracePt t="190095" x="822325" y="1455738"/>
          <p14:tracePt t="190108" x="795338" y="1446213"/>
          <p14:tracePt t="190125" x="758825" y="1438275"/>
          <p14:tracePt t="190141" x="741363" y="1419225"/>
          <p14:tracePt t="190160" x="696913" y="1411288"/>
          <p14:tracePt t="190174" x="660400" y="1393825"/>
          <p14:tracePt t="190191" x="642938" y="1384300"/>
          <p14:tracePt t="190208" x="615950" y="1374775"/>
          <p14:tracePt t="190211" x="608013" y="1374775"/>
          <p14:tracePt t="190225" x="581025" y="1357313"/>
          <p14:tracePt t="190241" x="561975" y="1347788"/>
          <p14:tracePt t="190258" x="554038" y="1339850"/>
          <p14:tracePt t="190277" x="527050" y="1312863"/>
          <p14:tracePt t="190292" x="509588" y="1303338"/>
          <p14:tracePt t="190308" x="490538" y="1268413"/>
          <p14:tracePt t="190324" x="482600" y="1223963"/>
          <p14:tracePt t="190344" x="455613" y="1160463"/>
          <p14:tracePt t="190359" x="446088" y="1116013"/>
          <p14:tracePt t="190374" x="438150" y="1089025"/>
          <p14:tracePt t="190391" x="438150" y="1062038"/>
          <p14:tracePt t="190410" x="438150" y="1044575"/>
          <p14:tracePt t="190425" x="446088" y="1027113"/>
          <p14:tracePt t="190441" x="455613" y="1017588"/>
          <p14:tracePt t="190458" x="455613" y="1000125"/>
          <p14:tracePt t="190461" x="465138" y="1000125"/>
          <p14:tracePt t="190475" x="482600" y="982663"/>
          <p14:tracePt t="190491" x="509588" y="965200"/>
          <p14:tracePt t="190508" x="554038" y="946150"/>
          <p14:tracePt t="190526" x="608013" y="919163"/>
          <p14:tracePt t="190541" x="652463" y="911225"/>
          <p14:tracePt t="190558" x="704850" y="911225"/>
          <p14:tracePt t="190575" x="758825" y="911225"/>
          <p14:tracePt t="190578" x="785813" y="911225"/>
          <p14:tracePt t="190593" x="857250" y="911225"/>
          <p14:tracePt t="190608" x="946150" y="928688"/>
          <p14:tracePt t="190625" x="1017588" y="928688"/>
          <p14:tracePt t="190641" x="1081088" y="938213"/>
          <p14:tracePt t="190645" x="1108075" y="946150"/>
          <p14:tracePt t="190659" x="1160463" y="946150"/>
          <p14:tracePt t="190675" x="1223963" y="955675"/>
          <p14:tracePt t="190691" x="1276350" y="973138"/>
          <p14:tracePt t="190695" x="1303338" y="973138"/>
          <p14:tracePt t="190712" x="1384300" y="1000125"/>
          <p14:tracePt t="190725" x="1438275" y="1017588"/>
          <p14:tracePt t="190742" x="1490663" y="1036638"/>
          <p14:tracePt t="190758" x="1536700" y="1054100"/>
          <p14:tracePt t="190777" x="1598613" y="1081088"/>
          <p14:tracePt t="190791" x="1652588" y="1098550"/>
          <p14:tracePt t="190808" x="1714500" y="1116013"/>
          <p14:tracePt t="190828" x="1785938" y="1143000"/>
          <p14:tracePt t="190842" x="1822450" y="1152525"/>
          <p14:tracePt t="190858" x="1839913" y="1169988"/>
          <p14:tracePt t="190876" x="1857375" y="1169988"/>
          <p14:tracePt t="190892" x="1866900" y="1169988"/>
        </p14:tracePtLst>
      </p14:laserTraceLst>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Content Placeholder 1"/>
          <p:cNvSpPr>
            <a:spLocks noGrp="1"/>
          </p:cNvSpPr>
          <p:nvPr>
            <p:ph idx="4294967295"/>
          </p:nvPr>
        </p:nvSpPr>
        <p:spPr>
          <a:xfrm>
            <a:off x="457200" y="1600200"/>
            <a:ext cx="7840663" cy="4572000"/>
          </a:xfrm>
        </p:spPr>
        <p:txBody>
          <a:bodyPr/>
          <a:lstStyle/>
          <a:p>
            <a:pPr marL="365125" indent="-255588" algn="l" rtl="0" eaLnBrk="1" hangingPunct="1">
              <a:lnSpc>
                <a:spcPct val="80000"/>
              </a:lnSpc>
            </a:pPr>
            <a:r>
              <a:rPr lang="en-US" altLang="ar-SA" sz="2500" smtClean="0"/>
              <a:t>IQR = Q</a:t>
            </a:r>
            <a:r>
              <a:rPr lang="en-US" altLang="ar-SA" sz="2500" baseline="-25000" smtClean="0"/>
              <a:t>3</a:t>
            </a:r>
            <a:r>
              <a:rPr lang="en-US" altLang="ar-SA" sz="2500" smtClean="0"/>
              <a:t> </a:t>
            </a:r>
            <a:r>
              <a:rPr lang="en-US" altLang="ar-SA" sz="2500" smtClean="0">
                <a:latin typeface="Arial" panose="020B0604020202020204" pitchFamily="34" charset="0"/>
              </a:rPr>
              <a:t>–</a:t>
            </a:r>
            <a:r>
              <a:rPr lang="en-US" altLang="ar-SA" sz="2500" smtClean="0"/>
              <a:t> Q</a:t>
            </a:r>
            <a:r>
              <a:rPr lang="en-US" altLang="ar-SA" sz="2500" baseline="-25000" smtClean="0"/>
              <a:t>1</a:t>
            </a:r>
            <a:endParaRPr lang="en-US" altLang="ar-SA" sz="2500" smtClean="0"/>
          </a:p>
          <a:p>
            <a:pPr marL="365125" indent="-255588" algn="l" rtl="0" eaLnBrk="1" hangingPunct="1">
              <a:lnSpc>
                <a:spcPct val="80000"/>
              </a:lnSpc>
            </a:pPr>
            <a:r>
              <a:rPr lang="en-US" altLang="ar-SA" sz="2500" smtClean="0"/>
              <a:t>Example (n = 15):</a:t>
            </a:r>
            <a:br>
              <a:rPr lang="en-US" altLang="ar-SA" sz="2500" smtClean="0"/>
            </a:br>
            <a:r>
              <a:rPr lang="en-US" altLang="ar-SA" sz="2100" b="1" smtClean="0"/>
              <a:t>0, 0, 2, </a:t>
            </a:r>
            <a:r>
              <a:rPr lang="en-US" altLang="ar-SA" sz="2500" b="1" smtClean="0">
                <a:solidFill>
                  <a:srgbClr val="C00000"/>
                </a:solidFill>
              </a:rPr>
              <a:t>3</a:t>
            </a:r>
            <a:r>
              <a:rPr lang="en-US" altLang="ar-SA" sz="2100" b="1" smtClean="0"/>
              <a:t>, 4, 7, 9, </a:t>
            </a:r>
            <a:r>
              <a:rPr lang="en-US" altLang="ar-SA" sz="2500" b="1" smtClean="0">
                <a:solidFill>
                  <a:srgbClr val="C00000"/>
                </a:solidFill>
              </a:rPr>
              <a:t>12</a:t>
            </a:r>
            <a:r>
              <a:rPr lang="en-US" altLang="ar-SA" sz="2100" b="1" smtClean="0"/>
              <a:t>, 17, 18, 20, </a:t>
            </a:r>
            <a:r>
              <a:rPr lang="en-US" altLang="ar-SA" sz="2500" b="1" smtClean="0">
                <a:solidFill>
                  <a:srgbClr val="C00000"/>
                </a:solidFill>
              </a:rPr>
              <a:t>22</a:t>
            </a:r>
            <a:r>
              <a:rPr lang="en-US" altLang="ar-SA" sz="2100" b="1" smtClean="0"/>
              <a:t>, 45, 56, 98</a:t>
            </a:r>
            <a:r>
              <a:rPr lang="en-US" altLang="ar-SA" sz="2500" smtClean="0"/>
              <a:t/>
            </a:r>
            <a:br>
              <a:rPr lang="en-US" altLang="ar-SA" sz="2500" smtClean="0"/>
            </a:br>
            <a:r>
              <a:rPr lang="en-US" altLang="ar-SA" sz="2500" smtClean="0"/>
              <a:t>Q</a:t>
            </a:r>
            <a:r>
              <a:rPr lang="en-US" altLang="ar-SA" sz="2500" baseline="-25000" smtClean="0"/>
              <a:t>1</a:t>
            </a:r>
            <a:r>
              <a:rPr lang="en-US" altLang="ar-SA" sz="2500" smtClean="0"/>
              <a:t> = 3,  Q</a:t>
            </a:r>
            <a:r>
              <a:rPr lang="en-US" altLang="ar-SA" sz="2500" baseline="-25000" smtClean="0"/>
              <a:t>3</a:t>
            </a:r>
            <a:r>
              <a:rPr lang="en-US" altLang="ar-SA" sz="2500" smtClean="0"/>
              <a:t> = 22</a:t>
            </a:r>
            <a:endParaRPr lang="en-US" altLang="ar-SA" sz="2500" baseline="-25000" smtClean="0"/>
          </a:p>
          <a:p>
            <a:pPr marL="365125" lvl="1" indent="0" algn="l" rtl="0" eaLnBrk="1" hangingPunct="1">
              <a:lnSpc>
                <a:spcPct val="80000"/>
              </a:lnSpc>
              <a:buFont typeface="Wingdings" panose="05000000000000000000" pitchFamily="2" charset="2"/>
              <a:buNone/>
            </a:pPr>
            <a:r>
              <a:rPr lang="en-US" altLang="ar-SA" sz="2100" smtClean="0"/>
              <a:t>IQR = 22 </a:t>
            </a:r>
            <a:r>
              <a:rPr lang="en-US" altLang="ar-SA" sz="2100" smtClean="0">
                <a:latin typeface="Arial" panose="020B0604020202020204" pitchFamily="34" charset="0"/>
              </a:rPr>
              <a:t>–</a:t>
            </a:r>
            <a:r>
              <a:rPr lang="en-US" altLang="ar-SA" sz="2100" smtClean="0"/>
              <a:t> 3 = 19    (Range = 98)</a:t>
            </a:r>
          </a:p>
          <a:p>
            <a:pPr marL="365125" indent="-255588" algn="l" rtl="0" eaLnBrk="1" hangingPunct="1">
              <a:lnSpc>
                <a:spcPct val="80000"/>
              </a:lnSpc>
            </a:pPr>
            <a:r>
              <a:rPr lang="en-US" altLang="ar-SA" sz="2500" smtClean="0"/>
              <a:t>This is basically the range of the central 50% of the observations in the distribution.</a:t>
            </a:r>
            <a:r>
              <a:rPr lang="en-US" altLang="ar-SA" sz="2500" smtClean="0">
                <a:latin typeface="Arial" panose="020B0604020202020204" pitchFamily="34" charset="0"/>
              </a:rPr>
              <a:t> </a:t>
            </a:r>
            <a:endParaRPr lang="en-US" altLang="ar-SA" sz="2500" smtClean="0"/>
          </a:p>
          <a:p>
            <a:pPr marL="365125" indent="-255588" algn="l" rtl="0" eaLnBrk="1" hangingPunct="1">
              <a:lnSpc>
                <a:spcPct val="80000"/>
              </a:lnSpc>
            </a:pPr>
            <a:r>
              <a:rPr lang="en-US" altLang="ar-SA" sz="2500" smtClean="0"/>
              <a:t>Problem: The Interquartile range does not take into account the variability of the </a:t>
            </a:r>
            <a:r>
              <a:rPr lang="en-US" altLang="ar-SA" sz="2500" i="1" smtClean="0"/>
              <a:t>total </a:t>
            </a:r>
            <a:r>
              <a:rPr lang="en-US" altLang="ar-SA" sz="2500" smtClean="0"/>
              <a:t>data (only the central 50%). We are </a:t>
            </a:r>
            <a:r>
              <a:rPr lang="en-US" altLang="ar-SA" sz="2500" smtClean="0">
                <a:latin typeface="Arial" panose="020B0604020202020204" pitchFamily="34" charset="0"/>
              </a:rPr>
              <a:t>“</a:t>
            </a:r>
            <a:r>
              <a:rPr lang="en-US" altLang="ar-SA" sz="2500" smtClean="0"/>
              <a:t>throwing out</a:t>
            </a:r>
            <a:r>
              <a:rPr lang="en-US" altLang="ar-SA" sz="2500" smtClean="0">
                <a:latin typeface="Arial" panose="020B0604020202020204" pitchFamily="34" charset="0"/>
              </a:rPr>
              <a:t>”</a:t>
            </a:r>
            <a:r>
              <a:rPr lang="en-US" altLang="ar-SA" sz="2500" smtClean="0"/>
              <a:t> half of the data.</a:t>
            </a:r>
          </a:p>
        </p:txBody>
      </p:sp>
      <p:sp>
        <p:nvSpPr>
          <p:cNvPr id="92163"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2878B769-837E-4B05-951E-E4F4533AE886}" type="slidenum">
              <a:rPr lang="ar-SA" altLang="ar-SA" sz="1000">
                <a:latin typeface="Lucida Sans Unicode" panose="020B0602030504020204" pitchFamily="34" charset="0"/>
              </a:rPr>
              <a:pPr rtl="0" eaLnBrk="1" hangingPunct="1">
                <a:spcBef>
                  <a:spcPct val="0"/>
                </a:spcBef>
                <a:buClrTx/>
                <a:buSzTx/>
                <a:buFontTx/>
                <a:buNone/>
              </a:pPr>
              <a:t>41</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1143000"/>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a:effectLst>
                  <a:outerShdw blurRad="31750" dist="25400" dir="5400000" algn="tl" rotWithShape="0">
                    <a:srgbClr val="000000">
                      <a:alpha val="25000"/>
                    </a:srgbClr>
                  </a:outerShdw>
                </a:effectLst>
              </a:rPr>
              <a:t>Inter-Quartile Range (IQR)</a:t>
            </a:r>
          </a:p>
        </p:txBody>
      </p:sp>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2" name="Ink 1"/>
              <p14:cNvContentPartPr/>
              <p14:nvPr>
                <p:extLst>
                  <p:ext uri="{42D2F446-02D8-4167-A562-619A0277C38B}">
                    <p15:isNarration xmlns:p15="http://schemas.microsoft.com/office/powerpoint/2012/main" val="1"/>
                  </p:ext>
                </p:extLst>
              </p14:nvPr>
            </p14:nvContentPartPr>
            <p14:xfrm>
              <a:off x="-419400" y="1205640"/>
              <a:ext cx="9063720" cy="1839600"/>
            </p14:xfrm>
          </p:contentPart>
        </mc:Choice>
        <mc:Fallback>
          <p:pic>
            <p:nvPicPr>
              <p:cNvPr id="2" name="Ink 1"/>
              <p:cNvPicPr>
                <a:picLocks noGrp="1" noRot="1" noChangeAspect="1" noMove="1" noResize="1" noEditPoints="1" noAdjustHandles="1" noChangeArrowheads="1" noChangeShapeType="1"/>
              </p:cNvPicPr>
              <p:nvPr/>
            </p:nvPicPr>
            <p:blipFill>
              <a:blip r:embed="rId6"/>
              <a:stretch>
                <a:fillRect/>
              </a:stretch>
            </p:blipFill>
            <p:spPr>
              <a:xfrm>
                <a:off x="-428760" y="1196280"/>
                <a:ext cx="9082440" cy="185832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93507"/>
    </mc:Choice>
    <mc:Fallback>
      <p:transition spd="slow" advTm="1935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2164" x="1866900" y="1241425"/>
          <p14:tracePt t="2170" x="1839913" y="1366838"/>
          <p14:tracePt t="2177" x="1822450" y="1465263"/>
          <p14:tracePt t="2193" x="1768475" y="1670050"/>
          <p14:tracePt t="2207" x="1724025" y="1776413"/>
          <p14:tracePt t="2223" x="1625600" y="2081213"/>
          <p14:tracePt t="2241" x="1571625" y="2268538"/>
          <p14:tracePt t="2244" x="1527175" y="2357438"/>
          <p14:tracePt t="2275" x="1366838" y="2679700"/>
          <p14:tracePt t="2307" x="1250950" y="2894013"/>
          <p14:tracePt t="2341" x="1179513" y="3009900"/>
          <p14:tracePt t="2357" x="1169988" y="3017838"/>
          <p14:tracePt t="2373" x="1169988" y="3036888"/>
          <p14:tracePt t="2376" x="1160463" y="3036888"/>
          <p14:tracePt t="2392" x="1160463" y="3044825"/>
          <p14:tracePt t="2482" x="1152525" y="3044825"/>
          <p14:tracePt t="2502" x="1143000" y="3044825"/>
          <p14:tracePt t="2514" x="1133475" y="3044825"/>
          <p14:tracePt t="2532" x="1125538" y="3044825"/>
          <p14:tracePt t="2554" x="1116013" y="3044825"/>
          <p14:tracePt t="2568" x="1116013" y="3027363"/>
          <p14:tracePt t="2579" x="1108075" y="3027363"/>
          <p14:tracePt t="2590" x="1098550" y="3009900"/>
          <p14:tracePt t="2607" x="1098550" y="3000375"/>
          <p14:tracePt t="2624" x="1089025" y="2982913"/>
          <p14:tracePt t="2626" x="1089025" y="2973388"/>
          <p14:tracePt t="2641" x="1071563" y="2965450"/>
          <p14:tracePt t="2657" x="1071563" y="2946400"/>
          <p14:tracePt t="2674" x="1071563" y="2938463"/>
          <p14:tracePt t="2691" x="1071563" y="2928938"/>
          <p14:tracePt t="2708" x="1071563" y="2911475"/>
          <p14:tracePt t="2724" x="1071563" y="2901950"/>
          <p14:tracePt t="2740" x="1071563" y="2894013"/>
          <p14:tracePt t="2758" x="1071563" y="2884488"/>
          <p14:tracePt t="2774" x="1081088" y="2867025"/>
          <p14:tracePt t="2791" x="1081088" y="2857500"/>
          <p14:tracePt t="2807" x="1089025" y="2847975"/>
          <p14:tracePt t="2810" x="1098550" y="2840038"/>
          <p14:tracePt t="2825" x="1125538" y="2830513"/>
          <p14:tracePt t="2840" x="1179513" y="2803525"/>
          <p14:tracePt t="2857" x="1276350" y="2776538"/>
          <p14:tracePt t="2874" x="1384300" y="2759075"/>
          <p14:tracePt t="2877" x="1438275" y="2759075"/>
          <p14:tracePt t="2893" x="1608138" y="2759075"/>
          <p14:tracePt t="2913" x="1946275" y="2768600"/>
          <p14:tracePt t="2932" x="2197100" y="2786063"/>
          <p14:tracePt t="2935" x="2347913" y="2803525"/>
          <p14:tracePt t="2955" x="2697163" y="2857500"/>
          <p14:tracePt t="2957" x="2874963" y="2867025"/>
          <p14:tracePt t="2980" x="3295650" y="2911475"/>
          <p14:tracePt t="3003" x="3544888" y="2938463"/>
          <p14:tracePt t="3028" x="3741738" y="2965450"/>
          <p14:tracePt t="3304" x="3732213" y="2965450"/>
          <p14:tracePt t="3318" x="3616325" y="2919413"/>
          <p14:tracePt t="3333" x="3490913" y="2874963"/>
          <p14:tracePt t="3349" x="3367088" y="2840038"/>
          <p14:tracePt t="3365" x="3268663" y="2803525"/>
          <p14:tracePt t="3384" x="3089275" y="2751138"/>
          <p14:tracePt t="3400" x="2938463" y="2724150"/>
          <p14:tracePt t="3420" x="2776538" y="2679700"/>
          <p14:tracePt t="3439" x="2705100" y="2660650"/>
          <p14:tracePt t="3457" x="2598738" y="2643188"/>
          <p14:tracePt t="3469" x="2554288" y="2643188"/>
          <p14:tracePt t="3482" x="2473325" y="2643188"/>
          <p14:tracePt t="3496" x="2411413" y="2643188"/>
          <p14:tracePt t="3510" x="2347913" y="2643188"/>
          <p14:tracePt t="3524" x="2295525" y="2633663"/>
          <p14:tracePt t="3541" x="2241550" y="2616200"/>
          <p14:tracePt t="3557" x="2197100" y="2598738"/>
          <p14:tracePt t="3561" x="2179638" y="2589213"/>
          <p14:tracePt t="3577" x="2133600" y="2589213"/>
          <p14:tracePt t="3593" x="2089150" y="2571750"/>
          <p14:tracePt t="3608" x="2054225" y="2562225"/>
          <p14:tracePt t="3611" x="2036763" y="2554288"/>
          <p14:tracePt t="3628" x="2000250" y="2544763"/>
          <p14:tracePt t="3643" x="1973263" y="2536825"/>
          <p14:tracePt t="3659" x="1938338" y="2527300"/>
          <p14:tracePt t="3674" x="1901825" y="2517775"/>
          <p14:tracePt t="3693" x="1847850" y="2500313"/>
          <p14:tracePt t="3710" x="1822450" y="2490788"/>
          <p14:tracePt t="3715" x="1812925" y="2490788"/>
          <p14:tracePt t="3728" x="1803400" y="2473325"/>
          <p14:tracePt t="3743" x="1776413" y="2465388"/>
          <p14:tracePt t="3745" x="1758950" y="2455863"/>
          <p14:tracePt t="3760" x="1724025" y="2446338"/>
          <p14:tracePt t="3778" x="1704975" y="2438400"/>
          <p14:tracePt t="3781" x="1687513" y="2438400"/>
          <p14:tracePt t="3793" x="1679575" y="2428875"/>
          <p14:tracePt t="3808" x="1652588" y="2428875"/>
          <p14:tracePt t="3810" x="1643063" y="2428875"/>
          <p14:tracePt t="3827" x="1633538" y="2428875"/>
          <p14:tracePt t="3841" x="1625600" y="2428875"/>
          <p14:tracePt t="3862" x="1616075" y="2428875"/>
          <p14:tracePt t="4216" x="1625600" y="2428875"/>
          <p14:tracePt t="4230" x="1643063" y="2428875"/>
          <p14:tracePt t="4244" x="1652588" y="2428875"/>
          <p14:tracePt t="4259" x="1679575" y="2428875"/>
          <p14:tracePt t="4276" x="1704975" y="2428875"/>
          <p14:tracePt t="4291" x="1731963" y="2428875"/>
          <p14:tracePt t="4325" x="1830388" y="2428875"/>
          <p14:tracePt t="4358" x="1938338" y="2428875"/>
          <p14:tracePt t="4392" x="2152650" y="2446338"/>
          <p14:tracePt t="4408" x="2286000" y="2465388"/>
          <p14:tracePt t="4426" x="2446338" y="2482850"/>
          <p14:tracePt t="4428" x="2527300" y="2500313"/>
          <p14:tracePt t="4444" x="2705100" y="2527300"/>
          <p14:tracePt t="4460" x="2955925" y="2571750"/>
          <p14:tracePt t="4476" x="3179763" y="2625725"/>
          <p14:tracePt t="4479" x="3286125" y="2643188"/>
          <p14:tracePt t="4498" x="3589338" y="2705100"/>
          <p14:tracePt t="4501" x="3705225" y="2724150"/>
          <p14:tracePt t="4520" x="3911600" y="2768600"/>
          <p14:tracePt t="4523" x="4054475" y="2795588"/>
          <p14:tracePt t="4540" x="4322763" y="2840038"/>
          <p14:tracePt t="4554" x="4545013" y="2867025"/>
          <p14:tracePt t="4567" x="4822825" y="2911475"/>
          <p14:tracePt t="4582" x="5108575" y="2946400"/>
          <p14:tracePt t="4593" x="5241925" y="2955925"/>
          <p14:tracePt t="4608" x="5518150" y="2982913"/>
          <p14:tracePt t="4611" x="5643563" y="2990850"/>
          <p14:tracePt t="4629" x="5848350" y="3017838"/>
          <p14:tracePt t="4643" x="6081713" y="3036888"/>
          <p14:tracePt t="4658" x="6296025" y="3062288"/>
          <p14:tracePt t="4675" x="6465888" y="3071813"/>
          <p14:tracePt t="4678" x="6537325" y="3081338"/>
          <p14:tracePt t="4693" x="6643688" y="3081338"/>
          <p14:tracePt t="4708" x="6724650" y="3081338"/>
          <p14:tracePt t="4725" x="6769100" y="3081338"/>
          <p14:tracePt t="4744" x="6831013" y="3081338"/>
          <p14:tracePt t="4759" x="6867525" y="3081338"/>
          <p14:tracePt t="4775" x="6902450" y="3081338"/>
          <p14:tracePt t="4791" x="6919913" y="3081338"/>
          <p14:tracePt t="4811" x="6956425" y="3081338"/>
          <p14:tracePt t="4824" x="6973888" y="3081338"/>
          <p14:tracePt t="4841" x="7000875" y="3081338"/>
          <p14:tracePt t="4858" x="7018338" y="3081338"/>
          <p14:tracePt t="4861" x="7037388" y="3071813"/>
          <p14:tracePt t="4876" x="7054850" y="3071813"/>
          <p14:tracePt t="4892" x="7081838" y="3071813"/>
          <p14:tracePt t="4908" x="7099300" y="3062288"/>
          <p14:tracePt t="4925" x="7126288" y="3054350"/>
          <p14:tracePt t="4928" x="7134225" y="3044825"/>
          <p14:tracePt t="4942" x="7161213" y="3044825"/>
          <p14:tracePt t="4958" x="7188200" y="3036888"/>
          <p14:tracePt t="4975" x="7205663" y="3027363"/>
          <p14:tracePt t="4979" x="7224713" y="3027363"/>
          <p14:tracePt t="4995" x="7242175" y="3009900"/>
          <p14:tracePt t="5008" x="7269163" y="2982913"/>
          <p14:tracePt t="5025" x="7286625" y="2982913"/>
          <p14:tracePt t="5041" x="7304088" y="2973388"/>
          <p14:tracePt t="5060" x="7323138" y="2965450"/>
          <p14:tracePt t="5076" x="7323138" y="2955925"/>
          <p14:tracePt t="5091" x="7331075" y="2955925"/>
          <p14:tracePt t="5108" x="7340600" y="2955925"/>
          <p14:tracePt t="5126" x="7340600" y="2946400"/>
          <p14:tracePt t="5141" x="7340600" y="2938463"/>
          <p14:tracePt t="5158" x="7331075" y="2928938"/>
          <p14:tracePt t="5175" x="7296150" y="2919413"/>
          <p14:tracePt t="5178" x="7269163" y="2919413"/>
          <p14:tracePt t="5192" x="7215188" y="2911475"/>
          <p14:tracePt t="5208" x="7134225" y="2901950"/>
          <p14:tracePt t="5225" x="7072313" y="2894013"/>
          <p14:tracePt t="5229" x="7027863" y="2894013"/>
          <p14:tracePt t="5245" x="6929438" y="2894013"/>
          <p14:tracePt t="5258" x="6813550" y="2894013"/>
          <p14:tracePt t="5275" x="6688138" y="2901950"/>
          <p14:tracePt t="5292" x="6589713" y="2919413"/>
          <p14:tracePt t="5295" x="6537325" y="2919413"/>
          <p14:tracePt t="5309" x="6429375" y="2938463"/>
          <p14:tracePt t="5327" x="6286500" y="2965450"/>
          <p14:tracePt t="5342" x="6143625" y="2982913"/>
          <p14:tracePt t="5358" x="6037263" y="3000375"/>
          <p14:tracePt t="5362" x="5991225" y="3009900"/>
          <p14:tracePt t="5376" x="5902325" y="3027363"/>
          <p14:tracePt t="5391" x="5803900" y="3054350"/>
          <p14:tracePt t="5408" x="5705475" y="3054350"/>
          <p14:tracePt t="5429" x="5581650" y="3071813"/>
          <p14:tracePt t="5441" x="5500688" y="3089275"/>
          <p14:tracePt t="5458" x="5438775" y="3098800"/>
          <p14:tracePt t="5475" x="5367338" y="3108325"/>
          <p14:tracePt t="5494" x="5268913" y="3108325"/>
          <p14:tracePt t="5508" x="5214938" y="3108325"/>
          <p14:tracePt t="5525" x="5153025" y="3108325"/>
          <p14:tracePt t="5543" x="5108575" y="3098800"/>
          <p14:tracePt t="5545" x="5089525" y="3089275"/>
          <p14:tracePt t="5560" x="5045075" y="3089275"/>
          <p14:tracePt t="5575" x="5010150" y="3089275"/>
          <p14:tracePt t="5591" x="4956175" y="3089275"/>
          <p14:tracePt t="5611" x="4894263" y="3081338"/>
          <p14:tracePt t="5625" x="4848225" y="3081338"/>
          <p14:tracePt t="5642" x="4822825" y="3081338"/>
          <p14:tracePt t="5658" x="4776788" y="3081338"/>
          <p14:tracePt t="5662" x="4768850" y="3081338"/>
          <p14:tracePt t="5677" x="4741863" y="3071813"/>
          <p14:tracePt t="5692" x="4705350" y="3071813"/>
          <p14:tracePt t="5708" x="4687888" y="3071813"/>
          <p14:tracePt t="5725" x="4660900" y="3062288"/>
          <p14:tracePt t="5729" x="4652963" y="3062288"/>
          <p14:tracePt t="5745" x="4625975" y="3062288"/>
          <p14:tracePt t="5758" x="4608513" y="3062288"/>
          <p14:tracePt t="5775" x="4589463" y="3062288"/>
          <p14:tracePt t="5796" x="4581525" y="3062288"/>
          <p14:tracePt t="5809" x="4572000" y="3062288"/>
          <p14:tracePt t="5825" x="4562475" y="3062288"/>
          <p14:tracePt t="5842" x="4554538" y="3062288"/>
          <p14:tracePt t="5860" x="4537075" y="3054350"/>
          <p14:tracePt t="5875" x="4510088" y="3054350"/>
          <p14:tracePt t="5892" x="4483100" y="3036888"/>
          <p14:tracePt t="5908" x="4465638" y="3027363"/>
          <p14:tracePt t="5912" x="4446588" y="3017838"/>
          <p14:tracePt t="5926" x="4411663" y="3000375"/>
          <p14:tracePt t="5942" x="4348163" y="2965450"/>
          <p14:tracePt t="5958" x="4295775" y="2919413"/>
          <p14:tracePt t="5975" x="4241800" y="2867025"/>
          <p14:tracePt t="5979" x="4214813" y="2840038"/>
          <p14:tracePt t="5993" x="4152900" y="2776538"/>
          <p14:tracePt t="6009" x="4044950" y="2705100"/>
          <p14:tracePt t="6025" x="3938588" y="2643188"/>
          <p14:tracePt t="6045" x="3776663" y="2571750"/>
          <p14:tracePt t="6062" x="3697288" y="2544763"/>
          <p14:tracePt t="6066" x="3670300" y="2527300"/>
          <p14:tracePt t="6078" x="3625850" y="2509838"/>
          <p14:tracePt t="6093" x="3536950" y="2473325"/>
          <p14:tracePt t="6095" x="3509963" y="2465388"/>
          <p14:tracePt t="6110" x="3429000" y="2446338"/>
          <p14:tracePt t="6448" x="3367088" y="2446338"/>
          <p14:tracePt t="6459" x="3286125" y="2455863"/>
          <p14:tracePt t="6477" x="2973388" y="2482850"/>
          <p14:tracePt t="6492" x="2795588" y="2500313"/>
          <p14:tracePt t="6511" x="2581275" y="2527300"/>
          <p14:tracePt t="6514" x="2473325" y="2536825"/>
          <p14:tracePt t="6533" x="2322513" y="2544763"/>
          <p14:tracePt t="6536" x="2276475" y="2554288"/>
          <p14:tracePt t="6554" x="2143125" y="2562225"/>
          <p14:tracePt t="6576" x="1955800" y="2581275"/>
          <p14:tracePt t="6610" x="1731963" y="2598738"/>
          <p14:tracePt t="6630" x="1679575" y="2608263"/>
          <p14:tracePt t="6632" x="1652588" y="2608263"/>
          <p14:tracePt t="6648" x="1598613" y="2608263"/>
          <p14:tracePt t="6664" x="1562100" y="2608263"/>
          <p14:tracePt t="6680" x="1527175" y="2608263"/>
          <p14:tracePt t="6683" x="1509713" y="2608263"/>
          <p14:tracePt t="6697" x="1473200" y="2608263"/>
          <p14:tracePt t="6712" x="1455738" y="2608263"/>
          <p14:tracePt t="6735" x="1419225" y="2608263"/>
          <p14:tracePt t="6753" x="1401763" y="2608263"/>
          <p14:tracePt t="6772" x="1357313" y="2608263"/>
          <p14:tracePt t="6789" x="1339850" y="2608263"/>
          <p14:tracePt t="6802" x="1303338" y="2608263"/>
          <p14:tracePt t="6817" x="1285875" y="2608263"/>
          <p14:tracePt t="6831" x="1258888" y="2608263"/>
          <p14:tracePt t="6845" x="1250950" y="2608263"/>
          <p14:tracePt t="6859" x="1231900" y="2608263"/>
          <p14:tracePt t="6875" x="1223963" y="2608263"/>
          <p14:tracePt t="6892" x="1204913" y="2608263"/>
          <p14:tracePt t="6910" x="1196975" y="2608263"/>
          <p14:tracePt t="6925" x="1187450" y="2608263"/>
          <p14:tracePt t="6948" x="1179513" y="2608263"/>
          <p14:tracePt t="6963" x="1169988" y="2608263"/>
          <p14:tracePt t="6985" x="1160463" y="2608263"/>
          <p14:tracePt t="7008" x="1152525" y="2608263"/>
          <p14:tracePt t="7021" x="1133475" y="2608263"/>
          <p14:tracePt t="7035" x="1125538" y="2608263"/>
          <p14:tracePt t="7050" x="1108075" y="2608263"/>
          <p14:tracePt t="7065" x="1098550" y="2598738"/>
          <p14:tracePt t="7079" x="1081088" y="2598738"/>
          <p14:tracePt t="7093" x="1071563" y="2598738"/>
          <p14:tracePt t="7109" x="1062038" y="2598738"/>
          <p14:tracePt t="7125" x="1054100" y="2598738"/>
          <p14:tracePt t="7142" x="1044575" y="2589213"/>
          <p14:tracePt t="7161" x="1036638" y="2589213"/>
          <p14:tracePt t="7175" x="1027113" y="2589213"/>
          <p14:tracePt t="7192" x="1017588" y="2589213"/>
          <p14:tracePt t="7209" x="1009650" y="2589213"/>
          <p14:tracePt t="7228" x="1000125" y="2589213"/>
          <p14:tracePt t="7315" x="1000125" y="2581275"/>
          <p14:tracePt t="7345" x="1000125" y="2571750"/>
          <p14:tracePt t="7367" x="1000125" y="2562225"/>
          <p14:tracePt t="8879" x="1017588" y="2562225"/>
          <p14:tracePt t="8891" x="1027113" y="2562225"/>
          <p14:tracePt t="8903" x="1054100" y="2562225"/>
          <p14:tracePt t="8919" x="1071563" y="2571750"/>
          <p14:tracePt t="8934" x="1089025" y="2571750"/>
          <p14:tracePt t="8950" x="1098550" y="2571750"/>
          <p14:tracePt t="8963" x="1125538" y="2581275"/>
          <p14:tracePt t="8993" x="1152525" y="2589213"/>
          <p14:tracePt t="9027" x="1196975" y="2589213"/>
          <p14:tracePt t="9044" x="1204913" y="2589213"/>
          <p14:tracePt t="9059" x="1223963" y="2589213"/>
          <p14:tracePt t="9078" x="1250950" y="2589213"/>
          <p14:tracePt t="9093" x="1258888" y="2589213"/>
          <p14:tracePt t="9111" x="1268413" y="2589213"/>
          <p14:tracePt t="9126" x="1285875" y="2589213"/>
          <p14:tracePt t="9130" x="1295400" y="2589213"/>
          <p14:tracePt t="9152" x="1303338" y="2589213"/>
          <p14:tracePt t="9166" x="1312863" y="2589213"/>
          <p14:tracePt t="9180" x="1322388" y="2589213"/>
          <p14:tracePt t="9203" x="1330325" y="2589213"/>
          <p14:tracePt t="9217" x="1339850" y="2589213"/>
          <p14:tracePt t="9232" x="1357313" y="2598738"/>
          <p14:tracePt t="9247" x="1374775" y="2598738"/>
          <p14:tracePt t="9262" x="1384300" y="2598738"/>
          <p14:tracePt t="9277" x="1401763" y="2608263"/>
          <p14:tracePt t="9293" x="1411288" y="2608263"/>
          <p14:tracePt t="9310" x="1428750" y="2616200"/>
          <p14:tracePt t="9327" x="1446213" y="2616200"/>
          <p14:tracePt t="9345" x="1455738" y="2625725"/>
          <p14:tracePt t="9360" x="1473200" y="2633663"/>
          <p14:tracePt t="9380" x="1490663" y="2633663"/>
          <p14:tracePt t="9396" x="1509713" y="2633663"/>
          <p14:tracePt t="9412" x="1517650" y="2633663"/>
          <p14:tracePt t="9427" x="1536700" y="2633663"/>
          <p14:tracePt t="9445" x="1554163" y="2633663"/>
          <p14:tracePt t="9462" x="1571625" y="2633663"/>
          <p14:tracePt t="9476" x="1581150" y="2633663"/>
          <p14:tracePt t="9497" x="1598613" y="2633663"/>
          <p14:tracePt t="9514" x="1608138" y="2633663"/>
          <p14:tracePt t="9529" x="1616075" y="2633663"/>
          <p14:tracePt t="9543" x="1633538" y="2633663"/>
          <p14:tracePt t="9562" x="1652588" y="2633663"/>
          <p14:tracePt t="9579" x="1670050" y="2633663"/>
          <p14:tracePt t="9593" x="1679575" y="2633663"/>
          <p14:tracePt t="9611" x="1697038" y="2633663"/>
          <p14:tracePt t="9614" x="1704975" y="2633663"/>
          <p14:tracePt t="9630" x="1724025" y="2633663"/>
          <p14:tracePt t="9643" x="1731963" y="2633663"/>
          <p14:tracePt t="9666" x="1741488" y="2633663"/>
          <p14:tracePt t="9679" x="1751013" y="2633663"/>
          <p14:tracePt t="9694" x="1758950" y="2633663"/>
          <p14:tracePt t="9710" x="1768475" y="2633663"/>
          <p14:tracePt t="9727" x="1776413" y="2633663"/>
          <p14:tracePt t="9745" x="1785938" y="2633663"/>
          <p14:tracePt t="9768" x="1803400" y="2633663"/>
          <p14:tracePt t="9790" x="1812925" y="2633663"/>
          <p14:tracePt t="9803" x="1822450" y="2633663"/>
          <p14:tracePt t="9815" x="1830388" y="2633663"/>
          <p14:tracePt t="9829" x="1839913" y="2633663"/>
          <p14:tracePt t="9844" x="1857375" y="2633663"/>
          <p14:tracePt t="9860" x="1874838" y="2643188"/>
          <p14:tracePt t="9863" x="1884363" y="2643188"/>
          <p14:tracePt t="9877" x="1911350" y="2643188"/>
          <p14:tracePt t="9893" x="1928813" y="2643188"/>
          <p14:tracePt t="9910" x="1955800" y="2643188"/>
          <p14:tracePt t="9926" x="1982788" y="2643188"/>
          <p14:tracePt t="9929" x="2000250" y="2643188"/>
          <p14:tracePt t="9946" x="2027238" y="2643188"/>
          <p14:tracePt t="9960" x="2062163" y="2643188"/>
          <p14:tracePt t="9977" x="2089150" y="2643188"/>
          <p14:tracePt t="9980" x="2098675" y="2643188"/>
          <p14:tracePt t="9995" x="2125663" y="2643188"/>
          <p14:tracePt t="10011" x="2143125" y="2643188"/>
          <p14:tracePt t="10027" x="2152650" y="2643188"/>
          <p14:tracePt t="10043" x="2170113" y="2643188"/>
          <p14:tracePt t="10046" x="2179638" y="2643188"/>
          <p14:tracePt t="10061" x="2197100" y="2643188"/>
          <p14:tracePt t="10076" x="2214563" y="2643188"/>
          <p14:tracePt t="10094" x="2241550" y="2643188"/>
          <p14:tracePt t="10097" x="2251075" y="2643188"/>
          <p14:tracePt t="10113" x="2276475" y="2633663"/>
          <p14:tracePt t="10127" x="2295525" y="2633663"/>
          <p14:tracePt t="10143" x="2312988" y="2633663"/>
          <p14:tracePt t="10161" x="2322513" y="2633663"/>
          <p14:tracePt t="10179" x="2347913" y="2633663"/>
          <p14:tracePt t="10196" x="2357438" y="2633663"/>
          <p14:tracePt t="10210" x="2374900" y="2633663"/>
          <p14:tracePt t="10226" x="2384425" y="2633663"/>
          <p14:tracePt t="10245" x="2393950" y="2633663"/>
          <p14:tracePt t="10260" x="2411413" y="2625725"/>
          <p14:tracePt t="10277" x="2419350" y="2625725"/>
          <p14:tracePt t="10294" x="2428875" y="2625725"/>
          <p14:tracePt t="10311" x="2446338" y="2616200"/>
          <p14:tracePt t="10327" x="2455863" y="2616200"/>
          <p14:tracePt t="10348" x="2465388" y="2616200"/>
          <p14:tracePt t="10362" x="2473325" y="2616200"/>
          <p14:tracePt t="10377" x="2482850" y="2616200"/>
          <p14:tracePt t="10400" x="2490788" y="2616200"/>
          <p14:tracePt t="10620" x="2500313" y="2616200"/>
          <p14:tracePt t="10633" x="2509838" y="2616200"/>
          <p14:tracePt t="10649" x="2517775" y="2616200"/>
          <p14:tracePt t="10671" x="2527300" y="2616200"/>
          <p14:tracePt t="10685" x="2536825" y="2616200"/>
          <p14:tracePt t="10699" x="2544763" y="2616200"/>
          <p14:tracePt t="10712" x="2554288" y="2616200"/>
          <p14:tracePt t="10737" x="2562225" y="2616200"/>
          <p14:tracePt t="10751" x="2571750" y="2616200"/>
          <p14:tracePt t="10767" x="2589213" y="2616200"/>
          <p14:tracePt t="10782" x="2598738" y="2616200"/>
          <p14:tracePt t="10795" x="2608263" y="2616200"/>
          <p14:tracePt t="10810" x="2625725" y="2616200"/>
          <p14:tracePt t="10828" x="2643188" y="2616200"/>
          <p14:tracePt t="10843" x="2652713" y="2616200"/>
          <p14:tracePt t="10862" x="2670175" y="2616200"/>
          <p14:tracePt t="10877" x="2679700" y="2616200"/>
          <p14:tracePt t="10894" x="2697163" y="2616200"/>
          <p14:tracePt t="10913" x="2724150" y="2616200"/>
          <p14:tracePt t="10928" x="2732088" y="2616200"/>
          <p14:tracePt t="10944" x="2741613" y="2616200"/>
          <p14:tracePt t="10960" x="2759075" y="2616200"/>
          <p14:tracePt t="10980" x="2776538" y="2616200"/>
          <p14:tracePt t="10997" x="2795588" y="2616200"/>
          <p14:tracePt t="11013" x="2813050" y="2616200"/>
          <p14:tracePt t="11030" x="2830513" y="2616200"/>
          <p14:tracePt t="11046" x="2840038" y="2616200"/>
          <p14:tracePt t="11060" x="2857500" y="2616200"/>
          <p14:tracePt t="11078" x="2874963" y="2616200"/>
          <p14:tracePt t="11097" x="2884488" y="2616200"/>
          <p14:tracePt t="11113" x="2894013" y="2616200"/>
          <p14:tracePt t="11130" x="2901950" y="2616200"/>
          <p14:tracePt t="11149" x="2911475" y="2616200"/>
          <p14:tracePt t="11185" x="2919413" y="2616200"/>
          <p14:tracePt t="11200" x="2928938" y="2616200"/>
          <p14:tracePt t="11216" x="2946400" y="2616200"/>
          <p14:tracePt t="11235" x="2955925" y="2616200"/>
          <p14:tracePt t="11251" x="2973388" y="2616200"/>
          <p14:tracePt t="11268" x="2982913" y="2616200"/>
          <p14:tracePt t="11282" x="2990850" y="2616200"/>
          <p14:tracePt t="11297" x="3000375" y="2616200"/>
          <p14:tracePt t="11310" x="3009900" y="2616200"/>
          <p14:tracePt t="11327" x="3017838" y="2616200"/>
          <p14:tracePt t="11346" x="3044825" y="2616200"/>
          <p14:tracePt t="11360" x="3054350" y="2616200"/>
          <p14:tracePt t="11377" x="3071813" y="2616200"/>
          <p14:tracePt t="11394" x="3081338" y="2616200"/>
          <p14:tracePt t="11412" x="3108325" y="2616200"/>
          <p14:tracePt t="11427" x="3125788" y="2616200"/>
          <p14:tracePt t="11445" x="3133725" y="2616200"/>
          <p14:tracePt t="11460" x="3143250" y="2616200"/>
          <p14:tracePt t="11478" x="3170238" y="2616200"/>
          <p14:tracePt t="11501" x="3205163" y="2616200"/>
          <p14:tracePt t="11518" x="3232150" y="2616200"/>
          <p14:tracePt t="11522" x="3241675" y="2616200"/>
          <p14:tracePt t="11537" x="3268663" y="2616200"/>
          <p14:tracePt t="11554" x="3286125" y="2616200"/>
          <p14:tracePt t="11569" x="3313113" y="2616200"/>
          <p14:tracePt t="11583" x="3330575" y="2616200"/>
          <p14:tracePt t="11598" x="3357563" y="2616200"/>
          <p14:tracePt t="11614" x="3375025" y="2608263"/>
          <p14:tracePt t="11617" x="3384550" y="2608263"/>
          <p14:tracePt t="11634" x="3394075" y="2608263"/>
          <p14:tracePt t="11649" x="3411538" y="2598738"/>
          <p14:tracePt t="11665" x="3429000" y="2598738"/>
          <p14:tracePt t="11685" x="3438525" y="2598738"/>
          <p14:tracePt t="11700" x="3446463" y="2598738"/>
          <p14:tracePt t="11721" x="3455988" y="2598738"/>
          <p14:tracePt t="11778" x="3465513" y="2598738"/>
          <p14:tracePt t="12235" x="3473450" y="2598738"/>
          <p14:tracePt t="12249" x="3517900" y="2598738"/>
          <p14:tracePt t="12264" x="3562350" y="2598738"/>
          <p14:tracePt t="12282" x="3608388" y="2598738"/>
          <p14:tracePt t="12286" x="3633788" y="2598738"/>
          <p14:tracePt t="12302" x="3670300" y="2598738"/>
          <p14:tracePt t="12314" x="3705225" y="2598738"/>
          <p14:tracePt t="12329" x="3732213" y="2598738"/>
          <p14:tracePt t="12344" x="3751263" y="2598738"/>
          <p14:tracePt t="12378" x="3776663" y="2598738"/>
          <p14:tracePt t="12411" x="3795713" y="2598738"/>
          <p14:tracePt t="12447" x="3822700" y="2598738"/>
          <p14:tracePt t="12462" x="3840163" y="2598738"/>
          <p14:tracePt t="12478" x="3857625" y="2581275"/>
          <p14:tracePt t="12494" x="3867150" y="2581275"/>
          <p14:tracePt t="12513" x="3884613" y="2581275"/>
          <p14:tracePt t="12528" x="3894138" y="2581275"/>
          <p14:tracePt t="12551" x="3902075" y="2581275"/>
          <p14:tracePt t="12566" x="3911600" y="2581275"/>
          <p14:tracePt t="12579" x="3919538" y="2581275"/>
          <p14:tracePt t="12594" x="3929063" y="2581275"/>
          <p14:tracePt t="12611" x="3946525" y="2581275"/>
          <p14:tracePt t="12628" x="3973513" y="2581275"/>
          <p14:tracePt t="12631" x="3983038" y="2581275"/>
          <p14:tracePt t="12645" x="4017963" y="2581275"/>
          <p14:tracePt t="12661" x="4054475" y="2581275"/>
          <p14:tracePt t="12678" x="4081463" y="2581275"/>
          <p14:tracePt t="12682" x="4098925" y="2581275"/>
          <p14:tracePt t="12696" x="4125913" y="2581275"/>
          <p14:tracePt t="12713" x="4152900" y="2581275"/>
          <p14:tracePt t="12728" x="4170363" y="2581275"/>
          <p14:tracePt t="12744" x="4197350" y="2581275"/>
          <p14:tracePt t="12747" x="4205288" y="2581275"/>
          <p14:tracePt t="12765" x="4232275" y="2581275"/>
          <p14:tracePt t="12777" x="4251325" y="2581275"/>
          <p14:tracePt t="12794" x="4276725" y="2581275"/>
          <p14:tracePt t="12811" x="4295775" y="2581275"/>
          <p14:tracePt t="12814" x="4303713" y="2581275"/>
          <p14:tracePt t="12828" x="4322763" y="2581275"/>
          <p14:tracePt t="12845" x="4330700" y="2581275"/>
          <p14:tracePt t="12861" x="4340225" y="2581275"/>
          <p14:tracePt t="12880" x="4367213" y="2581275"/>
          <p14:tracePt t="12895" x="4384675" y="2581275"/>
          <p14:tracePt t="12911" x="4394200" y="2581275"/>
          <p14:tracePt t="12932" x="4402138" y="2581275"/>
          <p14:tracePt t="12953" x="4411663" y="2581275"/>
          <p14:tracePt t="12968" x="4419600" y="2581275"/>
          <p14:tracePt t="12983" x="4429125" y="2581275"/>
          <p14:tracePt t="12997" x="4446588" y="2581275"/>
          <p14:tracePt t="13014" x="4456113" y="2581275"/>
          <p14:tracePt t="13028" x="4465638" y="2581275"/>
          <p14:tracePt t="13044" x="4473575" y="2581275"/>
          <p14:tracePt t="13062" x="4483100" y="2581275"/>
          <p14:tracePt t="13079" x="4491038" y="2581275"/>
          <p14:tracePt t="13095" x="4500563" y="2581275"/>
          <p14:tracePt t="13111" x="4518025" y="2581275"/>
          <p14:tracePt t="13130" x="4527550" y="2581275"/>
          <p14:tracePt t="13144" x="4545013" y="2581275"/>
          <p14:tracePt t="13161" x="4554538" y="2581275"/>
          <p14:tracePt t="13178" x="4562475" y="2581275"/>
          <p14:tracePt t="13197" x="4581525" y="2581275"/>
          <p14:tracePt t="13211" x="4598988" y="2589213"/>
          <p14:tracePt t="13229" x="4616450" y="2589213"/>
          <p14:tracePt t="13232" x="4625975" y="2598738"/>
          <p14:tracePt t="13245" x="4633913" y="2598738"/>
          <p14:tracePt t="13262" x="4670425" y="2598738"/>
          <p14:tracePt t="13278" x="4697413" y="2608263"/>
          <p14:tracePt t="13294" x="4724400" y="2608263"/>
          <p14:tracePt t="13313" x="4768850" y="2608263"/>
          <p14:tracePt t="13327" x="4795838" y="2625725"/>
          <p14:tracePt t="13346" x="4813300" y="2625725"/>
          <p14:tracePt t="13361" x="4830763" y="2625725"/>
          <p14:tracePt t="13381" x="4848225" y="2625725"/>
          <p14:tracePt t="13395" x="4867275" y="2625725"/>
          <p14:tracePt t="13412" x="4875213" y="2625725"/>
          <p14:tracePt t="13430" x="4911725" y="2625725"/>
          <p14:tracePt t="13446" x="4938713" y="2625725"/>
          <p14:tracePt t="13461" x="4965700" y="2625725"/>
          <p14:tracePt t="13478" x="4991100" y="2625725"/>
          <p14:tracePt t="13498" x="5027613" y="2625725"/>
          <p14:tracePt t="13511" x="5062538" y="2625725"/>
          <p14:tracePt t="13528" x="5081588" y="2625725"/>
          <p14:tracePt t="13544" x="5108575" y="2625725"/>
          <p14:tracePt t="13563" x="5126038" y="2625725"/>
          <p14:tracePt t="13578" x="5143500" y="2625725"/>
          <p14:tracePt t="13595" x="5153025" y="2625725"/>
          <p14:tracePt t="13622" x="5160963" y="2625725"/>
          <p14:tracePt t="13937" x="5187950" y="2625725"/>
          <p14:tracePt t="13945" x="5232400" y="2616200"/>
          <p14:tracePt t="13962" x="5313363" y="2598738"/>
          <p14:tracePt t="13979" x="5384800" y="2581275"/>
          <p14:tracePt t="13982" x="5411788" y="2581275"/>
          <p14:tracePt t="13995" x="5456238" y="2571750"/>
          <p14:tracePt t="14011" x="5500688" y="2571750"/>
          <p14:tracePt t="14028" x="5518150" y="2571750"/>
          <p14:tracePt t="14045" x="5537200" y="2571750"/>
          <p14:tracePt t="14048" x="5545138" y="2571750"/>
          <p14:tracePt t="14062" x="5554663" y="2562225"/>
          <p14:tracePt t="14078" x="5572125" y="2562225"/>
          <p14:tracePt t="14095" x="5589588" y="2562225"/>
          <p14:tracePt t="14115" x="5599113" y="2554288"/>
          <p14:tracePt t="14128" x="5608638" y="2554288"/>
          <p14:tracePt t="14144" x="5616575" y="2554288"/>
          <p14:tracePt t="14187" x="5626100" y="2554288"/>
          <p14:tracePt t="14399" x="5634038" y="2554288"/>
          <p14:tracePt t="14408" x="5653088" y="2554288"/>
          <p14:tracePt t="14416" x="5670550" y="2554288"/>
          <p14:tracePt t="14429" x="5715000" y="2554288"/>
          <p14:tracePt t="14445" x="5768975" y="2554288"/>
          <p14:tracePt t="14462" x="5822950" y="2554288"/>
          <p14:tracePt t="14481" x="5867400" y="2554288"/>
          <p14:tracePt t="14495" x="5902325" y="2554288"/>
          <p14:tracePt t="14512" x="5956300" y="2554288"/>
          <p14:tracePt t="14528" x="6010275" y="2554288"/>
          <p14:tracePt t="14531" x="6027738" y="2554288"/>
          <p14:tracePt t="14548" x="6081713" y="2554288"/>
          <p14:tracePt t="14561" x="6126163" y="2554288"/>
          <p14:tracePt t="14579" x="6161088" y="2554288"/>
          <p14:tracePt t="14595" x="6188075" y="2554288"/>
          <p14:tracePt t="14598" x="6205538" y="2554288"/>
          <p14:tracePt t="14613" x="6215063" y="2554288"/>
          <p14:tracePt t="14628" x="6232525" y="2554288"/>
          <p14:tracePt t="14645" x="6251575" y="2554288"/>
          <p14:tracePt t="14664" x="6259513" y="2554288"/>
          <p14:tracePt t="14679" x="6269038" y="2554288"/>
          <p14:tracePt t="14700" x="6276975" y="2554288"/>
          <p14:tracePt t="14737" x="6286500" y="2554288"/>
          <p14:tracePt t="14745" x="6296025" y="2554288"/>
          <p14:tracePt t="14766" x="6303963" y="2554288"/>
          <p14:tracePt t="14789" x="6313488" y="2554288"/>
          <p14:tracePt t="14810" x="6323013" y="2554288"/>
          <p14:tracePt t="14825" x="6330950" y="2554288"/>
          <p14:tracePt t="14833" x="6340475" y="2554288"/>
          <p14:tracePt t="14846" x="6348413" y="2554288"/>
          <p14:tracePt t="14848" x="6367463" y="2562225"/>
          <p14:tracePt t="14862" x="6411913" y="2571750"/>
          <p14:tracePt t="14878" x="6465888" y="2581275"/>
          <p14:tracePt t="14895" x="6518275" y="2589213"/>
          <p14:tracePt t="14914" x="6581775" y="2608263"/>
          <p14:tracePt t="14929" x="6616700" y="2608263"/>
          <p14:tracePt t="14946" x="6634163" y="2608263"/>
          <p14:tracePt t="14962" x="6643688" y="2608263"/>
          <p14:tracePt t="14979" x="6670675" y="2608263"/>
          <p14:tracePt t="15002" x="6680200" y="2608263"/>
          <p14:tracePt t="15016" x="6688138" y="2608263"/>
          <p14:tracePt t="15032" x="6705600" y="2608263"/>
          <p14:tracePt t="15046" x="6715125" y="2608263"/>
          <p14:tracePt t="15062" x="6724650" y="2608263"/>
          <p14:tracePt t="15079" x="6732588" y="2608263"/>
          <p14:tracePt t="15097" x="6751638" y="2608263"/>
          <p14:tracePt t="15112" x="6769100" y="2608263"/>
          <p14:tracePt t="15129" x="6777038" y="2608263"/>
          <p14:tracePt t="15145" x="6796088" y="2608263"/>
          <p14:tracePt t="15149" x="6804025" y="2608263"/>
          <p14:tracePt t="15165" x="6813550" y="2608263"/>
          <p14:tracePt t="15185" x="6823075" y="2608263"/>
          <p14:tracePt t="15195" x="6831013" y="2608263"/>
          <p14:tracePt t="15528" x="6858000" y="2608263"/>
          <p14:tracePt t="15535" x="6884988" y="2608263"/>
          <p14:tracePt t="15545" x="6911975" y="2598738"/>
          <p14:tracePt t="15561" x="6965950" y="2589213"/>
          <p14:tracePt t="15578" x="7018338" y="2589213"/>
          <p14:tracePt t="15580" x="7037388" y="2589213"/>
          <p14:tracePt t="15595" x="7072313" y="2589213"/>
          <p14:tracePt t="15611" x="7108825" y="2589213"/>
          <p14:tracePt t="15645" x="7161213" y="2589213"/>
          <p14:tracePt t="15678" x="7188200" y="2581275"/>
          <p14:tracePt t="15712" x="7242175" y="2571750"/>
          <p14:tracePt t="15728" x="7251700" y="2571750"/>
          <p14:tracePt t="15745" x="7269163" y="2571750"/>
          <p14:tracePt t="15761" x="7277100" y="2571750"/>
          <p14:tracePt t="15778" x="7296150" y="2571750"/>
          <p14:tracePt t="15800" x="7304088" y="2571750"/>
          <p14:tracePt t="15866" x="7313613" y="2571750"/>
          <p14:tracePt t="15888" x="7323138" y="2562225"/>
          <p14:tracePt t="15895" x="7331075" y="2562225"/>
          <p14:tracePt t="15902" x="7348538" y="2562225"/>
          <p14:tracePt t="15911" x="7367588" y="2562225"/>
          <p14:tracePt t="15929" x="7419975" y="2562225"/>
          <p14:tracePt t="15945" x="7483475" y="2562225"/>
          <p14:tracePt t="15947" x="7518400" y="2562225"/>
          <p14:tracePt t="15962" x="7634288" y="2562225"/>
          <p14:tracePt t="15978" x="7732713" y="2562225"/>
          <p14:tracePt t="15995" x="7804150" y="2562225"/>
          <p14:tracePt t="16014" x="7875588" y="2562225"/>
          <p14:tracePt t="16028" x="7902575" y="2562225"/>
          <p14:tracePt t="16045" x="7920038" y="2562225"/>
          <p14:tracePt t="16062" x="7939088" y="2562225"/>
          <p14:tracePt t="16079" x="7947025" y="2562225"/>
          <p14:tracePt t="16101" x="7956550" y="2562225"/>
          <p14:tracePt t="16123" x="7966075" y="2562225"/>
          <p14:tracePt t="16130" x="7974013" y="2562225"/>
          <p14:tracePt t="16783" x="7966075" y="2571750"/>
          <p14:tracePt t="16792" x="7947025" y="2589213"/>
          <p14:tracePt t="16798" x="7929563" y="2608263"/>
          <p14:tracePt t="16813" x="7867650" y="2652713"/>
          <p14:tracePt t="16829" x="7796213" y="2687638"/>
          <p14:tracePt t="16846" x="7724775" y="2714625"/>
          <p14:tracePt t="16862" x="7634288" y="2751138"/>
          <p14:tracePt t="16865" x="7581900" y="2759075"/>
          <p14:tracePt t="16879" x="7500938" y="2776538"/>
          <p14:tracePt t="16913" x="7402513" y="2795588"/>
          <p14:tracePt t="16946" x="7259638" y="2813050"/>
          <p14:tracePt t="16979" x="7089775" y="2840038"/>
          <p14:tracePt t="16997" x="6956425" y="2840038"/>
          <p14:tracePt t="17012" x="6840538" y="2840038"/>
          <p14:tracePt t="17029" x="6715125" y="2840038"/>
          <p14:tracePt t="17045" x="6599238" y="2840038"/>
          <p14:tracePt t="17063" x="6473825" y="2830513"/>
          <p14:tracePt t="17079" x="6411913" y="2822575"/>
          <p14:tracePt t="17096" x="6323013" y="2813050"/>
          <p14:tracePt t="17114" x="6197600" y="2813050"/>
          <p14:tracePt t="17129" x="6134100" y="2803525"/>
          <p14:tracePt t="17145" x="6089650" y="2795588"/>
          <p14:tracePt t="17162" x="6045200" y="2786063"/>
          <p14:tracePt t="17179" x="6018213" y="2776538"/>
          <p14:tracePt t="17181" x="6010275" y="2776538"/>
          <p14:tracePt t="17195" x="5991225" y="2776538"/>
          <p14:tracePt t="17212" x="5973763" y="2776538"/>
          <p14:tracePt t="17229" x="5965825" y="2776538"/>
          <p14:tracePt t="17246" x="5956300" y="2776538"/>
          <p14:tracePt t="17262" x="5946775" y="2776538"/>
          <p14:tracePt t="17279" x="5938838" y="2776538"/>
          <p14:tracePt t="19686" x="5894388" y="2776538"/>
          <p14:tracePt t="19695" x="5822950" y="2776538"/>
          <p14:tracePt t="19703" x="5751513" y="2776538"/>
          <p14:tracePt t="19713" x="5599113" y="2776538"/>
          <p14:tracePt t="19730" x="5438775" y="2786063"/>
          <p14:tracePt t="19747" x="5295900" y="2803525"/>
          <p14:tracePt t="19766" x="5054600" y="2840038"/>
          <p14:tracePt t="19797" x="4751388" y="2919413"/>
          <p14:tracePt t="19831" x="4429125" y="3009900"/>
          <p14:tracePt t="19864" x="4251325" y="3036888"/>
          <p14:tracePt t="19883" x="4170363" y="3036888"/>
          <p14:tracePt t="19899" x="4133850" y="3036888"/>
          <p14:tracePt t="19914" x="4108450" y="3036888"/>
          <p14:tracePt t="19930" x="4098925" y="3036888"/>
          <p14:tracePt t="19950" x="4081463" y="3036888"/>
          <p14:tracePt t="19979" x="4071938" y="3036888"/>
          <p14:tracePt t="20037" x="4062413" y="3036888"/>
          <p14:tracePt t="20059" x="4044950" y="3036888"/>
          <p14:tracePt t="20075" x="4037013" y="3036888"/>
          <p14:tracePt t="20088" x="4027488" y="3036888"/>
          <p14:tracePt t="20118" x="4017963" y="3036888"/>
          <p14:tracePt t="20478" x="4017963" y="3027363"/>
          <p14:tracePt t="20485" x="4017963" y="3009900"/>
          <p14:tracePt t="20501" x="4017963" y="2982913"/>
          <p14:tracePt t="20514" x="4017963" y="2946400"/>
          <p14:tracePt t="20530" x="4017963" y="2928938"/>
          <p14:tracePt t="20548" x="4017963" y="2911475"/>
          <p14:tracePt t="20551" x="4017963" y="2901950"/>
          <p14:tracePt t="20580" x="4017963" y="2874963"/>
          <p14:tracePt t="20614" x="4017963" y="2857500"/>
          <p14:tracePt t="20647" x="4017963" y="2840038"/>
          <p14:tracePt t="20691" x="4017963" y="2830513"/>
          <p14:tracePt t="20702" x="4027488" y="2830513"/>
          <p14:tracePt t="20714" x="4027488" y="2813050"/>
          <p14:tracePt t="20731" x="4054475" y="2768600"/>
          <p14:tracePt t="21301" x="4054475" y="2776538"/>
          <p14:tracePt t="21312" x="4054475" y="2786063"/>
          <p14:tracePt t="21322" x="4044950" y="2786063"/>
          <p14:tracePt t="21332" x="4044950" y="2795588"/>
          <p14:tracePt t="21348" x="4037013" y="2803525"/>
          <p14:tracePt t="21365" x="4027488" y="2822575"/>
          <p14:tracePt t="21398" x="4010025" y="2840038"/>
          <p14:tracePt t="21433" x="3965575" y="2867025"/>
          <p14:tracePt t="21464" x="3938588" y="2884488"/>
          <p14:tracePt t="21484" x="3929063" y="2894013"/>
          <p14:tracePt t="21514" x="3919538" y="2894013"/>
          <p14:tracePt t="22556" x="3911600" y="2894013"/>
          <p14:tracePt t="22571" x="3902075" y="2894013"/>
          <p14:tracePt t="22584" x="3894138" y="2884488"/>
          <p14:tracePt t="22600" x="3894138" y="2874963"/>
          <p14:tracePt t="22615" x="3884613" y="2874963"/>
          <p14:tracePt t="22631" x="3884613" y="2867025"/>
          <p14:tracePt t="22665" x="3875088" y="2857500"/>
          <p14:tracePt t="23811" x="3830638" y="2857500"/>
          <p14:tracePt t="23822" x="3786188" y="2874963"/>
          <p14:tracePt t="23832" x="3732213" y="2884488"/>
          <p14:tracePt t="23849" x="3544888" y="2911475"/>
          <p14:tracePt t="23865" x="3357563" y="2911475"/>
          <p14:tracePt t="23884" x="3081338" y="2901950"/>
          <p14:tracePt t="23903" x="2867025" y="2884488"/>
          <p14:tracePt t="23906" x="2751138" y="2867025"/>
          <p14:tracePt t="23925" x="2544763" y="2847975"/>
          <p14:tracePt t="23928" x="2473325" y="2840038"/>
          <p14:tracePt t="23950" x="2232025" y="2803525"/>
          <p14:tracePt t="23982" x="1928813" y="2768600"/>
          <p14:tracePt t="24003" x="1776413" y="2751138"/>
          <p14:tracePt t="24023" x="1616075" y="2724150"/>
          <p14:tracePt t="24040" x="1544638" y="2724150"/>
          <p14:tracePt t="24057" x="1465263" y="2705100"/>
          <p14:tracePt t="24060" x="1446213" y="2705100"/>
          <p14:tracePt t="24077" x="1401763" y="2687638"/>
          <p14:tracePt t="24093" x="1374775" y="2687638"/>
          <p14:tracePt t="24107" x="1357313" y="2679700"/>
          <p14:tracePt t="24122" x="1339850" y="2670175"/>
          <p14:tracePt t="24137" x="1330325" y="2670175"/>
          <p14:tracePt t="24151" x="1322388" y="2670175"/>
          <p14:tracePt t="24166" x="1312863" y="2670175"/>
          <p14:tracePt t="24185" x="1303338" y="2670175"/>
          <p14:tracePt t="24208" x="1295400" y="2660650"/>
          <p14:tracePt t="24225" x="1285875" y="2660650"/>
          <p14:tracePt t="24239" x="1268413" y="2660650"/>
          <p14:tracePt t="24253" x="1258888" y="2652713"/>
          <p14:tracePt t="24268" x="1241425" y="2652713"/>
          <p14:tracePt t="24282" x="1223963" y="2643188"/>
          <p14:tracePt t="24298" x="1214438" y="2643188"/>
          <p14:tracePt t="24318" x="1204913" y="2643188"/>
          <p14:tracePt t="24332" x="1196975" y="2643188"/>
          <p14:tracePt t="24362" x="1187450" y="2643188"/>
          <p14:tracePt t="24398" x="1179513" y="2643188"/>
          <p14:tracePt t="24412" x="1179513" y="2633663"/>
          <p14:tracePt t="24426" x="1160463" y="2633663"/>
          <p14:tracePt t="24438" x="1152525" y="2625725"/>
          <p14:tracePt t="24449" x="1143000" y="2625725"/>
          <p14:tracePt t="24465" x="1133475" y="2625725"/>
          <p14:tracePt t="24934" x="1125538" y="2625725"/>
          <p14:tracePt t="24956" x="1116013" y="2625725"/>
          <p14:tracePt t="24967" x="1108075" y="2625725"/>
          <p14:tracePt t="25205" x="1108075" y="2616200"/>
          <p14:tracePt t="25220" x="1098550" y="2616200"/>
          <p14:tracePt t="25243" x="1089025" y="2616200"/>
          <p14:tracePt t="25267" x="1081088" y="2616200"/>
          <p14:tracePt t="25282" x="1071563" y="2616200"/>
          <p14:tracePt t="26006" x="1081088" y="2633663"/>
          <p14:tracePt t="26020" x="1116013" y="2687638"/>
          <p14:tracePt t="26035" x="1152525" y="2732088"/>
          <p14:tracePt t="26050" x="1187450" y="2768600"/>
          <p14:tracePt t="26066" x="1214438" y="2795588"/>
          <p14:tracePt t="26083" x="1241425" y="2822575"/>
          <p14:tracePt t="26101" x="1276350" y="2867025"/>
          <p14:tracePt t="26133" x="1303338" y="2894013"/>
          <p14:tracePt t="26167" x="1347788" y="2928938"/>
          <p14:tracePt t="26200" x="1374775" y="2946400"/>
          <p14:tracePt t="26218" x="1393825" y="2955925"/>
          <p14:tracePt t="26220" x="1393825" y="2965450"/>
          <p14:tracePt t="26233" x="1419225" y="2982913"/>
          <p14:tracePt t="26250" x="1446213" y="2990850"/>
          <p14:tracePt t="26266" x="1465263" y="3000375"/>
          <p14:tracePt t="26272" x="1482725" y="3000375"/>
          <p14:tracePt t="26284" x="1500188" y="3009900"/>
          <p14:tracePt t="26299" x="1527175" y="3017838"/>
          <p14:tracePt t="26316" x="1544638" y="3017838"/>
          <p14:tracePt t="26333" x="1571625" y="3017838"/>
          <p14:tracePt t="26336" x="1581150" y="3017838"/>
          <p14:tracePt t="26351" x="1608138" y="3017838"/>
          <p14:tracePt t="26366" x="1625600" y="3017838"/>
          <p14:tracePt t="26383" x="1643063" y="3017838"/>
          <p14:tracePt t="26399" x="1652588" y="3017838"/>
          <p14:tracePt t="26417" x="1670050" y="3017838"/>
          <p14:tracePt t="26439" x="1679575" y="3017838"/>
          <p14:tracePt t="26461" x="1687513" y="3017838"/>
          <p14:tracePt t="26483" x="1697038" y="3017838"/>
          <p14:tracePt t="26521" x="1704975" y="3017838"/>
          <p14:tracePt t="26534" x="1714500" y="3017838"/>
          <p14:tracePt t="26557" x="1724025" y="3017838"/>
          <p14:tracePt t="26572" x="1741488" y="3017838"/>
          <p14:tracePt t="26586" x="1751013" y="3009900"/>
          <p14:tracePt t="26600" x="1776413" y="3009900"/>
          <p14:tracePt t="26616" x="1803400" y="2990850"/>
          <p14:tracePt t="26633" x="1830388" y="2990850"/>
          <p14:tracePt t="26652" x="1874838" y="2973388"/>
          <p14:tracePt t="26667" x="1911350" y="2973388"/>
          <p14:tracePt t="26683" x="1928813" y="2973388"/>
          <p14:tracePt t="26699" x="1955800" y="2973388"/>
          <p14:tracePt t="26718" x="1965325" y="2973388"/>
          <p14:tracePt t="26733" x="1982788" y="2973388"/>
          <p14:tracePt t="26750" x="2000250" y="2973388"/>
          <p14:tracePt t="26770" x="2027238" y="2973388"/>
          <p14:tracePt t="26785" x="2044700" y="2973388"/>
          <p14:tracePt t="26801" x="2054225" y="2973388"/>
          <p14:tracePt t="26817" x="2062163" y="2973388"/>
          <p14:tracePt t="26835" x="2071688" y="2973388"/>
          <p14:tracePt t="26851" x="2081213" y="2973388"/>
          <p14:tracePt t="28041" x="2108200" y="2973388"/>
          <p14:tracePt t="28054" x="2170113" y="2973388"/>
          <p14:tracePt t="28068" x="2224088" y="2982913"/>
          <p14:tracePt t="28083" x="2295525" y="2990850"/>
          <p14:tracePt t="28101" x="2384425" y="2990850"/>
          <p14:tracePt t="28117" x="2490788" y="2990850"/>
          <p14:tracePt t="28120" x="2554288" y="2982913"/>
          <p14:tracePt t="28138" x="2652713" y="2965450"/>
          <p14:tracePt t="28167" x="2813050" y="2911475"/>
          <p14:tracePt t="28202" x="3000375" y="2847975"/>
          <p14:tracePt t="28222" x="3089275" y="2813050"/>
          <p14:tracePt t="28241" x="3143250" y="2803525"/>
          <p14:tracePt t="28245" x="3160713" y="2795588"/>
          <p14:tracePt t="28260" x="3205163" y="2795588"/>
          <p14:tracePt t="28277" x="3241675" y="2786063"/>
          <p14:tracePt t="28293" x="3268663" y="2768600"/>
          <p14:tracePt t="28296" x="3276600" y="2768600"/>
          <p14:tracePt t="28311" x="3295650" y="2768600"/>
          <p14:tracePt t="28325" x="3313113" y="2768600"/>
          <p14:tracePt t="28348" x="3322638" y="2768600"/>
          <p14:tracePt t="28392" x="3322638" y="2759075"/>
          <p14:tracePt t="28406" x="3313113" y="2751138"/>
          <p14:tracePt t="28421" x="3214688" y="2714625"/>
          <p14:tracePt t="28437" x="3027363" y="2687638"/>
          <p14:tracePt t="28457" x="2714625" y="2660650"/>
          <p14:tracePt t="28482" x="2347913" y="2660650"/>
          <p14:tracePt t="28504" x="2108200" y="2660650"/>
          <p14:tracePt t="28520" x="1919288" y="2660650"/>
          <p14:tracePt t="28523" x="1830388" y="2660650"/>
          <p14:tracePt t="28539" x="1714500" y="2652713"/>
          <p14:tracePt t="28552" x="1616075" y="2643188"/>
          <p14:tracePt t="28567" x="1527175" y="2625725"/>
          <p14:tracePt t="28583" x="1446213" y="2616200"/>
          <p14:tracePt t="28600" x="1357313" y="2608263"/>
          <p14:tracePt t="28619" x="1276350" y="2598738"/>
          <p14:tracePt t="28634" x="1231900" y="2581275"/>
          <p14:tracePt t="28651" x="1196975" y="2571750"/>
          <p14:tracePt t="28667" x="1169988" y="2554288"/>
          <p14:tracePt t="28670" x="1160463" y="2554288"/>
          <p14:tracePt t="28685" x="1143000" y="2544763"/>
          <p14:tracePt t="28700" x="1125538" y="2544763"/>
          <p14:tracePt t="28717" x="1116013" y="2536825"/>
          <p14:tracePt t="28734" x="1098550" y="2527300"/>
          <p14:tracePt t="28751" x="1071563" y="2517775"/>
          <p14:tracePt t="28768" x="1062038" y="2509838"/>
          <p14:tracePt t="28784" x="1044575" y="2500313"/>
          <p14:tracePt t="28803" x="1027113" y="2500313"/>
          <p14:tracePt t="28818" x="1017588" y="2500313"/>
          <p14:tracePt t="28834" x="1009650" y="2490788"/>
          <p14:tracePt t="28854" x="1000125" y="2490788"/>
          <p14:tracePt t="29523" x="1000125" y="2500313"/>
          <p14:tracePt t="29534" x="1000125" y="2509838"/>
          <p14:tracePt t="29552" x="1027113" y="2536825"/>
          <p14:tracePt t="29568" x="1062038" y="2544763"/>
          <p14:tracePt t="29584" x="1098550" y="2554288"/>
          <p14:tracePt t="29588" x="1125538" y="2562225"/>
          <p14:tracePt t="29604" x="1169988" y="2571750"/>
          <p14:tracePt t="29620" x="1204913" y="2581275"/>
          <p14:tracePt t="29651" x="1276350" y="2581275"/>
          <p14:tracePt t="29654" x="1285875" y="2581275"/>
          <p14:tracePt t="29684" x="1339850" y="2571750"/>
          <p14:tracePt t="29701" x="1366838" y="2562225"/>
          <p14:tracePt t="29721" x="1401763" y="2554288"/>
          <p14:tracePt t="29737" x="1428750" y="2544763"/>
          <p14:tracePt t="29754" x="1446213" y="2536825"/>
          <p14:tracePt t="29757" x="1465263" y="2536825"/>
          <p14:tracePt t="29775" x="1482725" y="2536825"/>
          <p14:tracePt t="29790" x="1517650" y="2536825"/>
          <p14:tracePt t="29803" x="1544638" y="2536825"/>
          <p14:tracePt t="29818" x="1571625" y="2536825"/>
          <p14:tracePt t="29834" x="1581150" y="2536825"/>
          <p14:tracePt t="29853" x="1598613" y="2536825"/>
          <p14:tracePt t="29875" x="1608138" y="2536825"/>
          <p14:tracePt t="30007" x="1616075" y="2536825"/>
          <p14:tracePt t="30036" x="1625600" y="2536825"/>
          <p14:tracePt t="30054" x="1633538" y="2536825"/>
          <p14:tracePt t="30072" x="1652588" y="2544763"/>
          <p14:tracePt t="30084" x="1660525" y="2544763"/>
          <p14:tracePt t="30103" x="1679575" y="2554288"/>
          <p14:tracePt t="30118" x="1697038" y="2562225"/>
          <p14:tracePt t="30135" x="1714500" y="2562225"/>
          <p14:tracePt t="30139" x="1724025" y="2562225"/>
          <p14:tracePt t="30154" x="1731963" y="2562225"/>
          <p14:tracePt t="30168" x="1758950" y="2562225"/>
          <p14:tracePt t="30185" x="1785938" y="2562225"/>
          <p14:tracePt t="30201" x="1795463" y="2562225"/>
          <p14:tracePt t="30220" x="1812925" y="2562225"/>
          <p14:tracePt t="30234" x="1830388" y="2562225"/>
          <p14:tracePt t="30251" x="1847850" y="2562225"/>
          <p14:tracePt t="30271" x="1857375" y="2562225"/>
          <p14:tracePt t="30294" x="1866900" y="2562225"/>
          <p14:tracePt t="30573" x="1884363" y="2562225"/>
          <p14:tracePt t="30587" x="1928813" y="2562225"/>
          <p14:tracePt t="30601" x="1965325" y="2562225"/>
          <p14:tracePt t="30617" x="2000250" y="2571750"/>
          <p14:tracePt t="30635" x="2027238" y="2581275"/>
          <p14:tracePt t="30637" x="2044700" y="2581275"/>
          <p14:tracePt t="30652" x="2081213" y="2581275"/>
          <p14:tracePt t="30667" x="2116138" y="2581275"/>
          <p14:tracePt t="30685" x="2143125" y="2581275"/>
          <p14:tracePt t="30704" x="2179638" y="2581275"/>
          <p14:tracePt t="30721" x="2205038" y="2581275"/>
          <p14:tracePt t="30735" x="2224088" y="2581275"/>
          <p14:tracePt t="30756" x="2232025" y="2581275"/>
          <p14:tracePt t="30779" x="2241550" y="2581275"/>
          <p14:tracePt t="30829" x="2251075" y="2581275"/>
          <p14:tracePt t="31108" x="2259013" y="2581275"/>
          <p14:tracePt t="31122" x="2295525" y="2581275"/>
          <p14:tracePt t="31136" x="2303463" y="2581275"/>
          <p14:tracePt t="31138" x="2322513" y="2581275"/>
          <p14:tracePt t="31154" x="2357438" y="2589213"/>
          <p14:tracePt t="31169" x="2384425" y="2589213"/>
          <p14:tracePt t="31184" x="2428875" y="2589213"/>
          <p14:tracePt t="31204" x="2482850" y="2589213"/>
          <p14:tracePt t="31220" x="2500313" y="2589213"/>
          <p14:tracePt t="31252" x="2536825" y="2589213"/>
          <p14:tracePt t="31254" x="2544763" y="2589213"/>
          <p14:tracePt t="31284" x="2571750" y="2589213"/>
          <p14:tracePt t="31301" x="2581275" y="2589213"/>
          <p14:tracePt t="31318" x="2589213" y="2589213"/>
          <p14:tracePt t="31335" x="2598738" y="2589213"/>
          <p14:tracePt t="31352" x="2608263" y="2589213"/>
          <p14:tracePt t="31368" x="2616200" y="2589213"/>
          <p14:tracePt t="31387" x="2625725" y="2589213"/>
          <p14:tracePt t="31460" x="2633663" y="2589213"/>
          <p14:tracePt t="31483" x="2643188" y="2589213"/>
          <p14:tracePt t="31496" x="2652713" y="2589213"/>
          <p14:tracePt t="31512" x="2660650" y="2589213"/>
          <p14:tracePt t="31527" x="2670175" y="2589213"/>
          <p14:tracePt t="31538" x="2679700" y="2589213"/>
          <p14:tracePt t="31552" x="2687638" y="2589213"/>
          <p14:tracePt t="31571" x="2724150" y="2589213"/>
          <p14:tracePt t="31587" x="2759075" y="2589213"/>
          <p14:tracePt t="31601" x="2795588" y="2589213"/>
          <p14:tracePt t="31618" x="2822575" y="2589213"/>
          <p14:tracePt t="31622" x="2847975" y="2589213"/>
          <p14:tracePt t="31643" x="2901950" y="2589213"/>
          <p14:tracePt t="31660" x="2938463" y="2589213"/>
          <p14:tracePt t="31676" x="2973388" y="2589213"/>
          <p14:tracePt t="31692" x="3000375" y="2589213"/>
          <p14:tracePt t="31694" x="3009900" y="2589213"/>
          <p14:tracePt t="31709" x="3017838" y="2589213"/>
          <p14:tracePt t="31721" x="3027363" y="2589213"/>
          <p14:tracePt t="31735" x="3036888" y="2589213"/>
          <p14:tracePt t="31754" x="3044825" y="2589213"/>
          <p14:tracePt t="31770" x="3054350" y="2589213"/>
          <p14:tracePt t="32033" x="3062288" y="2589213"/>
          <p14:tracePt t="32047" x="3098800" y="2589213"/>
          <p14:tracePt t="32064" x="3133725" y="2589213"/>
          <p14:tracePt t="32079" x="3152775" y="2589213"/>
          <p14:tracePt t="32092" x="3179763" y="2581275"/>
          <p14:tracePt t="32105" x="3205163" y="2581275"/>
          <p14:tracePt t="32121" x="3224213" y="2581275"/>
          <p14:tracePt t="32135" x="3251200" y="2581275"/>
          <p14:tracePt t="32152" x="3268663" y="2581275"/>
          <p14:tracePt t="32172" x="3295650" y="2581275"/>
          <p14:tracePt t="32188" x="3303588" y="2581275"/>
          <p14:tracePt t="32209" x="3313113" y="2581275"/>
          <p14:tracePt t="32224" x="3322638" y="2581275"/>
          <p14:tracePt t="32238" x="3330575" y="2581275"/>
          <p14:tracePt t="32694" x="3367088" y="2581275"/>
          <p14:tracePt t="32711" x="3465513" y="2589213"/>
          <p14:tracePt t="32730" x="3616325" y="2598738"/>
          <p14:tracePt t="32746" x="3697288" y="2608263"/>
          <p14:tracePt t="32762" x="3759200" y="2616200"/>
          <p14:tracePt t="32777" x="3795713" y="2625725"/>
          <p14:tracePt t="32791" x="3822700" y="2633663"/>
          <p14:tracePt t="32819" x="3857625" y="2633663"/>
          <p14:tracePt t="32852" x="3884613" y="2633663"/>
          <p14:tracePt t="32870" x="3894138" y="2633663"/>
          <p14:tracePt t="32892" x="3902075" y="2633663"/>
          <p14:tracePt t="33846" x="3919538" y="2697163"/>
          <p14:tracePt t="33862" x="4000500" y="3036888"/>
          <p14:tracePt t="33879" x="4071938" y="3394075"/>
          <p14:tracePt t="33882" x="4143375" y="3679825"/>
          <p14:tracePt t="33897" x="4241800" y="4108450"/>
          <p14:tracePt t="33919" x="4465638" y="4714875"/>
          <p14:tracePt t="33953" x="4724400" y="5089525"/>
          <p14:tracePt t="33970" x="5205413" y="5429250"/>
          <p14:tracePt t="33986" x="5857875" y="5724525"/>
          <p14:tracePt t="34003" x="6384925" y="5946775"/>
          <p14:tracePt t="34019" x="6786563" y="6180138"/>
          <p14:tracePt t="34022" x="6902450" y="6276975"/>
          <p14:tracePt t="34279" x="6919913" y="6357938"/>
          <p14:tracePt t="34287" x="6946900" y="6429375"/>
          <p14:tracePt t="34293" x="6973888" y="6518275"/>
          <p14:tracePt t="34302" x="7000875" y="6581775"/>
          <p14:tracePt t="34319" x="7062788" y="6688138"/>
          <p14:tracePt t="34340" x="7134225" y="6804025"/>
          <p14:tracePt t="38314" x="0" y="0"/>
        </p14:tracePtLst>
        <p14:tracePtLst>
          <p14:tracePt t="82504" x="7589838" y="5010150"/>
          <p14:tracePt t="82861" x="7545388" y="4938713"/>
          <p14:tracePt t="82869" x="7466013" y="4786313"/>
          <p14:tracePt t="82875" x="7323138" y="4527550"/>
          <p14:tracePt t="82890" x="7089775" y="4017963"/>
          <p14:tracePt t="82904" x="6884988" y="3554413"/>
          <p14:tracePt t="82921" x="6751638" y="3160713"/>
          <p14:tracePt t="82938" x="6661150" y="2867025"/>
          <p14:tracePt t="82941" x="6634163" y="2741613"/>
          <p14:tracePt t="82971" x="6581775" y="2465388"/>
          <p14:tracePt t="83221" x="6562725" y="2393950"/>
          <p14:tracePt t="83230" x="6545263" y="2312988"/>
          <p14:tracePt t="83243" x="6510338" y="2143125"/>
          <p14:tracePt t="83257" x="6491288" y="2000250"/>
          <p14:tracePt t="83271" x="6473825" y="1884363"/>
          <p14:tracePt t="83289" x="6456363" y="1830388"/>
          <p14:tracePt t="83304" x="6456363" y="1812925"/>
          <p14:tracePt t="83323" x="6456363" y="1795463"/>
          <p14:tracePt t="83338" x="6456363" y="1785938"/>
          <p14:tracePt t="83360" x="6456363" y="1776413"/>
          <p14:tracePt t="83471" x="6456363" y="1785938"/>
          <p14:tracePt t="83485" x="6465888" y="1795463"/>
          <p14:tracePt t="83492" x="6465888" y="1803400"/>
          <p14:tracePt t="83514" x="6465888" y="1812925"/>
          <p14:tracePt t="83551" x="6465888" y="1822450"/>
          <p14:tracePt t="83984" x="6446838" y="1830388"/>
          <p14:tracePt t="83991" x="6419850" y="1830388"/>
          <p14:tracePt t="84005" x="6340475" y="1857375"/>
          <p14:tracePt t="84021" x="6276975" y="1874838"/>
          <p14:tracePt t="84038" x="6232525" y="1874838"/>
          <p14:tracePt t="84042" x="6205538" y="1874838"/>
          <p14:tracePt t="84056" x="6161088" y="1874838"/>
          <p14:tracePt t="84088" x="6054725" y="1847850"/>
          <p14:tracePt t="84124" x="5938838" y="1795463"/>
          <p14:tracePt t="84155" x="5875338" y="1751013"/>
          <p14:tracePt t="84171" x="5857875" y="1724025"/>
          <p14:tracePt t="84174" x="5848350" y="1704975"/>
          <p14:tracePt t="84190" x="5830888" y="1670050"/>
          <p14:tracePt t="84204" x="5803900" y="1625600"/>
          <p14:tracePt t="84221" x="5803900" y="1581150"/>
          <p14:tracePt t="84238" x="5803900" y="1536700"/>
          <p14:tracePt t="84241" x="5803900" y="1517650"/>
          <p14:tracePt t="84255" x="5803900" y="1482725"/>
          <p14:tracePt t="84271" x="5803900" y="1455738"/>
          <p14:tracePt t="84288" x="5813425" y="1428750"/>
          <p14:tracePt t="84292" x="5813425" y="1419225"/>
          <p14:tracePt t="84307" x="5822950" y="1411288"/>
          <p14:tracePt t="84322" x="5822950" y="1393825"/>
          <p14:tracePt t="84339" x="5840413" y="1374775"/>
          <p14:tracePt t="84355" x="5857875" y="1347788"/>
          <p14:tracePt t="84358" x="5884863" y="1339850"/>
          <p14:tracePt t="84373" x="5929313" y="1312863"/>
          <p14:tracePt t="84389" x="5973763" y="1285875"/>
          <p14:tracePt t="84405" x="6018213" y="1258888"/>
          <p14:tracePt t="84422" x="6062663" y="1250950"/>
          <p14:tracePt t="84424" x="6089650" y="1241425"/>
          <p14:tracePt t="84439" x="6153150" y="1231900"/>
          <p14:tracePt t="84455" x="6232525" y="1231900"/>
          <p14:tracePt t="84471" x="6330950" y="1231900"/>
          <p14:tracePt t="84490" x="6446838" y="1258888"/>
          <p14:tracePt t="84505" x="6500813" y="1276350"/>
          <p14:tracePt t="84521" x="6572250" y="1303338"/>
          <p14:tracePt t="84538" x="6643688" y="1339850"/>
          <p14:tracePt t="84542" x="6670675" y="1366838"/>
          <p14:tracePt t="84557" x="6732588" y="1401763"/>
          <p14:tracePt t="84572" x="6777038" y="1446213"/>
          <p14:tracePt t="84589" x="6804025" y="1473200"/>
          <p14:tracePt t="84606" x="6831013" y="1500188"/>
          <p14:tracePt t="84608" x="6848475" y="1517650"/>
          <p14:tracePt t="84624" x="6867525" y="1554163"/>
          <p14:tracePt t="84638" x="6884988" y="1589088"/>
          <p14:tracePt t="84655" x="6894513" y="1625600"/>
          <p14:tracePt t="84674" x="6911975" y="1670050"/>
          <p14:tracePt t="84688" x="6911975" y="1714500"/>
          <p14:tracePt t="84705" x="6911975" y="1768475"/>
          <p14:tracePt t="84722" x="6894513" y="1822450"/>
          <p14:tracePt t="84725" x="6884988" y="1839913"/>
          <p14:tracePt t="84740" x="6858000" y="1884363"/>
          <p14:tracePt t="84755" x="6813550" y="1911350"/>
          <p14:tracePt t="84772" x="6769100" y="1946275"/>
          <p14:tracePt t="84791" x="6670675" y="1982788"/>
          <p14:tracePt t="84806" x="6554788" y="2009775"/>
          <p14:tracePt t="84822" x="6411913" y="2009775"/>
          <p14:tracePt t="84839" x="6269038" y="1990725"/>
          <p14:tracePt t="84857" x="6099175" y="1938338"/>
          <p14:tracePt t="84872" x="6018213" y="1884363"/>
          <p14:tracePt t="84889" x="5946775" y="1857375"/>
          <p14:tracePt t="84905" x="5911850" y="1830388"/>
          <p14:tracePt t="84925" x="5857875" y="1803400"/>
          <p14:tracePt t="84938" x="5848350" y="1803400"/>
          <p14:tracePt t="84955" x="5840413" y="1795463"/>
          <p14:tracePt t="84972" x="5830888" y="1785938"/>
          <p14:tracePt t="84989" x="5822950" y="1785938"/>
          <p14:tracePt t="85378" x="5768975" y="1795463"/>
          <p14:tracePt t="85386" x="5688013" y="1803400"/>
          <p14:tracePt t="85393" x="5581650" y="1812925"/>
          <p14:tracePt t="85405" x="5473700" y="1822450"/>
          <p14:tracePt t="85422" x="5089525" y="1822450"/>
          <p14:tracePt t="85439" x="4768850" y="1812925"/>
          <p14:tracePt t="85455" x="4429125" y="1776413"/>
          <p14:tracePt t="85474" x="4071938" y="1731963"/>
          <p14:tracePt t="85505" x="3633788" y="1652588"/>
          <p14:tracePt t="85540" x="3251200" y="1581150"/>
          <p14:tracePt t="85573" x="3089275" y="1554163"/>
          <p14:tracePt t="85576" x="3054350" y="1544638"/>
          <p14:tracePt t="85589" x="3017838" y="1544638"/>
          <p14:tracePt t="85606" x="2928938" y="1536700"/>
          <p14:tracePt t="85622" x="2874963" y="1517650"/>
          <p14:tracePt t="85639" x="2822575" y="1517650"/>
          <p14:tracePt t="85657" x="2776538" y="1509713"/>
          <p14:tracePt t="85672" x="2741613" y="1509713"/>
          <p14:tracePt t="85689" x="2724150" y="1500188"/>
          <p14:tracePt t="85705" x="2705100" y="1500188"/>
          <p14:tracePt t="85725" x="2697163" y="1500188"/>
          <p14:tracePt t="86091" x="2687638" y="1509713"/>
          <p14:tracePt t="86098" x="2687638" y="1517650"/>
          <p14:tracePt t="86106" x="2687638" y="1527175"/>
          <p14:tracePt t="86122" x="2670175" y="1536700"/>
          <p14:tracePt t="86139" x="2670175" y="1544638"/>
          <p14:tracePt t="86157" x="2660650" y="1554163"/>
          <p14:tracePt t="86172" x="2660650" y="1571625"/>
          <p14:tracePt t="86189" x="2652713" y="1581150"/>
          <p14:tracePt t="86223" x="2633663" y="1598613"/>
          <p14:tracePt t="86255" x="2598738" y="1633538"/>
          <p14:tracePt t="86289" x="2527300" y="1670050"/>
          <p14:tracePt t="86305" x="2500313" y="1670050"/>
          <p14:tracePt t="86323" x="2465388" y="1679575"/>
          <p14:tracePt t="86326" x="2446338" y="1687513"/>
          <p14:tracePt t="86340" x="2411413" y="1697038"/>
          <p14:tracePt t="86355" x="2384425" y="1704975"/>
          <p14:tracePt t="86373" x="2347913" y="1704975"/>
          <p14:tracePt t="86389" x="2312988" y="1704975"/>
          <p14:tracePt t="86391" x="2295525" y="1704975"/>
          <p14:tracePt t="86406" x="2241550" y="1704975"/>
          <p14:tracePt t="86422" x="2197100" y="1704975"/>
          <p14:tracePt t="86439" x="2152650" y="1704975"/>
          <p14:tracePt t="86458" x="2089150" y="1704975"/>
          <p14:tracePt t="86472" x="2054225" y="1704975"/>
          <p14:tracePt t="86489" x="2036763" y="1704975"/>
          <p14:tracePt t="86506" x="2009775" y="1704975"/>
          <p14:tracePt t="86509" x="2000250" y="1697038"/>
          <p14:tracePt t="86525" x="1973263" y="1687513"/>
          <p14:tracePt t="86539" x="1955800" y="1679575"/>
          <p14:tracePt t="86556" x="1946275" y="1670050"/>
          <p14:tracePt t="86573" x="1928813" y="1660525"/>
          <p14:tracePt t="86575" x="1911350" y="1652588"/>
          <p14:tracePt t="86589" x="1893888" y="1633538"/>
          <p14:tracePt t="86605" x="1866900" y="1608138"/>
          <p14:tracePt t="86623" x="1847850" y="1581150"/>
          <p14:tracePt t="86641" x="1822450" y="1536700"/>
          <p14:tracePt t="86656" x="1803400" y="1509713"/>
          <p14:tracePt t="86672" x="1803400" y="1482725"/>
          <p14:tracePt t="86689" x="1795463" y="1473200"/>
          <p14:tracePt t="86708" x="1795463" y="1446213"/>
          <p14:tracePt t="86722" x="1795463" y="1438275"/>
          <p14:tracePt t="86740" x="1803400" y="1419225"/>
          <p14:tracePt t="86756" x="1812925" y="1411288"/>
          <p14:tracePt t="86759" x="1822450" y="1401763"/>
          <p14:tracePt t="86773" x="1839913" y="1374775"/>
          <p14:tracePt t="86789" x="1857375" y="1347788"/>
          <p14:tracePt t="86806" x="1884363" y="1322388"/>
          <p14:tracePt t="86826" x="1928813" y="1285875"/>
          <p14:tracePt t="86839" x="1973263" y="1258888"/>
          <p14:tracePt t="86856" x="2017713" y="1231900"/>
          <p14:tracePt t="86872" x="2062163" y="1204913"/>
          <p14:tracePt t="86891" x="2143125" y="1179513"/>
          <p14:tracePt t="86906" x="2179638" y="1179513"/>
          <p14:tracePt t="86923" x="2224088" y="1179513"/>
          <p14:tracePt t="86939" x="2268538" y="1179513"/>
          <p14:tracePt t="86942" x="2286000" y="1179513"/>
          <p14:tracePt t="86957" x="2322513" y="1196975"/>
          <p14:tracePt t="86972" x="2357438" y="1204913"/>
          <p14:tracePt t="86989" x="2384425" y="1223963"/>
          <p14:tracePt t="87006" x="2411413" y="1241425"/>
          <p14:tracePt t="87008" x="2428875" y="1250950"/>
          <p14:tracePt t="87024" x="2438400" y="1268413"/>
          <p14:tracePt t="87039" x="2455863" y="1268413"/>
          <p14:tracePt t="87056" x="2455863" y="1276350"/>
          <p14:tracePt t="87075" x="2465388" y="1295400"/>
          <p14:tracePt t="87089" x="2482850" y="1303338"/>
          <p14:tracePt t="87107" x="2482850" y="1322388"/>
          <p14:tracePt t="87123" x="2490788" y="1339850"/>
          <p14:tracePt t="87125" x="2490788" y="1347788"/>
          <p14:tracePt t="87142" x="2490788" y="1357313"/>
          <p14:tracePt t="87156" x="2490788" y="1366838"/>
          <p14:tracePt t="87173" x="2482850" y="1384300"/>
          <p14:tracePt t="87190" x="2482850" y="1401763"/>
          <p14:tracePt t="87193" x="2473325" y="1411288"/>
          <p14:tracePt t="87207" x="2465388" y="1419225"/>
          <p14:tracePt t="87223" x="2438400" y="1438275"/>
          <p14:tracePt t="87239" x="2419350" y="1455738"/>
          <p14:tracePt t="87258" x="2366963" y="1490663"/>
          <p14:tracePt t="87274" x="2312988" y="1517650"/>
          <p14:tracePt t="87289" x="2268538" y="1527175"/>
          <p14:tracePt t="87306" x="2232025" y="1544638"/>
          <p14:tracePt t="87308" x="2205038" y="1554163"/>
          <p14:tracePt t="87325" x="2179638" y="1562100"/>
          <p14:tracePt t="87339" x="2152650" y="1571625"/>
          <p14:tracePt t="87356" x="2133600" y="1581150"/>
          <p14:tracePt t="87373" x="2108200" y="1589088"/>
          <p14:tracePt t="87375" x="2098675" y="1589088"/>
          <p14:tracePt t="87390" x="2089150" y="1589088"/>
          <p14:tracePt t="87406" x="2062163" y="1589088"/>
          <p14:tracePt t="87423" x="2054225" y="1589088"/>
          <p14:tracePt t="87441" x="2036763" y="1589088"/>
          <p14:tracePt t="87456" x="2017713" y="1581150"/>
          <p14:tracePt t="87473" x="2000250" y="1581150"/>
          <p14:tracePt t="87489" x="1990725" y="1571625"/>
          <p14:tracePt t="87507" x="1973263" y="1562100"/>
          <p14:tracePt t="87523" x="1965325" y="1562100"/>
          <p14:tracePt t="87604" x="1990725" y="1536700"/>
          <p14:tracePt t="87611" x="2036763" y="1517650"/>
          <p14:tracePt t="87624" x="2232025" y="1455738"/>
          <p14:tracePt t="87639" x="2438400" y="1438275"/>
          <p14:tracePt t="87656" x="2697163" y="1419225"/>
          <p14:tracePt t="87673" x="2965450" y="1419225"/>
          <p14:tracePt t="87676" x="3081338" y="1419225"/>
          <p14:tracePt t="87692" x="3402013" y="1446213"/>
          <p14:tracePt t="87706" x="3679825" y="1482725"/>
          <p14:tracePt t="87723" x="3946525" y="1517650"/>
          <p14:tracePt t="87739" x="4187825" y="1544638"/>
          <p14:tracePt t="87742" x="4276725" y="1554163"/>
          <p14:tracePt t="87756" x="4446588" y="1581150"/>
          <p14:tracePt t="87774" x="4643438" y="1616075"/>
          <p14:tracePt t="87790" x="4786313" y="1633538"/>
          <p14:tracePt t="87806" x="4919663" y="1652588"/>
          <p14:tracePt t="87810" x="4973638" y="1660525"/>
          <p14:tracePt t="87825" x="5045075" y="1670050"/>
          <p14:tracePt t="87840" x="5133975" y="1679575"/>
          <p14:tracePt t="87856" x="5224463" y="1697038"/>
          <p14:tracePt t="87875" x="5375275" y="1714500"/>
          <p14:tracePt t="87890" x="5465763" y="1731963"/>
          <p14:tracePt t="87906" x="5527675" y="1731963"/>
          <p14:tracePt t="87923" x="5608638" y="1731963"/>
          <p14:tracePt t="87926" x="5634038" y="1731963"/>
          <p14:tracePt t="87942" x="5697538" y="1731963"/>
          <p14:tracePt t="87956" x="5751513" y="1731963"/>
          <p14:tracePt t="87973" x="5803900" y="1724025"/>
          <p14:tracePt t="87990" x="5840413" y="1714500"/>
          <p14:tracePt t="87992" x="5867400" y="1714500"/>
          <p14:tracePt t="88009" x="5902325" y="1704975"/>
          <p14:tracePt t="88024" x="5919788" y="1704975"/>
          <p14:tracePt t="88040" x="5946775" y="1704975"/>
          <p14:tracePt t="88058" x="5983288" y="1687513"/>
          <p14:tracePt t="88073" x="6010275" y="1687513"/>
          <p14:tracePt t="88090" x="6054725" y="1679575"/>
          <p14:tracePt t="88106" x="6108700" y="1660525"/>
          <p14:tracePt t="88109" x="6134100" y="1652588"/>
          <p14:tracePt t="88125" x="6180138" y="1643063"/>
          <p14:tracePt t="88139" x="6224588" y="1633538"/>
          <p14:tracePt t="88156" x="6276975" y="1625600"/>
          <p14:tracePt t="88174" x="6323013" y="1616075"/>
          <p14:tracePt t="88176" x="6340475" y="1608138"/>
          <p14:tracePt t="88190" x="6367463" y="1598613"/>
          <p14:tracePt t="88206" x="6411913" y="1598613"/>
          <p14:tracePt t="88223" x="6446838" y="1581150"/>
          <p14:tracePt t="88241" x="6473825" y="1581150"/>
          <p14:tracePt t="88256" x="6483350" y="1581150"/>
          <p14:tracePt t="88274" x="6491288" y="1581150"/>
          <p14:tracePt t="88290" x="6500813" y="1581150"/>
          <p14:tracePt t="88307" x="6510338" y="1581150"/>
          <p14:tracePt t="88543" x="6500813" y="1581150"/>
          <p14:tracePt t="88550" x="6465888" y="1589088"/>
          <p14:tracePt t="88559" x="6419850" y="1598613"/>
          <p14:tracePt t="88574" x="6313488" y="1625600"/>
          <p14:tracePt t="88590" x="6180138" y="1652588"/>
          <p14:tracePt t="88594" x="6108700" y="1660525"/>
          <p14:tracePt t="88610" x="5867400" y="1697038"/>
          <p14:tracePt t="88623" x="5518150" y="1751013"/>
          <p14:tracePt t="88640" x="5205413" y="1776413"/>
          <p14:tracePt t="88660" x="4840288" y="1812925"/>
          <p14:tracePt t="88675" x="4608513" y="1812925"/>
          <p14:tracePt t="88690" x="4322763" y="1795463"/>
          <p14:tracePt t="88707" x="4108450" y="1795463"/>
          <p14:tracePt t="88723" x="3884613" y="1776413"/>
          <p14:tracePt t="88727" x="3768725" y="1758950"/>
          <p14:tracePt t="88740" x="3571875" y="1731963"/>
          <p14:tracePt t="88756" x="3402013" y="1687513"/>
          <p14:tracePt t="88773" x="3197225" y="1643063"/>
          <p14:tracePt t="88777" x="3098800" y="1625600"/>
          <p14:tracePt t="88792" x="2955925" y="1589088"/>
          <p14:tracePt t="88807" x="2813050" y="1554163"/>
          <p14:tracePt t="88824" x="2679700" y="1509713"/>
          <p14:tracePt t="88840" x="2527300" y="1482725"/>
          <p14:tracePt t="88844" x="2455863" y="1473200"/>
          <p14:tracePt t="88858" x="2339975" y="1455738"/>
          <p14:tracePt t="88873" x="2232025" y="1428750"/>
          <p14:tracePt t="88890" x="2133600" y="1419225"/>
          <p14:tracePt t="88907" x="2044700" y="1411288"/>
          <p14:tracePt t="88910" x="2009775" y="1411288"/>
          <p14:tracePt t="88925" x="1955800" y="1393825"/>
          <p14:tracePt t="88940" x="1911350" y="1393825"/>
          <p14:tracePt t="88956" x="1893888" y="1384300"/>
          <p14:tracePt t="88974" x="1874838" y="1384300"/>
          <p14:tracePt t="88991" x="1866900" y="1384300"/>
          <p14:tracePt t="89233" x="1893888" y="1401763"/>
          <p14:tracePt t="89240" x="1938338" y="1438275"/>
          <p14:tracePt t="89247" x="1990725" y="1473200"/>
          <p14:tracePt t="89257" x="2054225" y="1517650"/>
          <p14:tracePt t="89273" x="2224088" y="1608138"/>
          <p14:tracePt t="89277" x="2295525" y="1652588"/>
          <p14:tracePt t="89290" x="2401888" y="1741488"/>
          <p14:tracePt t="89307" x="2527300" y="1874838"/>
          <p14:tracePt t="89324" x="2697163" y="2027238"/>
          <p14:tracePt t="89340" x="2901950" y="2152650"/>
          <p14:tracePt t="89343" x="2982913" y="2205038"/>
          <p14:tracePt t="89364" x="3251200" y="2347913"/>
          <p14:tracePt t="89387" x="3589338" y="2500313"/>
          <p14:tracePt t="89411" x="3840163" y="2608263"/>
          <p14:tracePt t="89428" x="4010025" y="2660650"/>
          <p14:tracePt t="89430" x="4081463" y="2679700"/>
          <p14:tracePt t="89445" x="4205288" y="2714625"/>
          <p14:tracePt t="89461" x="4286250" y="2724150"/>
          <p14:tracePt t="89473" x="4303713" y="2732088"/>
          <p14:tracePt t="89717" x="4357688" y="2768600"/>
          <p14:tracePt t="89729" x="4411663" y="2803525"/>
          <p14:tracePt t="89740" x="4510088" y="2874963"/>
          <p14:tracePt t="89757" x="4608513" y="2965450"/>
          <p14:tracePt t="89776" x="4768850" y="3108325"/>
          <p14:tracePt t="89791" x="4857750" y="3179763"/>
          <p14:tracePt t="89823" x="4965700" y="3268663"/>
          <p14:tracePt t="89857" x="5037138" y="3313113"/>
          <p14:tracePt t="89890" x="5072063" y="3340100"/>
          <p14:tracePt t="89907" x="5081588" y="3348038"/>
          <p14:tracePt t="89923" x="5089525" y="3357563"/>
          <p14:tracePt t="89940" x="5099050" y="3357563"/>
          <p14:tracePt t="90093" x="5099050" y="3367088"/>
          <p14:tracePt t="90103" x="5099050" y="3375025"/>
          <p14:tracePt t="90113" x="5089525" y="3394075"/>
          <p14:tracePt t="90124" x="5081588" y="3394075"/>
          <p14:tracePt t="90140" x="5045075" y="3419475"/>
          <p14:tracePt t="90143" x="5037138" y="3429000"/>
          <p14:tracePt t="90157" x="5000625" y="3446463"/>
          <p14:tracePt t="90174" x="4965700" y="3465513"/>
          <p14:tracePt t="90190" x="4911725" y="3482975"/>
          <p14:tracePt t="90210" x="4857750" y="3509963"/>
          <p14:tracePt t="90224" x="4803775" y="3527425"/>
          <p14:tracePt t="90241" x="4776788" y="3544888"/>
          <p14:tracePt t="90257" x="4732338" y="3544888"/>
          <p14:tracePt t="90261" x="4724400" y="3554413"/>
          <p14:tracePt t="90276" x="4687888" y="3562350"/>
          <p14:tracePt t="90291" x="4660900" y="3571875"/>
          <p14:tracePt t="90308" x="4625975" y="3581400"/>
          <p14:tracePt t="90326" x="4572000" y="3589338"/>
          <p14:tracePt t="90341" x="4510088" y="3589338"/>
          <p14:tracePt t="90357" x="4446588" y="3589338"/>
          <p14:tracePt t="90374" x="4375150" y="3589338"/>
          <p14:tracePt t="90393" x="4286250" y="3589338"/>
          <p14:tracePt t="90407" x="4197350" y="3581400"/>
          <p14:tracePt t="90424" x="4125913" y="3571875"/>
          <p14:tracePt t="90440" x="4044950" y="3562350"/>
          <p14:tracePt t="90444" x="4000500" y="3562350"/>
          <p14:tracePt t="90459" x="3919538" y="3544888"/>
          <p14:tracePt t="90474" x="3857625" y="3544888"/>
          <p14:tracePt t="90491" x="3795713" y="3536950"/>
          <p14:tracePt t="90508" x="3714750" y="3517900"/>
          <p14:tracePt t="90511" x="3679825" y="3509963"/>
          <p14:tracePt t="90525" x="3616325" y="3500438"/>
          <p14:tracePt t="90541" x="3562350" y="3490913"/>
          <p14:tracePt t="90558" x="3517900" y="3473450"/>
          <p14:tracePt t="90576" x="3455988" y="3455988"/>
          <p14:tracePt t="90590" x="3429000" y="3438525"/>
          <p14:tracePt t="90607" x="3394075" y="3429000"/>
          <p14:tracePt t="90624" x="3375025" y="3411538"/>
          <p14:tracePt t="90627" x="3357563" y="3411538"/>
          <p14:tracePt t="90643" x="3340100" y="3402013"/>
          <p14:tracePt t="90657" x="3330575" y="3402013"/>
          <p14:tracePt t="90674" x="3322638" y="3394075"/>
          <p14:tracePt t="90694" x="3313113" y="3394075"/>
          <p14:tracePt t="90723" x="3303588" y="3394075"/>
          <p14:tracePt t="90732" x="3303588" y="3384550"/>
          <p14:tracePt t="90745" x="3295650" y="3384550"/>
          <p14:tracePt t="90784" x="3286125" y="3375025"/>
          <p14:tracePt t="90848" x="3286125" y="3367088"/>
          <p14:tracePt t="91112" x="3268663" y="3367088"/>
          <p14:tracePt t="91127" x="3259138" y="3367088"/>
          <p14:tracePt t="91136" x="3251200" y="3367088"/>
          <p14:tracePt t="91149" x="3232150" y="3367088"/>
          <p14:tracePt t="91163" x="3214688" y="3357563"/>
          <p14:tracePt t="91174" x="3205163" y="3348038"/>
          <p14:tracePt t="91192" x="3170238" y="3348038"/>
          <p14:tracePt t="91207" x="3152775" y="3348038"/>
          <p14:tracePt t="91241" x="3116263" y="3330575"/>
          <p14:tracePt t="91274" x="3081338" y="3322638"/>
          <p14:tracePt t="91310" x="3044825" y="3295650"/>
          <p14:tracePt t="91324" x="3027363" y="3276600"/>
          <p14:tracePt t="91341" x="3017838" y="3251200"/>
          <p14:tracePt t="91357" x="3000375" y="3224213"/>
          <p14:tracePt t="91376" x="2990850" y="3197225"/>
          <p14:tracePt t="91391" x="2982913" y="3179763"/>
          <p14:tracePt t="91408" x="2973388" y="3170238"/>
          <p14:tracePt t="91424" x="2973388" y="3160713"/>
          <p14:tracePt t="91442" x="2973388" y="3143250"/>
          <p14:tracePt t="91457" x="2973388" y="3125788"/>
          <p14:tracePt t="91474" x="2973388" y="3116263"/>
          <p14:tracePt t="91491" x="2973388" y="3098800"/>
          <p14:tracePt t="91508" x="2973388" y="3089275"/>
          <p14:tracePt t="91525" x="2982913" y="3081338"/>
          <p14:tracePt t="91541" x="2982913" y="3071813"/>
          <p14:tracePt t="91560" x="3009900" y="3044825"/>
          <p14:tracePt t="91575" x="3027363" y="3027363"/>
          <p14:tracePt t="91591" x="3054350" y="3017838"/>
          <p14:tracePt t="91608" x="3081338" y="3009900"/>
          <p14:tracePt t="91626" x="3116263" y="3000375"/>
          <p14:tracePt t="91641" x="3133725" y="2990850"/>
          <p14:tracePt t="91658" x="3160713" y="2990850"/>
          <p14:tracePt t="91674" x="3187700" y="2982913"/>
          <p14:tracePt t="91677" x="3205163" y="2982913"/>
          <p14:tracePt t="91692" x="3232150" y="2982913"/>
          <p14:tracePt t="91708" x="3268663" y="2982913"/>
          <p14:tracePt t="91724" x="3295650" y="2982913"/>
          <p14:tracePt t="91744" x="3330575" y="2982913"/>
          <p14:tracePt t="91757" x="3357563" y="3000375"/>
          <p14:tracePt t="91775" x="3375025" y="3000375"/>
          <p14:tracePt t="91791" x="3394075" y="3009900"/>
          <p14:tracePt t="91795" x="3402013" y="3017838"/>
          <p14:tracePt t="91810" x="3419475" y="3017838"/>
          <p14:tracePt t="91824" x="3429000" y="3027363"/>
          <p14:tracePt t="91841" x="3446463" y="3036888"/>
          <p14:tracePt t="91858" x="3455988" y="3036888"/>
          <p14:tracePt t="91876" x="3473450" y="3054350"/>
          <p14:tracePt t="91891" x="3473450" y="3062288"/>
          <p14:tracePt t="91908" x="3482975" y="3062288"/>
          <p14:tracePt t="91927" x="3490913" y="3071813"/>
          <p14:tracePt t="91941" x="3490913" y="3081338"/>
          <p14:tracePt t="91958" x="3500438" y="3089275"/>
          <p14:tracePt t="91974" x="3500438" y="3098800"/>
          <p14:tracePt t="91994" x="3500438" y="3116263"/>
          <p14:tracePt t="92015" x="3500438" y="3125788"/>
          <p14:tracePt t="92026" x="3500438" y="3133725"/>
          <p14:tracePt t="92041" x="3500438" y="3143250"/>
          <p14:tracePt t="92059" x="3490913" y="3160713"/>
          <p14:tracePt t="92074" x="3482975" y="3179763"/>
          <p14:tracePt t="92092" x="3473450" y="3197225"/>
          <p14:tracePt t="92109" x="3465513" y="3205163"/>
          <p14:tracePt t="92125" x="3455988" y="3214688"/>
          <p14:tracePt t="92147" x="3446463" y="3224213"/>
          <p14:tracePt t="92158" x="3438525" y="3232150"/>
          <p14:tracePt t="92221" x="3429000" y="3241675"/>
          <p14:tracePt t="92243" x="3419475" y="3251200"/>
          <p14:tracePt t="92257" x="3411538" y="3251200"/>
          <p14:tracePt t="92266" x="3402013" y="3259138"/>
          <p14:tracePt t="92278" x="3394075" y="3268663"/>
          <p14:tracePt t="92291" x="3375025" y="3268663"/>
          <p14:tracePt t="92308" x="3357563" y="3276600"/>
          <p14:tracePt t="92324" x="3348038" y="3286125"/>
          <p14:tracePt t="92341" x="3340100" y="3295650"/>
          <p14:tracePt t="92360" x="3313113" y="3303588"/>
          <p14:tracePt t="92375" x="3303588" y="3303588"/>
          <p14:tracePt t="92392" x="3286125" y="3303588"/>
          <p14:tracePt t="92408" x="3276600" y="3303588"/>
          <p14:tracePt t="92426" x="3251200" y="3303588"/>
          <p14:tracePt t="92441" x="3241675" y="3303588"/>
          <p14:tracePt t="92458" x="3224213" y="3303588"/>
          <p14:tracePt t="92475" x="3214688" y="3303588"/>
          <p14:tracePt t="92493" x="3205163" y="3303588"/>
          <p14:tracePt t="92514" x="3197225" y="3303588"/>
          <p14:tracePt t="92525" x="3187700" y="3303588"/>
          <p14:tracePt t="92544" x="3179763" y="3303588"/>
          <p14:tracePt t="92565" x="3170238" y="3303588"/>
          <p14:tracePt t="92575" x="3160713" y="3303588"/>
          <p14:tracePt t="92591" x="3152775" y="3303588"/>
          <p14:tracePt t="92610" x="3125788" y="3303588"/>
          <p14:tracePt t="92625" x="3116263" y="3303588"/>
          <p14:tracePt t="92642" x="3098800" y="3303588"/>
          <p14:tracePt t="92646" x="3098800" y="3295650"/>
          <p14:tracePt t="92658" x="3089275" y="3295650"/>
          <p14:tracePt t="92676" x="3071813" y="3286125"/>
          <p14:tracePt t="92691" x="3071813" y="3276600"/>
          <p14:tracePt t="92708" x="3062288" y="3276600"/>
          <p14:tracePt t="92727" x="3054350" y="3268663"/>
          <p14:tracePt t="92729" x="3054350" y="3259138"/>
          <p14:tracePt t="92743" x="3044825" y="3259138"/>
          <p14:tracePt t="92759" x="3036888" y="3251200"/>
          <p14:tracePt t="92775" x="3036888" y="3241675"/>
          <p14:tracePt t="92793" x="3027363" y="3214688"/>
          <p14:tracePt t="92808" x="3017838" y="3205163"/>
          <p14:tracePt t="92825" x="3017838" y="3197225"/>
          <p14:tracePt t="92842" x="3009900" y="3187700"/>
          <p14:tracePt t="92860" x="3009900" y="3179763"/>
          <p14:tracePt t="92875" x="3009900" y="3160713"/>
          <p14:tracePt t="92892" x="3009900" y="3152775"/>
          <p14:tracePt t="92910" x="3009900" y="3133725"/>
          <p14:tracePt t="92925" x="3009900" y="3116263"/>
          <p14:tracePt t="92941" x="3017838" y="3098800"/>
          <p14:tracePt t="92958" x="3017838" y="3089275"/>
          <p14:tracePt t="92978" x="3036888" y="3071813"/>
          <p14:tracePt t="92992" x="3036888" y="3062288"/>
          <p14:tracePt t="93009" x="3044825" y="3062288"/>
          <p14:tracePt t="93025" x="3062288" y="3044825"/>
          <p14:tracePt t="93045" x="3089275" y="3017838"/>
          <p14:tracePt t="93059" x="3125788" y="3009900"/>
          <p14:tracePt t="93075" x="3152775" y="3000375"/>
          <p14:tracePt t="93095" x="3224213" y="2990850"/>
          <p14:tracePt t="93109" x="3251200" y="2973388"/>
          <p14:tracePt t="93126" x="3295650" y="2973388"/>
          <p14:tracePt t="93142" x="3322638" y="2973388"/>
          <p14:tracePt t="93160" x="3375025" y="2973388"/>
          <p14:tracePt t="93174" x="3394075" y="2973388"/>
          <p14:tracePt t="93191" x="3411538" y="2973388"/>
          <p14:tracePt t="93208" x="3429000" y="2973388"/>
          <p14:tracePt t="93226" x="3446463" y="2982913"/>
          <p14:tracePt t="93242" x="3455988" y="2982913"/>
          <p14:tracePt t="93258" x="3473450" y="2990850"/>
          <p14:tracePt t="93277" x="3500438" y="3009900"/>
          <p14:tracePt t="93294" x="3517900" y="3027363"/>
          <p14:tracePt t="93308" x="3527425" y="3044825"/>
          <p14:tracePt t="93325" x="3544888" y="3054350"/>
          <p14:tracePt t="93329" x="3544888" y="3071813"/>
          <p14:tracePt t="93344" x="3554413" y="3081338"/>
          <p14:tracePt t="93358" x="3562350" y="3081338"/>
          <p14:tracePt t="93375" x="3562350" y="3089275"/>
          <p14:tracePt t="93392" x="3562350" y="3098800"/>
          <p14:tracePt t="93410" x="3562350" y="3108325"/>
          <p14:tracePt t="93425" x="3562350" y="3116263"/>
          <p14:tracePt t="93442" x="3562350" y="3125788"/>
          <p14:tracePt t="93458" x="3554413" y="3152775"/>
          <p14:tracePt t="93461" x="3554413" y="3160713"/>
          <p14:tracePt t="93475" x="3544888" y="3187700"/>
          <p14:tracePt t="93492" x="3536950" y="3214688"/>
          <p14:tracePt t="93508" x="3527425" y="3224213"/>
          <p14:tracePt t="93527" x="3509963" y="3241675"/>
          <p14:tracePt t="93542" x="3500438" y="3251200"/>
          <p14:tracePt t="93559" x="3490913" y="3268663"/>
          <p14:tracePt t="93575" x="3473450" y="3276600"/>
          <p14:tracePt t="93578" x="3465513" y="3276600"/>
          <p14:tracePt t="93593" x="3446463" y="3286125"/>
          <p14:tracePt t="93608" x="3419475" y="3303588"/>
          <p14:tracePt t="93625" x="3394075" y="3313113"/>
          <p14:tracePt t="93642" x="3375025" y="3322638"/>
          <p14:tracePt t="93645" x="3357563" y="3322638"/>
          <p14:tracePt t="93658" x="3340100" y="3322638"/>
          <p14:tracePt t="93675" x="3303588" y="3340100"/>
          <p14:tracePt t="93692" x="3286125" y="3340100"/>
          <p14:tracePt t="93710" x="3259138" y="3340100"/>
          <p14:tracePt t="93725" x="3241675" y="3340100"/>
          <p14:tracePt t="93742" x="3224213" y="3340100"/>
          <p14:tracePt t="93758" x="3214688" y="3340100"/>
          <p14:tracePt t="93777" x="3197225" y="3340100"/>
          <p14:tracePt t="93792" x="3187700" y="3340100"/>
          <p14:tracePt t="93810" x="3179763" y="3340100"/>
          <p14:tracePt t="93825" x="3170238" y="3340100"/>
          <p14:tracePt t="93844" x="3160713" y="3330575"/>
          <p14:tracePt t="93858" x="3152775" y="3330575"/>
          <p14:tracePt t="93875" x="3143250" y="3322638"/>
          <p14:tracePt t="93894" x="3133725" y="3322638"/>
          <p14:tracePt t="93910" x="3125788" y="3322638"/>
          <p14:tracePt t="93925" x="3125788" y="3313113"/>
          <p14:tracePt t="93942" x="3108325" y="3303588"/>
          <p14:tracePt t="93962" x="3098800" y="3295650"/>
          <p14:tracePt t="93975" x="3098800" y="3276600"/>
          <p14:tracePt t="93992" x="3089275" y="3259138"/>
          <p14:tracePt t="94009" x="3081338" y="3259138"/>
          <p14:tracePt t="94027" x="3071813" y="3251200"/>
          <p14:tracePt t="94042" x="3062288" y="3241675"/>
          <p14:tracePt t="94059" x="3062288" y="3232150"/>
          <p14:tracePt t="94075" x="3062288" y="3224213"/>
          <p14:tracePt t="94093" x="3054350" y="3214688"/>
          <p14:tracePt t="94109" x="3054350" y="3205163"/>
          <p14:tracePt t="94126" x="3054350" y="3187700"/>
          <p14:tracePt t="94144" x="3054350" y="3160713"/>
          <p14:tracePt t="94158" x="3054350" y="3152775"/>
          <p14:tracePt t="94175" x="3054350" y="3143250"/>
          <p14:tracePt t="94192" x="3054350" y="3133725"/>
          <p14:tracePt t="94210" x="3054350" y="3125788"/>
          <p14:tracePt t="94225" x="3054350" y="3116263"/>
          <p14:tracePt t="94285" x="3054350" y="3108325"/>
          <p14:tracePt t="94306" x="3054350" y="3098800"/>
          <p14:tracePt t="94320" x="3054350" y="3089275"/>
          <p14:tracePt t="94334" x="3062288" y="3089275"/>
          <p14:tracePt t="94345" x="3071813" y="3081338"/>
          <p14:tracePt t="94359" x="3081338" y="3081338"/>
          <p14:tracePt t="94375" x="3098800" y="3062288"/>
          <p14:tracePt t="94378" x="3108325" y="3062288"/>
          <p14:tracePt t="94392" x="3116263" y="3054350"/>
          <p14:tracePt t="94409" x="3143250" y="3054350"/>
          <p14:tracePt t="94425" x="3170238" y="3044825"/>
          <p14:tracePt t="94444" x="3214688" y="3027363"/>
          <p14:tracePt t="94459" x="3241675" y="3017838"/>
          <p14:tracePt t="94475" x="3268663" y="3009900"/>
          <p14:tracePt t="94492" x="3286125" y="3009900"/>
          <p14:tracePt t="94513" x="3322638" y="3000375"/>
          <p14:tracePt t="94526" x="3348038" y="3000375"/>
          <p14:tracePt t="94542" x="3367088" y="3000375"/>
          <p14:tracePt t="94559" x="3375025" y="3000375"/>
          <p14:tracePt t="94576" x="3402013" y="3000375"/>
          <p14:tracePt t="94592" x="3419475" y="3000375"/>
          <p14:tracePt t="94609" x="3429000" y="3000375"/>
          <p14:tracePt t="94625" x="3446463" y="3000375"/>
          <p14:tracePt t="94643" x="3465513" y="3000375"/>
          <p14:tracePt t="94659" x="3482975" y="3000375"/>
          <p14:tracePt t="94675" x="3490913" y="3000375"/>
          <p14:tracePt t="94694" x="3509963" y="3000375"/>
          <p14:tracePt t="94708" x="3527425" y="3009900"/>
          <p14:tracePt t="94726" x="3536950" y="3017838"/>
          <p14:tracePt t="94742" x="3544888" y="3027363"/>
          <p14:tracePt t="94762" x="3554413" y="3036888"/>
          <p14:tracePt t="94812" x="3554413" y="3044825"/>
          <p14:tracePt t="94835" x="3554413" y="3054350"/>
          <p14:tracePt t="94848" x="3554413" y="3062288"/>
          <p14:tracePt t="94859" x="3554413" y="3071813"/>
          <p14:tracePt t="94878" x="3554413" y="3081338"/>
          <p14:tracePt t="94892" x="3554413" y="3089275"/>
          <p14:tracePt t="94909" x="3554413" y="3098800"/>
          <p14:tracePt t="94925" x="3554413" y="3125788"/>
          <p14:tracePt t="94928" x="3554413" y="3133725"/>
          <p14:tracePt t="94943" x="3554413" y="3160713"/>
          <p14:tracePt t="94959" x="3544888" y="3179763"/>
          <p14:tracePt t="94975" x="3536950" y="3205163"/>
          <p14:tracePt t="94992" x="3536950" y="3232150"/>
          <p14:tracePt t="95009" x="3536950" y="3241675"/>
          <p14:tracePt t="95025" x="3536950" y="3251200"/>
          <p14:tracePt t="95047" x="3536950" y="3259138"/>
          <p14:tracePt t="95063" x="3536950" y="3268663"/>
          <p14:tracePt t="95097" x="3527425" y="3268663"/>
          <p14:tracePt t="95112" x="3527425" y="3276600"/>
          <p14:tracePt t="95122" x="3517900" y="3276600"/>
          <p14:tracePt t="95135" x="3509963" y="3286125"/>
          <p14:tracePt t="95150" x="3490913" y="3286125"/>
          <p14:tracePt t="95161" x="3490913" y="3295650"/>
          <p14:tracePt t="95175" x="3473450" y="3303588"/>
          <p14:tracePt t="95178" x="3465513" y="3303588"/>
          <p14:tracePt t="95192" x="3438525" y="3313113"/>
          <p14:tracePt t="95209" x="3419475" y="3322638"/>
          <p14:tracePt t="95225" x="3402013" y="3330575"/>
          <p14:tracePt t="95244" x="3384550" y="3330575"/>
          <p14:tracePt t="95259" x="3357563" y="3340100"/>
          <p14:tracePt t="95275" x="3340100" y="3340100"/>
          <p14:tracePt t="95293" x="3322638" y="3340100"/>
          <p14:tracePt t="95296" x="3313113" y="3340100"/>
          <p14:tracePt t="95311" x="3303588" y="3340100"/>
          <p14:tracePt t="95325" x="3286125" y="3340100"/>
          <p14:tracePt t="95347" x="3276600" y="3340100"/>
          <p14:tracePt t="95369" x="3268663" y="3340100"/>
          <p14:tracePt t="95392" x="3259138" y="3340100"/>
          <p14:tracePt t="95406" x="3251200" y="3340100"/>
          <p14:tracePt t="95428" x="3241675" y="3340100"/>
          <p14:tracePt t="95450" x="3232150" y="3340100"/>
          <p14:tracePt t="95465" x="3224213" y="3340100"/>
          <p14:tracePt t="95476" x="3214688" y="3340100"/>
          <p14:tracePt t="95494" x="3205163" y="3340100"/>
          <p14:tracePt t="95516" x="3197225" y="3340100"/>
          <p14:tracePt t="95575" x="3187700" y="3340100"/>
          <p14:tracePt t="95583" x="3179763" y="3340100"/>
          <p14:tracePt t="95592" x="3179763" y="3330575"/>
          <p14:tracePt t="95611" x="3170238" y="3322638"/>
          <p14:tracePt t="95626" x="3160713" y="3322638"/>
          <p14:tracePt t="95729" x="3160713" y="3313113"/>
          <p14:tracePt t="95824" x="3160713" y="3303588"/>
          <p14:tracePt t="95861" x="3152775" y="3295650"/>
          <p14:tracePt t="95883" x="3143250" y="3286125"/>
          <p14:tracePt t="95897" x="3133725" y="3286125"/>
          <p14:tracePt t="95909" x="3133725" y="3276600"/>
          <p14:tracePt t="95926" x="3133725" y="3268663"/>
          <p14:tracePt t="95943" x="3133725" y="3259138"/>
          <p14:tracePt t="96009" x="3133725" y="3251200"/>
          <p14:tracePt t="96067" x="3125788" y="3251200"/>
          <p14:tracePt t="96077" x="3125788" y="3241675"/>
          <p14:tracePt t="96093" x="3125788" y="3232150"/>
          <p14:tracePt t="96111" x="3116263" y="3224213"/>
          <p14:tracePt t="96125" x="3098800" y="3214688"/>
          <p14:tracePt t="96143" x="3098800" y="3197225"/>
          <p14:tracePt t="96162" x="3089275" y="3187700"/>
          <p14:tracePt t="96176" x="3089275" y="3179763"/>
          <p14:tracePt t="96193" x="3089275" y="3170238"/>
          <p14:tracePt t="96213" x="3089275" y="3160713"/>
          <p14:tracePt t="96383" x="3089275" y="3152775"/>
          <p14:tracePt t="96493" x="3089275" y="3143250"/>
          <p14:tracePt t="96503" x="3089275" y="3133725"/>
          <p14:tracePt t="96587" x="3089275" y="3125788"/>
          <p14:tracePt t="96617" x="3089275" y="3116263"/>
          <p14:tracePt t="96712" x="3089275" y="3108325"/>
          <p14:tracePt t="96771" x="3089275" y="3098800"/>
          <p14:tracePt t="96785" x="3089275" y="3089275"/>
          <p14:tracePt t="96800" x="3098800" y="3089275"/>
          <p14:tracePt t="96826" x="3108325" y="3081338"/>
          <p14:tracePt t="96829" x="3116263" y="3071813"/>
          <p14:tracePt t="96845" x="3125788" y="3071813"/>
          <p14:tracePt t="96860" x="3143250" y="3054350"/>
          <p14:tracePt t="96876" x="3152775" y="3044825"/>
          <p14:tracePt t="96894" x="3179763" y="3036888"/>
          <p14:tracePt t="96897" x="3197225" y="3027363"/>
          <p14:tracePt t="96909" x="3232150" y="3017838"/>
          <p14:tracePt t="96926" x="3259138" y="3009900"/>
          <p14:tracePt t="96943" x="3295650" y="3000375"/>
          <p14:tracePt t="96946" x="3303588" y="2990850"/>
          <p14:tracePt t="96961" x="3330575" y="2990850"/>
          <p14:tracePt t="96977" x="3340100" y="2982913"/>
          <p14:tracePt t="96993" x="3367088" y="2982913"/>
          <p14:tracePt t="97010" x="3375025" y="2982913"/>
          <p14:tracePt t="97027" x="3402013" y="2982913"/>
          <p14:tracePt t="97043" x="3419475" y="2982913"/>
          <p14:tracePt t="97060" x="3429000" y="2982913"/>
          <p14:tracePt t="97076" x="3438525" y="2982913"/>
          <p14:tracePt t="97093" x="3446463" y="2982913"/>
          <p14:tracePt t="97110" x="3455988" y="2982913"/>
          <p14:tracePt t="97126" x="3465513" y="2982913"/>
          <p14:tracePt t="97152" x="3473450" y="2982913"/>
          <p14:tracePt t="97174" x="3482975" y="2982913"/>
          <p14:tracePt t="97185" x="3490913" y="2982913"/>
          <p14:tracePt t="97219" x="3500438" y="2982913"/>
          <p14:tracePt t="97248" x="3500438" y="2990850"/>
          <p14:tracePt t="97270" x="3500438" y="3000375"/>
          <p14:tracePt t="97292" x="3500438" y="3017838"/>
          <p14:tracePt t="97306" x="3500438" y="3027363"/>
          <p14:tracePt t="97316" x="3500438" y="3036888"/>
          <p14:tracePt t="97328" x="3500438" y="3044825"/>
          <p14:tracePt t="97343" x="3500438" y="3062288"/>
          <p14:tracePt t="97360" x="3500438" y="3071813"/>
          <p14:tracePt t="97376" x="3500438" y="3081338"/>
          <p14:tracePt t="97394" x="3500438" y="3089275"/>
          <p14:tracePt t="97410" x="3500438" y="3108325"/>
          <p14:tracePt t="97426" x="3500438" y="3116263"/>
          <p14:tracePt t="97444" x="3500438" y="3133725"/>
          <p14:tracePt t="97460" x="3500438" y="3160713"/>
          <p14:tracePt t="97483" x="3500438" y="3170238"/>
          <p14:tracePt t="97505" x="3500438" y="3179763"/>
          <p14:tracePt t="110442" x="3517900" y="3143250"/>
          <p14:tracePt t="110451" x="3554413" y="3062288"/>
          <p14:tracePt t="110465" x="3714750" y="2795588"/>
          <p14:tracePt t="110482" x="3929063" y="2517775"/>
          <p14:tracePt t="110486" x="4037013" y="2428875"/>
          <p14:tracePt t="110505" x="4384675" y="2197100"/>
          <p14:tracePt t="110508" x="4660900" y="2062163"/>
          <p14:tracePt t="110525" x="5160963" y="1866900"/>
          <p14:tracePt t="110537" x="5751513" y="1751013"/>
          <p14:tracePt t="110566" x="6680200" y="1714500"/>
          <p14:tracePt t="110598" x="7153275" y="1758950"/>
          <p14:tracePt t="110615" x="7348538" y="1785938"/>
          <p14:tracePt t="110633" x="7527925" y="1812925"/>
          <p14:tracePt t="110649" x="7634288" y="1830388"/>
          <p14:tracePt t="110665" x="7705725" y="1839913"/>
          <p14:tracePt t="110682" x="7769225" y="1857375"/>
          <p14:tracePt t="110684" x="7796213" y="1857375"/>
          <p14:tracePt t="110699" x="7840663" y="1866900"/>
          <p14:tracePt t="110715" x="7867650" y="1874838"/>
          <p14:tracePt t="110731" x="7875588" y="1874838"/>
          <p14:tracePt t="110751" x="7885113" y="1874838"/>
          <p14:tracePt t="110767" x="7902575" y="1874838"/>
          <p14:tracePt t="110781" x="7912100" y="1884363"/>
          <p14:tracePt t="110798" x="7929563" y="1893888"/>
          <p14:tracePt t="110802" x="7939088" y="1901825"/>
          <p14:tracePt t="110817" x="7974013" y="1928813"/>
          <p14:tracePt t="110831" x="8010525" y="1990725"/>
          <p14:tracePt t="110848" x="8062913" y="2054225"/>
          <p14:tracePt t="110865" x="8108950" y="2098675"/>
          <p14:tracePt t="110867" x="8116888" y="2125663"/>
          <p14:tracePt t="110884" x="8143875" y="2160588"/>
          <p14:tracePt t="110899" x="8161338" y="2197100"/>
          <p14:tracePt t="110915" x="8170863" y="2224088"/>
          <p14:tracePt t="110918" x="8170863" y="2251075"/>
          <p14:tracePt t="110934" x="8170863" y="2276475"/>
          <p14:tracePt t="110948" x="8170863" y="2312988"/>
          <p14:tracePt t="110965" x="8153400" y="2339975"/>
          <p14:tracePt t="110982" x="8143875" y="2374900"/>
          <p14:tracePt t="110984" x="8134350" y="2384425"/>
          <p14:tracePt t="111001" x="8116888" y="2401888"/>
          <p14:tracePt t="111015" x="8089900" y="2428875"/>
          <p14:tracePt t="111032" x="8054975" y="2438400"/>
          <p14:tracePt t="111048" x="8027988" y="2455863"/>
          <p14:tracePt t="111051" x="8010525" y="2465388"/>
          <p14:tracePt t="111065" x="7983538" y="2473325"/>
          <p14:tracePt t="111082" x="7956550" y="2473325"/>
          <p14:tracePt t="111098" x="7929563" y="2490788"/>
          <p14:tracePt t="111116" x="7912100" y="2500313"/>
          <p14:tracePt t="111117" x="7894638" y="2509838"/>
          <p14:tracePt t="111133" x="7867650" y="2527300"/>
          <p14:tracePt t="111149" x="7848600" y="2536825"/>
          <p14:tracePt t="111165" x="7823200" y="2562225"/>
          <p14:tracePt t="111169" x="7804150" y="2581275"/>
          <p14:tracePt t="111184" x="7786688" y="2608263"/>
          <p14:tracePt t="111198" x="7769225" y="2625725"/>
          <p14:tracePt t="111215" x="7742238" y="2652713"/>
          <p14:tracePt t="111234" x="7724775" y="2679700"/>
          <p14:tracePt t="111250" x="7715250" y="2697163"/>
          <p14:tracePt t="111265" x="7697788" y="2697163"/>
          <p14:tracePt t="111282" x="7680325" y="2705100"/>
          <p14:tracePt t="111286" x="7670800" y="2705100"/>
          <p14:tracePt t="111301" x="7643813" y="2705100"/>
          <p14:tracePt t="111315" x="7634288" y="2697163"/>
          <p14:tracePt t="111332" x="7589838" y="2643188"/>
          <p14:tracePt t="111348" x="7572375" y="2562225"/>
          <p14:tracePt t="111368" x="7572375" y="2438400"/>
          <p14:tracePt t="111383" x="7581900" y="2374900"/>
          <p14:tracePt t="111399" x="7608888" y="2312988"/>
          <p14:tracePt t="111415" x="7634288" y="2268538"/>
          <p14:tracePt t="111419" x="7653338" y="2251075"/>
          <p14:tracePt t="111433" x="7680325" y="2224088"/>
          <p14:tracePt t="111448" x="7732713" y="2197100"/>
          <p14:tracePt t="111465" x="7786688" y="2197100"/>
          <p14:tracePt t="111484" x="7858125" y="2197100"/>
          <p14:tracePt t="111498" x="7902575" y="2205038"/>
          <p14:tracePt t="111515" x="7929563" y="2224088"/>
          <p14:tracePt t="111532" x="7939088" y="2241550"/>
          <p14:tracePt t="111535" x="7947025" y="2251075"/>
          <p14:tracePt t="111550" x="7966075" y="2276475"/>
          <p14:tracePt t="111565" x="7974013" y="2312988"/>
          <p14:tracePt t="111582" x="7974013" y="2339975"/>
          <p14:tracePt t="111599" x="7966075" y="2374900"/>
          <p14:tracePt t="111602" x="7966075" y="2393950"/>
          <p14:tracePt t="111617" x="7939088" y="2428875"/>
          <p14:tracePt t="111632" x="7894638" y="2455863"/>
          <p14:tracePt t="111649" x="7858125" y="2465388"/>
          <p14:tracePt t="111668" x="7804150" y="2490788"/>
          <p14:tracePt t="111683" x="7777163" y="2500313"/>
          <p14:tracePt t="111699" x="7759700" y="2509838"/>
          <p14:tracePt t="111715" x="7751763" y="2509838"/>
          <p14:tracePt t="111735" x="7742238" y="2509838"/>
          <p14:tracePt t="111749" x="7732713" y="2509838"/>
          <p14:tracePt t="111765" x="7724775" y="2509838"/>
          <p14:tracePt t="112109" x="7599363" y="2517775"/>
          <p14:tracePt t="112124" x="6670675" y="2473325"/>
          <p14:tracePt t="112137" x="5572125" y="2251075"/>
          <p14:tracePt t="112156" x="4527550" y="2054225"/>
          <p14:tracePt t="112159" x="4143375" y="1973263"/>
          <p14:tracePt t="112178" x="3394075" y="1857375"/>
          <p14:tracePt t="112181" x="3089275" y="1812925"/>
          <p14:tracePt t="112211" x="2347913" y="1758950"/>
          <p14:tracePt t="112225" x="2062163" y="1776413"/>
          <p14:tracePt t="112249" x="1822450" y="1803400"/>
          <p14:tracePt t="112282" x="1731963" y="1847850"/>
          <p14:tracePt t="112475" x="1731963" y="1893888"/>
          <p14:tracePt t="112482" x="1724025" y="1938338"/>
          <p14:tracePt t="112499" x="1687513" y="2027238"/>
          <p14:tracePt t="112515" x="1660525" y="2089150"/>
          <p14:tracePt t="112519" x="1633538" y="2116138"/>
          <p14:tracePt t="112534" x="1589088" y="2179638"/>
          <p14:tracePt t="112549" x="1517650" y="2241550"/>
          <p14:tracePt t="112565" x="1411288" y="2312988"/>
          <p14:tracePt t="112600" x="1204913" y="2401888"/>
          <p14:tracePt t="112632" x="1125538" y="2411413"/>
          <p14:tracePt t="112666" x="1071563" y="2401888"/>
          <p14:tracePt t="112682" x="1062038" y="2401888"/>
          <p14:tracePt t="112699" x="1054100" y="2401888"/>
          <p14:tracePt t="112717" x="1044575" y="2401888"/>
          <p14:tracePt t="112739" x="1036638" y="2401888"/>
          <p14:tracePt t="112762" x="1027113" y="2401888"/>
          <p14:tracePt t="112778" x="1017588" y="2401888"/>
          <p14:tracePt t="112791" x="982663" y="2428875"/>
          <p14:tracePt t="112802" x="955675" y="2455863"/>
          <p14:tracePt t="112815" x="901700" y="2509838"/>
          <p14:tracePt t="112835" x="839788" y="2581275"/>
          <p14:tracePt t="112849" x="812800" y="2608263"/>
          <p14:tracePt t="112866" x="785813" y="2625725"/>
          <p14:tracePt t="112882" x="768350" y="2633663"/>
          <p14:tracePt t="112900" x="758825" y="2633663"/>
          <p14:tracePt t="112916" x="750888" y="2625725"/>
          <p14:tracePt t="112932" x="750888" y="2571750"/>
          <p14:tracePt t="112949" x="750888" y="2517775"/>
          <p14:tracePt t="112952" x="758825" y="2500313"/>
          <p14:tracePt t="112966" x="776288" y="2473325"/>
          <p14:tracePt t="112982" x="803275" y="2446338"/>
          <p14:tracePt t="112999" x="830263" y="2428875"/>
          <p14:tracePt t="113017" x="847725" y="2428875"/>
          <p14:tracePt t="113019" x="866775" y="2428875"/>
          <p14:tracePt t="113033" x="874713" y="2428875"/>
          <p14:tracePt t="113049" x="884238" y="2428875"/>
          <p14:tracePt t="113066" x="893763" y="2446338"/>
          <p14:tracePt t="113085" x="893763" y="2482850"/>
          <p14:tracePt t="113099" x="893763" y="2500313"/>
          <p14:tracePt t="113116" x="884238" y="2509838"/>
          <p14:tracePt t="113132" x="884238" y="2517775"/>
          <p14:tracePt t="113173" x="893763" y="2517775"/>
          <p14:tracePt t="113183" x="919163" y="2500313"/>
          <p14:tracePt t="113199" x="1062038" y="2428875"/>
          <p14:tracePt t="113202" x="1241425" y="2384425"/>
          <p14:tracePt t="113218" x="1731963" y="2357438"/>
          <p14:tracePt t="113238" x="2581275" y="2401888"/>
          <p14:tracePt t="113262" x="3509963" y="2608263"/>
          <p14:tracePt t="113290" x="4456113" y="2965450"/>
          <p14:tracePt t="113312" x="4875213" y="3197225"/>
          <p14:tracePt t="113330" x="5081588" y="3286125"/>
          <p14:tracePt t="113333" x="5153025" y="3313113"/>
          <p14:tracePt t="113341" x="5205413" y="3340100"/>
          <p14:tracePt t="113351" x="5241925" y="3357563"/>
          <p14:tracePt t="113366" x="5322888" y="3375025"/>
          <p14:tracePt t="113383" x="5402263" y="3394075"/>
          <p14:tracePt t="113385" x="5429250" y="3402013"/>
          <p14:tracePt t="113400" x="5491163" y="3419475"/>
          <p14:tracePt t="113416" x="5554663" y="3419475"/>
          <p14:tracePt t="113433" x="5599113" y="3438525"/>
          <p14:tracePt t="113453" x="5634038" y="3438525"/>
          <p14:tracePt t="113465" x="5643563" y="3438525"/>
          <p14:tracePt t="113483" x="5661025" y="3438525"/>
          <p14:tracePt t="113503" x="5670550" y="3438525"/>
          <p14:tracePt t="113570" x="5661025" y="3438525"/>
          <p14:tracePt t="113580" x="5643563" y="3419475"/>
          <p14:tracePt t="113590" x="5589588" y="3411538"/>
          <p14:tracePt t="113600" x="5562600" y="3411538"/>
          <p14:tracePt t="113616" x="5527675" y="3394075"/>
          <p14:tracePt t="113634" x="5465763" y="3384550"/>
          <p14:tracePt t="113649" x="5429250" y="3375025"/>
          <p14:tracePt t="113666" x="5394325" y="3367088"/>
          <p14:tracePt t="113682" x="5348288" y="3357563"/>
          <p14:tracePt t="113685" x="5330825" y="3357563"/>
          <p14:tracePt t="113700" x="5313363" y="3357563"/>
          <p14:tracePt t="113716" x="5286375" y="3340100"/>
          <p14:tracePt t="113732" x="5276850" y="3340100"/>
          <p14:tracePt t="113749" x="5259388" y="3330575"/>
          <p14:tracePt t="113766" x="5251450" y="3322638"/>
          <p14:tracePt t="113783" x="5241925" y="3322638"/>
          <p14:tracePt t="113856" x="5232400" y="3322638"/>
          <p14:tracePt t="113885" x="5224463" y="3322638"/>
          <p14:tracePt t="113900" x="5214938" y="3322638"/>
          <p14:tracePt t="113910" x="5197475" y="3322638"/>
          <p14:tracePt t="113923" x="5180013" y="3322638"/>
          <p14:tracePt t="113936" x="5143500" y="3322638"/>
          <p14:tracePt t="113950" x="5116513" y="3313113"/>
          <p14:tracePt t="113966" x="5081588" y="3303588"/>
          <p14:tracePt t="113984" x="5062538" y="3286125"/>
          <p14:tracePt t="113987" x="5045075" y="3276600"/>
          <p14:tracePt t="114003" x="5018088" y="3259138"/>
          <p14:tracePt t="114016" x="5010150" y="3241675"/>
          <p14:tracePt t="114033" x="4991100" y="3232150"/>
          <p14:tracePt t="114050" x="4973638" y="3205163"/>
          <p14:tracePt t="114053" x="4973638" y="3187700"/>
          <p14:tracePt t="114067" x="4965700" y="3170238"/>
          <p14:tracePt t="114083" x="4956175" y="3143250"/>
          <p14:tracePt t="114100" x="4956175" y="3125788"/>
          <p14:tracePt t="114116" x="4965700" y="3098800"/>
          <p14:tracePt t="114120" x="4965700" y="3081338"/>
          <p14:tracePt t="114134" x="4973638" y="3054350"/>
          <p14:tracePt t="114149" x="4983163" y="3027363"/>
          <p14:tracePt t="114166" x="5000625" y="3000375"/>
          <p14:tracePt t="114185" x="5027613" y="2955925"/>
          <p14:tracePt t="114200" x="5054600" y="2938463"/>
          <p14:tracePt t="114216" x="5089525" y="2911475"/>
          <p14:tracePt t="114233" x="5116513" y="2884488"/>
          <p14:tracePt t="114251" x="5170488" y="2857500"/>
          <p14:tracePt t="114266" x="5205413" y="2840038"/>
          <p14:tracePt t="114283" x="5241925" y="2840038"/>
          <p14:tracePt t="114300" x="5286375" y="2830513"/>
          <p14:tracePt t="114302" x="5303838" y="2830513"/>
          <p14:tracePt t="114321" x="5340350" y="2830513"/>
          <p14:tracePt t="114324" x="5357813" y="2830513"/>
          <p14:tracePt t="114339" x="5402263" y="2847975"/>
          <p14:tracePt t="114354" x="5456238" y="2874963"/>
          <p14:tracePt t="114368" x="5500688" y="2901950"/>
          <p14:tracePt t="114382" x="5537200" y="2928938"/>
          <p14:tracePt t="114400" x="5562600" y="2955925"/>
          <p14:tracePt t="114416" x="5581650" y="2982913"/>
          <p14:tracePt t="114420" x="5589588" y="2990850"/>
          <p14:tracePt t="114434" x="5608638" y="3017838"/>
          <p14:tracePt t="114450" x="5616575" y="3054350"/>
          <p14:tracePt t="114466" x="5626100" y="3081338"/>
          <p14:tracePt t="114483" x="5634038" y="3108325"/>
          <p14:tracePt t="114486" x="5634038" y="3116263"/>
          <p14:tracePt t="114502" x="5634038" y="3143250"/>
          <p14:tracePt t="114516" x="5634038" y="3152775"/>
          <p14:tracePt t="114533" x="5634038" y="3170238"/>
          <p14:tracePt t="114551" x="5634038" y="3187700"/>
          <p14:tracePt t="114567" x="5634038" y="3214688"/>
          <p14:tracePt t="114583" x="5608638" y="3241675"/>
          <p14:tracePt t="114599" x="5589588" y="3268663"/>
          <p14:tracePt t="114619" x="5554663" y="3322638"/>
          <p14:tracePt t="114634" x="5527675" y="3340100"/>
          <p14:tracePt t="114650" x="5500688" y="3357563"/>
          <p14:tracePt t="114666" x="5473700" y="3384550"/>
          <p14:tracePt t="114669" x="5456238" y="3384550"/>
          <p14:tracePt t="114684" x="5429250" y="3411538"/>
          <p14:tracePt t="114700" x="5375275" y="3419475"/>
          <p14:tracePt t="114717" x="5322888" y="3438525"/>
          <p14:tracePt t="114735" x="5251450" y="3438525"/>
          <p14:tracePt t="114750" x="5205413" y="3438525"/>
          <p14:tracePt t="114767" x="5170488" y="3438525"/>
          <p14:tracePt t="114784" x="5133975" y="3429000"/>
          <p14:tracePt t="114787" x="5126038" y="3419475"/>
          <p14:tracePt t="114802" x="5089525" y="3402013"/>
          <p14:tracePt t="114816" x="5062538" y="3375025"/>
          <p14:tracePt t="114833" x="5037138" y="3357563"/>
          <p14:tracePt t="114850" x="5010150" y="3330575"/>
          <p14:tracePt t="114853" x="4991100" y="3313113"/>
          <p14:tracePt t="114867" x="4973638" y="3286125"/>
          <p14:tracePt t="114884" x="4965700" y="3268663"/>
          <p14:tracePt t="114901" x="4946650" y="3251200"/>
          <p14:tracePt t="114919" x="4938713" y="3224213"/>
          <p14:tracePt t="114935" x="4929188" y="3214688"/>
          <p14:tracePt t="114950" x="4929188" y="3197225"/>
          <p14:tracePt t="114966" x="4929188" y="3187700"/>
          <p14:tracePt t="114985" x="4929188" y="3160713"/>
          <p14:tracePt t="115000" x="4929188" y="3143250"/>
          <p14:tracePt t="115016" x="4929188" y="3116263"/>
          <p14:tracePt t="115033" x="4938713" y="3089275"/>
          <p14:tracePt t="115036" x="4938713" y="3071813"/>
          <p14:tracePt t="115051" x="4946650" y="3054350"/>
          <p14:tracePt t="115066" x="4956175" y="3017838"/>
          <p14:tracePt t="115083" x="4956175" y="3000375"/>
          <p14:tracePt t="115100" x="4965700" y="2982913"/>
          <p14:tracePt t="115118" x="4983163" y="2955925"/>
          <p14:tracePt t="115133" x="5000625" y="2938463"/>
          <p14:tracePt t="115150" x="5027613" y="2919413"/>
          <p14:tracePt t="115154" x="5045075" y="2911475"/>
          <p14:tracePt t="115169" x="5089525" y="2894013"/>
          <p14:tracePt t="115183" x="5143500" y="2884488"/>
          <p14:tracePt t="115200" x="5205413" y="2884488"/>
          <p14:tracePt t="115216" x="5259388" y="2884488"/>
          <p14:tracePt t="115220" x="5286375" y="2884488"/>
          <p14:tracePt t="115235" x="5330825" y="2884488"/>
          <p14:tracePt t="115249" x="5367338" y="2884488"/>
          <p14:tracePt t="115267" x="5402263" y="2901950"/>
          <p14:tracePt t="115283" x="5429250" y="2911475"/>
          <p14:tracePt t="115286" x="5438775" y="2919413"/>
          <p14:tracePt t="115300" x="5465763" y="2938463"/>
          <p14:tracePt t="115317" x="5491163" y="2955925"/>
          <p14:tracePt t="115333" x="5518150" y="2973388"/>
          <p14:tracePt t="115353" x="5545138" y="3000375"/>
          <p14:tracePt t="115366" x="5554663" y="3000375"/>
          <p14:tracePt t="115384" x="5562600" y="3009900"/>
          <p14:tracePt t="115400" x="5572125" y="3017838"/>
          <p14:tracePt t="115419" x="5572125" y="3036888"/>
          <p14:tracePt t="115434" x="5572125" y="3044825"/>
          <p14:tracePt t="115450" x="5572125" y="3062288"/>
          <p14:tracePt t="115467" x="5554663" y="3071813"/>
          <p14:tracePt t="115470" x="5554663" y="3081338"/>
          <p14:tracePt t="115484" x="5545138" y="3098800"/>
          <p14:tracePt t="115500" x="5537200" y="3098800"/>
          <p14:tracePt t="115517" x="5527675" y="3116263"/>
          <p14:tracePt t="115535" x="5500688" y="3125788"/>
          <p14:tracePt t="115550" x="5473700" y="3125788"/>
          <p14:tracePt t="116989" x="5465763" y="3133725"/>
          <p14:tracePt t="116997" x="5465763" y="3143250"/>
          <p14:tracePt t="117011" x="5465763" y="3152775"/>
          <p14:tracePt t="117033" x="5465763" y="3160713"/>
          <p14:tracePt t="117055" x="5465763" y="3170238"/>
          <p14:tracePt t="117066" x="5465763" y="3179763"/>
          <p14:tracePt t="117076" x="5465763" y="3187700"/>
          <p14:tracePt t="117100" x="5456238" y="3197225"/>
          <p14:tracePt t="117136" x="5438775" y="3214688"/>
          <p14:tracePt t="117151" x="5429250" y="3214688"/>
          <p14:tracePt t="117168" x="5429250" y="3224213"/>
          <p14:tracePt t="117184" x="5419725" y="3232150"/>
          <p14:tracePt t="117202" x="5411788" y="3241675"/>
          <p14:tracePt t="117217" x="5402263" y="3251200"/>
          <p14:tracePt t="117234" x="5394325" y="3259138"/>
          <p14:tracePt t="117252" x="5375275" y="3268663"/>
          <p14:tracePt t="117267" x="5367338" y="3268663"/>
          <p14:tracePt t="117284" x="5357813" y="3276600"/>
          <p14:tracePt t="117301" x="5348288" y="3276600"/>
          <p14:tracePt t="117321" x="5340350" y="3276600"/>
          <p14:tracePt t="117576" x="5251450" y="3276600"/>
          <p14:tracePt t="117585" x="5108575" y="3276600"/>
          <p14:tracePt t="117601" x="4813300" y="3276600"/>
          <p14:tracePt t="117605" x="4589463" y="3276600"/>
          <p14:tracePt t="117620" x="4214813" y="3276600"/>
          <p14:tracePt t="117651" x="3813175" y="3259138"/>
          <p14:tracePt t="117685" x="3544888" y="3232150"/>
          <p14:tracePt t="117717" x="3482975" y="3232150"/>
          <p14:tracePt t="117734" x="3473450" y="3232150"/>
          <p14:tracePt t="117752" x="3465513" y="3232150"/>
          <p14:tracePt t="117767" x="3455988" y="3232150"/>
          <p14:tracePt t="118017" x="3482975" y="3232150"/>
          <p14:tracePt t="118030" x="3598863" y="3232150"/>
          <p14:tracePt t="118045" x="3751263" y="3214688"/>
          <p14:tracePt t="118055" x="3813175" y="3214688"/>
          <p14:tracePt t="118068" x="3929063" y="3197225"/>
          <p14:tracePt t="118084" x="4037013" y="3197225"/>
          <p14:tracePt t="118101" x="4170363" y="3187700"/>
          <p14:tracePt t="118104" x="4232275" y="3187700"/>
          <p14:tracePt t="118119" x="4357688" y="3187700"/>
          <p14:tracePt t="118134" x="4438650" y="3187700"/>
          <p14:tracePt t="118151" x="4500563" y="3187700"/>
          <p14:tracePt t="118172" x="4625975" y="3187700"/>
          <p14:tracePt t="118185" x="4714875" y="3187700"/>
          <p14:tracePt t="118201" x="4776788" y="3187700"/>
          <p14:tracePt t="118218" x="4830763" y="3197225"/>
          <p14:tracePt t="118236" x="4911725" y="3197225"/>
          <p14:tracePt t="118253" x="4956175" y="3197225"/>
          <p14:tracePt t="118268" x="4991100" y="3197225"/>
          <p14:tracePt t="118284" x="5027613" y="3197225"/>
          <p14:tracePt t="118287" x="5045075" y="3197225"/>
          <p14:tracePt t="118302" x="5062538" y="3197225"/>
          <p14:tracePt t="118318" x="5089525" y="3197225"/>
          <p14:tracePt t="118335" x="5108575" y="3197225"/>
          <p14:tracePt t="118354" x="5126038" y="3197225"/>
          <p14:tracePt t="118368" x="5133975" y="3197225"/>
          <p14:tracePt t="118385" x="5143500" y="3197225"/>
          <p14:tracePt t="118413" x="5153025" y="3197225"/>
          <p14:tracePt t="118510" x="5170488" y="3197225"/>
          <p14:tracePt t="118530" x="5180013" y="3197225"/>
          <p14:tracePt t="118544" x="5180013" y="3205163"/>
          <p14:tracePt t="118553" x="5187950" y="3205163"/>
          <p14:tracePt t="118568" x="5187950" y="3214688"/>
          <p14:tracePt t="118584" x="5197475" y="3214688"/>
          <p14:tracePt t="118602" x="5205413" y="3224213"/>
          <p14:tracePt t="118618" x="5214938" y="3232150"/>
          <p14:tracePt t="118634" x="5224463" y="3232150"/>
          <p14:tracePt t="118651" x="5241925" y="3241675"/>
          <p14:tracePt t="118676" x="5251450" y="3241675"/>
          <p14:tracePt t="118698" x="5259388" y="3241675"/>
          <p14:tracePt t="118999" x="5251450" y="3241675"/>
          <p14:tracePt t="119007" x="5241925" y="3232150"/>
          <p14:tracePt t="119018" x="5232400" y="3232150"/>
          <p14:tracePt t="119035" x="5224463" y="3224213"/>
          <p14:tracePt t="119051" x="5214938" y="3214688"/>
          <p14:tracePt t="119068" x="5205413" y="3205163"/>
          <p14:tracePt t="119087" x="5197475" y="3197225"/>
          <p14:tracePt t="119119" x="5187950" y="3179763"/>
          <p14:tracePt t="119154" x="5187950" y="3152775"/>
          <p14:tracePt t="119185" x="5187950" y="3133725"/>
          <p14:tracePt t="119201" x="5187950" y="3116263"/>
          <p14:tracePt t="119219" x="5187950" y="3098800"/>
          <p14:tracePt t="119235" x="5187950" y="3089275"/>
          <p14:tracePt t="119251" x="5187950" y="3071813"/>
          <p14:tracePt t="119268" x="5187950" y="3062288"/>
          <p14:tracePt t="119285" x="5187950" y="3054350"/>
          <p14:tracePt t="119301" x="5197475" y="3044825"/>
          <p14:tracePt t="119318" x="5205413" y="3036888"/>
          <p14:tracePt t="119323" x="5205413" y="3027363"/>
          <p14:tracePt t="119336" x="5214938" y="3017838"/>
          <p14:tracePt t="119354" x="5224463" y="3009900"/>
          <p14:tracePt t="119369" x="5241925" y="2990850"/>
          <p14:tracePt t="119385" x="5268913" y="2973388"/>
          <p14:tracePt t="119388" x="5286375" y="2973388"/>
          <p14:tracePt t="119403" x="5330825" y="2965450"/>
          <p14:tracePt t="119418" x="5367338" y="2955925"/>
          <p14:tracePt t="119435" x="5394325" y="2955925"/>
          <p14:tracePt t="119451" x="5438775" y="2955925"/>
          <p14:tracePt t="119455" x="5446713" y="2955925"/>
          <p14:tracePt t="119469" x="5473700" y="2973388"/>
          <p14:tracePt t="119485" x="5491163" y="2982913"/>
          <p14:tracePt t="119502" x="5518150" y="3000375"/>
          <p14:tracePt t="119521" x="5545138" y="3027363"/>
          <p14:tracePt t="119536" x="5554663" y="3044825"/>
          <p14:tracePt t="119551" x="5572125" y="3062288"/>
          <p14:tracePt t="119568" x="5589588" y="3089275"/>
          <p14:tracePt t="119572" x="5599113" y="3108325"/>
          <p14:tracePt t="119588" x="5608638" y="3125788"/>
          <p14:tracePt t="119601" x="5616575" y="3152775"/>
          <p14:tracePt t="119618" x="5616575" y="3179763"/>
          <p14:tracePt t="119635" x="5616575" y="3187700"/>
          <p14:tracePt t="119654" x="5616575" y="3214688"/>
          <p14:tracePt t="119668" x="5599113" y="3232150"/>
          <p14:tracePt t="119685" x="5581650" y="3251200"/>
          <p14:tracePt t="119702" x="5537200" y="3276600"/>
          <p14:tracePt t="119705" x="5510213" y="3295650"/>
          <p14:tracePt t="119719" x="5446713" y="3322638"/>
          <p14:tracePt t="119735" x="5402263" y="3322638"/>
          <p14:tracePt t="119751" x="5367338" y="3330575"/>
          <p14:tracePt t="119770" x="5303838" y="3330575"/>
          <p14:tracePt t="119785" x="5259388" y="3330575"/>
          <p14:tracePt t="119802" x="5241925" y="3330575"/>
          <p14:tracePt t="119818" x="5214938" y="3322638"/>
          <p14:tracePt t="119822" x="5205413" y="3322638"/>
          <p14:tracePt t="119836" x="5180013" y="3313113"/>
          <p14:tracePt t="119852" x="5153025" y="3303588"/>
          <p14:tracePt t="119869" x="5143500" y="3295650"/>
          <p14:tracePt t="119885" x="5126038" y="3286125"/>
          <p14:tracePt t="119888" x="5126038" y="3276600"/>
          <p14:tracePt t="119903" x="5116513" y="3276600"/>
          <p14:tracePt t="119918" x="5108575" y="3268663"/>
          <p14:tracePt t="119935" x="5099050" y="3259138"/>
          <p14:tracePt t="119954" x="5089525" y="3251200"/>
          <p14:tracePt t="119968" x="5089525" y="3241675"/>
          <p14:tracePt t="119985" x="5089525" y="3232150"/>
          <p14:tracePt t="120005" x="5089525" y="3224213"/>
          <p14:tracePt t="120027" x="5089525" y="3214688"/>
          <p14:tracePt t="120043" x="5089525" y="3205163"/>
          <p14:tracePt t="123705" x="5089525" y="3197225"/>
          <p14:tracePt t="123712" x="5099050" y="3179763"/>
          <p14:tracePt t="123720" x="5108575" y="3170238"/>
          <p14:tracePt t="123737" x="5133975" y="3143250"/>
          <p14:tracePt t="123755" x="5205413" y="3098800"/>
          <p14:tracePt t="123770" x="5259388" y="3062288"/>
          <p14:tracePt t="123786" x="5330825" y="3036888"/>
          <p14:tracePt t="123822" x="5491163" y="2990850"/>
          <p14:tracePt t="123853" x="5768975" y="2955925"/>
          <p14:tracePt t="123887" x="6180138" y="2928938"/>
          <p14:tracePt t="123904" x="6402388" y="2919413"/>
          <p14:tracePt t="123920" x="6608763" y="2911475"/>
          <p14:tracePt t="123939" x="6956425" y="2911475"/>
          <p14:tracePt t="123953" x="7134225" y="2928938"/>
          <p14:tracePt t="123970" x="7259638" y="2955925"/>
          <p14:tracePt t="123987" x="7348538" y="2982913"/>
          <p14:tracePt t="123990" x="7385050" y="2982913"/>
          <p14:tracePt t="124004" x="7402513" y="3000375"/>
          <p14:tracePt t="124263" x="7446963" y="2990850"/>
          <p14:tracePt t="124269" x="7510463" y="2955925"/>
          <p14:tracePt t="124278" x="7562850" y="2928938"/>
          <p14:tracePt t="124291" x="7661275" y="2884488"/>
          <p14:tracePt t="124306" x="7759700" y="2857500"/>
          <p14:tracePt t="124321" x="7804150" y="2830513"/>
          <p14:tracePt t="124337" x="7848600" y="2813050"/>
          <p14:tracePt t="124353" x="7867650" y="2803525"/>
          <p14:tracePt t="124373" x="7894638" y="2795588"/>
          <p14:tracePt t="124387" x="7902575" y="2786063"/>
          <p14:tracePt t="124403" x="7912100" y="2786063"/>
          <p14:tracePt t="124420" x="7920038" y="2786063"/>
          <p14:tracePt t="124446" x="7929563" y="2786063"/>
          <p14:tracePt t="124563" x="7929563" y="2776538"/>
          <p14:tracePt t="124636" x="7929563" y="2768600"/>
          <p14:tracePt t="124650" x="7939088" y="2768600"/>
          <p14:tracePt t="124659" x="7947025" y="2768600"/>
          <p14:tracePt t="124673" x="7947025" y="2759075"/>
          <p14:tracePt t="124687" x="7956550" y="2751138"/>
          <p14:tracePt t="124703" x="7956550" y="2741613"/>
          <p14:tracePt t="124724" x="7956550" y="2732088"/>
          <p14:tracePt t="125099" x="7956550" y="2724150"/>
          <p14:tracePt t="125114" x="7939088" y="2714625"/>
          <p14:tracePt t="125121" x="7920038" y="2714625"/>
          <p14:tracePt t="125137" x="7902575" y="2714625"/>
          <p14:tracePt t="125154" x="7858125" y="2714625"/>
          <p14:tracePt t="125157" x="7848600" y="2705100"/>
          <p14:tracePt t="125172" x="7831138" y="2705100"/>
          <p14:tracePt t="125187" x="7813675" y="2705100"/>
          <p14:tracePt t="125220" x="7804150" y="2705100"/>
          <p14:tracePt t="126068" x="7804150" y="2697163"/>
          <p14:tracePt t="126075" x="7796213" y="2697163"/>
          <p14:tracePt t="126089" x="7796213" y="2687638"/>
          <p14:tracePt t="126104" x="7786688" y="2679700"/>
          <p14:tracePt t="126121" x="7777163" y="2679700"/>
          <p14:tracePt t="126141" x="7769225" y="2660650"/>
          <p14:tracePt t="126156" x="7759700" y="2652713"/>
          <p14:tracePt t="126177" x="7751763" y="2643188"/>
          <p14:tracePt t="126204" x="7742238" y="2643188"/>
          <p14:tracePt t="126237" x="7724775" y="2643188"/>
          <p14:tracePt t="126275" x="7724775" y="2633663"/>
          <p14:tracePt t="126288" x="7715250" y="2625725"/>
          <p14:tracePt t="126305" x="7705725" y="2616200"/>
          <p14:tracePt t="126321" x="7697788" y="2616200"/>
          <p14:tracePt t="126339" x="7688263" y="2608263"/>
          <p14:tracePt t="126354" x="7688263" y="2598738"/>
          <p14:tracePt t="126371" x="7680325" y="2589213"/>
          <p14:tracePt t="126388" x="7670800" y="2581275"/>
          <p14:tracePt t="126404" x="7670800" y="2571750"/>
          <p14:tracePt t="126421" x="7670800" y="2562225"/>
          <p14:tracePt t="126441" x="7670800" y="2554288"/>
          <p14:tracePt t="126456" x="7661275" y="2544763"/>
          <p14:tracePt t="126477" x="7661275" y="2536825"/>
          <p14:tracePt t="126487" x="7661275" y="2527300"/>
          <p14:tracePt t="126504" x="7661275" y="2509838"/>
          <p14:tracePt t="126523" x="7661275" y="2490788"/>
          <p14:tracePt t="126538" x="7670800" y="2455863"/>
          <p14:tracePt t="126554" x="7688263" y="2438400"/>
          <p14:tracePt t="126571" x="7705725" y="2419350"/>
          <p14:tracePt t="126574" x="7705725" y="2411413"/>
          <p14:tracePt t="126591" x="7732713" y="2393950"/>
          <p14:tracePt t="126604" x="7751763" y="2384425"/>
          <p14:tracePt t="126621" x="7769225" y="2374900"/>
          <p14:tracePt t="126640" x="7804150" y="2357438"/>
          <p14:tracePt t="126655" x="7823200" y="2347913"/>
          <p14:tracePt t="126672" x="7858125" y="2347913"/>
          <p14:tracePt t="126687" x="7894638" y="2339975"/>
          <p14:tracePt t="126691" x="7902575" y="2339975"/>
          <p14:tracePt t="126706" x="7939088" y="2339975"/>
          <p14:tracePt t="126721" x="7966075" y="2339975"/>
          <p14:tracePt t="126738" x="7991475" y="2347913"/>
          <p14:tracePt t="126754" x="8018463" y="2347913"/>
          <p14:tracePt t="126757" x="8037513" y="2357438"/>
          <p14:tracePt t="126772" x="8062913" y="2366963"/>
          <p14:tracePt t="126788" x="8089900" y="2374900"/>
          <p14:tracePt t="126804" x="8116888" y="2393950"/>
          <p14:tracePt t="126821" x="8134350" y="2411413"/>
          <p14:tracePt t="126825" x="8153400" y="2419350"/>
          <p14:tracePt t="126840" x="8161338" y="2438400"/>
          <p14:tracePt t="126854" x="8180388" y="2455863"/>
          <p14:tracePt t="126871" x="8197850" y="2473325"/>
          <p14:tracePt t="126891" x="8215313" y="2490788"/>
          <p14:tracePt t="126905" x="8215313" y="2500313"/>
          <p14:tracePt t="126921" x="8224838" y="2509838"/>
          <p14:tracePt t="126938" x="8224838" y="2527300"/>
          <p14:tracePt t="126956" x="8224838" y="2544763"/>
          <p14:tracePt t="126971" x="8224838" y="2562225"/>
          <p14:tracePt t="126988" x="8224838" y="2571750"/>
          <p14:tracePt t="127007" x="8205788" y="2589213"/>
          <p14:tracePt t="127023" x="8180388" y="2608263"/>
          <p14:tracePt t="127038" x="8134350" y="2633663"/>
          <p14:tracePt t="127054" x="8081963" y="2652713"/>
          <p14:tracePt t="127059" x="8054975" y="2670175"/>
          <p14:tracePt t="127074" x="8001000" y="2679700"/>
          <p14:tracePt t="127088" x="7947025" y="2705100"/>
          <p14:tracePt t="127105" x="7902575" y="2705100"/>
          <p14:tracePt t="127124" x="7848600" y="2714625"/>
          <p14:tracePt t="127140" x="7813675" y="2714625"/>
          <p14:tracePt t="127154" x="7786688" y="2714625"/>
          <p14:tracePt t="127171" x="7759700" y="2714625"/>
          <p14:tracePt t="127190" x="7724775" y="2697163"/>
          <p14:tracePt t="127205" x="7697788" y="2697163"/>
          <p14:tracePt t="127221" x="7680325" y="2679700"/>
          <p14:tracePt t="127238" x="7661275" y="2670175"/>
          <p14:tracePt t="127257" x="7643813" y="2660650"/>
          <p14:tracePt t="127273" x="7634288" y="2652713"/>
          <p14:tracePt t="127293" x="7626350" y="2643188"/>
          <p14:tracePt t="127315" x="7616825" y="2633663"/>
          <p14:tracePt t="127323" x="7616825" y="2625725"/>
          <p14:tracePt t="127345" x="7616825" y="2616200"/>
          <p14:tracePt t="127368" x="7616825" y="2608263"/>
          <p14:tracePt t="127381" x="7616825" y="2598738"/>
          <p14:tracePt t="127389" x="7616825" y="2589213"/>
          <p14:tracePt t="127411" x="7616825" y="2581275"/>
          <p14:tracePt t="127433" x="7616825" y="2571750"/>
          <p14:tracePt t="127455" x="7616825" y="2562225"/>
          <p14:tracePt t="127464" x="7616825" y="2554288"/>
          <p14:tracePt t="127472" x="7616825" y="2544763"/>
          <p14:tracePt t="127488" x="7616825" y="2527300"/>
          <p14:tracePt t="127506" x="7643813" y="2500313"/>
          <p14:tracePt t="127521" x="7670800" y="2490788"/>
          <p14:tracePt t="127539" x="7697788" y="2465388"/>
          <p14:tracePt t="127542" x="7705725" y="2465388"/>
          <p14:tracePt t="127555" x="7715250" y="2465388"/>
          <p14:tracePt t="127572" x="7742238" y="2455863"/>
          <p14:tracePt t="127588" x="7759700" y="2438400"/>
          <p14:tracePt t="127605" x="7769225" y="2438400"/>
          <p14:tracePt t="127623" x="7786688" y="2438400"/>
          <p14:tracePt t="127638" x="7796213" y="2438400"/>
          <p14:tracePt t="127654" x="7804150" y="2438400"/>
          <p14:tracePt t="127671" x="7823200" y="2438400"/>
          <p14:tracePt t="127675" x="7831138" y="2438400"/>
          <p14:tracePt t="127689" x="7858125" y="2446338"/>
          <p14:tracePt t="127704" x="7885113" y="2446338"/>
          <p14:tracePt t="127722" x="7920038" y="2455863"/>
          <p14:tracePt t="127738" x="7956550" y="2473325"/>
          <p14:tracePt t="127741" x="7966075" y="2473325"/>
          <p14:tracePt t="127755" x="7991475" y="2482850"/>
          <p14:tracePt t="127771" x="8010525" y="2490788"/>
          <p14:tracePt t="127788" x="8027988" y="2490788"/>
          <p14:tracePt t="127807" x="8054975" y="2500313"/>
          <p14:tracePt t="127821" x="8072438" y="2517775"/>
          <p14:tracePt t="127838" x="8081963" y="2517775"/>
          <p14:tracePt t="127855" x="8081963" y="2527300"/>
          <p14:tracePt t="127874" x="8089900" y="2536825"/>
          <p14:tracePt t="127888" x="8108950" y="2536825"/>
          <p14:tracePt t="127909" x="8116888" y="2536825"/>
          <p14:tracePt t="127947" x="8116888" y="2544763"/>
          <p14:tracePt t="128035" x="8116888" y="2554288"/>
          <p14:tracePt t="128057" x="8108950" y="2562225"/>
          <p14:tracePt t="128064" x="8099425" y="2562225"/>
          <p14:tracePt t="128071" x="8089900" y="2581275"/>
          <p14:tracePt t="128088" x="8054975" y="2589213"/>
          <p14:tracePt t="128105" x="8027988" y="2608263"/>
          <p14:tracePt t="128108" x="8001000" y="2608263"/>
          <p14:tracePt t="128122" x="7974013" y="2616200"/>
          <p14:tracePt t="128138" x="7947025" y="2625725"/>
          <p14:tracePt t="128155" x="7929563" y="2633663"/>
          <p14:tracePt t="128174" x="7894638" y="2633663"/>
          <p14:tracePt t="128189" x="7867650" y="2633663"/>
          <p14:tracePt t="128204" x="7848600" y="2633663"/>
          <p14:tracePt t="128221" x="7840663" y="2633663"/>
          <p14:tracePt t="128241" x="7813675" y="2633663"/>
          <p14:tracePt t="128255" x="7796213" y="2633663"/>
          <p14:tracePt t="128272" x="7786688" y="2633663"/>
          <p14:tracePt t="128291" x="7742238" y="2633663"/>
          <p14:tracePt t="128307" x="7715250" y="2625725"/>
          <p14:tracePt t="128322" x="7680325" y="2616200"/>
          <p14:tracePt t="128338" x="7653338" y="2608263"/>
          <p14:tracePt t="128357" x="7634288" y="2598738"/>
          <p14:tracePt t="128372" x="7626350" y="2589213"/>
          <p14:tracePt t="128388" x="7608888" y="2581275"/>
          <p14:tracePt t="128417" x="7608888" y="2571750"/>
          <p14:tracePt t="128438" x="7608888" y="2562225"/>
          <p14:tracePt t="128461" x="7608888" y="2554288"/>
          <p14:tracePt t="128482" x="7608888" y="2544763"/>
          <p14:tracePt t="128504" x="7608888" y="2536825"/>
          <p14:tracePt t="128534" x="7608888" y="2527300"/>
          <p14:tracePt t="128556" x="7608888" y="2517775"/>
          <p14:tracePt t="128578" x="7608888" y="2509838"/>
          <p14:tracePt t="128587" x="7608888" y="2500313"/>
          <p14:tracePt t="128600" x="7616825" y="2490788"/>
          <p14:tracePt t="128606" x="7616825" y="2473325"/>
          <p14:tracePt t="128623" x="7626350" y="2455863"/>
          <p14:tracePt t="128638" x="7643813" y="2446338"/>
          <p14:tracePt t="128655" x="7661275" y="2428875"/>
          <p14:tracePt t="128658" x="7670800" y="2419350"/>
          <p14:tracePt t="128674" x="7705725" y="2401888"/>
          <p14:tracePt t="128688" x="7732713" y="2393950"/>
          <p14:tracePt t="128705" x="7769225" y="2384425"/>
          <p14:tracePt t="128722" x="7796213" y="2384425"/>
          <p14:tracePt t="128725" x="7813675" y="2384425"/>
          <p14:tracePt t="128740" x="7858125" y="2384425"/>
          <p14:tracePt t="128755" x="7894638" y="2401888"/>
          <p14:tracePt t="128772" x="7929563" y="2411413"/>
          <p14:tracePt t="128775" x="7947025" y="2411413"/>
          <p14:tracePt t="128791" x="7983538" y="2428875"/>
          <p14:tracePt t="128805" x="8010525" y="2438400"/>
          <p14:tracePt t="128822" x="8037513" y="2446338"/>
          <p14:tracePt t="128838" x="8045450" y="2455863"/>
          <p14:tracePt t="128857" x="8062913" y="2465388"/>
          <p14:tracePt t="128872" x="8072438" y="2473325"/>
          <p14:tracePt t="128888" x="8081963" y="2473325"/>
          <p14:tracePt t="128908" x="8089900" y="2473325"/>
          <p14:tracePt t="128922" x="8099425" y="2482850"/>
          <p14:tracePt t="128938" x="8108950" y="2482850"/>
          <p14:tracePt t="128955" x="8108950" y="2490788"/>
          <p14:tracePt t="128973" x="8116888" y="2490788"/>
          <p14:tracePt t="128988" x="8126413" y="2490788"/>
          <p14:tracePt t="129005" x="8126413" y="2500313"/>
          <p14:tracePt t="129033" x="8126413" y="2509838"/>
          <p14:tracePt t="129055" x="8134350" y="2509838"/>
          <p14:tracePt t="129070" x="8134350" y="2517775"/>
          <p14:tracePt t="129091" x="8134350" y="2527300"/>
          <p14:tracePt t="129114" x="8134350" y="2536825"/>
          <p14:tracePt t="129121" x="8134350" y="2544763"/>
          <p14:tracePt t="129153" x="8134350" y="2554288"/>
          <p14:tracePt t="129195" x="8134350" y="2562225"/>
          <p14:tracePt t="129216" x="8134350" y="2571750"/>
          <p14:tracePt t="129232" x="8126413" y="2571750"/>
          <p14:tracePt t="129260" x="8116888" y="2571750"/>
          <p14:tracePt t="129312" x="8108950" y="2571750"/>
          <p14:tracePt t="129408" x="8099425" y="2571750"/>
          <p14:tracePt t="130868" x="8089900" y="2581275"/>
          <p14:tracePt t="130875" x="8062913" y="2598738"/>
          <p14:tracePt t="130890" x="8027988" y="2625725"/>
          <p14:tracePt t="130906" x="7983538" y="2652713"/>
          <p14:tracePt t="130923" x="7920038" y="2679700"/>
          <p14:tracePt t="130927" x="7894638" y="2697163"/>
          <p14:tracePt t="130941" x="7813675" y="2724150"/>
          <p14:tracePt t="130955" x="7715250" y="2751138"/>
          <p14:tracePt t="130989" x="7581900" y="2786063"/>
          <p14:tracePt t="131023" x="7323138" y="2830513"/>
          <p14:tracePt t="131056" x="7099300" y="2857500"/>
          <p14:tracePt t="131059" x="7062788" y="2857500"/>
          <p14:tracePt t="131072" x="7027863" y="2857500"/>
          <p14:tracePt t="131073" x="7000875" y="2857500"/>
          <p14:tracePt t="131089" x="6929438" y="2857500"/>
          <p14:tracePt t="131106" x="6875463" y="2867025"/>
          <p14:tracePt t="131125" x="6777038" y="2867025"/>
          <p14:tracePt t="131139" x="6724650" y="2874963"/>
          <p14:tracePt t="131156" x="6670675" y="2884488"/>
          <p14:tracePt t="131173" x="6643688" y="2894013"/>
          <p14:tracePt t="131176" x="6626225" y="2894013"/>
          <p14:tracePt t="131190" x="6581775" y="2911475"/>
          <p14:tracePt t="131206" x="6527800" y="2919413"/>
          <p14:tracePt t="131223" x="6473825" y="2938463"/>
          <p14:tracePt t="131239" x="6394450" y="2955925"/>
          <p14:tracePt t="131242" x="6367463" y="2965450"/>
          <p14:tracePt t="131256" x="6303963" y="2982913"/>
          <p14:tracePt t="131273" x="6242050" y="3000375"/>
          <p14:tracePt t="131290" x="6197600" y="3027363"/>
          <p14:tracePt t="131306" x="6161088" y="3036888"/>
          <p14:tracePt t="131309" x="6126163" y="3054350"/>
          <p14:tracePt t="131325" x="6089650" y="3062288"/>
          <p14:tracePt t="131339" x="6037263" y="3089275"/>
          <p14:tracePt t="131356" x="5938838" y="3125788"/>
          <p14:tracePt t="131359" x="5902325" y="3143250"/>
          <p14:tracePt t="131374" x="5840413" y="3160713"/>
          <p14:tracePt t="131389" x="5786438" y="3187700"/>
          <p14:tracePt t="131406" x="5732463" y="3197225"/>
          <p14:tracePt t="131423" x="5688013" y="3214688"/>
          <p14:tracePt t="131426" x="5661025" y="3224213"/>
          <p14:tracePt t="131441" x="5626100" y="3241675"/>
          <p14:tracePt t="131456" x="5581650" y="3251200"/>
          <p14:tracePt t="131473" x="5545138" y="3251200"/>
          <p14:tracePt t="131492" x="5518150" y="3259138"/>
          <p14:tracePt t="131506" x="5510213" y="3259138"/>
          <p14:tracePt t="131523" x="5500688" y="3259138"/>
          <p14:tracePt t="132270" x="5483225" y="3259138"/>
          <p14:tracePt t="132277" x="5465763" y="3259138"/>
          <p14:tracePt t="132293" x="5429250" y="3259138"/>
          <p14:tracePt t="132306" x="5375275" y="3259138"/>
          <p14:tracePt t="132323" x="5259388" y="3259138"/>
          <p14:tracePt t="132340" x="5143500" y="3251200"/>
          <p14:tracePt t="132344" x="5089525" y="3241675"/>
          <p14:tracePt t="132358" x="4867275" y="3214688"/>
          <p14:tracePt t="132373" x="4670425" y="3197225"/>
          <p14:tracePt t="132406" x="4357688" y="3133725"/>
          <p14:tracePt t="132440" x="4170363" y="3071813"/>
          <p14:tracePt t="132474" x="4125913" y="3071813"/>
          <p14:tracePt t="132813" x="4116388" y="3071813"/>
          <p14:tracePt t="132821" x="4098925" y="3071813"/>
          <p14:tracePt t="132828" x="4089400" y="3062288"/>
          <p14:tracePt t="132842" x="4071938" y="3062288"/>
          <p14:tracePt t="132858" x="4054475" y="3054350"/>
          <p14:tracePt t="132873" x="4044950" y="3054350"/>
          <p14:tracePt t="132894" x="4037013" y="3054350"/>
          <p14:tracePt t="132923" x="4027488" y="3054350"/>
          <p14:tracePt t="132957" x="4010025" y="3054350"/>
          <p14:tracePt t="132990" x="4000500" y="3054350"/>
          <p14:tracePt t="133063" x="3990975" y="3054350"/>
          <p14:tracePt t="133070" x="3983038" y="3054350"/>
          <p14:tracePt t="133092" x="3973513" y="3054350"/>
          <p14:tracePt t="133114" x="3965575" y="3054350"/>
          <p14:tracePt t="133136" x="3956050" y="3054350"/>
          <p14:tracePt t="133152" x="3946525" y="3054350"/>
          <p14:tracePt t="133173" x="3938588" y="3054350"/>
          <p14:tracePt t="133181" x="3929063" y="3054350"/>
          <p14:tracePt t="133195" x="3911600" y="3054350"/>
          <p14:tracePt t="133206" x="3902075" y="3054350"/>
          <p14:tracePt t="133224" x="3867150" y="3062288"/>
          <p14:tracePt t="133240" x="3840163" y="3062288"/>
          <p14:tracePt t="133257" x="3822700" y="3081338"/>
          <p14:tracePt t="133275" x="3803650" y="3081338"/>
          <p14:tracePt t="133290" x="3795713" y="3081338"/>
          <p14:tracePt t="133307" x="3786188" y="3081338"/>
          <p14:tracePt t="133694" x="3776663" y="3098800"/>
          <p14:tracePt t="133703" x="3768725" y="3108325"/>
          <p14:tracePt t="133711" x="3759200" y="3116263"/>
          <p14:tracePt t="133724" x="3741738" y="3133725"/>
          <p14:tracePt t="133740" x="3732213" y="3143250"/>
          <p14:tracePt t="133759" x="3714750" y="3170238"/>
          <p14:tracePt t="133774" x="3697288" y="3187700"/>
          <p14:tracePt t="133807" x="3687763" y="3197225"/>
          <p14:tracePt t="133840" x="3670300" y="3214688"/>
          <p14:tracePt t="133874" x="3670300" y="3232150"/>
          <p14:tracePt t="134436" x="3670300" y="3241675"/>
          <p14:tracePt t="134531" x="3660775" y="3241675"/>
          <p14:tracePt t="134664" x="3652838" y="3251200"/>
          <p14:tracePt t="134672" x="3652838" y="3259138"/>
          <p14:tracePt t="134685" x="3643313" y="3259138"/>
          <p14:tracePt t="134692" x="3633788" y="3259138"/>
          <p14:tracePt t="134707" x="3625850" y="3268663"/>
          <p14:tracePt t="134724" x="3616325" y="3268663"/>
          <p14:tracePt t="134744" x="3608388" y="3268663"/>
          <p14:tracePt t="134774" x="3598863" y="3268663"/>
          <p14:tracePt t="134810" x="3589338" y="3268663"/>
          <p14:tracePt t="134905" x="3581400" y="3268663"/>
          <p14:tracePt t="134927" x="3571875" y="3268663"/>
          <p14:tracePt t="134944" x="3562350" y="3276600"/>
          <p14:tracePt t="134956" x="3554413" y="3276600"/>
          <p14:tracePt t="135529" x="3544888" y="3286125"/>
          <p14:tracePt t="135544" x="3527425" y="3286125"/>
          <p14:tracePt t="135554" x="3527425" y="3295650"/>
          <p14:tracePt t="135567" x="3509963" y="3295650"/>
          <p14:tracePt t="135580" x="3500438" y="3303588"/>
          <p14:tracePt t="135591" x="3490913" y="3303588"/>
          <p14:tracePt t="135610" x="3465513" y="3303588"/>
          <p14:tracePt t="135641" x="3446463" y="3303588"/>
          <p14:tracePt t="135675" x="3438525" y="3303588"/>
          <p14:tracePt t="136065" x="3429000" y="3303588"/>
          <p14:tracePt t="136638" x="3419475" y="3303588"/>
          <p14:tracePt t="136661" x="3411538" y="3303588"/>
          <p14:tracePt t="136669" x="3402013" y="3303588"/>
          <p14:tracePt t="136690" x="3394075" y="3303588"/>
          <p14:tracePt t="136742" x="3384550" y="3303588"/>
          <p14:tracePt t="136785" x="3375025" y="3313113"/>
          <p14:tracePt t="136799" x="3367088" y="3313113"/>
          <p14:tracePt t="136814" x="3357563" y="3313113"/>
          <p14:tracePt t="136843" x="3348038" y="3313113"/>
          <p14:tracePt t="136858" x="3340100" y="3313113"/>
          <p14:tracePt t="136875" x="3330575" y="3313113"/>
          <p14:tracePt t="137167" x="3322638" y="3313113"/>
          <p14:tracePt t="137189" x="3303588" y="3313113"/>
          <p14:tracePt t="137204" x="3295650" y="3313113"/>
          <p14:tracePt t="137212" x="3286125" y="3313113"/>
          <p14:tracePt t="137226" x="3276600" y="3313113"/>
          <p14:tracePt t="137242" x="3259138" y="3313113"/>
          <p14:tracePt t="137262" x="3251200" y="3313113"/>
          <p14:tracePt t="137276" x="3241675" y="3313113"/>
          <p14:tracePt t="137292" x="3232150" y="3313113"/>
          <p14:tracePt t="137321" x="3224213" y="3313113"/>
          <p14:tracePt t="137373" x="3214688" y="3313113"/>
          <p14:tracePt t="137386" x="3205163" y="3313113"/>
          <p14:tracePt t="137393" x="3197225" y="3313113"/>
          <p14:tracePt t="137417" x="3187700" y="3313113"/>
          <p14:tracePt t="137438" x="3179763" y="3313113"/>
          <p14:tracePt t="138965" x="3170238" y="3313113"/>
          <p14:tracePt t="138973" x="3160713" y="3313113"/>
          <p14:tracePt t="138987" x="3152775" y="3313113"/>
          <p14:tracePt t="138995" x="3143250" y="3313113"/>
          <p14:tracePt t="139009" x="3133725" y="3313113"/>
          <p14:tracePt t="139025" x="3116263" y="3313113"/>
          <p14:tracePt t="139043" x="3108325" y="3313113"/>
          <p14:tracePt t="139060" x="3098800" y="3313113"/>
          <p14:tracePt t="139093" x="3089275" y="3313113"/>
          <p14:tracePt t="139125" x="3081338" y="3313113"/>
          <p14:tracePt t="139795" x="3081338" y="3303588"/>
          <p14:tracePt t="139805" x="3071813" y="3303588"/>
          <p14:tracePt t="139817" x="3062288" y="3295650"/>
          <p14:tracePt t="139838" x="3062288" y="3286125"/>
          <p14:tracePt t="139993" x="3062288" y="3276600"/>
          <p14:tracePt t="140023" x="3062288" y="3268663"/>
          <p14:tracePt t="140045" x="3062288" y="3259138"/>
          <p14:tracePt t="140066" x="3062288" y="3251200"/>
          <p14:tracePt t="140624" x="3062288" y="3241675"/>
          <p14:tracePt t="140719" x="3062288" y="3232150"/>
          <p14:tracePt t="140815" x="3062288" y="3224213"/>
          <p14:tracePt t="140836" x="3062288" y="3214688"/>
          <p14:tracePt t="140852" x="3062288" y="3205163"/>
          <p14:tracePt t="140865" x="3062288" y="3197225"/>
          <p14:tracePt t="140881" x="3062288" y="3187700"/>
          <p14:tracePt t="140903" x="3062288" y="3179763"/>
          <p14:tracePt t="140912" x="3062288" y="3170238"/>
          <p14:tracePt t="141065" x="3062288" y="3160713"/>
          <p14:tracePt t="141107" x="3062288" y="3152775"/>
          <p14:tracePt t="141124" x="3062288" y="3143250"/>
          <p14:tracePt t="141137" x="3062288" y="3133725"/>
          <p14:tracePt t="141145" x="3062288" y="3125788"/>
          <p14:tracePt t="141159" x="3062288" y="3108325"/>
          <p14:tracePt t="141176" x="3062288" y="3098800"/>
          <p14:tracePt t="141197" x="3062288" y="3089275"/>
          <p14:tracePt t="141218" x="3062288" y="3081338"/>
          <p14:tracePt t="141263" x="3062288" y="3071813"/>
          <p14:tracePt t="141285" x="3062288" y="3062288"/>
          <p14:tracePt t="141306" x="3062288" y="3054350"/>
          <p14:tracePt t="141329" x="3071813" y="3044825"/>
          <p14:tracePt t="141342" x="3081338" y="3036888"/>
          <p14:tracePt t="141357" x="3089275" y="3027363"/>
          <p14:tracePt t="141373" x="3098800" y="3027363"/>
          <p14:tracePt t="141383" x="3108325" y="3017838"/>
          <p14:tracePt t="141394" x="3116263" y="3017838"/>
          <p14:tracePt t="141410" x="3133725" y="3009900"/>
          <p14:tracePt t="141426" x="3143250" y="3000375"/>
          <p14:tracePt t="141443" x="3160713" y="2990850"/>
          <p14:tracePt t="141446" x="3170238" y="2990850"/>
          <p14:tracePt t="141462" x="3187700" y="2982913"/>
          <p14:tracePt t="141477" x="3205163" y="2973388"/>
          <p14:tracePt t="141493" x="3232150" y="2965450"/>
          <p14:tracePt t="141514" x="3268663" y="2955925"/>
          <p14:tracePt t="141527" x="3286125" y="2955925"/>
          <p14:tracePt t="141543" x="3295650" y="2955925"/>
          <p14:tracePt t="141560" x="3313113" y="2955925"/>
          <p14:tracePt t="141579" x="3322638" y="2955925"/>
          <p14:tracePt t="141593" x="3330575" y="2955925"/>
          <p14:tracePt t="141610" x="3340100" y="2955925"/>
          <p14:tracePt t="141627" x="3357563" y="2955925"/>
          <p14:tracePt t="141644" x="3375025" y="2955925"/>
          <p14:tracePt t="141660" x="3384550" y="2955925"/>
          <p14:tracePt t="141677" x="3394075" y="2955925"/>
          <p14:tracePt t="141696" x="3411538" y="2955925"/>
          <p14:tracePt t="141718" x="3419475" y="2955925"/>
          <p14:tracePt t="141739" x="3429000" y="2955925"/>
          <p14:tracePt t="141763" x="3438525" y="2955925"/>
          <p14:tracePt t="141777" x="3446463" y="2955925"/>
          <p14:tracePt t="141787" x="3446463" y="2965450"/>
          <p14:tracePt t="141798" x="3455988" y="2973388"/>
          <p14:tracePt t="141814" x="3465513" y="2973388"/>
          <p14:tracePt t="141827" x="3473450" y="2982913"/>
          <p14:tracePt t="141843" x="3482975" y="2990850"/>
          <p14:tracePt t="141860" x="3490913" y="2990850"/>
          <p14:tracePt t="141879" x="3500438" y="3009900"/>
          <p14:tracePt t="141893" x="3500438" y="3017838"/>
          <p14:tracePt t="141910" x="3509963" y="3036888"/>
          <p14:tracePt t="141927" x="3517900" y="3044825"/>
          <p14:tracePt t="141945" x="3527425" y="3062288"/>
          <p14:tracePt t="141960" x="3536950" y="3089275"/>
          <p14:tracePt t="141977" x="3544888" y="3116263"/>
          <p14:tracePt t="141993" x="3554413" y="3125788"/>
          <p14:tracePt t="141996" x="3554413" y="3133725"/>
          <p14:tracePt t="142012" x="3554413" y="3143250"/>
          <p14:tracePt t="142032" x="3554413" y="3152775"/>
          <p14:tracePt t="142043" x="3554413" y="3160713"/>
          <p14:tracePt t="142063" x="3554413" y="3170238"/>
          <p14:tracePt t="142077" x="3554413" y="3179763"/>
          <p14:tracePt t="142094" x="3554413" y="3197225"/>
          <p14:tracePt t="142110" x="3554413" y="3214688"/>
          <p14:tracePt t="142129" x="3554413" y="3241675"/>
          <p14:tracePt t="142143" x="3554413" y="3251200"/>
          <p14:tracePt t="142166" x="3554413" y="3259138"/>
          <p14:tracePt t="142187" x="3554413" y="3268663"/>
          <p14:tracePt t="142231" x="3554413" y="3276600"/>
          <p14:tracePt t="142502" x="3536950" y="3286125"/>
          <p14:tracePt t="142511" x="3527425" y="3286125"/>
          <p14:tracePt t="142527" x="3517900" y="3295650"/>
          <p14:tracePt t="142544" x="3500438" y="3295650"/>
          <p14:tracePt t="142547" x="3490913" y="3295650"/>
          <p14:tracePt t="142569" x="3482975" y="3295650"/>
          <p14:tracePt t="142892" x="3473450" y="3295650"/>
          <p14:tracePt t="142906" x="3465513" y="3303588"/>
          <p14:tracePt t="142914" x="3455988" y="3303588"/>
          <p14:tracePt t="142929" x="3446463" y="3303588"/>
          <p14:tracePt t="142944" x="3429000" y="3303588"/>
          <p14:tracePt t="142960" x="3419475" y="3303588"/>
          <p14:tracePt t="142979" x="3402013" y="3303588"/>
          <p14:tracePt t="142994" x="3394075" y="3303588"/>
          <p14:tracePt t="143027" x="3384550" y="3303588"/>
          <p14:tracePt t="143060" x="3367088" y="3303588"/>
          <p14:tracePt t="143094" x="3340100" y="3313113"/>
          <p14:tracePt t="143097" x="3330575" y="3313113"/>
          <p14:tracePt t="143111" x="3303588" y="3313113"/>
          <p14:tracePt t="143127" x="3286125" y="3313113"/>
          <p14:tracePt t="143144" x="3276600" y="3313113"/>
          <p14:tracePt t="143160" x="3268663" y="3313113"/>
          <p14:tracePt t="143177" x="3259138" y="3313113"/>
          <p14:tracePt t="143194" x="3251200" y="3313113"/>
          <p14:tracePt t="143211" x="3241675" y="3313113"/>
          <p14:tracePt t="143251" x="3232150" y="3313113"/>
          <p14:tracePt t="143296" x="3224213" y="3313113"/>
          <p14:tracePt t="143317" x="3214688" y="3313113"/>
          <p14:tracePt t="143339" x="3205163" y="3313113"/>
          <p14:tracePt t="143927" x="3197225" y="3313113"/>
          <p14:tracePt t="143956" x="3197225" y="3303588"/>
          <p14:tracePt t="143965" x="3187700" y="3303588"/>
          <p14:tracePt t="144559" x="3187700" y="3295650"/>
          <p14:tracePt t="144568" x="3187700" y="3286125"/>
          <p14:tracePt t="144625" x="3187700" y="3276600"/>
          <p14:tracePt t="144653" x="3187700" y="3268663"/>
          <p14:tracePt t="144675" x="3187700" y="3259138"/>
          <p14:tracePt t="144698" x="3187700" y="3251200"/>
          <p14:tracePt t="144719" x="3187700" y="3241675"/>
          <p14:tracePt t="144756" x="3187700" y="3232150"/>
          <p14:tracePt t="144867" x="3187700" y="3224213"/>
          <p14:tracePt t="144877" x="3179763" y="3224213"/>
          <p14:tracePt t="144896" x="3170238" y="3205163"/>
          <p14:tracePt t="144911" x="3170238" y="3187700"/>
          <p14:tracePt t="144928" x="3152775" y="3179763"/>
          <p14:tracePt t="144946" x="3152775" y="3160713"/>
          <p14:tracePt t="144961" x="3152775" y="3152775"/>
          <p14:tracePt t="144983" x="3152775" y="3143250"/>
          <p14:tracePt t="145050" x="3152775" y="3133725"/>
          <p14:tracePt t="145416" x="3160713" y="3133725"/>
          <p14:tracePt t="145424" x="3170238" y="3125788"/>
          <p14:tracePt t="145437" x="3170238" y="3116263"/>
          <p14:tracePt t="145438" x="3179763" y="3116263"/>
          <p14:tracePt t="145448" x="3187700" y="3116263"/>
          <p14:tracePt t="145462" x="3197225" y="3116263"/>
          <p14:tracePt t="145479" x="3214688" y="3116263"/>
          <p14:tracePt t="145497" x="3224213" y="3116263"/>
          <p14:tracePt t="145528" x="3232150" y="3116263"/>
          <p14:tracePt t="145578" x="3241675" y="3116263"/>
          <p14:tracePt t="145601" x="3251200" y="3116263"/>
          <p14:tracePt t="145614" x="3259138" y="3116263"/>
          <p14:tracePt t="145629" x="3276600" y="3116263"/>
          <p14:tracePt t="145645" x="3286125" y="3116263"/>
          <p14:tracePt t="145661" x="3295650" y="3116263"/>
          <p14:tracePt t="145681" x="3313113" y="3116263"/>
          <p14:tracePt t="145702" x="3322638" y="3116263"/>
          <p14:tracePt t="145725" x="3330575" y="3116263"/>
          <p14:tracePt t="145747" x="3340100" y="3116263"/>
          <p14:tracePt t="145759" x="3348038" y="3116263"/>
          <p14:tracePt t="145776" x="3357563" y="3116263"/>
          <p14:tracePt t="145797" x="3367088" y="3116263"/>
          <p14:tracePt t="145821" x="3375025" y="3116263"/>
          <p14:tracePt t="145841" x="3384550" y="3116263"/>
          <p14:tracePt t="145856" x="3394075" y="3116263"/>
          <p14:tracePt t="145867" x="3402013" y="3116263"/>
          <p14:tracePt t="145878" x="3419475" y="3108325"/>
          <p14:tracePt t="145895" x="3438525" y="3108325"/>
          <p14:tracePt t="145911" x="3446463" y="3108325"/>
          <p14:tracePt t="145931" x="3455988" y="3108325"/>
          <p14:tracePt t="145952" x="3465513" y="3108325"/>
          <p14:tracePt t="146004" x="3473450" y="3108325"/>
          <p14:tracePt t="147287" x="3482975" y="3081338"/>
          <p14:tracePt t="147302" x="3527425" y="3017838"/>
          <p14:tracePt t="147316" x="3562350" y="2973388"/>
          <p14:tracePt t="147328" x="3571875" y="2965450"/>
          <p14:tracePt t="147346" x="3598863" y="2938463"/>
          <p14:tracePt t="147347" x="3616325" y="2928938"/>
          <p14:tracePt t="147362" x="3633788" y="2901950"/>
          <p14:tracePt t="147397" x="3697288" y="2867025"/>
          <p14:tracePt t="147429" x="3776663" y="2822575"/>
          <p14:tracePt t="147463" x="3894138" y="2803525"/>
          <p14:tracePt t="147480" x="3946525" y="2803525"/>
          <p14:tracePt t="147495" x="4000500" y="2803525"/>
          <p14:tracePt t="147512" x="4037013" y="2803525"/>
          <p14:tracePt t="147515" x="4054475" y="2803525"/>
          <p14:tracePt t="147529" x="4062413" y="2803525"/>
          <p14:tracePt t="147545" x="4071938" y="2803525"/>
          <p14:tracePt t="147588" x="4054475" y="2803525"/>
          <p14:tracePt t="147596" x="4017963" y="2813050"/>
          <p14:tracePt t="147612" x="3867150" y="2822575"/>
          <p14:tracePt t="147629" x="3679825" y="2830513"/>
          <p14:tracePt t="147632" x="3581400" y="2830513"/>
          <p14:tracePt t="147646" x="3455988" y="2830513"/>
          <p14:tracePt t="147662" x="3313113" y="2830513"/>
          <p14:tracePt t="147680" x="3160713" y="2830513"/>
          <p14:tracePt t="147683" x="3098800" y="2822575"/>
          <p14:tracePt t="147703" x="3000375" y="2813050"/>
          <p14:tracePt t="147706" x="2965450" y="2803525"/>
          <p14:tracePt t="147724" x="2901950" y="2803525"/>
          <p14:tracePt t="147744" x="2813050" y="2795588"/>
          <p14:tracePt t="147761" x="2724150" y="2776538"/>
          <p14:tracePt t="147764" x="2687638" y="2776538"/>
          <p14:tracePt t="147786" x="2581275" y="2759075"/>
          <p14:tracePt t="147804" x="2527300" y="2751138"/>
          <p14:tracePt t="147823" x="2465388" y="2732088"/>
          <p14:tracePt t="147845" x="2428875" y="2724150"/>
          <p14:tracePt t="147864" x="2401888" y="2705100"/>
          <p14:tracePt t="147866" x="2384425" y="2687638"/>
          <p14:tracePt t="147885" x="2357438" y="2660650"/>
          <p14:tracePt t="147901" x="2322513" y="2608263"/>
          <p14:tracePt t="147904" x="2312988" y="2581275"/>
          <p14:tracePt t="147920" x="2286000" y="2517775"/>
          <p14:tracePt t="147936" x="2286000" y="2473325"/>
          <p14:tracePt t="147950" x="2286000" y="2428875"/>
          <p14:tracePt t="147964" x="2286000" y="2393950"/>
          <p14:tracePt t="147979" x="2303463" y="2339975"/>
          <p14:tracePt t="147995" x="2347913" y="2259013"/>
          <p14:tracePt t="147999" x="2366963" y="2232025"/>
          <p14:tracePt t="148016" x="2419350" y="2170113"/>
          <p14:tracePt t="148032" x="2482850" y="2098675"/>
          <p14:tracePt t="148035" x="2527300" y="2071688"/>
          <p14:tracePt t="148052" x="2625725" y="2000250"/>
          <p14:tracePt t="148069" x="2714625" y="1946275"/>
          <p14:tracePt t="148073" x="2768600" y="1928813"/>
          <p14:tracePt t="148090" x="2867025" y="1893888"/>
          <p14:tracePt t="148103" x="2973388" y="1874838"/>
          <p14:tracePt t="148116" x="3098800" y="1857375"/>
          <p14:tracePt t="148131" x="3214688" y="1847850"/>
          <p14:tracePt t="148145" x="3303588" y="1847850"/>
          <p14:tracePt t="148162" x="3394075" y="1830388"/>
          <p14:tracePt t="148179" x="3517900" y="1822450"/>
          <p14:tracePt t="148182" x="3589338" y="1812925"/>
          <p14:tracePt t="148198" x="3732213" y="1795463"/>
          <p14:tracePt t="148212" x="3857625" y="1785938"/>
          <p14:tracePt t="148230" x="4000500" y="1776413"/>
          <p14:tracePt t="148234" x="4071938" y="1776413"/>
          <p14:tracePt t="148246" x="4170363" y="1776413"/>
          <p14:tracePt t="148264" x="4394200" y="1776413"/>
          <p14:tracePt t="148279" x="4510088" y="1776413"/>
          <p14:tracePt t="148296" x="4660900" y="1776413"/>
          <p14:tracePt t="148315" x="4867275" y="1803400"/>
          <p14:tracePt t="148329" x="4973638" y="1830388"/>
          <p14:tracePt t="148346" x="5081588" y="1857375"/>
          <p14:tracePt t="148362" x="5205413" y="1893888"/>
          <p14:tracePt t="148382" x="5384800" y="1946275"/>
          <p14:tracePt t="148396" x="5500688" y="1990725"/>
          <p14:tracePt t="148413" x="5581650" y="2027238"/>
          <p14:tracePt t="148429" x="5653088" y="2062163"/>
          <p14:tracePt t="148432" x="5680075" y="2062163"/>
          <p14:tracePt t="148446" x="5724525" y="2089150"/>
          <p14:tracePt t="148463" x="5786438" y="2125663"/>
          <p14:tracePt t="148480" x="5830888" y="2143125"/>
          <p14:tracePt t="148483" x="5848350" y="2152650"/>
          <p14:tracePt t="148499" x="5884863" y="2179638"/>
          <p14:tracePt t="148512" x="5919788" y="2197100"/>
          <p14:tracePt t="148530" x="5956300" y="2224088"/>
          <p14:tracePt t="148546" x="5983288" y="2241550"/>
          <p14:tracePt t="148549" x="5991225" y="2251075"/>
          <p14:tracePt t="148565" x="6018213" y="2276475"/>
          <p14:tracePt t="148579" x="6037263" y="2312988"/>
          <p14:tracePt t="148596" x="6054725" y="2347913"/>
          <p14:tracePt t="148613" x="6072188" y="2384425"/>
          <p14:tracePt t="148615" x="6081713" y="2401888"/>
          <p14:tracePt t="148630" x="6089650" y="2438400"/>
          <p14:tracePt t="148646" x="6099175" y="2465388"/>
          <p14:tracePt t="148663" x="6099175" y="2500313"/>
          <p14:tracePt t="148682" x="6099175" y="2536825"/>
          <p14:tracePt t="148696" x="6099175" y="2562225"/>
          <p14:tracePt t="148713" x="6099175" y="2581275"/>
          <p14:tracePt t="148730" x="6099175" y="2598738"/>
          <p14:tracePt t="148733" x="6099175" y="2616200"/>
          <p14:tracePt t="148748" x="6089650" y="2633663"/>
          <p14:tracePt t="148763" x="6072188" y="2660650"/>
          <p14:tracePt t="148779" x="6045200" y="2687638"/>
          <p14:tracePt t="148795" x="6027738" y="2714625"/>
          <p14:tracePt t="148799" x="5991225" y="2732088"/>
          <p14:tracePt t="148813" x="5929313" y="2786063"/>
          <p14:tracePt t="148829" x="5857875" y="2830513"/>
          <p14:tracePt t="148846" x="5786438" y="2874963"/>
          <p14:tracePt t="148865" x="5608638" y="2946400"/>
          <p14:tracePt t="148879" x="5438775" y="2982913"/>
          <p14:tracePt t="148896" x="5276850" y="3017838"/>
          <p14:tracePt t="148913" x="5116513" y="3044825"/>
          <p14:tracePt t="148916" x="5037138" y="3054350"/>
          <p14:tracePt t="148931" x="4803775" y="3071813"/>
          <p14:tracePt t="148946" x="4652963" y="3071813"/>
          <p14:tracePt t="148963" x="4465638" y="3081338"/>
          <p14:tracePt t="148979" x="4259263" y="3081338"/>
          <p14:tracePt t="148983" x="4160838" y="3089275"/>
          <p14:tracePt t="148997" x="4017963" y="3098800"/>
          <p14:tracePt t="149013" x="3894138" y="3125788"/>
          <p14:tracePt t="149030" x="3714750" y="3143250"/>
          <p14:tracePt t="149046" x="3544888" y="3152775"/>
          <p14:tracePt t="149049" x="3473450" y="3160713"/>
          <p14:tracePt t="149063" x="3357563" y="3160713"/>
          <p14:tracePt t="149079" x="3232150" y="3160713"/>
          <p14:tracePt t="149096" x="3108325" y="3160713"/>
          <p14:tracePt t="149115" x="2946400" y="3170238"/>
          <p14:tracePt t="149129" x="2884488" y="3170238"/>
          <p14:tracePt t="149146" x="2822575" y="3170238"/>
          <p14:tracePt t="149163" x="2751138" y="3170238"/>
          <p14:tracePt t="149167" x="2714625" y="3170238"/>
          <p14:tracePt t="149182" x="2643188" y="3170238"/>
          <p14:tracePt t="149198" x="2581275" y="3152775"/>
          <p14:tracePt t="149213" x="2517775" y="3143250"/>
          <p14:tracePt t="149232" x="2455863" y="3125788"/>
          <p14:tracePt t="149246" x="2428875" y="3108325"/>
          <p14:tracePt t="149263" x="2384425" y="3081338"/>
          <p14:tracePt t="149279" x="2357438" y="3044825"/>
          <p14:tracePt t="149299" x="2303463" y="2982913"/>
          <p14:tracePt t="149313" x="2268538" y="2946400"/>
          <p14:tracePt t="149334" x="2232025" y="2901950"/>
          <p14:tracePt t="149351" x="2205038" y="2874963"/>
          <p14:tracePt t="149368" x="2187575" y="2847975"/>
          <p14:tracePt t="149371" x="2170113" y="2840038"/>
          <p14:tracePt t="149386" x="2152650" y="2822575"/>
          <p14:tracePt t="149403" x="2133600" y="2795588"/>
          <p14:tracePt t="149421" x="2125663" y="2768600"/>
          <p14:tracePt t="149424" x="2108200" y="2751138"/>
          <p14:tracePt t="149441" x="2098675" y="2705100"/>
          <p14:tracePt t="149460" x="2071688" y="2643188"/>
          <p14:tracePt t="149478" x="2062163" y="2608263"/>
          <p14:tracePt t="149492" x="2054225" y="2554288"/>
          <p14:tracePt t="149505" x="2044700" y="2527300"/>
          <p14:tracePt t="149518" x="2044700" y="2490788"/>
          <p14:tracePt t="149533" x="2044700" y="2473325"/>
          <p14:tracePt t="149547" x="2044700" y="2465388"/>
          <p14:tracePt t="149563" x="2044700" y="2446338"/>
          <p14:tracePt t="149580" x="2044700" y="2438400"/>
          <p14:tracePt t="149598" x="2054225" y="2419350"/>
          <p14:tracePt t="149599" x="2062163" y="2411413"/>
          <p14:tracePt t="149613" x="2081213" y="2393950"/>
          <p14:tracePt t="149629" x="2116138" y="2366963"/>
          <p14:tracePt t="149646" x="2152650" y="2330450"/>
          <p14:tracePt t="149666" x="2214563" y="2276475"/>
          <p14:tracePt t="149683" x="2259013" y="2241550"/>
          <p14:tracePt t="149687" x="2286000" y="2214563"/>
          <p14:tracePt t="149704" x="2347913" y="2179638"/>
          <p14:tracePt t="149717" x="2419350" y="2133600"/>
          <p14:tracePt t="149732" x="2517775" y="2081213"/>
          <p14:tracePt t="149749" x="2598738" y="2027238"/>
          <p14:tracePt t="149764" x="2679700" y="2000250"/>
          <p14:tracePt t="149767" x="2705100" y="1982788"/>
          <p14:tracePt t="149784" x="2803525" y="1946275"/>
          <p14:tracePt t="149797" x="2911475" y="1928813"/>
          <p14:tracePt t="149813" x="3044825" y="1901825"/>
          <p14:tracePt t="149830" x="3160713" y="1893888"/>
          <p14:tracePt t="149834" x="3197225" y="1884363"/>
          <p14:tracePt t="149848" x="3286125" y="1884363"/>
          <p14:tracePt t="149863" x="3357563" y="1874838"/>
          <p14:tracePt t="149880" x="3429000" y="1866900"/>
          <p14:tracePt t="149896" x="3527425" y="1857375"/>
          <p14:tracePt t="149899" x="3581400" y="1857375"/>
          <p14:tracePt t="149914" x="3679825" y="1847850"/>
          <p14:tracePt t="149930" x="3751263" y="1847850"/>
          <p14:tracePt t="149947" x="3848100" y="1847850"/>
          <p14:tracePt t="149951" x="3894138" y="1847850"/>
          <p14:tracePt t="149963" x="3956050" y="1847850"/>
          <p14:tracePt t="149981" x="4116388" y="1847850"/>
          <p14:tracePt t="149996" x="4197350" y="1847850"/>
          <p14:tracePt t="150013" x="4259263" y="1847850"/>
          <p14:tracePt t="150033" x="4375150" y="1847850"/>
          <p14:tracePt t="150047" x="4456113" y="1847850"/>
          <p14:tracePt t="150063" x="4554538" y="1847850"/>
          <p14:tracePt t="150080" x="4633913" y="1847850"/>
          <p14:tracePt t="150083" x="4679950" y="1847850"/>
          <p14:tracePt t="150098" x="4741863" y="1847850"/>
          <p14:tracePt t="150113" x="4813300" y="1847850"/>
          <p14:tracePt t="150130" x="4884738" y="1847850"/>
          <p14:tracePt t="150147" x="4965700" y="1847850"/>
          <p14:tracePt t="150150" x="5010150" y="1847850"/>
          <p14:tracePt t="150165" x="5089525" y="1847850"/>
          <p14:tracePt t="150180" x="5153025" y="1847850"/>
          <p14:tracePt t="150197" x="5205413" y="1857375"/>
          <p14:tracePt t="150216" x="5286375" y="1857375"/>
          <p14:tracePt t="150230" x="5330825" y="1866900"/>
          <p14:tracePt t="150247" x="5384800" y="1884363"/>
          <p14:tracePt t="150263" x="5446713" y="1893888"/>
          <p14:tracePt t="150266" x="5483225" y="1911350"/>
          <p14:tracePt t="150283" x="5545138" y="1938338"/>
          <p14:tracePt t="150296" x="5599113" y="1973263"/>
          <p14:tracePt t="150313" x="5643563" y="2000250"/>
          <p14:tracePt t="150330" x="5680075" y="2027238"/>
          <p14:tracePt t="150333" x="5697538" y="2054225"/>
          <p14:tracePt t="150347" x="5724525" y="2071688"/>
          <p14:tracePt t="150363" x="5751513" y="2116138"/>
          <p14:tracePt t="150380" x="5776913" y="2143125"/>
          <p14:tracePt t="150399" x="5813425" y="2187575"/>
          <p14:tracePt t="150414" x="5840413" y="2224088"/>
          <p14:tracePt t="150430" x="5884863" y="2259013"/>
          <p14:tracePt t="150447" x="5919788" y="2322513"/>
          <p14:tracePt t="150450" x="5946775" y="2347913"/>
          <p14:tracePt t="150465" x="5983288" y="2411413"/>
          <p14:tracePt t="150480" x="6027738" y="2482850"/>
          <p14:tracePt t="150497" x="6054725" y="2554288"/>
          <p14:tracePt t="150513" x="6072188" y="2608263"/>
          <p14:tracePt t="150516" x="6081713" y="2625725"/>
          <p14:tracePt t="150530" x="6099175" y="2660650"/>
          <p14:tracePt t="150547" x="6099175" y="2697163"/>
          <p14:tracePt t="150563" x="6108700" y="2724150"/>
          <p14:tracePt t="150582" x="6108700" y="2786063"/>
          <p14:tracePt t="150596" x="6099175" y="2830513"/>
          <p14:tracePt t="150613" x="6072188" y="2884488"/>
          <p14:tracePt t="150630" x="6045200" y="2946400"/>
          <p14:tracePt t="150633" x="6027738" y="2973388"/>
          <p14:tracePt t="150649" x="5973763" y="3036888"/>
          <p14:tracePt t="150663" x="5929313" y="3081338"/>
          <p14:tracePt t="150680" x="5875338" y="3116263"/>
          <p14:tracePt t="150697" x="5813425" y="3152775"/>
          <p14:tracePt t="150700" x="5776913" y="3170238"/>
          <p14:tracePt t="150714" x="5688013" y="3205163"/>
          <p14:tracePt t="150730" x="5572125" y="3241675"/>
          <p14:tracePt t="150747" x="5473700" y="3259138"/>
          <p14:tracePt t="150766" x="5303838" y="3295650"/>
          <p14:tracePt t="150780" x="5153025" y="3313113"/>
          <p14:tracePt t="150797" x="4946650" y="3313113"/>
          <p14:tracePt t="150813" x="4786313" y="3313113"/>
          <p14:tracePt t="150832" x="4554538" y="3313113"/>
          <p14:tracePt t="150847" x="4384675" y="3313113"/>
          <p14:tracePt t="150863" x="4276725" y="3303588"/>
          <p14:tracePt t="150880" x="4179888" y="3295650"/>
          <p14:tracePt t="150883" x="4108450" y="3286125"/>
          <p14:tracePt t="150897" x="3919538" y="3286125"/>
          <p14:tracePt t="150913" x="3751263" y="3286125"/>
          <p14:tracePt t="150930" x="3652838" y="3286125"/>
          <p14:tracePt t="150949" x="3554413" y="3286125"/>
          <p14:tracePt t="150964" x="3455988" y="3286125"/>
          <p14:tracePt t="150980" x="3340100" y="3276600"/>
          <p14:tracePt t="151000" x="3170238" y="3268663"/>
          <p14:tracePt t="151014" x="3081338" y="3251200"/>
          <p14:tracePt t="151030" x="3000375" y="3241675"/>
          <p14:tracePt t="151047" x="2919413" y="3232150"/>
          <p14:tracePt t="151064" x="2857500" y="3224213"/>
          <p14:tracePt t="151066" x="2813050" y="3224213"/>
          <p14:tracePt t="151081" x="2732088" y="3197225"/>
          <p14:tracePt t="151097" x="2679700" y="3179763"/>
          <p14:tracePt t="151114" x="2616200" y="3152775"/>
          <p14:tracePt t="151132" x="2554288" y="3116263"/>
          <p14:tracePt t="151148" x="2490788" y="3071813"/>
          <p14:tracePt t="151163" x="2438400" y="3036888"/>
          <p14:tracePt t="151180" x="2384425" y="2990850"/>
          <p14:tracePt t="151184" x="2357438" y="2973388"/>
          <p14:tracePt t="151200" x="2322513" y="2928938"/>
          <p14:tracePt t="151218" x="2276475" y="2901950"/>
          <p14:tracePt t="151220" x="2268538" y="2894013"/>
          <p14:tracePt t="151236" x="2241550" y="2867025"/>
          <p14:tracePt t="151252" x="2214563" y="2840038"/>
          <p14:tracePt t="151268" x="2187575" y="2813050"/>
          <p14:tracePt t="151282" x="2160588" y="2776538"/>
          <p14:tracePt t="151296" x="2152650" y="2732088"/>
          <p14:tracePt t="151316" x="2125663" y="2670175"/>
          <p14:tracePt t="151333" x="2108200" y="2625725"/>
          <p14:tracePt t="151350" x="2098675" y="2571750"/>
          <p14:tracePt t="151353" x="2098675" y="2562225"/>
          <p14:tracePt t="151369" x="2098675" y="2527300"/>
          <p14:tracePt t="151381" x="2098675" y="2500313"/>
          <p14:tracePt t="151397" x="2098675" y="2482850"/>
          <p14:tracePt t="151414" x="2098675" y="2455863"/>
          <p14:tracePt t="151430" x="2098675" y="2438400"/>
          <p14:tracePt t="151448" x="2125663" y="2393950"/>
          <p14:tracePt t="151465" x="2152650" y="2366963"/>
          <p14:tracePt t="151481" x="2197100" y="2312988"/>
          <p14:tracePt t="151500" x="2268538" y="2224088"/>
          <p14:tracePt t="151517" x="2339975" y="2160588"/>
          <p14:tracePt t="151536" x="2419350" y="2098675"/>
          <p14:tracePt t="151552" x="2490788" y="2036763"/>
          <p14:tracePt t="151568" x="2571750" y="2000250"/>
          <p14:tracePt t="151584" x="2670175" y="1955800"/>
          <p14:tracePt t="151588" x="2714625" y="1938338"/>
          <p14:tracePt t="151602" x="2822575" y="1901825"/>
          <p14:tracePt t="151613" x="2867025" y="1893888"/>
          <p14:tracePt t="151632" x="2990850" y="1866900"/>
          <p14:tracePt t="151647" x="3116263" y="1830388"/>
          <p14:tracePt t="151664" x="3259138" y="1812925"/>
          <p14:tracePt t="151680" x="3394075" y="1776413"/>
          <p14:tracePt t="151683" x="3455988" y="1768475"/>
          <p14:tracePt t="151698" x="3581400" y="1741488"/>
          <p14:tracePt t="151714" x="3741738" y="1724025"/>
          <p14:tracePt t="151731" x="3919538" y="1704975"/>
          <p14:tracePt t="151735" x="4000500" y="1687513"/>
          <p14:tracePt t="151749" x="4152900" y="1679575"/>
          <p14:tracePt t="151764" x="4303713" y="1679575"/>
          <p14:tracePt t="151780" x="4483100" y="1697038"/>
          <p14:tracePt t="151797" x="4625975" y="1704975"/>
          <p14:tracePt t="151800" x="4687888" y="1714500"/>
          <p14:tracePt t="151815" x="4822825" y="1731963"/>
          <p14:tracePt t="151830" x="4991100" y="1758950"/>
          <p14:tracePt t="151847" x="5133975" y="1768475"/>
          <p14:tracePt t="151866" x="5313363" y="1785938"/>
          <p14:tracePt t="151881" x="5411788" y="1803400"/>
          <p14:tracePt t="151897" x="5500688" y="1812925"/>
          <p14:tracePt t="151914" x="5599113" y="1822450"/>
          <p14:tracePt t="151933" x="5715000" y="1830388"/>
          <p14:tracePt t="151947" x="5776913" y="1847850"/>
          <p14:tracePt t="151964" x="5840413" y="1857375"/>
          <p14:tracePt t="151983" x="5946775" y="1884363"/>
          <p14:tracePt t="152000" x="6045200" y="1919288"/>
          <p14:tracePt t="152014" x="6108700" y="1946275"/>
          <p14:tracePt t="152031" x="6170613" y="1990725"/>
          <p14:tracePt t="152050" x="6232525" y="2044700"/>
          <p14:tracePt t="152065" x="6259513" y="2071688"/>
          <p14:tracePt t="152080" x="6303963" y="2108200"/>
          <p14:tracePt t="152097" x="6330950" y="2152650"/>
          <p14:tracePt t="152115" x="6367463" y="2205038"/>
          <p14:tracePt t="152130" x="6394450" y="2232025"/>
          <p14:tracePt t="152148" x="6411913" y="2251075"/>
          <p14:tracePt t="152164" x="6438900" y="2286000"/>
          <p14:tracePt t="152167" x="6438900" y="2303463"/>
          <p14:tracePt t="152183" x="6465888" y="2347913"/>
          <p14:tracePt t="152197" x="6473825" y="2384425"/>
          <p14:tracePt t="152214" x="6491288" y="2428875"/>
          <p14:tracePt t="152231" x="6500813" y="2465388"/>
          <p14:tracePt t="152234" x="6500813" y="2482850"/>
          <p14:tracePt t="152250" x="6500813" y="2517775"/>
          <p14:tracePt t="152264" x="6500813" y="2554288"/>
          <p14:tracePt t="152281" x="6500813" y="2571750"/>
          <p14:tracePt t="152299" x="6491288" y="2608263"/>
          <p14:tracePt t="152314" x="6473825" y="2633663"/>
          <p14:tracePt t="152331" x="6446838" y="2679700"/>
          <p14:tracePt t="152347" x="6419850" y="2705100"/>
          <p14:tracePt t="152351" x="6402388" y="2724150"/>
          <p14:tracePt t="152364" x="6367463" y="2768600"/>
          <p14:tracePt t="152381" x="6303963" y="2822575"/>
          <p14:tracePt t="152398" x="6215063" y="2867025"/>
          <p14:tracePt t="152416" x="6108700" y="2919413"/>
          <p14:tracePt t="152417" x="6081713" y="2946400"/>
          <p14:tracePt t="152432" x="6018213" y="2973388"/>
          <p14:tracePt t="152447" x="5965825" y="3000375"/>
          <p14:tracePt t="152464" x="5902325" y="3027363"/>
          <p14:tracePt t="152468" x="5875338" y="3044825"/>
          <p14:tracePt t="152484" x="5795963" y="3071813"/>
          <p14:tracePt t="152497" x="5697538" y="3098800"/>
          <p14:tracePt t="152514" x="5572125" y="3125788"/>
          <p14:tracePt t="152534" x="5456238" y="3143250"/>
          <p14:tracePt t="152548" x="5394325" y="3152775"/>
          <p14:tracePt t="152564" x="5313363" y="3160713"/>
          <p14:tracePt t="152581" x="5241925" y="3170238"/>
          <p14:tracePt t="152600" x="5089525" y="3187700"/>
          <p14:tracePt t="152614" x="5018088" y="3187700"/>
          <p14:tracePt t="152630" x="4919663" y="3187700"/>
          <p14:tracePt t="152648" x="4803775" y="3187700"/>
          <p14:tracePt t="152667" x="4608513" y="3187700"/>
          <p14:tracePt t="152681" x="4500563" y="3179763"/>
          <p14:tracePt t="152697" x="4419600" y="3179763"/>
          <p14:tracePt t="152714" x="4313238" y="3179763"/>
          <p14:tracePt t="152718" x="4251325" y="3170238"/>
          <p14:tracePt t="152734" x="4116388" y="3160713"/>
          <p14:tracePt t="152747" x="3983038" y="3152775"/>
          <p14:tracePt t="152764" x="3884613" y="3143250"/>
          <p14:tracePt t="152781" x="3813175" y="3143250"/>
          <p14:tracePt t="152784" x="3751263" y="3143250"/>
          <p14:tracePt t="152798" x="3616325" y="3125788"/>
          <p14:tracePt t="152814" x="3517900" y="3108325"/>
          <p14:tracePt t="152831" x="3419475" y="3081338"/>
          <p14:tracePt t="152849" x="3286125" y="3054350"/>
          <p14:tracePt t="152866" x="3187700" y="3027363"/>
          <p14:tracePt t="152881" x="3089275" y="3000375"/>
          <p14:tracePt t="152898" x="2973388" y="2965450"/>
          <p14:tracePt t="152901" x="2928938" y="2946400"/>
          <p14:tracePt t="152924" x="2822575" y="2919413"/>
          <p14:tracePt t="152946" x="2759075" y="2894013"/>
          <p14:tracePt t="152963" x="2705100" y="2874963"/>
          <p14:tracePt t="152966" x="2670175" y="2857500"/>
          <p14:tracePt t="152984" x="2589213" y="2822575"/>
          <p14:tracePt t="153006" x="2490788" y="2776538"/>
          <p14:tracePt t="153026" x="2419350" y="2724150"/>
          <p14:tracePt t="153047" x="2339975" y="2625725"/>
          <p14:tracePt t="153065" x="2295525" y="2544763"/>
          <p14:tracePt t="153084" x="2251075" y="2446338"/>
          <p14:tracePt t="153101" x="2224088" y="2393950"/>
          <p14:tracePt t="153114" x="2214563" y="2366963"/>
          <p14:tracePt t="153131" x="2205038" y="2339975"/>
          <p14:tracePt t="153148" x="2197100" y="2322513"/>
          <p14:tracePt t="153165" x="2187575" y="2312988"/>
          <p14:tracePt t="153181" x="2187575" y="2303463"/>
          <p14:tracePt t="153198" x="2187575" y="2295525"/>
          <p14:tracePt t="153217" x="2187575" y="2276475"/>
          <p14:tracePt t="153233" x="2187575" y="2259013"/>
          <p14:tracePt t="153249" x="2187575" y="2241550"/>
          <p14:tracePt t="153264" x="2197100" y="2214563"/>
          <p14:tracePt t="153267" x="2205038" y="2197100"/>
          <p14:tracePt t="153283" x="2232025" y="2160588"/>
          <p14:tracePt t="153298" x="2276475" y="2116138"/>
          <p14:tracePt t="153314" x="2384425" y="2044700"/>
          <p14:tracePt t="153332" x="2517775" y="1973263"/>
          <p14:tracePt t="153334" x="2581275" y="1955800"/>
          <p14:tracePt t="153351" x="2714625" y="1911350"/>
          <p14:tracePt t="153356" x="2786063" y="1893888"/>
          <p14:tracePt t="153366" x="2867025" y="1874838"/>
          <p14:tracePt t="153381" x="3036888" y="1847850"/>
          <p14:tracePt t="153401" x="3224213" y="1830388"/>
          <p14:tracePt t="153414" x="3357563" y="1822450"/>
          <p14:tracePt t="153432" x="3527425" y="1812925"/>
          <p14:tracePt t="153448" x="3687763" y="1795463"/>
          <p14:tracePt t="153451" x="3759200" y="1795463"/>
          <p14:tracePt t="153465" x="3902075" y="1795463"/>
          <p14:tracePt t="153481" x="4081463" y="1776413"/>
          <p14:tracePt t="153498" x="4251325" y="1768475"/>
          <p14:tracePt t="153514" x="4367213" y="1768475"/>
          <p14:tracePt t="153517" x="4429125" y="1768475"/>
          <p14:tracePt t="153532" x="4545013" y="1758950"/>
          <p14:tracePt t="153547" x="4679950" y="1751013"/>
          <p14:tracePt t="153565" x="4813300" y="1751013"/>
          <p14:tracePt t="153584" x="4973638" y="1751013"/>
          <p14:tracePt t="153598" x="5081588" y="1751013"/>
          <p14:tracePt t="153614" x="5232400" y="1751013"/>
          <p14:tracePt t="153632" x="5367338" y="1751013"/>
          <p14:tracePt t="153634" x="5411788" y="1751013"/>
          <p14:tracePt t="153650" x="5500688" y="1751013"/>
          <p14:tracePt t="153664" x="5562600" y="1751013"/>
          <p14:tracePt t="153682" x="5626100" y="1758950"/>
          <p14:tracePt t="153698" x="5680075" y="1776413"/>
          <p14:tracePt t="153701" x="5705475" y="1776413"/>
          <p14:tracePt t="153715" x="5768975" y="1785938"/>
          <p14:tracePt t="153731" x="5822950" y="1803400"/>
          <p14:tracePt t="153748" x="5867400" y="1812925"/>
          <p14:tracePt t="153765" x="5911850" y="1839913"/>
          <p14:tracePt t="153768" x="5938838" y="1847850"/>
          <p14:tracePt t="153783" x="5965825" y="1874838"/>
          <p14:tracePt t="153798" x="6010275" y="1901825"/>
          <p14:tracePt t="153814" x="6045200" y="1928813"/>
          <p14:tracePt t="153834" x="6089650" y="1973263"/>
          <p14:tracePt t="153848" x="6116638" y="2000250"/>
          <p14:tracePt t="153864" x="6134100" y="2036763"/>
          <p14:tracePt t="153881" x="6161088" y="2054225"/>
          <p14:tracePt t="153884" x="6180138" y="2062163"/>
          <p14:tracePt t="153898" x="6197600" y="2089150"/>
          <p14:tracePt t="153915" x="6242050" y="2116138"/>
          <p14:tracePt t="153932" x="6276975" y="2143125"/>
          <p14:tracePt t="153950" x="6330950" y="2179638"/>
          <p14:tracePt t="153965" x="6357938" y="2224088"/>
          <p14:tracePt t="153981" x="6384925" y="2259013"/>
          <p14:tracePt t="153998" x="6411913" y="2312988"/>
          <p14:tracePt t="154017" x="6438900" y="2366963"/>
          <p14:tracePt t="154031" x="6438900" y="2411413"/>
          <p14:tracePt t="154048" x="6438900" y="2455863"/>
          <p14:tracePt t="154064" x="6438900" y="2482850"/>
          <p14:tracePt t="154067" x="6438900" y="2500313"/>
          <p14:tracePt t="154083" x="6438900" y="2536825"/>
          <p14:tracePt t="154098" x="6438900" y="2571750"/>
          <p14:tracePt t="154114" x="6419850" y="2608263"/>
          <p14:tracePt t="154134" x="6394450" y="2652713"/>
          <p14:tracePt t="154148" x="6375400" y="2670175"/>
          <p14:tracePt t="154165" x="6357938" y="2697163"/>
          <p14:tracePt t="154181" x="6330950" y="2714625"/>
          <p14:tracePt t="154201" x="6296025" y="2751138"/>
          <p14:tracePt t="154215" x="6259513" y="2768600"/>
          <p14:tracePt t="154231" x="6232525" y="2786063"/>
          <p14:tracePt t="154248" x="6205538" y="2803525"/>
          <p14:tracePt t="154251" x="6188075" y="2813050"/>
          <p14:tracePt t="154265" x="6170613" y="2830513"/>
          <p14:tracePt t="154281" x="6143625" y="2830513"/>
          <p14:tracePt t="154298" x="6116638" y="2840038"/>
          <p14:tracePt t="154316" x="6099175" y="2847975"/>
          <p14:tracePt t="154318" x="6081713" y="2847975"/>
          <p14:tracePt t="154331" x="6062663" y="2867025"/>
          <p14:tracePt t="154348" x="6027738" y="2867025"/>
          <p14:tracePt t="154364" x="5991225" y="2874963"/>
          <p14:tracePt t="154384" x="5929313" y="2884488"/>
          <p14:tracePt t="154398" x="5902325" y="2884488"/>
          <p14:tracePt t="154415" x="5875338" y="2884488"/>
          <p14:tracePt t="154431" x="5857875" y="2884488"/>
          <p14:tracePt t="154434" x="5840413" y="2884488"/>
          <p14:tracePt t="154449" x="5803900" y="2884488"/>
          <p14:tracePt t="154465" x="5786438" y="2884488"/>
          <p14:tracePt t="154482" x="5759450" y="2884488"/>
          <p14:tracePt t="154500" x="5741988" y="2884488"/>
          <p14:tracePt t="154514" x="5724525" y="2884488"/>
          <p14:tracePt t="154531" x="5715000" y="2884488"/>
          <p14:tracePt t="154548" x="5697538" y="2884488"/>
          <p14:tracePt t="154566" x="5661025" y="2874963"/>
          <p14:tracePt t="154581" x="5626100" y="2867025"/>
          <p14:tracePt t="154598" x="5581650" y="2867025"/>
          <p14:tracePt t="154615" x="5545138" y="2857500"/>
          <p14:tracePt t="154617" x="5518150" y="2857500"/>
          <p14:tracePt t="154633" x="5483225" y="2857500"/>
          <p14:tracePt t="154648" x="5446713" y="2847975"/>
          <p14:tracePt t="154665" x="5419725" y="2847975"/>
          <p14:tracePt t="154684" x="5367338" y="2847975"/>
          <p14:tracePt t="154699" x="5330825" y="2847975"/>
          <p14:tracePt t="154715" x="5303838" y="2847975"/>
          <p14:tracePt t="154732" x="5268913" y="2840038"/>
          <p14:tracePt t="154736" x="5259388" y="2840038"/>
          <p14:tracePt t="154749" x="5214938" y="2840038"/>
          <p14:tracePt t="154765" x="5170488" y="2840038"/>
          <p14:tracePt t="154782" x="5143500" y="2840038"/>
          <p14:tracePt t="154798" x="5108575" y="2840038"/>
          <p14:tracePt t="154801" x="5089525" y="2840038"/>
          <p14:tracePt t="154815" x="5072063" y="2840038"/>
          <p14:tracePt t="154831" x="5054600" y="2840038"/>
          <p14:tracePt t="154848" x="5037138" y="2840038"/>
          <p14:tracePt t="154868" x="5027613" y="2840038"/>
          <p14:tracePt t="154882" x="5018088" y="2840038"/>
          <p14:tracePt t="154898" x="5010150" y="2840038"/>
          <p14:tracePt t="154919" x="5000625" y="2840038"/>
          <p14:tracePt t="154941" x="4991100" y="2840038"/>
          <p14:tracePt t="154955" x="4983163" y="2840038"/>
          <p14:tracePt t="154970" x="4973638" y="2840038"/>
          <p14:tracePt t="154982" x="4965700" y="2840038"/>
          <p14:tracePt t="154999" x="4938713" y="2840038"/>
          <p14:tracePt t="155015" x="4911725" y="2840038"/>
          <p14:tracePt t="155032" x="4875213" y="2840038"/>
          <p14:tracePt t="155051" x="4813300" y="2840038"/>
          <p14:tracePt t="155065" x="4768850" y="2847975"/>
          <p14:tracePt t="155082" x="4724400" y="2847975"/>
          <p14:tracePt t="155098" x="4679950" y="2847975"/>
          <p14:tracePt t="155118" x="4625975" y="2847975"/>
          <p14:tracePt t="155133" x="4598988" y="2847975"/>
          <p14:tracePt t="155150" x="4581525" y="2847975"/>
          <p14:tracePt t="155165" x="4562475" y="2847975"/>
          <p14:tracePt t="155168" x="4554538" y="2847975"/>
          <p14:tracePt t="155190" x="4545013" y="2847975"/>
          <p14:tracePt t="155198" x="4537075" y="2847975"/>
          <p14:tracePt t="155579" x="4500563" y="2847975"/>
          <p14:tracePt t="155588" x="4465638" y="2847975"/>
          <p14:tracePt t="155600" x="4375150" y="2847975"/>
          <p14:tracePt t="155615" x="4286250" y="2847975"/>
          <p14:tracePt t="155632" x="4170363" y="2847975"/>
          <p14:tracePt t="155649" x="4062413" y="2840038"/>
          <p14:tracePt t="155653" x="4000500" y="2830513"/>
          <p14:tracePt t="155667" x="3902075" y="2822575"/>
          <p14:tracePt t="155682" x="3822700" y="2813050"/>
          <p14:tracePt t="155715" x="3697288" y="2776538"/>
          <p14:tracePt t="155718" x="3652838" y="2776538"/>
          <p14:tracePt t="155749" x="3473450" y="2732088"/>
          <p14:tracePt t="155782" x="3330575" y="2705100"/>
          <p14:tracePt t="155799" x="3268663" y="2679700"/>
          <p14:tracePt t="155817" x="3214688" y="2679700"/>
          <p14:tracePt t="155835" x="3143250" y="2652713"/>
          <p14:tracePt t="155852" x="3089275" y="2643188"/>
          <p14:tracePt t="155867" x="3036888" y="2633663"/>
          <p14:tracePt t="155882" x="3000375" y="2625725"/>
          <p14:tracePt t="155902" x="2928938" y="2608263"/>
          <p14:tracePt t="155918" x="2901950" y="2598738"/>
          <p14:tracePt t="155933" x="2874963" y="2598738"/>
          <p14:tracePt t="155949" x="2857500" y="2598738"/>
          <p14:tracePt t="155965" x="2830513" y="2598738"/>
          <p14:tracePt t="155968" x="2813050" y="2598738"/>
          <p14:tracePt t="155986" x="2776538" y="2589213"/>
          <p14:tracePt t="156003" x="2741613" y="2581275"/>
          <p14:tracePt t="156005" x="2724150" y="2581275"/>
          <p14:tracePt t="156019" x="2670175" y="2571750"/>
          <p14:tracePt t="156035" x="2625725" y="2571750"/>
          <p14:tracePt t="156050" x="2571750" y="2571750"/>
          <p14:tracePt t="156067" x="2536825" y="2562225"/>
          <p14:tracePt t="156070" x="2517775" y="2554288"/>
          <p14:tracePt t="156085" x="2482850" y="2544763"/>
          <p14:tracePt t="156100" x="2446338" y="2544763"/>
          <p14:tracePt t="156115" x="2419350" y="2527300"/>
          <p14:tracePt t="156132" x="2401888" y="2527300"/>
          <p14:tracePt t="156149" x="2374900" y="2517775"/>
          <p14:tracePt t="156153" x="2366963" y="2509838"/>
          <p14:tracePt t="156166" x="2339975" y="2509838"/>
          <p14:tracePt t="156182" x="2312988" y="2490788"/>
          <p14:tracePt t="156199" x="2295525" y="2482850"/>
          <p14:tracePt t="156202" x="2295525" y="2473325"/>
          <p14:tracePt t="156219" x="2276475" y="2473325"/>
          <p14:tracePt t="156235" x="2268538" y="2465388"/>
          <p14:tracePt t="156249" x="2259013" y="2455863"/>
          <p14:tracePt t="156983" x="2357438" y="2438400"/>
          <p14:tracePt t="157018" x="3205163" y="2384425"/>
          <p14:tracePt t="157036" x="3608388" y="2401888"/>
          <p14:tracePt t="157039" x="3786188" y="2411413"/>
          <p14:tracePt t="157058" x="4054475" y="2428875"/>
          <p14:tracePt t="157061" x="4251325" y="2446338"/>
          <p14:tracePt t="157076" x="4562475" y="2455863"/>
          <p14:tracePt t="157091" x="4768850" y="2455863"/>
          <p14:tracePt t="157106" x="5010150" y="2455863"/>
          <p14:tracePt t="157135" x="5303838" y="2455863"/>
          <p14:tracePt t="157166" x="5572125" y="2473325"/>
          <p14:tracePt t="157182" x="5670550" y="2473325"/>
          <p14:tracePt t="157202" x="5768975" y="2473325"/>
          <p14:tracePt t="157215" x="5813425" y="2473325"/>
          <p14:tracePt t="157232" x="5848350" y="2490788"/>
          <p14:tracePt t="157249" x="5875338" y="2490788"/>
          <p14:tracePt t="157252" x="5884863" y="2500313"/>
          <p14:tracePt t="157267" x="5911850" y="2509838"/>
          <p14:tracePt t="157283" x="5919788" y="2509838"/>
          <p14:tracePt t="157299" x="5938838" y="2517775"/>
          <p14:tracePt t="157317" x="5965825" y="2536825"/>
          <p14:tracePt t="157320" x="5973763" y="2536825"/>
          <p14:tracePt t="157333" x="6000750" y="2562225"/>
          <p14:tracePt t="157349" x="6037263" y="2571750"/>
          <p14:tracePt t="157355" x="6054725" y="2581275"/>
          <p14:tracePt t="157366" x="6062663" y="2589213"/>
          <p14:tracePt t="157384" x="6116638" y="2608263"/>
          <p14:tracePt t="157399" x="6126163" y="2625725"/>
          <p14:tracePt t="157416" x="6134100" y="2625725"/>
          <p14:tracePt t="157433" x="6153150" y="2625725"/>
          <p14:tracePt t="157452" x="6161088" y="2625725"/>
          <p14:tracePt t="158729" x="6143625" y="2633663"/>
          <p14:tracePt t="158743" x="6108700" y="2643188"/>
          <p14:tracePt t="158751" x="6099175" y="2652713"/>
          <p14:tracePt t="158767" x="6062663" y="2660650"/>
          <p14:tracePt t="158784" x="6010275" y="2670175"/>
          <p14:tracePt t="158786" x="5983288" y="2679700"/>
          <p14:tracePt t="158800" x="5938838" y="2687638"/>
          <p14:tracePt t="158816" x="5822950" y="2697163"/>
          <p14:tracePt t="158851" x="5732463" y="2724150"/>
          <p14:tracePt t="158883" x="5599113" y="2741613"/>
          <p14:tracePt t="158919" x="5322888" y="2741613"/>
          <p14:tracePt t="158935" x="5205413" y="2741613"/>
          <p14:tracePt t="158950" x="5037138" y="2741613"/>
          <p14:tracePt t="158968" x="4822825" y="2741613"/>
          <p14:tracePt t="158970" x="4732338" y="2741613"/>
          <p14:tracePt t="158985" x="4554538" y="2751138"/>
          <p14:tracePt t="159006" x="4205288" y="2751138"/>
          <p14:tracePt t="159018" x="4098925" y="2751138"/>
          <p14:tracePt t="159035" x="3857625" y="2732088"/>
          <p14:tracePt t="159049" x="3687763" y="2705100"/>
          <p14:tracePt t="159067" x="3517900" y="2679700"/>
          <p14:tracePt t="159087" x="3295650" y="2670175"/>
          <p14:tracePt t="159105" x="3116263" y="2660650"/>
          <p14:tracePt t="159120" x="2973388" y="2660650"/>
          <p14:tracePt t="159124" x="2901950" y="2660650"/>
          <p14:tracePt t="159141" x="2813050" y="2660650"/>
          <p14:tracePt t="159157" x="2732088" y="2660650"/>
          <p14:tracePt t="159159" x="2679700" y="2660650"/>
          <p14:tracePt t="159176" x="2608263" y="2660650"/>
          <p14:tracePt t="159191" x="2517775" y="2660650"/>
          <p14:tracePt t="159205" x="2446338" y="2660650"/>
          <p14:tracePt t="159221" x="2393950" y="2660650"/>
          <p14:tracePt t="159236" x="2347913" y="2660650"/>
          <p14:tracePt t="159250" x="2322513" y="2660650"/>
          <p14:tracePt t="159267" x="2286000" y="2660650"/>
          <p14:tracePt t="159269" x="2276475" y="2660650"/>
          <p14:tracePt t="159284" x="2259013" y="2660650"/>
          <p14:tracePt t="159300" x="2251075" y="2660650"/>
          <p14:tracePt t="159317" x="2241550" y="2660650"/>
          <p14:tracePt t="159333" x="2232025" y="2660650"/>
          <p14:tracePt t="159410" x="2251075" y="2660650"/>
          <p14:tracePt t="159421" x="2276475" y="2670175"/>
          <p14:tracePt t="159434" x="2374900" y="2679700"/>
          <p14:tracePt t="159450" x="2517775" y="2697163"/>
          <p14:tracePt t="159453" x="2589213" y="2697163"/>
          <p14:tracePt t="159475" x="2884488" y="2679700"/>
          <p14:tracePt t="159498" x="3241675" y="2643188"/>
          <p14:tracePt t="159521" x="3571875" y="2608263"/>
          <p14:tracePt t="159543" x="3884613" y="2581275"/>
          <p14:tracePt t="159560" x="4098925" y="2562225"/>
          <p14:tracePt t="159563" x="4241800" y="2562225"/>
          <p14:tracePt t="159578" x="4456113" y="2562225"/>
          <p14:tracePt t="159593" x="4633913" y="2562225"/>
          <p14:tracePt t="159604" x="4741863" y="2562225"/>
          <p14:tracePt t="159617" x="4938713" y="2562225"/>
          <p14:tracePt t="159633" x="5099050" y="2562225"/>
          <p14:tracePt t="159652" x="5322888" y="2562225"/>
          <p14:tracePt t="159666" x="5491163" y="2562225"/>
          <p14:tracePt t="159683" x="5643563" y="2562225"/>
          <p14:tracePt t="159700" x="5751513" y="2562225"/>
          <p14:tracePt t="159703" x="5803900" y="2562225"/>
          <p14:tracePt t="159717" x="5902325" y="2544763"/>
          <p14:tracePt t="159733" x="6010275" y="2536825"/>
          <p14:tracePt t="159750" x="6108700" y="2527300"/>
          <p14:tracePt t="159754" x="6153150" y="2527300"/>
          <p14:tracePt t="159769" x="6215063" y="2517775"/>
          <p14:tracePt t="159783" x="6259513" y="2509838"/>
          <p14:tracePt t="159800" x="6286500" y="2509838"/>
          <p14:tracePt t="159817" x="6303963" y="2509838"/>
          <p14:tracePt t="159835" x="6313488" y="2509838"/>
          <p14:tracePt t="159850" x="6330950" y="2509838"/>
          <p14:tracePt t="159960" x="6323013" y="2509838"/>
          <p14:tracePt t="159967" x="6313488" y="2517775"/>
          <p14:tracePt t="159976" x="6286500" y="2536825"/>
          <p14:tracePt t="159983" x="6259513" y="2544763"/>
          <p14:tracePt t="160000" x="6205538" y="2581275"/>
          <p14:tracePt t="160019" x="6099175" y="2687638"/>
          <p14:tracePt t="160033" x="6027738" y="2768600"/>
          <p14:tracePt t="160051" x="5983288" y="2840038"/>
          <p14:tracePt t="160067" x="5946775" y="2884488"/>
          <p14:tracePt t="160070" x="5929313" y="2894013"/>
          <p14:tracePt t="160085" x="5884863" y="2938463"/>
          <p14:tracePt t="160101" x="5795963" y="2990850"/>
          <p14:tracePt t="160117" x="5661025" y="3062288"/>
          <p14:tracePt t="160137" x="5419725" y="3152775"/>
          <p14:tracePt t="160150" x="5205413" y="3205163"/>
          <p14:tracePt t="160167" x="4938713" y="3259138"/>
          <p14:tracePt t="160184" x="4751388" y="3286125"/>
          <p14:tracePt t="160188" x="4625975" y="3295650"/>
          <p14:tracePt t="160203" x="4375150" y="3330575"/>
          <p14:tracePt t="160217" x="4197350" y="3340100"/>
          <p14:tracePt t="160234" x="4071938" y="3357563"/>
          <p14:tracePt t="160250" x="3929063" y="3367088"/>
          <p14:tracePt t="160253" x="3857625" y="3375025"/>
          <p14:tracePt t="160268" x="3724275" y="3394075"/>
          <p14:tracePt t="160284" x="3608388" y="3411538"/>
          <p14:tracePt t="160301" x="3536950" y="3419475"/>
          <p14:tracePt t="160304" x="3482975" y="3438525"/>
          <p14:tracePt t="160319" x="3384550" y="3455988"/>
          <p14:tracePt t="160333" x="3286125" y="3473450"/>
          <p14:tracePt t="160351" x="3197225" y="3500438"/>
          <p14:tracePt t="160367" x="3133725" y="3509963"/>
          <p14:tracePt t="160386" x="3081338" y="3509963"/>
          <p14:tracePt t="160400" x="3044825" y="3509963"/>
          <p14:tracePt t="160418" x="3027363" y="3509963"/>
          <p14:tracePt t="160434" x="3009900" y="3509963"/>
          <p14:tracePt t="160437" x="3000375" y="3509963"/>
          <p14:tracePt t="160460" x="2990850" y="3509963"/>
          <p14:tracePt t="160570" x="2990850" y="3500438"/>
          <p14:tracePt t="160580" x="2990850" y="3490913"/>
          <p14:tracePt t="160592" x="2990850" y="3482975"/>
          <p14:tracePt t="160602" x="2990850" y="3473450"/>
          <p14:tracePt t="160617" x="2990850" y="3455988"/>
          <p14:tracePt t="160636" x="2990850" y="3419475"/>
          <p14:tracePt t="160650" x="2990850" y="3384550"/>
          <p14:tracePt t="160667" x="2990850" y="3367088"/>
          <p14:tracePt t="160687" x="2990850" y="3330575"/>
          <p14:tracePt t="160701" x="2990850" y="3303588"/>
          <p14:tracePt t="160718" x="2990850" y="3286125"/>
          <p14:tracePt t="160734" x="2990850" y="3251200"/>
          <p14:tracePt t="160737" x="2990850" y="3241675"/>
          <p14:tracePt t="160752" x="2990850" y="3205163"/>
          <p14:tracePt t="160767" x="2990850" y="3170238"/>
          <p14:tracePt t="160784" x="2982913" y="3125788"/>
          <p14:tracePt t="160801" x="2973388" y="3071813"/>
          <p14:tracePt t="160804" x="2973388" y="3054350"/>
          <p14:tracePt t="160818" x="2973388" y="3017838"/>
          <p14:tracePt t="160834" x="2973388" y="2990850"/>
          <p14:tracePt t="160851" x="2973388" y="2973388"/>
          <p14:tracePt t="160871" x="2973388" y="2955925"/>
          <p14:tracePt t="160885" x="2982913" y="2938463"/>
          <p14:tracePt t="160901" x="3009900" y="2919413"/>
          <p14:tracePt t="160917" x="3081338" y="2874963"/>
          <p14:tracePt t="160920" x="3125788" y="2857500"/>
          <p14:tracePt t="160937" x="3197225" y="2840038"/>
          <p14:tracePt t="160958" x="3295650" y="2822575"/>
          <p14:tracePt t="160973" x="3340100" y="2813050"/>
          <p14:tracePt t="160989" x="3394075" y="2813050"/>
          <p14:tracePt t="161004" x="3429000" y="2813050"/>
          <p14:tracePt t="161019" x="3482975" y="2813050"/>
          <p14:tracePt t="161034" x="3509963" y="2830513"/>
          <p14:tracePt t="161051" x="3536950" y="2847975"/>
          <p14:tracePt t="161054" x="3544888" y="2857500"/>
          <p14:tracePt t="161068" x="3562350" y="2884488"/>
          <p14:tracePt t="161084" x="3589338" y="2911475"/>
          <p14:tracePt t="161101" x="3598863" y="2955925"/>
          <p14:tracePt t="161105" x="3608388" y="2965450"/>
          <p14:tracePt t="161120" x="3616325" y="2990850"/>
          <p14:tracePt t="161135" x="3625850" y="3017838"/>
          <p14:tracePt t="161151" x="3625850" y="3044825"/>
          <p14:tracePt t="161170" x="3625850" y="3071813"/>
          <p14:tracePt t="161185" x="3616325" y="3089275"/>
          <p14:tracePt t="161201" x="3598863" y="3108325"/>
          <p14:tracePt t="161217" x="3589338" y="3116263"/>
          <p14:tracePt t="161234" x="3571875" y="3133725"/>
          <p14:tracePt t="161237" x="3562350" y="3152775"/>
          <p14:tracePt t="161251" x="3544888" y="3160713"/>
          <p14:tracePt t="161267" x="3527425" y="3187700"/>
          <p14:tracePt t="161284" x="3517900" y="3197225"/>
          <p14:tracePt t="161304" x="3490913" y="3214688"/>
          <p14:tracePt t="161317" x="3455988" y="3232150"/>
          <p14:tracePt t="161334" x="3411538" y="3259138"/>
          <p14:tracePt t="161351" x="3348038" y="3268663"/>
          <p14:tracePt t="161354" x="3322638" y="3268663"/>
          <p14:tracePt t="161369" x="3259138" y="3268663"/>
          <p14:tracePt t="161384" x="3214688" y="3268663"/>
          <p14:tracePt t="161402" x="3170238" y="3268663"/>
          <p14:tracePt t="161405" x="3160713" y="3268663"/>
          <p14:tracePt t="161420" x="3133725" y="3259138"/>
          <p14:tracePt t="161436" x="3125788" y="3259138"/>
          <p14:tracePt t="161451" x="3108325" y="3259138"/>
          <p14:tracePt t="161472" x="3098800" y="3259138"/>
          <p14:tracePt t="161485" x="3098800" y="3251200"/>
          <p14:tracePt t="161501" x="3081338" y="3251200"/>
          <p14:tracePt t="161517" x="3071813" y="3251200"/>
          <p14:tracePt t="161534" x="3071813" y="3241675"/>
          <p14:tracePt t="161553" x="3062288" y="3232150"/>
          <p14:tracePt t="161568" x="3054350" y="3232150"/>
          <p14:tracePt t="161584" x="3044825" y="3232150"/>
          <p14:tracePt t="161640" x="3044825" y="3224213"/>
          <p14:tracePt t="161736" x="3044825" y="3214688"/>
          <p14:tracePt t="161840" x="3044825" y="3205163"/>
          <p14:tracePt t="162095" x="3044825" y="3197225"/>
          <p14:tracePt t="162106" x="3054350" y="3197225"/>
          <p14:tracePt t="162118" x="3054350" y="3187700"/>
          <p14:tracePt t="162135" x="3062288" y="3179763"/>
          <p14:tracePt t="162151" x="3071813" y="3170238"/>
          <p14:tracePt t="162169" x="3071813" y="3160713"/>
          <p14:tracePt t="162184" x="3071813" y="3152775"/>
          <p14:tracePt t="162360" x="3071813" y="3143250"/>
          <p14:tracePt t="162382" x="3071813" y="3133725"/>
          <p14:tracePt t="162397" x="3071813" y="3125788"/>
          <p14:tracePt t="162418" x="3071813" y="3116263"/>
          <p14:tracePt t="162499" x="3071813" y="3108325"/>
          <p14:tracePt t="162785" x="3098800" y="3116263"/>
          <p14:tracePt t="162799" x="3143250" y="3143250"/>
          <p14:tracePt t="162809" x="3160713" y="3152775"/>
          <p14:tracePt t="162818" x="3187700" y="3170238"/>
          <p14:tracePt t="162836" x="3259138" y="3232150"/>
          <p14:tracePt t="162851" x="3330575" y="3330575"/>
          <p14:tracePt t="162868" x="3394075" y="3446463"/>
          <p14:tracePt t="162885" x="3429000" y="3517900"/>
          <p14:tracePt t="162888" x="3446463" y="3544888"/>
          <p14:tracePt t="162918" x="3473450" y="3608388"/>
          <p14:tracePt t="162954" x="3490913" y="3625850"/>
          <p14:tracePt t="162984" x="3500438" y="3643313"/>
          <p14:tracePt t="163001" x="3517900" y="3643313"/>
          <p14:tracePt t="163020" x="3527425" y="3660775"/>
          <p14:tracePt t="163034" x="3527425" y="3670300"/>
          <p14:tracePt t="163051" x="3536950" y="3679825"/>
          <p14:tracePt t="163068" x="3544888" y="3697288"/>
          <p14:tracePt t="163085" x="3554413" y="3705225"/>
          <p14:tracePt t="163103" x="3562350" y="3714750"/>
          <p14:tracePt t="163118" x="3562350" y="3724275"/>
          <p14:tracePt t="163135" x="3581400" y="3732213"/>
          <p14:tracePt t="163139" x="3581400" y="3741738"/>
          <p14:tracePt t="163152" x="3589338" y="3751263"/>
          <p14:tracePt t="163168" x="3589338" y="3768725"/>
          <p14:tracePt t="163185" x="3598863" y="3786188"/>
          <p14:tracePt t="163204" x="3608388" y="3813175"/>
          <p14:tracePt t="163218" x="3608388" y="3830638"/>
          <p14:tracePt t="163235" x="3608388" y="3848100"/>
          <p14:tracePt t="163251" x="3625850" y="3867150"/>
          <p14:tracePt t="163254" x="3625850" y="3884613"/>
          <p14:tracePt t="163270" x="3625850" y="3902075"/>
          <p14:tracePt t="163285" x="3633788" y="3938588"/>
          <p14:tracePt t="163302" x="3643313" y="3965575"/>
          <p14:tracePt t="163322" x="3643313" y="4000500"/>
          <p14:tracePt t="163335" x="3652838" y="4027488"/>
          <p14:tracePt t="163351" x="3652838" y="4044950"/>
          <p14:tracePt t="163368" x="3660775" y="4089400"/>
          <p14:tracePt t="163372" x="3660775" y="4116388"/>
          <p14:tracePt t="163388" x="3660775" y="4187825"/>
          <p14:tracePt t="163402" x="3660775" y="4259263"/>
          <p14:tracePt t="163418" x="3652838" y="4340225"/>
          <p14:tracePt t="163435" x="3643313" y="4402138"/>
          <p14:tracePt t="163438" x="3633788" y="4419600"/>
          <p14:tracePt t="163453" x="3598863" y="4483100"/>
          <p14:tracePt t="163468" x="3509963" y="4554538"/>
          <p14:tracePt t="163485" x="3402013" y="4625975"/>
          <p14:tracePt t="163503" x="3286125" y="4679950"/>
          <p14:tracePt t="163505" x="3232150" y="4705350"/>
          <p14:tracePt t="163518" x="3108325" y="4751388"/>
          <p14:tracePt t="163535" x="2965450" y="4795838"/>
          <p14:tracePt t="163551" x="2857500" y="4822825"/>
          <p14:tracePt t="163572" x="2732088" y="4840288"/>
          <p14:tracePt t="163585" x="2660650" y="4840288"/>
          <p14:tracePt t="163602" x="2608263" y="4840288"/>
          <p14:tracePt t="163618" x="2554288" y="4840288"/>
          <p14:tracePt t="163622" x="2527300" y="4840288"/>
          <p14:tracePt t="163635" x="2473325" y="4840288"/>
          <p14:tracePt t="163651" x="2419350" y="4840288"/>
          <p14:tracePt t="163669" x="2374900" y="4840288"/>
          <p14:tracePt t="163685" x="2339975" y="4840288"/>
          <p14:tracePt t="163688" x="2330450" y="4840288"/>
          <p14:tracePt t="163702" x="2312988" y="4840288"/>
          <p14:tracePt t="163718" x="2303463" y="4840288"/>
          <p14:tracePt t="163735" x="2295525" y="4840288"/>
          <p14:tracePt t="163754" x="2286000" y="4840288"/>
          <p14:tracePt t="163768" x="2276475" y="4840288"/>
          <p14:tracePt t="164041" x="2268538" y="4848225"/>
          <p14:tracePt t="164048" x="2241550" y="4857750"/>
          <p14:tracePt t="164056" x="2232025" y="4875213"/>
          <p14:tracePt t="164069" x="2205038" y="4884738"/>
          <p14:tracePt t="164085" x="2179638" y="4902200"/>
          <p14:tracePt t="164102" x="2170113" y="4902200"/>
          <p14:tracePt t="164121" x="2152650" y="4911725"/>
          <p14:tracePt t="164152" x="2143125" y="4911725"/>
          <p14:tracePt t="164185" x="2133600" y="4911725"/>
          <p14:tracePt t="164452" x="2116138" y="4911725"/>
          <p14:tracePt t="164460" x="2098675" y="4911725"/>
          <p14:tracePt t="164468" x="2089150" y="4911725"/>
          <p14:tracePt t="164488" x="2054225" y="4911725"/>
          <p14:tracePt t="164502" x="2036763" y="4911725"/>
          <p14:tracePt t="164519" x="2027238" y="4911725"/>
          <p14:tracePt t="164535" x="2017713" y="4911725"/>
          <p14:tracePt t="164554" x="2009775" y="4911725"/>
          <p14:tracePt t="164569" x="2000250" y="4911725"/>
          <p14:tracePt t="164701" x="2017713" y="4911725"/>
          <p14:tracePt t="164711" x="2036763" y="4911725"/>
          <p14:tracePt t="164718" x="2054225" y="4911725"/>
          <p14:tracePt t="164738" x="2152650" y="4911725"/>
          <p14:tracePt t="164752" x="2214563" y="4911725"/>
          <p14:tracePt t="164769" x="2268538" y="4911725"/>
          <p14:tracePt t="164785" x="2322513" y="4911725"/>
          <p14:tracePt t="164788" x="2347913" y="4911725"/>
          <p14:tracePt t="164803" x="2401888" y="4911725"/>
          <p14:tracePt t="164819" x="2473325" y="4911725"/>
          <p14:tracePt t="164835" x="2544763" y="4911725"/>
          <p14:tracePt t="164856" x="2633663" y="4911725"/>
          <p14:tracePt t="164869" x="2687638" y="4911725"/>
          <p14:tracePt t="164885" x="2741613" y="4911725"/>
          <p14:tracePt t="164902" x="2803525" y="4911725"/>
          <p14:tracePt t="164921" x="2911475" y="4911725"/>
          <p14:tracePt t="164935" x="3027363" y="4911725"/>
          <p14:tracePt t="164952" x="3116263" y="4911725"/>
          <p14:tracePt t="164969" x="3179763" y="4911725"/>
          <p14:tracePt t="164971" x="3205163" y="4911725"/>
          <p14:tracePt t="164986" x="3276600" y="4911725"/>
          <p14:tracePt t="165002" x="3330575" y="4911725"/>
          <p14:tracePt t="165019" x="3402013" y="4911725"/>
          <p14:tracePt t="165037" x="3500438" y="4911725"/>
          <p14:tracePt t="165038" x="3554413" y="4911725"/>
          <p14:tracePt t="165053" x="3625850" y="4911725"/>
          <p14:tracePt t="165069" x="3705225" y="4929188"/>
          <p14:tracePt t="165085" x="3776663" y="4929188"/>
          <p14:tracePt t="165089" x="3813175" y="4929188"/>
          <p14:tracePt t="165104" x="3919538" y="4929188"/>
          <p14:tracePt t="165119" x="4054475" y="4929188"/>
          <p14:tracePt t="165135" x="4160838" y="4929188"/>
          <p14:tracePt t="165152" x="4241800" y="4929188"/>
          <p14:tracePt t="165155" x="4286250" y="4929188"/>
          <p14:tracePt t="165169" x="4375150" y="4929188"/>
          <p14:tracePt t="165185" x="4473575" y="4929188"/>
          <p14:tracePt t="165202" x="4572000" y="4919663"/>
          <p14:tracePt t="165219" x="4660900" y="4919663"/>
          <p14:tracePt t="165222" x="4697413" y="4919663"/>
          <p14:tracePt t="165235" x="4751388" y="4911725"/>
          <p14:tracePt t="165252" x="4803775" y="4911725"/>
          <p14:tracePt t="165269" x="4867275" y="4902200"/>
          <p14:tracePt t="165287" x="4983163" y="4894263"/>
          <p14:tracePt t="165302" x="5072063" y="4884738"/>
          <p14:tracePt t="165319" x="5143500" y="4875213"/>
          <p14:tracePt t="165335" x="5197475" y="4875213"/>
          <p14:tracePt t="165338" x="5224463" y="4867275"/>
          <p14:tracePt t="165354" x="5276850" y="4857750"/>
          <p14:tracePt t="165369" x="5313363" y="4857750"/>
          <p14:tracePt t="165385" x="5348288" y="4857750"/>
          <p14:tracePt t="165406" x="5402263" y="4857750"/>
          <p14:tracePt t="165421" x="5419725" y="4857750"/>
          <p14:tracePt t="165435" x="5429250" y="4857750"/>
          <p14:tracePt t="165453" x="5446713" y="4857750"/>
          <p14:tracePt t="165473" x="5456238" y="4857750"/>
          <p14:tracePt t="165486" x="5465763" y="4857750"/>
          <p14:tracePt t="165713" x="5465763" y="4830763"/>
          <p14:tracePt t="165725" x="5456238" y="4813300"/>
          <p14:tracePt t="165736" x="5438775" y="4786313"/>
          <p14:tracePt t="165753" x="5429250" y="4768850"/>
          <p14:tracePt t="165769" x="5419725" y="4751388"/>
          <p14:tracePt t="165772" x="5411788" y="4741863"/>
          <p14:tracePt t="165787" x="5394325" y="4732338"/>
          <p14:tracePt t="165802" x="5384800" y="4714875"/>
          <p14:tracePt t="165819" x="5367338" y="4705350"/>
          <p14:tracePt t="165823" x="5367338" y="4697413"/>
          <p14:tracePt t="165838" x="5348288" y="4679950"/>
          <p14:tracePt t="165853" x="5330825" y="4670425"/>
          <p14:tracePt t="165869" x="5322888" y="4660900"/>
          <p14:tracePt t="165885" x="5313363" y="4652963"/>
          <p14:tracePt t="165889" x="5303838" y="4652963"/>
          <p14:tracePt t="165905" x="5286375" y="4643438"/>
          <p14:tracePt t="165919" x="5276850" y="4643438"/>
          <p14:tracePt t="165936" x="5259388" y="4633913"/>
          <p14:tracePt t="165953" x="5232400" y="4625975"/>
          <p14:tracePt t="165955" x="5224463" y="4625975"/>
          <p14:tracePt t="165969" x="5197475" y="4625975"/>
          <p14:tracePt t="165986" x="5180013" y="4625975"/>
          <p14:tracePt t="166002" x="5153025" y="4625975"/>
          <p14:tracePt t="166022" x="5116513" y="4625975"/>
          <p14:tracePt t="166035" x="5099050" y="4625975"/>
          <p14:tracePt t="166052" x="5072063" y="4625975"/>
          <p14:tracePt t="166072" x="5018088" y="4625975"/>
          <p14:tracePt t="166086" x="4983163" y="4625975"/>
          <p14:tracePt t="166102" x="4929188" y="4625975"/>
          <p14:tracePt t="166119" x="4875213" y="4625975"/>
          <p14:tracePt t="166136" x="4822825" y="4625975"/>
          <p14:tracePt t="166139" x="4803775" y="4625975"/>
          <p14:tracePt t="166152" x="4759325" y="4625975"/>
          <p14:tracePt t="166169" x="4724400" y="4625975"/>
          <p14:tracePt t="166186" x="4679950" y="4625975"/>
          <p14:tracePt t="166205" x="4608513" y="4633913"/>
          <p14:tracePt t="166219" x="4545013" y="4643438"/>
          <p14:tracePt t="166236" x="4456113" y="4643438"/>
          <p14:tracePt t="166253" x="4367213" y="4652963"/>
          <p14:tracePt t="166256" x="4330700" y="4652963"/>
          <p14:tracePt t="166270" x="4232275" y="4652963"/>
          <p14:tracePt t="166286" x="4152900" y="4652963"/>
          <p14:tracePt t="166303" x="4054475" y="4670425"/>
          <p14:tracePt t="166321" x="3956050" y="4670425"/>
          <p14:tracePt t="166323" x="3919538" y="4670425"/>
          <p14:tracePt t="166336" x="3840163" y="4670425"/>
          <p14:tracePt t="166353" x="3786188" y="4679950"/>
          <p14:tracePt t="166369" x="3732213" y="4679950"/>
          <p14:tracePt t="166390" x="3670300" y="4679950"/>
          <p14:tracePt t="166402" x="3625850" y="4679950"/>
          <p14:tracePt t="166420" x="3571875" y="4679950"/>
          <p14:tracePt t="166439" x="3490913" y="4687888"/>
          <p14:tracePt t="166454" x="3438525" y="4687888"/>
          <p14:tracePt t="166469" x="3384550" y="4687888"/>
          <p14:tracePt t="166486" x="3348038" y="4687888"/>
          <p14:tracePt t="166503" x="3303588" y="4687888"/>
          <p14:tracePt t="166506" x="3276600" y="4687888"/>
          <p14:tracePt t="166519" x="3241675" y="4687888"/>
          <p14:tracePt t="166536" x="3214688" y="4687888"/>
          <p14:tracePt t="166553" x="3170238" y="4687888"/>
          <p14:tracePt t="166557" x="3152775" y="4687888"/>
          <p14:tracePt t="166572" x="3089275" y="4687888"/>
          <p14:tracePt t="166586" x="3027363" y="4679950"/>
          <p14:tracePt t="166603" x="2965450" y="4679950"/>
          <p14:tracePt t="166619" x="2919413" y="4679950"/>
          <p14:tracePt t="166622" x="2894013" y="4679950"/>
          <p14:tracePt t="166638" x="2847975" y="4679950"/>
          <p14:tracePt t="166653" x="2803525" y="4670425"/>
          <p14:tracePt t="166670" x="2751138" y="4660900"/>
          <p14:tracePt t="166686" x="2697163" y="4652963"/>
          <p14:tracePt t="166688" x="2670175" y="4652963"/>
          <p14:tracePt t="166703" x="2616200" y="4652963"/>
          <p14:tracePt t="166719" x="2571750" y="4643438"/>
          <p14:tracePt t="166736" x="2536825" y="4643438"/>
          <p14:tracePt t="166755" x="2490788" y="4643438"/>
          <p14:tracePt t="166769" x="2455863" y="4643438"/>
          <p14:tracePt t="166786" x="2428875" y="4643438"/>
          <p14:tracePt t="166803" x="2393950" y="4643438"/>
          <p14:tracePt t="166807" x="2374900" y="4643438"/>
          <p14:tracePt t="166821" x="2339975" y="4633913"/>
          <p14:tracePt t="166836" x="2312988" y="4633913"/>
          <p14:tracePt t="166853" x="2286000" y="4633913"/>
          <p14:tracePt t="166858" x="2259013" y="4633913"/>
          <p14:tracePt t="166873" x="2214563" y="4633913"/>
          <p14:tracePt t="166887" x="2170113" y="4633913"/>
          <p14:tracePt t="166903" x="2143125" y="4633913"/>
          <p14:tracePt t="166920" x="2108200" y="4633913"/>
          <p14:tracePt t="166938" x="2071688" y="4633913"/>
          <p14:tracePt t="166953" x="2044700" y="4633913"/>
          <p14:tracePt t="166970" x="2017713" y="4633913"/>
          <p14:tracePt t="166986" x="2000250" y="4633913"/>
          <p14:tracePt t="166989" x="1990725" y="4633913"/>
          <p14:tracePt t="167005" x="1965325" y="4633913"/>
          <p14:tracePt t="167019" x="1938338" y="4633913"/>
          <p14:tracePt t="167036" x="1919288" y="4633913"/>
          <p14:tracePt t="167053" x="1893888" y="4633913"/>
          <p14:tracePt t="167057" x="1884363" y="4633913"/>
          <p14:tracePt t="167070" x="1866900" y="4633913"/>
          <p14:tracePt t="167087" x="1847850" y="4633913"/>
          <p14:tracePt t="167104" x="1839913" y="4633913"/>
          <p14:tracePt t="167124" x="1830388" y="4633913"/>
          <p14:tracePt t="167144" x="1822450" y="4633913"/>
        </p14:tracePtLst>
      </p14:laserTraceLst>
    </p:ext>
  </p:extLs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noRot="1" noChangeAspect="1" noMove="1" noResize="1" noEditPoints="1" noAdjustHandles="1" noChangeArrowheads="1" noChangeShapeType="1" noTextEdit="1"/>
          </p:cNvSpPr>
          <p:nvPr>
            <p:ph idx="4294967295"/>
          </p:nvPr>
        </p:nvSpPr>
        <p:spPr>
          <a:xfrm>
            <a:off x="457200" y="1481328"/>
            <a:ext cx="8229600" cy="4525963"/>
          </a:xfrm>
          <a:blipFill rotWithShape="1">
            <a:blip r:embed="rId5"/>
            <a:stretch>
              <a:fillRect t="-1752" r="-1704" b="-404"/>
            </a:stretch>
          </a:blipFill>
          <a:extLst/>
        </p:spPr>
        <p:txBody>
          <a:bodyPr>
            <a:normAutofit/>
          </a:bodyPr>
          <a:lstStyle/>
          <a:p>
            <a:pPr marL="365760" indent="-256032" algn="l" rtl="0" eaLnBrk="1" fontAlgn="auto" hangingPunct="1">
              <a:spcBef>
                <a:spcPts val="400"/>
              </a:spcBef>
              <a:spcAft>
                <a:spcPts val="0"/>
              </a:spcAft>
              <a:buClr>
                <a:schemeClr val="accent1"/>
              </a:buClr>
              <a:buSzPct val="68000"/>
              <a:buFont typeface="Wingdings 3"/>
              <a:buChar char=""/>
              <a:defRPr/>
            </a:pPr>
            <a:r>
              <a:rPr lang="en-US" sz="2700">
                <a:noFill/>
              </a:rPr>
              <a:t> </a:t>
            </a:r>
          </a:p>
        </p:txBody>
      </p:sp>
      <p:sp>
        <p:nvSpPr>
          <p:cNvPr id="94211" name="Footer Placeholder 2"/>
          <p:cNvSpPr txBox="1">
            <a:spLocks noGrp="1"/>
          </p:cNvSpPr>
          <p:nvPr/>
        </p:nvSpPr>
        <p:spPr bwMode="auto">
          <a:xfrm>
            <a:off x="4379913" y="6408738"/>
            <a:ext cx="23510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r>
              <a:rPr lang="en-US" altLang="ar-SA" sz="1000">
                <a:latin typeface="Lucida Sans Unicode" panose="020B0602030504020204" pitchFamily="34" charset="0"/>
              </a:rPr>
              <a:t>Descriptive Statistics II</a:t>
            </a:r>
          </a:p>
        </p:txBody>
      </p:sp>
      <p:sp>
        <p:nvSpPr>
          <p:cNvPr id="94212" name="Slide Number Placeholder 3"/>
          <p:cNvSpPr txBox="1">
            <a:spLocks noGrp="1"/>
          </p:cNvSpPr>
          <p:nvPr/>
        </p:nvSpPr>
        <p:spPr bwMode="auto">
          <a:xfrm>
            <a:off x="8647113" y="6408738"/>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20000"/>
              </a:spcBef>
              <a:buClr>
                <a:schemeClr val="bg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accent1"/>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bg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rtl="0" eaLnBrk="1" hangingPunct="1">
              <a:spcBef>
                <a:spcPct val="0"/>
              </a:spcBef>
              <a:buClrTx/>
              <a:buSzTx/>
              <a:buFontTx/>
              <a:buNone/>
            </a:pPr>
            <a:fld id="{A690F6BC-D76D-47FF-A921-284CEF1A895D}" type="slidenum">
              <a:rPr lang="ar-SA" altLang="ar-SA" sz="1000">
                <a:latin typeface="Lucida Sans Unicode" panose="020B0602030504020204" pitchFamily="34" charset="0"/>
              </a:rPr>
              <a:pPr rtl="0" eaLnBrk="1" hangingPunct="1">
                <a:spcBef>
                  <a:spcPct val="0"/>
                </a:spcBef>
                <a:buClrTx/>
                <a:buSzTx/>
                <a:buFontTx/>
                <a:buNone/>
              </a:pPr>
              <a:t>42</a:t>
            </a:fld>
            <a:endParaRPr lang="en-US" altLang="ar-SA" sz="1000">
              <a:latin typeface="Lucida Sans Unicode" panose="020B0602030504020204" pitchFamily="34" charset="0"/>
            </a:endParaRPr>
          </a:p>
        </p:txBody>
      </p:sp>
      <p:sp>
        <p:nvSpPr>
          <p:cNvPr id="5" name="Title 4"/>
          <p:cNvSpPr>
            <a:spLocks noGrp="1"/>
          </p:cNvSpPr>
          <p:nvPr>
            <p:ph type="title" idx="4294967295"/>
          </p:nvPr>
        </p:nvSpPr>
        <p:spPr>
          <a:xfrm>
            <a:off x="457200" y="274638"/>
            <a:ext cx="8229600" cy="1143000"/>
          </a:xfrm>
          <a:extLst/>
        </p:spPr>
        <p:txBody>
          <a:bodyPr rtlCol="0" anchor="ctr">
            <a:normAutofit/>
            <a:scene3d>
              <a:camera prst="orthographicFront"/>
              <a:lightRig rig="soft" dir="t"/>
            </a:scene3d>
            <a:sp3d prstMaterial="softEdge">
              <a:bevelT w="25400" h="25400"/>
            </a:sp3d>
          </a:bodyPr>
          <a:lstStyle/>
          <a:p>
            <a:pPr rtl="0" eaLnBrk="1" fontAlgn="auto" hangingPunct="1">
              <a:spcAft>
                <a:spcPts val="0"/>
              </a:spcAft>
              <a:defRPr/>
            </a:pPr>
            <a:r>
              <a:rPr lang="en-US" sz="3200" b="1" dirty="0">
                <a:effectLst>
                  <a:outerShdw blurRad="31750" dist="25400" dir="5400000" algn="tl" rotWithShape="0">
                    <a:srgbClr val="000000">
                      <a:alpha val="25000"/>
                    </a:srgbClr>
                  </a:outerShdw>
                </a:effectLst>
              </a:rPr>
              <a:t>Five Number Summary</a:t>
            </a:r>
          </a:p>
        </p:txBody>
      </p:sp>
      <p:graphicFrame>
        <p:nvGraphicFramePr>
          <p:cNvPr id="2" name="Table 1"/>
          <p:cNvGraphicFramePr>
            <a:graphicFrameLocks noGrp="1"/>
          </p:cNvGraphicFramePr>
          <p:nvPr/>
        </p:nvGraphicFramePr>
        <p:xfrm>
          <a:off x="2819400" y="2819400"/>
          <a:ext cx="5486400" cy="274638"/>
        </p:xfrm>
        <a:graphic>
          <a:graphicData uri="http://schemas.openxmlformats.org/drawingml/2006/table">
            <a:tbl>
              <a:tblPr/>
              <a:tblGrid>
                <a:gridCol w="457200">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gridCol w="457200">
                  <a:extLst>
                    <a:ext uri="{9D8B030D-6E8A-4147-A177-3AD203B41FA5}">
                      <a16:colId xmlns:a16="http://schemas.microsoft.com/office/drawing/2014/main" val="20002"/>
                    </a:ext>
                  </a:extLst>
                </a:gridCol>
                <a:gridCol w="457200">
                  <a:extLst>
                    <a:ext uri="{9D8B030D-6E8A-4147-A177-3AD203B41FA5}">
                      <a16:colId xmlns:a16="http://schemas.microsoft.com/office/drawing/2014/main" val="20003"/>
                    </a:ext>
                  </a:extLst>
                </a:gridCol>
                <a:gridCol w="457200">
                  <a:extLst>
                    <a:ext uri="{9D8B030D-6E8A-4147-A177-3AD203B41FA5}">
                      <a16:colId xmlns:a16="http://schemas.microsoft.com/office/drawing/2014/main" val="20004"/>
                    </a:ext>
                  </a:extLst>
                </a:gridCol>
                <a:gridCol w="457200">
                  <a:extLst>
                    <a:ext uri="{9D8B030D-6E8A-4147-A177-3AD203B41FA5}">
                      <a16:colId xmlns:a16="http://schemas.microsoft.com/office/drawing/2014/main" val="20005"/>
                    </a:ext>
                  </a:extLst>
                </a:gridCol>
                <a:gridCol w="457200">
                  <a:extLst>
                    <a:ext uri="{9D8B030D-6E8A-4147-A177-3AD203B41FA5}">
                      <a16:colId xmlns:a16="http://schemas.microsoft.com/office/drawing/2014/main" val="20006"/>
                    </a:ext>
                  </a:extLst>
                </a:gridCol>
                <a:gridCol w="457200">
                  <a:extLst>
                    <a:ext uri="{9D8B030D-6E8A-4147-A177-3AD203B41FA5}">
                      <a16:colId xmlns:a16="http://schemas.microsoft.com/office/drawing/2014/main" val="20007"/>
                    </a:ext>
                  </a:extLst>
                </a:gridCol>
                <a:gridCol w="457200">
                  <a:extLst>
                    <a:ext uri="{9D8B030D-6E8A-4147-A177-3AD203B41FA5}">
                      <a16:colId xmlns:a16="http://schemas.microsoft.com/office/drawing/2014/main" val="20008"/>
                    </a:ext>
                  </a:extLst>
                </a:gridCol>
                <a:gridCol w="457200">
                  <a:extLst>
                    <a:ext uri="{9D8B030D-6E8A-4147-A177-3AD203B41FA5}">
                      <a16:colId xmlns:a16="http://schemas.microsoft.com/office/drawing/2014/main" val="20009"/>
                    </a:ext>
                  </a:extLst>
                </a:gridCol>
                <a:gridCol w="457200">
                  <a:extLst>
                    <a:ext uri="{9D8B030D-6E8A-4147-A177-3AD203B41FA5}">
                      <a16:colId xmlns:a16="http://schemas.microsoft.com/office/drawing/2014/main" val="20010"/>
                    </a:ext>
                  </a:extLst>
                </a:gridCol>
                <a:gridCol w="457200">
                  <a:extLst>
                    <a:ext uri="{9D8B030D-6E8A-4147-A177-3AD203B41FA5}">
                      <a16:colId xmlns:a16="http://schemas.microsoft.com/office/drawing/2014/main" val="20011"/>
                    </a:ext>
                  </a:extLst>
                </a:gridCol>
              </a:tblGrid>
              <a:tr h="274638">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6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2</a:t>
                      </a:r>
                      <a:endParaRPr kumimoji="0" lang="en-US" altLang="ar-SA"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5E9F4"/>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6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3</a:t>
                      </a:r>
                      <a:endParaRPr kumimoji="0" lang="en-US" altLang="ar-SA"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5E9F4"/>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6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8</a:t>
                      </a:r>
                      <a:endParaRPr kumimoji="0" lang="en-US" altLang="ar-SA"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5E9F4"/>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6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8</a:t>
                      </a:r>
                      <a:endParaRPr kumimoji="0" lang="en-US" altLang="ar-SA"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5E9F4"/>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6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9</a:t>
                      </a:r>
                      <a:endParaRPr kumimoji="0" lang="en-US" altLang="ar-SA"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5E9F4"/>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6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10</a:t>
                      </a:r>
                      <a:endParaRPr kumimoji="0" lang="en-US" altLang="ar-SA"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5E9F4"/>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6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10</a:t>
                      </a:r>
                      <a:endParaRPr kumimoji="0" lang="en-US" altLang="ar-SA"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5E9F4"/>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6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12</a:t>
                      </a:r>
                      <a:endParaRPr kumimoji="0" lang="en-US" altLang="ar-SA"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5E9F4"/>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6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15</a:t>
                      </a:r>
                      <a:endParaRPr kumimoji="0" lang="en-US" altLang="ar-SA"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5E9F4"/>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6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18</a:t>
                      </a:r>
                      <a:endParaRPr kumimoji="0" lang="en-US" altLang="ar-SA"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5E9F4"/>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6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22</a:t>
                      </a:r>
                      <a:endParaRPr kumimoji="0" lang="en-US" altLang="ar-SA"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5E9F4"/>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marL="25146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marL="29718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marL="34290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marL="3886200" indent="-228600"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ar-SA" sz="16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rPr>
                        <a:t>63</a:t>
                      </a:r>
                      <a:endParaRPr kumimoji="0" lang="en-US" altLang="ar-SA"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5E9F4"/>
                    </a:solidFill>
                  </a:tcPr>
                </a:tc>
                <a:extLst>
                  <a:ext uri="{0D108BD9-81ED-4DB2-BD59-A6C34878D82A}">
                    <a16:rowId xmlns:a16="http://schemas.microsoft.com/office/drawing/2014/main" val="10000"/>
                  </a:ext>
                </a:extLst>
              </a:tr>
            </a:tbl>
          </a:graphicData>
        </a:graphic>
      </p:graphicFrame>
      <p:sp>
        <p:nvSpPr>
          <p:cNvPr id="10" name="Line Callout 2 (No Border) 9"/>
          <p:cNvSpPr/>
          <p:nvPr/>
        </p:nvSpPr>
        <p:spPr>
          <a:xfrm>
            <a:off x="2590800" y="3684588"/>
            <a:ext cx="914400" cy="323850"/>
          </a:xfrm>
          <a:prstGeom prst="callout2">
            <a:avLst>
              <a:gd name="adj1" fmla="val 18750"/>
              <a:gd name="adj2" fmla="val -8333"/>
              <a:gd name="adj3" fmla="val 18750"/>
              <a:gd name="adj4" fmla="val -16667"/>
              <a:gd name="adj5" fmla="val -203505"/>
              <a:gd name="adj6" fmla="val 52469"/>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dirty="0"/>
              <a:t>Smallest</a:t>
            </a:r>
            <a:endParaRPr lang="en-US" dirty="0"/>
          </a:p>
        </p:txBody>
      </p:sp>
      <p:sp>
        <p:nvSpPr>
          <p:cNvPr id="11" name="Line Callout 2 (No Border) 10"/>
          <p:cNvSpPr/>
          <p:nvPr/>
        </p:nvSpPr>
        <p:spPr>
          <a:xfrm>
            <a:off x="7696200" y="3771900"/>
            <a:ext cx="838200" cy="266700"/>
          </a:xfrm>
          <a:prstGeom prst="callout2">
            <a:avLst>
              <a:gd name="adj1" fmla="val 18750"/>
              <a:gd name="adj2" fmla="val -8333"/>
              <a:gd name="adj3" fmla="val 18750"/>
              <a:gd name="adj4" fmla="val -16667"/>
              <a:gd name="adj5" fmla="val -271420"/>
              <a:gd name="adj6" fmla="val 4765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dirty="0"/>
              <a:t>Largest</a:t>
            </a:r>
            <a:endParaRPr lang="en-US" dirty="0"/>
          </a:p>
        </p:txBody>
      </p:sp>
      <p:sp>
        <p:nvSpPr>
          <p:cNvPr id="12" name="Line Callout 2 (No Border) 11"/>
          <p:cNvSpPr/>
          <p:nvPr/>
        </p:nvSpPr>
        <p:spPr>
          <a:xfrm>
            <a:off x="5162550" y="3462338"/>
            <a:ext cx="838200" cy="363537"/>
          </a:xfrm>
          <a:prstGeom prst="callout2">
            <a:avLst>
              <a:gd name="adj1" fmla="val 18750"/>
              <a:gd name="adj2" fmla="val -8333"/>
              <a:gd name="adj3" fmla="val 18750"/>
              <a:gd name="adj4" fmla="val -16667"/>
              <a:gd name="adj5" fmla="val -131090"/>
              <a:gd name="adj6" fmla="val 4808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dirty="0"/>
              <a:t>Median</a:t>
            </a:r>
            <a:endParaRPr lang="en-US" dirty="0"/>
          </a:p>
        </p:txBody>
      </p:sp>
      <p:sp>
        <p:nvSpPr>
          <p:cNvPr id="13" name="Line Callout 2 (No Border) 12"/>
          <p:cNvSpPr/>
          <p:nvPr/>
        </p:nvSpPr>
        <p:spPr>
          <a:xfrm>
            <a:off x="4062413" y="3581400"/>
            <a:ext cx="457200" cy="284163"/>
          </a:xfrm>
          <a:prstGeom prst="callout2">
            <a:avLst>
              <a:gd name="adj1" fmla="val 18750"/>
              <a:gd name="adj2" fmla="val -8333"/>
              <a:gd name="adj3" fmla="val 18750"/>
              <a:gd name="adj4" fmla="val -16667"/>
              <a:gd name="adj5" fmla="val -193684"/>
              <a:gd name="adj6" fmla="val 34729"/>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dirty="0"/>
              <a:t>Q</a:t>
            </a:r>
            <a:r>
              <a:rPr lang="en-US" sz="1400" baseline="-25000" dirty="0"/>
              <a:t>1</a:t>
            </a:r>
          </a:p>
        </p:txBody>
      </p:sp>
      <p:sp>
        <p:nvSpPr>
          <p:cNvPr id="16" name="Line Callout 2 (No Border) 15"/>
          <p:cNvSpPr/>
          <p:nvPr/>
        </p:nvSpPr>
        <p:spPr>
          <a:xfrm>
            <a:off x="6705600" y="3684588"/>
            <a:ext cx="457200" cy="284162"/>
          </a:xfrm>
          <a:prstGeom prst="callout2">
            <a:avLst>
              <a:gd name="adj1" fmla="val 18750"/>
              <a:gd name="adj2" fmla="val -8333"/>
              <a:gd name="adj3" fmla="val 18750"/>
              <a:gd name="adj4" fmla="val -16667"/>
              <a:gd name="adj5" fmla="val -242226"/>
              <a:gd name="adj6" fmla="val 5333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dirty="0"/>
              <a:t>Q</a:t>
            </a:r>
            <a:r>
              <a:rPr lang="en-US" sz="1400" baseline="-25000" dirty="0"/>
              <a:t>3</a:t>
            </a:r>
          </a:p>
        </p:txBody>
      </p:sp>
      <mc:AlternateContent xmlns:mc="http://schemas.openxmlformats.org/markup-compatibility/2006">
        <mc:Choice xmlns:p14="http://schemas.microsoft.com/office/powerpoint/2010/main" xmlns:iact="http://schemas.microsoft.com/office/powerpoint/2014/inkAction" Requires="p14 iact">
          <p:contentPart p14:bwMode="auto" r:id="rId6">
            <p14:nvContentPartPr>
              <p14:cNvPr id="3" name="Ink 2"/>
              <p14:cNvContentPartPr/>
              <p14:nvPr>
                <p:extLst>
                  <p:ext uri="{42D2F446-02D8-4167-A562-619A0277C38B}">
                    <p15:isNarration xmlns:p15="http://schemas.microsoft.com/office/powerpoint/2012/main" val="1"/>
                  </p:ext>
                </p:extLst>
              </p14:nvPr>
            </p14:nvContentPartPr>
            <p14:xfrm>
              <a:off x="2643480" y="3848760"/>
              <a:ext cx="6438600" cy="2822040"/>
            </p14:xfrm>
          </p:contentPart>
        </mc:Choice>
        <mc:Fallback>
          <p:pic>
            <p:nvPicPr>
              <p:cNvPr id="3" name="Ink 2"/>
              <p:cNvPicPr>
                <a:picLocks noGrp="1" noRot="1" noChangeAspect="1" noMove="1" noResize="1" noEditPoints="1" noAdjustHandles="1" noChangeArrowheads="1" noChangeShapeType="1"/>
              </p:cNvPicPr>
              <p:nvPr/>
            </p:nvPicPr>
            <p:blipFill>
              <a:blip r:embed="rId7"/>
              <a:stretch>
                <a:fillRect/>
              </a:stretch>
            </p:blipFill>
            <p:spPr>
              <a:xfrm>
                <a:off x="2634120" y="3839400"/>
                <a:ext cx="6457320" cy="2840760"/>
              </a:xfrm>
              <a:prstGeom prst="rect">
                <a:avLst/>
              </a:prstGeom>
            </p:spPr>
          </p:pic>
        </mc:Fallback>
      </mc:AlternateContent>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47506"/>
    </mc:Choice>
    <mc:Fallback>
      <p:transition spd="slow" advTm="2475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59"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md type="call" cmd="playFrom(0.0)">
                                      <p:cBhvr>
                                        <p:cTn id="9"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1708" x="1785938" y="4589463"/>
          <p14:tracePt t="1723" x="1687513" y="4438650"/>
          <p14:tracePt t="1730" x="1625600" y="4330700"/>
          <p14:tracePt t="1740" x="1581150" y="4205288"/>
          <p14:tracePt t="1759" x="1384300" y="3679825"/>
          <p14:tracePt t="1773" x="1322388" y="3455988"/>
          <p14:tracePt t="1774" x="1268413" y="3241675"/>
          <p14:tracePt t="1790" x="1143000" y="2830513"/>
          <p14:tracePt t="1825" x="911225" y="1830388"/>
          <p14:tracePt t="1856" x="768350" y="1196975"/>
          <p14:tracePt t="1892" x="723900" y="598488"/>
          <p14:tracePt t="1907" x="741363" y="419100"/>
          <p14:tracePt t="1925" x="812800" y="214313"/>
          <p14:tracePt t="1928" x="866775" y="98425"/>
          <p14:tracePt t="2243" x="901700" y="142875"/>
          <p14:tracePt t="2251" x="938213" y="196850"/>
          <p14:tracePt t="2259" x="965200" y="250825"/>
          <p14:tracePt t="2274" x="1017588" y="393700"/>
          <p14:tracePt t="2290" x="1071563" y="527050"/>
          <p14:tracePt t="2307" x="1108075" y="652463"/>
          <p14:tracePt t="2310" x="1125538" y="704850"/>
          <p14:tracePt t="2324" x="1143000" y="803275"/>
          <p14:tracePt t="2357" x="1160463" y="919163"/>
          <p14:tracePt t="2390" x="1169988" y="990600"/>
          <p14:tracePt t="2423" x="1169988" y="1044575"/>
          <p14:tracePt t="2442" x="1169988" y="1062038"/>
          <p14:tracePt t="2457" x="1169988" y="1081088"/>
          <p14:tracePt t="2473" x="1169988" y="1089025"/>
          <p14:tracePt t="2490" x="1169988" y="1098550"/>
          <p14:tracePt t="2508" x="1169988" y="1108075"/>
          <p14:tracePt t="2523" x="1169988" y="1116013"/>
          <p14:tracePt t="2544" x="1169988" y="1125538"/>
          <p14:tracePt t="2557" x="1169988" y="1133475"/>
          <p14:tracePt t="2582" x="1169988" y="1143000"/>
          <p14:tracePt t="2604" x="1169988" y="1152525"/>
          <p14:tracePt t="2618" x="1160463" y="1152525"/>
          <p14:tracePt t="2626" x="1160463" y="1160463"/>
          <p14:tracePt t="2640" x="1143000" y="1169988"/>
          <p14:tracePt t="2657" x="1133475" y="1169988"/>
          <p14:tracePt t="2674" x="1116013" y="1179513"/>
          <p14:tracePt t="2692" x="1098550" y="1196975"/>
          <p14:tracePt t="2707" x="1081088" y="1196975"/>
          <p14:tracePt t="2724" x="1071563" y="1204913"/>
          <p14:tracePt t="2740" x="1054100" y="1204913"/>
          <p14:tracePt t="2743" x="1044575" y="1214438"/>
          <p14:tracePt t="2757" x="1036638" y="1214438"/>
          <p14:tracePt t="2773" x="1017588" y="1214438"/>
          <p14:tracePt t="2790" x="1000125" y="1214438"/>
          <p14:tracePt t="2808" x="990600" y="1214438"/>
          <p14:tracePt t="2823" x="982663" y="1214438"/>
          <p14:tracePt t="2840" x="973138" y="1214438"/>
          <p14:tracePt t="2857" x="965200" y="1214438"/>
          <p14:tracePt t="2875" x="955675" y="1214438"/>
          <p14:tracePt t="2920" x="946150" y="1214438"/>
          <p14:tracePt t="2941" x="938213" y="1214438"/>
          <p14:tracePt t="2963" x="928688" y="1214438"/>
          <p14:tracePt t="2978" x="919163" y="1214438"/>
          <p14:tracePt t="2986" x="919163" y="1204913"/>
          <p14:tracePt t="2993" x="911225" y="1204913"/>
          <p14:tracePt t="3007" x="874713" y="1160463"/>
          <p14:tracePt t="3390" x="866775" y="1160463"/>
          <p14:tracePt t="3397" x="857250" y="1160463"/>
          <p14:tracePt t="3408" x="847725" y="1160463"/>
          <p14:tracePt t="3426" x="812800" y="1152525"/>
          <p14:tracePt t="3441" x="795338" y="1152525"/>
          <p14:tracePt t="3457" x="776288" y="1152525"/>
          <p14:tracePt t="3491" x="750888" y="1152525"/>
          <p14:tracePt t="3524" x="714375" y="1152525"/>
          <p14:tracePt t="3559" x="660400" y="1152525"/>
          <p14:tracePt t="3574" x="652463" y="1152525"/>
          <p14:tracePt t="3591" x="633413" y="1152525"/>
          <p14:tracePt t="3610" x="625475" y="1152525"/>
          <p14:tracePt t="3624" x="615950" y="1152525"/>
          <p14:tracePt t="3641" x="608013" y="1152525"/>
          <p14:tracePt t="3838" x="625475" y="1152525"/>
          <p14:tracePt t="3846" x="652463" y="1152525"/>
          <p14:tracePt t="3859" x="750888" y="1152525"/>
          <p14:tracePt t="3874" x="839788" y="1152525"/>
          <p14:tracePt t="3891" x="938213" y="1152525"/>
          <p14:tracePt t="3907" x="1054100" y="1152525"/>
          <p14:tracePt t="3911" x="1108075" y="1152525"/>
          <p14:tracePt t="3927" x="1231900" y="1160463"/>
          <p14:tracePt t="3941" x="1401763" y="1160463"/>
          <p14:tracePt t="3957" x="1554163" y="1169988"/>
          <p14:tracePt t="3976" x="1812925" y="1169988"/>
          <p14:tracePt t="3992" x="2009775" y="1169988"/>
          <p14:tracePt t="4007" x="2160588" y="1160463"/>
          <p14:tracePt t="4024" x="2295525" y="1160463"/>
          <p14:tracePt t="4043" x="2536825" y="1169988"/>
          <p14:tracePt t="4059" x="2679700" y="1179513"/>
          <p14:tracePt t="4074" x="2803525" y="1196975"/>
          <p14:tracePt t="4091" x="2919413" y="1196975"/>
          <p14:tracePt t="4093" x="3009900" y="1196975"/>
          <p14:tracePt t="4108" x="3133725" y="1196975"/>
          <p14:tracePt t="4124" x="3259138" y="1214438"/>
          <p14:tracePt t="4141" x="3357563" y="1214438"/>
          <p14:tracePt t="4158" x="3429000" y="1214438"/>
          <p14:tracePt t="4160" x="3482975" y="1214438"/>
          <p14:tracePt t="4175" x="3581400" y="1214438"/>
          <p14:tracePt t="4191" x="3687763" y="1214438"/>
          <p14:tracePt t="4207" x="3795713" y="1231900"/>
          <p14:tracePt t="4226" x="3929063" y="1241425"/>
          <p14:tracePt t="4241" x="4037013" y="1258888"/>
          <p14:tracePt t="4258" x="4170363" y="1285875"/>
          <p14:tracePt t="4274" x="4295775" y="1303338"/>
          <p14:tracePt t="4277" x="4340225" y="1322388"/>
          <p14:tracePt t="4292" x="4446588" y="1339850"/>
          <p14:tracePt t="4307" x="4500563" y="1339850"/>
          <p14:tracePt t="4325" x="4554538" y="1347788"/>
          <p14:tracePt t="4329" x="4581525" y="1347788"/>
          <p14:tracePt t="4341" x="4598988" y="1347788"/>
          <p14:tracePt t="4359" x="4652963" y="1347788"/>
          <p14:tracePt t="4375" x="4697413" y="1347788"/>
          <p14:tracePt t="4391" x="4724400" y="1330325"/>
          <p14:tracePt t="4410" x="4768850" y="1330325"/>
          <p14:tracePt t="4425" x="4786313" y="1330325"/>
          <p14:tracePt t="4441" x="4795838" y="1330325"/>
          <p14:tracePt t="4458" x="4803775" y="1330325"/>
          <p14:tracePt t="4476" x="4813300" y="1330325"/>
          <p14:tracePt t="4492" x="4822825" y="1330325"/>
          <p14:tracePt t="4507" x="4822825" y="1322388"/>
          <p14:tracePt t="4524" x="4830763" y="1312863"/>
          <p14:tracePt t="4527" x="4840288" y="1295400"/>
          <p14:tracePt t="4541" x="4840288" y="1241425"/>
          <p14:tracePt t="4557" x="4840288" y="1143000"/>
          <p14:tracePt t="4574" x="4840288" y="1081088"/>
          <p14:tracePt t="4593" x="4840288" y="1000125"/>
          <p14:tracePt t="4608" x="4840288" y="955675"/>
          <p14:tracePt t="4625" x="4840288" y="901700"/>
          <p14:tracePt t="4641" x="4830763" y="830263"/>
          <p14:tracePt t="4660" x="4813300" y="758825"/>
          <p14:tracePt t="4675" x="4813300" y="731838"/>
          <p14:tracePt t="4691" x="4813300" y="723900"/>
          <p14:tracePt t="4710" x="4813300" y="714375"/>
          <p14:tracePt t="4725" x="4803775" y="714375"/>
          <p14:tracePt t="4741" x="4786313" y="696913"/>
          <p14:tracePt t="4758" x="4768850" y="696913"/>
          <p14:tracePt t="4777" x="4714875" y="679450"/>
          <p14:tracePt t="4791" x="4687888" y="669925"/>
          <p14:tracePt t="4808" x="4643438" y="660400"/>
          <p14:tracePt t="4824" x="4581525" y="660400"/>
          <p14:tracePt t="4842" x="4438650" y="660400"/>
          <p14:tracePt t="4858" x="4313238" y="669925"/>
          <p14:tracePt t="4875" x="4214813" y="679450"/>
          <p14:tracePt t="4891" x="4133850" y="679450"/>
          <p14:tracePt t="4893" x="4089400" y="687388"/>
          <p14:tracePt t="4909" x="3973513" y="696913"/>
          <p14:tracePt t="4925" x="3857625" y="714375"/>
          <p14:tracePt t="4942" x="3732213" y="731838"/>
          <p14:tracePt t="4960" x="3571875" y="758825"/>
          <p14:tracePt t="4976" x="3429000" y="768350"/>
          <p14:tracePt t="4991" x="3259138" y="785813"/>
          <p14:tracePt t="5008" x="3133725" y="785813"/>
          <p14:tracePt t="5028" x="3017838" y="785813"/>
          <p14:tracePt t="5041" x="2946400" y="803275"/>
          <p14:tracePt t="5058" x="2840038" y="803275"/>
          <p14:tracePt t="5074" x="2732088" y="812800"/>
          <p14:tracePt t="5092" x="2598738" y="812800"/>
          <p14:tracePt t="5108" x="2527300" y="812800"/>
          <p14:tracePt t="5125" x="2465388" y="812800"/>
          <p14:tracePt t="5143" x="2303463" y="795338"/>
          <p14:tracePt t="5158" x="2179638" y="785813"/>
          <p14:tracePt t="5175" x="2081213" y="776288"/>
          <p14:tracePt t="5191" x="1990725" y="768350"/>
          <p14:tracePt t="5211" x="1847850" y="758825"/>
          <p14:tracePt t="5224" x="1751013" y="750888"/>
          <p14:tracePt t="5241" x="1660525" y="741363"/>
          <p14:tracePt t="5258" x="1598613" y="741363"/>
          <p14:tracePt t="5276" x="1536700" y="741363"/>
          <p14:tracePt t="5291" x="1490663" y="741363"/>
          <p14:tracePt t="5308" x="1438275" y="731838"/>
          <p14:tracePt t="5325" x="1384300" y="723900"/>
          <p14:tracePt t="5327" x="1330325" y="714375"/>
          <p14:tracePt t="5342" x="1258888" y="704850"/>
          <p14:tracePt t="5358" x="1196975" y="696913"/>
          <p14:tracePt t="5375" x="1125538" y="687388"/>
          <p14:tracePt t="5392" x="1081088" y="687388"/>
          <p14:tracePt t="5394" x="1062038" y="679450"/>
          <p14:tracePt t="5408" x="1036638" y="669925"/>
          <p14:tracePt t="5425" x="1000125" y="660400"/>
          <p14:tracePt t="5441" x="965200" y="652463"/>
          <p14:tracePt t="5460" x="911225" y="652463"/>
          <p14:tracePt t="5474" x="874713" y="652463"/>
          <p14:tracePt t="5491" x="839788" y="652463"/>
          <p14:tracePt t="5509" x="803275" y="652463"/>
          <p14:tracePt t="5511" x="785813" y="652463"/>
          <p14:tracePt t="5525" x="758825" y="652463"/>
          <p14:tracePt t="5541" x="731838" y="660400"/>
          <p14:tracePt t="5558" x="704850" y="660400"/>
          <p14:tracePt t="5577" x="669925" y="679450"/>
          <p14:tracePt t="5591" x="652463" y="687388"/>
          <p14:tracePt t="5608" x="625475" y="696913"/>
          <p14:tracePt t="5625" x="598488" y="696913"/>
          <p14:tracePt t="5629" x="598488" y="704850"/>
          <p14:tracePt t="5645" x="581025" y="714375"/>
          <p14:tracePt t="5659" x="561975" y="723900"/>
          <p14:tracePt t="5675" x="554038" y="723900"/>
          <p14:tracePt t="5692" x="544513" y="731838"/>
          <p14:tracePt t="5709" x="517525" y="750888"/>
          <p14:tracePt t="5725" x="509588" y="776288"/>
          <p14:tracePt t="5742" x="490538" y="812800"/>
          <p14:tracePt t="5758" x="482600" y="857250"/>
          <p14:tracePt t="5761" x="473075" y="874713"/>
          <p14:tracePt t="5775" x="473075" y="911225"/>
          <p14:tracePt t="5791" x="473075" y="946150"/>
          <p14:tracePt t="5808" x="473075" y="965200"/>
          <p14:tracePt t="5826" x="473075" y="1000125"/>
          <p14:tracePt t="5842" x="473075" y="1017588"/>
          <p14:tracePt t="5858" x="490538" y="1044575"/>
          <p14:tracePt t="5875" x="509588" y="1071563"/>
          <p14:tracePt t="5893" x="544513" y="1108075"/>
          <p14:tracePt t="5908" x="581025" y="1133475"/>
          <p14:tracePt t="5926" x="633413" y="1152525"/>
          <p14:tracePt t="5942" x="687388" y="1179513"/>
          <p14:tracePt t="5944" x="714375" y="1187450"/>
          <p14:tracePt t="5961" x="776288" y="1214438"/>
          <p14:tracePt t="5975" x="812800" y="1214438"/>
          <p14:tracePt t="5991" x="847725" y="1223963"/>
          <p14:tracePt t="6010" x="911225" y="1241425"/>
          <p14:tracePt t="6025" x="955675" y="1250950"/>
          <p14:tracePt t="6041" x="1036638" y="1268413"/>
          <p14:tracePt t="6058" x="1143000" y="1285875"/>
          <p14:tracePt t="6076" x="1330325" y="1303338"/>
          <p14:tracePt t="6091" x="1438275" y="1322388"/>
          <p14:tracePt t="6108" x="1581150" y="1322388"/>
          <p14:tracePt t="6125" x="1785938" y="1322388"/>
          <p14:tracePt t="6128" x="1884363" y="1322388"/>
          <p14:tracePt t="6142" x="2044700" y="1312863"/>
          <p14:tracePt t="6158" x="2251075" y="1285875"/>
          <p14:tracePt t="6175" x="2419350" y="1258888"/>
          <p14:tracePt t="6191" x="2589213" y="1231900"/>
          <p14:tracePt t="6194" x="2660650" y="1231900"/>
          <p14:tracePt t="6211" x="2867025" y="1204913"/>
          <p14:tracePt t="6225" x="3054350" y="1196975"/>
          <p14:tracePt t="6242" x="3214688" y="1196975"/>
          <p14:tracePt t="6260" x="3455988" y="1187450"/>
          <p14:tracePt t="6275" x="3616325" y="1179513"/>
          <p14:tracePt t="6291" x="3768725" y="1160463"/>
          <p14:tracePt t="6308" x="3894138" y="1133475"/>
          <p14:tracePt t="6311" x="3938588" y="1125538"/>
          <p14:tracePt t="6326" x="4071938" y="1089025"/>
          <p14:tracePt t="6341" x="4143375" y="1071563"/>
          <p14:tracePt t="6358" x="4286250" y="1036638"/>
          <p14:tracePt t="6362" x="4340225" y="1017588"/>
          <p14:tracePt t="6376" x="4384675" y="1009650"/>
          <p14:tracePt t="6392" x="4500563" y="973138"/>
          <p14:tracePt t="6409" x="4598988" y="955675"/>
          <p14:tracePt t="6425" x="4679950" y="938213"/>
          <p14:tracePt t="6443" x="4786313" y="901700"/>
          <p14:tracePt t="6459" x="4840288" y="893763"/>
          <p14:tracePt t="6475" x="4875213" y="884238"/>
          <p14:tracePt t="6492" x="4902200" y="874713"/>
          <p14:tracePt t="6494" x="4911725" y="874713"/>
          <p14:tracePt t="6509" x="4919663" y="866775"/>
          <p14:tracePt t="6525" x="4929188" y="857250"/>
          <p14:tracePt t="6547" x="4938713" y="847725"/>
          <p14:tracePt t="6558" x="4946650" y="847725"/>
          <p14:tracePt t="6576" x="4946650" y="830263"/>
          <p14:tracePt t="6592" x="4938713" y="758825"/>
          <p14:tracePt t="6608" x="4884738" y="660400"/>
          <p14:tracePt t="6613" x="4857750" y="633413"/>
          <p14:tracePt t="6628" x="4803775" y="544513"/>
          <p14:tracePt t="6642" x="4714875" y="482600"/>
          <p14:tracePt t="6659" x="4652963" y="438150"/>
          <p14:tracePt t="6675" x="4581525" y="393700"/>
          <p14:tracePt t="6678" x="4554538" y="374650"/>
          <p14:tracePt t="6693" x="4456113" y="347663"/>
          <p14:tracePt t="6708" x="4357688" y="322263"/>
          <p14:tracePt t="6726" x="4187825" y="303213"/>
          <p14:tracePt t="6742" x="4054475" y="285750"/>
          <p14:tracePt t="6745" x="3973513" y="285750"/>
          <p14:tracePt t="6762" x="3732213" y="268288"/>
          <p14:tracePt t="6775" x="3517900" y="250825"/>
          <p14:tracePt t="6792" x="3330575" y="250825"/>
          <p14:tracePt t="6810" x="3044825" y="241300"/>
          <p14:tracePt t="6825" x="2874963" y="241300"/>
          <p14:tracePt t="6842" x="2714625" y="241300"/>
          <p14:tracePt t="6858" x="2500313" y="223838"/>
          <p14:tracePt t="6877" x="2232025" y="204788"/>
          <p14:tracePt t="6892" x="2089150" y="187325"/>
          <p14:tracePt t="6909" x="1928813" y="169863"/>
          <p14:tracePt t="6915" x="1866900" y="160338"/>
          <p14:tracePt t="6925" x="1795463" y="152400"/>
          <p14:tracePt t="6943" x="1652588" y="152400"/>
          <p14:tracePt t="6959" x="1562100" y="152400"/>
          <p14:tracePt t="6975" x="1446213" y="152400"/>
          <p14:tracePt t="6992" x="1339850" y="152400"/>
          <p14:tracePt t="6995" x="1285875" y="152400"/>
          <p14:tracePt t="7011" x="1214438" y="152400"/>
          <p14:tracePt t="7025" x="1152525" y="152400"/>
          <p14:tracePt t="7042" x="1116013" y="152400"/>
          <p14:tracePt t="7045" x="1089025" y="152400"/>
          <p14:tracePt t="7060" x="1044575" y="152400"/>
          <p14:tracePt t="7075" x="1017588" y="152400"/>
          <p14:tracePt t="7092" x="982663" y="160338"/>
          <p14:tracePt t="7109" x="946150" y="169863"/>
          <p14:tracePt t="7112" x="938213" y="169863"/>
          <p14:tracePt t="7127" x="911225" y="179388"/>
          <p14:tracePt t="7142" x="901700" y="187325"/>
          <p14:tracePt t="7159" x="884238" y="196850"/>
          <p14:tracePt t="7176" x="874713" y="196850"/>
          <p14:tracePt t="7193" x="847725" y="223838"/>
          <p14:tracePt t="7208" x="830263" y="250825"/>
          <p14:tracePt t="7225" x="822325" y="268288"/>
          <p14:tracePt t="7244" x="795338" y="312738"/>
          <p14:tracePt t="7258" x="776288" y="347663"/>
          <p14:tracePt t="7275" x="768350" y="384175"/>
          <p14:tracePt t="7292" x="758825" y="428625"/>
          <p14:tracePt t="7295" x="758825" y="438150"/>
          <p14:tracePt t="7309" x="758825" y="482600"/>
          <p14:tracePt t="7325" x="758825" y="527050"/>
          <p14:tracePt t="7342" x="758825" y="571500"/>
          <p14:tracePt t="7347" x="758825" y="598488"/>
          <p14:tracePt t="7359" x="758825" y="625475"/>
          <p14:tracePt t="7375" x="776288" y="687388"/>
          <p14:tracePt t="7392" x="785813" y="723900"/>
          <p14:tracePt t="7409" x="803275" y="750888"/>
          <p14:tracePt t="7413" x="812800" y="776288"/>
          <p14:tracePt t="7427" x="830263" y="803275"/>
          <p14:tracePt t="7442" x="839788" y="830263"/>
          <p14:tracePt t="7459" x="847725" y="847725"/>
          <p14:tracePt t="7475" x="857250" y="866775"/>
          <p14:tracePt t="7478" x="866775" y="874713"/>
          <p14:tracePt t="7493" x="884238" y="901700"/>
          <p14:tracePt t="7509" x="901700" y="919163"/>
          <p14:tracePt t="7525" x="911225" y="955675"/>
          <p14:tracePt t="7542" x="928688" y="990600"/>
          <p14:tracePt t="7545" x="938213" y="1000125"/>
          <p14:tracePt t="7559" x="955675" y="1036638"/>
          <p14:tracePt t="7575" x="973138" y="1054100"/>
          <p14:tracePt t="7592" x="990600" y="1089025"/>
          <p14:tracePt t="7611" x="1009650" y="1116013"/>
          <p14:tracePt t="7625" x="1027113" y="1133475"/>
          <p14:tracePt t="7642" x="1044575" y="1152525"/>
          <p14:tracePt t="7659" x="1071563" y="1179513"/>
          <p14:tracePt t="7662" x="1089025" y="1187450"/>
          <p14:tracePt t="7677" x="1125538" y="1214438"/>
          <p14:tracePt t="7692" x="1179513" y="1250950"/>
          <p14:tracePt t="7709" x="1241425" y="1285875"/>
          <p14:tracePt t="7726" x="1303338" y="1322388"/>
          <p14:tracePt t="7728" x="1322388" y="1339850"/>
          <p14:tracePt t="7742" x="1374775" y="1374775"/>
          <p14:tracePt t="7759" x="1438275" y="1419225"/>
          <p14:tracePt t="7776" x="1490663" y="1446213"/>
          <p14:tracePt t="7795" x="1589088" y="1490663"/>
          <p14:tracePt t="7809" x="1660525" y="1517650"/>
          <p14:tracePt t="7826" x="1731963" y="1536700"/>
          <p14:tracePt t="7842" x="1803400" y="1544638"/>
          <p14:tracePt t="7846" x="1830388" y="1554163"/>
          <p14:tracePt t="7861" x="1884363" y="1554163"/>
          <p14:tracePt t="7876" x="1955800" y="1554163"/>
          <p14:tracePt t="7892" x="2036763" y="1554163"/>
          <p14:tracePt t="7911" x="2116138" y="1554163"/>
          <p14:tracePt t="7913" x="2160588" y="1544638"/>
          <p14:tracePt t="7927" x="2259013" y="1536700"/>
          <p14:tracePt t="7942" x="2322513" y="1527175"/>
          <p14:tracePt t="7959" x="2384425" y="1517650"/>
          <p14:tracePt t="7977" x="2527300" y="1500188"/>
          <p14:tracePt t="7993" x="2608263" y="1490663"/>
          <p14:tracePt t="8009" x="2687638" y="1473200"/>
          <p14:tracePt t="8025" x="2768600" y="1455738"/>
          <p14:tracePt t="8044" x="2874963" y="1438275"/>
          <p14:tracePt t="8059" x="2928938" y="1428750"/>
          <p14:tracePt t="8075" x="3009900" y="1419225"/>
          <p14:tracePt t="8092" x="3089275" y="1419225"/>
          <p14:tracePt t="8095" x="3125788" y="1419225"/>
          <p14:tracePt t="8109" x="3187700" y="1419225"/>
          <p14:tracePt t="8126" x="3232150" y="1419225"/>
          <p14:tracePt t="8143" x="3276600" y="1419225"/>
          <p14:tracePt t="8159" x="3303588" y="1419225"/>
          <p14:tracePt t="8161" x="3322638" y="1419225"/>
          <p14:tracePt t="8176" x="3340100" y="1419225"/>
          <p14:tracePt t="8192" x="3367088" y="1419225"/>
          <p14:tracePt t="8209" x="3375025" y="1419225"/>
          <p14:tracePt t="8227" x="3384550" y="1419225"/>
          <p14:tracePt t="8242" x="3394075" y="1419225"/>
          <p14:tracePt t="44477" x="3357563" y="1428750"/>
          <p14:tracePt t="44519" x="2946400" y="1544638"/>
          <p14:tracePt t="44539" x="2803525" y="1589088"/>
          <p14:tracePt t="44542" x="2732088" y="1625600"/>
          <p14:tracePt t="44558" x="2581275" y="1704975"/>
          <p14:tracePt t="44573" x="2428875" y="1803400"/>
          <p14:tracePt t="44590" x="2303463" y="1911350"/>
          <p14:tracePt t="44594" x="2251075" y="1955800"/>
          <p14:tracePt t="44609" x="2160588" y="2054225"/>
          <p14:tracePt t="44639" x="2017713" y="2251075"/>
          <p14:tracePt t="44675" x="1982788" y="2347913"/>
          <p14:tracePt t="44706" x="1982788" y="2357438"/>
          <p14:tracePt t="44723" x="2000250" y="2357438"/>
          <p14:tracePt t="44742" x="2197100" y="2295525"/>
          <p14:tracePt t="44756" x="2401888" y="2251075"/>
          <p14:tracePt t="44773" x="2544763" y="2251075"/>
          <p14:tracePt t="44790" x="2687638" y="2268538"/>
          <p14:tracePt t="44793" x="2759075" y="2295525"/>
          <p14:tracePt t="44807" x="2847975" y="2366963"/>
          <p14:tracePt t="44823" x="2919413" y="2428875"/>
          <p14:tracePt t="44840" x="2965450" y="2527300"/>
          <p14:tracePt t="44859" x="2990850" y="2670175"/>
          <p14:tracePt t="44873" x="2990850" y="2751138"/>
          <p14:tracePt t="44889" x="2982913" y="2813050"/>
          <p14:tracePt t="44906" x="2955925" y="2847975"/>
          <p14:tracePt t="44925" x="2911475" y="2894013"/>
          <p14:tracePt t="44941" x="2867025" y="2911475"/>
          <p14:tracePt t="44957" x="2847975" y="2919413"/>
          <p14:tracePt t="44973" x="2830513" y="2928938"/>
          <p14:tracePt t="44991" x="2813050" y="2928938"/>
          <p14:tracePt t="45006" x="2803525" y="2928938"/>
          <p14:tracePt t="45023" x="2776538" y="2928938"/>
          <p14:tracePt t="45040" x="2741613" y="2911475"/>
          <p14:tracePt t="45043" x="2724150" y="2894013"/>
          <p14:tracePt t="45057" x="2697163" y="2867025"/>
          <p14:tracePt t="45073" x="2670175" y="2840038"/>
          <p14:tracePt t="45090" x="2652713" y="2813050"/>
          <p14:tracePt t="45109" x="2633663" y="2776538"/>
          <p14:tracePt t="45123" x="2625725" y="2759075"/>
          <p14:tracePt t="45140" x="2616200" y="2751138"/>
          <p14:tracePt t="45156" x="2616200" y="2741613"/>
          <p14:tracePt t="45205" x="2608263" y="2741613"/>
          <p14:tracePt t="45219" x="2589213" y="2732088"/>
          <p14:tracePt t="45235" x="2581275" y="2732088"/>
          <p14:tracePt t="45249" x="2536825" y="2732088"/>
          <p14:tracePt t="45256" x="2527300" y="2732088"/>
          <p14:tracePt t="45274" x="2473325" y="2732088"/>
          <p14:tracePt t="45277" x="2446338" y="2732088"/>
          <p14:tracePt t="45292" x="2411413" y="2732088"/>
          <p14:tracePt t="45307" x="2366963" y="2732088"/>
          <p14:tracePt t="45323" x="2312988" y="2732088"/>
          <p14:tracePt t="45340" x="2276475" y="2732088"/>
          <p14:tracePt t="45358" x="2224088" y="2724150"/>
          <p14:tracePt t="45373" x="2187575" y="2724150"/>
          <p14:tracePt t="45391" x="2170113" y="2724150"/>
          <p14:tracePt t="45407" x="2160588" y="2714625"/>
          <p14:tracePt t="45410" x="2152650" y="2714625"/>
          <p14:tracePt t="45425" x="2133600" y="2714625"/>
          <p14:tracePt t="45447" x="2125663" y="2714625"/>
          <p14:tracePt t="45470" x="2116138" y="2714625"/>
          <p14:tracePt t="45550" x="2152650" y="2697163"/>
          <p14:tracePt t="45557" x="2170113" y="2697163"/>
          <p14:tracePt t="45573" x="2224088" y="2697163"/>
          <p14:tracePt t="45590" x="2276475" y="2697163"/>
          <p14:tracePt t="45609" x="2374900" y="2697163"/>
          <p14:tracePt t="45623" x="2465388" y="2697163"/>
          <p14:tracePt t="45640" x="2562225" y="2697163"/>
          <p14:tracePt t="45656" x="2633663" y="2697163"/>
          <p14:tracePt t="45660" x="2660650" y="2697163"/>
          <p14:tracePt t="45676" x="2705100" y="2697163"/>
          <p14:tracePt t="45690" x="2741613" y="2697163"/>
          <p14:tracePt t="45707" x="2786063" y="2705100"/>
          <p14:tracePt t="45726" x="2822575" y="2705100"/>
          <p14:tracePt t="45741" x="2840038" y="2705100"/>
          <p14:tracePt t="45756" x="2867025" y="2705100"/>
          <p14:tracePt t="45773" x="2884488" y="2705100"/>
          <p14:tracePt t="45792" x="2894013" y="2705100"/>
          <p14:tracePt t="45807" x="2901950" y="2705100"/>
          <p14:tracePt t="45829" x="2911475" y="2705100"/>
          <p14:tracePt t="46286" x="2982913" y="2705100"/>
          <p14:tracePt t="46294" x="3017838" y="2714625"/>
          <p14:tracePt t="46307" x="3116263" y="2732088"/>
          <p14:tracePt t="46323" x="3224213" y="2751138"/>
          <p14:tracePt t="46340" x="3313113" y="2768600"/>
          <p14:tracePt t="46343" x="3340100" y="2768600"/>
          <p14:tracePt t="46357" x="3394075" y="2776538"/>
          <p14:tracePt t="46374" x="3438525" y="2795588"/>
          <p14:tracePt t="46391" x="3482975" y="2803525"/>
          <p14:tracePt t="46424" x="3562350" y="2803525"/>
          <p14:tracePt t="46458" x="3608388" y="2803525"/>
          <p14:tracePt t="46461" x="3625850" y="2803525"/>
          <p14:tracePt t="46490" x="3660775" y="2813050"/>
          <p14:tracePt t="46507" x="3687763" y="2813050"/>
          <p14:tracePt t="46524" x="3697288" y="2822575"/>
          <p14:tracePt t="46542" x="3705225" y="2822575"/>
          <p14:tracePt t="46557" x="3714750" y="2822575"/>
          <p14:tracePt t="46579" x="3724275" y="2822575"/>
          <p14:tracePt t="46590" x="3732213" y="2822575"/>
          <p14:tracePt t="46652" x="3724275" y="2822575"/>
          <p14:tracePt t="46666" x="3714750" y="2822575"/>
          <p14:tracePt t="46674" x="3697288" y="2822575"/>
          <p14:tracePt t="46690" x="3660775" y="2813050"/>
          <p14:tracePt t="46707" x="3625850" y="2803525"/>
          <p14:tracePt t="46727" x="3571875" y="2786063"/>
          <p14:tracePt t="46740" x="3527425" y="2759075"/>
          <p14:tracePt t="46757" x="3509963" y="2751138"/>
          <p14:tracePt t="46774" x="3490913" y="2724150"/>
          <p14:tracePt t="46776" x="3473450" y="2714625"/>
          <p14:tracePt t="46791" x="3446463" y="2687638"/>
          <p14:tracePt t="46807" x="3429000" y="2633663"/>
          <p14:tracePt t="46824" x="3411538" y="2608263"/>
          <p14:tracePt t="46840" x="3402013" y="2562225"/>
          <p14:tracePt t="46843" x="3402013" y="2554288"/>
          <p14:tracePt t="46857" x="3402013" y="2536825"/>
          <p14:tracePt t="46874" x="3402013" y="2517775"/>
          <p14:tracePt t="46890" x="3402013" y="2500313"/>
          <p14:tracePt t="46910" x="3411538" y="2482850"/>
          <p14:tracePt t="46924" x="3429000" y="2465388"/>
          <p14:tracePt t="46941" x="3438525" y="2455863"/>
          <p14:tracePt t="46957" x="3455988" y="2438400"/>
          <p14:tracePt t="46976" x="3473450" y="2419350"/>
          <p14:tracePt t="46990" x="3500438" y="2401888"/>
          <p14:tracePt t="47007" x="3517900" y="2393950"/>
          <p14:tracePt t="47024" x="3554413" y="2366963"/>
          <p14:tracePt t="47026" x="3562350" y="2366963"/>
          <p14:tracePt t="47042" x="3598863" y="2347913"/>
          <p14:tracePt t="47057" x="3625850" y="2347913"/>
          <p14:tracePt t="47074" x="3670300" y="2347913"/>
          <p14:tracePt t="47092" x="3697288" y="2347913"/>
          <p14:tracePt t="47093" x="3714750" y="2347913"/>
          <p14:tracePt t="47108" x="3751263" y="2357438"/>
          <p14:tracePt t="47124" x="3768725" y="2366963"/>
          <p14:tracePt t="47140" x="3795713" y="2374900"/>
          <p14:tracePt t="47144" x="3803650" y="2374900"/>
          <p14:tracePt t="47159" x="3813175" y="2384425"/>
          <p14:tracePt t="47174" x="3822700" y="2393950"/>
          <p14:tracePt t="47191" x="3830638" y="2411413"/>
          <p14:tracePt t="47207" x="3840163" y="2419350"/>
          <p14:tracePt t="47210" x="3840163" y="2428875"/>
          <p14:tracePt t="47226" x="3840163" y="2438400"/>
          <p14:tracePt t="47241" x="3840163" y="2455863"/>
          <p14:tracePt t="47262" x="3840163" y="2465388"/>
          <p14:tracePt t="47274" x="3840163" y="2473325"/>
          <p14:tracePt t="47291" x="3830638" y="2490788"/>
          <p14:tracePt t="47307" x="3830638" y="2509838"/>
          <p14:tracePt t="47324" x="3822700" y="2509838"/>
          <p14:tracePt t="47343" x="3803650" y="2517775"/>
          <p14:tracePt t="47357" x="3795713" y="2527300"/>
          <p14:tracePt t="47374" x="3786188" y="2536825"/>
          <p14:tracePt t="47390" x="3776663" y="2536825"/>
          <p14:tracePt t="47410" x="3768725" y="2536825"/>
          <p14:tracePt t="47424" x="3759200" y="2544763"/>
          <p14:tracePt t="47695" x="3776663" y="2544763"/>
          <p14:tracePt t="47703" x="3813175" y="2544763"/>
          <p14:tracePt t="47710" x="3848100" y="2554288"/>
          <p14:tracePt t="47724" x="3938588" y="2562225"/>
          <p14:tracePt t="47741" x="4027488" y="2571750"/>
          <p14:tracePt t="47757" x="4098925" y="2581275"/>
          <p14:tracePt t="47776" x="4197350" y="2589213"/>
          <p14:tracePt t="47791" x="4214813" y="2598738"/>
          <p14:tracePt t="47791" x="4232275" y="2608263"/>
          <p14:tracePt t="47807" x="4268788" y="2608263"/>
          <p14:tracePt t="47824" x="4303713" y="2608263"/>
          <p14:tracePt t="47827" x="4322763" y="2608263"/>
          <p14:tracePt t="47842" x="4348163" y="2608263"/>
          <p14:tracePt t="47857" x="4367213" y="2608263"/>
          <p14:tracePt t="47874" x="4394200" y="2608263"/>
          <p14:tracePt t="47891" x="4402138" y="2608263"/>
          <p14:tracePt t="47909" x="4429125" y="2608263"/>
          <p14:tracePt t="47931" x="4438650" y="2608263"/>
          <p14:tracePt t="47952" x="4446588" y="2608263"/>
          <p14:tracePt t="47959" x="4456113" y="2608263"/>
          <p14:tracePt t="48305" x="4446588" y="2608263"/>
          <p14:tracePt t="48313" x="4438650" y="2608263"/>
          <p14:tracePt t="48324" x="4429125" y="2608263"/>
          <p14:tracePt t="48342" x="4394200" y="2598738"/>
          <p14:tracePt t="48358" x="4367213" y="2589213"/>
          <p14:tracePt t="48374" x="4340225" y="2581275"/>
          <p14:tracePt t="48379" x="4330700" y="2581275"/>
          <p14:tracePt t="48394" x="4322763" y="2581275"/>
          <p14:tracePt t="48408" x="4303713" y="2571750"/>
          <p14:tracePt t="48441" x="4286250" y="2571750"/>
          <p14:tracePt t="48475" x="4268788" y="2571750"/>
          <p14:tracePt t="48562" x="4276725" y="2571750"/>
          <p14:tracePt t="48570" x="4295775" y="2562225"/>
          <p14:tracePt t="48577" x="4322763" y="2562225"/>
          <p14:tracePt t="48592" x="4429125" y="2544763"/>
          <p14:tracePt t="48608" x="4554538" y="2527300"/>
          <p14:tracePt t="48624" x="4687888" y="2527300"/>
          <p14:tracePt t="48644" x="4911725" y="2527300"/>
          <p14:tracePt t="48658" x="5062538" y="2527300"/>
          <p14:tracePt t="48675" x="5160963" y="2527300"/>
          <p14:tracePt t="48691" x="5251450" y="2527300"/>
          <p14:tracePt t="48710" x="5340350" y="2544763"/>
          <p14:tracePt t="48724" x="5394325" y="2554288"/>
          <p14:tracePt t="48741" x="5438775" y="2554288"/>
          <p14:tracePt t="48758" x="5465763" y="2554288"/>
          <p14:tracePt t="48760" x="5473700" y="2554288"/>
          <p14:tracePt t="48775" x="5491163" y="2554288"/>
          <p14:tracePt t="48791" x="5500688" y="2554288"/>
          <p14:tracePt t="48808" x="5510213" y="2554288"/>
          <p14:tracePt t="48826" x="5518150" y="2554288"/>
          <p14:tracePt t="48841" x="5527675" y="2554288"/>
          <p14:tracePt t="50083" x="5518150" y="2562225"/>
          <p14:tracePt t="50090" x="5483225" y="2571750"/>
          <p14:tracePt t="50099" x="5456238" y="2581275"/>
          <p14:tracePt t="50108" x="5429250" y="2589213"/>
          <p14:tracePt t="50142" x="5276850" y="2608263"/>
          <p14:tracePt t="50175" x="5180013" y="2608263"/>
          <p14:tracePt t="50179" x="5160963" y="2598738"/>
          <p14:tracePt t="50209" x="5089525" y="2589213"/>
          <p14:tracePt t="50225" x="5062538" y="2581275"/>
          <p14:tracePt t="50241" x="5010150" y="2581275"/>
          <p14:tracePt t="50245" x="4991100" y="2571750"/>
          <p14:tracePt t="50259" x="4938713" y="2562225"/>
          <p14:tracePt t="50275" x="4884738" y="2554288"/>
          <p14:tracePt t="50292" x="4830763" y="2544763"/>
          <p14:tracePt t="50309" x="4795838" y="2536825"/>
          <p14:tracePt t="50312" x="4776788" y="2536825"/>
          <p14:tracePt t="50325" x="4741863" y="2536825"/>
          <p14:tracePt t="50341" x="4714875" y="2536825"/>
          <p14:tracePt t="50358" x="4679950" y="2536825"/>
          <p14:tracePt t="50379" x="4633913" y="2536825"/>
          <p14:tracePt t="50392" x="4589463" y="2536825"/>
          <p14:tracePt t="50409" x="4554538" y="2536825"/>
          <p14:tracePt t="50425" x="4510088" y="2536825"/>
          <p14:tracePt t="50428" x="4491038" y="2536825"/>
          <p14:tracePt t="50443" x="4465638" y="2536825"/>
          <p14:tracePt t="50458" x="4429125" y="2536825"/>
          <p14:tracePt t="50475" x="4411663" y="2536825"/>
          <p14:tracePt t="50492" x="4394200" y="2536825"/>
          <p14:tracePt t="50511" x="4384675" y="2536825"/>
          <p14:tracePt t="50525" x="4375150" y="2536825"/>
          <p14:tracePt t="50542" x="4367213" y="2536825"/>
          <p14:tracePt t="50634" x="4375150" y="2536825"/>
          <p14:tracePt t="50641" x="4384675" y="2536825"/>
          <p14:tracePt t="50649" x="4402138" y="2536825"/>
          <p14:tracePt t="50659" x="4438650" y="2544763"/>
          <p14:tracePt t="50675" x="4510088" y="2544763"/>
          <p14:tracePt t="50678" x="4562475" y="2544763"/>
          <p14:tracePt t="50693" x="4670425" y="2562225"/>
          <p14:tracePt t="50708" x="4776788" y="2562225"/>
          <p14:tracePt t="50725" x="4875213" y="2562225"/>
          <p14:tracePt t="50745" x="4965700" y="2562225"/>
          <p14:tracePt t="50760" x="5018088" y="2571750"/>
          <p14:tracePt t="50775" x="5045075" y="2571750"/>
          <p14:tracePt t="50792" x="5072063" y="2571750"/>
          <p14:tracePt t="50795" x="5081588" y="2571750"/>
          <p14:tracePt t="50811" x="5099050" y="2571750"/>
          <p14:tracePt t="50825" x="5108575" y="2581275"/>
          <p14:tracePt t="50842" x="5116513" y="2581275"/>
          <p14:tracePt t="50859" x="5126038" y="2581275"/>
          <p14:tracePt t="50877" x="5133975" y="2581275"/>
          <p14:tracePt t="50988" x="5116513" y="2581275"/>
          <p14:tracePt t="50994" x="5099050" y="2581275"/>
          <p14:tracePt t="51008" x="5010150" y="2581275"/>
          <p14:tracePt t="51025" x="4902200" y="2581275"/>
          <p14:tracePt t="51042" x="4830763" y="2581275"/>
          <p14:tracePt t="51045" x="4795838" y="2581275"/>
          <p14:tracePt t="51060" x="4732338" y="2581275"/>
          <p14:tracePt t="51075" x="4679950" y="2581275"/>
          <p14:tracePt t="51092" x="4633913" y="2581275"/>
          <p14:tracePt t="51109" x="4589463" y="2581275"/>
          <p14:tracePt t="51111" x="4572000" y="2581275"/>
          <p14:tracePt t="51126" x="4554538" y="2581275"/>
          <p14:tracePt t="51142" x="4537075" y="2581275"/>
          <p14:tracePt t="51159" x="4527550" y="2581275"/>
          <p14:tracePt t="51177" x="4518025" y="2581275"/>
          <p14:tracePt t="51523" x="4545013" y="2589213"/>
          <p14:tracePt t="51532" x="4589463" y="2598738"/>
          <p14:tracePt t="51542" x="4633913" y="2608263"/>
          <p14:tracePt t="51559" x="4759325" y="2625725"/>
          <p14:tracePt t="51576" x="4813300" y="2633663"/>
          <p14:tracePt t="51592" x="4857750" y="2643188"/>
          <p14:tracePt t="51625" x="4956175" y="2652713"/>
          <p14:tracePt t="51659" x="5062538" y="2660650"/>
          <p14:tracePt t="51662" x="5081588" y="2660650"/>
          <p14:tracePt t="51692" x="5180013" y="2670175"/>
          <p14:tracePt t="51710" x="5224463" y="2670175"/>
          <p14:tracePt t="51726" x="5268913" y="2670175"/>
          <p14:tracePt t="51729" x="5295900" y="2670175"/>
          <p14:tracePt t="51742" x="5322888" y="2670175"/>
          <p14:tracePt t="51759" x="5357813" y="2670175"/>
          <p14:tracePt t="51776" x="5402263" y="2670175"/>
          <p14:tracePt t="51793" x="5456238" y="2679700"/>
          <p14:tracePt t="51795" x="5473700" y="2679700"/>
          <p14:tracePt t="51809" x="5518150" y="2687638"/>
          <p14:tracePt t="51826" x="5545138" y="2687638"/>
          <p14:tracePt t="51842" x="5589588" y="2687638"/>
          <p14:tracePt t="51846" x="5599113" y="2687638"/>
          <p14:tracePt t="51861" x="5634038" y="2687638"/>
          <p14:tracePt t="51875" x="5670550" y="2687638"/>
          <p14:tracePt t="51893" x="5688013" y="2687638"/>
          <p14:tracePt t="51909" x="5715000" y="2697163"/>
          <p14:tracePt t="51912" x="5724525" y="2697163"/>
          <p14:tracePt t="51927" x="5751513" y="2697163"/>
          <p14:tracePt t="51942" x="5768975" y="2697163"/>
          <p14:tracePt t="51959" x="5803900" y="2697163"/>
          <p14:tracePt t="51976" x="5830888" y="2697163"/>
          <p14:tracePt t="51979" x="5848350" y="2697163"/>
          <p14:tracePt t="51992" x="5894388" y="2687638"/>
          <p14:tracePt t="52009" x="5938838" y="2679700"/>
          <p14:tracePt t="52026" x="5973763" y="2670175"/>
          <p14:tracePt t="52044" x="6018213" y="2660650"/>
          <p14:tracePt t="52059" x="6045200" y="2652713"/>
          <p14:tracePt t="52076" x="6054725" y="2652713"/>
          <p14:tracePt t="52092" x="6062663" y="2652713"/>
          <p14:tracePt t="52110" x="6072188" y="2652713"/>
          <p14:tracePt t="52125" x="6081713" y="2652713"/>
          <p14:tracePt t="52143" x="6089650" y="2643188"/>
          <p14:tracePt t="52162" x="6099175" y="2608263"/>
          <p14:tracePt t="52176" x="6099175" y="2589213"/>
          <p14:tracePt t="52192" x="6099175" y="2562225"/>
          <p14:tracePt t="52209" x="6099175" y="2544763"/>
          <p14:tracePt t="52228" x="6099175" y="2527300"/>
          <p14:tracePt t="52251" x="6099175" y="2517775"/>
          <p14:tracePt t="52280" x="6099175" y="2509838"/>
          <p14:tracePt t="52294" x="6099175" y="2490788"/>
          <p14:tracePt t="52310" x="6099175" y="2473325"/>
          <p14:tracePt t="52316" x="6089650" y="2446338"/>
          <p14:tracePt t="52326" x="6081713" y="2438400"/>
          <p14:tracePt t="52342" x="6062663" y="2411413"/>
          <p14:tracePt t="52345" x="6054725" y="2401888"/>
          <p14:tracePt t="52360" x="6037263" y="2374900"/>
          <p14:tracePt t="52376" x="6018213" y="2357438"/>
          <p14:tracePt t="52392" x="5991225" y="2339975"/>
          <p14:tracePt t="52409" x="5965825" y="2330450"/>
          <p14:tracePt t="52412" x="5956300" y="2312988"/>
          <p14:tracePt t="52426" x="5929313" y="2303463"/>
          <p14:tracePt t="52442" x="5902325" y="2286000"/>
          <p14:tracePt t="52459" x="5884863" y="2268538"/>
          <p14:tracePt t="52478" x="5848350" y="2251075"/>
          <p14:tracePt t="52492" x="5830888" y="2251075"/>
          <p14:tracePt t="52509" x="5803900" y="2232025"/>
          <p14:tracePt t="52526" x="5776913" y="2232025"/>
          <p14:tracePt t="52529" x="5759450" y="2224088"/>
          <p14:tracePt t="52543" x="5741988" y="2214563"/>
          <p14:tracePt t="52559" x="5705475" y="2205038"/>
          <p14:tracePt t="52576" x="5680075" y="2205038"/>
          <p14:tracePt t="52593" x="5653088" y="2205038"/>
          <p14:tracePt t="52595" x="5643563" y="2205038"/>
          <p14:tracePt t="52610" x="5616575" y="2205038"/>
          <p14:tracePt t="52626" x="5608638" y="2205038"/>
          <p14:tracePt t="52642" x="5589588" y="2205038"/>
          <p14:tracePt t="52662" x="5572125" y="2224088"/>
          <p14:tracePt t="52676" x="5554663" y="2241550"/>
          <p14:tracePt t="52693" x="5545138" y="2268538"/>
          <p14:tracePt t="52709" x="5518150" y="2303463"/>
          <p14:tracePt t="52712" x="5518150" y="2322513"/>
          <p14:tracePt t="52727" x="5500688" y="2357438"/>
          <p14:tracePt t="52742" x="5491163" y="2393950"/>
          <p14:tracePt t="52759" x="5491163" y="2419350"/>
          <p14:tracePt t="52776" x="5491163" y="2446338"/>
          <p14:tracePt t="52779" x="5491163" y="2465388"/>
          <p14:tracePt t="52792" x="5510213" y="2482850"/>
          <p14:tracePt t="52809" x="5527675" y="2509838"/>
          <p14:tracePt t="52826" x="5537200" y="2527300"/>
          <p14:tracePt t="52844" x="5581650" y="2554288"/>
          <p14:tracePt t="52860" x="5599113" y="2562225"/>
          <p14:tracePt t="52876" x="5626100" y="2581275"/>
          <p14:tracePt t="52893" x="5643563" y="2589213"/>
          <p14:tracePt t="52911" x="5661025" y="2598738"/>
          <p14:tracePt t="52926" x="5680075" y="2608263"/>
          <p14:tracePt t="52942" x="5688013" y="2616200"/>
          <p14:tracePt t="52959" x="5705475" y="2616200"/>
          <p14:tracePt t="52976" x="5715000" y="2616200"/>
          <p14:tracePt t="53285" x="5732463" y="2616200"/>
          <p14:tracePt t="53293" x="5759450" y="2625725"/>
          <p14:tracePt t="53310" x="5830888" y="2625725"/>
          <p14:tracePt t="53326" x="5884863" y="2643188"/>
          <p14:tracePt t="53330" x="5911850" y="2643188"/>
          <p14:tracePt t="53344" x="5946775" y="2652713"/>
          <p14:tracePt t="53360" x="5991225" y="2660650"/>
          <p14:tracePt t="53377" x="6045200" y="2670175"/>
          <p14:tracePt t="53410" x="6143625" y="2679700"/>
          <p14:tracePt t="53443" x="6188075" y="2679700"/>
          <p14:tracePt t="53477" x="6232525" y="2679700"/>
          <p14:tracePt t="53493" x="6251575" y="2679700"/>
          <p14:tracePt t="53509" x="6286500" y="2670175"/>
          <p14:tracePt t="53515" x="6296025" y="2670175"/>
          <p14:tracePt t="53527" x="6330950" y="2643188"/>
          <p14:tracePt t="53543" x="6357938" y="2625725"/>
          <p14:tracePt t="53560" x="6402388" y="2616200"/>
          <p14:tracePt t="53576" x="6429375" y="2598738"/>
          <p14:tracePt t="53580" x="6456363" y="2589213"/>
          <p14:tracePt t="53595" x="6500813" y="2571750"/>
          <p14:tracePt t="53610" x="6545263" y="2562225"/>
          <p14:tracePt t="53627" x="6581775" y="2544763"/>
          <p14:tracePt t="53643" x="6616700" y="2544763"/>
          <p14:tracePt t="53646" x="6634163" y="2544763"/>
          <p14:tracePt t="53660" x="6661150" y="2544763"/>
          <p14:tracePt t="53676" x="6697663" y="2544763"/>
          <p14:tracePt t="53693" x="6715125" y="2544763"/>
          <p14:tracePt t="53712" x="6751638" y="2544763"/>
          <p14:tracePt t="53726" x="6777038" y="2544763"/>
          <p14:tracePt t="53743" x="6796088" y="2544763"/>
          <p14:tracePt t="53760" x="6831013" y="2544763"/>
          <p14:tracePt t="53763" x="6848475" y="2544763"/>
          <p14:tracePt t="53778" x="6894513" y="2554288"/>
          <p14:tracePt t="53793" x="6946900" y="2554288"/>
          <p14:tracePt t="53810" x="7010400" y="2554288"/>
          <p14:tracePt t="53826" x="7081838" y="2562225"/>
          <p14:tracePt t="53830" x="7108825" y="2571750"/>
          <p14:tracePt t="53844" x="7161213" y="2571750"/>
          <p14:tracePt t="53862" x="7205663" y="2581275"/>
          <p14:tracePt t="53865" x="7232650" y="2589213"/>
          <p14:tracePt t="53877" x="7251700" y="2598738"/>
          <p14:tracePt t="53895" x="7304088" y="2608263"/>
          <p14:tracePt t="53911" x="7323138" y="2608263"/>
          <p14:tracePt t="53926" x="7340600" y="2608263"/>
          <p14:tracePt t="53943" x="7348538" y="2608263"/>
          <p14:tracePt t="53962" x="7358063" y="2608263"/>
          <p14:tracePt t="54079" x="7358063" y="2616200"/>
          <p14:tracePt t="54094" x="7348538" y="2616200"/>
          <p14:tracePt t="54101" x="7340600" y="2616200"/>
          <p14:tracePt t="54111" x="7304088" y="2625725"/>
          <p14:tracePt t="54126" x="7232650" y="2633663"/>
          <p14:tracePt t="54146" x="7143750" y="2643188"/>
          <p14:tracePt t="54160" x="7126288" y="2643188"/>
          <p14:tracePt t="54176" x="7116763" y="2643188"/>
          <p14:tracePt t="54193" x="7108825" y="2643188"/>
          <p14:tracePt t="54211" x="7089775" y="2643188"/>
          <p14:tracePt t="57575" x="7081838" y="2660650"/>
          <p14:tracePt t="57582" x="7054850" y="2679700"/>
          <p14:tracePt t="57597" x="7000875" y="2714625"/>
          <p14:tracePt t="57612" x="6956425" y="2759075"/>
          <p14:tracePt t="57628" x="6911975" y="2803525"/>
          <p14:tracePt t="57645" x="6848475" y="2857500"/>
          <p14:tracePt t="57648" x="6831013" y="2874963"/>
          <p14:tracePt t="57665" x="6777038" y="2919413"/>
          <p14:tracePt t="57677" x="6724650" y="2965450"/>
          <p14:tracePt t="57711" x="6616700" y="3071813"/>
          <p14:tracePt t="57714" x="6599238" y="3089275"/>
          <p14:tracePt t="57745" x="6510338" y="3179763"/>
          <p14:tracePt t="57781" x="6375400" y="3295650"/>
          <p14:tracePt t="57795" x="6286500" y="3357563"/>
          <p14:tracePt t="57811" x="6205538" y="3429000"/>
          <p14:tracePt t="57828" x="6116638" y="3490913"/>
          <p14:tracePt t="57832" x="6089650" y="3527425"/>
          <p14:tracePt t="57848" x="6000750" y="3616325"/>
          <p14:tracePt t="57861" x="5884863" y="3705225"/>
          <p14:tracePt t="57878" x="5759450" y="3803650"/>
          <p14:tracePt t="57895" x="5634038" y="3884613"/>
          <p14:tracePt t="57898" x="5581650" y="3929063"/>
          <p14:tracePt t="57914" x="5456238" y="4010025"/>
          <p14:tracePt t="57928" x="5295900" y="4133850"/>
          <p14:tracePt t="57945" x="5116513" y="4268788"/>
          <p14:tracePt t="57961" x="4919663" y="4394200"/>
          <p14:tracePt t="57964" x="4840288" y="4446588"/>
          <p14:tracePt t="57978" x="4652963" y="4545013"/>
          <p14:tracePt t="57995" x="4446588" y="4652963"/>
          <p14:tracePt t="58012" x="4232275" y="4751388"/>
          <p14:tracePt t="58384" x="4224338" y="4751388"/>
          <p14:tracePt t="58390" x="4205288" y="4751388"/>
          <p14:tracePt t="58397" x="4179888" y="4732338"/>
          <p14:tracePt t="58411" x="4160838" y="4724400"/>
          <p14:tracePt t="58428" x="4133850" y="4714875"/>
          <p14:tracePt t="58445" x="4108450" y="4705350"/>
          <p14:tracePt t="58463" x="4089400" y="4697413"/>
          <p14:tracePt t="58495" x="4054475" y="4679950"/>
          <p14:tracePt t="58529" x="4027488" y="4660900"/>
          <p14:tracePt t="58561" x="4017963" y="4660900"/>
          <p14:tracePt t="58578" x="4010025" y="4660900"/>
          <p14:tracePt t="58595" x="4000500" y="4660900"/>
          <p14:tracePt t="58626" x="3990975" y="4660900"/>
          <p14:tracePt t="58641" x="3990975" y="4652963"/>
          <p14:tracePt t="58647" x="3983038" y="4643438"/>
          <p14:tracePt t="58669" x="3973513" y="4633913"/>
          <p14:tracePt t="58678" x="3965575" y="4633913"/>
          <p14:tracePt t="58695" x="3956050" y="4633913"/>
          <p14:tracePt t="58713" x="3929063" y="4633913"/>
          <p14:tracePt t="58728" x="3919538" y="4633913"/>
          <p14:tracePt t="58745" x="3902075" y="4633913"/>
          <p14:tracePt t="58761" x="3875088" y="4633913"/>
          <p14:tracePt t="58765" x="3867150" y="4633913"/>
          <p14:tracePt t="58779" x="3857625" y="4633913"/>
          <p14:tracePt t="58795" x="3830638" y="4633913"/>
          <p14:tracePt t="58811" x="3813175" y="4633913"/>
          <p14:tracePt t="58832" x="3795713" y="4633913"/>
          <p14:tracePt t="58846" x="3776663" y="4633913"/>
          <p14:tracePt t="58862" x="3768725" y="4633913"/>
          <p14:tracePt t="58878" x="3751263" y="4633913"/>
          <p14:tracePt t="58896" x="3741738" y="4633913"/>
          <p14:tracePt t="58912" x="3732213" y="4633913"/>
          <p14:tracePt t="58933" x="3724275" y="4633913"/>
          <p14:tracePt t="58945" x="3714750" y="4633913"/>
          <p14:tracePt t="59750" x="3714750" y="4625975"/>
          <p14:tracePt t="59756" x="3724275" y="4625975"/>
          <p14:tracePt t="59763" x="3724275" y="4608513"/>
          <p14:tracePt t="59779" x="3732213" y="4589463"/>
          <p14:tracePt t="59795" x="3741738" y="4581525"/>
          <p14:tracePt t="59812" x="3751263" y="4572000"/>
          <p14:tracePt t="59829" x="3759200" y="4562475"/>
          <p14:tracePt t="59862" x="3768725" y="4554538"/>
          <p14:tracePt t="59895" x="3795713" y="4554538"/>
          <p14:tracePt t="59929" x="3822700" y="4554538"/>
          <p14:tracePt t="59947" x="3840163" y="4554538"/>
          <p14:tracePt t="59962" x="3857625" y="4554538"/>
          <p14:tracePt t="59979" x="3875088" y="4554538"/>
          <p14:tracePt t="59995" x="3884613" y="4554538"/>
          <p14:tracePt t="60012" x="3911600" y="4554538"/>
          <p14:tracePt t="60028" x="3919538" y="4554538"/>
          <p14:tracePt t="60046" x="3929063" y="4554538"/>
          <p14:tracePt t="60065" x="3938588" y="4554538"/>
          <p14:tracePt t="60080" x="3946525" y="4554538"/>
          <p14:tracePt t="60101" x="3956050" y="4554538"/>
          <p14:tracePt t="60112" x="3965575" y="4554538"/>
          <p14:tracePt t="60535" x="3973513" y="4554538"/>
          <p14:tracePt t="60556" x="3983038" y="4562475"/>
          <p14:tracePt t="60565" x="3983038" y="4572000"/>
          <p14:tracePt t="60579" x="3990975" y="4572000"/>
          <p14:tracePt t="60596" x="4010025" y="4581525"/>
          <p14:tracePt t="60613" x="4027488" y="4589463"/>
          <p14:tracePt t="60616" x="4037013" y="4589463"/>
          <p14:tracePt t="60646" x="4062413" y="4608513"/>
          <p14:tracePt t="60681" x="4081463" y="4608513"/>
          <p14:tracePt t="60762" x="4089400" y="4608513"/>
          <p14:tracePt t="61026" x="4108450" y="4608513"/>
          <p14:tracePt t="61035" x="4125913" y="4608513"/>
          <p14:tracePt t="61047" x="4143375" y="4608513"/>
          <p14:tracePt t="61063" x="4214813" y="4608513"/>
          <p14:tracePt t="61079" x="4259263" y="4608513"/>
          <p14:tracePt t="61096" x="4322763" y="4608513"/>
          <p14:tracePt t="61114" x="4402138" y="4608513"/>
          <p14:tracePt t="61146" x="4491038" y="4608513"/>
          <p14:tracePt t="61180" x="4581525" y="4608513"/>
          <p14:tracePt t="61213" x="4625975" y="4608513"/>
          <p14:tracePt t="61231" x="4633913" y="4608513"/>
          <p14:tracePt t="61232" x="4643438" y="4608513"/>
          <p14:tracePt t="61246" x="4660900" y="4608513"/>
          <p14:tracePt t="61262" x="4687888" y="4608513"/>
          <p14:tracePt t="61279" x="4714875" y="4608513"/>
          <p14:tracePt t="61298" x="4768850" y="4598988"/>
          <p14:tracePt t="61313" x="4813300" y="4598988"/>
          <p14:tracePt t="61329" x="4840288" y="4589463"/>
          <p14:tracePt t="61346" x="4884738" y="4589463"/>
          <p14:tracePt t="61349" x="4911725" y="4589463"/>
          <p14:tracePt t="61366" x="4938713" y="4589463"/>
          <p14:tracePt t="61379" x="4965700" y="4589463"/>
          <p14:tracePt t="61396" x="4991100" y="4589463"/>
          <p14:tracePt t="61413" x="5010150" y="4589463"/>
          <p14:tracePt t="61430" x="5027613" y="4589463"/>
          <p14:tracePt t="61446" x="5037138" y="4589463"/>
          <p14:tracePt t="61462" x="5045075" y="4589463"/>
          <p14:tracePt t="61482" x="5054600" y="4589463"/>
          <p14:tracePt t="61519" x="5062538" y="4581525"/>
          <p14:tracePt t="61768" x="5108575" y="4572000"/>
          <p14:tracePt t="61775" x="5170488" y="4554538"/>
          <p14:tracePt t="61785" x="5224463" y="4537075"/>
          <p14:tracePt t="61798" x="5322888" y="4500563"/>
          <p14:tracePt t="61813" x="5402263" y="4473575"/>
          <p14:tracePt t="61829" x="5483225" y="4456113"/>
          <p14:tracePt t="61849" x="5589588" y="4456113"/>
          <p14:tracePt t="61863" x="5643563" y="4456113"/>
          <p14:tracePt t="61879" x="5688013" y="4456113"/>
          <p14:tracePt t="61896" x="5732463" y="4456113"/>
          <p14:tracePt t="61915" x="5768975" y="4456113"/>
          <p14:tracePt t="61930" x="5786438" y="4456113"/>
          <p14:tracePt t="61946" x="5795963" y="4456113"/>
          <p14:tracePt t="61963" x="5803900" y="4456113"/>
          <p14:tracePt t="61980" x="5822950" y="4456113"/>
          <p14:tracePt t="61996" x="5830888" y="4456113"/>
          <p14:tracePt t="62026" x="5840413" y="4456113"/>
          <p14:tracePt t="62047" x="5848350" y="4456113"/>
          <p14:tracePt t="62063" x="5857875" y="4456113"/>
          <p14:tracePt t="62076" x="5867400" y="4456113"/>
          <p14:tracePt t="62091" x="5884863" y="4456113"/>
          <p14:tracePt t="62098" x="5902325" y="4456113"/>
          <p14:tracePt t="62113" x="5983288" y="4456113"/>
          <p14:tracePt t="62129" x="6081713" y="4473575"/>
          <p14:tracePt t="62146" x="6197600" y="4500563"/>
          <p14:tracePt t="62165" x="6402388" y="4527550"/>
          <p14:tracePt t="62179" x="6545263" y="4545013"/>
          <p14:tracePt t="62196" x="6670675" y="4562475"/>
          <p14:tracePt t="62213" x="6769100" y="4572000"/>
          <p14:tracePt t="62216" x="6796088" y="4581525"/>
          <p14:tracePt t="62232" x="6823075" y="4581525"/>
          <p14:tracePt t="62246" x="6840538" y="4581525"/>
          <p14:tracePt t="62263" x="6848475" y="4581525"/>
          <p14:tracePt t="62280" x="6858000" y="4581525"/>
          <p14:tracePt t="62296" x="6867525" y="4581525"/>
          <p14:tracePt t="62315" x="6875463" y="4581525"/>
          <p14:tracePt t="62400" x="6884988" y="4581525"/>
          <p14:tracePt t="63818" x="6973888" y="4589463"/>
          <p14:tracePt t="63824" x="7054850" y="4598988"/>
          <p14:tracePt t="63831" x="7108825" y="4598988"/>
          <p14:tracePt t="63848" x="7215188" y="4608513"/>
          <p14:tracePt t="63864" x="7313613" y="4616450"/>
          <p14:tracePt t="63883" x="7456488" y="4633913"/>
          <p14:tracePt t="63898" x="7554913" y="4643438"/>
          <p14:tracePt t="63930" x="7661275" y="4660900"/>
          <p14:tracePt t="63963" x="7732713" y="4660900"/>
          <p14:tracePt t="63997" x="7786688" y="4660900"/>
          <p14:tracePt t="64015" x="7823200" y="4660900"/>
          <p14:tracePt t="64030" x="7848600" y="4660900"/>
          <p14:tracePt t="64047" x="7867650" y="4660900"/>
          <p14:tracePt t="64064" x="7875588" y="4660900"/>
          <p14:tracePt t="64081" x="7894638" y="4660900"/>
          <p14:tracePt t="64097" x="7912100" y="4660900"/>
          <p14:tracePt t="64114" x="7920038" y="4660900"/>
          <p14:tracePt t="64133" x="7929563" y="4660900"/>
          <p14:tracePt t="64147" x="7939088" y="4660900"/>
          <p14:tracePt t="64398" x="7939088" y="4652963"/>
          <p14:tracePt t="64419" x="7920038" y="4643438"/>
          <p14:tracePt t="64435" x="7912100" y="4633913"/>
          <p14:tracePt t="64441" x="7902575" y="4633913"/>
          <p14:tracePt t="64449" x="7894638" y="4633913"/>
          <p14:tracePt t="64463" x="7885113" y="4625975"/>
          <p14:tracePt t="64481" x="7875588" y="4625975"/>
          <p14:tracePt t="64497" x="7867650" y="4625975"/>
          <p14:tracePt t="64514" x="7858125" y="4625975"/>
          <p14:tracePt t="64530" x="7848600" y="4625975"/>
          <p14:tracePt t="64654" x="7840663" y="4625975"/>
          <p14:tracePt t="65338" x="7777163" y="4625975"/>
          <p14:tracePt t="65345" x="7688263" y="4633913"/>
          <p14:tracePt t="65352" x="7599363" y="4643438"/>
          <p14:tracePt t="65367" x="7358063" y="4660900"/>
          <p14:tracePt t="65381" x="7170738" y="4687888"/>
          <p14:tracePt t="65397" x="6769100" y="4705350"/>
          <p14:tracePt t="65414" x="6429375" y="4705350"/>
          <p14:tracePt t="65447" x="5857875" y="4705350"/>
          <p14:tracePt t="65481" x="5581650" y="4705350"/>
          <p14:tracePt t="65483" x="5518150" y="4697413"/>
          <p14:tracePt t="65514" x="5268913" y="4687888"/>
          <p14:tracePt t="65531" x="5143500" y="4687888"/>
          <p14:tracePt t="65547" x="5062538" y="4687888"/>
          <p14:tracePt t="65550" x="5037138" y="4687888"/>
          <p14:tracePt t="65565" x="4946650" y="4687888"/>
          <p14:tracePt t="65581" x="4875213" y="4687888"/>
          <p14:tracePt t="65599" x="4813300" y="4697413"/>
          <p14:tracePt t="65616" x="4705350" y="4697413"/>
          <p14:tracePt t="65631" x="4633913" y="4697413"/>
          <p14:tracePt t="65648" x="4562475" y="4697413"/>
          <p14:tracePt t="65667" x="4384675" y="4705350"/>
          <p14:tracePt t="65682" x="4251325" y="4705350"/>
          <p14:tracePt t="65697" x="4133850" y="4705350"/>
          <p14:tracePt t="65715" x="4037013" y="4705350"/>
          <p14:tracePt t="65719" x="3983038" y="4697413"/>
          <p14:tracePt t="65731" x="3938588" y="4679950"/>
          <p14:tracePt t="65748" x="3813175" y="4598988"/>
          <p14:tracePt t="65764" x="3751263" y="4537075"/>
          <p14:tracePt t="65781" x="3679825" y="4446588"/>
          <p14:tracePt t="65801" x="3633788" y="4375150"/>
          <p14:tracePt t="65814" x="3616325" y="4340225"/>
          <p14:tracePt t="65831" x="3589338" y="4313238"/>
          <p14:tracePt t="65847" x="3589338" y="4303713"/>
          <p14:tracePt t="65865" x="3581400" y="4286250"/>
          <p14:tracePt t="65881" x="3589338" y="4251325"/>
          <p14:tracePt t="65899" x="3633788" y="4197350"/>
          <p14:tracePt t="65903" x="3670300" y="4179888"/>
          <p14:tracePt t="65915" x="3697288" y="4143375"/>
          <p14:tracePt t="65931" x="3822700" y="4071938"/>
          <p14:tracePt t="65948" x="3938588" y="4017963"/>
          <p14:tracePt t="65964" x="4089400" y="3990975"/>
          <p14:tracePt t="65968" x="4170363" y="3983038"/>
          <p14:tracePt t="65983" x="4330700" y="3965575"/>
          <p14:tracePt t="65997" x="4518025" y="3938588"/>
          <p14:tracePt t="66014" x="4741863" y="3919538"/>
          <p14:tracePt t="66032" x="4929188" y="3902075"/>
          <p14:tracePt t="66035" x="5027613" y="3884613"/>
          <p14:tracePt t="66049" x="5251450" y="3840163"/>
          <p14:tracePt t="66064" x="5483225" y="3803650"/>
          <p14:tracePt t="66081" x="5680075" y="3768725"/>
          <p14:tracePt t="66098" x="5919788" y="3705225"/>
          <p14:tracePt t="66101" x="6037263" y="3679825"/>
          <p14:tracePt t="66115" x="6259513" y="3625850"/>
          <p14:tracePt t="66131" x="6527800" y="3581400"/>
          <p14:tracePt t="66148" x="6777038" y="3581400"/>
          <p14:tracePt t="66166" x="7081838" y="3581400"/>
          <p14:tracePt t="66181" x="7331075" y="3581400"/>
          <p14:tracePt t="66198" x="7537450" y="3608388"/>
          <p14:tracePt t="66214" x="7769225" y="3616325"/>
          <p14:tracePt t="66234" x="8037513" y="3652838"/>
          <p14:tracePt t="66248" x="8134350" y="3670300"/>
          <p14:tracePt t="66264" x="8232775" y="3687763"/>
          <p14:tracePt t="66281" x="8367713" y="3724275"/>
          <p14:tracePt t="66284" x="8412163" y="3741738"/>
          <p14:tracePt t="66299" x="8537575" y="3776663"/>
          <p14:tracePt t="66314" x="8634413" y="3822700"/>
          <p14:tracePt t="66331" x="8705850" y="3857625"/>
          <p14:tracePt t="66351" x="8777288" y="3911600"/>
          <p14:tracePt t="66365" x="8804275" y="3956050"/>
          <p14:tracePt t="66381" x="8831263" y="3990975"/>
          <p14:tracePt t="66398" x="8848725" y="4037013"/>
          <p14:tracePt t="66416" x="8858250" y="4098925"/>
          <p14:tracePt t="66431" x="8848725" y="4170363"/>
          <p14:tracePt t="66448" x="8831263" y="4276725"/>
          <p14:tracePt t="66464" x="8796338" y="4384675"/>
          <p14:tracePt t="66468" x="8769350" y="4429125"/>
          <p14:tracePt t="66483" x="8715375" y="4518025"/>
          <p14:tracePt t="66498" x="8643938" y="4589463"/>
          <p14:tracePt t="66515" x="8528050" y="4679950"/>
          <p14:tracePt t="66519" x="8474075" y="4714875"/>
          <p14:tracePt t="66531" x="8420100" y="4751388"/>
          <p14:tracePt t="66548" x="8180388" y="4822825"/>
          <p14:tracePt t="66565" x="8010525" y="4857750"/>
          <p14:tracePt t="66581" x="7858125" y="4867275"/>
          <p14:tracePt t="66585" x="7796213" y="4867275"/>
          <p14:tracePt t="66600" x="7661275" y="4867275"/>
          <p14:tracePt t="66614" x="7518400" y="4867275"/>
          <p14:tracePt t="66631" x="7340600" y="4848225"/>
          <p14:tracePt t="66650" x="7197725" y="4840288"/>
          <p14:tracePt t="66652" x="7099300" y="4830763"/>
          <p14:tracePt t="66666" x="6875463" y="4813300"/>
          <p14:tracePt t="66681" x="6643688" y="4776788"/>
          <p14:tracePt t="66698" x="6419850" y="4751388"/>
          <p14:tracePt t="66714" x="6161088" y="4714875"/>
          <p14:tracePt t="66717" x="6054725" y="4687888"/>
          <p14:tracePt t="66732" x="5857875" y="4652963"/>
          <p14:tracePt t="66748" x="5634038" y="4616450"/>
          <p14:tracePt t="66765" x="5446713" y="4572000"/>
          <p14:tracePt t="66769" x="5375275" y="4572000"/>
          <p14:tracePt t="66782" x="5313363" y="4554538"/>
          <p14:tracePt t="66798" x="5153025" y="4518025"/>
          <p14:tracePt t="66815" x="5072063" y="4510088"/>
          <p14:tracePt t="66831" x="5018088" y="4500563"/>
          <p14:tracePt t="66834" x="4991100" y="4500563"/>
          <p14:tracePt t="67122" x="5037138" y="4500563"/>
          <p14:tracePt t="67130" x="5108575" y="4500563"/>
          <p14:tracePt t="67136" x="5197475" y="4500563"/>
          <p14:tracePt t="67148" x="5276850" y="4500563"/>
          <p14:tracePt t="67167" x="5473700" y="4500563"/>
          <p14:tracePt t="67181" x="5616575" y="4510088"/>
          <p14:tracePt t="67198" x="5732463" y="4510088"/>
          <p14:tracePt t="67217" x="5902325" y="4510088"/>
          <p14:tracePt t="67231" x="5991225" y="4527550"/>
          <p14:tracePt t="67248" x="6045200" y="4537075"/>
          <p14:tracePt t="67265" x="6099175" y="4545013"/>
          <p14:tracePt t="67269" x="6126163" y="4554538"/>
          <p14:tracePt t="67283" x="6188075" y="4562475"/>
          <p14:tracePt t="67298" x="6242050" y="4572000"/>
          <p14:tracePt t="67316" x="6276975" y="4581525"/>
          <p14:tracePt t="67319" x="6296025" y="4589463"/>
          <p14:tracePt t="67333" x="6313488" y="4589463"/>
          <p14:tracePt t="67349" x="6330950" y="4589463"/>
          <p14:tracePt t="67365" x="6340475" y="4589463"/>
          <p14:tracePt t="67415" x="6330950" y="4598988"/>
          <p14:tracePt t="67423" x="6303963" y="4608513"/>
          <p14:tracePt t="67431" x="6259513" y="4608513"/>
          <p14:tracePt t="67448" x="6116638" y="4625975"/>
          <p14:tracePt t="67467" x="5822950" y="4625975"/>
          <p14:tracePt t="67481" x="5653088" y="4625975"/>
          <p14:tracePt t="67498" x="5483225" y="4625975"/>
          <p14:tracePt t="67515" x="5322888" y="4616450"/>
          <p14:tracePt t="67517" x="5251450" y="4608513"/>
          <p14:tracePt t="67533" x="5108575" y="4589463"/>
          <p14:tracePt t="67549" x="4991100" y="4572000"/>
          <p14:tracePt t="67565" x="4867275" y="4562475"/>
          <p14:tracePt t="67585" x="4751388" y="4545013"/>
          <p14:tracePt t="67599" x="4687888" y="4527550"/>
          <p14:tracePt t="67615" x="4633913" y="4527550"/>
          <p14:tracePt t="67631" x="4598988" y="4527550"/>
          <p14:tracePt t="67651" x="4545013" y="4527550"/>
          <p14:tracePt t="67665" x="4518025" y="4527550"/>
          <p14:tracePt t="67682" x="4491038" y="4527550"/>
          <p14:tracePt t="67698" x="4465638" y="4527550"/>
          <p14:tracePt t="67701" x="4456113" y="4527550"/>
          <p14:tracePt t="67716" x="4438650" y="4527550"/>
          <p14:tracePt t="67731" x="4419600" y="4527550"/>
          <p14:tracePt t="67748" x="4411663" y="4527550"/>
          <p14:tracePt t="67766" x="4394200" y="4527550"/>
          <p14:tracePt t="67782" x="4375150" y="4527550"/>
          <p14:tracePt t="67798" x="4357688" y="4527550"/>
          <p14:tracePt t="67815" x="4330700" y="4527550"/>
          <p14:tracePt t="67834" x="4295775" y="4527550"/>
          <p14:tracePt t="67849" x="4276725" y="4527550"/>
          <p14:tracePt t="67865" x="4251325" y="4527550"/>
          <p14:tracePt t="67881" x="4232275" y="4527550"/>
          <p14:tracePt t="67885" x="4214813" y="4527550"/>
          <p14:tracePt t="67900" x="4197350" y="4527550"/>
          <p14:tracePt t="67915" x="4179888" y="4518025"/>
          <p14:tracePt t="67932" x="4160838" y="4510088"/>
          <p14:tracePt t="67948" x="4133850" y="4510088"/>
          <p14:tracePt t="68201" x="4179888" y="4510088"/>
          <p14:tracePt t="68208" x="4241800" y="4518025"/>
          <p14:tracePt t="68216" x="4313238" y="4537075"/>
          <p14:tracePt t="68232" x="4438650" y="4562475"/>
          <p14:tracePt t="68248" x="4554538" y="4598988"/>
          <p14:tracePt t="68268" x="4697413" y="4633913"/>
          <p14:tracePt t="68282" x="4786313" y="4652963"/>
          <p14:tracePt t="68299" x="4875213" y="4679950"/>
          <p14:tracePt t="68315" x="4938713" y="4697413"/>
          <p14:tracePt t="68318" x="4965700" y="4697413"/>
          <p14:tracePt t="68333" x="5010150" y="4705350"/>
          <p14:tracePt t="68348" x="5054600" y="4714875"/>
          <p14:tracePt t="68365" x="5072063" y="4714875"/>
          <p14:tracePt t="68382" x="5089525" y="4714875"/>
          <p14:tracePt t="68399" x="5099050" y="4714875"/>
          <p14:tracePt t="68415" x="5108575" y="4714875"/>
          <p14:tracePt t="68488" x="5099050" y="4714875"/>
          <p14:tracePt t="68495" x="5072063" y="4714875"/>
          <p14:tracePt t="68501" x="5054600" y="4714875"/>
          <p14:tracePt t="68517" x="5000625" y="4714875"/>
          <p14:tracePt t="68532" x="4946650" y="4705350"/>
          <p14:tracePt t="68549" x="4894263" y="4697413"/>
          <p14:tracePt t="68568" x="4813300" y="4697413"/>
          <p14:tracePt t="68582" x="4751388" y="4697413"/>
          <p14:tracePt t="68599" x="4687888" y="4697413"/>
          <p14:tracePt t="68615" x="4625975" y="4687888"/>
          <p14:tracePt t="68634" x="4545013" y="4679950"/>
          <p14:tracePt t="68649" x="4500563" y="4670425"/>
          <p14:tracePt t="68665" x="4456113" y="4670425"/>
          <p14:tracePt t="68682" x="4429125" y="4652963"/>
          <p14:tracePt t="68685" x="4411663" y="4652963"/>
          <p14:tracePt t="68701" x="4375150" y="4643438"/>
          <p14:tracePt t="68715" x="4340225" y="4633913"/>
          <p14:tracePt t="68732" x="4303713" y="4625975"/>
          <p14:tracePt t="68749" x="4276725" y="4616450"/>
          <p14:tracePt t="68751" x="4251325" y="4616450"/>
          <p14:tracePt t="68766" x="4232275" y="4608513"/>
          <p14:tracePt t="68782" x="4205288" y="4598988"/>
          <p14:tracePt t="68799" x="4179888" y="4589463"/>
          <p14:tracePt t="68817" x="4160838" y="4581525"/>
          <p14:tracePt t="68834" x="4133850" y="4572000"/>
          <p14:tracePt t="68849" x="4125913" y="4562475"/>
          <p14:tracePt t="68866" x="4108450" y="4554538"/>
          <p14:tracePt t="68869" x="4089400" y="4554538"/>
          <p14:tracePt t="68883" x="4062413" y="4537075"/>
          <p14:tracePt t="68899" x="4054475" y="4518025"/>
          <p14:tracePt t="68916" x="4037013" y="4510088"/>
          <p14:tracePt t="68932" x="4027488" y="4500563"/>
          <p14:tracePt t="68935" x="4010025" y="4491038"/>
          <p14:tracePt t="68951" x="4000500" y="4483100"/>
          <p14:tracePt t="68966" x="3983038" y="4483100"/>
          <p14:tracePt t="68982" x="3983038" y="4473575"/>
          <p14:tracePt t="68999" x="3973513" y="4465638"/>
          <p14:tracePt t="69002" x="3973513" y="4456113"/>
          <p14:tracePt t="69016" x="3956050" y="4456113"/>
          <p14:tracePt t="69032" x="3956050" y="4438650"/>
          <p14:tracePt t="69049" x="3956050" y="4419600"/>
          <p14:tracePt t="69067" x="3973513" y="4375150"/>
          <p14:tracePt t="69082" x="3990975" y="4330700"/>
          <p14:tracePt t="69099" x="4017963" y="4286250"/>
          <p14:tracePt t="69115" x="4044950" y="4241800"/>
          <p14:tracePt t="69118" x="4062413" y="4224338"/>
          <p14:tracePt t="69133" x="4108450" y="4187825"/>
          <p14:tracePt t="69149" x="4143375" y="4160838"/>
          <p14:tracePt t="69166" x="4197350" y="4143375"/>
          <p14:tracePt t="69182" x="4232275" y="4143375"/>
          <p14:tracePt t="69185" x="4251325" y="4143375"/>
          <p14:tracePt t="69199" x="4286250" y="4152900"/>
          <p14:tracePt t="69215" x="4322763" y="4160838"/>
          <p14:tracePt t="69232" x="4340225" y="4179888"/>
          <p14:tracePt t="69252" x="4367213" y="4197350"/>
          <p14:tracePt t="69266" x="4384675" y="4214813"/>
          <p14:tracePt t="69283" x="4402138" y="4224338"/>
          <p14:tracePt t="69299" x="4411663" y="4241800"/>
          <p14:tracePt t="69302" x="4411663" y="4251325"/>
          <p14:tracePt t="69317" x="4419600" y="4259263"/>
          <p14:tracePt t="69333" x="4429125" y="4276725"/>
          <p14:tracePt t="69349" x="4429125" y="4286250"/>
          <p14:tracePt t="69366" x="4429125" y="4295775"/>
          <p14:tracePt t="69383" x="4429125" y="4322763"/>
          <p14:tracePt t="69399" x="4429125" y="4340225"/>
          <p14:tracePt t="69415" x="4419600" y="4357688"/>
          <p14:tracePt t="69434" x="4394200" y="4402138"/>
          <p14:tracePt t="69449" x="4384675" y="4438650"/>
          <p14:tracePt t="69467" x="4367213" y="4456113"/>
          <p14:tracePt t="69482" x="4340225" y="4483100"/>
          <p14:tracePt t="69486" x="4330700" y="4500563"/>
          <p14:tracePt t="69501" x="4286250" y="4527550"/>
          <p14:tracePt t="69516" x="4251325" y="4537075"/>
          <p14:tracePt t="69533" x="4205288" y="4554538"/>
          <p14:tracePt t="69549" x="4160838" y="4562475"/>
          <p14:tracePt t="69552" x="4143375" y="4562475"/>
          <p14:tracePt t="69566" x="4125913" y="4562475"/>
          <p14:tracePt t="69582" x="4098925" y="4562475"/>
          <p14:tracePt t="69599" x="4089400" y="4562475"/>
          <p14:tracePt t="69619" x="4071938" y="4562475"/>
          <p14:tracePt t="69634" x="4044950" y="4554538"/>
          <p14:tracePt t="69649" x="4037013" y="4545013"/>
          <p14:tracePt t="69666" x="4017963" y="4545013"/>
          <p14:tracePt t="69669" x="4010025" y="4545013"/>
          <p14:tracePt t="69683" x="4000500" y="4527550"/>
          <p14:tracePt t="69699" x="3990975" y="4527550"/>
          <p14:tracePt t="69716" x="3983038" y="4518025"/>
          <p14:tracePt t="69734" x="3983038" y="4510088"/>
          <p14:tracePt t="69735" x="3973513" y="4510088"/>
          <p14:tracePt t="69750" x="3973513" y="4500563"/>
          <p14:tracePt t="69766" x="3973513" y="4491038"/>
          <p14:tracePt t="69787" x="3973513" y="4483100"/>
          <p14:tracePt t="69803" x="3973513" y="4473575"/>
          <p14:tracePt t="69816" x="3973513" y="4465638"/>
          <p14:tracePt t="69832" x="3973513" y="4456113"/>
          <p14:tracePt t="69849" x="3973513" y="4446588"/>
          <p14:tracePt t="69869" x="3973513" y="4429125"/>
          <p14:tracePt t="69883" x="3983038" y="4419600"/>
          <p14:tracePt t="69899" x="3990975" y="4419600"/>
          <p14:tracePt t="69916" x="3990975" y="4411663"/>
          <p14:tracePt t="69935" x="4000500" y="4384675"/>
          <p14:tracePt t="69949" x="4010025" y="4375150"/>
          <p14:tracePt t="69966" x="4017963" y="4367213"/>
          <p14:tracePt t="69985" x="4027488" y="4357688"/>
          <p14:tracePt t="70000" x="4027488" y="4348163"/>
          <p14:tracePt t="70016" x="4037013" y="4330700"/>
          <p14:tracePt t="70033" x="4044950" y="4322763"/>
          <p14:tracePt t="70052" x="4062413" y="4303713"/>
          <p14:tracePt t="70066" x="4071938" y="4303713"/>
          <p14:tracePt t="70082" x="4089400" y="4295775"/>
          <p14:tracePt t="70099" x="4098925" y="4286250"/>
          <p14:tracePt t="70118" x="4108450" y="4276725"/>
          <p14:tracePt t="70133" x="4116388" y="4268788"/>
          <p14:tracePt t="70154" x="4125913" y="4268788"/>
          <p14:tracePt t="70176" x="4143375" y="4259263"/>
          <p14:tracePt t="70191" x="4152900" y="4259263"/>
          <p14:tracePt t="70206" x="4160838" y="4259263"/>
          <p14:tracePt t="70227" x="4170363" y="4259263"/>
          <p14:tracePt t="70242" x="4179888" y="4259263"/>
          <p14:tracePt t="70265" x="4187825" y="4259263"/>
          <p14:tracePt t="70287" x="4197350" y="4259263"/>
          <p14:tracePt t="70309" x="4214813" y="4259263"/>
          <p14:tracePt t="70323" x="4224338" y="4259263"/>
          <p14:tracePt t="70330" x="4224338" y="4268788"/>
          <p14:tracePt t="70337" x="4232275" y="4276725"/>
          <p14:tracePt t="70351" x="4241800" y="4276725"/>
          <p14:tracePt t="70367" x="4251325" y="4286250"/>
          <p14:tracePt t="70383" x="4251325" y="4295775"/>
          <p14:tracePt t="70399" x="4259263" y="4295775"/>
          <p14:tracePt t="70419" x="4276725" y="4313238"/>
          <p14:tracePt t="70441" x="4276725" y="4322763"/>
          <p14:tracePt t="70449" x="4286250" y="4322763"/>
          <p14:tracePt t="70466" x="4286250" y="4330700"/>
          <p14:tracePt t="70486" x="4295775" y="4340225"/>
          <p14:tracePt t="70506" x="4295775" y="4348163"/>
          <p14:tracePt t="70517" x="4295775" y="4357688"/>
          <p14:tracePt t="70536" x="4295775" y="4367213"/>
          <p14:tracePt t="70573" x="4295775" y="4375150"/>
          <p14:tracePt t="70596" x="4295775" y="4384675"/>
          <p14:tracePt t="70609" x="4295775" y="4394200"/>
          <p14:tracePt t="70632" x="4295775" y="4402138"/>
          <p14:tracePt t="70647" x="4286250" y="4411663"/>
          <p14:tracePt t="70662" x="4286250" y="4429125"/>
          <p14:tracePt t="70668" x="4276725" y="4429125"/>
          <p14:tracePt t="70683" x="4259263" y="4446588"/>
          <p14:tracePt t="70699" x="4251325" y="4456113"/>
          <p14:tracePt t="70716" x="4232275" y="4473575"/>
          <p14:tracePt t="70719" x="4232275" y="4483100"/>
          <p14:tracePt t="70734" x="4214813" y="4491038"/>
          <p14:tracePt t="70750" x="4197350" y="4500563"/>
          <p14:tracePt t="70767" x="4170363" y="4510088"/>
          <p14:tracePt t="70786" x="4152900" y="4527550"/>
          <p14:tracePt t="70800" x="4133850" y="4527550"/>
          <p14:tracePt t="70816" x="4116388" y="4527550"/>
          <p14:tracePt t="70833" x="4098925" y="4527550"/>
          <p14:tracePt t="70851" x="4081463" y="4527550"/>
          <p14:tracePt t="70866" x="4071938" y="4527550"/>
          <p14:tracePt t="70883" x="4062413" y="4527550"/>
          <p14:tracePt t="70899" x="4054475" y="4527550"/>
          <p14:tracePt t="71013" x="4081463" y="4527550"/>
          <p14:tracePt t="71020" x="4125913" y="4527550"/>
          <p14:tracePt t="71035" x="4286250" y="4527550"/>
          <p14:tracePt t="71051" x="4537075" y="4545013"/>
          <p14:tracePt t="71066" x="4875213" y="4545013"/>
          <p14:tracePt t="71083" x="5375275" y="4581525"/>
          <p14:tracePt t="71086" x="5697538" y="4589463"/>
          <p14:tracePt t="71101" x="6259513" y="4625975"/>
          <p14:tracePt t="71116" x="6831013" y="4670425"/>
          <p14:tracePt t="71133" x="7340600" y="4724400"/>
          <p14:tracePt t="71149" x="7697788" y="4759325"/>
          <p14:tracePt t="71152" x="7823200" y="4768850"/>
          <p14:tracePt t="71167" x="8062913" y="4813300"/>
          <p14:tracePt t="71183" x="8205788" y="4830763"/>
          <p14:tracePt t="71200" x="8296275" y="4830763"/>
          <p14:tracePt t="71218" x="8358188" y="4840288"/>
          <p14:tracePt t="71233" x="8367713" y="4840288"/>
          <p14:tracePt t="71250" x="8385175" y="4840288"/>
          <p14:tracePt t="71270" x="8394700" y="4840288"/>
          <p14:tracePt t="71292" x="8402638" y="4840288"/>
          <p14:tracePt t="71410" x="8402638" y="4830763"/>
          <p14:tracePt t="71417" x="8394700" y="4822825"/>
          <p14:tracePt t="71433" x="8331200" y="4776788"/>
          <p14:tracePt t="71450" x="8251825" y="4732338"/>
          <p14:tracePt t="71453" x="8205788" y="4714875"/>
          <p14:tracePt t="71468" x="8143875" y="4687888"/>
          <p14:tracePt t="71483" x="8081963" y="4660900"/>
          <p14:tracePt t="71500" x="8027988" y="4633913"/>
          <p14:tracePt t="71505" x="8001000" y="4625975"/>
          <p14:tracePt t="71516" x="7966075" y="4616450"/>
          <p14:tracePt t="71534" x="7885113" y="4589463"/>
          <p14:tracePt t="71550" x="7840663" y="4572000"/>
          <p14:tracePt t="71567" x="7796213" y="4554538"/>
          <p14:tracePt t="71570" x="7777163" y="4554538"/>
          <p14:tracePt t="71585" x="7751763" y="4545013"/>
          <p14:tracePt t="71600" x="7732713" y="4537075"/>
          <p14:tracePt t="71617" x="7724775" y="4527550"/>
          <p14:tracePt t="71633" x="7715250" y="4527550"/>
          <p14:tracePt t="71652" x="7705725" y="4527550"/>
          <p14:tracePt t="71887" x="7697788" y="4510088"/>
          <p14:tracePt t="71895" x="7697788" y="4500563"/>
          <p14:tracePt t="71901" x="7688263" y="4491038"/>
          <p14:tracePt t="71917" x="7680325" y="4456113"/>
          <p14:tracePt t="71934" x="7670800" y="4411663"/>
          <p14:tracePt t="71950" x="7670800" y="4375150"/>
          <p14:tracePt t="71953" x="7670800" y="4357688"/>
          <p14:tracePt t="71967" x="7670800" y="4322763"/>
          <p14:tracePt t="71983" x="7670800" y="4286250"/>
          <p14:tracePt t="72000" x="7670800" y="4259263"/>
          <p14:tracePt t="72020" x="7680325" y="4232275"/>
          <p14:tracePt t="72033" x="7697788" y="4214813"/>
          <p14:tracePt t="72050" x="7715250" y="4205288"/>
          <p14:tracePt t="72067" x="7751763" y="4187825"/>
          <p14:tracePt t="72070" x="7777163" y="4179888"/>
          <p14:tracePt t="72085" x="7813675" y="4170363"/>
          <p14:tracePt t="72100" x="7848600" y="4160838"/>
          <p14:tracePt t="72117" x="7875588" y="4160838"/>
          <p14:tracePt t="72133" x="7902575" y="4160838"/>
          <p14:tracePt t="72136" x="7912100" y="4160838"/>
          <p14:tracePt t="72151" x="7920038" y="4170363"/>
          <p14:tracePt t="72167" x="7939088" y="4170363"/>
          <p14:tracePt t="72183" x="7947025" y="4179888"/>
          <p14:tracePt t="72202" x="7974013" y="4197350"/>
          <p14:tracePt t="72216" x="7983538" y="4224338"/>
          <p14:tracePt t="72233" x="8001000" y="4251325"/>
          <p14:tracePt t="72250" x="8018463" y="4276725"/>
          <p14:tracePt t="72253" x="8027988" y="4295775"/>
          <p14:tracePt t="72269" x="8027988" y="4322763"/>
          <p14:tracePt t="72283" x="8037513" y="4357688"/>
          <p14:tracePt t="72300" x="8037513" y="4375150"/>
          <p14:tracePt t="72317" x="8037513" y="4384675"/>
          <p14:tracePt t="72334" x="8037513" y="4402138"/>
          <p14:tracePt t="72350" x="8037513" y="4411663"/>
          <p14:tracePt t="72367" x="8037513" y="4419600"/>
          <p14:tracePt t="72386" x="8027988" y="4429125"/>
          <p14:tracePt t="72400" x="8018463" y="4446588"/>
          <p14:tracePt t="72417" x="8001000" y="4456113"/>
          <p14:tracePt t="72434" x="7983538" y="4473575"/>
          <p14:tracePt t="72437" x="7974013" y="4473575"/>
          <p14:tracePt t="72452" x="7956550" y="4483100"/>
          <p14:tracePt t="72467" x="7939088" y="4483100"/>
          <p14:tracePt t="72484" x="7912100" y="4500563"/>
          <p14:tracePt t="72501" x="7885113" y="4510088"/>
          <p14:tracePt t="72504" x="7875588" y="4510088"/>
          <p14:tracePt t="72518" x="7848600" y="4518025"/>
          <p14:tracePt t="72533" x="7813675" y="4527550"/>
          <p14:tracePt t="72551" x="7777163" y="4527550"/>
          <p14:tracePt t="72570" x="7742238" y="4527550"/>
          <p14:tracePt t="72584" x="7724775" y="4527550"/>
          <p14:tracePt t="72600" x="7705725" y="4527550"/>
          <p14:tracePt t="72621" x="7697788" y="4527550"/>
          <p14:tracePt t="72643" x="7688263" y="4527550"/>
          <p14:tracePt t="74948" x="7634288" y="4537075"/>
          <p14:tracePt t="74955" x="7545388" y="4562475"/>
          <p14:tracePt t="74970" x="7340600" y="4616450"/>
          <p14:tracePt t="74984" x="7161213" y="4643438"/>
          <p14:tracePt t="75001" x="6991350" y="4660900"/>
          <p14:tracePt t="75018" x="6813550" y="4660900"/>
          <p14:tracePt t="75021" x="6742113" y="4652963"/>
          <p14:tracePt t="75038" x="6626225" y="4633913"/>
          <p14:tracePt t="75051" x="6537325" y="4625975"/>
          <p14:tracePt t="75086" x="6384925" y="4608513"/>
          <p14:tracePt t="75088" x="6348413" y="4598988"/>
          <p14:tracePt t="75118" x="6224588" y="4589463"/>
          <p14:tracePt t="75153" x="6108700" y="4581525"/>
          <p14:tracePt t="75169" x="6081713" y="4581525"/>
          <p14:tracePt t="75185" x="6054725" y="4581525"/>
          <p14:tracePt t="75201" x="6037263" y="4581525"/>
          <p14:tracePt t="75220" x="6027738" y="4581525"/>
          <p14:tracePt t="75235" x="6010275" y="4581525"/>
          <p14:tracePt t="75256" x="6000750" y="4581525"/>
          <p14:tracePt t="75278" x="5991225" y="4581525"/>
          <p14:tracePt t="75286" x="5983288" y="4581525"/>
          <p14:tracePt t="75301" x="5973763" y="4581525"/>
          <p14:tracePt t="75318" x="5956300" y="4581525"/>
          <p14:tracePt t="75336" x="5938838" y="4581525"/>
          <p14:tracePt t="75352" x="5919788" y="4581525"/>
          <p14:tracePt t="75368" x="5894388" y="4581525"/>
          <p14:tracePt t="75384" x="5875338" y="4581525"/>
          <p14:tracePt t="75403" x="5857875" y="4581525"/>
          <p14:tracePt t="75418" x="5830888" y="4581525"/>
          <p14:tracePt t="75434" x="5822950" y="4581525"/>
          <p14:tracePt t="75454" x="5795963" y="4572000"/>
          <p14:tracePt t="75470" x="5786438" y="4572000"/>
          <p14:tracePt t="75485" x="5768975" y="4572000"/>
          <p14:tracePt t="75501" x="5759450" y="4572000"/>
          <p14:tracePt t="75519" x="5741988" y="4572000"/>
          <p14:tracePt t="75537" x="5732463" y="4572000"/>
          <p14:tracePt t="75551" x="5724525" y="4562475"/>
          <p14:tracePt t="75568" x="5705475" y="4562475"/>
          <p14:tracePt t="75586" x="5680075" y="4554538"/>
          <p14:tracePt t="75601" x="5653088" y="4545013"/>
          <p14:tracePt t="75618" x="5616575" y="4537075"/>
          <p14:tracePt t="75635" x="5581650" y="4527550"/>
          <p14:tracePt t="75638" x="5562600" y="4527550"/>
          <p14:tracePt t="75652" x="5537200" y="4510088"/>
          <p14:tracePt t="75668" x="5500688" y="4491038"/>
          <p14:tracePt t="75685" x="5473700" y="4473575"/>
          <p14:tracePt t="75701" x="5456238" y="4446588"/>
          <p14:tracePt t="75704" x="5438775" y="4438650"/>
          <p14:tracePt t="75718" x="5411788" y="4411663"/>
          <p14:tracePt t="75735" x="5402263" y="4384675"/>
          <p14:tracePt t="75751" x="5394325" y="4367213"/>
          <p14:tracePt t="75754" x="5394325" y="4348163"/>
          <p14:tracePt t="75771" x="5394325" y="4330700"/>
          <p14:tracePt t="75784" x="5394325" y="4295775"/>
          <p14:tracePt t="75801" x="5402263" y="4276725"/>
          <p14:tracePt t="75819" x="5419725" y="4251325"/>
          <p14:tracePt t="75822" x="5419725" y="4232275"/>
          <p14:tracePt t="75838" x="5446713" y="4214813"/>
          <p14:tracePt t="75851" x="5483225" y="4187825"/>
          <p14:tracePt t="75868" x="5518150" y="4160838"/>
          <p14:tracePt t="75885" x="5554663" y="4133850"/>
          <p14:tracePt t="75887" x="5572125" y="4133850"/>
          <p14:tracePt t="75902" x="5608638" y="4116388"/>
          <p14:tracePt t="75918" x="5634038" y="4116388"/>
          <p14:tracePt t="75935" x="5680075" y="4098925"/>
          <p14:tracePt t="75954" x="5724525" y="4098925"/>
          <p14:tracePt t="75970" x="5759450" y="4098925"/>
          <p14:tracePt t="75985" x="5803900" y="4098925"/>
          <p14:tracePt t="76001" x="5830888" y="4098925"/>
          <p14:tracePt t="76005" x="5848350" y="4098925"/>
          <p14:tracePt t="76021" x="5884863" y="4108450"/>
          <p14:tracePt t="76035" x="5911850" y="4125913"/>
          <p14:tracePt t="76051" x="5929313" y="4143375"/>
          <p14:tracePt t="76068" x="5946775" y="4160838"/>
          <p14:tracePt t="76072" x="5965825" y="4179888"/>
          <p14:tracePt t="76086" x="5991225" y="4214813"/>
          <p14:tracePt t="76101" x="6000750" y="4259263"/>
          <p14:tracePt t="76118" x="6010275" y="4303713"/>
          <p14:tracePt t="76137" x="6018213" y="4348163"/>
          <p14:tracePt t="76151" x="6018213" y="4384675"/>
          <p14:tracePt t="76168" x="6018213" y="4402138"/>
          <p14:tracePt t="76185" x="6018213" y="4429125"/>
          <p14:tracePt t="76203" x="6018213" y="4446588"/>
          <p14:tracePt t="76218" x="6010275" y="4465638"/>
          <p14:tracePt t="76235" x="6000750" y="4473575"/>
          <p14:tracePt t="76251" x="5991225" y="4491038"/>
          <p14:tracePt t="76254" x="5991225" y="4500563"/>
          <p14:tracePt t="76270" x="5973763" y="4518025"/>
          <p14:tracePt t="76286" x="5946775" y="4527550"/>
          <p14:tracePt t="76302" x="5919788" y="4545013"/>
          <p14:tracePt t="76321" x="5867400" y="4562475"/>
          <p14:tracePt t="76336" x="5840413" y="4572000"/>
          <p14:tracePt t="76351" x="5803900" y="4581525"/>
          <p14:tracePt t="76368" x="5768975" y="4589463"/>
          <p14:tracePt t="76371" x="5751513" y="4589463"/>
          <p14:tracePt t="76386" x="5732463" y="4589463"/>
          <p14:tracePt t="76401" x="5705475" y="4589463"/>
          <p14:tracePt t="76418" x="5688013" y="4589463"/>
          <p14:tracePt t="76435" x="5661025" y="4589463"/>
          <p14:tracePt t="76437" x="5653088" y="4589463"/>
          <p14:tracePt t="76452" x="5626100" y="4581525"/>
          <p14:tracePt t="76469" x="5608638" y="4572000"/>
          <p14:tracePt t="76485" x="5589588" y="4562475"/>
          <p14:tracePt t="76501" x="5581650" y="4554538"/>
          <p14:tracePt t="76519" x="5554663" y="4554538"/>
          <p14:tracePt t="76535" x="5537200" y="4545013"/>
          <p14:tracePt t="76552" x="5537200" y="4537075"/>
          <p14:tracePt t="76571" x="5527675" y="4527550"/>
          <p14:tracePt t="76585" x="5518150" y="4518025"/>
          <p14:tracePt t="76602" x="5510213" y="4510088"/>
          <p14:tracePt t="76622" x="5500688" y="4500563"/>
          <p14:tracePt t="76635" x="5500688" y="4491038"/>
          <p14:tracePt t="76652" x="5500688" y="4483100"/>
          <p14:tracePt t="76702" x="5500688" y="4473575"/>
          <p14:tracePt t="76740" x="5500688" y="4465638"/>
          <p14:tracePt t="76799" x="5500688" y="4456113"/>
          <p14:tracePt t="77518" x="5491163" y="4456113"/>
          <p14:tracePt t="77524" x="5473700" y="4465638"/>
          <p14:tracePt t="77535" x="5465763" y="4465638"/>
          <p14:tracePt t="77553" x="5429250" y="4483100"/>
          <p14:tracePt t="77569" x="5402263" y="4491038"/>
          <p14:tracePt t="77585" x="5367338" y="4500563"/>
          <p14:tracePt t="77602" x="5322888" y="4510088"/>
          <p14:tracePt t="77605" x="5303838" y="4518025"/>
          <p14:tracePt t="77635" x="5224463" y="4537075"/>
          <p14:tracePt t="77671" x="5133975" y="4554538"/>
          <p14:tracePt t="77702" x="5081588" y="4562475"/>
          <p14:tracePt t="77719" x="5062538" y="4562475"/>
          <p14:tracePt t="77722" x="5054600" y="4562475"/>
          <p14:tracePt t="77738" x="5045075" y="4562475"/>
          <p14:tracePt t="77752" x="5027613" y="4562475"/>
          <p14:tracePt t="77769" x="5018088" y="4562475"/>
          <p14:tracePt t="77788" x="5010150" y="4562475"/>
          <p14:tracePt t="77803" x="5000625" y="4562475"/>
          <p14:tracePt t="77855" x="4991100" y="4562475"/>
          <p14:tracePt t="77877" x="4983163" y="4562475"/>
          <p14:tracePt t="77899" x="4973638" y="4562475"/>
          <p14:tracePt t="77907" x="4965700" y="4562475"/>
          <p14:tracePt t="77929" x="4956175" y="4562475"/>
          <p14:tracePt t="77950" x="4946650" y="4562475"/>
          <p14:tracePt t="77980" x="4938713" y="4562475"/>
          <p14:tracePt t="78002" x="4929188" y="4562475"/>
          <p14:tracePt t="78017" x="4919663" y="4562475"/>
          <p14:tracePt t="78039" x="4911725" y="4562475"/>
          <p14:tracePt t="78053" x="4894263" y="4562475"/>
          <p14:tracePt t="78068" x="4884738" y="4562475"/>
          <p14:tracePt t="78083" x="4875213" y="4562475"/>
          <p14:tracePt t="78089" x="4867275" y="4562475"/>
          <p14:tracePt t="78105" x="4857750" y="4562475"/>
          <p14:tracePt t="78120" x="4848225" y="4562475"/>
          <p14:tracePt t="78136" x="4830763" y="4562475"/>
          <p14:tracePt t="78152" x="4813300" y="4562475"/>
          <p14:tracePt t="78155" x="4803775" y="4562475"/>
          <p14:tracePt t="78170" x="4795838" y="4554538"/>
          <p14:tracePt t="78185" x="4776788" y="4554538"/>
          <p14:tracePt t="78203" x="4768850" y="4545013"/>
          <p14:tracePt t="78222" x="4741863" y="4537075"/>
          <p14:tracePt t="78237" x="4732338" y="4527550"/>
          <p14:tracePt t="78252" x="4724400" y="4518025"/>
          <p14:tracePt t="78269" x="4714875" y="4518025"/>
          <p14:tracePt t="78288" x="4705350" y="4510088"/>
          <p14:tracePt t="78302" x="4697413" y="4500563"/>
          <p14:tracePt t="78319" x="4687888" y="4491038"/>
          <p14:tracePt t="78336" x="4687888" y="4483100"/>
          <p14:tracePt t="78356" x="4670425" y="4483100"/>
          <p14:tracePt t="78383" x="4670425" y="4473575"/>
          <p14:tracePt t="78399" x="4660900" y="4473575"/>
          <p14:tracePt t="78405" x="4660900" y="4465638"/>
          <p14:tracePt t="78420" x="4643438" y="4446588"/>
          <p14:tracePt t="78435" x="4643438" y="4429125"/>
          <p14:tracePt t="78452" x="4643438" y="4411663"/>
          <p14:tracePt t="78472" x="4643438" y="4375150"/>
          <p14:tracePt t="78486" x="4643438" y="4357688"/>
          <p14:tracePt t="78502" x="4643438" y="4340225"/>
          <p14:tracePt t="78523" x="4643438" y="4322763"/>
          <p14:tracePt t="78538" x="4643438" y="4303713"/>
          <p14:tracePt t="78553" x="4652963" y="4295775"/>
          <p14:tracePt t="78570" x="4652963" y="4276725"/>
          <p14:tracePt t="78586" x="4660900" y="4268788"/>
          <p14:tracePt t="78604" x="4670425" y="4259263"/>
          <p14:tracePt t="78619" x="4679950" y="4241800"/>
          <p14:tracePt t="78640" x="4679950" y="4232275"/>
          <p14:tracePt t="78663" x="4679950" y="4224338"/>
          <p14:tracePt t="78669" x="4687888" y="4224338"/>
          <p14:tracePt t="78686" x="4687888" y="4214813"/>
          <p14:tracePt t="78702" x="4697413" y="4205288"/>
          <p14:tracePt t="78722" x="4732338" y="4187825"/>
          <p14:tracePt t="78736" x="4751388" y="4170363"/>
          <p14:tracePt t="78753" x="4768850" y="4170363"/>
          <p14:tracePt t="78769" x="4776788" y="4160838"/>
          <p14:tracePt t="78788" x="4803775" y="4143375"/>
          <p14:tracePt t="78802" x="4813300" y="4143375"/>
          <p14:tracePt t="78819" x="4830763" y="4133850"/>
          <p14:tracePt t="78836" x="4840288" y="4133850"/>
          <p14:tracePt t="78853" x="4857750" y="4133850"/>
          <p14:tracePt t="78869" x="4867275" y="4133850"/>
          <p14:tracePt t="78886" x="4875213" y="4133850"/>
          <p14:tracePt t="78913" x="4884738" y="4133850"/>
          <p14:tracePt t="79037" x="4894263" y="4133850"/>
          <p14:tracePt t="79059" x="4902200" y="4133850"/>
          <p14:tracePt t="79081" x="4911725" y="4133850"/>
          <p14:tracePt t="79096" x="4919663" y="4133850"/>
          <p14:tracePt t="79102" x="4929188" y="4133850"/>
          <p14:tracePt t="79119" x="4938713" y="4133850"/>
          <p14:tracePt t="79136" x="4956175" y="4133850"/>
          <p14:tracePt t="79139" x="4965700" y="4133850"/>
          <p14:tracePt t="79154" x="4973638" y="4133850"/>
          <p14:tracePt t="79169" x="4991100" y="4133850"/>
          <p14:tracePt t="79187" x="5000625" y="4133850"/>
          <p14:tracePt t="79206" x="5027613" y="4152900"/>
          <p14:tracePt t="79221" x="5045075" y="4160838"/>
          <p14:tracePt t="79236" x="5054600" y="4170363"/>
          <p14:tracePt t="79252" x="5072063" y="4197350"/>
          <p14:tracePt t="79272" x="5099050" y="4251325"/>
          <p14:tracePt t="79287" x="5116513" y="4286250"/>
          <p14:tracePt t="79303" x="5126038" y="4313238"/>
          <p14:tracePt t="79319" x="5133975" y="4340225"/>
          <p14:tracePt t="79338" x="5133975" y="4367213"/>
          <p14:tracePt t="79352" x="5133975" y="4394200"/>
          <p14:tracePt t="79371" x="5133975" y="4411663"/>
          <p14:tracePt t="79374" x="5126038" y="4429125"/>
          <p14:tracePt t="79386" x="5126038" y="4438650"/>
          <p14:tracePt t="79403" x="5108575" y="4473575"/>
          <p14:tracePt t="79419" x="5099050" y="4500563"/>
          <p14:tracePt t="79436" x="5081588" y="4510088"/>
          <p14:tracePt t="79440" x="5081588" y="4518025"/>
          <p14:tracePt t="79457" x="5072063" y="4527550"/>
          <p14:tracePt t="79470" x="5072063" y="4545013"/>
          <p14:tracePt t="79486" x="5062538" y="4545013"/>
          <p14:tracePt t="79503" x="5054600" y="4554538"/>
          <p14:tracePt t="79506" x="5045075" y="4554538"/>
          <p14:tracePt t="79522" x="5037138" y="4562475"/>
          <p14:tracePt t="79537" x="5027613" y="4572000"/>
          <p14:tracePt t="79553" x="5000625" y="4581525"/>
          <p14:tracePt t="79569" x="4973638" y="4581525"/>
          <p14:tracePt t="79572" x="4956175" y="4589463"/>
          <p14:tracePt t="79588" x="4911725" y="4598988"/>
          <p14:tracePt t="79603" x="4875213" y="4598988"/>
          <p14:tracePt t="79620" x="4830763" y="4598988"/>
          <p14:tracePt t="79638" x="4795838" y="4589463"/>
          <p14:tracePt t="79640" x="4776788" y="4589463"/>
          <p14:tracePt t="79653" x="4759325" y="4581525"/>
          <p14:tracePt t="79669" x="4741863" y="4572000"/>
          <p14:tracePt t="79686" x="4732338" y="4562475"/>
          <p14:tracePt t="79706" x="4705350" y="4554538"/>
          <p14:tracePt t="79719" x="4705350" y="4545013"/>
          <p14:tracePt t="79737" x="4697413" y="4537075"/>
          <p14:tracePt t="79753" x="4687888" y="4527550"/>
          <p14:tracePt t="79771" x="4679950" y="4518025"/>
          <p14:tracePt t="79786" x="4670425" y="4518025"/>
          <p14:tracePt t="79803" x="4670425" y="4510088"/>
          <p14:tracePt t="79820" x="4670425" y="4500563"/>
          <p14:tracePt t="79837" x="4670425" y="4483100"/>
          <p14:tracePt t="79853" x="4670425" y="4465638"/>
          <p14:tracePt t="79869" x="4670425" y="4446588"/>
          <p14:tracePt t="79889" x="4670425" y="4419600"/>
          <p14:tracePt t="79903" x="4670425" y="4411663"/>
          <p14:tracePt t="79919" x="4670425" y="4394200"/>
          <p14:tracePt t="79936" x="4670425" y="4384675"/>
          <p14:tracePt t="79955" x="4670425" y="4357688"/>
          <p14:tracePt t="79970" x="4679950" y="4340225"/>
          <p14:tracePt t="79987" x="4687888" y="4330700"/>
          <p14:tracePt t="80004" x="4687888" y="4322763"/>
          <p14:tracePt t="80020" x="4687888" y="4313238"/>
          <p14:tracePt t="80036" x="4687888" y="4303713"/>
          <p14:tracePt t="80376" x="4759325" y="4429125"/>
          <p14:tracePt t="80383" x="4795838" y="4510088"/>
          <p14:tracePt t="80388" x="4830763" y="4581525"/>
          <p14:tracePt t="80403" x="4884738" y="4687888"/>
          <p14:tracePt t="80420" x="4919663" y="4751388"/>
          <p14:tracePt t="80440" x="5010150" y="4830763"/>
          <p14:tracePt t="80453" x="5089525" y="4875213"/>
          <p14:tracePt t="80470" x="5205413" y="4919663"/>
          <p14:tracePt t="80486" x="5322888" y="4946650"/>
          <p14:tracePt t="80489" x="5384800" y="4956175"/>
          <p14:tracePt t="80506" x="5537200" y="4956175"/>
          <p14:tracePt t="80520" x="5741988" y="4938713"/>
          <p14:tracePt t="80536" x="5929313" y="4919663"/>
          <p14:tracePt t="80553" x="6108700" y="4902200"/>
          <p14:tracePt t="80556" x="6215063" y="4902200"/>
          <p14:tracePt t="80571" x="6402388" y="4875213"/>
          <p14:tracePt t="80586" x="6537325" y="4857750"/>
          <p14:tracePt t="80603" x="6634163" y="4848225"/>
          <p14:tracePt t="80622" x="6786563" y="4822825"/>
          <p14:tracePt t="80636" x="6848475" y="4813300"/>
          <p14:tracePt t="80653" x="6894513" y="4795838"/>
          <p14:tracePt t="80670" x="6938963" y="4795838"/>
          <p14:tracePt t="80691" x="6991350" y="4768850"/>
          <p14:tracePt t="80705" x="7027863" y="4759325"/>
          <p14:tracePt t="80720" x="7054850" y="4741863"/>
          <p14:tracePt t="80736" x="7089775" y="4724400"/>
          <p14:tracePt t="80739" x="7099300" y="4714875"/>
          <p14:tracePt t="80756" x="7134225" y="4697413"/>
          <p14:tracePt t="80771" x="7170738" y="4679950"/>
          <p14:tracePt t="80787" x="7188200" y="4660900"/>
          <p14:tracePt t="80791" x="7205663" y="4660900"/>
          <p14:tracePt t="80805" x="7224713" y="4643438"/>
          <p14:tracePt t="80819" x="7242175" y="4625975"/>
          <p14:tracePt t="80836" x="7251700" y="4616450"/>
          <p14:tracePt t="80853" x="7269163" y="4598988"/>
          <p14:tracePt t="80857" x="7269163" y="4581525"/>
          <p14:tracePt t="80872" x="7286625" y="4562475"/>
          <p14:tracePt t="80886" x="7286625" y="4545013"/>
          <p14:tracePt t="80903" x="7296150" y="4537075"/>
          <p14:tracePt t="80920" x="7296150" y="4527550"/>
          <p14:tracePt t="80938" x="7296150" y="4518025"/>
          <p14:tracePt t="80953" x="7296150" y="4510088"/>
          <p14:tracePt t="80970" x="7296150" y="4491038"/>
          <p14:tracePt t="80987" x="7277100" y="4465638"/>
          <p14:tracePt t="81004" x="7269163" y="4446588"/>
          <p14:tracePt t="81020" x="7251700" y="4438650"/>
          <p14:tracePt t="81037" x="7242175" y="4411663"/>
          <p14:tracePt t="81040" x="7224713" y="4402138"/>
          <p14:tracePt t="81054" x="7215188" y="4375150"/>
          <p14:tracePt t="81070" x="7188200" y="4340225"/>
          <p14:tracePt t="81087" x="7170738" y="4303713"/>
          <p14:tracePt t="81103" x="7143750" y="4286250"/>
          <p14:tracePt t="81106" x="7126288" y="4268788"/>
          <p14:tracePt t="81121" x="7099300" y="4241800"/>
          <p14:tracePt t="81137" x="7062788" y="4214813"/>
          <p14:tracePt t="81154" x="7027863" y="4205288"/>
          <p14:tracePt t="81170" x="6991350" y="4187825"/>
          <p14:tracePt t="81173" x="6965950" y="4179888"/>
          <p14:tracePt t="81187" x="6929438" y="4160838"/>
          <p14:tracePt t="81204" x="6875463" y="4133850"/>
          <p14:tracePt t="81220" x="6848475" y="4133850"/>
          <p14:tracePt t="81239" x="6796088" y="4116388"/>
          <p14:tracePt t="81253" x="6769100" y="4116388"/>
          <p14:tracePt t="81271" x="6751638" y="4116388"/>
          <p14:tracePt t="81287" x="6724650" y="4116388"/>
          <p14:tracePt t="81290" x="6715125" y="4116388"/>
          <p14:tracePt t="81305" x="6688138" y="4116388"/>
          <p14:tracePt t="81320" x="6670675" y="4116388"/>
          <p14:tracePt t="81338" x="6643688" y="4116388"/>
          <p14:tracePt t="81354" x="6616700" y="4125913"/>
          <p14:tracePt t="81357" x="6608763" y="4133850"/>
          <p14:tracePt t="81371" x="6581775" y="4152900"/>
          <p14:tracePt t="81387" x="6554788" y="4170363"/>
          <p14:tracePt t="81404" x="6537325" y="4197350"/>
          <p14:tracePt t="81423" x="6518275" y="4232275"/>
          <p14:tracePt t="81437" x="6500813" y="4251325"/>
          <p14:tracePt t="81454" x="6483350" y="4268788"/>
          <p14:tracePt t="81470" x="6483350" y="4286250"/>
          <p14:tracePt t="81490" x="6465888" y="4313238"/>
          <p14:tracePt t="81503" x="6465888" y="4330700"/>
          <p14:tracePt t="81520" x="6465888" y="4348163"/>
          <p14:tracePt t="81537" x="6465888" y="4367213"/>
          <p14:tracePt t="81557" x="6465888" y="4384675"/>
          <p14:tracePt t="81571" x="6465888" y="4394200"/>
          <p14:tracePt t="81587" x="6483350" y="4411663"/>
          <p14:tracePt t="81606" x="6510338" y="4429125"/>
          <p14:tracePt t="81620" x="6537325" y="4446588"/>
          <p14:tracePt t="81637" x="6554788" y="4465638"/>
          <p14:tracePt t="81653" x="6599238" y="4483100"/>
          <p14:tracePt t="81657" x="6608763" y="4491038"/>
          <p14:tracePt t="81672" x="6634163" y="4510088"/>
          <p14:tracePt t="81687" x="6661150" y="4527550"/>
          <p14:tracePt t="81704" x="6688138" y="4537075"/>
          <p14:tracePt t="81720" x="6724650" y="4545013"/>
          <p14:tracePt t="81723" x="6732588" y="4545013"/>
          <p14:tracePt t="81739" x="6769100" y="4554538"/>
          <p14:tracePt t="81754" x="6813550" y="4554538"/>
          <p14:tracePt t="81770" x="6858000" y="4554538"/>
          <p14:tracePt t="81790" x="6919913" y="4554538"/>
          <p14:tracePt t="81804" x="6956425" y="4554538"/>
          <p14:tracePt t="81820" x="6991350" y="4537075"/>
          <p14:tracePt t="81837" x="7018338" y="4527550"/>
          <p14:tracePt t="81840" x="7027863" y="4527550"/>
          <p14:tracePt t="81855" x="7045325" y="4518025"/>
          <p14:tracePt t="81870" x="7062788" y="4518025"/>
          <p14:tracePt t="81887" x="7062788" y="4500563"/>
          <p14:tracePt t="81904" x="7072313" y="4500563"/>
          <p14:tracePt t="81921" x="7081838" y="4491038"/>
          <p14:tracePt t="81937" x="7089775" y="4483100"/>
          <p14:tracePt t="81955" x="7099300" y="4465638"/>
          <p14:tracePt t="81973" x="7126288" y="4419600"/>
          <p14:tracePt t="81988" x="7134225" y="4384675"/>
          <p14:tracePt t="82004" x="7143750" y="4340225"/>
          <p14:tracePt t="82021" x="7143750" y="4295775"/>
          <p14:tracePt t="82024" x="7143750" y="4286250"/>
          <p14:tracePt t="82040" x="7143750" y="4268788"/>
          <p14:tracePt t="82054" x="7143750" y="4259263"/>
          <p14:tracePt t="82071" x="7143750" y="4251325"/>
          <p14:tracePt t="82088" x="7143750" y="4241800"/>
          <p14:tracePt t="82106" x="7143750" y="4232275"/>
          <p14:tracePt t="82121" x="7143750" y="4214813"/>
          <p14:tracePt t="82137" x="7143750" y="4197350"/>
          <p14:tracePt t="82156" x="7134225" y="4187825"/>
          <p14:tracePt t="82171" x="7126288" y="4179888"/>
          <p14:tracePt t="82187" x="7108825" y="4170363"/>
          <p14:tracePt t="82204" x="7089775" y="4170363"/>
          <p14:tracePt t="82223" x="7054850" y="4152900"/>
          <p14:tracePt t="82237" x="7037388" y="4143375"/>
          <p14:tracePt t="82254" x="7018338" y="4133850"/>
          <p14:tracePt t="82271" x="7000875" y="4133850"/>
          <p14:tracePt t="82274" x="6991350" y="4133850"/>
          <p14:tracePt t="82288" x="6973888" y="4133850"/>
          <p14:tracePt t="82304" x="6956425" y="4133850"/>
          <p14:tracePt t="82321" x="6938963" y="4133850"/>
          <p14:tracePt t="82337" x="6919913" y="4143375"/>
          <p14:tracePt t="82339" x="6902450" y="4143375"/>
          <p14:tracePt t="82356" x="6884988" y="4152900"/>
          <p14:tracePt t="82371" x="6858000" y="4160838"/>
          <p14:tracePt t="82387" x="6831013" y="4170363"/>
          <p14:tracePt t="82408" x="6796088" y="4179888"/>
          <p14:tracePt t="82420" x="6786563" y="4179888"/>
          <p14:tracePt t="82442" x="6777038" y="4179888"/>
          <p14:tracePt t="82457" x="6769100" y="4179888"/>
          <p14:tracePt t="82509" x="6759575" y="4179888"/>
          <p14:tracePt t="82560" x="6751638" y="4179888"/>
          <p14:tracePt t="82582" x="6732588" y="4179888"/>
          <p14:tracePt t="82589" x="6724650" y="4187825"/>
          <p14:tracePt t="82604" x="6697663" y="4197350"/>
          <p14:tracePt t="82621" x="6670675" y="4205288"/>
          <p14:tracePt t="82637" x="6634163" y="4224338"/>
          <p14:tracePt t="82641" x="6616700" y="4224338"/>
          <p14:tracePt t="82655" x="6581775" y="4241800"/>
          <p14:tracePt t="82670" x="6562725" y="4259263"/>
          <p14:tracePt t="82688" x="6537325" y="4268788"/>
          <p14:tracePt t="82692" x="6527800" y="4268788"/>
          <p14:tracePt t="82704" x="6518275" y="4276725"/>
          <p14:tracePt t="82721" x="6500813" y="4286250"/>
          <p14:tracePt t="82738" x="6500813" y="4295775"/>
          <p14:tracePt t="82754" x="6491288" y="4295775"/>
          <p14:tracePt t="82774" x="6483350" y="4295775"/>
          <p14:tracePt t="83294" x="6483350" y="4303713"/>
          <p14:tracePt t="83317" x="6483350" y="4313238"/>
          <p14:tracePt t="85093" x="6483350" y="4322763"/>
          <p14:tracePt t="85101" x="6510338" y="4330700"/>
          <p14:tracePt t="85108" x="6545263" y="4340225"/>
          <p14:tracePt t="85122" x="6626225" y="4375150"/>
          <p14:tracePt t="85138" x="6724650" y="4411663"/>
          <p14:tracePt t="85173" x="6973888" y="4510088"/>
          <p14:tracePt t="85206" x="7251700" y="4589463"/>
          <p14:tracePt t="85240" x="7510463" y="4633913"/>
          <p14:tracePt t="85255" x="7589838" y="4643438"/>
          <p14:tracePt t="85271" x="7643813" y="4652963"/>
          <p14:tracePt t="85288" x="7688263" y="4652963"/>
          <p14:tracePt t="85292" x="7705725" y="4652963"/>
          <p14:tracePt t="85305" x="7759700" y="4652963"/>
          <p14:tracePt t="85322" x="7796213" y="4652963"/>
          <p14:tracePt t="85338" x="7840663" y="4652963"/>
          <p14:tracePt t="85357" x="7902575" y="4652963"/>
          <p14:tracePt t="85371" x="7929563" y="4652963"/>
          <p14:tracePt t="85388" x="7956550" y="4652963"/>
          <p14:tracePt t="85405" x="7974013" y="4652963"/>
          <p14:tracePt t="85423" x="7983538" y="4652963"/>
          <p14:tracePt t="85445" x="7991475" y="4652963"/>
          <p14:tracePt t="85467" x="8001000" y="4652963"/>
          <p14:tracePt t="85482" x="8010525" y="4652963"/>
          <p14:tracePt t="85490" x="8018463" y="4652963"/>
          <p14:tracePt t="85505" x="8037513" y="4652963"/>
          <p14:tracePt t="85521" x="8045450" y="4652963"/>
          <p14:tracePt t="85540" x="8062913" y="4652963"/>
          <p14:tracePt t="85555" x="8072438" y="4652963"/>
          <p14:tracePt t="85572" x="8081963" y="4652963"/>
          <p14:tracePt t="85588" x="8089900" y="4652963"/>
          <p14:tracePt t="85606" x="8099425" y="4652963"/>
          <p14:tracePt t="85622" x="8108950" y="4652963"/>
          <p14:tracePt t="85717" x="8099425" y="4652963"/>
          <p14:tracePt t="85724" x="8081963" y="4652963"/>
          <p14:tracePt t="85739" x="8045450" y="4652963"/>
          <p14:tracePt t="85755" x="8010525" y="4652963"/>
          <p14:tracePt t="85772" x="7974013" y="4652963"/>
          <p14:tracePt t="85775" x="7956550" y="4652963"/>
          <p14:tracePt t="85791" x="7902575" y="4660900"/>
          <p14:tracePt t="85805" x="7858125" y="4660900"/>
          <p14:tracePt t="85822" x="7804150" y="4660900"/>
          <p14:tracePt t="85840" x="7751763" y="4660900"/>
          <p14:tracePt t="85842" x="7715250" y="4660900"/>
          <p14:tracePt t="85856" x="7653338" y="4660900"/>
          <p14:tracePt t="85872" x="7581900" y="4660900"/>
          <p14:tracePt t="85889" x="7527925" y="4660900"/>
          <p14:tracePt t="85909" x="7439025" y="4660900"/>
          <p14:tracePt t="85922" x="7375525" y="4660900"/>
          <p14:tracePt t="85939" x="7304088" y="4660900"/>
          <p14:tracePt t="85955" x="7224713" y="4660900"/>
          <p14:tracePt t="85973" x="7134225" y="4660900"/>
          <p14:tracePt t="85989" x="7089775" y="4652963"/>
          <p14:tracePt t="86005" x="7054850" y="4643438"/>
          <p14:tracePt t="86022" x="7000875" y="4643438"/>
          <p14:tracePt t="86024" x="6973888" y="4643438"/>
          <p14:tracePt t="86040" x="6911975" y="4643438"/>
          <p14:tracePt t="86055" x="6840538" y="4643438"/>
          <p14:tracePt t="86072" x="6751638" y="4643438"/>
          <p14:tracePt t="86090" x="6688138" y="4643438"/>
          <p14:tracePt t="86091" x="6661150" y="4643438"/>
          <p14:tracePt t="86105" x="6608763" y="4643438"/>
          <p14:tracePt t="86122" x="6545263" y="4652963"/>
          <p14:tracePt t="86138" x="6456363" y="4660900"/>
          <p14:tracePt t="86158" x="6296025" y="4670425"/>
          <p14:tracePt t="86172" x="6205538" y="4679950"/>
          <p14:tracePt t="86188" x="6153150" y="4687888"/>
          <p14:tracePt t="86205" x="6045200" y="4697413"/>
          <p14:tracePt t="86209" x="5973763" y="4705350"/>
          <p14:tracePt t="86224" x="5813425" y="4732338"/>
          <p14:tracePt t="86238" x="5670550" y="4741863"/>
          <p14:tracePt t="86255" x="5572125" y="4751388"/>
          <p14:tracePt t="86272" x="5473700" y="4768850"/>
          <p14:tracePt t="86274" x="5402263" y="4768850"/>
          <p14:tracePt t="86289" x="5259388" y="4786313"/>
          <p14:tracePt t="86305" x="5143500" y="4795838"/>
          <p14:tracePt t="86322" x="5037138" y="4803775"/>
          <p14:tracePt t="86340" x="4857750" y="4822825"/>
          <p14:tracePt t="86355" x="4741863" y="4840288"/>
          <p14:tracePt t="86372" x="4616450" y="4840288"/>
          <p14:tracePt t="86389" x="4545013" y="4840288"/>
          <p14:tracePt t="86392" x="4510088" y="4840288"/>
          <p14:tracePt t="86407" x="4446588" y="4840288"/>
          <p14:tracePt t="86422" x="4375150" y="4840288"/>
          <p14:tracePt t="86439" x="4268788" y="4830763"/>
          <p14:tracePt t="86455" x="4170363" y="4813300"/>
          <p14:tracePt t="86458" x="4116388" y="4795838"/>
          <p14:tracePt t="86472" x="4044950" y="4776788"/>
          <p14:tracePt t="86489" x="3983038" y="4759325"/>
          <p14:tracePt t="86505" x="3929063" y="4741863"/>
          <p14:tracePt t="86524" x="3857625" y="4714875"/>
          <p14:tracePt t="86540" x="3822700" y="4697413"/>
          <p14:tracePt t="86555" x="3776663" y="4670425"/>
          <p14:tracePt t="86572" x="3724275" y="4660900"/>
          <p14:tracePt t="86575" x="3714750" y="4643438"/>
          <p14:tracePt t="86590" x="3679825" y="4633913"/>
          <p14:tracePt t="86605" x="3660775" y="4616450"/>
          <p14:tracePt t="86622" x="3652838" y="4608513"/>
          <p14:tracePt t="86639" x="3643313" y="4598988"/>
          <p14:tracePt t="86641" x="3643313" y="4589463"/>
          <p14:tracePt t="86655" x="3633788" y="4589463"/>
          <p14:tracePt t="86672" x="3633788" y="4581525"/>
          <p14:tracePt t="86694" x="3633788" y="4572000"/>
          <p14:tracePt t="86715" x="3643313" y="4554538"/>
          <p14:tracePt t="86722" x="3652838" y="4545013"/>
          <p14:tracePt t="86739" x="3687763" y="4518025"/>
          <p14:tracePt t="86755" x="3732213" y="4491038"/>
          <p14:tracePt t="86759" x="3751263" y="4473575"/>
          <p14:tracePt t="86773" x="3795713" y="4446588"/>
          <p14:tracePt t="86789" x="3840163" y="4429125"/>
          <p14:tracePt t="86805" x="3894138" y="4411663"/>
          <p14:tracePt t="86822" x="3929063" y="4394200"/>
          <p14:tracePt t="86825" x="3956050" y="4384675"/>
          <p14:tracePt t="86840" x="4010025" y="4357688"/>
          <p14:tracePt t="86855" x="4062413" y="4348163"/>
          <p14:tracePt t="86872" x="4108450" y="4330700"/>
          <p14:tracePt t="86892" x="4170363" y="4322763"/>
          <p14:tracePt t="86905" x="4224338" y="4313238"/>
          <p14:tracePt t="86922" x="4276725" y="4303713"/>
          <p14:tracePt t="86939" x="4348163" y="4295775"/>
          <p14:tracePt t="86942" x="4402138" y="4286250"/>
          <p14:tracePt t="86958" x="4500563" y="4276725"/>
          <p14:tracePt t="86972" x="4581525" y="4276725"/>
          <p14:tracePt t="86989" x="4670425" y="4276725"/>
          <p14:tracePt t="87006" x="4741863" y="4276725"/>
          <p14:tracePt t="87009" x="4776788" y="4276725"/>
          <p14:tracePt t="87023" x="4867275" y="4276725"/>
          <p14:tracePt t="87039" x="4946650" y="4276725"/>
          <p14:tracePt t="87056" x="5045075" y="4276725"/>
          <p14:tracePt t="87072" x="5126038" y="4276725"/>
          <p14:tracePt t="87075" x="5160963" y="4276725"/>
          <p14:tracePt t="87090" x="5224463" y="4276725"/>
          <p14:tracePt t="87105" x="5295900" y="4276725"/>
          <p14:tracePt t="87122" x="5367338" y="4276725"/>
          <p14:tracePt t="87141" x="5491163" y="4276725"/>
          <p14:tracePt t="87155" x="5581650" y="4276725"/>
          <p14:tracePt t="87173" x="5653088" y="4286250"/>
          <p14:tracePt t="87189" x="5724525" y="4286250"/>
          <p14:tracePt t="87192" x="5768975" y="4286250"/>
          <p14:tracePt t="87207" x="5840413" y="4286250"/>
          <p14:tracePt t="87222" x="5938838" y="4286250"/>
          <p14:tracePt t="87239" x="6018213" y="4286250"/>
          <p14:tracePt t="87258" x="6143625" y="4286250"/>
          <p14:tracePt t="87272" x="6242050" y="4286250"/>
          <p14:tracePt t="87289" x="6340475" y="4286250"/>
          <p14:tracePt t="87306" x="6465888" y="4276725"/>
          <p14:tracePt t="87324" x="6634163" y="4259263"/>
          <p14:tracePt t="87339" x="6705600" y="4251325"/>
          <p14:tracePt t="87356" x="6786563" y="4232275"/>
          <p14:tracePt t="87372" x="6894513" y="4214813"/>
          <p14:tracePt t="87376" x="6956425" y="4214813"/>
          <p14:tracePt t="87390" x="7081838" y="4197350"/>
          <p14:tracePt t="87406" x="7180263" y="4197350"/>
          <p14:tracePt t="87423" x="7277100" y="4187825"/>
          <p14:tracePt t="87442" x="7439025" y="4179888"/>
          <p14:tracePt t="87456" x="7562850" y="4179888"/>
          <p14:tracePt t="87472" x="7688263" y="4179888"/>
          <p14:tracePt t="87489" x="7751763" y="4179888"/>
          <p14:tracePt t="87508" x="7831138" y="4179888"/>
          <p14:tracePt t="87522" x="7885113" y="4179888"/>
          <p14:tracePt t="87539" x="7939088" y="4179888"/>
          <p14:tracePt t="87556" x="7983538" y="4179888"/>
          <p14:tracePt t="87559" x="8001000" y="4179888"/>
          <p14:tracePt t="87574" x="8037513" y="4187825"/>
          <p14:tracePt t="87589" x="8062913" y="4187825"/>
          <p14:tracePt t="87606" x="8089900" y="4187825"/>
          <p14:tracePt t="87623" x="8099425" y="4187825"/>
          <p14:tracePt t="87640" x="8126413" y="4197350"/>
          <p14:tracePt t="87656" x="8134350" y="4205288"/>
          <p14:tracePt t="87672" x="8143875" y="4214813"/>
          <p14:tracePt t="87691" x="8161338" y="4241800"/>
          <p14:tracePt t="87706" x="8180388" y="4276725"/>
          <p14:tracePt t="87722" x="8180388" y="4313238"/>
          <p14:tracePt t="87739" x="8180388" y="4367213"/>
          <p14:tracePt t="87742" x="8180388" y="4384675"/>
          <p14:tracePt t="87756" x="8170863" y="4429125"/>
          <p14:tracePt t="87773" x="8170863" y="4456113"/>
          <p14:tracePt t="87791" x="8153400" y="4500563"/>
          <p14:tracePt t="87794" x="8143875" y="4510088"/>
          <p14:tracePt t="87806" x="8134350" y="4527550"/>
          <p14:tracePt t="87823" x="8099425" y="4581525"/>
          <p14:tracePt t="87839" x="8072438" y="4616450"/>
          <p14:tracePt t="87856" x="8045450" y="4633913"/>
          <p14:tracePt t="87876" x="8010525" y="4670425"/>
          <p14:tracePt t="87891" x="7974013" y="4679950"/>
          <p14:tracePt t="87906" x="7939088" y="4697413"/>
          <p14:tracePt t="87922" x="7867650" y="4724400"/>
          <p14:tracePt t="87926" x="7823200" y="4732338"/>
          <p14:tracePt t="87942" x="7697788" y="4759325"/>
          <p14:tracePt t="87956" x="7562850" y="4768850"/>
          <p14:tracePt t="87972" x="7466013" y="4768850"/>
          <p14:tracePt t="87989" x="7367588" y="4768850"/>
          <p14:tracePt t="87992" x="7313613" y="4768850"/>
          <p14:tracePt t="88007" x="7205663" y="4759325"/>
          <p14:tracePt t="88022" x="7099300" y="4751388"/>
          <p14:tracePt t="88039" x="6983413" y="4732338"/>
          <p14:tracePt t="88058" x="6867525" y="4714875"/>
          <p14:tracePt t="88072" x="6759575" y="4697413"/>
          <p14:tracePt t="88089" x="6643688" y="4670425"/>
          <p14:tracePt t="88106" x="6537325" y="4660900"/>
          <p14:tracePt t="88124" x="6411913" y="4652963"/>
          <p14:tracePt t="88139" x="6340475" y="4652963"/>
          <p14:tracePt t="88156" x="6269038" y="4652963"/>
          <p14:tracePt t="88173" x="6170613" y="4652963"/>
          <p14:tracePt t="88176" x="6116638" y="4652963"/>
          <p14:tracePt t="88191" x="6037263" y="4652963"/>
          <p14:tracePt t="88206" x="5983288" y="4652963"/>
          <p14:tracePt t="88223" x="5938838" y="4652963"/>
          <p14:tracePt t="88241" x="5894388" y="4660900"/>
          <p14:tracePt t="88256" x="5848350" y="4670425"/>
          <p14:tracePt t="88273" x="5813425" y="4670425"/>
          <p14:tracePt t="88289" x="5759450" y="4679950"/>
          <p14:tracePt t="88309" x="5653088" y="4679950"/>
          <p14:tracePt t="88323" x="5562600" y="4679950"/>
          <p14:tracePt t="88339" x="5491163" y="4679950"/>
          <p14:tracePt t="88356" x="5438775" y="4679950"/>
          <p14:tracePt t="88359" x="5419725" y="4679950"/>
          <p14:tracePt t="88374" x="5367338" y="4679950"/>
          <p14:tracePt t="88389" x="5286375" y="4679950"/>
          <p14:tracePt t="88407" x="5180013" y="4687888"/>
          <p14:tracePt t="88410" x="5133975" y="4687888"/>
          <p14:tracePt t="88425" x="5062538" y="4687888"/>
          <p14:tracePt t="88441" x="5000625" y="4687888"/>
          <p14:tracePt t="88456" x="4946650" y="4687888"/>
          <p14:tracePt t="88473" x="4894263" y="4687888"/>
          <p14:tracePt t="88491" x="4803775" y="4679950"/>
          <p14:tracePt t="88506" x="4741863" y="4660900"/>
          <p14:tracePt t="88523" x="4687888" y="4660900"/>
          <p14:tracePt t="88539" x="4633913" y="4652963"/>
          <p14:tracePt t="88543" x="4608513" y="4643438"/>
          <p14:tracePt t="88557" x="4572000" y="4643438"/>
          <p14:tracePt t="88573" x="4527550" y="4643438"/>
          <p14:tracePt t="88590" x="4491038" y="4643438"/>
          <p14:tracePt t="88606" x="4456113" y="4633913"/>
          <p14:tracePt t="88609" x="4429125" y="4633913"/>
          <p14:tracePt t="88623" x="4394200" y="4633913"/>
          <p14:tracePt t="88639" x="4348163" y="4633913"/>
          <p14:tracePt t="88656" x="4303713" y="4625975"/>
          <p14:tracePt t="88660" x="4286250" y="4625975"/>
          <p14:tracePt t="88675" x="4251325" y="4616450"/>
          <p14:tracePt t="88689" x="4205288" y="4616450"/>
          <p14:tracePt t="88706" x="4160838" y="4608513"/>
          <p14:tracePt t="88723" x="4133850" y="4598988"/>
          <p14:tracePt t="88726" x="4116388" y="4589463"/>
          <p14:tracePt t="88741" x="4089400" y="4589463"/>
          <p14:tracePt t="88756" x="4062413" y="4581525"/>
          <p14:tracePt t="88773" x="4044950" y="4572000"/>
          <p14:tracePt t="88790" x="4027488" y="4572000"/>
          <p14:tracePt t="88807" x="4000500" y="4562475"/>
          <p14:tracePt t="88823" x="3990975" y="4554538"/>
          <p14:tracePt t="88840" x="3973513" y="4554538"/>
          <p14:tracePt t="88858" x="3946525" y="4545013"/>
          <p14:tracePt t="88880" x="3938588" y="4545013"/>
          <p14:tracePt t="88890" x="3938588" y="4537075"/>
          <p14:tracePt t="88906" x="3929063" y="4527550"/>
          <p14:tracePt t="88926" x="3919538" y="4518025"/>
          <p14:tracePt t="88940" x="3911600" y="4518025"/>
          <p14:tracePt t="88957" x="3911600" y="4510088"/>
          <p14:tracePt t="88975" x="3911600" y="4500563"/>
          <p14:tracePt t="88991" x="3911600" y="4491038"/>
          <p14:tracePt t="89006" x="3911600" y="4483100"/>
          <p14:tracePt t="89036" x="3911600" y="4473575"/>
          <p14:tracePt t="89049" x="3911600" y="4456113"/>
          <p14:tracePt t="89057" x="3911600" y="4446588"/>
          <p14:tracePt t="89073" x="3929063" y="4419600"/>
          <p14:tracePt t="89089" x="3938588" y="4394200"/>
          <p14:tracePt t="89094" x="3946525" y="4375150"/>
          <p14:tracePt t="89108" x="3973513" y="4348163"/>
          <p14:tracePt t="89123" x="4027488" y="4313238"/>
          <p14:tracePt t="89140" x="4098925" y="4286250"/>
          <p14:tracePt t="89156" x="4197350" y="4251325"/>
          <p14:tracePt t="89160" x="4251325" y="4241800"/>
          <p14:tracePt t="89174" x="4340225" y="4224338"/>
          <p14:tracePt t="89190" x="4411663" y="4224338"/>
          <p14:tracePt t="89207" x="4483100" y="4205288"/>
          <p14:tracePt t="89225" x="4598988" y="4197350"/>
          <p14:tracePt t="89240" x="4724400" y="4197350"/>
          <p14:tracePt t="89256" x="4840288" y="4197350"/>
          <p14:tracePt t="89273" x="4946650" y="4197350"/>
          <p14:tracePt t="89277" x="4991100" y="4197350"/>
          <p14:tracePt t="89292" x="5099050" y="4205288"/>
          <p14:tracePt t="89307" x="5224463" y="4214813"/>
          <p14:tracePt t="89323" x="5357813" y="4232275"/>
          <p14:tracePt t="89340" x="5465763" y="4241800"/>
          <p14:tracePt t="89343" x="5527675" y="4251325"/>
          <p14:tracePt t="89358" x="5661025" y="4259263"/>
          <p14:tracePt t="89373" x="5813425" y="4268788"/>
          <p14:tracePt t="89390" x="5973763" y="4286250"/>
          <p14:tracePt t="89408" x="6108700" y="4295775"/>
          <p14:tracePt t="89409" x="6153150" y="4303713"/>
          <p14:tracePt t="89423" x="6313488" y="4313238"/>
          <p14:tracePt t="89440" x="6446838" y="4322763"/>
          <p14:tracePt t="89457" x="6554788" y="4340225"/>
          <p14:tracePt t="89477" x="6680200" y="4357688"/>
          <p14:tracePt t="89490" x="6777038" y="4367213"/>
          <p14:tracePt t="89507" x="6884988" y="4367213"/>
          <p14:tracePt t="89526" x="7054850" y="4384675"/>
          <p14:tracePt t="89541" x="7143750" y="4402138"/>
          <p14:tracePt t="89556" x="7205663" y="4411663"/>
          <p14:tracePt t="89573" x="7259638" y="4419600"/>
          <p14:tracePt t="89590" x="7313613" y="4429125"/>
          <p14:tracePt t="89593" x="7340600" y="4429125"/>
          <p14:tracePt t="89607" x="7394575" y="4446588"/>
          <p14:tracePt t="89623" x="7473950" y="4456113"/>
          <p14:tracePt t="89640" x="7545388" y="4465638"/>
          <p14:tracePt t="89644" x="7572375" y="4465638"/>
          <p14:tracePt t="89659" x="7608888" y="4473575"/>
          <p14:tracePt t="89673" x="7653338" y="4483100"/>
          <p14:tracePt t="89691" x="7688263" y="4483100"/>
          <p14:tracePt t="89707" x="7724775" y="4483100"/>
          <p14:tracePt t="89710" x="7751763" y="4483100"/>
          <p14:tracePt t="89725" x="7804150" y="4483100"/>
          <p14:tracePt t="89740" x="7885113" y="4473575"/>
          <p14:tracePt t="89757" x="7947025" y="4465638"/>
          <p14:tracePt t="89777" x="8010525" y="4465638"/>
          <p14:tracePt t="89790" x="8037513" y="4465638"/>
          <p14:tracePt t="89807" x="8054975" y="4465638"/>
          <p14:tracePt t="89823" x="8062913" y="4465638"/>
          <p14:tracePt t="89841" x="8072438" y="4465638"/>
          <p14:tracePt t="89857" x="8081963" y="4465638"/>
          <p14:tracePt t="90745" x="8072438" y="4465638"/>
          <p14:tracePt t="90760" x="8062913" y="4465638"/>
          <p14:tracePt t="90987" x="8054975" y="4465638"/>
          <p14:tracePt t="90994" x="8045450" y="4465638"/>
          <p14:tracePt t="91010" x="8027988" y="4465638"/>
          <p14:tracePt t="91032" x="8018463" y="4465638"/>
          <p14:tracePt t="91612" x="7966075" y="4491038"/>
          <p14:tracePt t="91618" x="7902575" y="4527550"/>
          <p14:tracePt t="91627" x="7831138" y="4581525"/>
          <p14:tracePt t="91641" x="7599363" y="4679950"/>
          <p14:tracePt t="91658" x="7143750" y="4848225"/>
          <p14:tracePt t="91674" x="6751638" y="4965700"/>
          <p14:tracePt t="91677" x="6518275" y="5027613"/>
          <p14:tracePt t="91691" x="6153150" y="5108575"/>
          <p14:tracePt t="91724" x="5348288" y="5232400"/>
          <p14:tracePt t="91758" x="4500563" y="5224463"/>
          <p14:tracePt t="91791" x="4044950" y="5187950"/>
          <p14:tracePt t="91809" x="3857625" y="5153025"/>
          <p14:tracePt t="91824" x="3768725" y="5133975"/>
          <p14:tracePt t="91841" x="3705225" y="5108575"/>
          <p14:tracePt t="91857" x="3679825" y="5089525"/>
          <p14:tracePt t="91861" x="3670300" y="5081588"/>
          <p14:tracePt t="91875" x="3652838" y="5072063"/>
          <p14:tracePt t="91891" x="3652838" y="5062538"/>
          <p14:tracePt t="91908" x="3643313" y="5054600"/>
          <p14:tracePt t="91927" x="3625850" y="4991100"/>
          <p14:tracePt t="91942" x="3616325" y="4946650"/>
          <p14:tracePt t="91957" x="3616325" y="4894263"/>
          <p14:tracePt t="91974" x="3616325" y="4848225"/>
          <p14:tracePt t="91993" x="3643313" y="4751388"/>
          <p14:tracePt t="92009" x="3660775" y="4670425"/>
          <p14:tracePt t="92024" x="3687763" y="4608513"/>
          <p14:tracePt t="92041" x="3714750" y="4554538"/>
          <p14:tracePt t="92044" x="3724275" y="4527550"/>
          <p14:tracePt t="92059" x="3751263" y="4491038"/>
          <p14:tracePt t="92074" x="3768725" y="4465638"/>
          <p14:tracePt t="92091" x="3813175" y="4429125"/>
          <p14:tracePt t="92110" x="3875088" y="4384675"/>
          <p14:tracePt t="92125" x="3919538" y="4367213"/>
          <p14:tracePt t="92142" x="3965575" y="4357688"/>
          <p14:tracePt t="92157" x="3983038" y="4348163"/>
          <p14:tracePt t="92177" x="4010025" y="4340225"/>
          <p14:tracePt t="92192" x="4017963" y="4340225"/>
          <p14:tracePt t="92213" x="4027488" y="4340225"/>
          <p14:tracePt t="92338" x="4037013" y="4340225"/>
          <p14:tracePt t="92361" x="4044950" y="4340225"/>
          <p14:tracePt t="92367" x="4054475" y="4340225"/>
          <p14:tracePt t="92374" x="4062413" y="4340225"/>
          <p14:tracePt t="92391" x="4081463" y="4367213"/>
          <p14:tracePt t="92408" x="4116388" y="4394200"/>
          <p14:tracePt t="92411" x="4133850" y="4411663"/>
          <p14:tracePt t="92426" x="4197350" y="4465638"/>
          <p14:tracePt t="92441" x="4295775" y="4545013"/>
          <p14:tracePt t="92458" x="4429125" y="4616450"/>
          <p14:tracePt t="92474" x="4545013" y="4687888"/>
          <p14:tracePt t="92477" x="4598988" y="4705350"/>
          <p14:tracePt t="92492" x="4697413" y="4751388"/>
          <p14:tracePt t="92507" x="4822825" y="4776788"/>
          <p14:tracePt t="92524" x="4911725" y="4803775"/>
          <p14:tracePt t="92529" x="4956175" y="4803775"/>
          <p14:tracePt t="92543" x="5027613" y="4822825"/>
          <p14:tracePt t="92558" x="5089525" y="4822825"/>
          <p14:tracePt t="92574" x="5143500" y="4822825"/>
          <p14:tracePt t="92591" x="5197475" y="4822825"/>
          <p14:tracePt t="92610" x="5313363" y="4813300"/>
          <p14:tracePt t="92624" x="5419725" y="4776788"/>
          <p14:tracePt t="93285" x="5429250" y="4776788"/>
          <p14:tracePt t="93292" x="5438775" y="4786313"/>
          <p14:tracePt t="93321" x="5438775" y="4795838"/>
          <p14:tracePt t="93336" x="5446713" y="4795838"/>
          <p14:tracePt t="93344" x="5446713" y="4803775"/>
          <p14:tracePt t="93359" x="5456238" y="4803775"/>
          <p14:tracePt t="93391" x="5465763" y="4813300"/>
          <p14:tracePt t="94379" x="5491163" y="4813300"/>
          <p14:tracePt t="94385" x="5518150" y="4813300"/>
          <p14:tracePt t="94393" x="5545138" y="4813300"/>
          <p14:tracePt t="94408" x="5608638" y="4803775"/>
          <p14:tracePt t="94443" x="5776913" y="4776788"/>
          <p14:tracePt t="94475" x="5911850" y="4759325"/>
          <p14:tracePt t="94511" x="6072188" y="4741863"/>
          <p14:tracePt t="94526" x="6134100" y="4741863"/>
          <p14:tracePt t="94542" x="6197600" y="4741863"/>
          <p14:tracePt t="94558" x="6242050" y="4732338"/>
          <p14:tracePt t="94561" x="6259513" y="4732338"/>
          <p14:tracePt t="94576" x="6313488" y="4724400"/>
          <p14:tracePt t="94592" x="6367463" y="4714875"/>
          <p14:tracePt t="94609" x="6419850" y="4705350"/>
          <p14:tracePt t="94628" x="6483350" y="4687888"/>
          <p14:tracePt t="94642" x="6527800" y="4687888"/>
          <p14:tracePt t="94658" x="6562725" y="4687888"/>
          <p14:tracePt t="94676" x="6608763" y="4679950"/>
          <p14:tracePt t="94679" x="6616700" y="4679950"/>
          <p14:tracePt t="94694" x="6653213" y="4679950"/>
          <p14:tracePt t="94708" x="6688138" y="4679950"/>
          <p14:tracePt t="94726" x="6715125" y="4670425"/>
          <p14:tracePt t="94742" x="6751638" y="4670425"/>
          <p14:tracePt t="94745" x="6759575" y="4670425"/>
          <p14:tracePt t="94760" x="6786563" y="4670425"/>
          <p14:tracePt t="94775" x="6796088" y="4670425"/>
          <p14:tracePt t="94792" x="6804025" y="4670425"/>
          <p14:tracePt t="94810" x="6823075" y="4670425"/>
          <p14:tracePt t="94825" x="6840538" y="4670425"/>
          <p14:tracePt t="94842" x="6858000" y="4660900"/>
          <p14:tracePt t="94859" x="6875463" y="4660900"/>
          <p14:tracePt t="94878" x="6902450" y="4660900"/>
          <p14:tracePt t="94892" x="6919913" y="4660900"/>
          <p14:tracePt t="94909" x="6946900" y="4660900"/>
          <p14:tracePt t="94925" x="6965950" y="4660900"/>
          <p14:tracePt t="94929" x="6973888" y="4660900"/>
          <p14:tracePt t="94943" x="6983413" y="4660900"/>
          <p14:tracePt t="94959" x="6991350" y="4660900"/>
          <p14:tracePt t="94976" x="7000875" y="4660900"/>
          <p14:tracePt t="94994" x="7010400" y="4660900"/>
          <p14:tracePt t="95009" x="7018338" y="4660900"/>
          <p14:tracePt t="95415" x="6956425" y="4660900"/>
          <p14:tracePt t="95420" x="6875463" y="4652963"/>
          <p14:tracePt t="95427" x="6804025" y="4643438"/>
          <p14:tracePt t="95443" x="6705600" y="4625975"/>
          <p14:tracePt t="95459" x="6589713" y="4598988"/>
          <p14:tracePt t="95476" x="6465888" y="4572000"/>
          <p14:tracePt t="95494" x="6286500" y="4554538"/>
          <p14:tracePt t="95526" x="6116638" y="4537075"/>
          <p14:tracePt t="95559" x="5938838" y="4537075"/>
          <p14:tracePt t="95592" x="5751513" y="4537075"/>
          <p14:tracePt t="95609" x="5688013" y="4537075"/>
          <p14:tracePt t="95612" x="5661025" y="4545013"/>
          <p14:tracePt t="95626" x="5599113" y="4554538"/>
          <p14:tracePt t="95643" x="5510213" y="4562475"/>
          <p14:tracePt t="95659" x="5419725" y="4581525"/>
          <p14:tracePt t="95677" x="5313363" y="4589463"/>
          <p14:tracePt t="95692" x="5241925" y="4616450"/>
          <p14:tracePt t="95709" x="5205413" y="4625975"/>
          <p14:tracePt t="95726" x="5160963" y="4633913"/>
          <p14:tracePt t="95729" x="5153025" y="4633913"/>
          <p14:tracePt t="95743" x="5108575" y="4652963"/>
          <p14:tracePt t="95759" x="5062538" y="4660900"/>
          <p14:tracePt t="95776" x="5018088" y="4679950"/>
          <p14:tracePt t="95795" x="4946650" y="4687888"/>
          <p14:tracePt t="95809" x="4894263" y="4697413"/>
          <p14:tracePt t="95826" x="4848225" y="4697413"/>
          <p14:tracePt t="95842" x="4803775" y="4697413"/>
          <p14:tracePt t="95847" x="4786313" y="4687888"/>
          <p14:tracePt t="95861" x="4751388" y="4670425"/>
          <p14:tracePt t="95876" x="4724400" y="4652963"/>
          <p14:tracePt t="95892" x="4705350" y="4633913"/>
          <p14:tracePt t="95909" x="4687888" y="4608513"/>
          <p14:tracePt t="95912" x="4687888" y="4598988"/>
          <p14:tracePt t="95926" x="4679950" y="4589463"/>
          <p14:tracePt t="95942" x="4670425" y="4562475"/>
          <p14:tracePt t="95959" x="4670425" y="4545013"/>
          <p14:tracePt t="95976" x="4670425" y="4518025"/>
          <p14:tracePt t="95978" x="4679950" y="4500563"/>
          <p14:tracePt t="95992" x="4705350" y="4446588"/>
          <p14:tracePt t="96009" x="4751388" y="4411663"/>
          <p14:tracePt t="96026" x="4822825" y="4322763"/>
          <p14:tracePt t="96045" x="4965700" y="4214813"/>
          <p14:tracePt t="96059" x="5054600" y="4152900"/>
          <p14:tracePt t="96076" x="5143500" y="4098925"/>
          <p14:tracePt t="96092" x="5232400" y="4062413"/>
          <p14:tracePt t="96095" x="5295900" y="4044950"/>
          <p14:tracePt t="96111" x="5402263" y="4017963"/>
          <p14:tracePt t="96126" x="5491163" y="4010025"/>
          <p14:tracePt t="96143" x="5545138" y="4000500"/>
          <p14:tracePt t="96159" x="5599113" y="4000500"/>
          <p14:tracePt t="96162" x="5626100" y="4000500"/>
          <p14:tracePt t="96176" x="5688013" y="4000500"/>
          <p14:tracePt t="96192" x="5759450" y="4000500"/>
          <p14:tracePt t="96209" x="5848350" y="4000500"/>
          <p14:tracePt t="96228" x="5956300" y="4000500"/>
          <p14:tracePt t="96242" x="6027738" y="4000500"/>
          <p14:tracePt t="96259" x="6089650" y="4010025"/>
          <p14:tracePt t="96276" x="6180138" y="4010025"/>
          <p14:tracePt t="96279" x="6232525" y="4017963"/>
          <p14:tracePt t="96294" x="6330950" y="4027488"/>
          <p14:tracePt t="96309" x="6429375" y="4037013"/>
          <p14:tracePt t="96326" x="6510338" y="4054475"/>
          <p14:tracePt t="96342" x="6589713" y="4062413"/>
          <p14:tracePt t="96345" x="6634163" y="4071938"/>
          <p14:tracePt t="96361" x="6715125" y="4081463"/>
          <p14:tracePt t="96376" x="6804025" y="4089400"/>
          <p14:tracePt t="96393" x="6875463" y="4098925"/>
          <p14:tracePt t="96410" x="6929438" y="4108450"/>
          <p14:tracePt t="96413" x="6956425" y="4116388"/>
          <p14:tracePt t="96426" x="6991350" y="4116388"/>
          <p14:tracePt t="96442" x="7027863" y="4125913"/>
          <p14:tracePt t="96459" x="7045325" y="4143375"/>
          <p14:tracePt t="96479" x="7072313" y="4152900"/>
          <p14:tracePt t="96493" x="7081838" y="4152900"/>
          <p14:tracePt t="96509" x="7081838" y="4160838"/>
          <p14:tracePt t="96526" x="7089775" y="4170363"/>
          <p14:tracePt t="96544" x="7099300" y="4179888"/>
          <p14:tracePt t="96559" x="7108825" y="4187825"/>
          <p14:tracePt t="96576" x="7116763" y="4205288"/>
          <p14:tracePt t="96593" x="7116763" y="4214813"/>
          <p14:tracePt t="96609" x="7134225" y="4241800"/>
          <p14:tracePt t="96626" x="7134225" y="4259263"/>
          <p14:tracePt t="96643" x="7134225" y="4276725"/>
          <p14:tracePt t="96646" x="7134225" y="4286250"/>
          <p14:tracePt t="96661" x="7134225" y="4303713"/>
          <p14:tracePt t="96676" x="7134225" y="4313238"/>
          <p14:tracePt t="96693" x="7134225" y="4330700"/>
          <p14:tracePt t="96709" x="7134225" y="4340225"/>
          <p14:tracePt t="96727" x="7134225" y="4367213"/>
          <p14:tracePt t="96742" x="7134225" y="4384675"/>
          <p14:tracePt t="96760" x="7134225" y="4402138"/>
          <p14:tracePt t="96763" x="7126288" y="4402138"/>
          <p14:tracePt t="96777" x="7126288" y="4419600"/>
          <p14:tracePt t="96793" x="7126288" y="4429125"/>
          <p14:tracePt t="96815" x="7126288" y="4438650"/>
          <p14:tracePt t="96837" x="7126288" y="4446588"/>
          <p14:tracePt t="96860" x="7116763" y="4456113"/>
          <p14:tracePt t="96867" x="7116763" y="4465638"/>
          <p14:tracePt t="96876" x="7116763" y="4473575"/>
          <p14:tracePt t="96893" x="7108825" y="4491038"/>
          <p14:tracePt t="96896" x="7099300" y="4500563"/>
          <p14:tracePt t="96911" x="7089775" y="4510088"/>
          <p14:tracePt t="96926" x="7089775" y="4527550"/>
          <p14:tracePt t="96943" x="7072313" y="4537075"/>
          <p14:tracePt t="96959" x="7054850" y="4554538"/>
          <p14:tracePt t="96962" x="7045325" y="4562475"/>
          <p14:tracePt t="96977" x="7018338" y="4581525"/>
          <p14:tracePt t="96992" x="6965950" y="4598988"/>
          <p14:tracePt t="97009" x="6902450" y="4625975"/>
          <p14:tracePt t="97028" x="6840538" y="4633913"/>
          <p14:tracePt t="97043" x="6813550" y="4633913"/>
          <p14:tracePt t="97059" x="6796088" y="4633913"/>
          <p14:tracePt t="97076" x="6777038" y="4633913"/>
          <p14:tracePt t="97094" x="6769100" y="4633913"/>
          <p14:tracePt t="97110" x="6759575" y="4633913"/>
          <p14:tracePt t="97126" x="6751638" y="4633913"/>
          <p14:tracePt t="97219" x="6742113" y="4633913"/>
          <p14:tracePt t="97241" x="6732588" y="4633913"/>
          <p14:tracePt t="97248" x="6732588" y="4625975"/>
          <p14:tracePt t="97263" x="6724650" y="4616450"/>
          <p14:tracePt t="97285" x="6705600" y="4608513"/>
          <p14:tracePt t="97300" x="6697663" y="4589463"/>
          <p14:tracePt t="97310" x="6688138" y="4589463"/>
          <p14:tracePt t="97326" x="6670675" y="4572000"/>
          <p14:tracePt t="97329" x="6653213" y="4554538"/>
          <p14:tracePt t="97343" x="6626225" y="4537075"/>
          <p14:tracePt t="97360" x="6589713" y="4510088"/>
          <p14:tracePt t="97376" x="6554788" y="4483100"/>
          <p14:tracePt t="97396" x="6518275" y="4465638"/>
          <p14:tracePt t="97411" x="6510338" y="4456113"/>
          <p14:tracePt t="97426" x="6500813" y="4446588"/>
          <p14:tracePt t="97443" x="6491288" y="4446588"/>
          <p14:tracePt t="97704" x="6438900" y="4456113"/>
          <p14:tracePt t="97711" x="6375400" y="4465638"/>
          <p14:tracePt t="97726" x="6276975" y="4483100"/>
          <p14:tracePt t="97743" x="6205538" y="4491038"/>
          <p14:tracePt t="97762" x="6089650" y="4510088"/>
          <p14:tracePt t="97777" x="5991225" y="4510088"/>
          <p14:tracePt t="97793" x="5902325" y="4510088"/>
          <p14:tracePt t="97810" x="5822950" y="4510088"/>
          <p14:tracePt t="97830" x="5732463" y="4510088"/>
          <p14:tracePt t="97843" x="5680075" y="4510088"/>
          <p14:tracePt t="97860" x="5643563" y="4510088"/>
          <p14:tracePt t="97876" x="5589588" y="4500563"/>
          <p14:tracePt t="97880" x="5562600" y="4491038"/>
          <p14:tracePt t="97895" x="5527675" y="4483100"/>
          <p14:tracePt t="97910" x="5483225" y="4473575"/>
          <p14:tracePt t="97927" x="5456238" y="4465638"/>
          <p14:tracePt t="97946" x="5411788" y="4456113"/>
          <p14:tracePt t="97961" x="5384800" y="4456113"/>
          <p14:tracePt t="97976" x="5367338" y="4456113"/>
          <p14:tracePt t="97993" x="5340350" y="4456113"/>
          <p14:tracePt t="98012" x="5303838" y="4456113"/>
          <p14:tracePt t="98026" x="5286375" y="4446588"/>
          <p14:tracePt t="98044" x="5276850" y="4446588"/>
          <p14:tracePt t="98060" x="5259388" y="4446588"/>
          <p14:tracePt t="98079" x="5232400" y="4438650"/>
          <p14:tracePt t="98093" x="5224463" y="4438650"/>
          <p14:tracePt t="98110" x="5214938" y="4438650"/>
          <p14:tracePt t="98127" x="5197475" y="4438650"/>
          <p14:tracePt t="98144" x="5170488" y="4438650"/>
          <p14:tracePt t="98160" x="5160963" y="4438650"/>
          <p14:tracePt t="98177" x="5153025" y="4438650"/>
          <p14:tracePt t="98196" x="5133975" y="4438650"/>
          <p14:tracePt t="98211" x="5126038" y="4438650"/>
          <p14:tracePt t="98643" x="5133975" y="4438650"/>
          <p14:tracePt t="98650" x="5153025" y="4456113"/>
          <p14:tracePt t="98660" x="5170488" y="4473575"/>
          <p14:tracePt t="98677" x="5224463" y="4518025"/>
          <p14:tracePt t="98680" x="5259388" y="4545013"/>
          <p14:tracePt t="98695" x="5322888" y="4598988"/>
          <p14:tracePt t="98710" x="5402263" y="4625975"/>
          <p14:tracePt t="98728" x="5483225" y="4679950"/>
          <p14:tracePt t="98731" x="5500688" y="4687888"/>
          <p14:tracePt t="98760" x="5589588" y="4741863"/>
          <p14:tracePt t="98793" x="5705475" y="4795838"/>
          <p14:tracePt t="98827" x="5848350" y="4857750"/>
          <p14:tracePt t="98843" x="5956300" y="4902200"/>
          <p14:tracePt t="98860" x="6000750" y="4919663"/>
          <p14:tracePt t="98863" x="6018213" y="4929188"/>
          <p14:tracePt t="98879" x="6054725" y="4946650"/>
          <p14:tracePt t="98894" x="6081713" y="4965700"/>
          <p14:tracePt t="98910" x="6099175" y="4973638"/>
          <p14:tracePt t="98929" x="6116638" y="4983163"/>
          <p14:tracePt t="98945" x="6126163" y="4991100"/>
          <p14:tracePt t="98960" x="6134100" y="4991100"/>
          <p14:tracePt t="98981" x="6143625" y="4991100"/>
          <p14:tracePt t="98995" x="6153150" y="4991100"/>
          <p14:tracePt t="99011" x="6161088" y="4991100"/>
          <p14:tracePt t="101734" x="6143625" y="4983163"/>
          <p14:tracePt t="101741" x="6143625" y="4973638"/>
          <p14:tracePt t="101748" x="6134100" y="4973638"/>
          <p14:tracePt t="101762" x="6116638" y="4956175"/>
          <p14:tracePt t="101778" x="6099175" y="4938713"/>
          <p14:tracePt t="101795" x="6089650" y="4929188"/>
          <p14:tracePt t="101811" x="6089650" y="4919663"/>
          <p14:tracePt t="101844" x="6072188" y="4894263"/>
          <p14:tracePt t="101880" x="6054725" y="4875213"/>
          <p14:tracePt t="101911" x="6027738" y="4848225"/>
          <p14:tracePt t="101928" x="6018213" y="4840288"/>
          <p14:tracePt t="101947" x="6000750" y="4830763"/>
          <p14:tracePt t="101961" x="6000750" y="4822825"/>
          <p14:tracePt t="101978" x="5991225" y="4822825"/>
          <p14:tracePt t="102101" x="5991225" y="4813300"/>
          <p14:tracePt t="103620" x="5991225" y="4803775"/>
          <p14:tracePt t="103634" x="5991225" y="4795838"/>
          <p14:tracePt t="103643" x="5991225" y="4786313"/>
          <p14:tracePt t="103650" x="5991225" y="4776788"/>
          <p14:tracePt t="103664" x="5991225" y="4768850"/>
          <p14:tracePt t="103678" x="5991225" y="4759325"/>
          <p14:tracePt t="103695" x="5991225" y="4741863"/>
          <p14:tracePt t="103712" x="5991225" y="4732338"/>
          <p14:tracePt t="103745" x="6027738" y="4679950"/>
          <p14:tracePt t="103779" x="6296025" y="4572000"/>
          <p14:tracePt t="103812" x="6705600" y="4473575"/>
          <p14:tracePt t="103829" x="6867525" y="4456113"/>
          <p14:tracePt t="103847" x="6983413" y="4438650"/>
          <p14:tracePt t="103862" x="7045325" y="4438650"/>
          <p14:tracePt t="103878" x="7108825" y="4438650"/>
          <p14:tracePt t="103895" x="7143750" y="4446588"/>
          <p14:tracePt t="103899" x="7161213" y="4446588"/>
          <p14:tracePt t="103913" x="7197725" y="4456113"/>
          <p14:tracePt t="103929" x="7205663" y="4465638"/>
          <p14:tracePt t="103946" x="7215188" y="4473575"/>
          <p14:tracePt t="103962" x="7224713" y="4483100"/>
          <p14:tracePt t="103980" x="7232650" y="4500563"/>
          <p14:tracePt t="103995" x="7232650" y="4510088"/>
          <p14:tracePt t="104012" x="7232650" y="4518025"/>
          <p14:tracePt t="104031" x="7232650" y="4545013"/>
          <p14:tracePt t="104045" x="7215188" y="4562475"/>
          <p14:tracePt t="104062" x="7180263" y="4589463"/>
          <p14:tracePt t="104079" x="7143750" y="4616450"/>
          <p14:tracePt t="104098" x="7081838" y="4643438"/>
          <p14:tracePt t="104112" x="7000875" y="4643438"/>
          <p14:tracePt t="104129" x="6902450" y="4643438"/>
          <p14:tracePt t="104146" x="6796088" y="4643438"/>
          <p14:tracePt t="104148" x="6751638" y="4643438"/>
          <p14:tracePt t="104163" x="6670675" y="4643438"/>
          <p14:tracePt t="104179" x="6572250" y="4633913"/>
          <p14:tracePt t="104196" x="6465888" y="4625975"/>
          <p14:tracePt t="104215" x="6269038" y="4608513"/>
          <p14:tracePt t="104230" x="6180138" y="4589463"/>
          <p14:tracePt t="104245" x="6108700" y="4589463"/>
          <p14:tracePt t="104262" x="6018213" y="4581525"/>
          <p14:tracePt t="104266" x="5983288" y="4572000"/>
          <p14:tracePt t="104281" x="5894388" y="4572000"/>
          <p14:tracePt t="104295" x="5813425" y="4562475"/>
          <p14:tracePt t="104312" x="5732463" y="4554538"/>
          <p14:tracePt t="104329" x="5680075" y="4554538"/>
          <p14:tracePt t="104332" x="5661025" y="4554538"/>
          <p14:tracePt t="104347" x="5634038" y="4554538"/>
          <p14:tracePt t="104362" x="5589588" y="4554538"/>
          <p14:tracePt t="104379" x="5554663" y="4554538"/>
          <p14:tracePt t="104396" x="5518150" y="4554538"/>
          <p14:tracePt t="104400" x="5491163" y="4554538"/>
          <p14:tracePt t="104412" x="5446713" y="4554538"/>
          <p14:tracePt t="104429" x="5411788" y="4562475"/>
          <p14:tracePt t="104445" x="5375275" y="4562475"/>
          <p14:tracePt t="104464" x="5340350" y="4562475"/>
          <p14:tracePt t="104479" x="5313363" y="4562475"/>
          <p14:tracePt t="104496" x="5303838" y="4562475"/>
          <p14:tracePt t="104512" x="5286375" y="4562475"/>
          <p14:tracePt t="104530" x="5276850" y="4562475"/>
          <p14:tracePt t="104545" x="5268913" y="4562475"/>
          <p14:tracePt t="105961" x="5251450" y="4562475"/>
          <p14:tracePt t="105978" x="5241925" y="4562475"/>
          <p14:tracePt t="105983" x="5232400" y="4562475"/>
          <p14:tracePt t="105998" x="5224463" y="4562475"/>
          <p14:tracePt t="106013" x="5205413" y="4562475"/>
          <p14:tracePt t="106030" x="5187950" y="4562475"/>
          <p14:tracePt t="106046" x="5180013" y="4562475"/>
          <p14:tracePt t="106080" x="5160963" y="4562475"/>
          <p14:tracePt t="106116" x="5143500" y="4562475"/>
          <p14:tracePt t="107231" x="5153025" y="4562475"/>
          <p14:tracePt t="107320" x="5160963" y="4562475"/>
          <p14:tracePt t="107525" x="5160963" y="4554538"/>
          <p14:tracePt t="116035" x="5187950" y="4572000"/>
          <p14:tracePt t="116049" x="5251450" y="4633913"/>
          <p14:tracePt t="116056" x="5286375" y="4670425"/>
          <p14:tracePt t="116070" x="5384800" y="4759325"/>
          <p14:tracePt t="116086" x="5491163" y="4848225"/>
          <p14:tracePt t="116100" x="5626100" y="4946650"/>
          <p14:tracePt t="116117" x="5741988" y="5010150"/>
          <p14:tracePt t="116151" x="6037263" y="5143500"/>
          <p14:tracePt t="116183" x="6313488" y="5268913"/>
          <p14:tracePt t="116217" x="6643688" y="5491163"/>
          <p14:tracePt t="116233" x="6769100" y="5599113"/>
          <p14:tracePt t="116250" x="6875463" y="5697538"/>
          <p14:tracePt t="116270" x="7045325" y="5911850"/>
          <p14:tracePt t="116283" x="7143750" y="6072188"/>
          <p14:tracePt t="116300" x="7205663" y="6188075"/>
          <p14:tracePt t="116317" x="7259638" y="6296025"/>
          <p14:tracePt t="116320" x="7286625" y="6348413"/>
          <p14:tracePt t="116335" x="7323138" y="6456363"/>
          <p14:tracePt t="116350" x="7358063" y="6554788"/>
          <p14:tracePt t="123362" x="0" y="0"/>
        </p14:tracePtLst>
      </p14:laserTraceLst>
    </p:ext>
  </p:extLst>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Garamond"/>
        <a:ea typeface=""/>
        <a:cs typeface="Arial"/>
      </a:majorFont>
      <a:minorFont>
        <a:latin typeface="Verdana"/>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Level</Template>
  <TotalTime>696</TotalTime>
  <Words>2096</Words>
  <Application>Microsoft Office PowerPoint</Application>
  <PresentationFormat>On-screen Show (4:3)</PresentationFormat>
  <Paragraphs>459</Paragraphs>
  <Slides>42</Slides>
  <Notes>22</Notes>
  <HiddenSlides>0</HiddenSlides>
  <MMClips>42</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55" baseType="lpstr">
      <vt:lpstr>Arial</vt:lpstr>
      <vt:lpstr>Blackadder ITC</vt:lpstr>
      <vt:lpstr>Bodoni MT</vt:lpstr>
      <vt:lpstr>Calibri</vt:lpstr>
      <vt:lpstr>Garamond</vt:lpstr>
      <vt:lpstr>Lucida Sans Unicode</vt:lpstr>
      <vt:lpstr>Symbol</vt:lpstr>
      <vt:lpstr>Times New Roman</vt:lpstr>
      <vt:lpstr>Verdana</vt:lpstr>
      <vt:lpstr>Wingdings</vt:lpstr>
      <vt:lpstr>Wingdings 3</vt:lpstr>
      <vt:lpstr>Level</vt:lpstr>
      <vt:lpstr>Equation</vt:lpstr>
      <vt:lpstr>Unit Two Descriptive Biostatistics</vt:lpstr>
      <vt:lpstr>Biostatistics </vt:lpstr>
      <vt:lpstr>Descriptive Biostatistics</vt:lpstr>
      <vt:lpstr>Definition</vt:lpstr>
      <vt:lpstr>Descriptive Measures</vt:lpstr>
      <vt:lpstr>Measures of Location</vt:lpstr>
      <vt:lpstr>PowerPoint Presentation</vt:lpstr>
      <vt:lpstr>The Mean</vt:lpstr>
      <vt:lpstr>General Formula--Population Mean </vt:lpstr>
      <vt:lpstr>Notes on Sample Mean X</vt:lpstr>
      <vt:lpstr>Notes on Sample Mean </vt:lpstr>
      <vt:lpstr>The Mean</vt:lpstr>
      <vt:lpstr>The Median</vt:lpstr>
      <vt:lpstr>The Median</vt:lpstr>
      <vt:lpstr>The Median</vt:lpstr>
      <vt:lpstr>PowerPoint Presentation</vt:lpstr>
      <vt:lpstr>The Mode</vt:lpstr>
      <vt:lpstr>The Mode</vt:lpstr>
      <vt:lpstr>Comparison of the Mode, the Median, and the Mean</vt:lpstr>
      <vt:lpstr>Comparison of the Mode, the Median, and the Mean</vt:lpstr>
      <vt:lpstr>Distribution Characteristics</vt:lpstr>
      <vt:lpstr>Shapes of Distributions</vt:lpstr>
      <vt:lpstr>Shapes of Distributions</vt:lpstr>
      <vt:lpstr>Shapes of Distributions</vt:lpstr>
      <vt:lpstr>Quantiles</vt:lpstr>
      <vt:lpstr>Quartiles</vt:lpstr>
      <vt:lpstr>Other Quantiles</vt:lpstr>
      <vt:lpstr>Measures of Dispersion</vt:lpstr>
      <vt:lpstr>Measures of Dispersion</vt:lpstr>
      <vt:lpstr>The Range</vt:lpstr>
      <vt:lpstr>The Range</vt:lpstr>
      <vt:lpstr>Standard Deviation</vt:lpstr>
      <vt:lpstr>Standard Deviation</vt:lpstr>
      <vt:lpstr>Standard Deviation</vt:lpstr>
      <vt:lpstr>Standard Deviation</vt:lpstr>
      <vt:lpstr>Standard Deviation</vt:lpstr>
      <vt:lpstr>Variance</vt:lpstr>
      <vt:lpstr>Coefficient of Variation (CV)</vt:lpstr>
      <vt:lpstr>Coefficient of Variation (CV)</vt:lpstr>
      <vt:lpstr>IQR</vt:lpstr>
      <vt:lpstr>Inter-Quartile Range (IQR)</vt:lpstr>
      <vt:lpstr>Five Number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Statistics-I</dc:title>
  <dc:creator>Admin</dc:creator>
  <cp:lastModifiedBy>Windows User</cp:lastModifiedBy>
  <cp:revision>87</cp:revision>
  <dcterms:created xsi:type="dcterms:W3CDTF">2013-02-05T10:43:32Z</dcterms:created>
  <dcterms:modified xsi:type="dcterms:W3CDTF">2020-04-06T15:06:55Z</dcterms:modified>
</cp:coreProperties>
</file>