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4a" ContentType="audio/mp4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Action1.xml" ContentType="application/vnd.ms-office.inkAction+xml"/>
  <Override PartName="/ppt/notesSlides/notesSlide2.xml" ContentType="application/vnd.openxmlformats-officedocument.presentationml.notesSlide+xml"/>
  <Override PartName="/ppt/ink/inkAction2.xml" ContentType="application/vnd.ms-office.inkAction+xml"/>
  <Override PartName="/ppt/ink/inkAction3.xml" ContentType="application/vnd.ms-office.inkAction+xml"/>
  <Override PartName="/ppt/ink/inkAction4.xml" ContentType="application/vnd.ms-office.inkAction+xml"/>
  <Override PartName="/ppt/ink/inkAction5.xml" ContentType="application/vnd.ms-office.inkAction+xml"/>
  <Override PartName="/ppt/ink/inkAction6.xml" ContentType="application/vnd.ms-office.inkAction+xml"/>
  <Override PartName="/ppt/ink/inkAction7.xml" ContentType="application/vnd.ms-office.inkAction+xml"/>
  <Override PartName="/ppt/ink/inkAction8.xml" ContentType="application/vnd.ms-office.inkAction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Action9.xml" ContentType="application/vnd.ms-office.inkAction+xml"/>
  <Override PartName="/ppt/ink/inkAction10.xml" ContentType="application/vnd.ms-office.inkAction+xml"/>
  <Override PartName="/ppt/ink/inkAction11.xml" ContentType="application/vnd.ms-office.inkAction+xml"/>
  <Override PartName="/ppt/ink/inkAction12.xml" ContentType="application/vnd.ms-office.inkAction+xml"/>
  <Override PartName="/ppt/ink/inkAction13.xml" ContentType="application/vnd.ms-office.inkAction+xml"/>
  <Override PartName="/ppt/notesSlides/notesSlide5.xml" ContentType="application/vnd.openxmlformats-officedocument.presentationml.notesSlide+xml"/>
  <Override PartName="/ppt/ink/inkAction14.xml" ContentType="application/vnd.ms-office.inkAct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51" r:id="rId1"/>
  </p:sldMasterIdLst>
  <p:notesMasterIdLst>
    <p:notesMasterId r:id="rId40"/>
  </p:notesMasterIdLst>
  <p:sldIdLst>
    <p:sldId id="256" r:id="rId2"/>
    <p:sldId id="435" r:id="rId3"/>
    <p:sldId id="436" r:id="rId4"/>
    <p:sldId id="438" r:id="rId5"/>
    <p:sldId id="439" r:id="rId6"/>
    <p:sldId id="440" r:id="rId7"/>
    <p:sldId id="442" r:id="rId8"/>
    <p:sldId id="272" r:id="rId9"/>
    <p:sldId id="391" r:id="rId10"/>
    <p:sldId id="273" r:id="rId11"/>
    <p:sldId id="443" r:id="rId12"/>
    <p:sldId id="444" r:id="rId13"/>
    <p:sldId id="445" r:id="rId14"/>
    <p:sldId id="447" r:id="rId15"/>
    <p:sldId id="448" r:id="rId16"/>
    <p:sldId id="466" r:id="rId17"/>
    <p:sldId id="467" r:id="rId18"/>
    <p:sldId id="468" r:id="rId19"/>
    <p:sldId id="469" r:id="rId20"/>
    <p:sldId id="470" r:id="rId21"/>
    <p:sldId id="471" r:id="rId22"/>
    <p:sldId id="472" r:id="rId23"/>
    <p:sldId id="473" r:id="rId24"/>
    <p:sldId id="367" r:id="rId25"/>
    <p:sldId id="368" r:id="rId26"/>
    <p:sldId id="298" r:id="rId27"/>
    <p:sldId id="394" r:id="rId28"/>
    <p:sldId id="395" r:id="rId29"/>
    <p:sldId id="393" r:id="rId30"/>
    <p:sldId id="392" r:id="rId31"/>
    <p:sldId id="465" r:id="rId32"/>
    <p:sldId id="304" r:id="rId33"/>
    <p:sldId id="305" r:id="rId34"/>
    <p:sldId id="306" r:id="rId35"/>
    <p:sldId id="307" r:id="rId36"/>
    <p:sldId id="457" r:id="rId37"/>
    <p:sldId id="458" r:id="rId38"/>
    <p:sldId id="459" r:id="rId39"/>
  </p:sldIdLst>
  <p:sldSz cx="9144000" cy="6858000" type="screen4x3"/>
  <p:notesSz cx="6858000" cy="9144000"/>
  <p:defaultTextStyle>
    <a:defPPr>
      <a:defRPr lang="ar-SA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0-04-12T14:51:15.34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0070C0"/>
    </inkml:brush>
  </inkml:definitions>
  <iact:action type="add" startTime="79525">
    <iact:property name="dataType"/>
    <iact:actionData xml:id="d0">
      <inkml:trace xmlns:inkml="http://www.w3.org/2003/InkML" xml:id="stk0" contextRef="#ctx0" brushRef="#br0">17364 17859 0,'24'0'186,"26"-24"-179,0-1 0,-1 0 1,1 0 0,-25 0 0,-1 1 0,26-1-2,-25 0 1,124-174 25,-25-148 10,-75 174-1,1 49 23,-25 74-42,0 0-6,-25 1-12,24-1-2,1 25 4,-25-24 6,25-1 6,25-49 5,24 0-2,0 24 0,-49 26-3,25-1-14,-25 25-2,24 0 3,-24 1 6,74-51 10,0 26 2,-99-1-18,50 25 10,-25 25 6,25-25-3,-26 25-14,1-24-2,0-1 13,25 0 8,24 0-2,-24 0 0,24 1-1,-49-1-1,74 25-16,-49 0 0,-26 0 5,1 0 0,74 0 12,1 0 4,-1 0-5,-25 0 3,-49 0-4,25 25-16,-1-1 7,-24 1 1,25 0 12,49 25 1,-25-1-3,-24-24-2,24 49-13,1-24-2,-50-25 1,-1 24 6,125 51 11,-25 48 0,-25 1 3,-49-124-19,-50 25 10,25-50 2,25 49-11,-50-24-4,49 0 2,-49 0 6,75 24 10,-26 26 1,26-1 4,-26-49-6,1 0-2,49 49-13,-25-24-1,-24-25 1,0 24 9,49 26 7,0-51 1,-25-24 1,-24 0-1,-25 0-4,24 0-11,-24 0-3,0 0 1,0 0 6,49 0 11,-24 0 1,0 0-1,-26 0 2,1 0-4</inkml:trace>
    </iact:actionData>
  </iact:action>
  <iact:action type="add" startTime="81752">
    <iact:property name="dataType"/>
    <iact:actionData xml:id="d1">
      <inkml:trace xmlns:inkml="http://www.w3.org/2003/InkML" xml:id="stk1" contextRef="#ctx0" brushRef="#br0">23366 17537 0,'-49'0'177,"-50"25"-169,-1-25-1,-123 25 17,149-1-18,-1-24 0,-49 0 2,0 25-1,-25-25 2,25 0-4,-24 25 3,23 0-1,-123-25 23,174 0 9,-397 0-35,347 0-1,-25 0 2,-322 0 26,-621 49 30,943-49-56,-173 25 10,-75 25 8,-223-1-2,347-24 0,174 0-3,-50 0-14,99 0-2,-24-25 3,0 0 6,-150 49 10,-49-24 0,50 0 1,99 0-2,75-25-2,-51 0-15,76 0 0,-1 0 3,0 0 4,-74 0 11,0 24 2,49 1-2,25-25-1,-24 0 1</inkml:trace>
    </iact:actionData>
  </iact:action>
  <iact:action type="add" startTime="83850">
    <iact:property name="dataType"/>
    <iact:actionData xml:id="d2">
      <inkml:trace xmlns:inkml="http://www.w3.org/2003/InkML" xml:id="stk2" contextRef="#ctx0" brushRef="#br0">19422 15404 0,'0'25'191,"0"49"-181,0-49-3,0 49 1,0 1 0,0-1 0,0 0 2,25 75-2,-25-25-6,0 50 4,0 0 1,25-50-1,-25 272 26,0 76 12,0-373-39,0 223 33,0-247 21,0 222-57,0-272 3,0 0 16,0 0 13,0 0-16</inkml:trace>
    </iact:actionData>
  </iact:action>
  <iact:action type="add" startTime="87149">
    <iact:property name="dataType"/>
    <iact:actionData xml:id="d3">
      <inkml:trace xmlns:inkml="http://www.w3.org/2003/InkML" xml:id="stk3" contextRef="#ctx0" brushRef="#br0">18976 18256 0,'0'-25'1044,"0"1"-653,0-1-13,0 0-373,25 25 85,-25-25-84,25 25 8,-1 0 0,1 0 10,0 0 23,25 0 9,-26 0-35,1 0-2,0 0 2,0 50 0,0-25 1,-1-1-1,-24 1-1,0 0-1,0 0 2,0 0 7,0-1 2,-24-24-15,24 25-4,-25 0 9,-25 0 1,1-25 1,24 0 0,0 0-1,0 0 1,0 0-1,1 0-4,-1 0 7,0 0 17,25-25 41,0 0-16,0 0 8,0 1-45,0-1 1,0 0 21,0 0-14,0 0 52</inkml:trace>
    </iact:actionData>
  </iact:action>
  <iact:action type="add" startTime="95955">
    <iact:property name="dataType"/>
    <iact:actionData xml:id="d4">
      <inkml:trace xmlns:inkml="http://www.w3.org/2003/InkML" xml:id="stk4" contextRef="#ctx0" brushRef="#br0">20340 17661 0,'0'25'192,"0"24"-185,25 1 2,-25 0-3,0-26 1,0 1 1,0 0 6,0 0 10,0 0-4,25 24-2,-25 1 24</inkml:trace>
    </iact:actionData>
  </iact:action>
  <iact:action type="add" startTime="97346">
    <iact:property name="dataType"/>
    <iact:actionData xml:id="d5">
      <inkml:trace xmlns:inkml="http://www.w3.org/2003/InkML" xml:id="stk5" contextRef="#ctx0" brushRef="#br0">19943 17140 0,'0'50'187,"0"24"-182,0-49 2,25 0 0,-25 24 1,0-24 6,0 0 1,0 0 8</inkml:trace>
    </iact:actionData>
  </iact:action>
  <iact:action type="add" startTime="99172">
    <iact:property name="dataType"/>
    <iact:actionData xml:id="d6">
      <inkml:trace xmlns:inkml="http://www.w3.org/2003/InkML" xml:id="stk6" contextRef="#ctx0" brushRef="#br0">21159 17686 0,'0'25'192,"0"24"-184,0-24-1,0 0 2,25 0 4,-25-1 1,0 1-6,0 0 14,0 0 0,24 0 103,-24-1-124,0 1 21</inkml:trace>
    </iact:actionData>
  </iact:action>
  <iact:action type="add" startTime="101308">
    <iact:property name="dataType"/>
    <iact:actionData xml:id="d7">
      <inkml:trace xmlns:inkml="http://www.w3.org/2003/InkML" xml:id="stk7" contextRef="#ctx0" brushRef="#br0">20638 17140 0,'0'25'294,"0"0"-225,25-25-66,-25 24 13,0 1 6,0 0-15,0 0 60,24 0-30,-24-1-17</inkml:trace>
    </iact:actionData>
  </iact:action>
  <iact:action type="add" startTime="103295">
    <iact:property name="dataType"/>
    <iact:actionData xml:id="d8">
      <inkml:trace xmlns:inkml="http://www.w3.org/2003/InkML" xml:id="stk8" contextRef="#ctx0" brushRef="#br0">18604 17810 0,'0'74'282,"25"-49"-278,-1 49 3,-24-24 2,25 24-2,0-49 0,-25 0 2,0 25-3,25-50 0,-25 24 3,0 1-3,25 0 5,-25 25-7,0-26 13,0 1 0,0 25 24</inkml:trace>
    </iact:actionData>
  </iact:action>
  <iact:action type="add" startTime="106623">
    <iact:property name="dataType"/>
    <iact:actionData xml:id="d9">
      <inkml:trace xmlns:inkml="http://www.w3.org/2003/InkML" xml:id="stk9" contextRef="#ctx0" brushRef="#br0">18852 17314 0,'25'24'206,"-25"1"-190,0 0-10,0 0 15,0 0 9,0-1 443,25 1-254,-25 0-197,0 0 31</inkml:trace>
    </iact:actionData>
  </iact:action>
  <iact:action type="add" startTime="109200">
    <iact:property name="dataType"/>
    <iact:actionData xml:id="d10">
      <inkml:trace xmlns:inkml="http://www.w3.org/2003/InkML" xml:id="stk10" contextRef="#ctx0" brushRef="#br0">17959 17884 0,'0'25'168,"0"25"-160,25 24 0,-25-24-1,25-1 0,-25-24 0,0 0 1,0 0 3,0-1 3,0 1-1,0 0 9,24-25 280,-24 25-296,25-25 15,-25 25-18,25-1 2,-25 1 18</inkml:trace>
    </iact:actionData>
  </iact:action>
  <iact:action type="add" startTime="110789">
    <iact:property name="dataType"/>
    <iact:actionData xml:id="d11">
      <inkml:trace xmlns:inkml="http://www.w3.org/2003/InkML" xml:id="stk11" contextRef="#ctx0" brushRef="#br0">18281 17388 0,'25'50'185,"-25"-26"-178,0 1 0,0 25 16,0-25-9,0 0 8,0-1-14,0 1 43,0 0 15,25 0-42,-25 0-2,0-1 0,0 1-2</inkml:trace>
    </iact:actionData>
  </iact:action>
  <iact:action type="add" startTime="120094">
    <iact:property name="dataType"/>
    <iact:actionData xml:id="d12">
      <inkml:trace xmlns:inkml="http://www.w3.org/2003/InkML" xml:id="stk12" contextRef="#ctx0" brushRef="#br1">18703 17785 0,'-25'-25'274,"25"-24"-268,-25 24 11,1 0-13,24 0 13,0 0 2,0 1-10,0-1 14,0 0 5,0 0 11,0-49 22,0 49-39,0 0 41,0 0-56,-25 25 7,25-25 7,-25 25-3,25-24-14,0-1 13,-25 25-16,25-25 20,0 0 2,-25-24-3,1-51 6,-1 76-12,25-51-8,-25 75 0,25-25 0,0 1 4,-25-26 5,0-49 7,1 0-1,24 74-4,-25-25-13,25 25-1,-25 1 2,25-1 7,0 0 7,0-25 3,0 1-1,0 24 0,0 0-3,0 0-13,0 0 18</inkml:trace>
    </iact:actionData>
  </iact:action>
  <iact:action type="add" startTime="123348">
    <iact:property name="dataType"/>
    <iact:actionData xml:id="d13">
      <inkml:trace xmlns:inkml="http://www.w3.org/2003/InkML" xml:id="stk13" contextRef="#ctx0" brushRef="#br1">20340 17735 0,'0'-24'189,"0"-26"-178,0 25-5,0-24 2,0-1-2,0 25 1,0-49 3,0 24-6,0 25 4,0 0 0,0-24-1,0-1 0,0 25 1,-25-74 23,25 74 7,-49-148-35,49 148 0,0 0 3,0-24 27,0-100 27,0 99-39,0-24 0,0 49 0,0 0 0,0 0-3,0 1-14,0-1 17,0 0 16,0 0-36,0 0 23,0 0-5,0 1 1,0-1 2,0-25-2,0 1 1,0 24 1,0 0-1,0 0 32,0 0-45,0 1 14,-25-26 0,0-24-1,25 49-4,0-25-9,0 25 3,0 1 11,0-1 2,0 0 100</inkml:trace>
    </iact:actionData>
  </iact:action>
  <iact:action type="add" startTime="125268">
    <iact:property name="dataType"/>
    <iact:actionData xml:id="d14">
      <inkml:trace xmlns:inkml="http://www.w3.org/2003/InkML" xml:id="stk14" contextRef="#ctx0" brushRef="#br1">19770 15751 0,'-149'50'194,"-74"24"-186,49 25 1,-99 25 2,174-99-3,49 0 0,-24 24-3,24-49 4,25 25-3,-24-25 2,24 25-1,-25-25 1,26 0 0,-1 25-2,-50 24 24,-24 51 11,-124 123 5,173-173-44</inkml:trace>
    </iact:actionData>
  </iact:action>
  <iact:action type="add" startTime="126645">
    <iact:property name="dataType"/>
    <iact:actionData xml:id="d15">
      <inkml:trace xmlns:inkml="http://www.w3.org/2003/InkML" xml:id="stk15" contextRef="#ctx0" brushRef="#br1">20142 15949 0,'-25'25'190,"-25"25"-182,-49-1-1,25 26 0,-1-50 1,1 49-1,24-24 1,1-1 0,-1-24-1,25 0 0,0-25 2,1 25-1,-100 74 20,-25-25 16,25-24-5,-50 24 24,125-74-46,-51 50-12,75-50-4,1 0 5,-1 25 4,0-25 11,0 0 2,0 25-18,-24-25 11,-26 49 5,51-24-4,-1-25-14,25 25 7,-25 0 0,-25-1 11,1 26 0,-26 24 1,51-74-5,-1 50-12,-25-50-2</inkml:trace>
    </iact:actionData>
  </iact:action>
  <iact:action type="add" startTime="128515">
    <iact:property name="dataType"/>
    <iact:actionData xml:id="d16">
      <inkml:trace xmlns:inkml="http://www.w3.org/2003/InkML" xml:id="stk16" contextRef="#ctx0" brushRef="#br1">20266 16545 0,'-75'49'177,"-73"51"-171,73-26 3,-49 0-1,0 1-2,74-26 1,1-24 5,-26 25-9,26-25 4,24-1 1,-25 1-1,26-25 0,-100 50 24,74-25 8,-148 49 3,24 50 19,149-124-40,-25 0 1,1 50 0,24-50 1,25 24 116,-25-24-135</inkml:trace>
    </iact:actionData>
  </iact:action>
  <iact:action type="add" startTime="130135">
    <iact:property name="dataType"/>
    <iact:actionData xml:id="d17">
      <inkml:trace xmlns:inkml="http://www.w3.org/2003/InkML" xml:id="stk17" contextRef="#ctx0" brushRef="#br1">20241 17314 0,'-25'0'175,"-49"49"-167,24 26-1,25-51 0,-49 26 1,49-25 0,-24 0-2,24 24 2,0-24 0,-25-25-2,50 25 1,-49-25 4,49 25 1,-25 0 11,0-25 16,0 0 31,0 24-48,1-24 1</inkml:trace>
    </iact:actionData>
  </iact:action>
  <iact:action type="add" startTime="132489">
    <iact:property name="dataType"/>
    <iact:actionData xml:id="d18">
      <inkml:trace xmlns:inkml="http://www.w3.org/2003/InkML" xml:id="stk18" contextRef="#ctx0" brushRef="#br1">19968 16396 0,'25'-50'192,"25"-24"-184,-1-50-2,26 25 2,24-1-1,-74 1 2,49 25-4,-24-1 2,-26-24 1,26 50 1,-25-26-2,24 1 0,1-1 1,49-123 23,-24 123 11,-75 1 2,-25 74 232,0 25-266,-25-25-6,26 25 8,-1-25-3,0 0 12,0 0 0,50 0 349,0 0-347,0 0 19,-1 0 61,1 0-72,25 0-17,-1 0 8,-24 0-2,0 0-1,0 0 2,0 0 45,0 0-17,-1 0-27,1 0 0,0 0-14,-25 24 242,0 1-243,-25 50 9,0-26 1,25 26-15,-24-26 2,24 1 2,-25-25 4,25 24 11,0 1 0</inkml:trace>
    </iact:actionData>
  </iact:action>
  <iact:action type="add" startTime="135625">
    <iact:property name="dataType"/>
    <iact:actionData xml:id="d19">
      <inkml:trace xmlns:inkml="http://www.w3.org/2003/InkML" xml:id="stk19" contextRef="#ctx0" brushRef="#br1">21680 14114 0,'0'49'178,"0"51"-172,-50 24 2,25-25-1,0 0 0,25-24 0,0-1 1,0-24 1,0-26-4,0 1 5,0 25-6,0-25 11,0-1-7,0 1-1,75 0 17,98 49 16,-148-49 21,124-25-59,-124 0 5,0 0 14,0 0 2,-25-25-2,0 1-6,0-1 2,0 0 5,0 0-1,-25 0-19,0 25 10,0 0-6,-49 0 14,-26 0 1,26 0 0,24 0-1,26 0 2,-1 0 37,0 0 14,0 0-65,0 0-1</inkml:trace>
    </iact:actionData>
  </iact:action>
  <iact:action type="add" startTime="137106">
    <iact:property name="dataType"/>
    <iact:actionData xml:id="d20">
      <inkml:trace xmlns:inkml="http://www.w3.org/2003/InkML" xml:id="stk20" contextRef="#ctx0" brushRef="#br1">22771 13692 0,'-25'25'176,"0"0"-169,1 24 0,-1 26 4,0-1-8,0-49 5,25 74 19,0 25 14,596-49 20,-472-51-40,-50 1 0,-24 25 1,-1-25 0,-24-25-5,0 0-13,0 25-1,-25-1 10,24 1 10,1 0-2,-25 0 0,0 0 1,-25-1 0,1 1-20,-1 0 3,-25 0 10,-24 24 2,-50-24 5,49-25 0,26 0-2,24 0-2,0-25-14,-24 25-2,49-24 10,-25 24-4,25-50 8,-4167-99 8,8185-124-4,-4018 100 2,-25 123-5,25 0-12,0 26-3,0-1 10,0 0-5,0 0 11,0 0 4,0-24-1,0 24-1,0 0 2,-25 25-5,0-49 5,25 24 1</inkml:trace>
    </iact:actionData>
  </iact:action>
  <iact:action type="add" startTime="139311">
    <iact:property name="dataType"/>
    <iact:actionData xml:id="d21">
      <inkml:trace xmlns:inkml="http://www.w3.org/2003/InkML" xml:id="stk21" contextRef="#ctx0" brushRef="#br1">23887 13469 0,'25'74'178,"0"75"-171,-25-25 1,25 50-3,-1-1 4,-24-49-2,0 1 1,25-51-1,-25-24 0,0-26 0,0 1 1,0 0 8,0 0-10</inkml:trace>
    </iact:actionData>
  </iact:action>
  <iact:action type="add" startTime="140269">
    <iact:property name="dataType"/>
    <iact:actionData xml:id="d22">
      <inkml:trace xmlns:inkml="http://www.w3.org/2003/InkML" xml:id="stk22" contextRef="#ctx0" brushRef="#br1">23664 13717 0</inkml:trace>
    </iact:actionData>
  </iact:action>
  <iact:action type="add" startTime="141292">
    <iact:property name="dataType"/>
    <iact:actionData xml:id="d23">
      <inkml:trace xmlns:inkml="http://www.w3.org/2003/InkML" xml:id="stk23" contextRef="#ctx0" brushRef="#br1">24507 13866 0</inkml:trace>
    </iact:actionData>
  </iact:action>
  <iact:action type="add" startTime="155357">
    <iact:property name="dataType"/>
    <iact:actionData xml:id="d24">
      <inkml:trace xmlns:inkml="http://www.w3.org/2003/InkML" xml:id="stk24" contextRef="#ctx0" brushRef="#br2">21308 17859 0,'0'-49'230,"0"24"-225,0 0 2,0-24 1,-25 24-1,25 0 2,0 0 0,-25 25-4,25-49 2,0 24 0,-25 0 4,0-25 22,1-24-30,24 49 1,0-25 34,-25 1 2,25-26 26,0 51-48,-25-26 2,25 25 0,0 0 1,0 1 0,-25-26 1,-24 0-1,49 26-4,0-26-14,0 25 7,0 0 0,0-24 11,0 24 1,0 0-1,0 0-3,0 1-14</inkml:trace>
    </iact:actionData>
  </iact:action>
  <iact:action type="add" startTime="157647">
    <iact:property name="dataType"/>
    <iact:actionData xml:id="d25">
      <inkml:trace xmlns:inkml="http://www.w3.org/2003/InkML" xml:id="stk25" contextRef="#ctx0" brushRef="#br2">17984 18008 0,'-25'0'212,"0"-25"-205,25 1 1,0-1 0,-25 0-1,1 0 7,-1 0-6,25 1 1,-25-1-3,25 0 3,-25 0 4,0 0-6,25 1 8,-24 24 4,-1-75 22,-25-24 21,50 74-40,0 0-2,0 0 10</inkml:trace>
    </iact:actionData>
  </iact:action>
  <iact:action type="add" startTime="159369">
    <iact:property name="dataType"/>
    <iact:actionData xml:id="d26">
      <inkml:trace xmlns:inkml="http://www.w3.org/2003/InkML" xml:id="stk26" contextRef="#ctx0" brushRef="#br2">18281 17388 0,'0'-25'200,"-24"25"-194,-26-49 1,25 49 0,0-25 2,-49-25-2,49 50-1,-49-25 2,-1-24 0,1 49 1,0-25-4,-51-25 6,26 26-8,25-1 8,-50 0-8,25 0 6,-75-74 13,100 99 16,-522-248-36,447 223 4,-644-124 50,619 149-38,-223 0-14,199 0-1,74 0 2,-25 0 7,-50 0 8,100 0 1,25 0 1,49 0-5,-49 0-12,49 0 2,0 0 4,0 0 9,0 0 2</inkml:trace>
    </iact:actionData>
  </iact:action>
  <iact:action type="add" startTime="161209">
    <iact:property name="dataType"/>
    <iact:actionData xml:id="d27">
      <inkml:trace xmlns:inkml="http://www.w3.org/2003/InkML" xml:id="stk27" contextRef="#ctx0" brushRef="#br2">11038 16644 0,'-24'0'190,"-1"50"-182,0-26-1,0-24 1,0 25 0,1-25-2,-4094 75 26,8186-1 11,-4068-24-3,0 24 22,25-74-31,0 0-10,-1 0 1,26 0 7,-25 0-27,0-50 21,-1 26-3,1 24 0,-25-25-2,25 25-15,-25-25 1,50 0 12,-50-49 5,0 49-1,0 0 3,0 0-4,0 1 29,0-1-26,0 0-1,0 0 2,0 0-11,0 50 87,0 0-85,0 0-4,0 74 12,0-74-17,24 49 11,1 50 5,50 75 2,-1 49-3,-74-149-3,25 25-13,-25-99 1,0 0 0,0-1 4,0 1 12,0 0-1,0-50 17,0 0-30</inkml:trace>
    </iact:actionData>
  </iact:action>
  <iact:action type="add" startTime="163041">
    <iact:property name="dataType"/>
    <iact:actionData xml:id="d28">
      <inkml:trace xmlns:inkml="http://www.w3.org/2003/InkML" xml:id="stk28" contextRef="#ctx0" brushRef="#br2">11510 16321 0,'0'25'169,"0"25"-162,0 0 1,0-26-1,0 26 0,0 0 3,0-26 2,0 1-3,0 0-3,0 0 24,25-25 74,223-174-46,-100 149-37,-48 1 0,-51-1-4,26 25-14,-51 0 3,26 0 8,0 49 7,-1 150 1,-49-26-1,0-98-3,0 24-13,-25-25-3,25-24 3,-24 0 5,-76 49 13,76-50-19,-51 1 11,-49 24 8,50-49-2,49 0-4,-25-25-13,26 0 3,-1 0 5,0 0 8</inkml:trace>
    </iact:actionData>
  </iact:action>
  <iact:action type="add" startTime="164696">
    <iact:property name="dataType"/>
    <iact:actionData xml:id="d29">
      <inkml:trace xmlns:inkml="http://www.w3.org/2003/InkML" xml:id="stk29" contextRef="#ctx0" brushRef="#br2">11460 16272 0,'25'-124'176,"74"-25"-164,0 0-8,1 50 4,24-25-1,-50 25 3,25 24-4,-24 26 0,-1-1 2,-24 25 0,-26-24-1,26 49 0,0-50 29,-1 25 4</inkml:trace>
    </iact:actionData>
  </iact:action>
  <iact:action type="add" startTime="165586">
    <iact:property name="dataType"/>
    <iact:actionData xml:id="d30">
      <inkml:trace xmlns:inkml="http://www.w3.org/2003/InkML" xml:id="stk30" contextRef="#ctx0" brushRef="#br2">13023 15354 0,'0'99'177,"0"50"-169,0-74 0,0 222 36,0-272-24,0 0-1,0 0-15,0-1 17</inkml:trace>
    </iact:actionData>
  </iact:action>
  <iact:action type="add" startTime="166528">
    <iact:property name="dataType"/>
    <iact:actionData xml:id="d31">
      <inkml:trace xmlns:inkml="http://www.w3.org/2003/InkML" xml:id="stk31" contextRef="#ctx0" brushRef="#br2">12725 15776 0</inkml:trace>
    </iact:actionData>
  </iact:action>
  <iact:action type="add" startTime="167235">
    <iact:property name="dataType"/>
    <iact:actionData xml:id="d32">
      <inkml:trace xmlns:inkml="http://www.w3.org/2003/InkML" xml:id="stk32" contextRef="#ctx0" brushRef="#br2">13643 15726 0</inkml:trace>
    </iact:actionData>
  </iact:action>
</iact:actions>
</file>

<file path=ppt/ink/inkAction2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0-04-12T14:54:16.320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act:action type="add" startTime="5003">
    <iact:property name="dataType"/>
    <iact:actionData xml:id="d0">
      <inkml:trace xmlns:inkml="http://www.w3.org/2003/InkML" xml:id="stk0" contextRef="#ctx0" brushRef="#br0">12403 13494 0,'-50'-25'197,"25"0"-188,0 0-3,-24 1 2,24 24 0,-25-50-1,26 25 7,-1 0-6,0 1 2,0 24-5,0-50 1,1 50 5,24-25-6,-50-25 25,25 1 7,-24-75-35,24 99 3,0-149 32,25-123 24,50 148-40,24 50 1,75-1-1,49 26 0,-123 24-2,24 1 2,0-1 0,-49 25 1,49 1-1,-25 24 0,-49 0-4,74 0-12,-74 0-2,25 0 2,-1 0 5,75 49 11,-24 1 0,-26 24 0,-49 1-2,49 74-12,1-25-3,-50-50 7,-1 100 9,1-50 2,-25-50 0,-25 75-2,-24-75 4,24-49-8,-25 49-12,25-49-2,1 0 4,-1 0 4,-25 25 11,-24 24 1,-1-24 0,26-1-2,49-24-3,-75 25-13,51-50-2,-1 0 4,-25 0 5,-49 49 9,0-49 4,24 0-4,1 0 1,49 0-3,-24 0-13,24 0-3,0 0 10,0 0-4,0 0 15,0 0-3,1 0 17,-1 0-17,0-49-1</inkml:trace>
    </iact:actionData>
  </iact:action>
  <iact:action type="add" startTime="8247">
    <iact:property name="dataType"/>
    <iact:actionData xml:id="d1">
      <inkml:trace xmlns:inkml="http://www.w3.org/2003/InkML" xml:id="stk1" contextRef="#ctx0" brushRef="#br0">13742 14337 0,'0'-25'304,"50"0"-285,-50 1-11,25-1-2,-1 25 1,26 0 0,-25-25 1,-25 0-1,25 25 0,-1 0 4,1 0-7,25 0 13,-25 0-4,-1 0 4,1 0 19,74 99-31,-99-49-2,25-25 3,74 173 45,-99-173-34,0 0-13,0 0 4,0 0 6,-24-1 4,-51 26 3,26-25 2,-26 0-3,1-25 1,49 0-4,-25 0-13,26 0 5,-1 0 0,-25 0 12,25 0 2,-24 0-1,24 0-1,25-25 1,-25 0-5,0 0 4,1 0 2,-1 25-3,25-24-3,0-1-9,0 0 7,0 0 26,0 0-27,0 1 8,0-1-13,0 0 12,0 0 0,0 0 47,0 1-53,0-1 3,0 0 3,0-25 0,0 25 0,0 1 0,0-1 1,0 0-2,25 25 3</inkml:trace>
    </iact:actionData>
  </iact:action>
  <iact:action type="add" startTime="10733">
    <iact:property name="dataType"/>
    <iact:actionData xml:id="d2">
      <inkml:trace xmlns:inkml="http://www.w3.org/2003/InkML" xml:id="stk2" contextRef="#ctx0" brushRef="#br0">15727 12502 0,'-25'24'197,"0"51"-188,0-50-3,0-1 1,0 26 4,25-25-8,-24 0 4,24-1 2,-25 1 5,25 0-7,0 0 16,0 0 79,49-25 200,1 0-294,-25 0 3,49 24 9,-24 1 2,0 0-1,-50 0 0,24-25-4,-24 25-11,25-25-4,0 24 3,-4118 1 5,8186 74 11,-4093 1 0,0-75 0,0 24 1,-25-49-5,25 50-11,-25-25-4,1-25 5,-26 49 0,-49-24 14,24-25 1,-24 0 1,49 0-2,50-25-4,-24 0-13,-1 25 4,25-24-6,-25 24 9,0-25 6,0 0 4,1-25 1,24 26 1,0-26-5,0 25 2,0 0-17,0 0 16,0 1 3,0-1 0,0 0-1,0 0 68,0 0-83,24 25 16,1 0 199,0 0-215,0 0 39,-25-24 6,25 24-36,-25-25-7,24 0 14,-24 0-8,25 0 5,0-24 2,0 24 0,-25-25 0,0 26 1,0-1-1,0 0 1,49-25-2</inkml:trace>
    </iact:actionData>
  </iact:action>
  <iact:action type="add" startTime="14338">
    <iact:property name="dataType"/>
    <iact:actionData xml:id="d3">
      <inkml:trace xmlns:inkml="http://www.w3.org/2003/InkML" xml:id="stk3" contextRef="#ctx0" brushRef="#br0">16371 12774 0,'50'0'205,"24"-24"-199,-49-1 4,25 0-4,-1 0 5,1 25-7,-25-25 2,0 1 2,0 24 7,-1 0 7,26 0 8</inkml:trace>
    </iact:actionData>
  </iact:action>
  <iact:action type="add" startTime="15225">
    <iact:property name="dataType"/>
    <iact:actionData xml:id="d4">
      <inkml:trace xmlns:inkml="http://www.w3.org/2003/InkML" xml:id="stk4" contextRef="#ctx0" brushRef="#br0">16644 12898 0,'75'-24'191,"-26"-26"-184,-24 50 1,25-25 10,-25 0-13,-1 25 8,-24-24-5,25 24 6,0 0 1,0 0 15,0 0 21,-25-25-23</inkml:trace>
    </iact:actionData>
  </iact:action>
  <iact:action type="add" startTime="16800">
    <iact:property name="dataType"/>
    <iact:actionData xml:id="d5">
      <inkml:trace xmlns:inkml="http://www.w3.org/2003/InkML" xml:id="stk5" contextRef="#ctx0" brushRef="#br0">17562 11956 0,'25'0'508,"-25"25"-494,25-25-6,-25 24-2,24 1 11,1 0-10,-25 0 0,25 0 1,0-1-1,-25 26 1,50 25-2,-1 49 27,1-25 8,-1 50 3,1-75 16,-25-24-39,-25-26 0</inkml:trace>
    </iact:actionData>
  </iact:action>
</iact:actions>
</file>

<file path=ppt/ink/inkAction3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0-04-12T14:54:35.76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act:action type="add" startTime="6266">
    <iact:property name="dataType"/>
    <iact:actionData xml:id="d0">
      <inkml:trace xmlns:inkml="http://www.w3.org/2003/InkML" xml:id="stk0" contextRef="#ctx0" brushRef="#br0">7293 13990 0,'-25'0'228,"-24"0"-214,24 0-2,0 0 2,0 0-9,-25 0-3,26 25 3,-26-25 9,0 0 1,26 0-2,-1 0 10,-50 0-21,26 0 4,-50 24 30,-25-24 25,99 25-40,0-25 0,0 0-18,0 0 10,1 0 11,-26 0-4,0 0 3,-24 0-2,49 0 0,0 0-3,1 0-14,-1 0 6,0 0-3,-25 0 15,-24-25 1,49 1-2,0 24 0,0-25-5,1 25 5,24-25-19,-25 0 18,-25 0 2,25-49 0,25 49-1,0 0-3,0-24-15,0-1 6,0 25 7,0 1 4,0-1-3,0-74 4,25 49 2,-25 0-22,0 26 5,25-1 3,0-50 13,-4093 26-2,8210-26 2,-4067-49-1,-51 75 1,1 24-5,-25 0-13,25 25-2,-25-25 8,25 0 9,0 1 3,0 24-14,-25-25 15,0 0-4,24 0-1,1 25-13,25 0 13,74-25 2,49 25 2,-73 0 0,-51 0-5,26 0-13,-1 0-1,-24 25 1,-26-25 9,1 0 5,50 25-16,-51 0 3,26-25 11,0 25 5,-1 24 1,1-24-1,-25-25-19,0 0 6,-25 25 1,49 0 12,1 49 0,-25-24 0,-1-1 1,1 1-1,-25-25-4,25 24-12,-25-24 4,0 25 6,0-25-1,0-1 9,0 26-2,0-25 0,0 0 3,0-1-1,0 1-10,0 0 8,0 0 22,0 0-5,0-1-14,0 1 33,-25 0-34,0 0-1,1 24 0,-1-24 1,25 0-3,0 0 25,-25-25-7,0 25-17,0-1 1,1-24-2,-1 0 70,0 25-69,0 0-5,0 0 1</inkml:trace>
    </iact:actionData>
  </iact:action>
  <iact:action type="add" startTime="13796">
    <iact:property name="dataType"/>
    <iact:actionData xml:id="d1">
      <inkml:trace xmlns:inkml="http://www.w3.org/2003/InkML" xml:id="stk1" contextRef="#ctx0" brushRef="#br0">20489 13469 0,'0'25'207,"0"24"-199,0-24-1,0 0 1,0 0-2,0 0 2,0-1 0,0 1 13,0 0 0,25-25 112,0-25-126,-1 25 4,150-173 29,-149 148-37,24-25 5,-24 50-2,99-124 17,0 0-2,-74 50-1,-25 49 2,-25 0-5,25 25-15,-25-25 2,24 0 12</inkml:trace>
    </iact:actionData>
  </iact:action>
  <iact:action type="add" startTime="18527">
    <iact:property name="dataType"/>
    <iact:actionData xml:id="d2">
      <inkml:trace xmlns:inkml="http://www.w3.org/2003/InkML" xml:id="stk2" contextRef="#ctx0" brushRef="#br0">7392 15106 0,'-49'0'189,"-1"0"-173,0 25 0,-74 24-14,50-24 3,-1-25 3,26 25 2,-1 0 2,-24-25-7,24 25-3,1-25 4,-26 0 8,1 0-4,24 0-5,1 0-3,-1 0 6,0 0 0,-322 0 49,248 0-35,-25-50 0,75 25-1,49 0-4,-24-24-12,24 49-3,0-25 3,0 0 6,-24-124 10,24 50 0,25 0 1,0 25-1,0 49-3,25 0-13,-25 0-3,24 0 3,-24 1 5,75-76 10,-1 26 1,25-1 1,1 26 0,-26 49-4,75-25-13,-75 25-3,1 0 4,74-25 9,-1 25 1,51 0 4,-1 25 2,25 25-1,-98-26 0,-51-24-3,25 50-14,-74-50-1,0 0 5,0 25 4,24-25 2,1 25-11,-1 0 2,1-25 11,24 24 5,-49 1 0,-25 0-4,25-25-14,-25 25 1,25 0 11,0 148 7,-25 1 1,-25-50-2,-50-25-3,-173 99 3,-124-49 0,-25-25 0,25-74 1,248-50-1,50 0-3,-1 0-13,75-25 3</inkml:trace>
    </iact:actionData>
  </iact:action>
  <iact:action type="add" startTime="24430">
    <iact:property name="dataType"/>
    <iact:actionData xml:id="d3">
      <inkml:trace xmlns:inkml="http://www.w3.org/2003/InkML" xml:id="stk3" contextRef="#ctx0" brushRef="#br0">20365 14089 0,'0'25'184,"0"49"-175,-25 1-2,25-1 0,0 1 1,0-26 2,0 1 0,0-25-2,0-1-5,0 1 2,0 0 16,0 0-13,0 0 24,0-1 3,0 26-33,0-75 141,0-24-141,25-75 19,49 0 0,-24 74-4,49-49-12,-74 49-1,49 0 0,-24 1 7,99-50 9,25-25 3,-75 74-3,-74 0 5,-1 50-9,1 0 5,0 0-1</inkml:trace>
    </iact:actionData>
  </iact:action>
  <iact:action type="add" startTime="37309">
    <iact:property name="dataType"/>
    <iact:actionData xml:id="d4">
      <inkml:trace xmlns:inkml="http://www.w3.org/2003/InkML" xml:id="stk4" contextRef="#ctx0" brushRef="#br0">7442 16396 0,'0'25'669,"-25"-25"-660,0 25 7,0-25-7,-49 24 3,49-24-3,0 25-1,-24 0 5,24-25-9,-25 25-1,25-25 4,-24 0 3,-1 0 1,-24 0 11,-50 25 23,-124-25 14,173 0-37,1 0 1,49 0-21,0 0 2,-24 0 10,24 0 3,-49 0-12,49 0-3,-25 0 6,25-25-1,-74 25 14,25-25 2,24-25-2,25 26-4,-99-101-13,50-23-2,24 48 6,1-24 0,-51-99 14,51 124-1,-1 49 0,50 26 0,0-1 1,0 0-3,0 0 2,0 0 5,0 1-4,0-1 11,25 0-30,0 0 18,24 0 0,1-24-1,49-26 0,0 26 2,-74 24-19,25 0 2,24 25 6,25-50 10,1 26-1,-1-1 1,0 25 0,-24 0 0,-51 0-1,26 0-19,-25 0 3,24 0 13,1 0 5,-25 0-1,24 0 1,-24 0 0,0 0-3,49 0 0,50 25 2,25 24 1,-25 26-1,-49-51 0,-50 1-3,49 25-13,-24-25-3,-50-1 5,24-24 7,26 50 0,-25 0-12,0-25 2,24 49 12,26 25 8,-26-24-3,-49-51-18,0 1 1,50 25 10,-25 24 4,-25 1 1,0-26 4,0-24-3,0 0 3,0 0 1,0-1-10,0 1 9,0 0-2,-75 49 1,1-24-2,24-50-2,-24 50-14,49-26-2,-25-24 7,26 25-1,-1-25 13,0 0-1,0 0 1,-24 0 0</inkml:trace>
    </iact:actionData>
  </iact:action>
  <iact:action type="add" startTime="50086">
    <iact:property name="dataType"/>
    <iact:actionData xml:id="d5">
      <inkml:trace xmlns:inkml="http://www.w3.org/2003/InkML" xml:id="stk5" contextRef="#ctx0" brushRef="#br0">20663 16570 0,'-50'0'190,"-24"24"-187,-1-24 3,-24 0 2,-25 25-1,50 0 3,-26-25-3,1 25 4,25 0-3,-1-25-6,1 0 6,-1 0-2,-49 24 1,-223 26 16,-298 24 21,25-98 16,397-26-39,49 25 1,25-24-1,100 49 1,-1 0-5,-24-50-13,49 50-2,0 0 6,-24-25 0,-26 0 13,1 1 0,-1-26 3,1 25-5,74 0-1,-50-24-14,26 24-2,-26 0 13,25 0 0,-4092 0-9,8135-74 16,-4093-124 0,26 99 0,24 74-5,-25-49-13,26 74-2,-1-24 6,25 24 6,0 0-1,-50 0-11,50 1 5,0-26 7,25 0 8,-25 26-4,25-26-14,-25 25 6,25 25-2,74-74 12,25-1 2,25 1 0,-75 24 0,-24 25-5,49-24-13,-49 24-2,-1 0 4,-24 0 5,25 1 7,74 24-16,-75-25 3,75 0 10,75 25 7,-50 0-1,-100 0-2,100 0-16,-99 0-1,-1 0 7,50 0 4,1 25 2,73-25 8,-123 0-17,74 0 9,49 25 6,-73-1 0,-51-24-4,51 0-11,-76 0-5,1 0 4,0 0 7,25 0 7,24 0 3,0 0 0,-49 0-3,74 25-15,-49-25-2,0 25 3,-1 0 5,75 0 11,0-25-1,25 49 3,-50-24-1,-49-25-5,24 50-12,-24-50-1,24 0 0,-49 24 3,0-24 1,49 25 8,50 25 4,-24-25 3,-51-1-3,1 1 0,-25-25-1,24 25-16,-49 0 1,25-25 3,0 0 0,25 50 15,-26-26-14,26 51 6,24 24 7,-49 25 0,-25-99-4,50 49-12,-50-24-3,0-1 4,0-24 3,-50 149 13,-24-75 0,-25 0-1,24-74 0,50 25-4,-24-25-12,24-1-3,0-24 5,0 25 2,-74 0 12,0 0 2,74 0-3,-25-1-2,1-24-14,-1 0-2,25 0 5,-49 0 3,-149 0 10,49-49 1,124 49-1</inkml:trace>
    </iact:actionData>
  </iact:action>
</iact:actions>
</file>

<file path=ppt/ink/inkAction4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0-04-12T14:56:18.9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12020">
    <iact:property name="dataType"/>
    <iact:actionData xml:id="d0">
      <inkml:trace xmlns:inkml="http://www.w3.org/2003/InkML" xml:id="stk0" contextRef="#ctx0" brushRef="#br0">13395 12973 0</inkml:trace>
    </iact:actionData>
  </iact:action>
  <iact:action type="add" startTime="12645">
    <iact:property name="dataType"/>
    <iact:actionData xml:id="d1">
      <inkml:trace xmlns:inkml="http://www.w3.org/2003/InkML" xml:id="stk1" contextRef="#ctx0" brushRef="#br0">13395 12973 0,'0'25'272,"0"-1"-256,0 1-10,25-25 2,-1 25 5,1 0 11,0 0-2,-25-1-7,0 1 94,25-25-47,0 0-59,0 0 43,-1 0 29,-24 25-62,25-25-3,0 0 11,0 0 1,0 0 0,-1 0 6,1 0-16,0 0 60,0 0-42,-25 25-27,25-25 17,-1 0 1,1 0-16,0 0 72,0 0-74,0 0 20,-1 0-6,1 25 4,25-25 2,-25 0-3,-1 0-2,26 0-14,-25 0-2,0 0 10,-1 0-3,1 0 6,50 0 6,-26 0 3,-24 0-4,25 0-2,-26 0-15,1 0 12,0 0 9,0 0-2,-4093 0 2,8186 0-4,-4069 0 0,-24 0 0,25 0 1,-26 0-1,26 0 5,-25 0-7,0 0 0,24 0-14,-24 0 4,0 0 2,24 0 11,26 0 0,-26-25 1,1 25-1,0 0-1,-26-25-2,26 25-15,-25 0 7,0 0 12,-1 0 7,-24-25-28,25 25 21,0 0-2,25 0 0,-26-49 0,1 24 3,25 0 0,-25 0-3,-1 0-2,26 1 3,-25 24 1,0 0 11,0 0-10,-25-25 2,24 25-23,-24-25 16,25 0-15,0 25 8,-4118-25-2,8236 25 13,-4119 0 37,1 0-54,-25-24 230</inkml:trace>
    </iact:actionData>
  </iact:action>
  <iact:action type="add" startTime="16627">
    <iact:property name="dataType"/>
    <iact:actionData xml:id="d2">
      <inkml:trace xmlns:inkml="http://www.w3.org/2003/InkML" xml:id="stk2" contextRef="#ctx0" brushRef="#br0">10666 12923 0,'25'0'191,"-25"25"-183,0 0-1,25-25-1,-25 25 2,0-1 0,25 1-2,0-25 3,-25 25 6,24-25-9,-24 25 12,25-25-5,0 25 9,-25-1 21,0 1 163,25-25-198,0 25 7,49 0 6,-49-25-4,0 25-15,-1 0 8,1-25 1,0 0 10,0 24 36</inkml:trace>
    </iact:actionData>
  </iact:action>
  <iact:action type="add" startTime="22993">
    <iact:property name="dataType"/>
    <iact:actionData xml:id="d3">
      <inkml:trace xmlns:inkml="http://www.w3.org/2003/InkML" xml:id="stk3" contextRef="#ctx0" brushRef="#br0">16545 14139 0,'-74'0'212,"24"0"-204,25 0 0,0 0 0,1 0-2</inkml:trace>
    </iact:actionData>
  </iact:action>
  <iact:action type="add" startTime="24810">
    <iact:property name="dataType"/>
    <iact:actionData xml:id="d4">
      <inkml:trace xmlns:inkml="http://www.w3.org/2003/InkML" xml:id="stk4" contextRef="#ctx0" brushRef="#br0">11311 14213 0,'-49'0'227,"24"0"-210,0 0-11,0 0 1,0 0 7,1 0 1,-1 0 0,0 0-6,0 0 25</inkml:trace>
    </iact:actionData>
  </iact:action>
  <iact:action type="add" startTime="26656">
    <iact:property name="dataType"/>
    <iact:actionData xml:id="d5">
      <inkml:trace xmlns:inkml="http://www.w3.org/2003/InkML" xml:id="stk5" contextRef="#ctx0" brushRef="#br0">13172 9277 0,'-75'25'177,"-24"24"-171,25-24 3,-50 0-1,49-25-1,1 25 1,-1-25-1,26 0 1,-26 0-1,26 0 0,-1 0 1,-124-50 29,-198-24 6,0-1-3,-49-24 26,371 74-62,25 25 11,-24-49 2,-1 24-12,0 0-3,26 0 3,-1 0 4,-4192-74 13,8211-50 0,-4019-74-1,50 74 0,-1 75-3,76-75-13,-51 100-3,26-1 3,-26 0 5,298-123 11,1 73 1,-75 76 0,-149 24-2,-50 0-1,25 0-15,-24 0 2,-1 0-4,0 0 4,1 49 1,123-24 10,100 173 4,-50-49 1,-149-49 0,0-26-6,1 50-12,-76-74 0,1-1 1,0 1 4,50 74 12,-51-75 2,-24 51-1,0-51-17,0-24 9,0 0 4,-24 49-13,-1-49-2,0 25 2,25-25 9,-25-1 3,0 1 5,0-25 5</inkml:trace>
    </iact:actionData>
  </iact:action>
  <iact:action type="add" startTime="31100">
    <iact:property name="dataType"/>
    <iact:actionData xml:id="d6">
      <inkml:trace xmlns:inkml="http://www.w3.org/2003/InkML" xml:id="stk6" contextRef="#ctx0" brushRef="#br0">14958 9252 0,'-25'0'206,"-50"25"-198,1 0-1,24-25-1,-24 0 2,24 0-1,1 0 1,-1 0-1,0 0 1,-24 0 0,-25 0-2,24 0 3,-24 0-3,-174-75 25,-24-73 11,173 48 2,124 75 16,-100-99-56,100 100 15,0-26-7,0 25 6,25 0-10,74-49 13,125-100 1,123 26 3,-149 98-8,-123 25 1,148 0-14,-74 25-1,-50 0 3,0-24 4,249 24 10,-125 0 2,-50 0 1,1 0-3,-75 0-2,100 49-14,-100-49-2,-25 25 4,1-25 4,148 74 10,-124-24 1,1 0 1,-4168-50-1,8185 49-3,-4117-24-14,0 0-2,0 24 4,0 1 5,-74 74 10,-274 74 0,-48-24 3,222-99-3,50-51-18,49-24 0,-24 25 6,-25 0-5,-25 0 15,-24 0 3,-1-25-2,75 0 2,49 0-1,26 0-3,-1 0 2</inkml:trace>
    </iact:actionData>
  </iact:action>
  <iact:action type="add" startTime="38048">
    <iact:property name="dataType"/>
    <iact:actionData xml:id="d7">
      <inkml:trace xmlns:inkml="http://www.w3.org/2003/InkML" xml:id="stk7" contextRef="#ctx0" brushRef="#br0">17438 12328 0,'0'25'167,"0"0"-158,25-25-3,-25 24 9,25-24 6,-1 0-6,51-24 23,123-324 7,-148 274 12,248-298-55,-274 347 4,51-74 10,-26 49 5,-24 25-3,0 1-13,-25-1-3</inkml:trace>
    </iact:actionData>
  </iact:action>
  <iact:action type="add" startTime="39989">
    <iact:property name="dataType"/>
    <iact:actionData xml:id="d8">
      <inkml:trace xmlns:inkml="http://www.w3.org/2003/InkML" xml:id="stk8" contextRef="#ctx0" brushRef="#br0">8856 12204 0,'24'25'220,"26"0"-212,-25-25 7,0 0-7,-1 0-1,26 0 8,-50-25-8,25 25 0,0-50 3,24 0-6,175-396 28,-150 223 11,-49 198-6,0-25-32</inkml:trace>
    </iact:actionData>
  </iact:action>
  <iact:action type="add" startTime="41849">
    <iact:property name="dataType"/>
    <iact:actionData xml:id="d9">
      <inkml:trace xmlns:inkml="http://www.w3.org/2003/InkML" xml:id="stk9" contextRef="#ctx0" brushRef="#br0">7739 11708 0,'0'-174'178,"0"-123"-172,-24-76 0,-26 26 2,50 74 0,-124-545 32,99 669-35,-24-99 30,49 198 3</inkml:trace>
    </iact:actionData>
  </iact:action>
  <iact:action type="add" startTime="44402">
    <iact:property name="dataType"/>
    <iact:actionData xml:id="d10">
      <inkml:trace xmlns:inkml="http://www.w3.org/2003/InkML" xml:id="stk10" contextRef="#ctx0" brushRef="#br0">18802 11857 0,'0'-50'197,"-25"-49"-189,1-25-1,-51-25 1,-24-74-1,49 49 1,-24-24-2,24 24 2,26 0-1,-26 1 0,50 49 1,-25 49 1,25-49-3,0-99 24,0 49 9,0 125 5,0-1 18</inkml:trace>
    </iact:actionData>
  </iact:action>
  <iact:action type="add" startTime="47534">
    <iact:property name="dataType"/>
    <iact:actionData xml:id="d11">
      <inkml:trace xmlns:inkml="http://www.w3.org/2003/InkML" xml:id="stk11" contextRef="#ctx0" brushRef="#br0">6846 12452 0,'-99'-74'183,"-25"-1"-175,-25-74-1,1 0 0,-1-24 0,-25-100 1,0 25 2,50 25-5,-24 49 2,48-24 2,26 74-2,-25-25 0,24-50 0,1 100 0,-50-124 24,99 198 7</inkml:trace>
    </iact:actionData>
  </iact:action>
  <iact:action type="add" startTime="49217">
    <iact:property name="dataType"/>
    <iact:actionData xml:id="d12">
      <inkml:trace xmlns:inkml="http://www.w3.org/2003/InkML" xml:id="stk12" contextRef="#ctx0" brushRef="#br0">19274 12700 0,'0'-25'176,"0"-49"-167,49-1-3,1-73 11,-1 24-10,1 24 0,0-49-1,24 1 2,-24-1 0,-26 25-2,26 25 0,99-174 28,0 0 8,-50 124 2,-99 124-42,25 0 10,24-49 31</inkml:trace>
    </iact:actionData>
  </iact:action>
  <iact:action type="add" startTime="67723">
    <iact:property name="dataType"/>
    <iact:actionData xml:id="d13">
      <inkml:trace xmlns:inkml="http://www.w3.org/2003/InkML" xml:id="stk13" contextRef="#ctx0" brushRef="#br0">21407 12799 0,'49'0'214,"1"0"-207,24 0 1,1 0-1,-1 0-1,1 0 4,-26 0-4,26 0 0,-26 0 5,1 0-7,0 0 5,-26 0-3,100 0 28,50 0 10,-149 0-5,124 0-37,49 0 58,-99 0-40,-24 0 1,-51 0-2,26 0-15,0 0-1,-25 0 1,-1 0 7,76-25 10,-1 25 0,-25 0 2,-24 0-2,-25 0-4,24 0-12,-24 0-3,0 0 10,24 0-5,1 0 11,49-24 3,0 24 1,-49 0-2,24-25 2,-49 25-5,50 0-15,-50-25 3,49 25 11,-4117 0 4,8210 0 3,-4142 0-18,0 0 17,-1 0-7,1 0 7,-25-25 67,0 0-73,0 1 1,0-26 3,-25 25 2,1-24 0,-1 24-2,0 25-2,-25-25-11,26 25-4,-26-25-1,-24 25 5,49 0 0,-75-25 11,1 25 2,-25 0 5,0 0-7,25 0 2,49 0-1,-24 0-14,24 0-2,1 0 2,-50 0 4,-100 25 13,-24 25 4,148-50-23,1 0 4,0 25 0,-75-25 15,74 0-6,-24 0-14,50 0 2,-1 0 13,-24 0 3,-51 0 2,101 0-1,-1 0-2,-25 0-14,25 0-3,-24 0 2,24 0 7,-74 49 9,24-24 2,26-25 1,24 0-3,0 0-2,0 0-14,1 0 3,24 25 83,0 0-70,0-1-10,49 26 6,1 0 5,-25-1-1,-1 1 3,-24-25-2</inkml:trace>
    </iact:actionData>
  </iact:action>
  <iact:action type="add" startTime="71363">
    <iact:property name="dataType"/>
    <iact:actionData xml:id="d14">
      <inkml:trace xmlns:inkml="http://www.w3.org/2003/InkML" xml:id="stk14" contextRef="#ctx0" brushRef="#br0">5061 12750 0,'0'24'221,"-25"-24"-213,0 50 0,-25-50 1,25 50-1,-24-50-3,24 49 2,0-49 0,-24 25 1,24 25-1,0-50 1,-25 24-2,-123 51 25,-50-50 12,173-25-5,-124 0-35,150 0 1,-274-100 54,248 100-41,-49-49-12,49 49-3,1-25 4,-1 25 3,-148-50 14,-25 26-2,49-1 0,99 25 0,1 0-3,24 0-14,26 0-2,-51 0 4,26 0 4,-75-25 11,49-25-1,26 26 5,24-1-5,0 25-14,0 0-4,0 0 19,1-25 1,-1 0-1,25 0 23,0 1-19,49-1-23,150-99 19,123 25-1,50 74 2,50 25 1,-273 25-1,-75-1-7,75-24-11,-75 25-2,1-25 5,24 25 3,174 0 11,-25-25 0,-99 0 1,-75 0 0,-49 0-6,25 0-11,-26 0 3,1 0 2,25 0 10,24 25 2,-24-1-1,-25-24 1,0 0-8,-25 25 105,0 25-106,0-1-5,0 1 3,0 49 10,0-49 0,0-25 4,0-1-7,0 1 0</inkml:trace>
    </iact:actionData>
  </iact:action>
</iact:actions>
</file>

<file path=ppt/ink/inkAction5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0-04-12T14:57:48.0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28993">
    <iact:property name="dataType"/>
    <iact:actionData xml:id="d0">
      <inkml:trace xmlns:inkml="http://www.w3.org/2003/InkML" xml:id="stk0" contextRef="#ctx0" brushRef="#br0">7789 3746 0,'-25'0'249,"0"0"-233,1-25 8,-1 25-18,0 0 2,0 0 6,-24 0-7,24 0 7,0 0-7,-74 0 25,24 0 12,1-25-2,49 25-35,-74-25 46,74 0-31,-25 25-5,26 0-12,-1 0-2,0 0 1,0 0 6,-49 0 11,-25-25 0,-25 25 2,74 0-2,25 0-4,-24 0-14,24 0 0,25-24 5,-25 24 0,-25 0 13,26 0 0,-1 0 1,0 0 0,0 0-5,0 0-12,1 0-3,-1 0 5,0 0 2,-25 0 11,26 0 2,-51 0 1,25 0-4,26 0-1,-26 0-12,0 0-3,26 0 4,-1 0-1,-25 0 3,1 0 4,-75 0 9,49 0-1,26 0 0,24 0-4,0 0-15,0 0 4,-24 0-1,24 0 8,-25 24 4,-24-24 6,-1 0-2,26 0-3,-1 0 3,-24 25 1,-1 0-1,1-25 2,24 0-3,25 0-3,1 0-13,-26 0-2,25 0 5,0 0 3,-24 0 10,-1 25 2,-24 0 1,49-25-3,0 0-2,0 0-14,1 0 11,-1 0 9,0 0-3,0 0 0,0 0 1,-24 0-2,24 0-2,0 0-15,0 0 16,-24 0 3,-26 0-1,26 0 1,-1 0-5,25 0-13,0 0-2,1 0 19,-1 0-5</inkml:trace>
    </iact:actionData>
  </iact:action>
  <iact:action type="add" startTime="45478">
    <iact:property name="dataType"/>
    <iact:actionData xml:id="d1">
      <inkml:trace xmlns:inkml="http://www.w3.org/2003/InkML" xml:id="stk1" contextRef="#ctx0" brushRef="#br0">11510 3994 0,'-25'0'183,"-74"0"-174,24 24-2,1 1 2,-1-25-3,1 0 1,0 50 1,-1-50 0,1 25-1,-1-1 0,-24-24 1,0 25-1,25-25 1,-199 0 29,49 0 5,175 0-4,-274 0-35,274 0 3,-249 0 50,248 0-38,1-25-13,-1 1-2,25 24 4,1 0 2,-76-50 9,-24 25 6,25 0-5,25 1 5,49 24-8,-49-25-13,24 25-1,25-50 5,-24 50 3,-51-74 11,1 24 1,50 1 0,49 24-5,-50-25-12,25 50-2,0-50 1,0 50 7,-24-74 9,-26 0 1,26-1 3,24 50-4,0 1-3,25-1-12,-25 25-2,25-25 7,0 0 12,0 0-15,0-24 9,0-1 8,0 25-4,0-24-2,0 24-14,0 0-1,0 0 7,0 1-1,25-1 8,50-50 3,-26 26 3,-24-1-4,25 25 0,-1-24-18,1 24 4,0-25 11,98-24 5,-48 49-1,-1-25 3,-25 1 0,-24 24-7,-1 0-10,1 0-4,-25 1 3,0 24 5,74-75 12,25 26-1,0-26 1,0 50-2,-99 1-3,74 24-11,-49-25-3,-1 25 1,-24-25 6,74 25 11,0 0 3,1 0-5,-1 0 3,-74 0-5,99 0-10,-100 0-5,26 0 4,0 0 0,-1 0 3,51 25 5,-1 24 7,-50-49-1,-24 0-2,0 0-13,0 0-3,0 0 6,-1 0 0,51 50 14,24-25-3,-25 0 3,-24-1 0,0 1-1,-1 0-2,26 0 3,-26 0-2,1 24 3,24-24-2,-24 0-3,-25-25 2,0 25-18,-1-25 4,26 49 8,0-49 8,-1 25 0,1 0-2,-1-25 1,-24 0-1,0 0 0,-25 25-12,25-25 7,0 24 7,-1 1-2,1 0-2,0 25 3,0-25 0,0-1 0,-1 1 4,1 0-7,0 0 3,0-25-4,-25 49-14,25-24 4,-25 0 6,49 0 9,-49 0 0,0-1 0,0 26-5,0 0 5,0-1-2,0 1 2,0-25 1,0-1-3,0 1-3,0 0-12,0 0-3,0 24 4,0-24 11,0 0-3,0 49 7,-25-24 0,25-25 0,-24-25-3,24 49-13,-25-24-3,25 0 13,-50 0 6,25 0 1,25 0 0,-49-1-1,24 1-4,25 0-13,-25-25-1,0 0 18,-24 25-5,-75 0 4,74-1 2,1 1-4,-1-25-14,25 0-1,-24 0 10,24 0 8,0 0 3,0 0-2,0 0 1,0 0 11,1 25-18,-26 25-8</inkml:trace>
    </iact:actionData>
  </iact:action>
  <iact:action type="add" startTime="68104">
    <iact:property name="dataType"/>
    <iact:actionData xml:id="d2">
      <inkml:trace xmlns:inkml="http://www.w3.org/2003/InkML" xml:id="stk2" contextRef="#ctx0" brushRef="#br0">15230 14684 0,'50'0'257,"24"-24"-251,1-1 2,-26 25-1,26-25 1,-1 25-1,-24 0 0,-25-25 0,0 0 3,24 25-2,-24 0-5,0-24 7,24 24-3,75 0 21,-74 0 10,124 0-36,-150 0 3,51 0 36,-26 0 16,-49 24 44,0 1-95,-24 25 12,-51-1 3,1 75 1,-25-24 0,24-1-6,-49 50-11,50-25-3,-25 0 3,49-50 6,-149 199 9,51-99 1,48-50 2,51-75-1,24-24-6,0 0-11,25 0 2,-25-25 4,25 24 10,0 1 0,100-50 191,-1 25-204,0-24 0,248-26 15,-24-49-2,-150 74 0,-123 25-3,24-50-14,-24 50-2,0 0 3,-26-24 6,51 24 10,-50 0 0,24 0 2</inkml:trace>
    </iact:actionData>
  </iact:action>
  <iact:action type="add" startTime="84024">
    <iact:property name="dataType"/>
    <iact:actionData xml:id="d3">
      <inkml:trace xmlns:inkml="http://www.w3.org/2003/InkML" xml:id="stk3" contextRef="#ctx0" brushRef="#br0">3547 16197 0,'-49'0'198,"-1"0"-188,-24 0-2,-1-24 3,26 24-5,24 0-3,0-25 5,-24 0-2,24 25 1,0 0 0,0-25 2,-49 0 23,-100-247 9,75 24 2,99-75 18,0 298-54,49-49 7,1-25 8,24 24-1,-24 50-4,49-49-10,-24 24-6,-26 50 4,26-24 5,148-26 10,-74 75 2,-50 0 0,-49 24-2,-1-24-1,1 25-13,-50-1-4,49-24 2,-24 25 5,25 74 12,24 24 1,-49 51 0,-25-50-1,0-75-4,0 100-12,0-100-2,-25-24 10,1 24-10,-1 75 16,-50-124 2,1 49 2,-4118-49-2,8260 0-3,-4192 0-15</inkml:trace>
    </iact:actionData>
  </iact:action>
  <iact:action type="add" startTime="85899">
    <iact:property name="dataType"/>
    <iact:actionData xml:id="d4">
      <inkml:trace xmlns:inkml="http://www.w3.org/2003/InkML" xml:id="stk4" contextRef="#ctx0" brushRef="#br0">8508 15999 0,'-24'-25'179,"-1"-24"-170,-25 24-1,25-25 1,-24 25-5,24 1 2,0-1 4,-49-25 10,-50-173 38,99 124-37,25-1 3,0 1-3,0 50-2,25-1-1,-25 25-16,24 0 4,1 1 9,25-51 7,24 26-2,100-26 2,-75 50-1,-49 25-3,99 0-16,-100 0 3,50 0 11,-74 25-10,50 0 8,-1 0 8,-49 0 0,24-1-4,1 76 3,24 73 1,-24-49-2,-25-24 5,-25-26-6,0-49 2,0 0-4,-25-1-14,25 26 2,-50-50-1,1 25 7,-174 74 9,24-49 3,75-1-2,75-49-4,-51 25-13,76-25-2,-1 0 6,0 0 0,-99 25 13,50 0 1</inkml:trace>
    </iact:actionData>
  </iact:action>
  <iact:action type="add" startTime="124412">
    <iact:property name="dataType"/>
    <iact:actionData xml:id="d5">
      <inkml:trace xmlns:inkml="http://www.w3.org/2003/InkML" xml:id="stk5" contextRef="#ctx0" brushRef="#br0">15280 15429 0,'50'0'206,"49"-25"-199,0 0 1,-25 25-2,1-25 2,-25 0 0,173 0 22,-149 25 11,-49 0-2,0 0-37,0 0 2,-1-24 52</inkml:trace>
    </iact:actionData>
  </iact:action>
  <iact:action type="add" startTime="126213">
    <iact:property name="dataType"/>
    <iact:actionData xml:id="d6">
      <inkml:trace xmlns:inkml="http://www.w3.org/2003/InkML" xml:id="stk6" contextRef="#ctx0" brushRef="#br0">17488 16247 0,'-50'50'193,"-24"24"-187,-26 1 0,-24 24 4,50 0 1,-50-25-5,0-24-2,25 49 3,-25-24 1,24-1-1,1-24 1,-25 24-2,-198 25 26,-26-99 10,-4092-74-1,8012-174 22,-3671 124-41,0 74-5,-75-173-14,75 74-1,0 75 6,24-50 1,-98-149 11,98 124 2,26 0 0,-1-24 0,50 48-5,0-98-14,25 50-1,0 73 4,24-24 4,75-99 11,50 49 3,0 75-4,-75 25-3,50-50-13,-50 49-1,-25 26 3,26-1 0,-26 1 1,-3993-51 11,8284-48 3,-4117 24 1,-49 49-1,-50 50 0,-75 25-3,100 0-14,-50 0-2,-50 0 4,25 25 4,174 50 11,-74-1 1,-75 0-1,0-24 1,-99-25-6,49 24-11,-49-24-3,0 0 5,-1 0 1,76 49 14,24 75 1,49 248-4,-123-124 4,-50-124-6,0 24-13,0-123-2,0-1 4,0 26 4,-25 98 11,0 51 1,-24-1 0,24-99-2,0-74-3,-25 74-12,50-50-2,-24-24 3,-1-26 3,0 76 12,-49-1 1,24 0-1,0-49 1,-24 49-4,-50 50 2</inkml:trace>
    </iact:actionData>
  </iact:action>
</iact:actions>
</file>

<file path=ppt/ink/inkAction6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0-04-12T15:05:07.200"/>
    </inkml:context>
    <inkml:brush xml:id="br0">
      <inkml:brushProperty name="width" value="0.05292" units="cm"/>
      <inkml:brushProperty name="height" value="0.05292" units="cm"/>
      <inkml:brushProperty name="color" value="#FFC000"/>
    </inkml:brush>
  </inkml:definitions>
  <iact:action type="add" startTime="58750">
    <iact:property name="dataType"/>
    <iact:actionData xml:id="d0">
      <inkml:trace xmlns:inkml="http://www.w3.org/2003/InkML" xml:id="stk0" contextRef="#ctx0" brushRef="#br0">16719 10319 0,'0'-50'176,"49"-24"-169,-24 24 4,25-24-8,-25-26 5,24 26 0,50-149 21,-74 148 9,50-197-36,-51 222 4,26-198 30,49 25 25,-24 123-40,24 1 1,-50 25-1,1 24-4,24 1-12,-49-1-3,25 25 3,-25-24 6,74-1 10,0-49 0,25 0 3,0 49-4,-99 25-14,25 0 8,-1 25 4,50-25-12,-49 1-4,24-1 2,-24 25 6,148-25 11,26 25 2,-150 0-4,-24 0 0,49 0-16,-49 0-1,-26 0 4,26 0 5,74 50 9,50-26 2,-26 51 1,-23-25-3,-76-26-3,26 1-12,-1 25-3,-49-25 4,0-25 6,24 49 5,26-24-14,-51 25 2,51-26 11,-1 51 7,1-1-4,-51-49-2,51 49-13,-26-49-1,-24 0 4,0-25 2,74 99 12,1-24 1,24 49 0,-25-25-1,-74-49-19,24-26 3,-24 1 6,74 50 10,0-1-1,25 0 2,-24 1 4,-76-75-8,1 25-1,0-25-13,0 24-1,0-24 3,-1 25 4,26 0 10,0 0 1,24 0 1,-49-1-1,0 1-2,24-25 3,1 0-2,-25 0 2,0 0 0,-1 0-2,1 0-3</inkml:trace>
    </iact:actionData>
  </iact:action>
  <iact:action type="add" startTime="60826">
    <iact:property name="dataType"/>
    <iact:actionData xml:id="d1">
      <inkml:trace xmlns:inkml="http://www.w3.org/2003/InkML" xml:id="stk1" contextRef="#ctx0" brushRef="#br0">22697 9674 0,'-25'0'199,"-50"0"-191,1 0 0,-25 0-1,24 0 0,1 25-1,-323 49 27,-74 25 9,-125-74 3,497-25 12,-471 50-55,495-26 3,-123 1 11,49 0 5,75-25-3,-75 50-11,74-50-3,1 25-2,0-25 5,-1 24-1,-74 1 12,-49 0 3,-1 25 1,100-50-1,25 24-5,-25 1-9,24 0-2,1-25-3,24 0 5,1 25-1,-26 0 11,-49-1 4,25 1 2,49-25-4,26 0 0,-1 0-13,0 0-4,0 25 2,-25-25 7,-74 25 10,-24 0 0,24-1 1,0 26-2,99-50-2,-74 0-13,49 0-3,25 0 2,0 0 7,-49 0 10,49 0 1,-24 0 0,-26 0-2,50 0-2,-49 0-13,49 0 1,0 0 17,0 0-1,1 25-13,-125 0 12,0 24 0,124-49 2,0 0-7,1 0-14</inkml:trace>
    </iact:actionData>
  </iact:action>
  <iact:action type="add" startTime="63336">
    <iact:property name="dataType"/>
    <iact:actionData xml:id="d2">
      <inkml:trace xmlns:inkml="http://www.w3.org/2003/InkML" xml:id="stk2" contextRef="#ctx0" brushRef="#br0">18604 7739 0,'25'25'161,"-1"24"-152,-24 1-1,25 0-2,25 148 27,99 199 8,-75-50 2,-49-272 16,49 222-57,-74-272 3,50 74 10,-50 25 8,25-24-2,-25-51-4,25 50-12,-25-74-3,0 0 3,0 0 6,0 74 10,0-49-15,0-1 9,24 26 7,-24-50-5,25 24-12,-25 1 1,0-25 9,0 24 3,50 1 3,-25-1 1,-4118 1-1,8186-25-2,-4093 0 1</inkml:trace>
    </iact:actionData>
  </iact:action>
  <iact:action type="add" startTime="74127">
    <iact:property name="dataType"/>
    <iact:actionData xml:id="d3">
      <inkml:trace xmlns:inkml="http://www.w3.org/2003/InkML" xml:id="stk3" contextRef="#ctx0" brushRef="#br0">1836 9351 0,'50'0'205,"24"0"-198,-24 0 1,-1 0-1,1 0 0,-1 0 2,1 0-3,0 0 0,24 0 3,0 0-3,-24 0 2,24 0 2,26 0-5,247 0 27,-74 25 7,24 0 1,224-25 22,-297 0-41,-1 0 0,-50 0 2,-24 0-2,-25 0 1,-74 0-6,74 0-12,-74 0 1,-1 0-1,1 0 5,74 0 13,-25 0-1,-25 0 1,-49 0-2,0 0-18,0 0 19,0 0-3,49 0 2,-49-25 2,0 25 1,-1 0-5</inkml:trace>
    </iact:actionData>
  </iact:action>
  <iact:action type="add" startTime="75562">
    <iact:property name="dataType"/>
    <iact:actionData xml:id="d4">
      <inkml:trace xmlns:inkml="http://www.w3.org/2003/InkML" xml:id="stk4" contextRef="#ctx0" brushRef="#br0">5457 9103 0,'0'-24'206,"0"-51"-198,0 50 0,0-24-1,0 24 0,0 0 2,0 0-3,0 0 10,0 1-9,0-1 8,0-50 21,0 1 10,0 49-9,-49-49 27,24 49-45,0 0 2,0 0-1,25 1 2,-24-1 0,-1 0-1,0 0-2,0 25 0,0-25-17,1 25 2,-1 0 12,0 0 7,0 0-3,0 0 19,1 0-33,-1 0 11,0 0 16,0 0-11,0 0-14,25 25 14,-25-25-5,25 25-11,-24 25-4,-1-50 3,25 24 5,-75 26 10,51 24 2,-51-24-1,26 0 1,24-26-5,-25 26-11,25-50-4,1 0 2,-1 25 6,-50 0 11,1 24 3,24-24-5,26 25 0,-51-26-15,50 26-3,-24-50 4,24 0 10,0 25 0,-49 0-12,49-25 1,-25 25 12,-24 24 7,49-49-2,-25 0-4,1 25-13,-1 0-2,25-25 3,1 0 7,-100 49 9,49-24-16,1-25 11,-75 50 7,75-25-4,24-25-1,-24 0-14,49 0-2,0 0 4,0 0 9,0 0 0,0 0-12,-24 0 1,24 0 12,-49 0 7,24 0-4,25 0 0,-24 0-16,24 0 0,-25 0 9,25 0-5,1 0 11,-26 0 3,0 0 1,26 0-2</inkml:trace>
    </iact:actionData>
  </iact:action>
  <iact:action type="add" startTime="80765">
    <iact:property name="dataType"/>
    <iact:actionData xml:id="d5">
      <inkml:trace xmlns:inkml="http://www.w3.org/2003/InkML" xml:id="stk5" contextRef="#ctx0" brushRef="#br0">5383 9475 0,'0'25'626,"0"0"-616,0 0 37,0 0-45,0-1 39,0 1 160</inkml:trace>
    </iact:actionData>
  </iact:action>
  <iact:action type="add" startTime="82436">
    <iact:property name="dataType"/>
    <iact:actionData xml:id="d6">
      <inkml:trace xmlns:inkml="http://www.w3.org/2003/InkML" xml:id="stk6" contextRef="#ctx0" brushRef="#br0">5457 9897 0,'0'25'295,"0"0"-273,-24-1 271,-1 1-284,25 0 12,0 0 15,0 0 52,-25 0-29,0-1-37,25 1 4</inkml:trace>
    </iact:actionData>
  </iact:action>
  <iact:action type="add" startTime="84378">
    <iact:property name="dataType"/>
    <iact:actionData xml:id="d7">
      <inkml:trace xmlns:inkml="http://www.w3.org/2003/InkML" xml:id="stk7" contextRef="#ctx0" brushRef="#br0">5061 9401 0,'0'25'198,"0"0"-189,0 24 5,0-24 3,0 0 3,0 0-7</inkml:trace>
    </iact:actionData>
  </iact:action>
  <iact:action type="add" startTime="85409">
    <iact:property name="dataType"/>
    <iact:actionData xml:id="d8">
      <inkml:trace xmlns:inkml="http://www.w3.org/2003/InkML" xml:id="stk8" contextRef="#ctx0" brushRef="#br0">5061 10021 0,'0'50'236,"0"-1"-229,0-24 1,-25 25 12,25-25-17,0-1 18,0 1 2,0 0 6</inkml:trace>
    </iact:actionData>
  </iact:action>
  <iact:action type="add" startTime="87124">
    <iact:property name="dataType"/>
    <iact:actionData xml:id="d9">
      <inkml:trace xmlns:inkml="http://www.w3.org/2003/InkML" xml:id="stk9" contextRef="#ctx0" brushRef="#br0">4589 9451 0,'0'24'189,"0"1"-186,0 25 12,0-25 7,0-1-1,0 1 3</inkml:trace>
    </iact:actionData>
  </iact:action>
  <iact:action type="add" startTime="88110">
    <iact:property name="dataType"/>
    <iact:actionData xml:id="d10">
      <inkml:trace xmlns:inkml="http://www.w3.org/2003/InkML" xml:id="stk10" contextRef="#ctx0" brushRef="#br0">4614 9748 0,'0'25'183,"-25"0"-165,0 24-12,-24-24 8,49 0-7,-25 0 8,25 0 9,0-1-18</inkml:trace>
    </iact:actionData>
  </iact:action>
  <iact:action type="add" startTime="97288">
    <iact:property name="dataType"/>
    <iact:actionData xml:id="d11">
      <inkml:trace xmlns:inkml="http://www.w3.org/2003/InkML" xml:id="stk11" contextRef="#ctx0" brushRef="#br0">8260 10691 0,'-49'-25'178,"-75"-25"-170,49 26-1,-24-26 2,49 0-3,-24 1 0,-100-150 25,26 26 12,148 123-4,-25-99-35,25 100-1,0-1 3,149-322 46,-125 322-36,26-24-11,-50 49-3,25 0 4,24-24 3,75-26 13,75 51-1,-75 24 0,-50 0 3,-49 0-9,99 24-11,-49 26-2,-26-25 5,1 24 2,99 51 14,-50-1-3,-25 0 2,-24 0 1,-50-49-8,25 24-10,-25-24-3,0-25 4,0 49 4,-50 75 11,-49 0 0,-50 0 2,25-25-1,25-75-6,-50 50-12,75-74-1,24 0 2,25 0 5,-99 0 11,99-25 0</inkml:trace>
    </iact:actionData>
  </iact:action>
</iact:actions>
</file>

<file path=ppt/ink/inkAction7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0-04-12T15:07:40.138"/>
    </inkml:context>
    <inkml:brush xml:id="br0">
      <inkml:brushProperty name="width" value="0.05292" units="cm"/>
      <inkml:brushProperty name="height" value="0.05292" units="cm"/>
      <inkml:brushProperty name="color" value="#FFC000"/>
    </inkml:brush>
  </inkml:definitions>
  <iact:action type="add" startTime="73000">
    <iact:property name="dataType"/>
    <iact:actionData xml:id="d0">
      <inkml:trace xmlns:inkml="http://www.w3.org/2003/InkML" xml:id="stk0" contextRef="#ctx0" brushRef="#br0">10592 8607 0,'-25'0'183,"-24"0"-173,-26 0-1,-24 0 4,74 0-4,-49 0 1,49 0 0,0 0-6,0 0-1,-24 0 3,24 0 2,0 0 0,-49 0 23,24 0 10,0 0 20</inkml:trace>
    </iact:actionData>
  </iact:action>
  <iact:action type="add" startTime="90318">
    <iact:property name="dataType"/>
    <iact:actionData xml:id="d1">
      <inkml:trace xmlns:inkml="http://www.w3.org/2003/InkML" xml:id="stk1" contextRef="#ctx0" brushRef="#br0">11162 10790 0,'-24'0'206,"-1"0"-201,0-25 21,25 0-21,0 1 3,-25 24-1,25-50-1,0 25 11,0 0-4,0-49 11,75 0 20,-26 24-4,-24 50 21,149-74-59,-149 74 4,49 0 11,-49 0 3,0 0-4,24 0-14,-49 24 2,50-24 14,-50 25-9,25-25 2,-1 25 10,-24 0 1,25-25-5,-25 25-13,0-1 4,0 1 6,0 25 4,0-1 2,0-24 2,0 0 1,-25 0-4,1-25-1,-26 49-14,25-49 4,0 25 3,1 0 9,-1-25 3,0 0-2,0 25-4,0 0-13,1-25-2,-1 0 17,0 0 1,0 0-1,0 0 3,-24 0 1,24 0-3,0 0-3,0 0-12,0 0 20,1 0 10,-1 0-13,25-25 13,0 0 91,-25 0-104,25 0 0</inkml:trace>
    </iact:actionData>
  </iact:action>
  <iact:action type="add" startTime="94167">
    <iact:property name="dataType"/>
    <iact:actionData xml:id="d2">
      <inkml:trace xmlns:inkml="http://www.w3.org/2003/InkML" xml:id="stk2" contextRef="#ctx0" brushRef="#br0">18157 7491 0,'-24'0'205,"-51"0"-201,1 0 0,24 0 5,-24 0-2,-1 0 2,1 0-2,24 0 0,1 0 4,-1 0-4,0 25-4,1-25 4,-26 0 0,51 25 0,-100-25 24,-50 24 12,149 1-8,-173 0-32,148-25 2,-198 50 53,198-50-41,1 0-14,-1 0 1,1 24 12,-51 1 4,26-25 2,24 0 0,26 0-4,-26 0-15,25 0-1,-24 0 5,24 0 2,-99 25 13,0-25-2,0 0 4,24 25-3,76-25-4,-76 0-13,76 0-2,-51 25 5,26-25 1,-51 24 13,1 1 0,0-25 1,-75 50 0,50-50-1,75 0-4,-51 0-12,51 0-3,24 0 5,0 0 2,-74 0 12,25 0 0,24 0 1,25 0-4,0 25-14,1-25-2,-1 0 11,0 0-11,-25 0 20,1 24-2,-75-24 2,-50 25 1,50-25-3,74 0-3,-49 0-13,74 0-2,-24 0 5,24 0 3,-25 0 11,26 0-1,-1 0 6,0 0-14</inkml:trace>
    </iact:actionData>
  </iact:action>
  <iact:action type="add" startTime="98569">
    <iact:property name="dataType"/>
    <iact:actionData xml:id="d3">
      <inkml:trace xmlns:inkml="http://www.w3.org/2003/InkML" xml:id="stk3" contextRef="#ctx0" brushRef="#br0">11460 11162 0,'-74'0'190,"24"0"-180,-24 0 2,24 0-2,-24-25 3,24 25-6,0-25-4,26 1 1,-26 24 5,-24-50-1,49 25 5,0 25-5,-25-49-4,1-1 6,-1 0 5,-49-98 29,25-1 16,74 99-39,0-24 1,0 49 0,0 0-5,0 0-13,0 1-2,24-26 11,-24 25 1,25 0-3,25-49 8,49 24 4,-49 1 0,-1 24-8,50-25-11,-74 50-2,50 0 4,-26-25 5,100-24 10,0 49 0,-50 0 0,-24 0 4,-26 0-8,1 0 1,-1 0-13,1 25-2,-25-25 2,0 0 9,24 24-11,-24-24 3,0 25 1,74 50 16,25-26 0,-99 1-6,0-25 2,-1 0-15,1-1-2,0 1 5,0 0 7,0 25 2,-1 49 6,1-50 0,-25 1-5,0 0-14,0-1 0,0 1 1,0-25 9,0 24 8,0 26-1,-25-26 2,-49 26 1,24-26-4,26-49 0,-76 75-15,76-75-2,-51 49 4,50-49 3,-74 25 12,-25 0 1,-25 0 2,50-25-6,50 0 0,-26 0-13,50 0-2,-24 0 2,24 0 4,-25 0 12,25 0-14,-49 0 7,24-25 9,1 25-2,-1 0-3,1-25-13</inkml:trace>
    </iact:actionData>
  </iact:action>
  <iact:action type="add" startTime="140705">
    <iact:property name="dataType"/>
    <iact:actionData xml:id="d4">
      <inkml:trace xmlns:inkml="http://www.w3.org/2003/InkML" xml:id="stk4" contextRef="#ctx0" brushRef="#br0">14982 10567 0</inkml:trace>
    </iact:actionData>
  </iact:action>
  <iact:action type="add" startTime="143043">
    <iact:property name="dataType"/>
    <iact:actionData xml:id="d5">
      <inkml:trace xmlns:inkml="http://www.w3.org/2003/InkML" xml:id="stk5" contextRef="#ctx0" brushRef="#br0">7665 10542 0,'50'0'236,"-1"0"-231,26 0 4,-26 0 1,1 0-7,-1 0 6,1 0-2,0 0 1,-26 0-1,26 0 0,-25 0 7,0 0 2,0 0 6,-1 0-9,1 0 83</inkml:trace>
    </iact:actionData>
  </iact:action>
  <iact:action type="add" startTime="145020">
    <iact:property name="dataType"/>
    <iact:actionData xml:id="d6">
      <inkml:trace xmlns:inkml="http://www.w3.org/2003/InkML" xml:id="stk6" contextRef="#ctx0" brushRef="#br0">8657 10096 0,'0'24'263,"0"1"-252,0 0 1,0 0-5,0 0 0,0 24 9,-25-24-10,25 0 3,0 24-3,0-24 9,0 0 18,0 74-27,0-74 0,0 25 26,0 74 11,0-25 16,0-25-39,0-49 3,0 0-1,0 24-3,0-24 12,0 0-9,0 0 7,0 0 15,0-1-22,0 1 0</inkml:trace>
    </iact:actionData>
  </iact:action>
  <iact:action type="add" startTime="149017">
    <iact:property name="dataType"/>
    <iact:actionData xml:id="d7">
      <inkml:trace xmlns:inkml="http://www.w3.org/2003/InkML" xml:id="stk7" contextRef="#ctx0" brushRef="#br0">9352 10864 0,'0'25'186,"-25"0"-179,25 0-1,-25-25 0,0 49 2,0-24-1,25 0 4,-49-25 0,49 50-4,-50-26-3,25 1 1,-24 25 6,-50 0 1,-50 24 15,99-49 13,-123 49-36,148-49-2,0-25 5,-248 74 44,248-74-34,-49 0-12,49 0-3,0 0 3,-24 0 5,-26 0 11,-24-24 2,0-1-3,49 0 1,1 25-4,-26-50-12,50 50-3,1-24 5,-26-1 3,-49-50 10,0 1 1,-1-1 1,76 51 1,-26-1-7,50-25-11,-25 50-3,25-25 3,-25 1 9,0-1 3,25-50 5,0-49-1,0 50 0,0 24-4,0-49-12,0 50-3,25-1 6,0 25 1,0-148 12,49 73 0,-74 76-15,75-26 9,-50 0 7,-1 25-5,76-24-14,-51 24 0,-24 0 3,25 0 4,74-49 12,24 49-1,-48-24 0,-26 49 1,-49-25-6,0 0-11,24 25-3,-24-25 2,0 25 9,74 0 8,50 0-1,-50 0 2,0 0 0,-74 0-5,50 25-12,-51-25-4,1 25 4,25-25 6,-1 25 10,26 24 0,-26 26 2,75 73-2,-49 1-1,-50-99-3,24 74-12,-24-74-2,0-1 2,0-24 7,0 49 9,-25-49-15,0 25 8,0-1 8,0 1-3,0 0 1,0-26 2,0 1-3,0 50 4,0-51-1,0 1-5,0 0-13,0 0 10,0 0 1,0-1-1,0 1 8,0 25 67</inkml:trace>
    </iact:actionData>
  </iact:action>
  <iact:action type="add" startTime="151698">
    <iact:property name="dataType"/>
    <iact:actionData xml:id="d8">
      <inkml:trace xmlns:inkml="http://www.w3.org/2003/InkML" xml:id="stk8" contextRef="#ctx0" brushRef="#br0">10815 10815 0,'-49'0'206,"-1"0"-197,0 0-3,1 0 2,-1 0-1,-24-25-1,24 0 1,1 25 1,-1 0-1,25 0 1,-25 0-1,1 0 0,24 0 1,0 0 30,-124-25-36,75 25 39,-25-24 4,-25 24 15,99 0-40,0 0 1,0 0-3,1 0 8,-1 0-3,0 0-2,0 0 195,0 0-195,1 0 0,-1 0 0</inkml:trace>
    </iact:actionData>
  </iact:action>
  <iact:action type="add" startTime="155855">
    <iact:property name="dataType"/>
    <iact:actionData xml:id="d9">
      <inkml:trace xmlns:inkml="http://www.w3.org/2003/InkML" xml:id="stk9" contextRef="#ctx0" brushRef="#br0">12452 10691 0,'75'0'221,"-1"0"-214,-24 0 0,24 0 0,1 0 1,24 0-1,-25 0 0,-24 0 1,24 0-2,-49 0 1,25 0 1,-26 0-2,1 0 3,0 0-2,0 0 22,49 0 11,-24 0 2</inkml:trace>
    </iact:actionData>
  </iact:action>
  <iact:action type="add" startTime="159777">
    <iact:property name="dataType"/>
    <iact:actionData xml:id="d10">
      <inkml:trace xmlns:inkml="http://www.w3.org/2003/InkML" xml:id="stk10" contextRef="#ctx0" brushRef="#br0">13990 10492 0,'25'0'190,"25"0"-182,-1 0 0,1 0-3,-25 0 3,-1 0 1,26 0 1,0 0 1,-26 0 5,1 0-9,0 0 10,0 0-13,0 0 20,-1 0 19,1 0 16</inkml:trace>
    </iact:actionData>
  </iact:action>
  <iact:action type="add" startTime="161246">
    <iact:property name="dataType"/>
    <iact:actionData xml:id="d11">
      <inkml:trace xmlns:inkml="http://www.w3.org/2003/InkML" xml:id="stk11" contextRef="#ctx0" brushRef="#br0">14189 10220 0,'0'24'199,"0"26"-192,0-25 0,0 0 0,0 24 2,0-24-3,0 74 25,0-49 12,0-25 185,0-1-206,0 1-6,24 25 5,-24-25 3,0-1-19,0 1 16,0 0 8</inkml:trace>
    </iact:actionData>
  </iact:action>
  <iact:action type="add" startTime="163008">
    <iact:property name="dataType"/>
    <iact:actionData xml:id="d12">
      <inkml:trace xmlns:inkml="http://www.w3.org/2003/InkML" xml:id="stk12" contextRef="#ctx0" brushRef="#br0">15181 10393 0,'0'50'205,"0"-1"-198,0 1 0,0 0 0,0-1 1,0-24-2,0 0 2,0 0 0,0-1-1,0 1 0,0 0 8,0 0-8,0 0 8,0-1-8,0 1 16,0 0 19,0 0-11,0 24 0,0-24-13,0 0 7,0 0-9</inkml:trace>
    </iact:actionData>
  </iact:action>
  <iact:action type="add" startTime="164037">
    <iact:property name="dataType"/>
    <iact:actionData xml:id="d13">
      <inkml:trace xmlns:inkml="http://www.w3.org/2003/InkML" xml:id="stk13" contextRef="#ctx0" brushRef="#br0">15429 11286 0,'-50'25'182,"-49"0"-170,-149 0 3,25 24 4,148-24-7,-49 0-9,75-25 4,-1 0 7,0 0 2,-49 0-14,50 0 2,-51-25 13,-24 0-1,-248-173 36,348 148-46,-51-24 8,-24-26 7,0 26-1,74 24 4,0 26-8,-25-1-12,26 0-1,24 0 3,-25 0 3,0-24 12,0-1 1,0 25-1,25 1-4,0-1-12,0 0 1,0 0 9,0 0 4,0-49 1,50 0 2,0-1-2,24 1 3,-49 49-6,99-49-13,-74 24-1,-1 25 2,50-25 5,75-49 11,24 25 0,-24-1 1,-25 75 0,-75 0-5,125 0-13,-125 0-1,1 0 4,24 0 1,74 50 14,-24-25-2,-25 24 1,-25-24 3,-74 0-8,74 25-12,-74-26-1,25-24 2,-25 50 6,74 0 9,0 24 1,25 1 1,-99-51-1,0 1-3,24 25-14,-24-25-1,0-1 3,-25 51 3,50 98 12,-75 1-1,0-25 3,-25-50 0,26-74-7,-51 49-12,50-49-2,-24 25 6,24-25 1,-124 49 11,0 0 1,50-49 1,0-25 3,74 0-20,-25 0 9,1 0 5,-26 0-2,26 0-16</inkml:trace>
    </iact:actionData>
  </iact:action>
  <iact:action type="add" startTime="169179">
    <iact:property name="dataType"/>
    <iact:actionData xml:id="d14">
      <inkml:trace xmlns:inkml="http://www.w3.org/2003/InkML" xml:id="stk14" contextRef="#ctx0" brushRef="#br0">12328 10840 0,'50'0'204,"24"0"-198,1 0 1,-26 0 0,1 0 1,24 0-1,-24-25 0,24 25 1,-24 0-1,0 0 3,-26 0-6,1 0 4,25 0-1,-25 0 1,49 0 25,50 0 9,0 0 1,25 0 17,-124 0-38</inkml:trace>
    </iact:actionData>
  </iact:action>
  <iact:action type="add" startTime="171100">
    <iact:property name="dataType"/>
    <iact:actionData xml:id="d15">
      <inkml:trace xmlns:inkml="http://www.w3.org/2003/InkML" xml:id="stk15" contextRef="#ctx0" brushRef="#br0">10493 10567 0,'-25'0'338,"-25"0"-330,26 0-1,-26 25 0,0-25 0,1 0 1,-1 24-2,-124 1 25,50-25 9,75 0 3,-75 0 20,99 0-45,0 0-14,0 0-2,1 0 34,-1 0-30,0 0 11,0-25 3,-24 1 1,24 24-3,0 0-13,0 0 2,0 0 22,1 0-19,-1 0 225,25-25-214,0 0 8</inkml:trace>
    </iact:actionData>
  </iact:action>
  <iact:action type="add" startTime="175365">
    <iact:property name="dataType"/>
    <iact:actionData xml:id="d16">
      <inkml:trace xmlns:inkml="http://www.w3.org/2003/InkML" xml:id="stk16" contextRef="#ctx0" brushRef="#br0">6896 10195 0,'50'0'213,"24"0"-205,0-25-2,1 25 1,-1 0 1,1-25-1,-1 25 2,-24-25-2,24 1 0,1 24-1,-51 0 5,26 0-6,-25 0 2,49 0 25,1 0 10,-51-25 1,150-248 18,-100 174-37,-74 74-19,75-50 9,-25 1 4,-26 24 4,1 26-4,0-26-15,-25 25 1,25 0 12,0-24 9,-1-1-7,-24 25 0,25 1-13,0 24-2,-25-25 2,25-25 8,-25 25 4,49 1 3,-24-1 4,0 0-4,-25 0 0,0 0 0,25 0-15,0 1 2,-25-1 2,24-50 12,26-24 1,-50 0-1,25 74-3,24-74-14,-24 49-1,0 26 3,-25-26 3,50-49 11,-26 49 1,1-24 6,25 74-24,-50-25 5,25 0-1,24 0 13,-24-24-3,49 24-11,-74 0-4,50 0 2,-25 0 7,49-24 9,50-26 6,-24 1-7,-51 24 1,1 26-2,-1 24-13,1-25-3,-25 25 2,0-25 11,24 25 0,26-25-13,-1 0 3,0 25 12,75-24 5,-99-26-2,-1 50-2,51-25-12,-75 25-4,49-25 4,0 25 9,1 0 1,49 0 4,-25 0 1,-25 0 0,-49 0-3,25 0-14,-1 0-3,-24 0 5,50-24 10,-26 24-1,75 0 7,0 0 1,-49 0-18,-1 24 11,25 1 4,-49-25-2,24 25-15,-24 0 0,-25-25 4,49 25 8,-24-1 0,49 26 6,25 0 1,-99-26 0,0-24-6,24 25-11,-24 0 5,0-25 4,0 0 0,24 25-11,-24 0 1,50 24 12,24 1 4,-50 24 3,-24-49-6,50 50-14,-51-26-1,26-24 6,-25 49 5,24-24 1,26 49-10,-50-49 0,49 49 13,0 0 4,-24-49 2,-25-25-7,24 49-12,-24-49 5,0 0 0,49 49 16,-49-49-16,0 0 0,74 49 12,-24 1 1,-50-51-5,49 51-13,-24-50-2,-26 24 4,1-24 4,124 74 12,-25 25-1,-25-49 0,0-26 0,1 26 0,-51-75-3,51 49-13,-51-49-3,1 25 11,-25-25-11,74 50 18,0-50 4,-25 0-3,-24 0-4,24 24-14,-49-24 0,25 0 3,-25 0 10,24 0-1,26 0 6,-1 0 0,-24 0 2,24 0-3,-49 0-3,24 0-13,1 0-2,-25 0 12,0 0 7,0 0-13,-1 0 15</inkml:trace>
    </iact:actionData>
  </iact:action>
  <iact:action type="add" startTime="178999">
    <iact:property name="dataType"/>
    <iact:actionData xml:id="d17">
      <inkml:trace xmlns:inkml="http://www.w3.org/2003/InkML" xml:id="stk17" contextRef="#ctx0" brushRef="#br0">11088 6970 0,'0'75'176,"25"222"-160,0-74-4,-25-24 5,0 123-3,0-74 1,0 25 0,0-174-7,0 224 22,0-149 13,24-1 18,-24-148-55,0 49 8,0-24 8,0-25-2,0 0 1,25 24 2,-25 26-5,50 123 2,-25-99 2,-25-49 0,0-25-1,0 0 1,0-1 0,0 1 13,24 0-33,1 0 20,0 0 1,0-25-2,-25 49-5,0-24-13,0 0 16,0 0 3</inkml:trace>
    </iact:actionData>
  </iact:action>
  <iact:action type="add" startTime="180938">
    <iact:property name="dataType"/>
    <iact:actionData xml:id="d18">
      <inkml:trace xmlns:inkml="http://www.w3.org/2003/InkML" xml:id="stk18" contextRef="#ctx0" brushRef="#br0">11038 9922 0,'-24'0'192,"-51"0"-185,1-25-1,-1 25 0,-24 0 5,25-25-6,-249 25 27,-545 0 11,273-25 0,520 25 15,-247-49-55,272 24 3,-49 25 16,50 0-20,-1 0 3,-25 0 1,51 0 16,-1 0-5,0 0-12,0 0 2,0 0 38,1 0-16,-26 0-7,25 0 0,0 0-4</inkml:trace>
    </iact:actionData>
  </iact:action>
  <iact:action type="add" startTime="182993">
    <iact:property name="dataType"/>
    <iact:actionData xml:id="d19">
      <inkml:trace xmlns:inkml="http://www.w3.org/2003/InkML" xml:id="stk19" contextRef="#ctx0" brushRef="#br0">11634 9922 0,'99'-50'178,"50"1"-169,0 24-3,24 0 1,-24 25 1,25-25 0,-50 25-1,198 0 20,-223 0 10,199 0-34,-224 0 3,274 0 47,-199 0-27,-125 0-11,51 0-12,-26 0 3,1 0 8,24 0 9,-49 0-3,0 0-2,0 0-14,0 0 15,-1 0 1,1 0 1,25 0 2,-25 0-2,24 0-4,-24-25-12,0 25-3,0 0 17</inkml:trace>
    </iact:actionData>
  </iact:action>
</iact:actions>
</file>

<file path=ppt/ink/inkAction8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0-04-12T15:10:45.919"/>
    </inkml:context>
    <inkml:brush xml:id="br0">
      <inkml:brushProperty name="width" value="0.05292" units="cm"/>
      <inkml:brushProperty name="height" value="0.05292" units="cm"/>
      <inkml:brushProperty name="color" value="#FFC000"/>
    </inkml:brush>
  </inkml:definitions>
  <iact:action type="add" startTime="3650">
    <iact:property name="dataType"/>
    <iact:actionData xml:id="d0">
      <inkml:trace xmlns:inkml="http://www.w3.org/2003/InkML" xml:id="stk0" contextRef="#ctx0" brushRef="#br0">6549 6499 0,'-25'0'248,"-49"0"-224,-50 0-3,0 0 1,-1 0 0,101 0 0,-26 0-1,25 0-18,0 0 3,-49 0 43,74-25-47,-50 25 13,50-25-6,-24 0 13,-26-24-1,25-1-6,-24 25 1,-1-24 7,25-26-4,0 26 3,1-26-1,-1 51 0,25-1-3,-25 0-14,25 0-1,0 0 11,0 1 1,0-1-1,0-25 2,0 25 4,0 0 3,50-49-20,-50 49 9,24-24 4,1-1 6,25-24 0,49 24-2,-25 0-3,-24 26 3,-25 24-4,0-25-14,24 0 2,50 0 19,-74 25-17,50 0 11,-1-25 10,-24 25-7,-1 0-17,-24 0 4,0 0 9,25 0 7,-1 0 4,1 25-6,-50 0 2,25-25-3,-1 25-17,-24 0 3,50 24 13,0 1 2,-1 49 6,-24-49 1,0-1-4,-25 1-22,0-25 2,0 24 25,0 51 1,0-26-5,0-24 1,0-26 0,-25 26-5,0-25-14,25 0 9,-49 24 9,-1-24 1,0 25 2,26-1 0,-1-49-4,0 0-2,-25 25-1</inkml:trace>
    </iact:actionData>
  </iact:action>
  <iact:action type="add" startTime="13043">
    <iact:property name="dataType"/>
    <iact:actionData xml:id="d1">
      <inkml:trace xmlns:inkml="http://www.w3.org/2003/InkML" xml:id="stk1" contextRef="#ctx0" brushRef="#br0">18207 6276 0,'50'0'205,"24"0"-194,0 0 1,-24 0-2,24 0-3,1 0 5,-1 0-4,1 0-5,-1 0 2,-24 0 5,49 0 2,-49 0-4,49 0 21,25 0 14,25 0 18,-100 0-40,50 0 2,1 0-3,-51 0 2,-24 0-4,49 0-13,-24 0-3,0 0 5,-25 0 0,74 0 14,25 0 2,-25 0-3,-25 0 2,-24 0-5,0 0-11,-26 0-2,26 0-2,-25 0 5,0-25 1,49 25 8,25 0 7,0 0-2,-49 0-1,0 0-1,-25 0-16,-1 0-1,1-25 4,25 25 4,-1 0 11,1 0 1,-25 0 0,0 0-1,-1 0-3</inkml:trace>
    </iact:actionData>
  </iact:action>
  <iact:action type="add" startTime="15541">
    <iact:property name="dataType"/>
    <iact:actionData xml:id="d2">
      <inkml:trace xmlns:inkml="http://www.w3.org/2003/InkML" xml:id="stk2" contextRef="#ctx0" brushRef="#br0">11435 7466 0,'-49'0'161,"-1"0"-144,0 0-4,-74 0-10,75 0 3,-75 0 9,49 0-2,1 0 1,0 0-10,24 25 2,-74-25 8,0 0 0,-25 0 2,-149 25 45,224-25-42,24 0 2,26 0 1,-1 0 1,0 0-2,0 0-4,0 0 4,1 0 1,-1 0 28,0 0-36,0 25 9,0-25-7,1 0 6,-1 0 1</inkml:trace>
    </iact:actionData>
  </iact:action>
  <iact:action type="add" startTime="26374">
    <iact:property name="dataType"/>
    <iact:actionData xml:id="d3">
      <inkml:trace xmlns:inkml="http://www.w3.org/2003/InkML" xml:id="stk3" contextRef="#ctx0" brushRef="#br0">17165 8731 0,'25'0'257,"49"0"-247,50 0 3,-49 0-4,-26 0 2,1-25-2,24 25-6,-49 0 2,25 0 5,0 0 2,-26 0 6,1 0 23,124-49-39,-99 24 2,173-49 55,-198 74-42,49 0-13,-49-25-2,24 25 5,1 0 1,74-25 14,-25 0 0,25 0-1,0 1 1,-74 24-5,24-25-13,-24 25-2,-25 0 5,0 0 1,49 0 14,-24-25 0,49 25 0,0 0 0,-49 0-16,-26 0 5,100 0 10,-49 0-1,24 0 2,-24 0-1,-26 0 2,-24 0-3,0 0-1,0 0 52,-1 0-62,1 0-1,0 0 10,0 0-1,0 0-14,-1 0 8,1 0 9,0 0-10</inkml:trace>
    </iact:actionData>
  </iact:action>
  <iact:action type="add" startTime="30310">
    <iact:property name="dataType"/>
    <iact:actionData xml:id="d4">
      <inkml:trace xmlns:inkml="http://www.w3.org/2003/InkML" xml:id="stk4" contextRef="#ctx0" brushRef="#br0">11187 9699 0,'-124'0'202,"0"0"-198,-25 0 9,-49-25-10,124 25 3,-1-25 8,1 25 1,-75 0-13,99 0 3,-99 0 12,75-25-12,24 25 10,26 0-1,-76 0-12,76 0 12,-26 0 33,25 0-25,0 0 196</inkml:trace>
    </iact:actionData>
  </iact:action>
  <iact:action type="add" startTime="48212">
    <iact:property name="dataType"/>
    <iact:actionData xml:id="d5">
      <inkml:trace xmlns:inkml="http://www.w3.org/2003/InkML" xml:id="stk5" contextRef="#ctx0" brushRef="#br0">4515 10964 0,'-25'0'226,"-25"0"-213,-24 0-1,49 0 0,0 0-2,1 0-8,-1 0 3,0 0 15,-25 0 5,26 0-20,-1 0 17,0 0 17,-74 0-37,74 0 15,-25 0 29,25 0-25,75 0 314,149 0-322,-125 0 2</inkml:trace>
    </iact:actionData>
  </iact:action>
  <iact:action type="add" startTime="50189">
    <iact:property name="dataType"/>
    <iact:actionData xml:id="d6">
      <inkml:trace xmlns:inkml="http://www.w3.org/2003/InkML" xml:id="stk6" contextRef="#ctx0" brushRef="#br0">6549 10914 0</inkml:trace>
    </iact:actionData>
  </iact:action>
  <iact:action type="add" startTime="50388">
    <iact:property name="dataType"/>
    <iact:actionData xml:id="d7">
      <inkml:trace xmlns:inkml="http://www.w3.org/2003/InkML" xml:id="stk7" contextRef="#ctx0" brushRef="#br0">6549 10914 0,'-50'0'190,"-247"0"-160,197 0-28,26 0 4,-149 0 18,24 0 3,125-50-5,49 50 1,0-24-7,0-1-12,1 25 14,-1-50 3,0-24 1,25-25-1,0 24 1,0 50-4,0-24-15,25-1 5,24-24 8,51-1 4,-51 26-1,150-26-16,-100 51-1,25-26 5,50 25 9,-1 25 4,-49 0 2,-99 0 0,74 0-19,-74 0 9,49 0 3,75 0 8,-50 0 5,-24 50-26,-50-50 3,124 124 19,-25 25 3,-75-100-3,1 50-22,-25-49 2,-1 24 23,1 1-2,-25-50-1,0-1-5,0 1-1,-49 0-14,24-25-2,-50 50 4,-98-1 11,-26 26 9,150-75-4,-150 0-20,150 0 21,-51 24-20,76-24 27,-125 0-27,99 0 2,25 0 18,-24 0-1,-50 0-21,74 0 5</inkml:trace>
    </iact:actionData>
  </iact:action>
  <iact:action type="add" startTime="53980">
    <iact:property name="dataType"/>
    <iact:actionData xml:id="d8">
      <inkml:trace xmlns:inkml="http://www.w3.org/2003/InkML" xml:id="stk8" contextRef="#ctx0" brushRef="#br0">18976 10939 0,'-25'0'221,"-74"25"-203,-75-1 1,50 26 1,99-50 3,-74 0-21,74 0 5,-49 0 9,24 0 0,-24 0 3,0 0 39,123 0 67,75 0-123,75 25 14,49-25 6,0 0-1,0 25 1,-174-25-16,100 0 12,-1 0 0,-49 0 4,-74 0-6,25 0-11,-26 0-3,1 0 4,-1 0 8,-24 0 1,50 0-12,-51 0 2,51 0 11,-50 0 5,-1 0 0,1 0-3,0 0-15,0 0 7,0 0 11,-1 0 1,1 0 5,0 0-9,0 0 3</inkml:trace>
    </iact:actionData>
  </iact:action>
  <iact:action type="add" startTime="58725">
    <iact:property name="dataType"/>
    <iact:actionData xml:id="d9">
      <inkml:trace xmlns:inkml="http://www.w3.org/2003/InkML" xml:id="stk9" contextRef="#ctx0" brushRef="#br0">6202 11832 0,'-75'0'199,"-247"25"-180,-150 24 2,175 1 1,123-50-1,25 0 6,100 0-11,-26 0-14,50 0 3,-24 0 10,-100 0 39,124 0-48,0 0 8,1 0 8,-1 0-1,0 0 38,0 0-45,0 0 5,1 0 0,-1 0 4,0 0 13,0 0-15,0 0-4,1 0 3,-26 0 3,25 0-2</inkml:trace>
    </iact:actionData>
  </iact:action>
  <iact:action type="add" startTime="63201">
    <iact:property name="dataType"/>
    <iact:actionData xml:id="d10">
      <inkml:trace xmlns:inkml="http://www.w3.org/2003/InkML" xml:id="stk10" contextRef="#ctx0" brushRef="#br0">6648 13370 0,'-74'0'219,"-100"-25"-191,124 0-3,-74 0-23,75 1 3,-75-26 18,24-25 6,26 26-7,24-50-1,-49-75 33,74 149-42,25 0 5,0-24 11,0-1-4,0 25-3,0-24 0,50 24 0,0 0-1,49-49-17,-74 49 4,49 0 15,-49 25 1,74-25-21,-49 1 3,-1-1 16,1 25 2,49-50-21,-74 50 3,99 0 17,0 0 2,50 0 2,-75 0-1,25 50 2,-25 24 1,-74-74-6,25 50-19,-50-25 3,74 24 20,-74-24-2,50 99-22,-26-50 5,1 26 15,0-26 7,-25-24-7,0 49-19,0-74 1,0 49 28,-25 1-6,0-75-5,1 49-17,24-24 1,-50-25 13,0 50 3,-99 24 2,-74-24 6,74-26-2,50-24 3,25 0-5,49 0 1,0 0-3,0 0-20</inkml:trace>
    </iact:actionData>
  </iact:action>
  <iact:action type="add" startTime="68555">
    <iact:property name="dataType"/>
    <iact:actionData xml:id="d11">
      <inkml:trace xmlns:inkml="http://www.w3.org/2003/InkML" xml:id="stk11" contextRef="#ctx0" brushRef="#br0">18703 13469 0,'-25'0'206,"-99"0"-189,50 0 3,24 0 2,25 0-1,1 0-3,73 0 75,125 0-76,248 0 16,-348 0-11,149 50-19,-148-50 3,73 24 9,26 1 1,49 0 6,-148-25-17,74 0 11,-50 0 4,-50 0-1,26 0-15,-26 0-1,-24 0 1,0 0 6,49 0 12,-24 0-1,-25 0 2</inkml:trace>
    </iact:actionData>
  </iact:action>
  <iact:action type="add" startTime="72330">
    <iact:property name="dataType"/>
    <iact:actionData xml:id="d12">
      <inkml:trace xmlns:inkml="http://www.w3.org/2003/InkML" xml:id="stk12" contextRef="#ctx0" brushRef="#br0">6400 14461 0,'-124'0'192,"-99"-25"-191,24 1 11,1 24-4,-1 0-2,75 0-4,-24 0 4,48 0 3,26 0-2,24 0 3,-24 0 3,24 0-7,25 0 5,1 0 0,-1 0 12,0 0 19,0 0 83,0 0-101,1 0-23,-76 0 14,-48 49 5,-1-24 4,50 25-3,24-50-1,26 0-1,-26 0-16,50 0 0,-24 0 2,24 0 10,-25 0 1,25 0 5,1 0 1,-1 0 22,0 0-27,-49-25 4,24 0 0,25 25 0,0 0 1,1 0 1,-1 0-7</inkml:trace>
    </iact:actionData>
  </iact:action>
</iact:actions>
</file>

<file path=ppt/ink/inkAction9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0-04-12T15:16:55.6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63850">
    <iact:property name="dataType"/>
    <iact:actionData xml:id="d0">
      <inkml:trace xmlns:inkml="http://www.w3.org/2003/InkML" xml:id="stk0" contextRef="#ctx0" brushRef="#br0">18182 12229 0,'0'25'252,"0"24"-247,0-24 4,0 0-3,25 0 1,-25-1 4,0 1-7,0 0 21,0 0-6,0 0-12,25 24 16,-25 50 21,0-74 14,25 273-55,-1-224 1,1 75 12,0 124 5,0-149-14,0-50 7,-1 1 3,1 24-14,-25-74 0,0 24 5,25 1 2,0 99 10,24 74 0,-24-74 1,0-25-2,-25 50-16,0-100-1,25-24 4,-25 24 9,25 0 2,-25 1-15,0-26 3,0 51 10,24 24 7,1 0-2,0-99-2,-25 99-15,25 0 6,-25-75 2,0 150 10,25-75 0,-25-25 0,0-25 1,0-49-1,0 25-4,0-25-11,0-1-4,24 1 5,-24 25 1,25 49 14,0 25-2,-25 25 5,0-124-20,0 24 7,0-24 6,0 74-13,0-74-3,0 0 4,0 24 4,0 1 10,0-25 2</inkml:trace>
    </iact:actionData>
  </iact:action>
  <iact:action type="add" startTime="66404">
    <iact:property name="dataType"/>
    <iact:actionData xml:id="d1">
      <inkml:trace xmlns:inkml="http://www.w3.org/2003/InkML" xml:id="stk1" contextRef="#ctx0" brushRef="#br0">18033 10914 0,'25'0'250,"0"0"-239,0 0-7,0 0 3,-1 0-1,1 0 3,25 0 6,-25 0 0,-1 25-8,-24 0 0,25 24 1,-25 1-1,0 148 23,0-98 13,0-51-1,25-49 57,0 25-97,0 0 19,-1 0-1,1-1 4,25 1-3,-50 25-1,25-25-2,-1-25-13,-24 24-3,25 1 3,-25 0 8,0 0 4,0 0 7,0-1-4,-25 1 1,1-25-4,-26 25-11,50 0-4,-25-25 3,0 25 5,1-25 10,-1 0 4,25 24 46</inkml:trace>
    </iact:actionData>
  </iact:action>
  <iact:action type="add" startTime="69054">
    <iact:property name="dataType"/>
    <iact:actionData xml:id="d2">
      <inkml:trace xmlns:inkml="http://www.w3.org/2003/InkML" xml:id="stk2" contextRef="#ctx0" brushRef="#br0">6648 12229 0,'0'25'168,"0"49"-158,0 0 3,0 26-6,-25 24-4,0-50 3,25 50 3,-24 149 6,24-124-7,0 74 4,0-124-4,0 174 20,-25 99 16,25-298-41,0 26 3,0 470 44,-25-421-27,25-25-3,0-25 1,0-49-2,0 24-15,0 1-1,0-26 2,0 26 5,0 173 10,25-50 4,-25 1-3,0-50-1,0-75-3,0 50-12,0-50-3,0 1 5,0-1 3,0 100 10,0-50 2,0-25-1,0-25-1,0-49-2,25 50-13,-25-51-2,0 1 3,0 0 3,24 0 10</inkml:trace>
    </iact:actionData>
  </iact:action>
  <iact:action type="add" startTime="71030">
    <iact:property name="dataType"/>
    <iact:actionData xml:id="d3">
      <inkml:trace xmlns:inkml="http://www.w3.org/2003/InkML" xml:id="stk3" contextRef="#ctx0" brushRef="#br0">6549 11112 0,'-25'0'256,"-25"25"-247,1 0-1,24-25-2,0 0 1,0 0 0,1 0 1,-1 0 7,0 0-9,0 0 4,25 25-5,-25-25 3,-24 0 23</inkml:trace>
    </iact:actionData>
  </iact:action>
  <iact:action type="add" startTime="72667">
    <iact:property name="dataType"/>
    <iact:actionData xml:id="d4">
      <inkml:trace xmlns:inkml="http://www.w3.org/2003/InkML" xml:id="stk4" contextRef="#ctx0" brushRef="#br0">6549 10616 0,'49'0'176,"1"0"-169,-25 0 4,0 0-4,-1 0-2,1 0 2,0 50 1,0-25 0,-25 0-2,25 49 2,-1-24-1,-24-26-1,0 1 4,-24 99 26,-1-124 2,-25 99-34,50-74 4,25-25 73,0 0-69,24 0 9,26 0 0,-50 0 1,24 25-1,-24 0-1,-25 25 1,0-26-3,0 1-16,0 0 3,-25 49 10,0 26 8,1-76-1,24 1-2,0 0-1</inkml:trace>
    </iact:actionData>
  </iact:action>
  <iact:action type="add" startTime="74709">
    <iact:property name="dataType"/>
    <iact:actionData xml:id="d5">
      <inkml:trace xmlns:inkml="http://www.w3.org/2003/InkML" xml:id="stk5" contextRef="#ctx0" brushRef="#br0">6549 17661 0,'173'0'170,"100"0"-165,-74 25 5,74-25-5,-1 49 5,-24-24-5,670 74 27,248 1 10,-397-76 3,-620 1 11,917-25-53,-917 0 3,99 0 10,-24 0 5,-100 0-4,99-25-12,-99 25-3,25-24 2,-25-1 7,322-25 10,75-49 1,-149-50 0,-74 25-2,-125 50 0,-24 24 0,74-49-16,-123 74-2,24-25 3,-50 1 5,174-26 11,-74 26 1,-125 49-16,51-25 9,-1 0 6,-25 25-3,26 0-13,-26 0-3,-24 0 3,24 0 5,75 0 11,-25 25 2,25 25-3,-100-26 1,1-24-1,49 50-17,-99-25 3,50 0 5,24 24 10,25 1 2,1 24-2,-51-49-1,-24 0-3,25 0-13,-26-25-2,-24 24 4,25-24 4,50 25 12,-51-25 1,26 0-1,-25 0-3,0 0 0,24 0-15,-49-25-2,25 1 2,0 24 9,24-25 5,1-25 8,-25 50-24,0-25 5,-1 1 15,-24-1-12,25 0 11,0 25-3,0-25 2,0 0 3,-1 1-2</inkml:trace>
    </iact:actionData>
  </iact:action>
  <iact:action type="add" startTime="77711">
    <iact:property name="dataType"/>
    <iact:actionData xml:id="d6">
      <inkml:trace xmlns:inkml="http://www.w3.org/2003/InkML" xml:id="stk6" contextRef="#ctx0" brushRef="#br0">10369 17587 0,'-25'0'183,"-25"0"-175,25 0 0,1 0-1,-1 0 3,0 0 2,0 0 10,25-25-16,0 0 8,0-50 14,0 26 11,50-100-36,-50 124 3,74 0 31,75 149 23,-124 25-39,25-49 1,-50 24-2,0-25 1,0-50-3,0 100-13,0-74-3,0-51 4,0 26 3,0 0 12,0-26 0,0 1 1</inkml:trace>
    </iact:actionData>
  </iact:action>
  <iact:action type="add" startTime="79134">
    <iact:property name="dataType"/>
    <iact:actionData xml:id="d7">
      <inkml:trace xmlns:inkml="http://www.w3.org/2003/InkML" xml:id="stk7" contextRef="#ctx0" brushRef="#br0">10989 17636 0,'-50'0'198,"25"0"-189,1 0-1,-1 0-1,0 0 3,0 0-7,0 0 11,1 0-7,-1 0 15,0 0 10,0-49-31,0-76 42,50 1 0,-25 100 16,223-76-56,-173 100 2,49 25 11,0 0 5,-49 0-2,-25 24 0,24 26-13,-24-50-5,0 24 5,-25 1 3,0 99 13,0-25 1,0 74-3,0-99 0,0-24-2,0 24-12,0-49-4,0-26 3,0 1 4,0 25 12,0 24 2,0-49-3</inkml:trace>
    </iact:actionData>
  </iact:action>
  <iact:action type="add" startTime="80728">
    <iact:property name="dataType"/>
    <iact:actionData xml:id="d8">
      <inkml:trace xmlns:inkml="http://www.w3.org/2003/InkML" xml:id="stk8" contextRef="#ctx0" brushRef="#br0">11807 17810 0</inkml:trace>
    </iact:actionData>
  </iact:action>
  <iact:action type="add" startTime="81675">
    <iact:property name="dataType"/>
    <iact:actionData xml:id="d9">
      <inkml:trace xmlns:inkml="http://www.w3.org/2003/InkML" xml:id="stk9" contextRef="#ctx0" brushRef="#br0">12031 17438 0,'49'0'169,"26"0"-161,-26 0 5,-24 0-11,0 0 7,0 0-3,-1 0 4,1 0 2,0 0 9,0 0 2,-25 24-15,0 1 5,-25 174 47,-49-26-38,49-24-1,0-74-3,0 24-13,25-50-3,0-24 10,0 0 2,0 0 7</inkml:trace>
    </iact:actionData>
  </iact:action>
  <iact:action type="add" startTime="82996">
    <iact:property name="dataType"/>
    <iact:actionData xml:id="d10">
      <inkml:trace xmlns:inkml="http://www.w3.org/2003/InkML" xml:id="stk10" contextRef="#ctx0" brushRef="#br0">12031 17859 0,'49'-24'170,"75"-26"-160,-25 25 1,-24 0-4,-26 1-4,1 24 5,0-25-1,-25 0 2,-1 25 2,1 0 0,0 0 6,0 0 3</inkml:trace>
    </iact:actionData>
  </iact:action>
  <iact:action type="add" startTime="85132">
    <iact:property name="dataType"/>
    <iact:actionData xml:id="d11">
      <inkml:trace xmlns:inkml="http://www.w3.org/2003/InkML" xml:id="stk11" contextRef="#ctx0" brushRef="#br0">6598 12055 0,'-24'0'176,"-26"0"-165,-24 0 0,-1 0-2,50 0-5,-24 0-1,-1 0 5,25 0 0,-24 0-3,-1 0 4,0 25 0,1 0-1,-1-25-1,1 0 4,-26 0-4,26 0-5,-1 0 5,-74 0 14,74 0 17,-198 0-33,224 0-3,-1 0 5,-50 0 43</inkml:trace>
    </iact:actionData>
  </iact:action>
  <iact:action type="add" startTime="87114">
    <iact:property name="dataType"/>
    <iact:actionData xml:id="d12">
      <inkml:trace xmlns:inkml="http://www.w3.org/2003/InkML" xml:id="stk12" contextRef="#ctx0" brushRef="#br0">4688 10592 0,'-49'24'192,"-1"-24"-183,-24 50-1,24-50-3,25 25 2,1-25 1,-1 0 6</inkml:trace>
    </iact:actionData>
  </iact:action>
  <iact:action type="add" startTime="88055">
    <iact:property name="dataType"/>
    <iact:actionData xml:id="d13">
      <inkml:trace xmlns:inkml="http://www.w3.org/2003/InkML" xml:id="stk13" contextRef="#ctx0" brushRef="#br0">4887 10021 0,'0'50'184,"0"-25"-178,0-1 2,0 1 0,0 0-1,0 0 0,0 0 0,0-1 9,0 1-2,0 0 9,25-25 42,-1 0-43,51-25 24,-1 0-24,-49 25-3,0 0-1,0 0-15,0 0 6,-1 0 13,1 0-13</inkml:trace>
    </iact:actionData>
  </iact:action>
  <iact:action type="add" startTime="89173">
    <iact:property name="dataType"/>
    <iact:actionData xml:id="d14">
      <inkml:trace xmlns:inkml="http://www.w3.org/2003/InkML" xml:id="stk14" contextRef="#ctx0" brushRef="#br0">5185 10021 0,'0'50'174,"0"49"-167,24-25 2,-24 1-3,25-1 2,-25 1-1,0-26 1,25 26 1,0-26-4,-25 1 2,0-25 0,0-1 2,0 1-2,0 0 24</inkml:trace>
    </iact:actionData>
  </iact:action>
  <iact:action type="add" startTime="90986">
    <iact:property name="dataType"/>
    <iact:actionData xml:id="d15">
      <inkml:trace xmlns:inkml="http://www.w3.org/2003/InkML" xml:id="stk15" contextRef="#ctx0" brushRef="#br0">17909 12229 0,'100'0'210,"24"-25"-201,24 25-1,249 0 16,-298 0-17,1 0 0,-1 0 3,-25 0-4,1 0-2,24 0 2,-49 0 6,-1 0-8,26 0 23,-51 0 13,26 0-34,-25 0 1,0 0 52</inkml:trace>
    </iact:actionData>
  </iact:action>
  <iact:action type="add" startTime="91991">
    <iact:property name="dataType"/>
    <iact:actionData xml:id="d16">
      <inkml:trace xmlns:inkml="http://www.w3.org/2003/InkML" xml:id="stk16" contextRef="#ctx0" brushRef="#br0">19646 11286 0,'24'0'184,"1"0"-177,25-25 2,49 1 19,-74 24-21,0 0 8,0 0 8,-1 0-11</inkml:trace>
    </iact:actionData>
  </iact:action>
  <iact:action type="add" startTime="93430">
    <iact:property name="dataType"/>
    <iact:actionData xml:id="d17">
      <inkml:trace xmlns:inkml="http://www.w3.org/2003/InkML" xml:id="stk17" contextRef="#ctx0" brushRef="#br0">19695 11137 0,'0'50'199,"25"-25"-184,-25 0-1,0-1 7,25-24-12,0 25-3,-25 0 19,0 0 15,24 24 1,51 26 26,-75-50-56</inkml:trace>
    </iact:actionData>
  </iact:action>
  <iact:action type="add" startTime="94539">
    <iact:property name="dataType"/>
    <iact:actionData xml:id="d18">
      <inkml:trace xmlns:inkml="http://www.w3.org/2003/InkML" xml:id="stk18" contextRef="#ctx0" brushRef="#br0">20167 11088 0,'24'24'190,"-24"1"-182,0 0-1,25 0 0,0-25 0,-25 25 1,0 0 8,25-25 21,0 0-16,-1 0-7,100 0 39,-99 0-41,0 0 4,0 0-4,0 0 7,-1 0 4,-24-25 66,0 0-62,0 0-13,-24-25 1,24 26 6,0-1 2,0 0 21,0 50 172,24 0-205,1-25-3,-25 49 6,25-24 5,-25 25 1,0-25 1,0 24 22</inkml:trace>
    </iact:actionData>
  </iact:action>
  <iact:action type="add" startTime="97395">
    <iact:property name="dataType"/>
    <iact:actionData xml:id="d19">
      <inkml:trace xmlns:inkml="http://www.w3.org/2003/InkML" xml:id="stk19" contextRef="#ctx0" brushRef="#br0">19522 12328 0,'0'-25'1012,"0"-74"-1003,0 0-1,-25-75-3,0-74 4,-49-99-2,-1-25 0,26 74 1,-75 25-2,-100-149 1,-123-173 4,-25 0-5,50 223 0,-2977-2084 30,2505 1910 1,-1811-570-35,1936 893 7,-671 25 24,174 470 29,546 150-42,273-50 1,198-223-2,-149 149-15,150-199-1,-1 0 2,25-49 8,0 24 3,-75 25-13,125-49 2,-75 49 10,-49 174 6,-26 124 1,51-124 0,123-199-19,-24 25 1,24-24 7,-99 123 14,75-99-10,-25 1-12,74-26 2,-74 100 10,49 148 8,0-74-1,50-99-3,0-50-1,0 298-16,0-124 3,0 173 11,0-123 4,50-100 3,-50-74-3,25-50-3,-25 124-12,25-123-3,-1 24 4,-24-50 4,50 75 12,-50-75-2,0 1 2,25-26 0,0 26-2,-25-26-2,24 51-14,1-76-2,-25 1 4,0 0 4,0 0 11,25 0 1,-25 24-1,25-49-17,0 25-1,-1 0 4,-24 0 0,25-1 11,50 26 4,49 99-2,25-25 2,49-25 0,0 0-2,-98-49-2,172 24-14,-148-24-2,25 0 5,0-1 3,471 50 11,-24-49 1,-125 0-2,-173-50 2,-125 0-5,125 0-12,-199 0-3,50 0 4,-75 0 5,25 0 7,100 0-16,-100 0 4,174-25 9,198-25 7,-247 50-2,-125 0-2,74-25-13,-98 25-3,-1-24 5,1-1 6,-1 25 2,100-25-12,-75 25 1,124-99 12,273-100 8</inkml:trace>
    </iact:actionData>
  </iact:action>
  <iact:action type="add" startTime="100685">
    <iact:property name="dataType"/>
    <iact:actionData xml:id="d20">
      <inkml:trace xmlns:inkml="http://www.w3.org/2003/InkML" xml:id="stk20" contextRef="#ctx0" brushRef="#br0">19943 6325 0,'-49'0'182,"-1"25"-174,25 0 0,-24 24-1,24 1 1,0 0-1,0-1 0,25 1 0,-25-25 2,25 24-3,0-24 2,0 0 0,0 0 0,124 74 23,224-25 11,-249-74-3,-25-198 25,-74 99-43,0-1 0,-24 76-4,24-26-13,-25 25-2,25 0 12,0 1 11,0 48 46,25 26-63,-1 0 14,51 98-20,24 1 20,-49-74-17,24 24 11,25 0 5,-49-24 0,-25-51-3,-1 1-13,1-25 74</inkml:trace>
    </iact:actionData>
  </iact:action>
  <iact:action type="add" startTime="102544">
    <iact:property name="dataType"/>
    <iact:actionData xml:id="d21">
      <inkml:trace xmlns:inkml="http://www.w3.org/2003/InkML" xml:id="stk21" contextRef="#ctx0" brushRef="#br0">20762 5829 0,'-25'0'214,"0"50"-201,-24-1-7,24 1 3,0 24-2,0-24-1,25 24 3,-25 1-1,25-26-1,0 1-2,0-25 4,0 24 2,0 1-7,75 49 32,-50-99-33,-1 50 2,150-25 26,74-25 12,-198-447 17,-100 323-38,25 99-2,25-24-2,-24 24-13,24 0-3,0 0 10,0 1 25,0 48 14,99 150-29,-25-25-5,75 74-15,-25-25 8,-74-148 1,49 99 10,-74-99 0,-1-26 1,1-24-2,0 0 0</inkml:trace>
    </iact:actionData>
  </iact:action>
  <iact:action type="add" startTime="103901">
    <iact:property name="dataType"/>
    <iact:actionData xml:id="d22">
      <inkml:trace xmlns:inkml="http://www.w3.org/2003/InkML" xml:id="stk22" contextRef="#ctx0" brushRef="#br0">22027 6300 0,'99'-124'295,"0"-24"-289,1-1 0,-26 25 7,-24 0-10,-1 49 5,1 26-1,-25-1 0,-1 0 1,1 1 0,0-1-1,0 25 3,-25-24-5,25-1 10,-25 1 7,0-26 22,0 50-38</inkml:trace>
    </iact:actionData>
  </iact:action>
  <iact:action type="add" startTime="104804">
    <iact:property name="dataType"/>
    <iact:actionData xml:id="d23">
      <inkml:trace xmlns:inkml="http://www.w3.org/2003/InkML" xml:id="stk23" contextRef="#ctx0" brushRef="#br0">22697 5035 0,'-50'50'252,"-99"49"-245,50 0 1,25 1 0,-26-51-2,26 26 1,24-51 0,-24 26 1,24-25 0,25-25 0,1 25-2,-1-25 1,0 24 32,0-24-38,0 0 40,-24-74 2,49-273 18,0 297-40,25 50 2</inkml:trace>
    </iact:actionData>
  </iact:action>
  <iact:action type="add" startTime="106794">
    <iact:property name="dataType"/>
    <iact:actionData xml:id="d24">
      <inkml:trace xmlns:inkml="http://www.w3.org/2003/InkML" xml:id="stk24" contextRef="#ctx0" brushRef="#br0">22449 4539 0</inkml:trace>
    </iact:actionData>
  </iact:action>
  <iact:action type="add" startTime="107837">
    <iact:property name="dataType"/>
    <iact:actionData xml:id="d25">
      <inkml:trace xmlns:inkml="http://www.w3.org/2003/InkML" xml:id="stk25" contextRef="#ctx0" brushRef="#br0">22349 4465 0</inkml:trace>
    </iact:actionData>
  </iact:action>
  <iact:action type="add" startTime="108022">
    <iact:property name="dataType"/>
    <iact:actionData xml:id="d26">
      <inkml:trace xmlns:inkml="http://www.w3.org/2003/InkML" xml:id="stk26" contextRef="#ctx0" brushRef="#br0">22349 4465 0,'-49'25'167,"-1"24"-160,1-24 1,-1 0 6,25 0 45,-49 198-56,74-198 4,25 0 6,99 49 9,-25-74-1,-50 0-3,51 0-13,-76-25-3,26 25 4,-25-25 3,49-49 12,-24-25 1,-50 24-1,0 26-3,0-26-14,-25 50-1,25-24 2,0 24 16,25 75 52,0-26-54,49 51-16,25 49 15,199 298-14,-174-199-2,0-50 4,0-24 4,124 75 11,-149-125 1,-74-74-1,0-25-1</inkml:trace>
    </iact:actionData>
  </iact:action>
  <iact:action type="add" startTime="109445">
    <iact:property name="dataType"/>
    <iact:actionData xml:id="d27">
      <inkml:trace xmlns:inkml="http://www.w3.org/2003/InkML" xml:id="stk27" contextRef="#ctx0" brushRef="#br0">23391 4142 0,'-25'25'199,"-24"0"-191,-26 25-1,51-1 0,-26 1 1,0 24 1,1 1-2,49-26-3,-25-24 5,0 25-2,25-26-1,0 1 3,0 0-3,25 49 24,0-49 8,223 50-33,-199-75-3,1 0 4,124 0 26,-125-224 31,-49 175-61,0 24 4,-25-25 5,25 26 10,0-26 1,0 25-2,0 0 2,0 75 58,25 0-57,99 173-22,75 0 20,-150-124-4,100 25-12,-74-49-3,-1 24 4,0-25 4,75 75 10,-99-99 2,-25-25-1,-1-25-1</inkml:trace>
    </iact:actionData>
  </iact:action>
</iact:actions>
</file>

<file path=ppt/ink/inkAction10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0-04-12T15:18:54.0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35219">
    <iact:property name="dataType"/>
    <iact:actionData xml:id="d0">
      <inkml:trace xmlns:inkml="http://www.w3.org/2003/InkML" xml:id="stk0" contextRef="#ctx0" brushRef="#br0">17587 13519 0,'-75'0'208,"1"0"-200,0 0 0,-1 0 4,1-25-4,-25 25-6,-25 0 4,0 0 1,0 0-1,24 0 3,1 0-3,25-25 2,-1 25-2,1 0 2,-1 0-2,-148-50 31,198 50 1,-223 0-36,224 0 2,-225 0 35,-147 0 21,247 0-39,0 0 0,25 0 1,0 0-2,49 0-2,-49 0-16,50 25 3,-50-25 11,0 0 5,-25 25 0,50-25 0,49 0-2,-24 0-15,49 0-2,0 0 5,-24 0 2,-51 0 13,76 0-17,-26 0 10,-24 0 8,24 0-3,0 0 1,50 25-3,-49-25-14,24 0-2,25 25 6,-50-25-1,1 0 14,-1 0 1,25 0 0,1 0-2,-1 0-1,25 49 37</inkml:trace>
    </iact:actionData>
  </iact:action>
</iact:actions>
</file>

<file path=ppt/ink/inkAction1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0-04-12T15:19:46.4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6575">
    <iact:property name="dataType"/>
    <iact:actionData xml:id="d0">
      <inkml:trace xmlns:inkml="http://www.w3.org/2003/InkML" xml:id="stk0" contextRef="#ctx0" brushRef="#br0">11138 2307 0,'-100'0'169,"-197"0"-154,123-25-1,1 0-3,24 25-6,25-25-3,24 1 3,26 24 9,-25-25 1,-75 25-12,100-25 2,-149 0 9,98-24 3,-23 24 3,98 25 19,25 0 25</inkml:trace>
    </iact:actionData>
  </iact:action>
  <iact:action type="add" startTime="11331">
    <iact:property name="dataType"/>
    <iact:actionData xml:id="d1">
      <inkml:trace xmlns:inkml="http://www.w3.org/2003/InkML" xml:id="stk1" contextRef="#ctx0" brushRef="#br0">11361 12005 0,'-50'0'234,"1"0"-218,-26 0-10,1-24-3,-1 24 3,1 0 1,0 0 6,-1 0-5,1 0-5,-25 0 2,24 0 6,1 0-1,-25 0-1,24 0-7,1 0 4,-100 24 22,100-24 10,-174 0-35,223 0 1,-25 0 4,-223 50 41,249-50-30,-76 0-15,51 0-1,24 0 2,-99 0 17,49 0-4,-24 0 1,25 0-3,49 0 4,0 0-3,-24 0-12,-1 0 4,25 0 4,0 0 5,-49 0 1,24 0 2,26 0 2,-1 0-7,0 0 5,0 0-14,0-25 10,-49 0 4,24 1 0,1-1 2,-1 0-6,0-25 4,-24-24 0,24 24 1,1-24-1,24 49 1,0 0-5,0 1-12,25-1-3,0 0 11,-24 0-10,-1-24 18,0-26 0,-25 1 1,50 24-2,0 1-2,0-51-14,0 51-1,0-1 3,0-49 9,0 49 1,0 1 5,0-1 0,0 25 2,0 0-21,50 1 2,0-26 12,74 0 0,24-24 5,1 49 1,-25-24-2,-24 49 2,-51 0 0,125 0-20,-125 0 5,199 0 16,0 0 0,-74 0-1,-75 24 1,25-24-2,25 0 0,-50 0-6,50 0 0,0 0 5,-99 0-6,74 0-11,-75 0 3,1 0 7,0 25 6,24-25-16,-49 25-1,0-25 4,49 25 10,0 0-1,-24-1 7,0 26 0,49 24 0,-50-49-16,26 0 9,-50 25 3,24 24 3,1-49-1,-25 24 4,-1-24-4,1 0-3,-25 0-12,25 0-3,-25-1 3,0 1 10,25-25 2,-25 25-12,25-25-3,-25 25 9,25-25-2,-25 25 6,0 24 7,0-24-4,0 0-14,0 0-2,0 0 11,0-1-6,0 1 9,0 50 5,0 49 2,0-50-3,0-24 2,0-26-4,0 1 4,0 0-2,-25 0 2,0 24-1,25-24-14,-25-25 5,25 25 7,-25-25-16,0 25 8,25 0 9,-24-25 195,24 24-205,-50-24 4,0 50 7,26-25 2,-1 24-1</inkml:trace>
    </iact:actionData>
  </iact:action>
</iact:actions>
</file>

<file path=ppt/ink/inkAction12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0-04-12T15:20:15.9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30560">
    <iact:property name="dataType"/>
    <iact:actionData xml:id="d0">
      <inkml:trace xmlns:inkml="http://www.w3.org/2003/InkML" xml:id="stk0" contextRef="#ctx0" brushRef="#br0">15181 11509 0,'25'0'220,"99"0"-199,-75 0-5,75 0-13,-49 0 4,-1 0 12,-49 0-4,74 0-13,-49 0 2,-25 0 12,24 0 0,50 0-13,-74 0 3,74 0 9,224 0 27,-1 0 19,-222 0-40,-76 25-1,26-25-19,24 0 22,26 0-2,-26 0-1,-24 0-2,49 0-15,-25 0 1,1 0 2,-26 0 4,125 0 10,-25 0 2,24 50 0,-49-25-1,-49-25-4,74 0-15,-50 24 3,50-24 10,74 0 7,-74 0-1,0 0 1,-100 0-3,1 0 0,49 0-17,-49 0 3,24 0 10,75 0 7,-50 0-1,-25 0 1,-49 0-5,75 0-14,-76 0-1,26 0 5,-25 0 2,74 0 17,-74 0-23,0 0 4,-1 0 6,26 0 3,0 0 6,-26 0-5,76 0-14,24 0-1</inkml:trace>
    </iact:actionData>
  </iact:action>
  <iact:action type="add" startTime="32649">
    <iact:property name="dataType"/>
    <iact:actionData xml:id="d1">
      <inkml:trace xmlns:inkml="http://www.w3.org/2003/InkML" xml:id="stk1" contextRef="#ctx0" brushRef="#br0">7690 12824 0,'-99'-25'162,"-249"-99"-144,26 50 1,148 49-3,50 25 4,75 0-4,-75 0-14,49 0 3,50 0 10,-24 0 6,-125 25-19,100 0 6,-199 24 27,223-24 23,-446 74-55,422-99 3,-75 0 8,-124 0 8,50 0-1,99 0 0,49 0-4,1 0-15,24 0 4,-49-25 9,-25 1 6,50-1 1,24 25-1,25 0-4,0 0-12,1 0-3,-1 0 5,0 0 14,0 0-6,0 0-1,1 0 8,-1 0 1</inkml:trace>
    </iact:actionData>
  </iact:action>
</iact:actions>
</file>

<file path=ppt/ink/inkAction13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0-04-12T15:20:53.0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39656">
    <iact:property name="dataType"/>
    <iact:actionData xml:id="d0">
      <inkml:trace xmlns:inkml="http://www.w3.org/2003/InkML" xml:id="stk0" contextRef="#ctx0" brushRef="#br0">9997 15280 0,'-25'0'183,"-50"0"-175,1 0 0,0 0-1,-26 24 1,1 1-2,0-25 3,-25 25-3,25 0 1,-1-25 1,1 0 0,25 0 2,-25 0-3,-323 0 27,372 0-27,-98 0 28,73 0 4,-148 0-38,198 0 7,-198 0 45,99 0-32,-25 0 0,25 0-1,-75 0 4,75 0-5,0 0 0,0 0 2,0 0 0,25 0 1,-50 0 0,-24 0 0,49 0-4,-25 0 3,0 0 1,-49 0-2,24 0 3,75 0-2,49 0-18,-24 0 2,-1 0 7,51 0 5,-76 0-13,51 0-1,-1 0 4,0 0 2,-98 0 12,48 0 1,51 0-1,-1 0-3,1 0-14,-1 0-2,25-25 3,0 25 6,-74 0 10,50 0-1,-26 0 2,26 0-1,24 0-1,0 0 0</inkml:trace>
    </iact:actionData>
  </iact:action>
  <iact:action type="add" startTime="45517">
    <iact:property name="dataType"/>
    <iact:actionData xml:id="d1">
      <inkml:trace xmlns:inkml="http://www.w3.org/2003/InkML" xml:id="stk1" contextRef="#ctx0" brushRef="#br0">11336 8781 0,'-25'0'162,"-49"0"-154,24 0-1,1 0 2,-26 0-1,1 0-2,-1 0 1,1 0 0,0 0 1,-1 0 0,1 0 0,24 0 0,1-25-1,-249-25 21,-25 50 13,249 0 19,-348-49-58,373 49 4,-51-25 9,51 25 6,-1 0-3,1 0-14,24 0-1,-25 0 9,25 0 2,1 0-4,-4119 0 12,8186 0 0,-4092 0-2,-1 0 1,25 0-3,-49 0-16,49 0 2,-24 0 12,-1 0 5,25 0 0,-24 0 1,24 0-4,-25 0 4,25 0-2</inkml:trace>
    </iact:actionData>
  </iact:action>
  <iact:action type="add" startTime="50583">
    <iact:property name="dataType"/>
    <iact:actionData xml:id="d2">
      <inkml:trace xmlns:inkml="http://www.w3.org/2003/InkML" xml:id="stk2" contextRef="#ctx0" brushRef="#br0">5681 16545 0,'0'25'168,"0"24"-159,0 1-3,24 74 26,1-99-25,0-25 0,-25 24 1,25-24 6,-25 25-7,25-25 7,49-124 14,-24 25 9,495-769-34,-421 645 3,546-522 49,-645 696-50,25 24 10,-26 0 7,-24 0-3</inkml:trace>
    </iact:actionData>
  </iact:action>
</iact:actions>
</file>

<file path=ppt/ink/inkAction14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0-04-12T15:35:36.2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27329">
    <iact:property name="dataType"/>
    <iact:actionData xml:id="d0">
      <inkml:trace xmlns:inkml="http://www.w3.org/2003/InkML" xml:id="stk0" contextRef="#ctx0" brushRef="#br0">17562 13940 0,'0'50'213,"0"74"-206,25-25 11,-25 0-13,25 1 0,-25-51-2,0 1 3,0-1 2,0 1-2,0-25 0,0 24 4,0 51 26,0-26 8,0-24-5,0-1 25</inkml:trace>
    </iact:actionData>
  </iact:action>
  <iact:action type="add" startTime="33890">
    <iact:property name="dataType"/>
    <iact:actionData xml:id="d1">
      <inkml:trace xmlns:inkml="http://www.w3.org/2003/InkML" xml:id="stk1" contextRef="#ctx0" brushRef="#br0">11882 9079 0,'0'-100'177,"25"-73"-171,24 73 1,26-24 4,-1 25-7,-24 50 3,98-51 0,1 26 4,0 0-6,50 24 2,49 25 0,-50 25 0,-49 0 2,0 50-3,272 371 26,-743 522 12,-1067 74 1,1190-893-41,51-74-2,24-26 4,-25-222 40,422-323-25,24 199 0,-74 148-4,174-49-11,-198 99-4,-26 49 2,1 51 7,-25 24 8,49 24-17,-123 26 3,-1 49 10,1 447 7,-522 396 0,25-520-2,150-223-1,-497 197-14,471-272-3,75-49 11,-1-50-12,-73-25 20,198-75 2,49-123-2,-3894-348-1,8161 273-1,-3771-148-16,-173 247-1,25 50 4,24 25 4,497-1 12,-422 324-1,-149 297 2,-223-298-17,-50-25 8,-99 50 4,-348 372-14,200-322-2,-76 0 4,-73-25 4,-745 223 11,546-397 1,322-99-1,248-74-1,1-1-2,24-347-13,99 199-3,26 74 2,24 1 8,843-646 8,-74 397 2,25 397 0,-596 124-1,-198-50-3,25 26-14,-124-26-2,49 25 3,-49 100 6,-74 470 9,-572-148 2,-346-149-1,372-297 2,446-50-7,0-25-12,124 0-2,0 0 13,25-50-10,0-198 13,447-397 3,272 223 2,-396 298-18,98 25 10,-173 99 6,-173 0-4,49 0-13,-74 50-1,-1 24 2,1 50 6,-25 397 9,-447 74 2,-297 50-2,-943 372 3,1364-918-6,-99 1-13,298-76 2,24-24-2,26 0 1,-1-49 3,1-249 8,247-347 6,621-223 0,-26 372-1,-222 273-4,123 24-13,-371 175-1,-25 24 2,74 74 6,322 199 9,-396-25 1,-174 0 3,-124-99-4,-75 0-3,-396 297-13,198-272-2,-99 49 3,-4093-74 6,7740 74 10,-3573-173 1,273-50-17,-49-75 12,-26-347 3,274-24-1,421-472 2,75 397 0,198 248 0,-347 249 1,-223 173 0,-174-50-2,-75 25-2,26 124-14,-75-174-2,0 25 4,-50 25 4,-173 174 11,-298-25 0,199-199 2,198-98-3,99-125 0,471-744 1,150 273-1,123 372 1,-273 248 2,-297 148-3,-49-73-2,-1 272-14,-74-198-1,-25-25 2,0 25 6,-174 173 11,50-247-18,-174 123 11,-123-99 7,173-99 0,148 0-5,-24-74-12,75 74-3,24-50 2,0 50 8,0-99 8,50-149 1,149 25 2,123 74-2,-98 124-4,173 25-13,-199 50-1,-48-1 2,-51 1 6,0 24 7,1 1-16,-26-50 5,-24 99 6,-124 173 10,-397 150-1,-50-224-2,224-173-2,-274-26-14,398-73-1,-25-26 2,49-24 5,-272-298 11,-224-669 1,347 247 0,175 100-2,123 421-2,25-74-14,25 273-1,49 24 1,-24-24 8,24 50-8,124-75 12,274 24 6,24 175 0,-323 74-1,-98-25-4,-50 173-13,-75-173-1,-49 25 1,0-50 8,-621 273 8,-322-248 2,298-347 0,347-174-1,298 125-3,0-150-15,99 223-1,74-73 4,50-26 4,174-248 11,25 298 0,123 174 1,-198 198-1,-149 25-4,25 173-12,-99-173-3,-25 0 3,-99 49 6,-199 273 10,-24-223-1,-75-223 3,223-174-2,100 25 0,74 50-4,0-75-12,25 75-2,0-1 3,-1 1 4,100-75 10,-49 100 1</inkml:trace>
    </iact:actionData>
  </iact:action>
  <iact:action type="add" startTime="37985">
    <iact:property name="dataType"/>
    <iact:actionData xml:id="d2">
      <inkml:trace xmlns:inkml="http://www.w3.org/2003/InkML" xml:id="stk2" contextRef="#ctx0" brushRef="#br0">15975 6648 0,'-50'0'179,"0"24"-173,26 1 0,-26 0 1,0 0 3,26 0-6,-1-1 3,0 26 1,0-25-1,0 0 0,25 49 1,0 1-1,25-26 7,0 26 7,25 24-17,-26-74 32,26-25-34,99-50 61,-149 0-45,49 1-14,-49-1-2,0 25 4,25 1 8,-25-26 2,0 25-14,0 0 3,0-24 10,0 24 7,0 0-1,25 25 53,-25 25-67,25 0 0,99 272 8,223 398 8,-198-447-1,-99-149-5,-1 0-12,-24-74-3,-25 0 3,0 0 5,25 0 10,-25-1 3</inkml:trace>
    </iact:actionData>
  </iact:action>
  <iact:action type="add" startTime="39453">
    <iact:property name="dataType"/>
    <iact:actionData xml:id="d3">
      <inkml:trace xmlns:inkml="http://www.w3.org/2003/InkML" xml:id="stk3" contextRef="#ctx0" brushRef="#br0">16669 6424 0,'0'25'163,"0"25"-156,0-1 0,0-24 1,0 0-2,0 0 5,0 0 1,0-1 11,25-24 11,25-24-11,74-150 8,-25 100-25,347-125 49,-297 199-34,0 149 0,-25 99 1,-99-50 1,-50-98-4,0-51-1,-124 75-14,25-24-1,-25-26 2,1 0 4,-100 50 12,148-124 0</inkml:trace>
    </iact:actionData>
  </iact:action>
  <iact:action type="add" startTime="40942">
    <iact:property name="dataType"/>
    <iact:actionData xml:id="d4">
      <inkml:trace xmlns:inkml="http://www.w3.org/2003/InkML" xml:id="stk4" contextRef="#ctx0" brushRef="#br0">16520 6350 0,'124'-149'169,"100"-74"-161,73-50 3,-24-25-8,-50 1 5,-49 123-1,-75 50 1,-49 50-2,-25 24 3</inkml:trace>
    </iact:actionData>
  </iact:action>
</iact:action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SA" noProof="0" smtClean="0"/>
              <a:t>Click to edit Master text styles</a:t>
            </a:r>
          </a:p>
          <a:p>
            <a:pPr lvl="1"/>
            <a:r>
              <a:rPr lang="en-US" altLang="ar-SA" noProof="0" smtClean="0"/>
              <a:t>Second level</a:t>
            </a:r>
          </a:p>
          <a:p>
            <a:pPr lvl="2"/>
            <a:r>
              <a:rPr lang="en-US" altLang="ar-SA" noProof="0" smtClean="0"/>
              <a:t>Third level</a:t>
            </a:r>
          </a:p>
          <a:p>
            <a:pPr lvl="3"/>
            <a:r>
              <a:rPr lang="en-US" altLang="ar-SA" noProof="0" smtClean="0"/>
              <a:t>Fourth level</a:t>
            </a:r>
          </a:p>
          <a:p>
            <a:pPr lvl="4"/>
            <a:r>
              <a:rPr lang="en-US" altLang="ar-SA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1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A87DEF2-4FC3-4797-83B7-8088F35ED7A4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259AE864-64F8-4F22-BB93-EDDE80A350C5}" type="slidenum">
              <a:rPr lang="ar-SA" altLang="ar-SA" smtClean="0">
                <a:latin typeface="Arial" panose="020B0604020202020204" pitchFamily="34" charset="0"/>
              </a:rPr>
              <a:pPr/>
              <a:t>10</a:t>
            </a:fld>
            <a:endParaRPr lang="en-US" altLang="ar-SA" smtClean="0">
              <a:latin typeface="Arial" panose="020B0604020202020204" pitchFamily="34" charset="0"/>
            </a:endParaRPr>
          </a:p>
        </p:txBody>
      </p:sp>
      <p:sp>
        <p:nvSpPr>
          <p:cNvPr id="1536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4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ar-SA" smtClean="0"/>
          </a:p>
        </p:txBody>
      </p:sp>
      <p:sp>
        <p:nvSpPr>
          <p:cNvPr id="1536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FAAA3075-A46A-481C-8B7F-C3F95724C0F0}" type="slidenum">
              <a:rPr lang="ar-SA" altLang="ar-SA" sz="1200">
                <a:latin typeface="Calibri" panose="020F0502020204030204" pitchFamily="34" charset="0"/>
              </a:rPr>
              <a:pPr algn="r" eaLnBrk="1" hangingPunct="1"/>
              <a:t>10</a:t>
            </a:fld>
            <a:endParaRPr lang="en-US" altLang="ar-SA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ar-SA" altLang="ar-SA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7851EE08-BE69-46FE-8C6B-2D55187762CF}" type="slidenum">
              <a:rPr lang="ar-SA" altLang="ar-SA" smtClean="0">
                <a:latin typeface="Arial" panose="020B0604020202020204" pitchFamily="34" charset="0"/>
              </a:rPr>
              <a:pPr/>
              <a:t>11</a:t>
            </a:fld>
            <a:endParaRPr lang="en-US" altLang="ar-SA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4548D17-62D4-45AB-869C-049E5F861371}" type="slidenum">
              <a:rPr lang="ar-SA" altLang="ar-SA">
                <a:latin typeface="Arial" panose="020B0604020202020204" pitchFamily="34" charset="0"/>
              </a:rPr>
              <a:pPr/>
              <a:t>21</a:t>
            </a:fld>
            <a:endParaRPr lang="en-US" altLang="ar-SA">
              <a:latin typeface="Arial" panose="020B0604020202020204" pitchFamily="34" charset="0"/>
            </a:endParaRPr>
          </a:p>
        </p:txBody>
      </p:sp>
      <p:sp>
        <p:nvSpPr>
          <p:cNvPr id="10445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2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ar-SA" smtClean="0"/>
          </a:p>
        </p:txBody>
      </p:sp>
      <p:sp>
        <p:nvSpPr>
          <p:cNvPr id="10445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EB504243-3810-46EA-AD3E-C69282707993}" type="slidenum">
              <a:rPr lang="ar-SA" altLang="ar-SA" sz="1200">
                <a:latin typeface="Calibri" panose="020F0502020204030204" pitchFamily="34" charset="0"/>
              </a:rPr>
              <a:pPr algn="r" eaLnBrk="1" hangingPunct="1"/>
              <a:t>21</a:t>
            </a:fld>
            <a:endParaRPr lang="en-US" altLang="ar-SA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619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DA7503E4-2794-43DC-BC4A-509B3C3EBC1C}" type="slidenum">
              <a:rPr lang="ar-SA" altLang="ar-SA">
                <a:latin typeface="Arial" panose="020B0604020202020204" pitchFamily="34" charset="0"/>
              </a:rPr>
              <a:pPr/>
              <a:t>22</a:t>
            </a:fld>
            <a:endParaRPr lang="en-US" altLang="ar-SA">
              <a:latin typeface="Arial" panose="020B0604020202020204" pitchFamily="34" charset="0"/>
            </a:endParaRPr>
          </a:p>
        </p:txBody>
      </p:sp>
      <p:sp>
        <p:nvSpPr>
          <p:cNvPr id="10854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8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ar-SA" smtClean="0"/>
          </a:p>
        </p:txBody>
      </p:sp>
      <p:sp>
        <p:nvSpPr>
          <p:cNvPr id="108549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A35A1F37-3D82-4458-B5D9-734F46AE5853}" type="slidenum">
              <a:rPr lang="ar-SA" altLang="ar-SA" sz="1200">
                <a:latin typeface="Calibri" panose="020F0502020204030204" pitchFamily="34" charset="0"/>
              </a:rPr>
              <a:pPr algn="r" eaLnBrk="1" hangingPunct="1"/>
              <a:t>22</a:t>
            </a:fld>
            <a:endParaRPr lang="en-US" altLang="ar-SA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513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E6F76A7E-9D35-40AC-943C-B3E991A6CA1F}" type="slidenum">
              <a:rPr lang="ar-SA" altLang="ar-SA" smtClean="0">
                <a:latin typeface="Arial" panose="020B0604020202020204" pitchFamily="34" charset="0"/>
              </a:rPr>
              <a:pPr/>
              <a:t>29</a:t>
            </a:fld>
            <a:endParaRPr lang="en-US" altLang="ar-SA" smtClean="0">
              <a:latin typeface="Arial" panose="020B0604020202020204" pitchFamily="34" charset="0"/>
            </a:endParaRPr>
          </a:p>
        </p:txBody>
      </p:sp>
      <p:sp>
        <p:nvSpPr>
          <p:cNvPr id="2867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ar-SA" smtClean="0"/>
          </a:p>
        </p:txBody>
      </p:sp>
      <p:sp>
        <p:nvSpPr>
          <p:cNvPr id="2867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3B8AFE6-5B6C-40A3-8E9C-2B9E4D077F5E}" type="slidenum">
              <a:rPr lang="ar-SA" altLang="ar-SA" sz="1200">
                <a:latin typeface="Calibri" panose="020F0502020204030204" pitchFamily="34" charset="0"/>
              </a:rPr>
              <a:pPr algn="r" eaLnBrk="1" hangingPunct="1"/>
              <a:t>29</a:t>
            </a:fld>
            <a:endParaRPr lang="en-US" altLang="ar-SA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r" rtl="1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ar-SA" altLang="ar-SA" smtClean="0"/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r" rtl="1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ar-SA" altLang="ar-SA" smtClean="0"/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r" rtl="1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ar-SA" altLang="ar-SA" smtClean="0"/>
            </a:p>
          </p:txBody>
        </p:sp>
      </p:grpSp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en-US" altLang="ar-SA" noProof="0" smtClean="0"/>
              <a:t>Click to edit Master title style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000"/>
            </a:lvl1pPr>
          </a:lstStyle>
          <a:p>
            <a:pPr lvl="0"/>
            <a:r>
              <a:rPr lang="en-US" altLang="ar-SA" noProof="0" smtClean="0"/>
              <a:t>Click to edit Master subtitle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580D0-0D54-4A09-B697-CB2B0DE94A9D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465205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05BCB-E671-4512-8012-D46AB7B8A62F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042039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6C68BA-AB2C-4630-B88D-1F319B6CFBBF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705852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71099-E5F0-4174-9620-F51F54BCC0AC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699269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71F41-CC2E-4F41-9144-1811DFD0469D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83397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28ACE-636F-4869-84A1-7B3D496F1E2D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707353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E4727-C4FD-44A1-B9AD-297C371C7F36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728264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0677B1-EF47-4275-A80D-8D285060747F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634541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2890F1-F443-49DD-9ABE-01FA554959D0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235717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63D337-B4A4-4479-BAA0-28BF26AE7291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129029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58C734-1BF8-4464-8BF3-ABE572F9F5CB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507394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E50EA-B90A-467F-B270-DD8DC9310F09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643774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SA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SA" smtClean="0"/>
              <a:t>Click to edit Master text styles</a:t>
            </a:r>
          </a:p>
          <a:p>
            <a:pPr lvl="1"/>
            <a:r>
              <a:rPr lang="en-US" altLang="ar-SA" smtClean="0"/>
              <a:t>Second level</a:t>
            </a:r>
          </a:p>
          <a:p>
            <a:pPr lvl="2"/>
            <a:r>
              <a:rPr lang="en-US" altLang="ar-SA" smtClean="0"/>
              <a:t>Third level</a:t>
            </a:r>
          </a:p>
          <a:p>
            <a:pPr lvl="3"/>
            <a:r>
              <a:rPr lang="en-US" altLang="ar-SA" smtClean="0"/>
              <a:t>Fourth level</a:t>
            </a:r>
          </a:p>
          <a:p>
            <a:pPr lvl="4"/>
            <a:r>
              <a:rPr lang="en-US" altLang="ar-SA" smtClean="0"/>
              <a:t>Fifth level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hangingPunct="1">
              <a:defRPr sz="10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1" hangingPunct="1">
              <a:defRPr sz="10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C174F99F-A543-4505-A11B-524380BBD1FE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defRPr/>
            </a:pPr>
            <a:endParaRPr lang="en-US" altLang="ar-SA" sz="2400" smtClean="0">
              <a:latin typeface="Times New Roman" panose="02020603050405020304" pitchFamily="18" charset="0"/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defRPr/>
            </a:pPr>
            <a:endParaRPr lang="en-US" altLang="ar-SA" sz="2400" smtClean="0">
              <a:latin typeface="Times New Roman" panose="02020603050405020304" pitchFamily="18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defRPr/>
            </a:pPr>
            <a:endParaRPr lang="en-US" altLang="ar-SA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iming>
    <p:tnLst>
      <p:par>
        <p:cTn id="1" dur="indefinite" restart="never" nodeType="tmRoot"/>
      </p:par>
    </p:tnLst>
  </p:timing>
  <p:txStyles>
    <p:titleStyle>
      <a:lvl1pPr algn="l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p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p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.png"/><Relationship Id="rId5" Type="http://schemas.microsoft.com/office/2011/relationships/inkAction" Target="../ink/inkAction1.xml"/><Relationship Id="rId4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microsoft.com/office/2011/relationships/inkAction" Target="../ink/inkAction2.xml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microsoft.com/office/2011/relationships/inkAction" Target="../ink/inkAction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8.png"/><Relationship Id="rId5" Type="http://schemas.microsoft.com/office/2011/relationships/inkAction" Target="../ink/inkAction4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.png"/><Relationship Id="rId5" Type="http://schemas.openxmlformats.org/officeDocument/2006/relationships/image" Target="../media/image9.png"/><Relationship Id="rId4" Type="http://schemas.microsoft.com/office/2011/relationships/inkAction" Target="../ink/inkAction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11.png"/><Relationship Id="rId5" Type="http://schemas.microsoft.com/office/2011/relationships/inkAction" Target="../ink/inkAction6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1.png"/><Relationship Id="rId5" Type="http://schemas.openxmlformats.org/officeDocument/2006/relationships/image" Target="../media/image12.png"/><Relationship Id="rId4" Type="http://schemas.microsoft.com/office/2011/relationships/inkAction" Target="../ink/inkAction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media18.m4a"/><Relationship Id="rId7" Type="http://schemas.microsoft.com/office/2011/relationships/inkAction" Target="../ink/inkAction8.xml"/><Relationship Id="rId2" Type="http://schemas.microsoft.com/office/2007/relationships/media" Target="../media/media18.m4a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audio" Target="../media/media19.m4a"/><Relationship Id="rId7" Type="http://schemas.openxmlformats.org/officeDocument/2006/relationships/oleObject" Target="../embeddings/oleObject3.bin"/><Relationship Id="rId2" Type="http://schemas.microsoft.com/office/2007/relationships/media" Target="../media/media19.m4a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1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1.png"/><Relationship Id="rId5" Type="http://schemas.openxmlformats.org/officeDocument/2006/relationships/image" Target="../media/image18.png"/><Relationship Id="rId4" Type="http://schemas.microsoft.com/office/2011/relationships/inkAction" Target="../ink/inkAction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1.png"/><Relationship Id="rId5" Type="http://schemas.openxmlformats.org/officeDocument/2006/relationships/image" Target="../media/image19.png"/><Relationship Id="rId4" Type="http://schemas.microsoft.com/office/2011/relationships/inkAction" Target="../ink/inkAction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1.png"/><Relationship Id="rId5" Type="http://schemas.openxmlformats.org/officeDocument/2006/relationships/image" Target="../media/image20.png"/><Relationship Id="rId4" Type="http://schemas.microsoft.com/office/2011/relationships/inkAction" Target="../ink/inkAction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1.png"/><Relationship Id="rId5" Type="http://schemas.openxmlformats.org/officeDocument/2006/relationships/image" Target="../media/image21.png"/><Relationship Id="rId4" Type="http://schemas.microsoft.com/office/2011/relationships/inkAction" Target="../ink/inkAction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1.png"/><Relationship Id="rId5" Type="http://schemas.openxmlformats.org/officeDocument/2006/relationships/image" Target="../media/image22.png"/><Relationship Id="rId4" Type="http://schemas.microsoft.com/office/2011/relationships/inkAction" Target="../ink/inkAction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5" Type="http://schemas.openxmlformats.org/officeDocument/2006/relationships/image" Target="../media/image1.png"/><Relationship Id="rId4" Type="http://schemas.openxmlformats.org/officeDocument/2006/relationships/image" Target="../media/image2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5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5" Type="http://schemas.openxmlformats.org/officeDocument/2006/relationships/image" Target="../media/image1.png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5" Type="http://schemas.openxmlformats.org/officeDocument/2006/relationships/image" Target="../media/image1.png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5" Type="http://schemas.openxmlformats.org/officeDocument/2006/relationships/image" Target="../media/image1.png"/><Relationship Id="rId4" Type="http://schemas.openxmlformats.org/officeDocument/2006/relationships/image" Target="../media/image2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6" Type="http://schemas.openxmlformats.org/officeDocument/2006/relationships/image" Target="../media/image28.png"/><Relationship Id="rId5" Type="http://schemas.microsoft.com/office/2011/relationships/inkAction" Target="../ink/inkAction14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228600"/>
            <a:ext cx="7772400" cy="2432050"/>
          </a:xfrm>
        </p:spPr>
        <p:txBody>
          <a:bodyPr/>
          <a:lstStyle/>
          <a:p>
            <a:pPr rtl="0" eaLnBrk="1" hangingPunct="1"/>
            <a:r>
              <a:rPr lang="en-US" altLang="en-US" sz="7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 3 </a:t>
            </a:r>
            <a:br>
              <a:rPr lang="en-US" altLang="en-US" sz="72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7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Probability</a:t>
            </a:r>
            <a:endParaRPr lang="en-US" altLang="ar-SA" sz="7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657600"/>
            <a:ext cx="6400800" cy="2209800"/>
          </a:xfrm>
        </p:spPr>
        <p:txBody>
          <a:bodyPr/>
          <a:lstStyle/>
          <a:p>
            <a:pPr eaLnBrk="1" hangingPunct="1"/>
            <a:r>
              <a:rPr lang="en-US" altLang="ar-SA" sz="3200" b="1" smtClean="0">
                <a:solidFill>
                  <a:srgbClr val="000000"/>
                </a:solidFill>
                <a:latin typeface="Bodoni MT" panose="02070603080606020203" pitchFamily="18" charset="0"/>
              </a:rPr>
              <a:t>Dr. Hamza Aduraidi</a:t>
            </a:r>
            <a:endParaRPr lang="en-US" altLang="ar-SA" sz="3200" b="1" smtClean="0">
              <a:solidFill>
                <a:srgbClr val="002060"/>
              </a:solidFill>
              <a:latin typeface="Blackadder ITC" panose="04020505051007020D02" pitchFamily="82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328"/>
    </mc:Choice>
    <mc:Fallback>
      <p:transition spd="slow" advTm="203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sz="6600" b="1" smtClean="0"/>
              <a:t>Probability</a:t>
            </a:r>
            <a:endParaRPr lang="en-US" altLang="en-US" sz="660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8534400" cy="3810000"/>
          </a:xfrm>
        </p:spPr>
        <p:txBody>
          <a:bodyPr/>
          <a:lstStyle/>
          <a:p>
            <a:pPr marL="0" indent="0" algn="l" rtl="0" eaLnBrk="1" hangingPunct="1">
              <a:buFontTx/>
              <a:buNone/>
              <a:defRPr/>
            </a:pPr>
            <a:r>
              <a:rPr lang="en-US" altLang="en-US" sz="3200" b="1" i="1" u="sng" dirty="0" smtClean="0">
                <a:solidFill>
                  <a:schemeClr val="accent6">
                    <a:lumMod val="75000"/>
                  </a:schemeClr>
                </a:solidFill>
              </a:rPr>
              <a:t>Probability theory</a:t>
            </a:r>
            <a:r>
              <a:rPr lang="en-US" altLang="en-US" sz="3200" dirty="0" smtClean="0"/>
              <a:t> developed from the study of games of chance like dice and cards.  A process like flipping a coin, rolling a die or drawing a card from a deck is called a </a:t>
            </a:r>
            <a:r>
              <a:rPr lang="en-US" altLang="en-US" sz="3200" b="1" i="1" u="sng" dirty="0" smtClean="0">
                <a:solidFill>
                  <a:schemeClr val="accent6">
                    <a:lumMod val="75000"/>
                  </a:schemeClr>
                </a:solidFill>
              </a:rPr>
              <a:t>probability experiment</a:t>
            </a:r>
            <a:r>
              <a:rPr lang="en-US" altLang="en-US" sz="3200" dirty="0" smtClean="0"/>
              <a:t>.  An </a:t>
            </a:r>
            <a:r>
              <a:rPr lang="en-US" altLang="en-US" sz="3200" b="1" i="1" u="sng" dirty="0" smtClean="0">
                <a:solidFill>
                  <a:schemeClr val="accent6">
                    <a:lumMod val="75000"/>
                  </a:schemeClr>
                </a:solidFill>
              </a:rPr>
              <a:t>outcome</a:t>
            </a:r>
            <a:r>
              <a:rPr lang="en-US" altLang="en-US" sz="3200" dirty="0" smtClean="0"/>
              <a:t> is a specific result of a single trial of a probability experiment.</a:t>
            </a:r>
          </a:p>
        </p:txBody>
      </p:sp>
      <p:pic>
        <p:nvPicPr>
          <p:cNvPr id="5124" name="Picture 3" descr="dic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029200"/>
            <a:ext cx="284480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>
              <a:spcBef>
                <a:spcPct val="0"/>
              </a:spcBef>
              <a:buClrTx/>
              <a:buSzTx/>
              <a:buFontTx/>
              <a:buNone/>
            </a:pPr>
            <a:fld id="{44F258AF-9B19-4B6C-A4FB-461E73E06078}" type="slidenum">
              <a:rPr lang="en-US" altLang="en-US" sz="1400" smtClean="0">
                <a:latin typeface="Arial" panose="020B0604020202020204" pitchFamily="34" charset="0"/>
              </a:rPr>
              <a:pPr rtl="0"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400" smtClean="0">
              <a:latin typeface="Arial" panose="020B0604020202020204" pitchFamily="34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0258"/>
    </mc:Choice>
    <mc:Fallback>
      <p:transition spd="slow" advTm="1102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6000" b="1" smtClean="0"/>
              <a:t>Probability distributions</a:t>
            </a:r>
            <a:endParaRPr lang="en-US" altLang="en-US" sz="600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534400" cy="4983163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altLang="en-US" sz="3200" dirty="0" smtClean="0"/>
              <a:t>Probability theory is the foundation for </a:t>
            </a:r>
            <a:r>
              <a:rPr lang="en-US" altLang="en-US" sz="3200" b="1" i="1" u="sng" dirty="0" smtClean="0">
                <a:solidFill>
                  <a:schemeClr val="accent6">
                    <a:lumMod val="75000"/>
                  </a:schemeClr>
                </a:solidFill>
              </a:rPr>
              <a:t>statistical inference</a:t>
            </a:r>
            <a:r>
              <a:rPr lang="en-US" altLang="en-US" sz="3200" dirty="0" smtClean="0"/>
              <a:t>.  A </a:t>
            </a:r>
            <a:r>
              <a:rPr lang="en-US" altLang="en-US" sz="3200" b="1" i="1" u="sng" dirty="0" smtClean="0">
                <a:solidFill>
                  <a:schemeClr val="accent6">
                    <a:lumMod val="75000"/>
                  </a:schemeClr>
                </a:solidFill>
              </a:rPr>
              <a:t>probability distribution</a:t>
            </a:r>
            <a:r>
              <a:rPr lang="en-US" altLang="en-US" sz="3200" dirty="0" smtClean="0"/>
              <a:t> is a device for indicating the values that a random variable may have.  </a:t>
            </a:r>
          </a:p>
          <a:p>
            <a:pPr algn="l" rtl="0" eaLnBrk="1" hangingPunct="1">
              <a:defRPr/>
            </a:pPr>
            <a:r>
              <a:rPr lang="en-US" altLang="en-US" sz="3200" dirty="0" smtClean="0"/>
              <a:t>There are two categories of random variables.  These are:</a:t>
            </a:r>
          </a:p>
          <a:p>
            <a:pPr lvl="1" algn="l" rtl="0" eaLnBrk="1" hangingPunct="1">
              <a:defRPr/>
            </a:pPr>
            <a:r>
              <a:rPr lang="en-US" altLang="en-US" sz="3200" b="1" i="1" u="sng" dirty="0" smtClean="0">
                <a:solidFill>
                  <a:schemeClr val="accent6">
                    <a:lumMod val="75000"/>
                  </a:schemeClr>
                </a:solidFill>
              </a:rPr>
              <a:t>discrete random variables</a:t>
            </a:r>
            <a:r>
              <a:rPr lang="en-US" altLang="en-US" sz="3200" i="1" dirty="0" smtClean="0"/>
              <a:t>, </a:t>
            </a:r>
            <a:r>
              <a:rPr lang="en-US" altLang="en-US" sz="3200" dirty="0" smtClean="0"/>
              <a:t> and</a:t>
            </a:r>
          </a:p>
          <a:p>
            <a:pPr lvl="1" algn="l" rtl="0" eaLnBrk="1" hangingPunct="1">
              <a:defRPr/>
            </a:pPr>
            <a:r>
              <a:rPr lang="en-US" altLang="en-US" sz="3200" b="1" i="1" u="sng" dirty="0" smtClean="0"/>
              <a:t>continuous random variables</a:t>
            </a:r>
            <a:r>
              <a:rPr lang="en-US" altLang="en-US" sz="3200" dirty="0" smtClean="0"/>
              <a:t>.</a:t>
            </a:r>
          </a:p>
        </p:txBody>
      </p:sp>
      <p:sp>
        <p:nvSpPr>
          <p:cNvPr id="614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>
              <a:spcBef>
                <a:spcPct val="0"/>
              </a:spcBef>
              <a:buClrTx/>
              <a:buSzTx/>
              <a:buFontTx/>
              <a:buNone/>
            </a:pPr>
            <a:fld id="{A91FBEB4-4D4E-44E0-ADA3-3B3536B1672C}" type="slidenum">
              <a:rPr lang="en-US" altLang="en-US" sz="1400" smtClean="0">
                <a:latin typeface="Arial" panose="020B0604020202020204" pitchFamily="34" charset="0"/>
              </a:rPr>
              <a:pPr rtl="0"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400" smtClean="0">
              <a:latin typeface="Arial" panose="020B0604020202020204" pitchFamily="34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786"/>
    </mc:Choice>
    <mc:Fallback>
      <p:transition spd="slow" advTm="1027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 txBox="1">
            <a:spLocks noGrp="1"/>
          </p:cNvSpPr>
          <p:nvPr/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fld id="{9DA5E4E2-94DD-4EA8-BB88-8F5D5287C880}" type="datetime3">
              <a:rPr lang="en-US" sz="1200">
                <a:latin typeface="+mn-lt"/>
                <a:cs typeface="+mn-cs"/>
              </a:rPr>
              <a:pPr eaLnBrk="1" hangingPunct="1">
                <a:defRPr/>
              </a:pPr>
              <a:t>12 April 2020</a:t>
            </a:fld>
            <a:endParaRPr lang="en-US" sz="1200">
              <a:latin typeface="+mn-lt"/>
              <a:cs typeface="+mn-cs"/>
            </a:endParaRPr>
          </a:p>
        </p:txBody>
      </p:sp>
      <p:sp>
        <p:nvSpPr>
          <p:cNvPr id="7171" name="Slide Number Placeholder 4"/>
          <p:cNvSpPr txBox="1">
            <a:spLocks noGrp="1"/>
          </p:cNvSpPr>
          <p:nvPr/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SzTx/>
              <a:buFontTx/>
              <a:buNone/>
            </a:pPr>
            <a:fld id="{C04BE33A-B5E9-4244-B77B-C942A7717B59}" type="slidenum">
              <a:rPr lang="ar-SA" altLang="ar-SA" sz="1200">
                <a:latin typeface="Arial" panose="020B0604020202020204" pitchFamily="34" charset="0"/>
              </a:rPr>
              <a:pPr rtl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ar-SA" sz="1200">
              <a:latin typeface="Arial" panose="020B0604020202020204" pitchFamily="34" charset="0"/>
            </a:endParaRPr>
          </a:p>
        </p:txBody>
      </p:sp>
      <p:sp>
        <p:nvSpPr>
          <p:cNvPr id="8194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Discrete Probability Distributions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534400" cy="4800600"/>
          </a:xfrm>
        </p:spPr>
        <p:txBody>
          <a:bodyPr/>
          <a:lstStyle/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ar-SA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Binomial</a:t>
            </a:r>
            <a:r>
              <a:rPr lang="en-US" altLang="ar-SA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distribution </a:t>
            </a:r>
            <a:r>
              <a:rPr lang="en-US" altLang="ar-SA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–</a:t>
            </a:r>
            <a:r>
              <a:rPr lang="en-US" altLang="ar-SA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the random variable can only assume 1 of 2 possible outcomes. There are a fixed number of trials and the results of the trials are independent.</a:t>
            </a:r>
          </a:p>
          <a:p>
            <a:pPr lvl="2" algn="l" rtl="0" eaLnBrk="1" hangingPunct="1">
              <a:lnSpc>
                <a:spcPct val="90000"/>
              </a:lnSpc>
              <a:defRPr/>
            </a:pPr>
            <a:r>
              <a:rPr lang="en-US" altLang="ar-SA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i.e. flipping a coin and counting the number of heads in 10 trials.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ar-SA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Poisson</a:t>
            </a:r>
            <a:r>
              <a:rPr lang="en-US" altLang="ar-SA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Distribution </a:t>
            </a:r>
            <a:r>
              <a:rPr lang="en-US" altLang="ar-SA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–</a:t>
            </a:r>
            <a:r>
              <a:rPr lang="en-US" altLang="ar-SA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random variable can assume a value between 0 and infinity.</a:t>
            </a:r>
          </a:p>
          <a:p>
            <a:pPr lvl="2" algn="l" rtl="0" eaLnBrk="1" hangingPunct="1">
              <a:lnSpc>
                <a:spcPct val="90000"/>
              </a:lnSpc>
              <a:defRPr/>
            </a:pPr>
            <a:r>
              <a:rPr lang="en-US" altLang="ar-SA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Counts usually follow a Poisson distribution (i.e. number of ambulances needed in a city in a given night)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ar-SA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4328"/>
    </mc:Choice>
    <mc:Fallback>
      <p:transition spd="slow" advTm="1443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1352" x="7759700" y="5000625"/>
          <p14:tracePt t="41582" x="7715250" y="5000625"/>
          <p14:tracePt t="41602" x="7446963" y="5000625"/>
          <p14:tracePt t="41618" x="7161213" y="4938713"/>
          <p14:tracePt t="41646" x="6313488" y="4643438"/>
          <p14:tracePt t="41679" x="5268913" y="4143375"/>
          <p14:tracePt t="41725" x="4062413" y="3394075"/>
          <p14:tracePt t="41762" x="3125788" y="2732088"/>
          <p14:tracePt t="41803" x="2544763" y="2179638"/>
          <p14:tracePt t="41845" x="2465388" y="2000250"/>
          <p14:tracePt t="42039" x="2357438" y="1982788"/>
          <p14:tracePt t="42056" x="2152650" y="1955800"/>
          <p14:tracePt t="42076" x="1973263" y="1938338"/>
          <p14:tracePt t="42096" x="1911350" y="1938338"/>
          <p14:tracePt t="42110" x="1901825" y="1938338"/>
          <p14:tracePt t="42125" x="1884363" y="1938338"/>
          <p14:tracePt t="42148" x="1866900" y="1965325"/>
          <p14:tracePt t="42167" x="1857375" y="1982788"/>
          <p14:tracePt t="42188" x="1847850" y="2017713"/>
          <p14:tracePt t="42209" x="1839913" y="2036763"/>
          <p14:tracePt t="42229" x="1839913" y="2044700"/>
          <p14:tracePt t="42251" x="1830388" y="2054225"/>
          <p14:tracePt t="42274" x="1822450" y="2062163"/>
          <p14:tracePt t="42292" x="1812925" y="2071688"/>
          <p14:tracePt t="42314" x="1785938" y="2081213"/>
          <p14:tracePt t="42334" x="1731963" y="2098675"/>
          <p14:tracePt t="42354" x="1679575" y="2108200"/>
          <p14:tracePt t="42376" x="1616075" y="2108200"/>
          <p14:tracePt t="42396" x="1554163" y="2108200"/>
          <p14:tracePt t="42417" x="1465263" y="2108200"/>
          <p14:tracePt t="42438" x="1393825" y="2108200"/>
          <p14:tracePt t="42458" x="1303338" y="2098675"/>
          <p14:tracePt t="42480" x="1223963" y="2081213"/>
          <p14:tracePt t="42504" x="1125538" y="2044700"/>
          <p14:tracePt t="42527" x="1062038" y="2017713"/>
          <p14:tracePt t="42548" x="1009650" y="1990725"/>
          <p14:tracePt t="42568" x="946150" y="1955800"/>
          <p14:tracePt t="42587" x="884238" y="1928813"/>
          <p14:tracePt t="42609" x="795338" y="1874838"/>
          <p14:tracePt t="42629" x="741363" y="1839913"/>
          <p14:tracePt t="42647" x="714375" y="1822450"/>
          <p14:tracePt t="42667" x="687388" y="1785938"/>
          <p14:tracePt t="42688" x="660400" y="1724025"/>
          <p14:tracePt t="42710" x="652463" y="1660525"/>
          <p14:tracePt t="42732" x="660400" y="1581150"/>
          <p14:tracePt t="42754" x="679450" y="1536700"/>
          <p14:tracePt t="42774" x="714375" y="1490663"/>
          <p14:tracePt t="42792" x="758825" y="1465263"/>
          <p14:tracePt t="42813" x="847725" y="1428750"/>
          <p14:tracePt t="42833" x="990600" y="1393825"/>
          <p14:tracePt t="42857" x="1204913" y="1366838"/>
          <p14:tracePt t="42878" x="1330325" y="1366838"/>
          <p14:tracePt t="42896" x="1517650" y="1374775"/>
          <p14:tracePt t="42917" x="1731963" y="1374775"/>
          <p14:tracePt t="42938" x="1928813" y="1357313"/>
          <p14:tracePt t="42959" x="2179638" y="1303338"/>
          <p14:tracePt t="42981" x="2411413" y="1250950"/>
          <p14:tracePt t="43007" x="2589213" y="1231900"/>
          <p14:tracePt t="43021" x="2714625" y="1231900"/>
          <p14:tracePt t="43042" x="2911475" y="1268413"/>
          <p14:tracePt t="43063" x="3062288" y="1312863"/>
          <p14:tracePt t="43085" x="3197225" y="1347788"/>
          <p14:tracePt t="43106" x="3348038" y="1384300"/>
          <p14:tracePt t="43125" x="3438525" y="1411288"/>
          <p14:tracePt t="43146" x="3562350" y="1446213"/>
          <p14:tracePt t="43167" x="3643313" y="1473200"/>
          <p14:tracePt t="43189" x="3705225" y="1482725"/>
          <p14:tracePt t="43210" x="3803650" y="1500188"/>
          <p14:tracePt t="43229" x="3857625" y="1517650"/>
          <p14:tracePt t="43250" x="3956050" y="1527175"/>
          <p14:tracePt t="43271" x="4037013" y="1544638"/>
          <p14:tracePt t="43292" x="4108450" y="1554163"/>
          <p14:tracePt t="43314" x="4170363" y="1571625"/>
          <p14:tracePt t="43336" x="4232275" y="1581150"/>
          <p14:tracePt t="43354" x="4276725" y="1598613"/>
          <p14:tracePt t="43376" x="4367213" y="1633538"/>
          <p14:tracePt t="43396" x="4446588" y="1670050"/>
          <p14:tracePt t="43417" x="4500563" y="1697038"/>
          <p14:tracePt t="43438" x="4537075" y="1724025"/>
          <p14:tracePt t="43466" x="4581525" y="1751013"/>
          <p14:tracePt t="43474" x="4589463" y="1758950"/>
          <p14:tracePt t="43505" x="4633913" y="1812925"/>
          <p14:tracePt t="43542" x="4652963" y="1866900"/>
          <p14:tracePt t="43573" x="4660900" y="1884363"/>
          <p14:tracePt t="43605" x="4643438" y="1928813"/>
          <p14:tracePt t="43640" x="4589463" y="2027238"/>
          <p14:tracePt t="43669" x="4537075" y="2089150"/>
          <p14:tracePt t="43704" x="4402138" y="2160588"/>
          <p14:tracePt t="43736" x="4303713" y="2197100"/>
          <p14:tracePt t="43775" x="4160838" y="2232025"/>
          <p14:tracePt t="43809" x="3938588" y="2259013"/>
          <p14:tracePt t="43839" x="3795713" y="2259013"/>
          <p14:tracePt t="43864" x="3652838" y="2259013"/>
          <p14:tracePt t="43889" x="3394075" y="2268538"/>
          <p14:tracePt t="43934" x="3054350" y="2276475"/>
          <p14:tracePt t="43957" x="2867025" y="2276475"/>
          <p14:tracePt t="43977" x="2724150" y="2268538"/>
          <p14:tracePt t="44001" x="2608263" y="2268538"/>
          <p14:tracePt t="44024" x="2446338" y="2259013"/>
          <p14:tracePt t="44049" x="2276475" y="2241550"/>
          <p14:tracePt t="44073" x="2133600" y="2224088"/>
          <p14:tracePt t="44097" x="2017713" y="2205038"/>
          <p14:tracePt t="44121" x="1893888" y="2187575"/>
          <p14:tracePt t="44141" x="1758950" y="2160588"/>
          <p14:tracePt t="44163" x="1652588" y="2125663"/>
          <p14:tracePt t="44181" x="1598613" y="2116138"/>
          <p14:tracePt t="44203" x="1509713" y="2089150"/>
          <p14:tracePt t="44221" x="1393825" y="2081213"/>
          <p14:tracePt t="44239" x="1322388" y="2071688"/>
          <p14:tracePt t="44261" x="1231900" y="2054225"/>
          <p14:tracePt t="44280" x="1169988" y="2044700"/>
          <p14:tracePt t="44294" x="1116013" y="2017713"/>
          <p14:tracePt t="44313" x="1054100" y="2009775"/>
          <p14:tracePt t="44334" x="973138" y="1990725"/>
          <p14:tracePt t="44354" x="919163" y="1982788"/>
          <p14:tracePt t="44376" x="857250" y="1955800"/>
          <p14:tracePt t="44397" x="812800" y="1928813"/>
          <p14:tracePt t="44417" x="785813" y="1911350"/>
          <p14:tracePt t="44438" x="758825" y="1893888"/>
          <p14:tracePt t="44459" x="741363" y="1874838"/>
          <p14:tracePt t="44481" x="731838" y="1866900"/>
          <p14:tracePt t="44505" x="723900" y="1857375"/>
          <p14:tracePt t="44525" x="723900" y="1847850"/>
          <p14:tracePt t="44546" x="723900" y="1830388"/>
          <p14:tracePt t="44563" x="741363" y="1795463"/>
          <p14:tracePt t="44584" x="776288" y="1741488"/>
          <p14:tracePt t="44606" x="857250" y="1670050"/>
          <p14:tracePt t="44631" x="973138" y="1589088"/>
          <p14:tracePt t="44663" x="1214438" y="1517650"/>
          <p14:tracePt t="44679" x="1384300" y="1500188"/>
          <p14:tracePt t="44700" x="1625600" y="1490663"/>
          <p14:tracePt t="44714" x="1795463" y="1490663"/>
          <p14:tracePt t="44729" x="1973263" y="1473200"/>
          <p14:tracePt t="44752" x="2197100" y="1465263"/>
          <p14:tracePt t="44771" x="2384425" y="1455738"/>
          <p14:tracePt t="44792" x="2679700" y="1438275"/>
          <p14:tracePt t="44813" x="2919413" y="1438275"/>
          <p14:tracePt t="44834" x="3152775" y="1446213"/>
          <p14:tracePt t="44854" x="3357563" y="1465263"/>
          <p14:tracePt t="44878" x="3536950" y="1473200"/>
          <p14:tracePt t="44896" x="3679825" y="1482725"/>
          <p14:tracePt t="44917" x="3875088" y="1527175"/>
          <p14:tracePt t="44939" x="4000500" y="1554163"/>
          <p14:tracePt t="44959" x="4133850" y="1598613"/>
          <p14:tracePt t="44980" x="4286250" y="1643063"/>
          <p14:tracePt t="45003" x="4419600" y="1697038"/>
          <p14:tracePt t="45021" x="4473575" y="1714500"/>
          <p14:tracePt t="45058" x="4581525" y="1758950"/>
          <p14:tracePt t="45093" x="4652963" y="1785938"/>
          <p14:tracePt t="45128" x="4714875" y="1822450"/>
          <p14:tracePt t="45157" x="4759325" y="1857375"/>
          <p14:tracePt t="45183" x="4776788" y="1884363"/>
          <p14:tracePt t="45223" x="4830763" y="1955800"/>
          <p14:tracePt t="45257" x="4848225" y="2009775"/>
          <p14:tracePt t="45291" x="4857750" y="2081213"/>
          <p14:tracePt t="45321" x="4848225" y="2116138"/>
          <p14:tracePt t="45354" x="4822825" y="2152650"/>
          <p14:tracePt t="45386" x="4759325" y="2187575"/>
          <p14:tracePt t="45420" x="4705350" y="2214563"/>
          <p14:tracePt t="45462" x="4643438" y="2232025"/>
          <p14:tracePt t="45496" x="4545013" y="2251075"/>
          <p14:tracePt t="45533" x="4438650" y="2251075"/>
          <p14:tracePt t="45567" x="4340225" y="2251075"/>
          <p14:tracePt t="45603" x="4224338" y="2251075"/>
          <p14:tracePt t="45642" x="4037013" y="2251075"/>
          <p14:tracePt t="45676" x="3813175" y="2214563"/>
          <p14:tracePt t="45705" x="3652838" y="2187575"/>
          <p14:tracePt t="45730" x="3509963" y="2170113"/>
          <p14:tracePt t="45757" x="3394075" y="2143125"/>
          <p14:tracePt t="45785" x="3276600" y="2116138"/>
          <p14:tracePt t="45800" x="3187700" y="2098675"/>
          <p14:tracePt t="45818" x="3098800" y="2089150"/>
          <p14:tracePt t="45836" x="2973388" y="2062163"/>
          <p14:tracePt t="45854" x="2919413" y="2062163"/>
          <p14:tracePt t="45876" x="2847975" y="2054225"/>
          <p14:tracePt t="45896" x="2795588" y="2054225"/>
          <p14:tracePt t="45917" x="2687638" y="2054225"/>
          <p14:tracePt t="45939" x="2554288" y="2062163"/>
          <p14:tracePt t="45959" x="2509838" y="2062163"/>
          <p14:tracePt t="45979" x="2419350" y="2071688"/>
          <p14:tracePt t="45985" x="2393950" y="2081213"/>
          <p14:tracePt t="46005" x="2303463" y="2098675"/>
          <p14:tracePt t="46025" x="2214563" y="2108200"/>
          <p14:tracePt t="46046" x="2044700" y="2116138"/>
          <p14:tracePt t="46067" x="1919288" y="2125663"/>
          <p14:tracePt t="46087" x="1822450" y="2133600"/>
          <p14:tracePt t="46104" x="1751013" y="2143125"/>
          <p14:tracePt t="46126" x="1598613" y="2152650"/>
          <p14:tracePt t="46146" x="1482725" y="2170113"/>
          <p14:tracePt t="46167" x="1411288" y="2170113"/>
          <p14:tracePt t="46189" x="1347788" y="2170113"/>
          <p14:tracePt t="46208" x="1303338" y="2170113"/>
          <p14:tracePt t="46229" x="1241425" y="2170113"/>
          <p14:tracePt t="46250" x="1160463" y="2170113"/>
          <p14:tracePt t="46271" x="1081088" y="2179638"/>
          <p14:tracePt t="46293" x="1036638" y="2179638"/>
          <p14:tracePt t="46314" x="982663" y="2179638"/>
          <p14:tracePt t="46334" x="955675" y="2179638"/>
          <p14:tracePt t="46356" x="919163" y="2179638"/>
          <p14:tracePt t="46375" x="884238" y="2179638"/>
          <p14:tracePt t="46396" x="857250" y="2179638"/>
          <p14:tracePt t="46418" x="822325" y="2152650"/>
          <p14:tracePt t="46438" x="795338" y="2125663"/>
          <p14:tracePt t="46458" x="741363" y="2017713"/>
          <p14:tracePt t="46481" x="704850" y="1919288"/>
          <p14:tracePt t="46487" x="696913" y="1901825"/>
          <p14:tracePt t="46508" x="687388" y="1857375"/>
          <p14:tracePt t="46521" x="687388" y="1839913"/>
          <p14:tracePt t="46543" x="687388" y="1822450"/>
          <p14:tracePt t="46563" x="687388" y="1803400"/>
          <p14:tracePt t="46583" x="704850" y="1776413"/>
          <p14:tracePt t="46604" x="741363" y="1731963"/>
          <p14:tracePt t="46625" x="785813" y="1670050"/>
          <p14:tracePt t="46646" x="847725" y="1589088"/>
          <p14:tracePt t="46669" x="901700" y="1527175"/>
          <p14:tracePt t="46688" x="946150" y="1482725"/>
          <p14:tracePt t="46709" x="1036638" y="1438275"/>
          <p14:tracePt t="46730" x="1133475" y="1393825"/>
          <p14:tracePt t="46750" x="1214438" y="1366838"/>
          <p14:tracePt t="46772" x="1330325" y="1347788"/>
          <p14:tracePt t="46792" x="1419225" y="1330325"/>
          <p14:tracePt t="46813" x="1608138" y="1322388"/>
          <p14:tracePt t="46834" x="1795463" y="1312863"/>
          <p14:tracePt t="46854" x="2000250" y="1312863"/>
          <p14:tracePt t="46876" x="2205038" y="1322388"/>
          <p14:tracePt t="46897" x="2374900" y="1339850"/>
          <p14:tracePt t="46917" x="2490788" y="1347788"/>
          <p14:tracePt t="46938" x="2724150" y="1357313"/>
          <p14:tracePt t="46958" x="2911475" y="1357313"/>
          <p14:tracePt t="46979" x="3152775" y="1347788"/>
          <p14:tracePt t="47003" x="3419475" y="1330325"/>
          <p14:tracePt t="47022" x="3643313" y="1330325"/>
          <p14:tracePt t="47042" x="3803650" y="1330325"/>
          <p14:tracePt t="47063" x="3956050" y="1330325"/>
          <p14:tracePt t="47084" x="4062413" y="1339850"/>
          <p14:tracePt t="47104" x="4170363" y="1374775"/>
          <p14:tracePt t="47126" x="4276725" y="1401763"/>
          <p14:tracePt t="47149" x="4357688" y="1438275"/>
          <p14:tracePt t="47167" x="4419600" y="1455738"/>
          <p14:tracePt t="47188" x="4483100" y="1500188"/>
          <p14:tracePt t="47208" x="4545013" y="1536700"/>
          <p14:tracePt t="47229" x="4589463" y="1571625"/>
          <p14:tracePt t="47252" x="4633913" y="1608138"/>
          <p14:tracePt t="47273" x="4670425" y="1652588"/>
          <p14:tracePt t="47296" x="4705350" y="1714500"/>
          <p14:tracePt t="47325" x="4768850" y="1830388"/>
          <p14:tracePt t="47356" x="4813300" y="1946275"/>
          <p14:tracePt t="47387" x="4813300" y="2017713"/>
          <p14:tracePt t="47417" x="4813300" y="2062163"/>
          <p14:tracePt t="47445" x="4795838" y="2098675"/>
          <p14:tracePt t="47476" x="4768850" y="2125663"/>
          <p14:tracePt t="47481" x="4751388" y="2125663"/>
          <p14:tracePt t="47514" x="4687888" y="2152650"/>
          <p14:tracePt t="47547" x="4572000" y="2170113"/>
          <p14:tracePt t="47577" x="4465638" y="2179638"/>
          <p14:tracePt t="47606" x="4357688" y="2179638"/>
          <p14:tracePt t="47636" x="4276725" y="2170113"/>
          <p14:tracePt t="47668" x="4179888" y="2152650"/>
          <p14:tracePt t="47698" x="4037013" y="2143125"/>
          <p14:tracePt t="47724" x="3929063" y="2125663"/>
          <p14:tracePt t="47749" x="3857625" y="2116138"/>
          <p14:tracePt t="47776" x="3714750" y="2108200"/>
          <p14:tracePt t="47794" x="3616325" y="2098675"/>
          <p14:tracePt t="47815" x="3473450" y="2081213"/>
          <p14:tracePt t="47835" x="3394075" y="2071688"/>
          <p14:tracePt t="47856" x="3330575" y="2054225"/>
          <p14:tracePt t="47875" x="3276600" y="2044700"/>
          <p14:tracePt t="47896" x="3170238" y="2044700"/>
          <p14:tracePt t="47917" x="3062288" y="2027238"/>
          <p14:tracePt t="47938" x="2982913" y="2009775"/>
          <p14:tracePt t="47959" x="2919413" y="2009775"/>
          <p14:tracePt t="47981" x="2857500" y="1990725"/>
          <p14:tracePt t="48001" x="2795588" y="1982788"/>
          <p14:tracePt t="48021" x="2697163" y="1965325"/>
          <p14:tracePt t="48042" x="2625725" y="1946275"/>
          <p14:tracePt t="48063" x="2554288" y="1946275"/>
          <p14:tracePt t="48084" x="2527300" y="1946275"/>
          <p14:tracePt t="48106" x="2465388" y="1946275"/>
          <p14:tracePt t="48125" x="2419350" y="1946275"/>
          <p14:tracePt t="48146" x="2347913" y="1955800"/>
          <p14:tracePt t="48167" x="2251075" y="1982788"/>
          <p14:tracePt t="48188" x="2179638" y="2009775"/>
          <p14:tracePt t="48210" x="2108200" y="2027238"/>
          <p14:tracePt t="48231" x="2062163" y="2036763"/>
          <p14:tracePt t="48250" x="1990725" y="2054225"/>
          <p14:tracePt t="48271" x="1901825" y="2071688"/>
          <p14:tracePt t="48292" x="1812925" y="2089150"/>
          <p14:tracePt t="48313" x="1741488" y="2098675"/>
          <p14:tracePt t="48335" x="1679575" y="2108200"/>
          <p14:tracePt t="48354" x="1643063" y="2116138"/>
          <p14:tracePt t="48375" x="1608138" y="2125663"/>
          <p14:tracePt t="48396" x="1571625" y="2125663"/>
          <p14:tracePt t="48417" x="1536700" y="2133600"/>
          <p14:tracePt t="48438" x="1509713" y="2133600"/>
          <p14:tracePt t="48461" x="1473200" y="2133600"/>
          <p14:tracePt t="48479" x="1446213" y="2133600"/>
          <p14:tracePt t="48485" x="1438275" y="2133600"/>
          <p14:tracePt t="48500" x="1411288" y="2133600"/>
          <p14:tracePt t="48521" x="1374775" y="2133600"/>
          <p14:tracePt t="48542" x="1339850" y="2143125"/>
          <p14:tracePt t="48563" x="1312863" y="2143125"/>
          <p14:tracePt t="48585" x="1258888" y="2143125"/>
          <p14:tracePt t="48604" x="1231900" y="2143125"/>
          <p14:tracePt t="48625" x="1187450" y="2143125"/>
          <p14:tracePt t="48646" x="1143000" y="2143125"/>
          <p14:tracePt t="48667" x="1098550" y="2143125"/>
          <p14:tracePt t="48689" x="1044575" y="2143125"/>
          <p14:tracePt t="48708" x="1017588" y="2143125"/>
          <p14:tracePt t="48729" x="973138" y="2143125"/>
          <p14:tracePt t="48751" x="946150" y="2143125"/>
          <p14:tracePt t="48771" x="928688" y="2143125"/>
          <p14:tracePt t="48792" x="901700" y="2143125"/>
          <p14:tracePt t="48814" x="884238" y="2143125"/>
          <p14:tracePt t="48838" x="857250" y="2143125"/>
          <p14:tracePt t="48860" x="839788" y="2143125"/>
          <p14:tracePt t="48897" x="822325" y="2143125"/>
          <p14:tracePt t="67951" x="812800" y="2152650"/>
          <p14:tracePt t="67975" x="785813" y="2179638"/>
          <p14:tracePt t="67981" x="776288" y="2197100"/>
          <p14:tracePt t="68003" x="750888" y="2259013"/>
          <p14:tracePt t="68024" x="714375" y="2330450"/>
          <p14:tracePt t="68052" x="687388" y="2465388"/>
          <p14:tracePt t="68073" x="660400" y="2554288"/>
          <p14:tracePt t="68105" x="625475" y="2697163"/>
          <p14:tracePt t="68147" x="615950" y="2867025"/>
          <p14:tracePt t="68168" x="615950" y="2901950"/>
          <p14:tracePt t="68188" x="615950" y="2928938"/>
          <p14:tracePt t="68209" x="615950" y="2973388"/>
          <p14:tracePt t="68229" x="615950" y="3017838"/>
          <p14:tracePt t="68251" x="615950" y="3054350"/>
          <p14:tracePt t="68274" x="615950" y="3081338"/>
          <p14:tracePt t="68292" x="615950" y="3098800"/>
          <p14:tracePt t="68313" x="625475" y="3160713"/>
          <p14:tracePt t="68334" x="660400" y="3259138"/>
          <p14:tracePt t="68354" x="696913" y="3375025"/>
          <p14:tracePt t="68376" x="741363" y="3509963"/>
          <p14:tracePt t="68398" x="785813" y="3625850"/>
          <p14:tracePt t="68417" x="839788" y="3697288"/>
          <p14:tracePt t="68438" x="884238" y="3776663"/>
          <p14:tracePt t="68459" x="946150" y="3830638"/>
          <p14:tracePt t="68479" x="990600" y="3857625"/>
          <p14:tracePt t="68501" x="1017588" y="3867150"/>
          <p14:tracePt t="68523" x="1071563" y="3867150"/>
          <p14:tracePt t="68542" x="1116013" y="3848100"/>
          <p14:tracePt t="68564" x="1187450" y="3840163"/>
          <p14:tracePt t="68584" x="1241425" y="3840163"/>
          <p14:tracePt t="68604" x="1295400" y="3840163"/>
          <p14:tracePt t="68627" x="1322388" y="3840163"/>
          <p14:tracePt t="68646" x="1339850" y="3848100"/>
          <p14:tracePt t="68667" x="1366838" y="3857625"/>
          <p14:tracePt t="68688" x="1384300" y="3867150"/>
          <p14:tracePt t="68709" x="1419225" y="3875088"/>
          <p14:tracePt t="68730" x="1482725" y="3884613"/>
          <p14:tracePt t="68752" x="1581150" y="3894138"/>
          <p14:tracePt t="68771" x="1697038" y="3902075"/>
          <p14:tracePt t="68792" x="1893888" y="3929063"/>
          <p14:tracePt t="68816" x="2152650" y="3973513"/>
          <p14:tracePt t="68844" x="2544763" y="4081463"/>
          <p14:tracePt t="68877" x="3071813" y="4286250"/>
          <p14:tracePt t="68901" x="3268663" y="4394200"/>
          <p14:tracePt t="68923" x="3446463" y="4491038"/>
          <p14:tracePt t="68943" x="3571875" y="4616450"/>
          <p14:tracePt t="68965" x="3652838" y="4751388"/>
          <p14:tracePt t="69241" x="3652838" y="4776788"/>
          <p14:tracePt t="69260" x="3643313" y="4848225"/>
          <p14:tracePt t="69282" x="3625850" y="4911725"/>
          <p14:tracePt t="69300" x="3616325" y="4956175"/>
          <p14:tracePt t="69319" x="3608388" y="5018088"/>
          <p14:tracePt t="69336" x="3598863" y="5045075"/>
          <p14:tracePt t="69376" x="3598863" y="5081588"/>
          <p14:tracePt t="69417" x="3608388" y="5160963"/>
          <p14:tracePt t="69438" x="3625850" y="5205413"/>
          <p14:tracePt t="69459" x="3643313" y="5241925"/>
          <p14:tracePt t="69481" x="3670300" y="5286375"/>
          <p14:tracePt t="69500" x="3687763" y="5322888"/>
          <p14:tracePt t="69521" x="3714750" y="5357813"/>
          <p14:tracePt t="69542" x="3732213" y="5394325"/>
          <p14:tracePt t="69563" x="3751263" y="5411788"/>
          <p14:tracePt t="69585" x="3759200" y="5419725"/>
          <p14:tracePt t="69607" x="3768725" y="5429250"/>
          <p14:tracePt t="69627" x="3786188" y="5438775"/>
          <p14:tracePt t="69647" x="3795713" y="5446713"/>
          <p14:tracePt t="69667" x="3803650" y="5456238"/>
          <p14:tracePt t="69972" x="3795713" y="5456238"/>
          <p14:tracePt t="69985" x="3786188" y="5446713"/>
          <p14:tracePt t="70001" x="3768725" y="5446713"/>
          <p14:tracePt t="70021" x="3732213" y="5438775"/>
          <p14:tracePt t="70042" x="3714750" y="5429250"/>
          <p14:tracePt t="70063" x="3697288" y="5429250"/>
          <p14:tracePt t="70105" x="3679825" y="5429250"/>
          <p14:tracePt t="70126" x="3652838" y="5419725"/>
          <p14:tracePt t="70146" x="3616325" y="5402263"/>
          <p14:tracePt t="70167" x="3589338" y="5402263"/>
          <p14:tracePt t="70189" x="3571875" y="5402263"/>
          <p14:tracePt t="70210" x="3562350" y="5394325"/>
          <p14:tracePt t="70229" x="3536950" y="5384800"/>
          <p14:tracePt t="70250" x="3527425" y="5384800"/>
          <p14:tracePt t="70271" x="3509963" y="5375275"/>
          <p14:tracePt t="70292" x="3500438" y="5375275"/>
          <p14:tracePt t="70314" x="3490913" y="5375275"/>
          <p14:tracePt t="70751" x="3482975" y="5375275"/>
          <p14:tracePt t="70773" x="3473450" y="5375275"/>
          <p14:tracePt t="70787" x="3465513" y="5375275"/>
          <p14:tracePt t="70824" x="3455988" y="5375275"/>
          <p14:tracePt t="70846" x="3446463" y="5375275"/>
          <p14:tracePt t="70855" x="3446463" y="5367338"/>
          <p14:tracePt t="70875" x="3419475" y="5367338"/>
          <p14:tracePt t="70918" x="3375025" y="5348288"/>
          <p14:tracePt t="70959" x="3322638" y="5330825"/>
          <p14:tracePt t="71000" x="3205163" y="5313363"/>
          <p14:tracePt t="71006" x="3179763" y="5313363"/>
          <p14:tracePt t="71021" x="3143250" y="5313363"/>
          <p14:tracePt t="71043" x="3108325" y="5313363"/>
          <p14:tracePt t="71063" x="3081338" y="5313363"/>
          <p14:tracePt t="71084" x="3044825" y="5313363"/>
          <p14:tracePt t="71105" x="3009900" y="5313363"/>
          <p14:tracePt t="71126" x="2982913" y="5303838"/>
          <p14:tracePt t="71147" x="2946400" y="5303838"/>
          <p14:tracePt t="71168" x="2919413" y="5295900"/>
          <p14:tracePt t="71188" x="2901950" y="5295900"/>
          <p14:tracePt t="71209" x="2884488" y="5286375"/>
          <p14:tracePt t="71230" x="2874963" y="5286375"/>
          <p14:tracePt t="71250" x="2867025" y="5286375"/>
          <p14:tracePt t="71272" x="2857500" y="5286375"/>
          <p14:tracePt t="71333" x="2847975" y="5286375"/>
          <p14:tracePt t="71452" x="2840038" y="5286375"/>
          <p14:tracePt t="71465" x="2830513" y="5276850"/>
          <p14:tracePt t="71480" x="2803525" y="5268913"/>
          <p14:tracePt t="71486" x="2795588" y="5268913"/>
          <p14:tracePt t="71500" x="2768600" y="5259388"/>
          <p14:tracePt t="71522" x="2732088" y="5259388"/>
          <p14:tracePt t="71544" x="2714625" y="5251450"/>
          <p14:tracePt t="71564" x="2697163" y="5251450"/>
          <p14:tracePt t="71584" x="2670175" y="5251450"/>
          <p14:tracePt t="71604" x="2633663" y="5251450"/>
          <p14:tracePt t="71626" x="2608263" y="5251450"/>
          <p14:tracePt t="71648" x="2571750" y="5251450"/>
          <p14:tracePt t="71667" x="2562225" y="5251450"/>
          <p14:tracePt t="71688" x="2536825" y="5241925"/>
          <p14:tracePt t="71709" x="2500313" y="5241925"/>
          <p14:tracePt t="71730" x="2473325" y="5241925"/>
          <p14:tracePt t="71751" x="2446338" y="5241925"/>
          <p14:tracePt t="71774" x="2428875" y="5241925"/>
          <p14:tracePt t="71792" x="2419350" y="5241925"/>
          <p14:tracePt t="71814" x="2411413" y="5241925"/>
          <p14:tracePt t="72364" x="2411413" y="5224463"/>
          <p14:tracePt t="72379" x="2411413" y="5205413"/>
          <p14:tracePt t="72396" x="2419350" y="5187950"/>
          <p14:tracePt t="72417" x="2428875" y="5160963"/>
          <p14:tracePt t="72438" x="2446338" y="5143500"/>
          <p14:tracePt t="72459" x="2455863" y="5116513"/>
          <p14:tracePt t="72480" x="2473325" y="5108575"/>
          <p14:tracePt t="72521" x="2509838" y="5081588"/>
          <p14:tracePt t="72563" x="2554288" y="5054600"/>
          <p14:tracePt t="72606" x="2571750" y="5054600"/>
          <p14:tracePt t="74817" x="2581275" y="5054600"/>
          <p14:tracePt t="74832" x="2598738" y="5054600"/>
          <p14:tracePt t="74846" x="2608263" y="5054600"/>
          <p14:tracePt t="74860" x="2625725" y="5062538"/>
          <p14:tracePt t="74875" x="2643188" y="5072063"/>
          <p14:tracePt t="74897" x="2670175" y="5081588"/>
          <p14:tracePt t="74919" x="2732088" y="5108575"/>
          <p14:tracePt t="74959" x="2822575" y="5153025"/>
          <p14:tracePt t="75000" x="2901950" y="5205413"/>
          <p14:tracePt t="75042" x="2973388" y="5251450"/>
          <p14:tracePt t="75063" x="3009900" y="5276850"/>
          <p14:tracePt t="75084" x="3054350" y="5313363"/>
          <p14:tracePt t="75105" x="3108325" y="5357813"/>
          <p14:tracePt t="75126" x="3187700" y="5402263"/>
          <p14:tracePt t="75149" x="3259138" y="5429250"/>
          <p14:tracePt t="75167" x="3295650" y="5446713"/>
          <p14:tracePt t="75188" x="3340100" y="5473700"/>
          <p14:tracePt t="75209" x="3375025" y="5491163"/>
          <p14:tracePt t="75229" x="3411538" y="5510213"/>
          <p14:tracePt t="75250" x="3465513" y="5537200"/>
          <p14:tracePt t="75274" x="3517900" y="5562600"/>
          <p14:tracePt t="75292" x="3554413" y="5581650"/>
          <p14:tracePt t="75313" x="3608388" y="5608638"/>
          <p14:tracePt t="75334" x="3687763" y="5643563"/>
          <p14:tracePt t="75354" x="3751263" y="5680075"/>
          <p14:tracePt t="75377" x="3803650" y="5715000"/>
          <p14:tracePt t="75399" x="3867150" y="5741988"/>
          <p14:tracePt t="75417" x="3902075" y="5751513"/>
          <p14:tracePt t="75438" x="3938588" y="5768975"/>
          <p14:tracePt t="75459" x="3956050" y="5768975"/>
          <p14:tracePt t="75479" x="3965575" y="5768975"/>
          <p14:tracePt t="79371" x="3956050" y="5768975"/>
          <p14:tracePt t="79378" x="3946525" y="5768975"/>
          <p14:tracePt t="79385" x="3929063" y="5768975"/>
          <p14:tracePt t="79396" x="3911600" y="5768975"/>
          <p14:tracePt t="79417" x="3857625" y="5751513"/>
          <p14:tracePt t="79438" x="3803650" y="5741988"/>
          <p14:tracePt t="79459" x="3759200" y="5724525"/>
          <p14:tracePt t="79501" x="3697288" y="5724525"/>
          <p14:tracePt t="79542" x="3679825" y="5724525"/>
          <p14:tracePt t="79666" x="3670300" y="5724525"/>
          <p14:tracePt t="79674" x="3670300" y="5715000"/>
          <p14:tracePt t="79688" x="3643313" y="5705475"/>
          <p14:tracePt t="79709" x="3608388" y="5680075"/>
          <p14:tracePt t="79731" x="3571875" y="5670550"/>
          <p14:tracePt t="79753" x="3544888" y="5653088"/>
          <p14:tracePt t="79771" x="3527425" y="5653088"/>
          <p14:tracePt t="79792" x="3509963" y="5643563"/>
          <p14:tracePt t="79813" x="3490913" y="5643563"/>
          <p14:tracePt t="79834" x="3482975" y="5643563"/>
          <p14:tracePt t="79856" x="3473450" y="5643563"/>
          <p14:tracePt t="80911" x="3455988" y="5643563"/>
          <p14:tracePt t="80918" x="3446463" y="5634038"/>
          <p14:tracePt t="80926" x="3438525" y="5626100"/>
          <p14:tracePt t="80939" x="3429000" y="5626100"/>
          <p14:tracePt t="80960" x="3411538" y="5616575"/>
          <p14:tracePt t="80980" x="3402013" y="5616575"/>
          <p14:tracePt t="81000" x="3394075" y="5616575"/>
          <p14:tracePt t="81058" x="3394075" y="5608638"/>
          <p14:tracePt t="81086" x="3357563" y="5599113"/>
          <p14:tracePt t="81126" x="3313113" y="5572125"/>
          <p14:tracePt t="81146" x="3295650" y="5562600"/>
          <p14:tracePt t="81167" x="3276600" y="5554663"/>
          <p14:tracePt t="81189" x="3268663" y="5554663"/>
          <p14:tracePt t="81209" x="3259138" y="5554663"/>
          <p14:tracePt t="81230" x="3241675" y="5545138"/>
          <p14:tracePt t="81250" x="3224213" y="5537200"/>
          <p14:tracePt t="81272" x="3214688" y="5537200"/>
          <p14:tracePt t="81292" x="3205163" y="5537200"/>
          <p14:tracePt t="81334" x="3197225" y="5537200"/>
          <p14:tracePt t="81354" x="3187700" y="5537200"/>
          <p14:tracePt t="81376" x="3179763" y="5527675"/>
          <p14:tracePt t="81396" x="3170238" y="5527675"/>
          <p14:tracePt t="83094" x="3160713" y="5518150"/>
          <p14:tracePt t="83106" x="3143250" y="5510213"/>
          <p14:tracePt t="83126" x="3108325" y="5491163"/>
          <p14:tracePt t="83146" x="3081338" y="5483225"/>
          <p14:tracePt t="83167" x="3062288" y="5473700"/>
          <p14:tracePt t="83188" x="3036888" y="5465763"/>
          <p14:tracePt t="83209" x="3017838" y="5446713"/>
          <p14:tracePt t="83251" x="2982913" y="5438775"/>
          <p14:tracePt t="83292" x="2965450" y="5438775"/>
          <p14:tracePt t="83526" x="2955925" y="5438775"/>
          <p14:tracePt t="83541" x="2946400" y="5429250"/>
          <p14:tracePt t="83564" x="2938463" y="5429250"/>
          <p14:tracePt t="83586" x="2928938" y="5429250"/>
          <p14:tracePt t="83598" x="2919413" y="5429250"/>
          <p14:tracePt t="92810" x="2911475" y="5419725"/>
          <p14:tracePt t="92818" x="2901950" y="5419725"/>
          <p14:tracePt t="92834" x="2894013" y="5419725"/>
          <p14:tracePt t="92855" x="2884488" y="5419725"/>
          <p14:tracePt t="93199" x="2867025" y="5411788"/>
          <p14:tracePt t="93208" x="2847975" y="5411788"/>
          <p14:tracePt t="93219" x="2803525" y="5394325"/>
          <p14:tracePt t="93230" x="2776538" y="5384800"/>
          <p14:tracePt t="93251" x="2687638" y="5348288"/>
          <p14:tracePt t="93271" x="2598738" y="5303838"/>
          <p14:tracePt t="93315" x="2465388" y="5205413"/>
          <p14:tracePt t="93355" x="2357438" y="5072063"/>
          <p14:tracePt t="93396" x="2232025" y="4768850"/>
          <p14:tracePt t="93418" x="2187575" y="4670425"/>
          <p14:tracePt t="93439" x="2170113" y="4633913"/>
          <p14:tracePt t="93466" x="2152650" y="4598988"/>
          <p14:tracePt t="93489" x="2143125" y="4589463"/>
          <p14:tracePt t="93495" x="2143125" y="4581525"/>
          <p14:tracePt t="93518" x="2143125" y="4572000"/>
          <p14:tracePt t="93537" x="2143125" y="4562475"/>
          <p14:tracePt t="93558" x="2143125" y="4545013"/>
          <p14:tracePt t="93578" x="2143125" y="4527550"/>
          <p14:tracePt t="93602" x="2143125" y="4456113"/>
          <p14:tracePt t="93621" x="2152650" y="4402138"/>
          <p14:tracePt t="93647" x="2187575" y="4322763"/>
          <p14:tracePt t="93670" x="2205038" y="4276725"/>
          <p14:tracePt t="93688" x="2232025" y="4241800"/>
          <p14:tracePt t="93709" x="2276475" y="4205288"/>
          <p14:tracePt t="93729" x="2330450" y="4187825"/>
          <p14:tracePt t="93751" x="2357438" y="4170363"/>
          <p14:tracePt t="93771" x="2366963" y="4170363"/>
          <p14:tracePt t="93793" x="2374900" y="4170363"/>
          <p14:tracePt t="93871" x="2384425" y="4170363"/>
          <p14:tracePt t="93892" x="2393950" y="4170363"/>
          <p14:tracePt t="93922" x="2401888" y="4170363"/>
          <p14:tracePt t="93950" x="2411413" y="4170363"/>
          <p14:tracePt t="93974" x="2419350" y="4179888"/>
          <p14:tracePt t="93992" x="2438400" y="4187825"/>
          <p14:tracePt t="94011" x="2455863" y="4187825"/>
          <p14:tracePt t="94327" x="2446338" y="4205288"/>
          <p14:tracePt t="94347" x="2419350" y="4241800"/>
          <p14:tracePt t="94363" x="2401888" y="4251325"/>
          <p14:tracePt t="94383" x="2374900" y="4268788"/>
          <p14:tracePt t="94402" x="2357438" y="4268788"/>
          <p14:tracePt t="94438" x="2295525" y="4276725"/>
          <p14:tracePt t="94479" x="2259013" y="4276725"/>
          <p14:tracePt t="94503" x="2251075" y="4276725"/>
          <p14:tracePt t="94523" x="2232025" y="4276725"/>
          <p14:tracePt t="94542" x="2224088" y="4276725"/>
          <p14:tracePt t="94563" x="2205038" y="4276725"/>
          <p14:tracePt t="94584" x="2197100" y="4276725"/>
          <p14:tracePt t="94606" x="2179638" y="4276725"/>
          <p14:tracePt t="94627" x="2160588" y="4276725"/>
          <p14:tracePt t="94648" x="2143125" y="4286250"/>
          <p14:tracePt t="94667" x="2116138" y="4286250"/>
          <p14:tracePt t="94689" x="2098675" y="4286250"/>
          <p14:tracePt t="94709" x="2089150" y="4286250"/>
          <p14:tracePt t="94730" x="2071688" y="4286250"/>
          <p14:tracePt t="94751" x="2062163" y="4286250"/>
          <p14:tracePt t="94773" x="2054225" y="4286250"/>
          <p14:tracePt t="94814" x="2044700" y="4286250"/>
          <p14:tracePt t="94834" x="2027238" y="4286250"/>
          <p14:tracePt t="94854" x="1973263" y="4286250"/>
          <p14:tracePt t="94877" x="1928813" y="4286250"/>
          <p14:tracePt t="94899" x="1857375" y="4276725"/>
          <p14:tracePt t="94918" x="1822450" y="4276725"/>
          <p14:tracePt t="94938" x="1768475" y="4276725"/>
          <p14:tracePt t="94959" x="1714500" y="4276725"/>
          <p14:tracePt t="94980" x="1670050" y="4276725"/>
          <p14:tracePt t="95002" x="1643063" y="4276725"/>
          <p14:tracePt t="95021" x="1616075" y="4276725"/>
          <p14:tracePt t="95042" x="1581150" y="4276725"/>
          <p14:tracePt t="95063" x="1536700" y="4286250"/>
          <p14:tracePt t="95084" x="1500188" y="4286250"/>
          <p14:tracePt t="95105" x="1465263" y="4286250"/>
          <p14:tracePt t="95128" x="1428750" y="4286250"/>
          <p14:tracePt t="95146" x="1401763" y="4286250"/>
          <p14:tracePt t="95167" x="1384300" y="4286250"/>
          <p14:tracePt t="95188" x="1374775" y="4286250"/>
          <p14:tracePt t="95209" x="1357313" y="4286250"/>
          <p14:tracePt t="95230" x="1330325" y="4286250"/>
          <p14:tracePt t="95252" x="1312863" y="4286250"/>
          <p14:tracePt t="95271" x="1303338" y="4286250"/>
          <p14:tracePt t="95292" x="1268413" y="4276725"/>
          <p14:tracePt t="95313" x="1241425" y="4276725"/>
          <p14:tracePt t="95334" x="1214438" y="4276725"/>
          <p14:tracePt t="95356" x="1187450" y="4276725"/>
          <p14:tracePt t="95378" x="1179513" y="4276725"/>
          <p14:tracePt t="95396" x="1169988" y="4276725"/>
          <p14:tracePt t="95418" x="1160463" y="4276725"/>
          <p14:tracePt t="95438" x="1133475" y="4276725"/>
          <p14:tracePt t="95459" x="1116013" y="4276725"/>
          <p14:tracePt t="95480" x="1089025" y="4276725"/>
          <p14:tracePt t="95504" x="1071563" y="4276725"/>
          <p14:tracePt t="95525" x="1044575" y="4276725"/>
          <p14:tracePt t="95544" x="1036638" y="4276725"/>
          <p14:tracePt t="95563" x="1027113" y="4276725"/>
          <p14:tracePt t="95584" x="1017588" y="4276725"/>
          <p14:tracePt t="95605" x="1009650" y="4276725"/>
          <p14:tracePt t="95829" x="1009650" y="4286250"/>
          <p14:tracePt t="95846" x="1036638" y="4286250"/>
          <p14:tracePt t="95865" x="1044575" y="4286250"/>
          <p14:tracePt t="95882" x="1054100" y="4286250"/>
          <p14:tracePt t="95901" x="1071563" y="4286250"/>
          <p14:tracePt t="95923" x="1098550" y="4286250"/>
          <p14:tracePt t="95939" x="1108075" y="4286250"/>
          <p14:tracePt t="95959" x="1133475" y="4286250"/>
          <p14:tracePt t="95981" x="1169988" y="4286250"/>
          <p14:tracePt t="96008" x="1204913" y="4286250"/>
          <p14:tracePt t="96027" x="1258888" y="4286250"/>
          <p14:tracePt t="96042" x="1303338" y="4303713"/>
          <p14:tracePt t="96063" x="1384300" y="4303713"/>
          <p14:tracePt t="96084" x="1455738" y="4303713"/>
          <p14:tracePt t="96107" x="1527175" y="4303713"/>
          <p14:tracePt t="96126" x="1554163" y="4303713"/>
          <p14:tracePt t="96147" x="1598613" y="4303713"/>
          <p14:tracePt t="96167" x="1670050" y="4303713"/>
          <p14:tracePt t="96188" x="1741488" y="4303713"/>
          <p14:tracePt t="96210" x="1822450" y="4303713"/>
          <p14:tracePt t="96231" x="1866900" y="4295775"/>
          <p14:tracePt t="96250" x="1928813" y="4286250"/>
          <p14:tracePt t="96272" x="2000250" y="4286250"/>
          <p14:tracePt t="96292" x="2081213" y="4286250"/>
          <p14:tracePt t="96313" x="2197100" y="4286250"/>
          <p14:tracePt t="96335" x="2339975" y="4295775"/>
          <p14:tracePt t="96355" x="2411413" y="4295775"/>
          <p14:tracePt t="96376" x="2536825" y="4303713"/>
          <p14:tracePt t="96396" x="2705100" y="4303713"/>
          <p14:tracePt t="96417" x="2867025" y="4295775"/>
          <p14:tracePt t="96438" x="2973388" y="4295775"/>
          <p14:tracePt t="96460" x="3081338" y="4295775"/>
          <p14:tracePt t="96480" x="3170238" y="4295775"/>
          <p14:tracePt t="96487" x="3205163" y="4303713"/>
          <p14:tracePt t="96503" x="3313113" y="4313238"/>
          <p14:tracePt t="96521" x="3411538" y="4330700"/>
          <p14:tracePt t="96542" x="3500438" y="4348163"/>
          <p14:tracePt t="96564" x="3581400" y="4357688"/>
          <p14:tracePt t="96586" x="3705225" y="4375150"/>
          <p14:tracePt t="96606" x="3786188" y="4384675"/>
          <p14:tracePt t="96626" x="3867150" y="4394200"/>
          <p14:tracePt t="96646" x="3919538" y="4402138"/>
          <p14:tracePt t="96667" x="3965575" y="4411663"/>
          <p14:tracePt t="96688" x="4000500" y="4411663"/>
          <p14:tracePt t="96711" x="4027488" y="4411663"/>
          <p14:tracePt t="96730" x="4054475" y="4411663"/>
          <p14:tracePt t="96750" x="4089400" y="4411663"/>
          <p14:tracePt t="96771" x="4133850" y="4411663"/>
          <p14:tracePt t="96792" x="4170363" y="4411663"/>
          <p14:tracePt t="96813" x="4197350" y="4402138"/>
          <p14:tracePt t="96836" x="4241800" y="4394200"/>
          <p14:tracePt t="96854" x="4268788" y="4384675"/>
          <p14:tracePt t="96876" x="4295775" y="4375150"/>
          <p14:tracePt t="96896" x="4330700" y="4367213"/>
          <p14:tracePt t="96917" x="4367213" y="4348163"/>
          <p14:tracePt t="96939" x="4402138" y="4340225"/>
          <p14:tracePt t="96960" x="4411663" y="4330700"/>
          <p14:tracePt t="96980" x="4429125" y="4322763"/>
          <p14:tracePt t="96986" x="4438650" y="4322763"/>
          <p14:tracePt t="97007" x="4456113" y="4313238"/>
          <p14:tracePt t="97023" x="4465638" y="4313238"/>
          <p14:tracePt t="97049" x="4483100" y="4313238"/>
          <p14:tracePt t="97072" x="4491038" y="4313238"/>
          <p14:tracePt t="97092" x="4500563" y="4313238"/>
          <p14:tracePt t="97135" x="4518025" y="4313238"/>
          <p14:tracePt t="97405" x="4465638" y="4313238"/>
          <p14:tracePt t="97426" x="4295775" y="4330700"/>
          <p14:tracePt t="97449" x="4160838" y="4348163"/>
          <p14:tracePt t="97473" x="3919538" y="4367213"/>
          <p14:tracePt t="97479" x="3822700" y="4375150"/>
          <p14:tracePt t="97496" x="3679825" y="4384675"/>
          <p14:tracePt t="97515" x="3473450" y="4384675"/>
          <p14:tracePt t="97530" x="3322638" y="4384675"/>
          <p14:tracePt t="97544" x="3187700" y="4384675"/>
          <p14:tracePt t="97565" x="3036888" y="4394200"/>
          <p14:tracePt t="97584" x="2874963" y="4394200"/>
          <p14:tracePt t="97605" x="2625725" y="4394200"/>
          <p14:tracePt t="97626" x="2455863" y="4394200"/>
          <p14:tracePt t="97646" x="2241550" y="4394200"/>
          <p14:tracePt t="97668" x="2036763" y="4394200"/>
          <p14:tracePt t="97690" x="1874838" y="4394200"/>
          <p14:tracePt t="97709" x="1751013" y="4394200"/>
          <p14:tracePt t="97730" x="1562100" y="4394200"/>
          <p14:tracePt t="97751" x="1465263" y="4394200"/>
          <p14:tracePt t="97771" x="1411288" y="4394200"/>
          <p14:tracePt t="97793" x="1347788" y="4394200"/>
          <p14:tracePt t="97814" x="1322388" y="4394200"/>
          <p14:tracePt t="97834" x="1258888" y="4394200"/>
          <p14:tracePt t="97855" x="1204913" y="4394200"/>
          <p14:tracePt t="97876" x="1152525" y="4394200"/>
          <p14:tracePt t="97896" x="1116013" y="4394200"/>
          <p14:tracePt t="97919" x="1081088" y="4394200"/>
          <p14:tracePt t="97938" x="1054100" y="4394200"/>
          <p14:tracePt t="97960" x="1017588" y="4384675"/>
          <p14:tracePt t="97980" x="982663" y="4384675"/>
          <p14:tracePt t="97986" x="965200" y="4384675"/>
          <p14:tracePt t="98006" x="946150" y="4384675"/>
          <p14:tracePt t="98023" x="938213" y="4384675"/>
          <p14:tracePt t="98043" x="928688" y="4384675"/>
          <p14:tracePt t="98063" x="919163" y="4384675"/>
          <p14:tracePt t="98393" x="928688" y="4375150"/>
          <p14:tracePt t="98409" x="955675" y="4375150"/>
          <p14:tracePt t="98430" x="1009650" y="4375150"/>
          <p14:tracePt t="98450" x="1054100" y="4375150"/>
          <p14:tracePt t="98471" x="1108075" y="4357688"/>
          <p14:tracePt t="98495" x="1160463" y="4348163"/>
          <p14:tracePt t="98512" x="1214438" y="4348163"/>
          <p14:tracePt t="98544" x="1401763" y="4313238"/>
          <p14:tracePt t="98584" x="1643063" y="4286250"/>
          <p14:tracePt t="98605" x="1758950" y="4286250"/>
          <p14:tracePt t="98626" x="1884363" y="4286250"/>
          <p14:tracePt t="98647" x="2009775" y="4286250"/>
          <p14:tracePt t="98669" x="2071688" y="4286250"/>
          <p14:tracePt t="98688" x="2108200" y="4286250"/>
          <p14:tracePt t="98709" x="2187575" y="4303713"/>
          <p14:tracePt t="98730" x="2276475" y="4303713"/>
          <p14:tracePt t="98751" x="2393950" y="4303713"/>
          <p14:tracePt t="98772" x="2490788" y="4295775"/>
          <p14:tracePt t="98792" x="2544763" y="4295775"/>
          <p14:tracePt t="98814" x="2616200" y="4295775"/>
          <p14:tracePt t="98834" x="2687638" y="4295775"/>
          <p14:tracePt t="98855" x="2759075" y="4295775"/>
          <p14:tracePt t="98876" x="2822575" y="4295775"/>
          <p14:tracePt t="98899" x="2894013" y="4295775"/>
          <p14:tracePt t="98917" x="2928938" y="4295775"/>
          <p14:tracePt t="98939" x="2982913" y="4295775"/>
          <p14:tracePt t="98959" x="3017838" y="4295775"/>
          <p14:tracePt t="98980" x="3062288" y="4295775"/>
          <p14:tracePt t="99002" x="3116263" y="4295775"/>
          <p14:tracePt t="99023" x="3179763" y="4303713"/>
          <p14:tracePt t="99042" x="3232150" y="4313238"/>
          <p14:tracePt t="99064" x="3322638" y="4330700"/>
          <p14:tracePt t="99084" x="3384550" y="4340225"/>
          <p14:tracePt t="99105" x="3419475" y="4348163"/>
          <p14:tracePt t="99127" x="3446463" y="4357688"/>
          <p14:tracePt t="99149" x="3465513" y="4357688"/>
          <p14:tracePt t="99188" x="3482975" y="4357688"/>
          <p14:tracePt t="99209" x="3490913" y="4357688"/>
          <p14:tracePt t="99230" x="3500438" y="4357688"/>
          <p14:tracePt t="99251" x="3509963" y="4357688"/>
          <p14:tracePt t="99272" x="3517900" y="4357688"/>
          <p14:tracePt t="99651" x="3536950" y="4357688"/>
          <p14:tracePt t="99665" x="3589338" y="4357688"/>
          <p14:tracePt t="99678" x="3633788" y="4357688"/>
          <p14:tracePt t="99694" x="3687763" y="4357688"/>
          <p14:tracePt t="99709" x="3724275" y="4348163"/>
          <p14:tracePt t="99752" x="3786188" y="4340225"/>
          <p14:tracePt t="99792" x="3795713" y="4340225"/>
          <p14:tracePt t="100100" x="3813175" y="4340225"/>
          <p14:tracePt t="100115" x="3867150" y="4322763"/>
          <p14:tracePt t="100129" x="3919538" y="4322763"/>
          <p14:tracePt t="100146" x="3965575" y="4313238"/>
          <p14:tracePt t="100167" x="4037013" y="4313238"/>
          <p14:tracePt t="100188" x="4062413" y="4313238"/>
          <p14:tracePt t="100209" x="4098925" y="4313238"/>
          <p14:tracePt t="100231" x="4108450" y="4313238"/>
          <p14:tracePt t="100252" x="4116388" y="4313238"/>
          <p14:tracePt t="100350" x="4125913" y="4313238"/>
          <p14:tracePt t="100365" x="4133850" y="4313238"/>
          <p14:tracePt t="100446" x="4143375" y="4313238"/>
          <p14:tracePt t="104900" x="4143375" y="4303713"/>
          <p14:tracePt t="105247" x="4152900" y="4303713"/>
          <p14:tracePt t="105269" x="4160838" y="4295775"/>
          <p14:tracePt t="105288" x="4170363" y="4295775"/>
          <p14:tracePt t="105307" x="4179888" y="4295775"/>
          <p14:tracePt t="105325" x="4187825" y="4295775"/>
          <p14:tracePt t="105357" x="4197350" y="4295775"/>
          <p14:tracePt t="105396" x="4205288" y="4295775"/>
          <p14:tracePt t="105439" x="4214813" y="4295775"/>
          <p14:tracePt t="106542" x="4214813" y="4286250"/>
          <p14:tracePt t="108781" x="4179888" y="4286250"/>
          <p14:tracePt t="108800" x="3990975" y="4286250"/>
          <p14:tracePt t="108818" x="3822700" y="4295775"/>
          <p14:tracePt t="108853" x="3473450" y="4303713"/>
          <p14:tracePt t="108876" x="3276600" y="4303713"/>
          <p14:tracePt t="108896" x="3089275" y="4303713"/>
          <p14:tracePt t="108938" x="2911475" y="4303713"/>
          <p14:tracePt t="108980" x="2714625" y="4322763"/>
          <p14:tracePt t="108986" x="2687638" y="4322763"/>
          <p14:tracePt t="109021" x="2598738" y="4330700"/>
          <p14:tracePt t="109044" x="2562225" y="4330700"/>
          <p14:tracePt t="109066" x="2527300" y="4330700"/>
          <p14:tracePt t="109084" x="2509838" y="4330700"/>
          <p14:tracePt t="109105" x="2473325" y="4330700"/>
          <p14:tracePt t="109126" x="2419350" y="4330700"/>
          <p14:tracePt t="109147" x="2357438" y="4330700"/>
          <p14:tracePt t="109169" x="2295525" y="4313238"/>
          <p14:tracePt t="109188" x="2251075" y="4303713"/>
          <p14:tracePt t="109209" x="2179638" y="4295775"/>
          <p14:tracePt t="109230" x="2125663" y="4276725"/>
          <p14:tracePt t="109251" x="2098675" y="4276725"/>
          <p14:tracePt t="109271" x="2071688" y="4276725"/>
          <p14:tracePt t="109294" x="2054225" y="4276725"/>
          <p14:tracePt t="109313" x="2044700" y="4276725"/>
          <p14:tracePt t="109334" x="2036763" y="4276725"/>
          <p14:tracePt t="109658" x="2044700" y="4276725"/>
          <p14:tracePt t="109678" x="2116138" y="4295775"/>
          <p14:tracePt t="109698" x="2179638" y="4313238"/>
          <p14:tracePt t="109715" x="2232025" y="4322763"/>
          <p14:tracePt t="109735" x="2303463" y="4348163"/>
          <p14:tracePt t="109753" x="2384425" y="4357688"/>
          <p14:tracePt t="109775" x="2554288" y="4394200"/>
          <p14:tracePt t="109813" x="2759075" y="4411663"/>
          <p14:tracePt t="109855" x="3089275" y="4394200"/>
          <p14:tracePt t="109875" x="3251200" y="4384675"/>
          <p14:tracePt t="109898" x="3322638" y="4384675"/>
          <p14:tracePt t="109917" x="3375025" y="4384675"/>
          <p14:tracePt t="109938" x="3473450" y="4375150"/>
          <p14:tracePt t="109959" x="3554413" y="4375150"/>
          <p14:tracePt t="109980" x="3608388" y="4375150"/>
          <p14:tracePt t="110000" x="3633788" y="4375150"/>
          <p14:tracePt t="110022" x="3643313" y="4375150"/>
          <p14:tracePt t="110042" x="3652838" y="4375150"/>
          <p14:tracePt t="110063" x="3660775" y="4375150"/>
          <p14:tracePt t="110105" x="3679825" y="4375150"/>
          <p14:tracePt t="110126" x="3687763" y="4375150"/>
          <p14:tracePt t="110148" x="3697288" y="4367213"/>
          <p14:tracePt t="110167" x="3714750" y="4367213"/>
          <p14:tracePt t="110188" x="3724275" y="4367213"/>
          <p14:tracePt t="110209" x="3741738" y="4357688"/>
          <p14:tracePt t="110230" x="3751263" y="4357688"/>
          <p14:tracePt t="110251" x="3759200" y="4357688"/>
          <p14:tracePt t="110273" x="3776663" y="4357688"/>
          <p14:tracePt t="110314" x="3786188" y="4357688"/>
          <p14:tracePt t="110334" x="3795713" y="4357688"/>
          <p14:tracePt t="110364" x="3803650" y="4357688"/>
          <p14:tracePt t="110386" x="3813175" y="4357688"/>
          <p14:tracePt t="110401" x="3822700" y="4357688"/>
          <p14:tracePt t="110417" x="3830638" y="4357688"/>
          <p14:tracePt t="110438" x="3857625" y="4357688"/>
          <p14:tracePt t="110459" x="3884613" y="4357688"/>
          <p14:tracePt t="110480" x="3902075" y="4357688"/>
          <p14:tracePt t="110500" x="3911600" y="4357688"/>
          <p14:tracePt t="110524" x="3919538" y="4357688"/>
          <p14:tracePt t="110542" x="3929063" y="4357688"/>
          <p14:tracePt t="111903" x="3884613" y="4286250"/>
          <p14:tracePt t="111919" x="3697288" y="4054475"/>
          <p14:tracePt t="111939" x="3322638" y="3313113"/>
          <p14:tracePt t="111962" x="3116263" y="2786063"/>
          <p14:tracePt t="112001" x="2867025" y="2160588"/>
          <p14:tracePt t="112006" x="2840038" y="2071688"/>
          <p14:tracePt t="112050" x="2741613" y="1803400"/>
          <p14:tracePt t="112084" x="2724150" y="1758950"/>
          <p14:tracePt t="112106" x="2714625" y="1751013"/>
          <p14:tracePt t="112146" x="2687638" y="1731963"/>
          <p14:tracePt t="112167" x="2652713" y="1731963"/>
          <p14:tracePt t="112188" x="2544763" y="1731963"/>
          <p14:tracePt t="112210" x="2347913" y="1731963"/>
          <p14:tracePt t="112232" x="2187575" y="1714500"/>
          <p14:tracePt t="112253" x="2098675" y="1697038"/>
          <p14:tracePt t="112273" x="1938338" y="1652588"/>
          <p14:tracePt t="112294" x="1812925" y="1625600"/>
          <p14:tracePt t="112313" x="1758950" y="1598613"/>
          <p14:tracePt t="112335" x="1731963" y="1589088"/>
          <p14:tracePt t="112356" x="1724025" y="1581150"/>
          <p14:tracePt t="112376" x="1714500" y="1581150"/>
          <p14:tracePt t="112410" x="1714500" y="1589088"/>
          <p14:tracePt t="112426" x="1714500" y="1598613"/>
          <p14:tracePt t="112440" x="1714500" y="1652588"/>
          <p14:tracePt t="112460" x="1731963" y="1758950"/>
          <p14:tracePt t="112479" x="1741488" y="1803400"/>
          <p14:tracePt t="112485" x="1741488" y="1822450"/>
          <p14:tracePt t="112504" x="1751013" y="1857375"/>
          <p14:tracePt t="112521" x="1751013" y="1884363"/>
          <p14:tracePt t="112542" x="1751013" y="1919288"/>
          <p14:tracePt t="112563" x="1731963" y="1955800"/>
          <p14:tracePt t="112586" x="1714500" y="1982788"/>
          <p14:tracePt t="112607" x="1687513" y="2009775"/>
          <p14:tracePt t="112626" x="1670050" y="2036763"/>
          <p14:tracePt t="112646" x="1643063" y="2071688"/>
          <p14:tracePt t="112667" x="1616075" y="2116138"/>
          <p14:tracePt t="112688" x="1581150" y="2133600"/>
          <p14:tracePt t="112711" x="1509713" y="2160588"/>
          <p14:tracePt t="112730" x="1446213" y="2179638"/>
          <p14:tracePt t="112751" x="1366838" y="2179638"/>
          <p14:tracePt t="112772" x="1303338" y="2170113"/>
          <p14:tracePt t="112793" x="1241425" y="2160588"/>
          <p14:tracePt t="112813" x="1160463" y="2133600"/>
          <p14:tracePt t="112836" x="1098550" y="2108200"/>
          <p14:tracePt t="112859" x="1044575" y="2081213"/>
          <p14:tracePt t="112884" x="1009650" y="2036763"/>
          <p14:tracePt t="112909" x="955675" y="1884363"/>
          <p14:tracePt t="112928" x="955675" y="1822450"/>
          <p14:tracePt t="112950" x="982663" y="1751013"/>
          <p14:tracePt t="112970" x="1054100" y="1670050"/>
          <p14:tracePt t="112977" x="1089025" y="1652588"/>
          <p14:tracePt t="112998" x="1231900" y="1581150"/>
          <p14:tracePt t="113016" x="1374775" y="1544638"/>
          <p14:tracePt t="113034" x="1571625" y="1517650"/>
          <p14:tracePt t="113046" x="1633538" y="1517650"/>
          <p14:tracePt t="113063" x="1785938" y="1517650"/>
          <p14:tracePt t="113086" x="1982788" y="1544638"/>
          <p14:tracePt t="113105" x="2081213" y="1581150"/>
          <p14:tracePt t="113126" x="2205038" y="1633538"/>
          <p14:tracePt t="113146" x="2312988" y="1714500"/>
          <p14:tracePt t="113174" x="2419350" y="1830388"/>
          <p14:tracePt t="113193" x="2446338" y="1866900"/>
          <p14:tracePt t="113219" x="2455863" y="1911350"/>
          <p14:tracePt t="113236" x="2455863" y="1938338"/>
          <p14:tracePt t="113253" x="2419350" y="1973263"/>
          <p14:tracePt t="113273" x="2232025" y="2044700"/>
          <p14:tracePt t="113294" x="1982788" y="2089150"/>
          <p14:tracePt t="113321" x="1803400" y="2098675"/>
          <p14:tracePt t="113340" x="1741488" y="2098675"/>
          <p14:tracePt t="113360" x="1670050" y="2098675"/>
          <p14:tracePt t="113377" x="1652588" y="2098675"/>
          <p14:tracePt t="113396" x="1633538" y="2098675"/>
          <p14:tracePt t="113417" x="1625600" y="2098675"/>
          <p14:tracePt t="113438" x="1616075" y="2098675"/>
          <p14:tracePt t="113766" x="1625600" y="2143125"/>
          <p14:tracePt t="113783" x="1679575" y="2286000"/>
          <p14:tracePt t="113801" x="1768475" y="2670175"/>
          <p14:tracePt t="113823" x="1847850" y="3009900"/>
          <p14:tracePt t="113851" x="1938338" y="3544888"/>
          <p14:tracePt t="113886" x="1982788" y="3938588"/>
          <p14:tracePt t="113930" x="2027238" y="4179888"/>
          <p14:tracePt t="113967" x="2044700" y="4286250"/>
          <p14:tracePt t="113973" x="2044700" y="4295775"/>
          <p14:tracePt t="114001" x="2044700" y="4340225"/>
          <p14:tracePt t="114021" x="2044700" y="4357688"/>
          <p14:tracePt t="114042" x="2044700" y="4367213"/>
          <p14:tracePt t="114214" x="2044700" y="4375150"/>
          <p14:tracePt t="114232" x="2062163" y="4375150"/>
          <p14:tracePt t="114250" x="2071688" y="4394200"/>
          <p14:tracePt t="114271" x="2081213" y="4402138"/>
          <p14:tracePt t="114293" x="2089150" y="4411663"/>
          <p14:tracePt t="114314" x="2098675" y="4411663"/>
          <p14:tracePt t="114355" x="2098675" y="4429125"/>
          <p14:tracePt t="114378" x="2009775" y="4465638"/>
          <p14:tracePt t="114398" x="1785938" y="4527550"/>
          <p14:tracePt t="114420" x="1589088" y="4545013"/>
          <p14:tracePt t="114444" x="1428750" y="4545013"/>
          <p14:tracePt t="114470" x="1231900" y="4518025"/>
          <p14:tracePt t="114474" x="1169988" y="4510088"/>
          <p14:tracePt t="114500" x="982663" y="4446588"/>
          <p14:tracePt t="114523" x="893763" y="4402138"/>
          <p14:tracePt t="114546" x="785813" y="4357688"/>
          <p14:tracePt t="114565" x="669925" y="4303713"/>
          <p14:tracePt t="114585" x="608013" y="4268788"/>
          <p14:tracePt t="114607" x="561975" y="4232275"/>
          <p14:tracePt t="114627" x="527050" y="4197350"/>
          <p14:tracePt t="114646" x="517525" y="4160838"/>
          <p14:tracePt t="114669" x="554038" y="4044950"/>
          <p14:tracePt t="114722" x="874713" y="3803650"/>
          <p14:tracePt t="114743" x="1125538" y="3751263"/>
          <p14:tracePt t="114762" x="1268413" y="3741738"/>
          <p14:tracePt t="114781" x="1438275" y="3732213"/>
          <p14:tracePt t="114805" x="1660525" y="3759200"/>
          <p14:tracePt t="114831" x="1812925" y="3813175"/>
          <p14:tracePt t="114854" x="1938338" y="3857625"/>
          <p14:tracePt t="114882" x="2062163" y="3929063"/>
          <p14:tracePt t="114909" x="2108200" y="3965575"/>
          <p14:tracePt t="114940" x="2152650" y="4027488"/>
          <p14:tracePt t="114967" x="2160588" y="4089400"/>
          <p14:tracePt t="114973" x="2160588" y="4108450"/>
          <p14:tracePt t="115002" x="2081213" y="4232275"/>
          <p14:tracePt t="115029" x="1866900" y="4384675"/>
          <p14:tracePt t="115062" x="1652588" y="4446588"/>
          <p14:tracePt t="115088" x="1554163" y="4456113"/>
          <p14:tracePt t="115105" x="1517650" y="4456113"/>
          <p14:tracePt t="115126" x="1465263" y="4446588"/>
          <p14:tracePt t="115147" x="1455738" y="4446588"/>
          <p14:tracePt t="115169" x="1438275" y="4446588"/>
          <p14:tracePt t="128057" x="1428750" y="4438650"/>
          <p14:tracePt t="128079" x="1419225" y="4429125"/>
          <p14:tracePt t="128101" x="1411288" y="4419600"/>
          <p14:tracePt t="128119" x="1401763" y="4411663"/>
          <p14:tracePt t="128138" x="1384300" y="4394200"/>
          <p14:tracePt t="128159" x="1374775" y="4375150"/>
          <p14:tracePt t="128174" x="1357313" y="4357688"/>
          <p14:tracePt t="128210" x="1339850" y="4340225"/>
          <p14:tracePt t="128251" x="1312863" y="4322763"/>
          <p14:tracePt t="128271" x="1295400" y="4313238"/>
          <p14:tracePt t="128292" x="1276350" y="4303713"/>
          <p14:tracePt t="128313" x="1258888" y="4295775"/>
          <p14:tracePt t="128336" x="1241425" y="4295775"/>
          <p14:tracePt t="128355" x="1231900" y="4295775"/>
          <p14:tracePt t="128376" x="1214438" y="4295775"/>
          <p14:tracePt t="128397" x="1196975" y="4295775"/>
          <p14:tracePt t="128417" x="1169988" y="4295775"/>
          <p14:tracePt t="128439" x="1152525" y="4295775"/>
          <p14:tracePt t="128460" x="1133475" y="4295775"/>
          <p14:tracePt t="128480" x="1116013" y="4295775"/>
          <p14:tracePt t="128504" x="1098550" y="4295775"/>
          <p14:tracePt t="128521" x="1089025" y="4295775"/>
          <p14:tracePt t="128542" x="1081088" y="4295775"/>
          <p14:tracePt t="128563" x="1071563" y="4295775"/>
          <p14:tracePt t="128586" x="1062038" y="4295775"/>
          <p14:tracePt t="128605" x="1054100" y="4295775"/>
          <p14:tracePt t="128626" x="1044575" y="4295775"/>
          <p14:tracePt t="128661" x="1036638" y="4295775"/>
          <p14:tracePt t="128691" x="1027113" y="4295775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ate Placeholder 4"/>
          <p:cNvSpPr txBox="1">
            <a:spLocks noGrp="1"/>
          </p:cNvSpPr>
          <p:nvPr/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fld id="{19F5D61B-5E43-465A-B94F-DA8643865A13}" type="datetime3">
              <a:rPr lang="en-US" sz="1200">
                <a:latin typeface="+mn-lt"/>
                <a:cs typeface="+mn-cs"/>
              </a:rPr>
              <a:pPr eaLnBrk="1" hangingPunct="1">
                <a:defRPr/>
              </a:pPr>
              <a:t>12 April 2020</a:t>
            </a:fld>
            <a:endParaRPr lang="en-US" sz="1200">
              <a:latin typeface="+mn-lt"/>
              <a:cs typeface="+mn-cs"/>
            </a:endParaRPr>
          </a:p>
        </p:txBody>
      </p:sp>
      <p:sp>
        <p:nvSpPr>
          <p:cNvPr id="8195" name="Slide Number Placeholder 5"/>
          <p:cNvSpPr txBox="1">
            <a:spLocks noGrp="1"/>
          </p:cNvSpPr>
          <p:nvPr/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SzTx/>
              <a:buFontTx/>
              <a:buNone/>
            </a:pPr>
            <a:fld id="{F1738BAC-5D58-4988-8E8E-6542EDBADF9B}" type="slidenum">
              <a:rPr lang="ar-SA" altLang="ar-SA" sz="1200">
                <a:latin typeface="Arial" panose="020B0604020202020204" pitchFamily="34" charset="0"/>
              </a:rPr>
              <a:pPr rtl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ar-SA" sz="1200">
              <a:latin typeface="Arial" panose="020B0604020202020204" pitchFamily="34" charset="0"/>
            </a:endParaRPr>
          </a:p>
        </p:txBody>
      </p:sp>
      <p:sp>
        <p:nvSpPr>
          <p:cNvPr id="75778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Discrete Random Variable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1600200"/>
            <a:ext cx="8610600" cy="4572000"/>
          </a:xfrm>
        </p:spPr>
        <p:txBody>
          <a:bodyPr/>
          <a:lstStyle/>
          <a:p>
            <a:pPr marL="533400" indent="-533400" algn="l" rtl="0" eaLnBrk="1" hangingPunct="1">
              <a:defRPr/>
            </a:pP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 </a:t>
            </a:r>
            <a:r>
              <a:rPr lang="en-US" altLang="ar-SA" sz="200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discrete random variable</a:t>
            </a: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X has a finite number of possible values. The </a:t>
            </a:r>
            <a:r>
              <a:rPr lang="en-US" altLang="ar-SA" sz="200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probability distribution</a:t>
            </a: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of X lists the values and their probabilities.</a:t>
            </a:r>
          </a:p>
          <a:p>
            <a:pPr marL="533400" indent="-533400" algn="l" rtl="0" eaLnBrk="1" hangingPunct="1">
              <a:defRPr/>
            </a:pPr>
            <a:endParaRPr lang="en-US" altLang="ar-SA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533400" indent="-533400" algn="l" rtl="0" eaLnBrk="1" hangingPunct="1">
              <a:defRPr/>
            </a:pPr>
            <a:endParaRPr lang="en-US" altLang="ar-SA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533400" indent="-533400" algn="l" rtl="0" eaLnBrk="1" hangingPunct="1">
              <a:defRPr/>
            </a:pPr>
            <a:endParaRPr lang="en-US" altLang="ar-SA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533400" indent="-533400" algn="l" rtl="0" eaLnBrk="1" hangingPunct="1">
              <a:buFontTx/>
              <a:buAutoNum type="arabicPeriod"/>
              <a:defRPr/>
            </a:pP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Every probability p</a:t>
            </a:r>
            <a:r>
              <a:rPr lang="en-US" altLang="ar-SA" sz="2000" baseline="-25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</a:t>
            </a: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is a number between 0 and 1.</a:t>
            </a:r>
          </a:p>
          <a:p>
            <a:pPr marL="533400" indent="-533400" algn="l" rtl="0" eaLnBrk="1" hangingPunct="1">
              <a:buFontTx/>
              <a:buAutoNum type="arabicPeriod"/>
              <a:defRPr/>
            </a:pP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The sum of the probabilities must be 1.</a:t>
            </a:r>
          </a:p>
          <a:p>
            <a:pPr marL="533400" indent="-533400" algn="l" rtl="0" eaLnBrk="1" hangingPunct="1">
              <a:defRPr/>
            </a:pP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Find the probabilities of any event by adding the probabilities of the particular values that make up the event.</a:t>
            </a:r>
          </a:p>
          <a:p>
            <a:pPr marL="533400" indent="-533400" eaLnBrk="1" hangingPunct="1">
              <a:defRPr/>
            </a:pPr>
            <a:endParaRPr lang="en-US" altLang="ar-SA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79894" name="Group 22"/>
          <p:cNvGraphicFramePr>
            <a:graphicFrameLocks noGrp="1"/>
          </p:cNvGraphicFramePr>
          <p:nvPr>
            <p:ph sz="half" idx="4294967295"/>
          </p:nvPr>
        </p:nvGraphicFramePr>
        <p:xfrm>
          <a:off x="1143000" y="2667000"/>
          <a:ext cx="6705600" cy="915988"/>
        </p:xfrm>
        <a:graphic>
          <a:graphicData uri="http://schemas.openxmlformats.org/drawingml/2006/table">
            <a:tbl>
              <a:tblPr/>
              <a:tblGrid>
                <a:gridCol w="2054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9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87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Value of X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kumimoji="0" lang="en-US" altLang="ar-SA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en-US" altLang="ar-S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kumimoji="0" lang="en-US" altLang="ar-SA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kumimoji="0" lang="en-US" altLang="ar-SA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ar-SA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  <a:endParaRPr kumimoji="0" lang="en-US" altLang="ar-SA" sz="24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kumimoji="0" lang="en-US" altLang="ar-SA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Probability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kumimoji="0" lang="en-US" altLang="ar-SA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en-US" altLang="ar-S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kumimoji="0" lang="en-US" altLang="ar-SA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kumimoji="0" lang="en-US" altLang="ar-SA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ar-SA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  <a:endParaRPr kumimoji="0" lang="en-US" altLang="ar-SA" sz="24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kumimoji="0" lang="en-US" altLang="ar-SA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941"/>
    </mc:Choice>
    <mc:Fallback>
      <p:transition spd="slow" advTm="519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536" x="1017588" y="4259263"/>
          <p14:tracePt t="1557" x="946150" y="4133850"/>
          <p14:tracePt t="1575" x="884238" y="4027488"/>
          <p14:tracePt t="1596" x="795338" y="3884613"/>
          <p14:tracePt t="1624" x="687388" y="3705225"/>
          <p14:tracePt t="1651" x="615950" y="3598863"/>
          <p14:tracePt t="1677" x="571500" y="3509963"/>
          <p14:tracePt t="1696" x="527050" y="3429000"/>
          <p14:tracePt t="1736" x="455613" y="3268663"/>
          <p14:tracePt t="1756" x="411163" y="3197225"/>
          <p14:tracePt t="1777" x="366713" y="3116263"/>
          <p14:tracePt t="1799" x="330200" y="2990850"/>
          <p14:tracePt t="1820" x="322263" y="2911475"/>
          <p14:tracePt t="1839" x="312738" y="2786063"/>
          <p14:tracePt t="1860" x="312738" y="2741613"/>
          <p14:tracePt t="1881" x="330200" y="2705100"/>
          <p14:tracePt t="1902" x="339725" y="2679700"/>
          <p14:tracePt t="1924" x="347663" y="2670175"/>
          <p14:tracePt t="2949" x="366713" y="2660650"/>
          <p14:tracePt t="2957" x="374650" y="2660650"/>
          <p14:tracePt t="2964" x="384175" y="2643188"/>
          <p14:tracePt t="2985" x="438150" y="2616200"/>
          <p14:tracePt t="3006" x="465138" y="2608263"/>
          <p14:tracePt t="3028" x="500063" y="2598738"/>
          <p14:tracePt t="3048" x="517525" y="2581275"/>
          <p14:tracePt t="3089" x="544513" y="2571750"/>
          <p14:tracePt t="3131" x="561975" y="2562225"/>
          <p14:tracePt t="19980" x="588963" y="2562225"/>
          <p14:tracePt t="19994" x="652463" y="2571750"/>
          <p14:tracePt t="20010" x="723900" y="2581275"/>
          <p14:tracePt t="20029" x="847725" y="2571750"/>
          <p14:tracePt t="20048" x="955675" y="2544763"/>
          <p14:tracePt t="20069" x="1160463" y="2490788"/>
          <p14:tracePt t="20090" x="1322388" y="2455863"/>
          <p14:tracePt t="20132" x="1660525" y="2438400"/>
          <p14:tracePt t="20173" x="1901825" y="2500313"/>
          <p14:tracePt t="20178" x="1982788" y="2517775"/>
          <p14:tracePt t="20214" x="2374900" y="2562225"/>
          <p14:tracePt t="20238" x="2643188" y="2608263"/>
          <p14:tracePt t="20267" x="3098800" y="2732088"/>
          <p14:tracePt t="20289" x="3446463" y="2847975"/>
          <p14:tracePt t="20307" x="3625850" y="2911475"/>
          <p14:tracePt t="20340" x="4089400" y="3054350"/>
          <p14:tracePt t="20365" x="4322763" y="3143250"/>
          <p14:tracePt t="20402" x="4625975" y="3286125"/>
          <p14:tracePt t="20443" x="4751388" y="3375025"/>
          <p14:tracePt t="20466" x="4768850" y="3402013"/>
          <p14:tracePt t="20493" x="4786313" y="3465513"/>
          <p14:tracePt t="20522" x="4776788" y="3581400"/>
          <p14:tracePt t="20547" x="4732338" y="3652838"/>
          <p14:tracePt t="20574" x="4616450" y="3759200"/>
          <p14:tracePt t="20593" x="4545013" y="3803650"/>
          <p14:tracePt t="20614" x="4438650" y="3867150"/>
          <p14:tracePt t="20635" x="4348163" y="3902075"/>
          <p14:tracePt t="20659" x="4268788" y="3919538"/>
          <p14:tracePt t="20665" x="4224338" y="3929063"/>
          <p14:tracePt t="20687" x="4143375" y="3938588"/>
          <p14:tracePt t="20716" x="4054475" y="3938588"/>
          <p14:tracePt t="20736" x="3990975" y="3938588"/>
          <p14:tracePt t="20758" x="3946525" y="3938588"/>
          <p14:tracePt t="20777" x="3875088" y="3938588"/>
          <p14:tracePt t="20798" x="3813175" y="3938588"/>
          <p14:tracePt t="20819" x="3759200" y="3938588"/>
          <p14:tracePt t="20839" x="3705225" y="3938588"/>
          <p14:tracePt t="20862" x="3660775" y="3919538"/>
          <p14:tracePt t="20884" x="3608388" y="3894138"/>
          <p14:tracePt t="20907" x="3554413" y="3857625"/>
          <p14:tracePt t="20942" x="3455988" y="3795713"/>
          <p14:tracePt t="20974" x="3394075" y="3741738"/>
          <p14:tracePt t="21003" x="3357563" y="3697288"/>
          <p14:tracePt t="21034" x="3330575" y="3660775"/>
          <p14:tracePt t="21063" x="3322638" y="3608388"/>
          <p14:tracePt t="21093" x="3330575" y="3544888"/>
          <p14:tracePt t="21119" x="3375025" y="3500438"/>
          <p14:tracePt t="21144" x="3384550" y="3473450"/>
          <p14:tracePt t="21149" x="3402013" y="3465513"/>
          <p14:tracePt t="21185" x="3438525" y="3429000"/>
          <p14:tracePt t="21205" x="3455988" y="3429000"/>
          <p14:tracePt t="21227" x="3473450" y="3411538"/>
          <p14:tracePt t="21248" x="3500438" y="3402013"/>
          <p14:tracePt t="21275" x="3554413" y="3384550"/>
          <p14:tracePt t="21298" x="3589338" y="3375025"/>
          <p14:tracePt t="21319" x="3633788" y="3357563"/>
          <p14:tracePt t="21343" x="3679825" y="3348038"/>
          <p14:tracePt t="21364" x="3724275" y="3348038"/>
          <p14:tracePt t="21386" x="3759200" y="3348038"/>
          <p14:tracePt t="21408" x="3795713" y="3348038"/>
          <p14:tracePt t="21430" x="3830638" y="3367088"/>
          <p14:tracePt t="21453" x="3848100" y="3394075"/>
          <p14:tracePt t="21475" x="3875088" y="3419475"/>
          <p14:tracePt t="21496" x="3902075" y="3473450"/>
          <p14:tracePt t="21522" x="3911600" y="3517900"/>
          <p14:tracePt t="21548" x="3911600" y="3562350"/>
          <p14:tracePt t="21568" x="3902075" y="3589338"/>
          <p14:tracePt t="21590" x="3867150" y="3625850"/>
          <p14:tracePt t="21612" x="3803650" y="3643313"/>
          <p14:tracePt t="21631" x="3751263" y="3652838"/>
          <p14:tracePt t="21652" x="3687763" y="3652838"/>
          <p14:tracePt t="21660" x="3660775" y="3652838"/>
          <p14:tracePt t="21682" x="3608388" y="3652838"/>
          <p14:tracePt t="21705" x="3554413" y="3652838"/>
          <p14:tracePt t="21732" x="3500438" y="3616325"/>
          <p14:tracePt t="21759" x="3465513" y="3589338"/>
          <p14:tracePt t="21784" x="3446463" y="3581400"/>
          <p14:tracePt t="21813" x="3429000" y="3527425"/>
          <p14:tracePt t="21833" x="3419475" y="3473450"/>
          <p14:tracePt t="21851" x="3419475" y="3429000"/>
          <p14:tracePt t="21871" x="3429000" y="3384550"/>
          <p14:tracePt t="21894" x="3446463" y="3348038"/>
          <p14:tracePt t="21908" x="3455988" y="3330575"/>
          <p14:tracePt t="21924" x="3473450" y="3322638"/>
          <p14:tracePt t="21945" x="3490913" y="3313113"/>
          <p14:tracePt t="21967" x="3527425" y="3295650"/>
          <p14:tracePt t="21989" x="3562350" y="3276600"/>
          <p14:tracePt t="22014" x="3598863" y="3268663"/>
          <p14:tracePt t="22039" x="3660775" y="3268663"/>
          <p14:tracePt t="22062" x="3714750" y="3276600"/>
          <p14:tracePt t="22083" x="3768725" y="3295650"/>
          <p14:tracePt t="22105" x="3803650" y="3330575"/>
          <p14:tracePt t="22128" x="3830638" y="3348038"/>
          <p14:tracePt t="22152" x="3884613" y="3419475"/>
          <p14:tracePt t="22158" x="3894138" y="3438525"/>
          <p14:tracePt t="22181" x="3911600" y="3473450"/>
          <p14:tracePt t="22209" x="3919538" y="3500438"/>
          <p14:tracePt t="22237" x="3919538" y="3527425"/>
          <p14:tracePt t="22257" x="3919538" y="3544888"/>
          <p14:tracePt t="22277" x="3894138" y="3581400"/>
          <p14:tracePt t="22304" x="3840163" y="3616325"/>
          <p14:tracePt t="22322" x="3830638" y="3625850"/>
          <p14:tracePt t="22341" x="3822700" y="3633788"/>
          <p14:tracePt t="22361" x="3813175" y="3643313"/>
          <p14:tracePt t="22381" x="3803650" y="3652838"/>
          <p14:tracePt t="22406" x="3786188" y="3660775"/>
          <p14:tracePt t="22425" x="3759200" y="3670300"/>
          <p14:tracePt t="22444" x="3724275" y="3670300"/>
          <p14:tracePt t="22466" x="3705225" y="3670300"/>
          <p14:tracePt t="22486" x="3687763" y="3670300"/>
          <p14:tracePt t="22506" x="3670300" y="3670300"/>
          <p14:tracePt t="22527" x="3660775" y="3670300"/>
          <p14:tracePt t="22548" x="3652838" y="3670300"/>
          <p14:tracePt t="22756" x="3643313" y="3670300"/>
          <p14:tracePt t="23175" x="3633788" y="3660775"/>
          <p14:tracePt t="23197" x="3625850" y="3652838"/>
          <p14:tracePt t="23215" x="3616325" y="3652838"/>
          <p14:tracePt t="23235" x="3608388" y="3643313"/>
          <p14:tracePt t="23338" x="3598863" y="3643313"/>
          <p14:tracePt t="23361" x="3589338" y="3633788"/>
          <p14:tracePt t="23390" x="3581400" y="3616325"/>
          <p14:tracePt t="23424" x="3562350" y="3608388"/>
          <p14:tracePt t="23447" x="3544888" y="3589338"/>
          <p14:tracePt t="23514" x="3536950" y="3581400"/>
          <p14:tracePt t="23538" x="3527425" y="3562350"/>
          <p14:tracePt t="23558" x="3517900" y="3554413"/>
          <p14:tracePt t="23580" x="3509963" y="3544888"/>
          <p14:tracePt t="23602" x="3509963" y="3536950"/>
          <p14:tracePt t="23624" x="3500438" y="3527425"/>
          <p14:tracePt t="23642" x="3490913" y="3509963"/>
          <p14:tracePt t="23648" x="3482975" y="3500438"/>
          <p14:tracePt t="23668" x="3473450" y="3473450"/>
          <p14:tracePt t="23691" x="3473450" y="3455988"/>
          <p14:tracePt t="23723" x="3473450" y="3438525"/>
          <p14:tracePt t="23757" x="3473450" y="3419475"/>
          <p14:tracePt t="23779" x="3473450" y="3411538"/>
          <p14:tracePt t="23832" x="3473450" y="3402013"/>
          <p14:tracePt t="23861" x="3473450" y="3394075"/>
          <p14:tracePt t="23883" x="3482975" y="3394075"/>
          <p14:tracePt t="23907" x="3490913" y="3384550"/>
          <p14:tracePt t="23928" x="3509963" y="3375025"/>
          <p14:tracePt t="23950" x="3527425" y="3367088"/>
          <p14:tracePt t="23975" x="3544888" y="3357563"/>
          <p14:tracePt t="23997" x="3562350" y="3357563"/>
          <p14:tracePt t="24021" x="3571875" y="3357563"/>
          <p14:tracePt t="24044" x="3598863" y="3357563"/>
          <p14:tracePt t="24066" x="3616325" y="3348038"/>
          <p14:tracePt t="24090" x="3633788" y="3348038"/>
          <p14:tracePt t="24116" x="3652838" y="3348038"/>
          <p14:tracePt t="24137" x="3660775" y="3348038"/>
          <p14:tracePt t="24163" x="3670300" y="3348038"/>
          <p14:tracePt t="24185" x="3679825" y="3348038"/>
          <p14:tracePt t="24210" x="3687763" y="3348038"/>
          <p14:tracePt t="24234" x="3697288" y="3348038"/>
          <p14:tracePt t="24258" x="3714750" y="3348038"/>
          <p14:tracePt t="24288" x="3751263" y="3348038"/>
          <p14:tracePt t="24311" x="3776663" y="3348038"/>
          <p14:tracePt t="24334" x="3795713" y="3357563"/>
          <p14:tracePt t="24355" x="3803650" y="3357563"/>
          <p14:tracePt t="24378" x="3813175" y="3357563"/>
          <p14:tracePt t="24404" x="3830638" y="3357563"/>
          <p14:tracePt t="24428" x="3840163" y="3357563"/>
          <p14:tracePt t="24455" x="3848100" y="3375025"/>
          <p14:tracePt t="24476" x="3867150" y="3394075"/>
          <p14:tracePt t="24498" x="3875088" y="3411538"/>
          <p14:tracePt t="24521" x="3894138" y="3438525"/>
          <p14:tracePt t="24540" x="3911600" y="3446463"/>
          <p14:tracePt t="24562" x="3919538" y="3465513"/>
          <p14:tracePt t="24589" x="3929063" y="3473450"/>
          <p14:tracePt t="24616" x="3929063" y="3482975"/>
          <p14:tracePt t="24638" x="3929063" y="3500438"/>
          <p14:tracePt t="24675" x="3929063" y="3517900"/>
          <p14:tracePt t="24694" x="3929063" y="3536950"/>
          <p14:tracePt t="24714" x="3919538" y="3571875"/>
          <p14:tracePt t="24735" x="3911600" y="3598863"/>
          <p14:tracePt t="24756" x="3911600" y="3608388"/>
          <p14:tracePt t="24778" x="3911600" y="3616325"/>
          <p14:tracePt t="24823" x="3875088" y="3633788"/>
          <p14:tracePt t="24843" x="3857625" y="3643313"/>
          <p14:tracePt t="24863" x="3822700" y="3652838"/>
          <p14:tracePt t="24886" x="3776663" y="3660775"/>
          <p14:tracePt t="24906" x="3732213" y="3679825"/>
          <p14:tracePt t="24925" x="3697288" y="3687763"/>
          <p14:tracePt t="24943" x="3660775" y="3705225"/>
          <p14:tracePt t="24964" x="3608388" y="3705225"/>
          <p14:tracePt t="24987" x="3581400" y="3705225"/>
          <p14:tracePt t="25017" x="3536950" y="3705225"/>
          <p14:tracePt t="25041" x="3527425" y="3705225"/>
          <p14:tracePt t="25066" x="3509963" y="3705225"/>
          <p14:tracePt t="25114" x="3500438" y="3705225"/>
          <p14:tracePt t="25147" x="3490913" y="3705225"/>
          <p14:tracePt t="25171" x="3482975" y="3705225"/>
          <p14:tracePt t="25199" x="3465513" y="3705225"/>
          <p14:tracePt t="25222" x="3429000" y="3697288"/>
          <p14:tracePt t="25244" x="3402013" y="3679825"/>
          <p14:tracePt t="25267" x="3384550" y="3660775"/>
          <p14:tracePt t="25288" x="3375025" y="3652838"/>
          <p14:tracePt t="25307" x="3367088" y="3643313"/>
          <p14:tracePt t="25335" x="3357563" y="3643313"/>
          <p14:tracePt t="25362" x="3357563" y="3625850"/>
          <p14:tracePt t="25387" x="3348038" y="3608388"/>
          <p14:tracePt t="25413" x="3348038" y="3571875"/>
          <p14:tracePt t="25441" x="3348038" y="3544888"/>
          <p14:tracePt t="25460" x="3348038" y="3536950"/>
          <p14:tracePt t="25482" x="3348038" y="3527425"/>
          <p14:tracePt t="25504" x="3357563" y="3490913"/>
          <p14:tracePt t="25527" x="3367088" y="3482975"/>
          <p14:tracePt t="25551" x="3384550" y="3465513"/>
          <p14:tracePt t="25575" x="3394075" y="3455988"/>
          <p14:tracePt t="25600" x="3402013" y="3446463"/>
          <p14:tracePt t="25622" x="3411538" y="3438525"/>
          <p14:tracePt t="25708" x="3419475" y="3438525"/>
          <p14:tracePt t="25730" x="3429000" y="3438525"/>
          <p14:tracePt t="25746" x="3429000" y="3419475"/>
          <p14:tracePt t="25761" x="3446463" y="3419475"/>
          <p14:tracePt t="25777" x="3455988" y="3411538"/>
          <p14:tracePt t="25798" x="3482975" y="3394075"/>
          <p14:tracePt t="25819" x="3490913" y="3375025"/>
          <p14:tracePt t="25843" x="3509963" y="3367088"/>
          <p14:tracePt t="25869" x="3517900" y="3348038"/>
          <p14:tracePt t="25915" x="3536950" y="3330575"/>
          <p14:tracePt t="25936" x="3562350" y="3295650"/>
          <p14:tracePt t="25958" x="3589338" y="3241675"/>
          <p14:tracePt t="25980" x="3608388" y="3205163"/>
          <p14:tracePt t="26002" x="3608388" y="3187700"/>
          <p14:tracePt t="26024" x="3608388" y="3179763"/>
          <p14:tracePt t="26047" x="3608388" y="3160713"/>
          <p14:tracePt t="26069" x="3608388" y="3152775"/>
          <p14:tracePt t="26095" x="3616325" y="3143250"/>
          <p14:tracePt t="26119" x="3625850" y="3125788"/>
          <p14:tracePt t="26164" x="3625850" y="3116263"/>
          <p14:tracePt t="26394" x="3625850" y="3108325"/>
          <p14:tracePt t="26453" x="3625850" y="3098800"/>
          <p14:tracePt t="27196" x="3625850" y="3108325"/>
          <p14:tracePt t="27218" x="3633788" y="3116263"/>
          <p14:tracePt t="27240" x="3633788" y="3160713"/>
          <p14:tracePt t="27261" x="3633788" y="3232150"/>
          <p14:tracePt t="27286" x="3633788" y="3303588"/>
          <p14:tracePt t="27312" x="3633788" y="3375025"/>
          <p14:tracePt t="27333" x="3643313" y="3482975"/>
          <p14:tracePt t="27361" x="3679825" y="3625850"/>
          <p14:tracePt t="27402" x="3803650" y="3786188"/>
          <p14:tracePt t="27423" x="3894138" y="3840163"/>
          <p14:tracePt t="27449" x="3990975" y="3867150"/>
          <p14:tracePt t="27475" x="4187825" y="3875088"/>
          <p14:tracePt t="27497" x="4322763" y="3848100"/>
          <p14:tracePt t="27523" x="4394200" y="3830638"/>
          <p14:tracePt t="27544" x="4438650" y="3803650"/>
          <p14:tracePt t="27563" x="4491038" y="3768725"/>
          <p14:tracePt t="27580" x="4518025" y="3732213"/>
          <p14:tracePt t="27600" x="4581525" y="3670300"/>
          <p14:tracePt t="27618" x="4608513" y="3633788"/>
          <p14:tracePt t="27637" x="4643438" y="3608388"/>
          <p14:tracePt t="27657" x="4660900" y="3589338"/>
          <p14:tracePt t="27683" x="4670425" y="3581400"/>
          <p14:tracePt t="27704" x="4679950" y="3571875"/>
          <p14:tracePt t="27724" x="4687888" y="3562350"/>
          <p14:tracePt t="27740" x="4705350" y="3554413"/>
          <p14:tracePt t="27758" x="4714875" y="3544888"/>
          <p14:tracePt t="27777" x="4724400" y="3536950"/>
          <p14:tracePt t="27799" x="4732338" y="3536950"/>
          <p14:tracePt t="27925" x="4724400" y="3536950"/>
          <p14:tracePt t="27945" x="4679950" y="3562350"/>
          <p14:tracePt t="27966" x="4625975" y="3589338"/>
          <p14:tracePt t="27988" x="4589463" y="3598863"/>
          <p14:tracePt t="28006" x="4572000" y="3598863"/>
          <p14:tracePt t="28032" x="4518025" y="3589338"/>
          <p14:tracePt t="28049" x="4483100" y="3571875"/>
          <p14:tracePt t="28069" x="4438650" y="3544888"/>
          <p14:tracePt t="28092" x="4411663" y="3517900"/>
          <p14:tracePt t="28110" x="4402138" y="3509963"/>
          <p14:tracePt t="28131" x="4394200" y="3500438"/>
          <p14:tracePt t="28152" x="4394200" y="3490913"/>
          <p14:tracePt t="28158" x="4394200" y="3482975"/>
          <p14:tracePt t="28195" x="4394200" y="3455988"/>
          <p14:tracePt t="28216" x="4411663" y="3438525"/>
          <p14:tracePt t="28235" x="4446588" y="3429000"/>
          <p14:tracePt t="28256" x="4500563" y="3411538"/>
          <p14:tracePt t="28283" x="4589463" y="3411538"/>
          <p14:tracePt t="28305" x="4633913" y="3411538"/>
          <p14:tracePt t="28328" x="4670425" y="3411538"/>
          <p14:tracePt t="28351" x="4687888" y="3411538"/>
          <p14:tracePt t="28373" x="4697413" y="3411538"/>
          <p14:tracePt t="28395" x="4705350" y="3411538"/>
          <p14:tracePt t="28412" x="4714875" y="3411538"/>
          <p14:tracePt t="28435" x="4724400" y="3411538"/>
          <p14:tracePt t="28479" x="4732338" y="3411538"/>
          <p14:tracePt t="28504" x="4732338" y="3429000"/>
          <p14:tracePt t="28528" x="4732338" y="3455988"/>
          <p14:tracePt t="28552" x="4732338" y="3509963"/>
          <p14:tracePt t="28580" x="4697413" y="3625850"/>
          <p14:tracePt t="28604" x="4687888" y="3679825"/>
          <p14:tracePt t="28623" x="4679950" y="3714750"/>
          <p14:tracePt t="28640" x="4670425" y="3732213"/>
          <p14:tracePt t="28663" x="4670425" y="3741738"/>
          <p14:tracePt t="28734" x="4660900" y="3741738"/>
          <p14:tracePt t="28756" x="4652963" y="3741738"/>
          <p14:tracePt t="28778" x="4616450" y="3741738"/>
          <p14:tracePt t="28798" x="4581525" y="3724275"/>
          <p14:tracePt t="28821" x="4562475" y="3697288"/>
          <p14:tracePt t="28840" x="4545013" y="3679825"/>
          <p14:tracePt t="28860" x="4527550" y="3652838"/>
          <p14:tracePt t="28881" x="4500563" y="3616325"/>
          <p14:tracePt t="28902" x="4491038" y="3589338"/>
          <p14:tracePt t="28923" x="4483100" y="3571875"/>
          <p14:tracePt t="28946" x="4483100" y="3562350"/>
          <p14:tracePt t="28965" x="4483100" y="3554413"/>
          <p14:tracePt t="28985" x="4483100" y="3544888"/>
          <p14:tracePt t="29006" x="4483100" y="3536950"/>
          <p14:tracePt t="29027" x="4483100" y="3527425"/>
          <p14:tracePt t="29048" x="4483100" y="3517900"/>
          <p14:tracePt t="29071" x="4483100" y="3509963"/>
          <p14:tracePt t="29089" x="4483100" y="3500438"/>
          <p14:tracePt t="29111" x="4491038" y="3465513"/>
          <p14:tracePt t="29131" x="4500563" y="3429000"/>
          <p14:tracePt t="29159" x="4518025" y="3394075"/>
          <p14:tracePt t="29186" x="4527550" y="3384550"/>
          <p14:tracePt t="29208" x="4527550" y="3375025"/>
          <p14:tracePt t="29230" x="4527550" y="3367088"/>
          <p14:tracePt t="29287" x="4537075" y="3348038"/>
          <p14:tracePt t="29307" x="4545013" y="3340100"/>
          <p14:tracePt t="29329" x="4554538" y="3330575"/>
          <p14:tracePt t="29926" x="4562475" y="3330575"/>
          <p14:tracePt t="29948" x="4572000" y="3313113"/>
          <p14:tracePt t="29971" x="4581525" y="3303588"/>
          <p14:tracePt t="29996" x="4589463" y="3295650"/>
          <p14:tracePt t="30022" x="4608513" y="3276600"/>
          <p14:tracePt t="30044" x="4616450" y="3276600"/>
          <p14:tracePt t="30127" x="4625975" y="3268663"/>
          <p14:tracePt t="30154" x="4633913" y="3259138"/>
          <p14:tracePt t="30177" x="4652963" y="3251200"/>
          <p14:tracePt t="30201" x="4670425" y="3232150"/>
          <p14:tracePt t="30226" x="4679950" y="3214688"/>
          <p14:tracePt t="30247" x="4687888" y="3205163"/>
          <p14:tracePt t="30268" x="4697413" y="3205163"/>
          <p14:tracePt t="30583" x="4705350" y="3205163"/>
          <p14:tracePt t="30634" x="4705350" y="3197225"/>
          <p14:tracePt t="30693" x="4705350" y="3187700"/>
          <p14:tracePt t="31238" x="4705350" y="3179763"/>
          <p14:tracePt t="31259" x="4705350" y="3152775"/>
          <p14:tracePt t="31281" x="4705350" y="3133725"/>
          <p14:tracePt t="31304" x="4705350" y="3125788"/>
          <p14:tracePt t="31436" x="4705350" y="3116263"/>
          <p14:tracePt t="31687" x="4705350" y="3125788"/>
          <p14:tracePt t="31708" x="4705350" y="3197225"/>
          <p14:tracePt t="31733" x="4687888" y="3276600"/>
          <p14:tracePt t="31757" x="4687888" y="3394075"/>
          <p14:tracePt t="31782" x="4679950" y="3455988"/>
          <p14:tracePt t="31819" x="4679950" y="3482975"/>
          <p14:tracePt t="31847" x="4679950" y="3500438"/>
          <p14:tracePt t="32246" x="4741863" y="3500438"/>
          <p14:tracePt t="32270" x="4956175" y="3473450"/>
          <p14:tracePt t="32290" x="5241925" y="3490913"/>
          <p14:tracePt t="32311" x="5465763" y="3517900"/>
          <p14:tracePt t="32334" x="5732463" y="3562350"/>
          <p14:tracePt t="32354" x="5991225" y="3608388"/>
          <p14:tracePt t="32375" x="6126163" y="3616325"/>
          <p14:tracePt t="32406" x="6419850" y="3625850"/>
          <p14:tracePt t="32444" x="6545263" y="3625850"/>
          <p14:tracePt t="32474" x="6581775" y="3625850"/>
          <p14:tracePt t="32495" x="6589713" y="3625850"/>
          <p14:tracePt t="32513" x="6599238" y="3625850"/>
          <p14:tracePt t="32532" x="6608763" y="3625850"/>
          <p14:tracePt t="32615" x="6616700" y="3625850"/>
          <p14:tracePt t="32632" x="6626225" y="3625850"/>
          <p14:tracePt t="32654" x="6643688" y="3598863"/>
          <p14:tracePt t="32661" x="6653213" y="3581400"/>
          <p14:tracePt t="32683" x="6688138" y="3544888"/>
          <p14:tracePt t="32708" x="6724650" y="3455988"/>
          <p14:tracePt t="32729" x="6742113" y="3411538"/>
          <p14:tracePt t="32997" x="6786563" y="3402013"/>
          <p14:tracePt t="33007" x="6840538" y="3394075"/>
          <p14:tracePt t="33027" x="6965950" y="3384550"/>
          <p14:tracePt t="33049" x="7099300" y="3384550"/>
          <p14:tracePt t="33071" x="7259638" y="3402013"/>
          <p14:tracePt t="33095" x="7375525" y="3419475"/>
          <p14:tracePt t="33120" x="7446963" y="3455988"/>
          <p14:tracePt t="33143" x="7491413" y="3482975"/>
          <p14:tracePt t="33179" x="7537450" y="3517900"/>
          <p14:tracePt t="33208" x="7554913" y="3536950"/>
          <p14:tracePt t="33244" x="7572375" y="3536950"/>
          <p14:tracePt t="33313" x="7572375" y="3544888"/>
          <p14:tracePt t="33350" x="7572375" y="3554413"/>
          <p14:tracePt t="33367" x="7572375" y="3562350"/>
          <p14:tracePt t="33382" x="7572375" y="3571875"/>
          <p14:tracePt t="33402" x="7562850" y="3581400"/>
          <p14:tracePt t="33425" x="7554913" y="3589338"/>
          <p14:tracePt t="33446" x="7545388" y="3589338"/>
          <p14:tracePt t="33550" x="7537450" y="3589338"/>
          <p14:tracePt t="33586" x="7527925" y="3589338"/>
          <p14:tracePt t="33608" x="7518400" y="3589338"/>
          <p14:tracePt t="33626" x="7500938" y="3589338"/>
          <p14:tracePt t="33647" x="7466013" y="3598863"/>
          <p14:tracePt t="33653" x="7456488" y="3598863"/>
          <p14:tracePt t="33677" x="7412038" y="3598863"/>
          <p14:tracePt t="33702" x="7367588" y="3608388"/>
          <p14:tracePt t="33726" x="7331075" y="3608388"/>
          <p14:tracePt t="33748" x="7296150" y="3608388"/>
          <p14:tracePt t="33775" x="7269163" y="3598863"/>
          <p14:tracePt t="33805" x="7251700" y="3562350"/>
          <p14:tracePt t="33834" x="7232650" y="3517900"/>
          <p14:tracePt t="33858" x="7232650" y="3490913"/>
          <p14:tracePt t="33883" x="7232650" y="3482975"/>
          <p14:tracePt t="33912" x="7232650" y="3473450"/>
          <p14:tracePt t="34212" x="7188200" y="3473450"/>
          <p14:tracePt t="34242" x="7037388" y="3455988"/>
          <p14:tracePt t="34285" x="6697663" y="3438525"/>
          <p14:tracePt t="34325" x="6545263" y="3429000"/>
          <p14:tracePt t="34346" x="6419850" y="3419475"/>
          <p14:tracePt t="34361" x="6330950" y="3411538"/>
          <p14:tracePt t="34402" x="6045200" y="3375025"/>
          <p14:tracePt t="34446" x="5688013" y="3375025"/>
          <p14:tracePt t="34486" x="5500688" y="3375025"/>
          <p14:tracePt t="34511" x="5330825" y="3402013"/>
          <p14:tracePt t="34550" x="5160963" y="3402013"/>
          <p14:tracePt t="34579" x="5081588" y="3402013"/>
          <p14:tracePt t="34604" x="5045075" y="3402013"/>
          <p14:tracePt t="34627" x="5010150" y="3394075"/>
          <p14:tracePt t="34649" x="4991100" y="3384550"/>
          <p14:tracePt t="34677" x="4983163" y="3375025"/>
          <p14:tracePt t="34955" x="5054600" y="3357563"/>
          <p14:tracePt t="34977" x="5419725" y="3303588"/>
          <p14:tracePt t="35007" x="5840413" y="3224213"/>
          <p14:tracePt t="35044" x="6419850" y="3133725"/>
          <p14:tracePt t="35073" x="6804025" y="3062288"/>
          <p14:tracePt t="35102" x="7089775" y="3036888"/>
          <p14:tracePt t="35125" x="7224713" y="3017838"/>
          <p14:tracePt t="35154" x="7412038" y="2973388"/>
          <p14:tracePt t="35176" x="7491413" y="2965450"/>
          <p14:tracePt t="35196" x="7554913" y="2946400"/>
          <p14:tracePt t="35215" x="7572375" y="2938463"/>
          <p14:tracePt t="35235" x="7589838" y="2928938"/>
          <p14:tracePt t="35256" x="7608888" y="2919413"/>
          <p14:tracePt t="35277" x="7616825" y="2919413"/>
          <p14:tracePt t="35299" x="7626350" y="2919413"/>
          <p14:tracePt t="35318" x="7634288" y="2919413"/>
          <p14:tracePt t="35340" x="7643813" y="2919413"/>
          <p14:tracePt t="35361" x="7653338" y="2919413"/>
          <p14:tracePt t="35643" x="7634288" y="2911475"/>
          <p14:tracePt t="35663" x="7537450" y="2901950"/>
          <p14:tracePt t="35684" x="7466013" y="2894013"/>
          <p14:tracePt t="35703" x="7439025" y="2884488"/>
          <p14:tracePt t="35721" x="7394575" y="2884488"/>
          <p14:tracePt t="35736" x="7367588" y="2884488"/>
          <p14:tracePt t="35756" x="7323138" y="2884488"/>
          <p14:tracePt t="35778" x="7251700" y="2884488"/>
          <p14:tracePt t="35798" x="7197725" y="2884488"/>
          <p14:tracePt t="35819" x="7126288" y="2884488"/>
          <p14:tracePt t="35839" x="7072313" y="2884488"/>
          <p14:tracePt t="35860" x="7010400" y="2884488"/>
          <p14:tracePt t="35881" x="6911975" y="2884488"/>
          <p14:tracePt t="35901" x="6786563" y="2874963"/>
          <p14:tracePt t="35922" x="6715125" y="2874963"/>
          <p14:tracePt t="35943" x="6634163" y="2867025"/>
          <p14:tracePt t="35964" x="6562725" y="2847975"/>
          <p14:tracePt t="35986" x="6473825" y="2840038"/>
          <p14:tracePt t="36006" x="6348413" y="2840038"/>
          <p14:tracePt t="36028" x="6232525" y="2840038"/>
          <p14:tracePt t="36048" x="6161088" y="2840038"/>
          <p14:tracePt t="36069" x="6072188" y="2840038"/>
          <p14:tracePt t="36090" x="5973763" y="2840038"/>
          <p14:tracePt t="36110" x="5875338" y="2840038"/>
          <p14:tracePt t="36132" x="5803900" y="2857500"/>
          <p14:tracePt t="36153" x="5768975" y="2857500"/>
          <p14:tracePt t="36173" x="5751513" y="2857500"/>
          <p14:tracePt t="36194" x="5732463" y="2857500"/>
          <p14:tracePt t="36215" x="5724525" y="2857500"/>
          <p14:tracePt t="36236" x="5715000" y="2857500"/>
          <p14:tracePt t="37038" x="5715000" y="2867025"/>
          <p14:tracePt t="37053" x="5751513" y="2867025"/>
          <p14:tracePt t="37069" x="5786438" y="2867025"/>
          <p14:tracePt t="37090" x="5830888" y="2874963"/>
          <p14:tracePt t="37111" x="5848350" y="2874963"/>
          <p14:tracePt t="37133" x="5919788" y="2884488"/>
          <p14:tracePt t="37152" x="5965825" y="2884488"/>
          <p14:tracePt t="37158" x="5991225" y="2884488"/>
          <p14:tracePt t="37194" x="6161088" y="2884488"/>
          <p14:tracePt t="37236" x="6313488" y="2911475"/>
          <p14:tracePt t="37277" x="6438900" y="2938463"/>
          <p14:tracePt t="37300" x="6518275" y="2946400"/>
          <p14:tracePt t="37319" x="6608763" y="2965450"/>
          <p14:tracePt t="37339" x="6661150" y="2973388"/>
          <p14:tracePt t="37361" x="6715125" y="2990850"/>
          <p14:tracePt t="37383" x="6751638" y="3000375"/>
          <p14:tracePt t="37402" x="6769100" y="3009900"/>
          <p14:tracePt t="37423" x="6796088" y="3017838"/>
          <p14:tracePt t="37444" x="6831013" y="3027363"/>
          <p14:tracePt t="37464" x="6875463" y="3036888"/>
          <p14:tracePt t="37487" x="6911975" y="3036888"/>
          <p14:tracePt t="37508" x="6938963" y="3044825"/>
          <p14:tracePt t="37532" x="6965950" y="3044825"/>
          <p14:tracePt t="37552" x="6983413" y="3044825"/>
          <p14:tracePt t="37572" x="6991350" y="3044825"/>
          <p14:tracePt t="37596" x="7018338" y="3044825"/>
          <p14:tracePt t="37618" x="7027863" y="3044825"/>
          <p14:tracePt t="37640" x="7037388" y="3044825"/>
          <p14:tracePt t="37666" x="7045325" y="3044825"/>
          <p14:tracePt t="37689" x="7054850" y="3044825"/>
          <p14:tracePt t="37711" x="7062788" y="3044825"/>
          <p14:tracePt t="37760" x="7072313" y="3044825"/>
          <p14:tracePt t="37782" x="7089775" y="3044825"/>
          <p14:tracePt t="37798" x="7099300" y="3044825"/>
          <p14:tracePt t="37811" x="7116763" y="3044825"/>
          <p14:tracePt t="37824" x="7126288" y="3044825"/>
          <p14:tracePt t="37842" x="7134225" y="3044825"/>
          <p14:tracePt t="37861" x="7143750" y="3044825"/>
          <p14:tracePt t="37881" x="7153275" y="3044825"/>
          <p14:tracePt t="37902" x="7161213" y="3044825"/>
          <p14:tracePt t="37923" x="7161213" y="3054350"/>
          <p14:tracePt t="37944" x="7161213" y="3108325"/>
          <p14:tracePt t="37964" x="7089775" y="3197225"/>
          <p14:tracePt t="37987" x="6894513" y="3330575"/>
          <p14:tracePt t="38017" x="6616700" y="3465513"/>
          <p14:tracePt t="38056" x="6143625" y="3697288"/>
          <p14:tracePt t="38109" x="5340350" y="4089400"/>
          <p14:tracePt t="38158" x="4367213" y="4510088"/>
          <p14:tracePt t="38163" x="4303713" y="4545013"/>
          <p14:tracePt t="38215" x="4179888" y="4598988"/>
          <p14:tracePt t="38505" x="3875088" y="4625975"/>
          <p14:tracePt t="38516" x="3679825" y="4616450"/>
          <p14:tracePt t="38527" x="3571875" y="4608513"/>
          <p14:tracePt t="38547" x="3322638" y="4589463"/>
          <p14:tracePt t="38568" x="3116263" y="4554538"/>
          <p14:tracePt t="38590" x="2894013" y="4500563"/>
          <p14:tracePt t="38610" x="2776538" y="4465638"/>
          <p14:tracePt t="38631" x="2670175" y="4438650"/>
          <p14:tracePt t="38655" x="2608263" y="4411663"/>
          <p14:tracePt t="38660" x="2589213" y="4411663"/>
          <p14:tracePt t="38676" x="2562225" y="4394200"/>
          <p14:tracePt t="38694" x="2517775" y="4367213"/>
          <p14:tracePt t="38715" x="2465388" y="4348163"/>
          <p14:tracePt t="38737" x="2411413" y="4322763"/>
          <p14:tracePt t="38756" x="2374900" y="4295775"/>
          <p14:tracePt t="38777" x="2330450" y="4276725"/>
          <p14:tracePt t="38798" x="2295525" y="4251325"/>
          <p14:tracePt t="38819" x="2276475" y="4224338"/>
          <p14:tracePt t="38841" x="2259013" y="4197350"/>
          <p14:tracePt t="38861" x="2251075" y="4170363"/>
          <p14:tracePt t="38881" x="2251075" y="4143375"/>
          <p14:tracePt t="38902" x="2251075" y="4108450"/>
          <p14:tracePt t="38923" x="2251075" y="4081463"/>
          <p14:tracePt t="38944" x="2268538" y="4044950"/>
          <p14:tracePt t="38966" x="2312988" y="4010025"/>
          <p14:tracePt t="38985" x="2347913" y="3990975"/>
          <p14:tracePt t="39006" x="2401888" y="3973513"/>
          <p14:tracePt t="39027" x="2465388" y="3956050"/>
          <p14:tracePt t="39048" x="2544763" y="3938588"/>
          <p14:tracePt t="39069" x="2625725" y="3938588"/>
          <p14:tracePt t="39091" x="2705100" y="3938588"/>
          <p14:tracePt t="39111" x="2759075" y="3938588"/>
          <p14:tracePt t="39132" x="2822575" y="3946525"/>
          <p14:tracePt t="39152" x="2901950" y="3965575"/>
          <p14:tracePt t="39158" x="2938463" y="3973513"/>
          <p14:tracePt t="39173" x="3017838" y="3983038"/>
          <p14:tracePt t="39195" x="3143250" y="4000500"/>
          <p14:tracePt t="39219" x="3251200" y="4010025"/>
          <p14:tracePt t="39240" x="3303588" y="4017963"/>
          <p14:tracePt t="39262" x="3384550" y="4037013"/>
          <p14:tracePt t="39291" x="3500438" y="4037013"/>
          <p14:tracePt t="39316" x="3581400" y="4037013"/>
          <p14:tracePt t="39344" x="3660775" y="4037013"/>
          <p14:tracePt t="39366" x="3697288" y="4037013"/>
          <p14:tracePt t="39387" x="3724275" y="4037013"/>
          <p14:tracePt t="39402" x="3741738" y="4037013"/>
          <p14:tracePt t="39423" x="3768725" y="4037013"/>
          <p14:tracePt t="39445" x="3795713" y="4037013"/>
          <p14:tracePt t="39466" x="3822700" y="4037013"/>
          <p14:tracePt t="39486" x="3848100" y="4037013"/>
          <p14:tracePt t="39507" x="3884613" y="4037013"/>
          <p14:tracePt t="39527" x="3911600" y="4037013"/>
          <p14:tracePt t="39548" x="3929063" y="4037013"/>
          <p14:tracePt t="39570" x="3946525" y="4037013"/>
          <p14:tracePt t="39589" x="3956050" y="4037013"/>
          <p14:tracePt t="39611" x="3965575" y="4037013"/>
          <p14:tracePt t="39661" x="3973513" y="4037013"/>
          <p14:tracePt t="41111" x="3973513" y="4027488"/>
          <p14:tracePt t="41124" x="3946525" y="3983038"/>
          <p14:tracePt t="41137" x="3911600" y="3938588"/>
          <p14:tracePt t="41152" x="3894138" y="3894138"/>
          <p14:tracePt t="41182" x="3867150" y="3840163"/>
          <p14:tracePt t="41205" x="3840163" y="3803650"/>
          <p14:tracePt t="41223" x="3830638" y="3768725"/>
          <p14:tracePt t="41256" x="3813175" y="3705225"/>
          <p14:tracePt t="41299" x="3795713" y="3670300"/>
          <p14:tracePt t="41319" x="3776663" y="3652838"/>
          <p14:tracePt t="41339" x="3768725" y="3625850"/>
          <p14:tracePt t="41360" x="3751263" y="3598863"/>
          <p14:tracePt t="41381" x="3741738" y="3581400"/>
          <p14:tracePt t="41402" x="3732213" y="3562350"/>
          <p14:tracePt t="41425" x="3732213" y="3554413"/>
          <p14:tracePt t="41444" x="3732213" y="3544888"/>
          <p14:tracePt t="41847" x="3732213" y="3527425"/>
          <p14:tracePt t="41866" x="3741738" y="3446463"/>
          <p14:tracePt t="41896" x="3741738" y="3402013"/>
          <p14:tracePt t="41920" x="3741738" y="3394075"/>
          <p14:tracePt t="41943" x="3741738" y="3384550"/>
          <p14:tracePt t="41966" x="3741738" y="3375025"/>
          <p14:tracePt t="42028" x="3741738" y="3357563"/>
          <p14:tracePt t="42049" x="3741738" y="3340100"/>
          <p14:tracePt t="42095" x="3732213" y="3313113"/>
          <p14:tracePt t="42117" x="3705225" y="3286125"/>
          <p14:tracePt t="42136" x="3697288" y="3276600"/>
          <p14:tracePt t="42161" x="3660775" y="3241675"/>
          <p14:tracePt t="42188" x="3652838" y="3232150"/>
          <p14:tracePt t="42213" x="3643313" y="3214688"/>
          <p14:tracePt t="42235" x="3643313" y="3205163"/>
          <p14:tracePt t="42256" x="3643313" y="3197225"/>
          <p14:tracePt t="42283" x="3643313" y="3187700"/>
          <p14:tracePt t="42324" x="3643313" y="3179763"/>
          <p14:tracePt t="42346" x="3643313" y="3170238"/>
          <p14:tracePt t="42627" x="3633788" y="3170238"/>
          <p14:tracePt t="42651" x="3625850" y="3133725"/>
          <p14:tracePt t="42657" x="3616325" y="3116263"/>
          <p14:tracePt t="42681" x="3598863" y="3081338"/>
          <p14:tracePt t="42708" x="3589338" y="3054350"/>
          <p14:tracePt t="42729" x="3589338" y="3027363"/>
          <p14:tracePt t="42744" x="3589338" y="3009900"/>
          <p14:tracePt t="42761" x="3589338" y="3000375"/>
          <p14:tracePt t="42782" x="3608388" y="2982913"/>
          <p14:tracePt t="42802" x="3616325" y="2965450"/>
          <p14:tracePt t="42823" x="3625850" y="2946400"/>
          <p14:tracePt t="42839" x="3625850" y="2938463"/>
          <p14:tracePt t="42861" x="3633788" y="2928938"/>
          <p14:tracePt t="42883" x="3643313" y="2928938"/>
          <p14:tracePt t="42904" x="3652838" y="2919413"/>
          <p14:tracePt t="43570" x="3670300" y="2911475"/>
          <p14:tracePt t="43586" x="3714750" y="2911475"/>
          <p14:tracePt t="43605" x="3768725" y="2901950"/>
          <p14:tracePt t="43622" x="3822700" y="2901950"/>
          <p14:tracePt t="43646" x="3902075" y="2901950"/>
          <p14:tracePt t="43652" x="3938588" y="2901950"/>
          <p14:tracePt t="43673" x="4027488" y="2901950"/>
          <p14:tracePt t="43694" x="4108450" y="2911475"/>
          <p14:tracePt t="43736" x="4241800" y="2938463"/>
          <p14:tracePt t="43777" x="4348163" y="2955925"/>
          <p14:tracePt t="43819" x="4438650" y="2982913"/>
          <p14:tracePt t="43839" x="4473575" y="3000375"/>
          <p14:tracePt t="43861" x="4510088" y="3009900"/>
          <p14:tracePt t="43881" x="4537075" y="3017838"/>
          <p14:tracePt t="43902" x="4572000" y="3036888"/>
          <p14:tracePt t="43923" x="4608513" y="3044825"/>
          <p14:tracePt t="43945" x="4643438" y="3062288"/>
          <p14:tracePt t="43964" x="4670425" y="3071813"/>
          <p14:tracePt t="43988" x="4687888" y="3081338"/>
          <p14:tracePt t="44006" x="4697413" y="3081338"/>
          <p14:tracePt t="44028" x="4705350" y="3081338"/>
          <p14:tracePt t="44048" x="4714875" y="3081338"/>
          <p14:tracePt t="45323" x="4679950" y="3081338"/>
          <p14:tracePt t="45365" x="4491038" y="3054350"/>
          <p14:tracePt t="45401" x="4241800" y="3036888"/>
          <p14:tracePt t="45434" x="4081463" y="3036888"/>
          <p14:tracePt t="45482" x="3875088" y="3089275"/>
          <p14:tracePt t="45518" x="3687763" y="3133725"/>
          <p14:tracePt t="45541" x="3633788" y="3133725"/>
          <p14:tracePt t="45569" x="3581400" y="3133725"/>
          <p14:tracePt t="45592" x="3562350" y="3133725"/>
          <p14:tracePt t="45632" x="3554413" y="3133725"/>
          <p14:tracePt t="45655" x="3544888" y="3133725"/>
          <p14:tracePt t="45681" x="3536950" y="3133725"/>
          <p14:tracePt t="46108" x="3536950" y="3116263"/>
          <p14:tracePt t="46130" x="3517900" y="3054350"/>
          <p14:tracePt t="46155" x="3517900" y="2990850"/>
          <p14:tracePt t="46161" x="3517900" y="2973388"/>
          <p14:tracePt t="46184" x="3517900" y="2938463"/>
          <p14:tracePt t="46204" x="3527425" y="2884488"/>
          <p14:tracePt t="46235" x="3562350" y="2813050"/>
          <p14:tracePt t="46277" x="3741738" y="2643188"/>
          <p14:tracePt t="46298" x="3973513" y="2544763"/>
          <p14:tracePt t="46320" x="4259263" y="2482850"/>
          <p14:tracePt t="46340" x="4545013" y="2438400"/>
          <p14:tracePt t="46360" x="5027613" y="2401888"/>
          <p14:tracePt t="46382" x="5661025" y="2401888"/>
          <p14:tracePt t="46406" x="6232525" y="2500313"/>
          <p14:tracePt t="46429" x="6572250" y="2608263"/>
          <p14:tracePt t="46447" x="6831013" y="2705100"/>
          <p14:tracePt t="46465" x="6946900" y="2751138"/>
          <p14:tracePt t="46485" x="7045325" y="2776538"/>
          <p14:tracePt t="46506" x="7081838" y="2786063"/>
          <p14:tracePt t="46527" x="7099300" y="2795588"/>
          <p14:tracePt t="46548" x="7108825" y="2795588"/>
          <p14:tracePt t="46571" x="7116763" y="2795588"/>
          <p14:tracePt t="46590" x="7126288" y="2795588"/>
          <p14:tracePt t="46631" x="7126288" y="2813050"/>
          <p14:tracePt t="46652" x="7126288" y="2840038"/>
          <p14:tracePt t="46659" x="7126288" y="2847975"/>
          <p14:tracePt t="46673" x="7126288" y="2857500"/>
          <p14:tracePt t="46695" x="7116763" y="2884488"/>
          <p14:tracePt t="46715" x="7099300" y="2901950"/>
          <p14:tracePt t="46735" x="7089775" y="2919413"/>
          <p14:tracePt t="46756" x="7081838" y="2928938"/>
          <p14:tracePt t="46777" x="7072313" y="2938463"/>
          <p14:tracePt t="46798" x="7062788" y="2938463"/>
          <p14:tracePt t="46821" x="7027863" y="2955925"/>
          <p14:tracePt t="46839" x="6956425" y="2973388"/>
          <p14:tracePt t="46861" x="6848475" y="3000375"/>
          <p14:tracePt t="46881" x="6705600" y="3017838"/>
          <p14:tracePt t="46903" x="6562725" y="3036888"/>
          <p14:tracePt t="46923" x="6465888" y="3036888"/>
          <p14:tracePt t="46946" x="6384925" y="3036888"/>
          <p14:tracePt t="46965" x="6296025" y="3036888"/>
          <p14:tracePt t="46986" x="6126163" y="3009900"/>
          <p14:tracePt t="47013" x="5956300" y="2990850"/>
          <p14:tracePt t="47038" x="5884863" y="2990850"/>
          <p14:tracePt t="47060" x="5830888" y="2990850"/>
          <p14:tracePt t="47081" x="5786438" y="2990850"/>
          <p14:tracePt t="47097" x="5768975" y="2990850"/>
          <p14:tracePt t="47116" x="5751513" y="2990850"/>
          <p14:tracePt t="47132" x="5741988" y="2990850"/>
          <p14:tracePt t="47173" x="5732463" y="2990850"/>
          <p14:tracePt t="47213" x="5724525" y="2990850"/>
          <p14:tracePt t="47230" x="5715000" y="2990850"/>
          <p14:tracePt t="47251" x="5705475" y="2990850"/>
          <p14:tracePt t="47787" x="5688013" y="3036888"/>
          <p14:tracePt t="47806" x="5589588" y="3322638"/>
          <p14:tracePt t="47831" x="5465763" y="3616325"/>
          <p14:tracePt t="47860" x="5295900" y="3965575"/>
          <p14:tracePt t="47902" x="5170488" y="4259263"/>
          <p14:tracePt t="47932" x="5160963" y="4286250"/>
          <p14:tracePt t="48184" x="5126038" y="4322763"/>
          <p14:tracePt t="48206" x="5027613" y="4438650"/>
          <p14:tracePt t="48223" x="4965700" y="4500563"/>
          <p14:tracePt t="48245" x="4867275" y="4589463"/>
          <p14:tracePt t="48266" x="4759325" y="4687888"/>
          <p14:tracePt t="48287" x="4633913" y="4786313"/>
          <p14:tracePt t="48305" x="4545013" y="4848225"/>
          <p14:tracePt t="48324" x="4438650" y="4911725"/>
          <p14:tracePt t="48340" x="4367213" y="4946650"/>
          <p14:tracePt t="48360" x="4268788" y="4983163"/>
          <p14:tracePt t="48381" x="4197350" y="5018088"/>
          <p14:tracePt t="48403" x="4125913" y="5027613"/>
          <p14:tracePt t="48425" x="4062413" y="5027613"/>
          <p14:tracePt t="48444" x="4010025" y="5027613"/>
          <p14:tracePt t="48465" x="3956050" y="5010150"/>
          <p14:tracePt t="48485" x="3911600" y="5000625"/>
          <p14:tracePt t="48506" x="3875088" y="4983163"/>
          <p14:tracePt t="48528" x="3840163" y="4973638"/>
          <p14:tracePt t="48548" x="3803650" y="4965700"/>
          <p14:tracePt t="48569" x="3776663" y="4965700"/>
          <p14:tracePt t="48590" x="3768725" y="4965700"/>
          <p14:tracePt t="48610" x="3759200" y="4965700"/>
          <p14:tracePt t="48631" x="3751263" y="4965700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ate Placeholder 4"/>
          <p:cNvSpPr txBox="1">
            <a:spLocks noGrp="1"/>
          </p:cNvSpPr>
          <p:nvPr/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fld id="{522A17A8-DEA5-4A01-BBD9-7CB1B0A7F27D}" type="datetime3">
              <a:rPr lang="en-US" sz="1200">
                <a:latin typeface="+mn-lt"/>
                <a:cs typeface="+mn-cs"/>
              </a:rPr>
              <a:pPr eaLnBrk="1" hangingPunct="1">
                <a:defRPr/>
              </a:pPr>
              <a:t>12 April 2020</a:t>
            </a:fld>
            <a:endParaRPr lang="en-US" sz="1200">
              <a:latin typeface="+mn-lt"/>
              <a:cs typeface="+mn-cs"/>
            </a:endParaRPr>
          </a:p>
        </p:txBody>
      </p:sp>
      <p:sp>
        <p:nvSpPr>
          <p:cNvPr id="9219" name="Slide Number Placeholder 5"/>
          <p:cNvSpPr txBox="1">
            <a:spLocks noGrp="1"/>
          </p:cNvSpPr>
          <p:nvPr/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SzTx/>
              <a:buFontTx/>
              <a:buNone/>
            </a:pPr>
            <a:fld id="{4055ED08-DAD4-4C83-89CF-1D83778EAD16}" type="slidenum">
              <a:rPr lang="ar-SA" altLang="ar-SA" sz="1200">
                <a:latin typeface="Arial" panose="020B0604020202020204" pitchFamily="34" charset="0"/>
              </a:rPr>
              <a:pPr rtl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ar-SA" sz="1200">
              <a:latin typeface="Arial" panose="020B0604020202020204" pitchFamily="34" charset="0"/>
            </a:endParaRPr>
          </a:p>
        </p:txBody>
      </p:sp>
      <p:sp>
        <p:nvSpPr>
          <p:cNvPr id="76802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Example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524000"/>
            <a:ext cx="8382000" cy="4419600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The instructor in a large class gives 15% each of A</a:t>
            </a: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’</a:t>
            </a: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 and D</a:t>
            </a: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’</a:t>
            </a: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s, 30% each of B</a:t>
            </a: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’</a:t>
            </a: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 and C</a:t>
            </a: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’</a:t>
            </a: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 and 10% F</a:t>
            </a: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’</a:t>
            </a: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s. The student</a:t>
            </a: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’</a:t>
            </a: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 grade on a 4-point scale is a random variable X (A=4).</a:t>
            </a:r>
          </a:p>
          <a:p>
            <a:pPr algn="l" rtl="0" eaLnBrk="1" hangingPunct="1">
              <a:defRPr/>
            </a:pPr>
            <a:endParaRPr lang="en-US" altLang="ar-SA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l" rtl="0" eaLnBrk="1" hangingPunct="1">
              <a:defRPr/>
            </a:pPr>
            <a:endParaRPr lang="en-US" altLang="ar-SA" sz="24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l" rtl="0" eaLnBrk="1" hangingPunct="1">
              <a:defRPr/>
            </a:pPr>
            <a:endParaRPr lang="en-US" altLang="ar-SA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l" rtl="0" eaLnBrk="1" hangingPunct="1">
              <a:defRPr/>
            </a:pP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What is the probability that a student selected at random will have a B or better?</a:t>
            </a:r>
          </a:p>
          <a:p>
            <a:pPr algn="l" rtl="0" eaLnBrk="1" hangingPunct="1">
              <a:defRPr/>
            </a:pP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ANSWER: P (grade of 3 or 4)=P(X=3) + P(X=4)</a:t>
            </a:r>
          </a:p>
          <a:p>
            <a:pPr algn="l" rtl="0" eaLnBrk="1" hangingPunct="1">
              <a:buFont typeface="Wingdings" panose="05000000000000000000" pitchFamily="2" charset="2"/>
              <a:buNone/>
              <a:defRPr/>
            </a:pP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				       = 0.3 + 0.15 = 0.45</a:t>
            </a:r>
          </a:p>
          <a:p>
            <a:pPr eaLnBrk="1" hangingPunct="1">
              <a:defRPr/>
            </a:pPr>
            <a:endParaRPr lang="en-US" altLang="ar-SA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80918" name="Group 22"/>
          <p:cNvGraphicFramePr>
            <a:graphicFrameLocks noGrp="1"/>
          </p:cNvGraphicFramePr>
          <p:nvPr>
            <p:ph sz="half" idx="4294967295"/>
          </p:nvPr>
        </p:nvGraphicFramePr>
        <p:xfrm>
          <a:off x="762000" y="2900363"/>
          <a:ext cx="7880350" cy="792200"/>
        </p:xfrm>
        <a:graphic>
          <a:graphicData uri="http://schemas.openxmlformats.org/drawingml/2006/table">
            <a:tbl>
              <a:tblPr/>
              <a:tblGrid>
                <a:gridCol w="2414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3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85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0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Grade</a:t>
                      </a:r>
                    </a:p>
                  </a:txBody>
                  <a:tcPr marT="45650" marB="4565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F=0</a:t>
                      </a:r>
                    </a:p>
                  </a:txBody>
                  <a:tcPr marT="45650" marB="4565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D=1</a:t>
                      </a:r>
                    </a:p>
                  </a:txBody>
                  <a:tcPr marT="45650" marB="4565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C=2</a:t>
                      </a:r>
                    </a:p>
                  </a:txBody>
                  <a:tcPr marT="45650" marB="4565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B=3</a:t>
                      </a:r>
                    </a:p>
                  </a:txBody>
                  <a:tcPr marT="45650" marB="4565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A=4</a:t>
                      </a:r>
                    </a:p>
                  </a:txBody>
                  <a:tcPr marT="45650" marB="4565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Probability</a:t>
                      </a:r>
                    </a:p>
                  </a:txBody>
                  <a:tcPr marT="45650" marB="4565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0.10</a:t>
                      </a:r>
                    </a:p>
                  </a:txBody>
                  <a:tcPr marT="45650" marB="4565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.15</a:t>
                      </a:r>
                    </a:p>
                  </a:txBody>
                  <a:tcPr marT="45650" marB="4565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.30</a:t>
                      </a:r>
                    </a:p>
                  </a:txBody>
                  <a:tcPr marT="45650" marB="4565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.30</a:t>
                      </a:r>
                    </a:p>
                  </a:txBody>
                  <a:tcPr marT="45650" marB="4565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ar-S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.15</a:t>
                      </a:r>
                    </a:p>
                  </a:txBody>
                  <a:tcPr marT="45650" marB="4565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5378"/>
    </mc:Choice>
    <mc:Fallback>
      <p:transition spd="slow" advTm="953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43" x="3751263" y="4946650"/>
          <p14:tracePt t="1059" x="3724275" y="4884738"/>
          <p14:tracePt t="1080" x="3697288" y="4813300"/>
          <p14:tracePt t="1100" x="3670300" y="4768850"/>
          <p14:tracePt t="1123" x="3660775" y="4741863"/>
          <p14:tracePt t="1142" x="3652838" y="4724400"/>
          <p14:tracePt t="1158" x="3652838" y="4714875"/>
          <p14:tracePt t="1189" x="3652838" y="4705350"/>
          <p14:tracePt t="1231" x="3643313" y="4705350"/>
          <p14:tracePt t="1470" x="3633788" y="4705350"/>
          <p14:tracePt t="1490" x="3616325" y="4705350"/>
          <p14:tracePt t="1508" x="3598863" y="4705350"/>
          <p14:tracePt t="1528" x="3581400" y="4714875"/>
          <p14:tracePt t="1543" x="3571875" y="4724400"/>
          <p14:tracePt t="1564" x="3562350" y="4724400"/>
          <p14:tracePt t="1606" x="3554413" y="4724400"/>
          <p14:tracePt t="9685" x="3571875" y="4705350"/>
          <p14:tracePt t="9699" x="3625850" y="4633913"/>
          <p14:tracePt t="9704" x="3643313" y="4608513"/>
          <p14:tracePt t="9728" x="3714750" y="4537075"/>
          <p14:tracePt t="9750" x="3786188" y="4465638"/>
          <p14:tracePt t="9775" x="3848100" y="4411663"/>
          <p14:tracePt t="9795" x="3875088" y="4384675"/>
          <p14:tracePt t="9815" x="3894138" y="4375150"/>
          <p14:tracePt t="9856" x="3911600" y="4357688"/>
          <p14:tracePt t="9898" x="3929063" y="4276725"/>
          <p14:tracePt t="9940" x="3929063" y="4116388"/>
          <p14:tracePt t="9964" x="3946525" y="4071938"/>
          <p14:tracePt t="9986" x="3946525" y="4044950"/>
          <p14:tracePt t="10002" x="3946525" y="4027488"/>
          <p14:tracePt t="10023" x="3946525" y="4017963"/>
          <p14:tracePt t="10149" x="3946525" y="4010025"/>
          <p14:tracePt t="10179" x="3946525" y="3990975"/>
          <p14:tracePt t="10194" x="3946525" y="3973513"/>
          <p14:tracePt t="10210" x="3946525" y="3929063"/>
          <p14:tracePt t="10217" x="3938588" y="3902075"/>
          <p14:tracePt t="10232" x="3938588" y="3848100"/>
          <p14:tracePt t="10252" x="3919538" y="3803650"/>
          <p14:tracePt t="10273" x="3919538" y="3768725"/>
          <p14:tracePt t="10294" x="3919538" y="3759200"/>
          <p14:tracePt t="10316" x="3919538" y="3751263"/>
          <p14:tracePt t="10356" x="3919538" y="3741738"/>
          <p14:tracePt t="10642" x="3902075" y="3741738"/>
          <p14:tracePt t="10656" x="3875088" y="3741738"/>
          <p14:tracePt t="10671" x="3830638" y="3751263"/>
          <p14:tracePt t="10691" x="3751263" y="3759200"/>
          <p14:tracePt t="10710" x="3724275" y="3759200"/>
          <p14:tracePt t="10718" x="3705225" y="3759200"/>
          <p14:tracePt t="10736" x="3670300" y="3768725"/>
          <p14:tracePt t="10752" x="3643313" y="3768725"/>
          <p14:tracePt t="10794" x="3554413" y="3786188"/>
          <p14:tracePt t="10835" x="3473450" y="3795713"/>
          <p14:tracePt t="10877" x="3340100" y="3776663"/>
          <p14:tracePt t="10897" x="3295650" y="3768725"/>
          <p14:tracePt t="10919" x="3276600" y="3759200"/>
          <p14:tracePt t="10942" x="3241675" y="3741738"/>
          <p14:tracePt t="10961" x="3224213" y="3724275"/>
          <p14:tracePt t="10981" x="3214688" y="3705225"/>
          <p14:tracePt t="11002" x="3197225" y="3687763"/>
          <p14:tracePt t="11022" x="3187700" y="3660775"/>
          <p14:tracePt t="11044" x="3179763" y="3643313"/>
          <p14:tracePt t="11066" x="3170238" y="3633788"/>
          <p14:tracePt t="11085" x="3170238" y="3625850"/>
          <p14:tracePt t="11106" x="3170238" y="3608388"/>
          <p14:tracePt t="11127" x="3170238" y="3571875"/>
          <p14:tracePt t="11148" x="3187700" y="3527425"/>
          <p14:tracePt t="11170" x="3224213" y="3490913"/>
          <p14:tracePt t="11189" x="3268663" y="3465513"/>
          <p14:tracePt t="11210" x="3330575" y="3429000"/>
          <p14:tracePt t="11216" x="3357563" y="3411538"/>
          <p14:tracePt t="11233" x="3394075" y="3402013"/>
          <p14:tracePt t="11252" x="3446463" y="3375025"/>
          <p14:tracePt t="11273" x="3490913" y="3367088"/>
          <p14:tracePt t="11295" x="3527425" y="3357563"/>
          <p14:tracePt t="11314" x="3554413" y="3357563"/>
          <p14:tracePt t="11335" x="3608388" y="3348038"/>
          <p14:tracePt t="11356" x="3652838" y="3330575"/>
          <p14:tracePt t="11377" x="3697288" y="3330575"/>
          <p14:tracePt t="11397" x="3732213" y="3330575"/>
          <p14:tracePt t="11421" x="3786188" y="3330575"/>
          <p14:tracePt t="11440" x="3813175" y="3330575"/>
          <p14:tracePt t="11460" x="3857625" y="3330575"/>
          <p14:tracePt t="11481" x="3884613" y="3330575"/>
          <p14:tracePt t="11502" x="3919538" y="3330575"/>
          <p14:tracePt t="11523" x="3938588" y="3330575"/>
          <p14:tracePt t="11545" x="3983038" y="3330575"/>
          <p14:tracePt t="11564" x="4027488" y="3330575"/>
          <p14:tracePt t="11586" x="4071938" y="3340100"/>
          <p14:tracePt t="11606" x="4116388" y="3348038"/>
          <p14:tracePt t="11627" x="4152900" y="3367088"/>
          <p14:tracePt t="11648" x="4187825" y="3375025"/>
          <p14:tracePt t="11671" x="4224338" y="3384550"/>
          <p14:tracePt t="11693" x="4241800" y="3402013"/>
          <p14:tracePt t="11710" x="4251325" y="3402013"/>
          <p14:tracePt t="11716" x="4259263" y="3411538"/>
          <p14:tracePt t="11738" x="4268788" y="3419475"/>
          <p14:tracePt t="11759" x="4276725" y="3429000"/>
          <p14:tracePt t="11773" x="4286250" y="3446463"/>
          <p14:tracePt t="11797" x="4286250" y="3482975"/>
          <p14:tracePt t="11815" x="4286250" y="3500438"/>
          <p14:tracePt t="11835" x="4268788" y="3536950"/>
          <p14:tracePt t="11857" x="4241800" y="3581400"/>
          <p14:tracePt t="11878" x="4160838" y="3633788"/>
          <p14:tracePt t="11901" x="4081463" y="3687763"/>
          <p14:tracePt t="11922" x="4017963" y="3714750"/>
          <p14:tracePt t="11939" x="3990975" y="3714750"/>
          <p14:tracePt t="11960" x="3938588" y="3732213"/>
          <p14:tracePt t="11981" x="3884613" y="3732213"/>
          <p14:tracePt t="12003" x="3813175" y="3732213"/>
          <p14:tracePt t="12023" x="3741738" y="3732213"/>
          <p14:tracePt t="12047" x="3687763" y="3732213"/>
          <p14:tracePt t="12064" x="3660775" y="3732213"/>
          <p14:tracePt t="12085" x="3625850" y="3724275"/>
          <p14:tracePt t="12107" x="3589338" y="3705225"/>
          <p14:tracePt t="12127" x="3554413" y="3697288"/>
          <p14:tracePt t="12150" x="3517900" y="3687763"/>
          <p14:tracePt t="12169" x="3500438" y="3670300"/>
          <p14:tracePt t="12189" x="3473450" y="3660775"/>
          <p14:tracePt t="12210" x="3455988" y="3652838"/>
          <p14:tracePt t="12216" x="3446463" y="3633788"/>
          <p14:tracePt t="12231" x="3419475" y="3625850"/>
          <p14:tracePt t="12252" x="3384550" y="3589338"/>
          <p14:tracePt t="12274" x="3357563" y="3562350"/>
          <p14:tracePt t="12295" x="3340100" y="3544888"/>
          <p14:tracePt t="12314" x="3330575" y="3527425"/>
          <p14:tracePt t="12335" x="3322638" y="3517900"/>
          <p14:tracePt t="12356" x="3322638" y="3500438"/>
          <p14:tracePt t="12377" x="3322638" y="3482975"/>
          <p14:tracePt t="12399" x="3348038" y="3446463"/>
          <p14:tracePt t="12418" x="3357563" y="3429000"/>
          <p14:tracePt t="12439" x="3384550" y="3419475"/>
          <p14:tracePt t="12460" x="3402013" y="3402013"/>
          <p14:tracePt t="12481" x="3419475" y="3375025"/>
          <p14:tracePt t="12502" x="3438525" y="3357563"/>
          <p14:tracePt t="12524" x="3446463" y="3348038"/>
          <p14:tracePt t="12543" x="3455988" y="3340100"/>
          <p14:tracePt t="12565" x="3465513" y="3330575"/>
          <p14:tracePt t="12585" x="3473450" y="3313113"/>
          <p14:tracePt t="12606" x="3482975" y="3303588"/>
          <p14:tracePt t="12628" x="3509963" y="3295650"/>
          <p14:tracePt t="12649" x="3544888" y="3286125"/>
          <p14:tracePt t="12669" x="3571875" y="3276600"/>
          <p14:tracePt t="12690" x="3643313" y="3259138"/>
          <p14:tracePt t="12710" x="3705225" y="3259138"/>
          <p14:tracePt t="12716" x="3714750" y="3259138"/>
          <p14:tracePt t="12737" x="3776663" y="3259138"/>
          <p14:tracePt t="12757" x="3803650" y="3268663"/>
          <p14:tracePt t="12778" x="3848100" y="3286125"/>
          <p14:tracePt t="12798" x="3884613" y="3303588"/>
          <p14:tracePt t="12815" x="3911600" y="3313113"/>
          <p14:tracePt t="12835" x="3946525" y="3330575"/>
          <p14:tracePt t="12856" x="3973513" y="3340100"/>
          <p14:tracePt t="12879" x="4010025" y="3348038"/>
          <p14:tracePt t="12899" x="4037013" y="3367088"/>
          <p14:tracePt t="12919" x="4044950" y="3367088"/>
          <p14:tracePt t="12940" x="4062413" y="3375025"/>
          <p14:tracePt t="12960" x="4071938" y="3375025"/>
          <p14:tracePt t="12982" x="4081463" y="3375025"/>
          <p14:tracePt t="13003" x="4089400" y="3384550"/>
          <p14:tracePt t="13024" x="4108450" y="3394075"/>
          <p14:tracePt t="13044" x="4116388" y="3402013"/>
          <p14:tracePt t="13064" x="4125913" y="3411538"/>
          <p14:tracePt t="13085" x="4133850" y="3419475"/>
          <p14:tracePt t="13107" x="4143375" y="3429000"/>
          <p14:tracePt t="13127" x="4152900" y="3438525"/>
          <p14:tracePt t="13148" x="4160838" y="3455988"/>
          <p14:tracePt t="13173" x="4160838" y="3473450"/>
          <p14:tracePt t="13192" x="4160838" y="3482975"/>
          <p14:tracePt t="13218" x="4160838" y="3500438"/>
          <p14:tracePt t="13248" x="4160838" y="3509963"/>
          <p14:tracePt t="13273" x="4160838" y="3517900"/>
          <p14:tracePt t="13297" x="4160838" y="3527425"/>
          <p14:tracePt t="13323" x="4160838" y="3536950"/>
          <p14:tracePt t="13346" x="4160838" y="3544888"/>
          <p14:tracePt t="13368" x="4152900" y="3562350"/>
          <p14:tracePt t="13391" x="4143375" y="3589338"/>
          <p14:tracePt t="13412" x="4133850" y="3608388"/>
          <p14:tracePt t="13435" x="4116388" y="3616325"/>
          <p14:tracePt t="13459" x="4089400" y="3643313"/>
          <p14:tracePt t="13472" x="4081463" y="3643313"/>
          <p14:tracePt t="13486" x="4062413" y="3652838"/>
          <p14:tracePt t="13503" x="4054475" y="3660775"/>
          <p14:tracePt t="13523" x="4044950" y="3660775"/>
          <p14:tracePt t="13544" x="4037013" y="3660775"/>
          <p14:tracePt t="13565" x="4027488" y="3660775"/>
          <p14:tracePt t="13585" x="4017963" y="3660775"/>
          <p14:tracePt t="13607" x="4000500" y="3660775"/>
          <p14:tracePt t="13629" x="3990975" y="3660775"/>
          <p14:tracePt t="13669" x="3983038" y="3660775"/>
          <p14:tracePt t="13875" x="3946525" y="3633788"/>
          <p14:tracePt t="13891" x="3894138" y="3554413"/>
          <p14:tracePt t="13917" x="3803650" y="3438525"/>
          <p14:tracePt t="13940" x="3786188" y="3402013"/>
          <p14:tracePt t="13967" x="3776663" y="3384550"/>
          <p14:tracePt t="13986" x="3776663" y="3375025"/>
          <p14:tracePt t="14065" x="3759200" y="3357563"/>
          <p14:tracePt t="14085" x="3724275" y="3303588"/>
          <p14:tracePt t="14107" x="3687763" y="3232150"/>
          <p14:tracePt t="14128" x="3660775" y="3205163"/>
          <p14:tracePt t="14147" x="3625850" y="3160713"/>
          <p14:tracePt t="14169" x="3608388" y="3125788"/>
          <p14:tracePt t="14189" x="3598863" y="3116263"/>
          <p14:tracePt t="14809" x="3633788" y="3133725"/>
          <p14:tracePt t="14829" x="3894138" y="3313113"/>
          <p14:tracePt t="14847" x="4010025" y="3419475"/>
          <p14:tracePt t="14871" x="4241800" y="3571875"/>
          <p14:tracePt t="14889" x="4465638" y="3687763"/>
          <p14:tracePt t="14907" x="4562475" y="3732213"/>
          <p14:tracePt t="14924" x="4697413" y="3776663"/>
          <p14:tracePt t="14961" x="4875213" y="3822700"/>
          <p14:tracePt t="15002" x="4929188" y="3822700"/>
          <p14:tracePt t="15023" x="4956175" y="3822700"/>
          <p14:tracePt t="15044" x="4983163" y="3822700"/>
          <p14:tracePt t="15064" x="5000625" y="3822700"/>
          <p14:tracePt t="15085" x="5010150" y="3822700"/>
          <p14:tracePt t="15107" x="5018088" y="3822700"/>
          <p14:tracePt t="15127" x="5027613" y="3822700"/>
          <p14:tracePt t="15148" x="5037138" y="3822700"/>
          <p14:tracePt t="15168" x="5054600" y="3822700"/>
          <p14:tracePt t="15189" x="5062538" y="3822700"/>
          <p14:tracePt t="15211" x="5089525" y="3822700"/>
          <p14:tracePt t="15235" x="5099050" y="3822700"/>
          <p14:tracePt t="15256" x="5116513" y="3822700"/>
          <p14:tracePt t="15293" x="5126038" y="3822700"/>
          <p14:tracePt t="15314" x="5133975" y="3822700"/>
          <p14:tracePt t="15581" x="5126038" y="3822700"/>
          <p14:tracePt t="15648" x="5116513" y="3822700"/>
          <p14:tracePt t="15669" x="5099050" y="3822700"/>
          <p14:tracePt t="15690" x="5072063" y="3822700"/>
          <p14:tracePt t="15712" x="5027613" y="3822700"/>
          <p14:tracePt t="15719" x="5018088" y="3822700"/>
          <p14:tracePt t="15737" x="5010150" y="3822700"/>
          <p14:tracePt t="15758" x="5000625" y="3822700"/>
          <p14:tracePt t="15794" x="4983163" y="3822700"/>
          <p14:tracePt t="15856" x="4973638" y="3822700"/>
          <p14:tracePt t="15879" x="4938713" y="3822700"/>
          <p14:tracePt t="15901" x="4902200" y="3822700"/>
          <p14:tracePt t="15919" x="4884738" y="3813175"/>
          <p14:tracePt t="15940" x="4867275" y="3813175"/>
          <p14:tracePt t="15962" x="4848225" y="3813175"/>
          <p14:tracePt t="16002" x="4830763" y="3803650"/>
          <p14:tracePt t="16023" x="4813300" y="3795713"/>
          <p14:tracePt t="16045" x="4803775" y="3786188"/>
          <p14:tracePt t="16065" x="4786313" y="3776663"/>
          <p14:tracePt t="16085" x="4776788" y="3768725"/>
          <p14:tracePt t="16106" x="4776788" y="3759200"/>
          <p14:tracePt t="16127" x="4776788" y="3751263"/>
          <p14:tracePt t="16148" x="4776788" y="3741738"/>
          <p14:tracePt t="16169" x="4776788" y="3732213"/>
          <p14:tracePt t="16191" x="4776788" y="3705225"/>
          <p14:tracePt t="16210" x="4776788" y="3697288"/>
          <p14:tracePt t="16215" x="4776788" y="3687763"/>
          <p14:tracePt t="16235" x="4776788" y="3652838"/>
          <p14:tracePt t="16252" x="4776788" y="3625850"/>
          <p14:tracePt t="16274" x="4786313" y="3581400"/>
          <p14:tracePt t="16303" x="4795838" y="3527425"/>
          <p14:tracePt t="16336" x="4813300" y="3482975"/>
          <p14:tracePt t="16361" x="4822825" y="3473450"/>
          <p14:tracePt t="16383" x="4822825" y="3465513"/>
          <p14:tracePt t="16413" x="4840288" y="3455988"/>
          <p14:tracePt t="16435" x="4875213" y="3438525"/>
          <p14:tracePt t="16460" x="4938713" y="3419475"/>
          <p14:tracePt t="16489" x="5018088" y="3411538"/>
          <p14:tracePt t="16514" x="5062538" y="3411538"/>
          <p14:tracePt t="16536" x="5081588" y="3411538"/>
          <p14:tracePt t="16556" x="5099050" y="3411538"/>
          <p14:tracePt t="16580" x="5108575" y="3411538"/>
          <p14:tracePt t="16600" x="5116513" y="3411538"/>
          <p14:tracePt t="16625" x="5133975" y="3419475"/>
          <p14:tracePt t="16649" x="5153025" y="3446463"/>
          <p14:tracePt t="16671" x="5180013" y="3482975"/>
          <p14:tracePt t="16699" x="5205413" y="3544888"/>
          <p14:tracePt t="16729" x="5224463" y="3608388"/>
          <p14:tracePt t="16755" x="5241925" y="3652838"/>
          <p14:tracePt t="16787" x="5241925" y="3714750"/>
          <p14:tracePt t="16801" x="5241925" y="3732213"/>
          <p14:tracePt t="16816" x="5241925" y="3741738"/>
          <p14:tracePt t="16836" x="5224463" y="3759200"/>
          <p14:tracePt t="16856" x="5197475" y="3776663"/>
          <p14:tracePt t="16877" x="5180013" y="3795713"/>
          <p14:tracePt t="16897" x="5143500" y="3813175"/>
          <p14:tracePt t="16920" x="5037138" y="3830638"/>
          <p14:tracePt t="16941" x="4929188" y="3830638"/>
          <p14:tracePt t="16960" x="4875213" y="3830638"/>
          <p14:tracePt t="16982" x="4822825" y="3822700"/>
          <p14:tracePt t="17002" x="4786313" y="3803650"/>
          <p14:tracePt t="17023" x="4759325" y="3786188"/>
          <p14:tracePt t="17044" x="4732338" y="3759200"/>
          <p14:tracePt t="17064" x="4714875" y="3732213"/>
          <p14:tracePt t="17085" x="4697413" y="3687763"/>
          <p14:tracePt t="17106" x="4679950" y="3625850"/>
          <p14:tracePt t="17127" x="4670425" y="3581400"/>
          <p14:tracePt t="17149" x="4670425" y="3536950"/>
          <p14:tracePt t="17173" x="4670425" y="3500438"/>
          <p14:tracePt t="17194" x="4670425" y="3455988"/>
          <p14:tracePt t="17219" x="4670425" y="3419475"/>
          <p14:tracePt t="17223" x="4670425" y="3402013"/>
          <p14:tracePt t="17248" x="4670425" y="3394075"/>
          <p14:tracePt t="17271" x="4670425" y="3384550"/>
          <p14:tracePt t="17290" x="4670425" y="3375025"/>
          <p14:tracePt t="17313" x="4670425" y="3367088"/>
          <p14:tracePt t="17334" x="4679950" y="3367088"/>
          <p14:tracePt t="17356" x="4687888" y="3357563"/>
          <p14:tracePt t="17378" x="4697413" y="3340100"/>
          <p14:tracePt t="17397" x="4705350" y="3330575"/>
          <p14:tracePt t="17420" x="4724400" y="3322638"/>
          <p14:tracePt t="17439" x="4732338" y="3313113"/>
          <p14:tracePt t="17460" x="4741863" y="3303588"/>
          <p14:tracePt t="17540" x="4741863" y="3295650"/>
          <p14:tracePt t="17642" x="4741863" y="3286125"/>
          <p14:tracePt t="18527" x="4786313" y="3313113"/>
          <p14:tracePt t="18548" x="4973638" y="3482975"/>
          <p14:tracePt t="18570" x="5143500" y="3643313"/>
          <p14:tracePt t="18599" x="5446713" y="3822700"/>
          <p14:tracePt t="18627" x="5643563" y="3929063"/>
          <p14:tracePt t="18644" x="5741988" y="3965575"/>
          <p14:tracePt t="18665" x="5894388" y="4000500"/>
          <p14:tracePt t="18689" x="6027738" y="4000500"/>
          <p14:tracePt t="18731" x="6197600" y="3983038"/>
          <p14:tracePt t="18754" x="6286500" y="3956050"/>
          <p14:tracePt t="18775" x="6330950" y="3946525"/>
          <p14:tracePt t="18794" x="6348413" y="3938588"/>
          <p14:tracePt t="18814" x="6357938" y="3938588"/>
          <p14:tracePt t="18835" x="6367463" y="3938588"/>
          <p14:tracePt t="18856" x="6384925" y="3938588"/>
          <p14:tracePt t="18878" x="6402388" y="3938588"/>
          <p14:tracePt t="18899" x="6411913" y="3938588"/>
          <p14:tracePt t="19005" x="6402388" y="3938588"/>
          <p14:tracePt t="19026" x="6357938" y="3929063"/>
          <p14:tracePt t="19044" x="6323013" y="3911600"/>
          <p14:tracePt t="19065" x="6276975" y="3911600"/>
          <p14:tracePt t="19086" x="6242050" y="3894138"/>
          <p14:tracePt t="19106" x="6215063" y="3894138"/>
          <p14:tracePt t="19128" x="6197600" y="3875088"/>
          <p14:tracePt t="19148" x="6170613" y="3875088"/>
          <p14:tracePt t="19169" x="6134100" y="3857625"/>
          <p14:tracePt t="19189" x="6108700" y="3848100"/>
          <p14:tracePt t="19210" x="6081713" y="3830638"/>
          <p14:tracePt t="19234" x="6045200" y="3803650"/>
          <p14:tracePt t="19253" x="6018213" y="3786188"/>
          <p14:tracePt t="19273" x="6000750" y="3768725"/>
          <p14:tracePt t="19294" x="5983288" y="3732213"/>
          <p14:tracePt t="19314" x="5946775" y="3679825"/>
          <p14:tracePt t="19335" x="5919788" y="3616325"/>
          <p14:tracePt t="19356" x="5911850" y="3581400"/>
          <p14:tracePt t="19380" x="5911850" y="3562350"/>
          <p14:tracePt t="19402" x="5911850" y="3544888"/>
          <p14:tracePt t="19424" x="5911850" y="3517900"/>
          <p14:tracePt t="19446" x="5919788" y="3517900"/>
          <p14:tracePt t="19468" x="5946775" y="3500438"/>
          <p14:tracePt t="19491" x="5973763" y="3473450"/>
          <p14:tracePt t="19520" x="6045200" y="3465513"/>
          <p14:tracePt t="19548" x="6126163" y="3446463"/>
          <p14:tracePt t="19573" x="6180138" y="3446463"/>
          <p14:tracePt t="19596" x="6215063" y="3446463"/>
          <p14:tracePt t="19622" x="6259513" y="3446463"/>
          <p14:tracePt t="19643" x="6276975" y="3455988"/>
          <p14:tracePt t="19667" x="6303963" y="3465513"/>
          <p14:tracePt t="19694" x="6340475" y="3490913"/>
          <p14:tracePt t="19720" x="6357938" y="3509963"/>
          <p14:tracePt t="19726" x="6357938" y="3527425"/>
          <p14:tracePt t="19754" x="6357938" y="3581400"/>
          <p14:tracePt t="19778" x="6348413" y="3633788"/>
          <p14:tracePt t="19802" x="6323013" y="3687763"/>
          <p14:tracePt t="19834" x="6276975" y="3741738"/>
          <p14:tracePt t="19851" x="6259513" y="3759200"/>
          <p14:tracePt t="19873" x="6224588" y="3776663"/>
          <p14:tracePt t="19893" x="6180138" y="3795713"/>
          <p14:tracePt t="19910" x="6161088" y="3795713"/>
          <p14:tracePt t="19932" x="6108700" y="3795713"/>
          <p14:tracePt t="19953" x="6072188" y="3786188"/>
          <p14:tracePt t="19968" x="6045200" y="3768725"/>
          <p14:tracePt t="19985" x="6018213" y="3741738"/>
          <p14:tracePt t="20004" x="5983288" y="3670300"/>
          <p14:tracePt t="20026" x="5956300" y="3608388"/>
          <p14:tracePt t="20047" x="5946775" y="3562350"/>
          <p14:tracePt t="20078" x="5946775" y="3517900"/>
          <p14:tracePt t="20100" x="5946775" y="3500438"/>
          <p14:tracePt t="20119" x="5946775" y="3482975"/>
          <p14:tracePt t="20141" x="5946775" y="3465513"/>
          <p14:tracePt t="20163" x="5946775" y="3455988"/>
          <p14:tracePt t="20185" x="5946775" y="3446463"/>
          <p14:tracePt t="20229" x="5946775" y="3438525"/>
          <p14:tracePt t="20271" x="5946775" y="3429000"/>
          <p14:tracePt t="20288" x="5946775" y="3411538"/>
          <p14:tracePt t="20307" x="5946775" y="3394075"/>
          <p14:tracePt t="20328" x="5946775" y="3375025"/>
          <p14:tracePt t="20344" x="5946775" y="3367088"/>
          <p14:tracePt t="20380" x="5946775" y="3357563"/>
          <p14:tracePt t="20401" x="5946775" y="3348038"/>
          <p14:tracePt t="20765" x="5946775" y="3340100"/>
          <p14:tracePt t="20785" x="5946775" y="3330575"/>
          <p14:tracePt t="21368" x="5973763" y="3348038"/>
          <p14:tracePt t="21393" x="6108700" y="3446463"/>
          <p14:tracePt t="21414" x="6286500" y="3527425"/>
          <p14:tracePt t="21442" x="6545263" y="3616325"/>
          <p14:tracePt t="21469" x="6902450" y="3724275"/>
          <p14:tracePt t="21504" x="7081838" y="3776663"/>
          <p14:tracePt t="21528" x="7197725" y="3803650"/>
          <p14:tracePt t="21565" x="7259638" y="3822700"/>
          <p14:tracePt t="21587" x="7286625" y="3822700"/>
          <p14:tracePt t="21607" x="7296150" y="3822700"/>
          <p14:tracePt t="21627" x="7313613" y="3822700"/>
          <p14:tracePt t="21647" x="7323138" y="3822700"/>
          <p14:tracePt t="21669" x="7331075" y="3822700"/>
          <p14:tracePt t="21690" x="7340600" y="3822700"/>
          <p14:tracePt t="21712" x="7348538" y="3822700"/>
          <p14:tracePt t="21736" x="7367588" y="3822700"/>
          <p14:tracePt t="21754" x="7375525" y="3822700"/>
          <p14:tracePt t="21773" x="7394575" y="3822700"/>
          <p14:tracePt t="21793" x="7412038" y="3822700"/>
          <p14:tracePt t="21815" x="7419975" y="3822700"/>
          <p14:tracePt t="21943" x="7412038" y="3822700"/>
          <p14:tracePt t="21959" x="7385050" y="3803650"/>
          <p14:tracePt t="21981" x="7348538" y="3803650"/>
          <p14:tracePt t="22002" x="7313613" y="3795713"/>
          <p14:tracePt t="22022" x="7286625" y="3795713"/>
          <p14:tracePt t="22043" x="7251700" y="3795713"/>
          <p14:tracePt t="22065" x="7215188" y="3795713"/>
          <p14:tracePt t="22087" x="7197725" y="3795713"/>
          <p14:tracePt t="22106" x="7180263" y="3795713"/>
          <p14:tracePt t="22127" x="7153275" y="3795713"/>
          <p14:tracePt t="22148" x="7126288" y="3786188"/>
          <p14:tracePt t="22168" x="7089775" y="3768725"/>
          <p14:tracePt t="22190" x="7054850" y="3751263"/>
          <p14:tracePt t="22212" x="7037388" y="3732213"/>
          <p14:tracePt t="22235" x="7018338" y="3724275"/>
          <p14:tracePt t="22252" x="7010400" y="3714750"/>
          <p14:tracePt t="22273" x="6991350" y="3679825"/>
          <p14:tracePt t="22296" x="6973888" y="3643313"/>
          <p14:tracePt t="22316" x="6956425" y="3616325"/>
          <p14:tracePt t="22335" x="6956425" y="3598863"/>
          <p14:tracePt t="22357" x="6956425" y="3554413"/>
          <p14:tracePt t="22381" x="6973888" y="3509963"/>
          <p14:tracePt t="22401" x="6983413" y="3490913"/>
          <p14:tracePt t="22425" x="6991350" y="3482975"/>
          <p14:tracePt t="22449" x="7010400" y="3465513"/>
          <p14:tracePt t="22470" x="7018338" y="3446463"/>
          <p14:tracePt t="22493" x="7054850" y="3429000"/>
          <p14:tracePt t="22522" x="7108825" y="3394075"/>
          <p14:tracePt t="22541" x="7126288" y="3384550"/>
          <p14:tracePt t="22566" x="7224713" y="3357563"/>
          <p14:tracePt t="22590" x="7304088" y="3357563"/>
          <p14:tracePt t="22612" x="7367588" y="3357563"/>
          <p14:tracePt t="22634" x="7419975" y="3357563"/>
          <p14:tracePt t="22656" x="7446963" y="3357563"/>
          <p14:tracePt t="22678" x="7466013" y="3367088"/>
          <p14:tracePt t="22701" x="7483475" y="3367088"/>
          <p14:tracePt t="22730" x="7491413" y="3375025"/>
          <p14:tracePt t="22752" x="7500938" y="3384550"/>
          <p14:tracePt t="22774" x="7510463" y="3402013"/>
          <p14:tracePt t="22795" x="7527925" y="3419475"/>
          <p14:tracePt t="22816" x="7537450" y="3465513"/>
          <p14:tracePt t="22840" x="7537450" y="3509963"/>
          <p14:tracePt t="22862" x="7537450" y="3554413"/>
          <p14:tracePt t="22887" x="7537450" y="3608388"/>
          <p14:tracePt t="22912" x="7500938" y="3660775"/>
          <p14:tracePt t="22934" x="7456488" y="3697288"/>
          <p14:tracePt t="22952" x="7402513" y="3714750"/>
          <p14:tracePt t="22973" x="7348538" y="3732213"/>
          <p14:tracePt t="22992" x="7286625" y="3732213"/>
          <p14:tracePt t="23011" x="7242175" y="3732213"/>
          <p14:tracePt t="23030" x="7197725" y="3724275"/>
          <p14:tracePt t="23047" x="7170738" y="3705225"/>
          <p14:tracePt t="23066" x="7134225" y="3679825"/>
          <p14:tracePt t="23085" x="7116763" y="3660775"/>
          <p14:tracePt t="23106" x="7089775" y="3616325"/>
          <p14:tracePt t="23128" x="7062788" y="3554413"/>
          <p14:tracePt t="23157" x="7045325" y="3500438"/>
          <p14:tracePt t="23184" x="7045325" y="3473450"/>
          <p14:tracePt t="23213" x="7045325" y="3465513"/>
          <p14:tracePt t="23241" x="7045325" y="3438525"/>
          <p14:tracePt t="23267" x="7062788" y="3394075"/>
          <p14:tracePt t="23295" x="7081838" y="3375025"/>
          <p14:tracePt t="23316" x="7081838" y="3357563"/>
          <p14:tracePt t="23341" x="7081838" y="3348038"/>
          <p14:tracePt t="23384" x="7081838" y="3340100"/>
          <p14:tracePt t="23481" x="7081838" y="3330575"/>
          <p14:tracePt t="23506" x="7081838" y="3313113"/>
          <p14:tracePt t="23532" x="7081838" y="3276600"/>
          <p14:tracePt t="23554" x="7081838" y="3259138"/>
          <p14:tracePt t="23576" x="7081838" y="3241675"/>
          <p14:tracePt t="24298" x="7116763" y="3259138"/>
          <p14:tracePt t="24320" x="7242175" y="3322638"/>
          <p14:tracePt t="24345" x="7419975" y="3402013"/>
          <p14:tracePt t="24372" x="7670800" y="3509963"/>
          <p14:tracePt t="24408" x="7831138" y="3589338"/>
          <p14:tracePt t="24447" x="7894638" y="3616325"/>
          <p14:tracePt t="24482" x="7912100" y="3616325"/>
          <p14:tracePt t="24509" x="7929563" y="3616325"/>
          <p14:tracePt t="24567" x="7939088" y="3616325"/>
          <p14:tracePt t="24585" x="7956550" y="3616325"/>
          <p14:tracePt t="24606" x="7974013" y="3616325"/>
          <p14:tracePt t="24627" x="8001000" y="3616325"/>
          <p14:tracePt t="24649" x="8037513" y="3616325"/>
          <p14:tracePt t="24669" x="8045450" y="3616325"/>
          <p14:tracePt t="24689" x="8062913" y="3616325"/>
          <p14:tracePt t="24710" x="8072438" y="3616325"/>
          <p14:tracePt t="24717" x="8081963" y="3616325"/>
          <p14:tracePt t="24736" x="8099425" y="3616325"/>
          <p14:tracePt t="24754" x="8126413" y="3633788"/>
          <p14:tracePt t="24774" x="8143875" y="3633788"/>
          <p14:tracePt t="24795" x="8153400" y="3633788"/>
          <p14:tracePt t="24814" x="8161338" y="3633788"/>
          <p14:tracePt t="24835" x="8170863" y="3633788"/>
          <p14:tracePt t="24879" x="8170863" y="3643313"/>
          <p14:tracePt t="24909" x="8170863" y="3652838"/>
          <p14:tracePt t="24930" x="8161338" y="3660775"/>
          <p14:tracePt t="24951" x="8143875" y="3670300"/>
          <p14:tracePt t="24973" x="8108950" y="3687763"/>
          <p14:tracePt t="24995" x="8072438" y="3687763"/>
          <p14:tracePt t="25014" x="8027988" y="3687763"/>
          <p14:tracePt t="25036" x="7991475" y="3687763"/>
          <p14:tracePt t="25056" x="7966075" y="3670300"/>
          <p14:tracePt t="25093" x="7947025" y="3660775"/>
          <p14:tracePt t="25112" x="7939088" y="3643313"/>
          <p14:tracePt t="25130" x="7912100" y="3589338"/>
          <p14:tracePt t="25158" x="7912100" y="3517900"/>
          <p14:tracePt t="25181" x="7912100" y="3490913"/>
          <p14:tracePt t="25204" x="7912100" y="3455988"/>
          <p14:tracePt t="25233" x="7920038" y="3446463"/>
          <p14:tracePt t="25255" x="7947025" y="3429000"/>
          <p14:tracePt t="25282" x="8018463" y="3402013"/>
          <p14:tracePt t="25304" x="8072438" y="3402013"/>
          <p14:tracePt t="25331" x="8161338" y="3402013"/>
          <p14:tracePt t="25356" x="8215313" y="3402013"/>
          <p14:tracePt t="25376" x="8232775" y="3402013"/>
          <p14:tracePt t="25398" x="8259763" y="3402013"/>
          <p14:tracePt t="25422" x="8269288" y="3402013"/>
          <p14:tracePt t="25445" x="8286750" y="3411538"/>
          <p14:tracePt t="25467" x="8313738" y="3438525"/>
          <p14:tracePt t="25489" x="8340725" y="3473450"/>
          <p14:tracePt t="25516" x="8367713" y="3509963"/>
          <p14:tracePt t="25542" x="8385175" y="3562350"/>
          <p14:tracePt t="25569" x="8402638" y="3598863"/>
          <p14:tracePt t="25593" x="8402638" y="3616325"/>
          <p14:tracePt t="25611" x="8402638" y="3625850"/>
          <p14:tracePt t="25636" x="8402638" y="3643313"/>
          <p14:tracePt t="25650" x="8402638" y="3652838"/>
          <p14:tracePt t="25669" x="8402638" y="3670300"/>
          <p14:tracePt t="25690" x="8385175" y="3679825"/>
          <p14:tracePt t="25710" x="8348663" y="3697288"/>
          <p14:tracePt t="25734" x="8313738" y="3714750"/>
          <p14:tracePt t="25753" x="8277225" y="3714750"/>
          <p14:tracePt t="25773" x="8259763" y="3714750"/>
          <p14:tracePt t="25794" x="8215313" y="3714750"/>
          <p14:tracePt t="25815" x="8153400" y="3697288"/>
          <p14:tracePt t="25836" x="8099425" y="3670300"/>
          <p14:tracePt t="25858" x="8054975" y="3643313"/>
          <p14:tracePt t="25880" x="8010525" y="3616325"/>
          <p14:tracePt t="25898" x="8001000" y="3608388"/>
          <p14:tracePt t="25920" x="7983538" y="3598863"/>
          <p14:tracePt t="25946" x="7974013" y="3589338"/>
          <p14:tracePt t="25973" x="7966075" y="3589338"/>
          <p14:tracePt t="25997" x="7966075" y="3581400"/>
          <p14:tracePt t="26035" x="7956550" y="3571875"/>
          <p14:tracePt t="26067" x="7947025" y="3544888"/>
          <p14:tracePt t="26094" x="7939088" y="3527425"/>
          <p14:tracePt t="26119" x="7939088" y="3517900"/>
          <p14:tracePt t="26145" x="7939088" y="3490913"/>
          <p14:tracePt t="26174" x="7939088" y="3465513"/>
          <p14:tracePt t="26198" x="7939088" y="3455988"/>
          <p14:tracePt t="26204" x="7939088" y="3446463"/>
          <p14:tracePt t="26228" x="7939088" y="3438525"/>
          <p14:tracePt t="26255" x="7939088" y="3419475"/>
          <p14:tracePt t="26324" x="7939088" y="3411538"/>
          <p14:tracePt t="26440" x="7939088" y="3402013"/>
          <p14:tracePt t="26467" x="7939088" y="3384550"/>
          <p14:tracePt t="26488" x="7939088" y="3375025"/>
          <p14:tracePt t="26511" x="7939088" y="3357563"/>
          <p14:tracePt t="26531" x="7939088" y="3348038"/>
          <p14:tracePt t="27757" x="7939088" y="3340100"/>
          <p14:tracePt t="28840" x="7956550" y="3340100"/>
          <p14:tracePt t="28862" x="8010525" y="3367088"/>
          <p14:tracePt t="28886" x="8045450" y="3394075"/>
          <p14:tracePt t="28909" x="8072438" y="3419475"/>
          <p14:tracePt t="28935" x="8108950" y="3465513"/>
          <p14:tracePt t="28965" x="8143875" y="3500438"/>
          <p14:tracePt t="28990" x="8161338" y="3527425"/>
          <p14:tracePt t="29023" x="8180388" y="3544888"/>
          <p14:tracePt t="29066" x="8205788" y="3554413"/>
          <p14:tracePt t="29090" x="8215313" y="3562350"/>
          <p14:tracePt t="29141" x="8224838" y="3562350"/>
          <p14:tracePt t="29169" x="8232775" y="3581400"/>
          <p14:tracePt t="29193" x="8251825" y="3608388"/>
          <p14:tracePt t="29221" x="8259763" y="3616325"/>
          <p14:tracePt t="29253" x="8259763" y="3633788"/>
          <p14:tracePt t="29273" x="8259763" y="3643313"/>
          <p14:tracePt t="29294" x="8251825" y="3652838"/>
          <p14:tracePt t="29317" x="8188325" y="3679825"/>
          <p14:tracePt t="29337" x="8062913" y="3705225"/>
          <p14:tracePt t="29356" x="7796213" y="3724275"/>
          <p14:tracePt t="29382" x="7537450" y="3732213"/>
          <p14:tracePt t="29404" x="7277100" y="3741738"/>
          <p14:tracePt t="29429" x="7099300" y="3741738"/>
          <p14:tracePt t="29449" x="6973888" y="3751263"/>
          <p14:tracePt t="29465" x="6858000" y="3751263"/>
          <p14:tracePt t="29484" x="6732588" y="3751263"/>
          <p14:tracePt t="29510" x="6545263" y="3751263"/>
          <p14:tracePt t="29533" x="6419850" y="3751263"/>
          <p14:tracePt t="29554" x="6259513" y="3751263"/>
          <p14:tracePt t="29577" x="6143625" y="3751263"/>
          <p14:tracePt t="29598" x="6062663" y="3741738"/>
          <p14:tracePt t="29619" x="5973763" y="3741738"/>
          <p14:tracePt t="29637" x="5894388" y="3741738"/>
          <p14:tracePt t="29659" x="5715000" y="3741738"/>
          <p14:tracePt t="29679" x="5545138" y="3741738"/>
          <p14:tracePt t="29696" x="5446713" y="3741738"/>
          <p14:tracePt t="29716" x="5286375" y="3741738"/>
          <p14:tracePt t="29722" x="5224463" y="3741738"/>
          <p14:tracePt t="29736" x="5116513" y="3741738"/>
          <p14:tracePt t="29752" x="5018088" y="3741738"/>
          <p14:tracePt t="29773" x="4803775" y="3741738"/>
          <p14:tracePt t="29796" x="4554538" y="3741738"/>
          <p14:tracePt t="29814" x="4446588" y="3741738"/>
          <p14:tracePt t="29839" x="4232275" y="3751263"/>
          <p14:tracePt t="29858" x="4116388" y="3768725"/>
          <p14:tracePt t="29878" x="3965575" y="3786188"/>
          <p14:tracePt t="29898" x="3857625" y="3795713"/>
          <p14:tracePt t="29921" x="3768725" y="3813175"/>
          <p14:tracePt t="29939" x="3687763" y="3813175"/>
          <p14:tracePt t="29961" x="3589338" y="3813175"/>
          <p14:tracePt t="29981" x="3509963" y="3813175"/>
          <p14:tracePt t="30002" x="3438525" y="3803650"/>
          <p14:tracePt t="30023" x="3394075" y="3786188"/>
          <p14:tracePt t="30045" x="3357563" y="3759200"/>
          <p14:tracePt t="30064" x="3322638" y="3741738"/>
          <p14:tracePt t="30085" x="3286125" y="3697288"/>
          <p14:tracePt t="30106" x="3241675" y="3643313"/>
          <p14:tracePt t="30127" x="3205163" y="3562350"/>
          <p14:tracePt t="30148" x="3187700" y="3500438"/>
          <p14:tracePt t="30171" x="3197225" y="3446463"/>
          <p14:tracePt t="30189" x="3205163" y="3411538"/>
          <p14:tracePt t="30210" x="3232150" y="3357563"/>
          <p14:tracePt t="30216" x="3251200" y="3348038"/>
          <p14:tracePt t="30232" x="3268663" y="3322638"/>
          <p14:tracePt t="30252" x="3313113" y="3286125"/>
          <p14:tracePt t="30274" x="3402013" y="3214688"/>
          <p14:tracePt t="30295" x="3517900" y="3152775"/>
          <p14:tracePt t="30314" x="3589338" y="3125788"/>
          <p14:tracePt t="30335" x="3652838" y="3098800"/>
          <p14:tracePt t="30357" x="3714750" y="3089275"/>
          <p14:tracePt t="30377" x="3803650" y="3071813"/>
          <p14:tracePt t="30399" x="3919538" y="3071813"/>
          <p14:tracePt t="30419" x="4000500" y="3071813"/>
          <p14:tracePt t="30440" x="4098925" y="3071813"/>
          <p14:tracePt t="30461" x="4197350" y="3062288"/>
          <p14:tracePt t="30481" x="4313238" y="3054350"/>
          <p14:tracePt t="30502" x="4438650" y="3027363"/>
          <p14:tracePt t="30524" x="4562475" y="3009900"/>
          <p14:tracePt t="30543" x="4652963" y="3009900"/>
          <p14:tracePt t="30564" x="4795838" y="3009900"/>
          <p14:tracePt t="30585" x="4965700" y="3009900"/>
          <p14:tracePt t="30606" x="5089525" y="3027363"/>
          <p14:tracePt t="30627" x="5241925" y="3036888"/>
          <p14:tracePt t="30650" x="5465763" y="3044825"/>
          <p14:tracePt t="30672" x="5697538" y="3062288"/>
          <p14:tracePt t="30692" x="5795963" y="3081338"/>
          <p14:tracePt t="30710" x="5991225" y="3108325"/>
          <p14:tracePt t="30717" x="6062663" y="3116263"/>
          <p14:tracePt t="30738" x="6251575" y="3152775"/>
          <p14:tracePt t="30762" x="6402388" y="3187700"/>
          <p14:tracePt t="30783" x="6599238" y="3241675"/>
          <p14:tracePt t="30805" x="6796088" y="3276600"/>
          <p14:tracePt t="30837" x="6956425" y="3313113"/>
          <p14:tracePt t="30867" x="7143750" y="3357563"/>
          <p14:tracePt t="30896" x="7313613" y="3375025"/>
          <p14:tracePt t="30919" x="7412038" y="3394075"/>
          <p14:tracePt t="30942" x="7510463" y="3411538"/>
          <p14:tracePt t="30966" x="7653338" y="3419475"/>
          <p14:tracePt t="30992" x="7777163" y="3419475"/>
          <p14:tracePt t="31026" x="7920038" y="3419475"/>
          <p14:tracePt t="31058" x="8027988" y="3419475"/>
          <p14:tracePt t="31091" x="8180388" y="3419475"/>
          <p14:tracePt t="31112" x="8269288" y="3438525"/>
          <p14:tracePt t="31137" x="8313738" y="3438525"/>
          <p14:tracePt t="31160" x="8367713" y="3446463"/>
          <p14:tracePt t="31186" x="8429625" y="3446463"/>
          <p14:tracePt t="31210" x="8466138" y="3465513"/>
          <p14:tracePt t="31216" x="8474075" y="3465513"/>
          <p14:tracePt t="31239" x="8510588" y="3482975"/>
          <p14:tracePt t="31262" x="8545513" y="3490913"/>
          <p14:tracePt t="31283" x="8562975" y="3500438"/>
          <p14:tracePt t="31304" x="8572500" y="3509963"/>
          <p14:tracePt t="31328" x="8589963" y="3536950"/>
          <p14:tracePt t="31349" x="8609013" y="3571875"/>
          <p14:tracePt t="31368" x="8616950" y="3598863"/>
          <p14:tracePt t="31394" x="8599488" y="3670300"/>
          <p14:tracePt t="31415" x="8537575" y="3732213"/>
          <p14:tracePt t="31438" x="8456613" y="3795713"/>
          <p14:tracePt t="31453" x="8394700" y="3848100"/>
          <p14:tracePt t="31467" x="8313738" y="3875088"/>
          <p14:tracePt t="31483" x="8205788" y="3911600"/>
          <p14:tracePt t="31502" x="8045450" y="3929063"/>
          <p14:tracePt t="31525" x="7902575" y="3929063"/>
          <p14:tracePt t="31546" x="7796213" y="3929063"/>
          <p14:tracePt t="31566" x="7589838" y="3919538"/>
          <p14:tracePt t="31588" x="7402513" y="3902075"/>
          <p14:tracePt t="31615" x="7170738" y="3867150"/>
          <p14:tracePt t="31632" x="7027863" y="3857625"/>
          <p14:tracePt t="31651" x="6875463" y="3840163"/>
          <p14:tracePt t="31672" x="6786563" y="3840163"/>
          <p14:tracePt t="31691" x="6724650" y="3840163"/>
          <p14:tracePt t="31717" x="6537325" y="3840163"/>
          <p14:tracePt t="31740" x="6419850" y="3840163"/>
          <p14:tracePt t="31755" x="6357938" y="3840163"/>
          <p14:tracePt t="31777" x="6259513" y="3840163"/>
          <p14:tracePt t="31794" x="6161088" y="3840163"/>
          <p14:tracePt t="31814" x="5983288" y="3840163"/>
          <p14:tracePt t="31836" x="5857875" y="3840163"/>
          <p14:tracePt t="31856" x="5759450" y="3840163"/>
          <p14:tracePt t="31878" x="5626100" y="3840163"/>
          <p14:tracePt t="31899" x="5491163" y="3840163"/>
          <p14:tracePt t="31920" x="5340350" y="3840163"/>
          <p14:tracePt t="31939" x="5205413" y="3840163"/>
          <p14:tracePt t="31960" x="5018088" y="3840163"/>
          <p14:tracePt t="31981" x="4875213" y="3840163"/>
          <p14:tracePt t="32003" x="4741863" y="3840163"/>
          <p14:tracePt t="32023" x="4625975" y="3840163"/>
          <p14:tracePt t="32043" x="4419600" y="3840163"/>
          <p14:tracePt t="32067" x="4295775" y="3840163"/>
          <p14:tracePt t="32089" x="4214813" y="3840163"/>
          <p14:tracePt t="32106" x="4125913" y="3840163"/>
          <p14:tracePt t="32128" x="4027488" y="3830638"/>
          <p14:tracePt t="32148" x="3965575" y="3830638"/>
          <p14:tracePt t="32169" x="3875088" y="3830638"/>
          <p14:tracePt t="32189" x="3803650" y="3830638"/>
          <p14:tracePt t="32210" x="3732213" y="3830638"/>
          <p14:tracePt t="32231" x="3670300" y="3830638"/>
          <p14:tracePt t="32253" x="3608388" y="3822700"/>
          <p14:tracePt t="32273" x="3562350" y="3822700"/>
          <p14:tracePt t="32293" x="3509963" y="3813175"/>
          <p14:tracePt t="32314" x="3455988" y="3803650"/>
          <p14:tracePt t="32336" x="3411538" y="3786188"/>
          <p14:tracePt t="32356" x="3384550" y="3759200"/>
          <p14:tracePt t="32379" x="3357563" y="3732213"/>
          <p14:tracePt t="32398" x="3330575" y="3697288"/>
          <p14:tracePt t="32419" x="3303588" y="3643313"/>
          <p14:tracePt t="32439" x="3286125" y="3598863"/>
          <p14:tracePt t="32460" x="3286125" y="3544888"/>
          <p14:tracePt t="32482" x="3286125" y="3490913"/>
          <p14:tracePt t="32504" x="3313113" y="3465513"/>
          <p14:tracePt t="32523" x="3330575" y="3438525"/>
          <p14:tracePt t="32544" x="3384550" y="3394075"/>
          <p14:tracePt t="32565" x="3455988" y="3340100"/>
          <p14:tracePt t="32585" x="3554413" y="3268663"/>
          <p14:tracePt t="32607" x="3616325" y="3214688"/>
          <p14:tracePt t="32629" x="3660775" y="3197225"/>
          <p14:tracePt t="32648" x="3697288" y="3197225"/>
          <p14:tracePt t="32670" x="3768725" y="3179763"/>
          <p14:tracePt t="32690" x="3867150" y="3179763"/>
          <p14:tracePt t="32710" x="3973513" y="3187700"/>
          <p14:tracePt t="32734" x="4054475" y="3197225"/>
          <p14:tracePt t="32755" x="4133850" y="3214688"/>
          <p14:tracePt t="32773" x="4205288" y="3214688"/>
          <p14:tracePt t="32794" x="4340225" y="3214688"/>
          <p14:tracePt t="32815" x="4473575" y="3214688"/>
          <p14:tracePt t="32844" x="4633913" y="3205163"/>
          <p14:tracePt t="32871" x="4786313" y="3214688"/>
          <p14:tracePt t="32891" x="4946650" y="3214688"/>
          <p14:tracePt t="32912" x="5062538" y="3224213"/>
          <p14:tracePt t="32938" x="5313363" y="3251200"/>
          <p14:tracePt t="32957" x="5483225" y="3259138"/>
          <p14:tracePt t="32980" x="5670550" y="3276600"/>
          <p14:tracePt t="33008" x="5894388" y="3303588"/>
          <p14:tracePt t="33038" x="6143625" y="3313113"/>
          <p14:tracePt t="33060" x="6357938" y="3330575"/>
          <p14:tracePt t="33087" x="6653213" y="3357563"/>
          <p14:tracePt t="33112" x="6777038" y="3367088"/>
          <p14:tracePt t="33148" x="6983413" y="3394075"/>
          <p14:tracePt t="33175" x="7215188" y="3419475"/>
          <p14:tracePt t="33204" x="7394575" y="3438525"/>
          <p14:tracePt t="33230" x="7545388" y="3446463"/>
          <p14:tracePt t="33254" x="7732713" y="3455988"/>
          <p14:tracePt t="33296" x="7867650" y="3455988"/>
          <p14:tracePt t="33330" x="8062913" y="3429000"/>
          <p14:tracePt t="33362" x="8188325" y="3429000"/>
          <p14:tracePt t="33395" x="8296275" y="3419475"/>
          <p14:tracePt t="33413" x="8340725" y="3411538"/>
          <p14:tracePt t="33437" x="8429625" y="3402013"/>
          <p14:tracePt t="33458" x="8528050" y="3394075"/>
          <p14:tracePt t="33480" x="8616950" y="3394075"/>
          <p14:tracePt t="33502" x="8670925" y="3394075"/>
          <p14:tracePt t="33523" x="8697913" y="3394075"/>
          <p14:tracePt t="33544" x="8715375" y="3394075"/>
          <p14:tracePt t="33564" x="8742363" y="3394075"/>
          <p14:tracePt t="33585" x="8759825" y="3394075"/>
          <p14:tracePt t="33608" x="8777288" y="3394075"/>
          <p14:tracePt t="33627" x="8786813" y="3394075"/>
          <p14:tracePt t="33648" x="8796338" y="3394075"/>
          <p14:tracePt t="33669" x="8804275" y="3402013"/>
          <p14:tracePt t="33689" x="8813800" y="3438525"/>
          <p14:tracePt t="33711" x="8813800" y="3490913"/>
          <p14:tracePt t="33733" x="8804275" y="3562350"/>
          <p14:tracePt t="33752" x="8777288" y="3625850"/>
          <p14:tracePt t="33773" x="8742363" y="3687763"/>
          <p14:tracePt t="33793" x="8697913" y="3732213"/>
          <p14:tracePt t="33814" x="8661400" y="3768725"/>
          <p14:tracePt t="33836" x="8599488" y="3803650"/>
          <p14:tracePt t="33858" x="8510588" y="3830638"/>
          <p14:tracePt t="33877" x="8447088" y="3848100"/>
          <p14:tracePt t="33898" x="8367713" y="3857625"/>
          <p14:tracePt t="33919" x="8286750" y="3857625"/>
          <p14:tracePt t="33939" x="8180388" y="3857625"/>
          <p14:tracePt t="33961" x="8081963" y="3848100"/>
          <p14:tracePt t="33983" x="7974013" y="3830638"/>
          <p14:tracePt t="34002" x="7867650" y="3803650"/>
          <p14:tracePt t="34023" x="7688263" y="3759200"/>
          <p14:tracePt t="34049" x="7456488" y="3705225"/>
          <p14:tracePt t="34074" x="7286625" y="3670300"/>
          <p14:tracePt t="34095" x="7089775" y="3643313"/>
          <p14:tracePt t="34114" x="6973888" y="3633788"/>
          <p14:tracePt t="34133" x="6823075" y="3633788"/>
          <p14:tracePt t="34152" x="6554788" y="3670300"/>
          <p14:tracePt t="34183" x="6269038" y="3687763"/>
          <p14:tracePt t="34213" x="5938838" y="3724275"/>
          <p14:tracePt t="34237" x="5768975" y="3741738"/>
          <p14:tracePt t="34257" x="5599113" y="3768725"/>
          <p14:tracePt t="34275" x="5483225" y="3786188"/>
          <p14:tracePt t="34299" x="5276850" y="3803650"/>
          <p14:tracePt t="34314" x="5197475" y="3813175"/>
          <p14:tracePt t="34336" x="5072063" y="3830638"/>
          <p14:tracePt t="34358" x="4919663" y="3848100"/>
          <p14:tracePt t="34377" x="4822825" y="3857625"/>
          <p14:tracePt t="34398" x="4705350" y="3857625"/>
          <p14:tracePt t="34420" x="4581525" y="3857625"/>
          <p14:tracePt t="34439" x="4419600" y="3857625"/>
          <p14:tracePt t="34463" x="4286250" y="3857625"/>
          <p14:tracePt t="34485" x="4187825" y="3848100"/>
          <p14:tracePt t="34502" x="4143375" y="3840163"/>
          <p14:tracePt t="34523" x="4062413" y="3822700"/>
          <p14:tracePt t="34543" x="4000500" y="3803650"/>
          <p14:tracePt t="34564" x="3946525" y="3795713"/>
          <p14:tracePt t="34586" x="3894138" y="3786188"/>
          <p14:tracePt t="34606" x="3875088" y="3776663"/>
          <p14:tracePt t="34627" x="3840163" y="3768725"/>
          <p14:tracePt t="34648" x="3803650" y="3768725"/>
          <p14:tracePt t="34669" x="3776663" y="3768725"/>
          <p14:tracePt t="34690" x="3741738" y="3768725"/>
          <p14:tracePt t="34712" x="3714750" y="3776663"/>
          <p14:tracePt t="34733" x="3679825" y="3795713"/>
          <p14:tracePt t="34752" x="3652838" y="3795713"/>
          <p14:tracePt t="34773" x="3616325" y="3795713"/>
          <p14:tracePt t="34795" x="3589338" y="3795713"/>
          <p14:tracePt t="34815" x="3562350" y="3795713"/>
          <p14:tracePt t="34837" x="3554413" y="3795713"/>
          <p14:tracePt t="34856" x="3544888" y="3795713"/>
          <p14:tracePt t="35891" x="3527425" y="3795713"/>
          <p14:tracePt t="35913" x="3411538" y="3751263"/>
          <p14:tracePt t="35934" x="3322638" y="3705225"/>
          <p14:tracePt t="35955" x="3268663" y="3679825"/>
          <p14:tracePt t="35971" x="3232150" y="3660775"/>
          <p14:tracePt t="35985" x="3205163" y="3643313"/>
          <p14:tracePt t="36002" x="3187700" y="3625850"/>
          <p14:tracePt t="36044" x="3143250" y="3589338"/>
          <p14:tracePt t="36087" x="3125788" y="3571875"/>
          <p14:tracePt t="36127" x="3116263" y="3562350"/>
          <p14:tracePt t="36179" x="3116263" y="3554413"/>
          <p14:tracePt t="36192" x="3108325" y="3554413"/>
          <p14:tracePt t="36206" x="3108325" y="3536950"/>
          <p14:tracePt t="36214" x="3098800" y="3536950"/>
          <p14:tracePt t="36231" x="3089275" y="3527425"/>
          <p14:tracePt t="36252" x="3062288" y="3509963"/>
          <p14:tracePt t="36273" x="3036888" y="3490913"/>
          <p14:tracePt t="36294" x="3000375" y="3482975"/>
          <p14:tracePt t="36316" x="2965450" y="3465513"/>
          <p14:tracePt t="36335" x="2946400" y="3465513"/>
          <p14:tracePt t="36356" x="2919413" y="3455988"/>
          <p14:tracePt t="36377" x="2901950" y="3446463"/>
          <p14:tracePt t="36398" x="2874963" y="3446463"/>
          <p14:tracePt t="36419" x="2867025" y="3446463"/>
          <p14:tracePt t="36441" x="2857500" y="3446463"/>
          <p14:tracePt t="36767" x="2847975" y="3446463"/>
          <p14:tracePt t="36779" x="2830513" y="3482975"/>
          <p14:tracePt t="36794" x="2813050" y="3527425"/>
          <p14:tracePt t="36816" x="2803525" y="3581400"/>
          <p14:tracePt t="36835" x="2786063" y="3616325"/>
          <p14:tracePt t="36856" x="2768600" y="3670300"/>
          <p14:tracePt t="36877" x="2759075" y="3705225"/>
          <p14:tracePt t="36898" x="2751138" y="3724275"/>
          <p14:tracePt t="36919" x="2741613" y="3741738"/>
          <p14:tracePt t="36942" x="2732088" y="3759200"/>
          <p14:tracePt t="36960" x="2724150" y="3776663"/>
          <p14:tracePt t="36983" x="2705100" y="3830638"/>
          <p14:tracePt t="37007" x="2697163" y="3894138"/>
          <p14:tracePt t="37027" x="2679700" y="3929063"/>
          <p14:tracePt t="37046" x="2679700" y="3965575"/>
          <p14:tracePt t="37066" x="2670175" y="3990975"/>
          <p14:tracePt t="37085" x="2660650" y="4010025"/>
          <p14:tracePt t="37106" x="2643188" y="4027488"/>
          <p14:tracePt t="37128" x="2625725" y="4054475"/>
          <p14:tracePt t="37148" x="2589213" y="4081463"/>
          <p14:tracePt t="37169" x="2527300" y="4116388"/>
          <p14:tracePt t="37192" x="2482850" y="4152900"/>
          <p14:tracePt t="37210" x="2455863" y="4179888"/>
          <p14:tracePt t="37217" x="2446338" y="4179888"/>
          <p14:tracePt t="37237" x="2411413" y="4214813"/>
          <p14:tracePt t="37255" x="2393950" y="4232275"/>
          <p14:tracePt t="37273" x="2357438" y="4251325"/>
          <p14:tracePt t="37294" x="2312988" y="4276725"/>
          <p14:tracePt t="37316" x="2276475" y="4295775"/>
          <p14:tracePt t="37336" x="2259013" y="4303713"/>
          <p14:tracePt t="37356" x="2241550" y="4313238"/>
          <p14:tracePt t="37377" x="2224088" y="4322763"/>
          <p14:tracePt t="37398" x="2205038" y="4322763"/>
          <p14:tracePt t="37418" x="2197100" y="4322763"/>
          <p14:tracePt t="37481" x="2205038" y="4322763"/>
          <p14:tracePt t="37500" x="2276475" y="4322763"/>
          <p14:tracePt t="37522" x="2455863" y="4295775"/>
          <p14:tracePt t="37539" x="2660650" y="4251325"/>
          <p14:tracePt t="37562" x="2982913" y="4197350"/>
          <p14:tracePt t="37583" x="3419475" y="4125913"/>
          <p14:tracePt t="37605" x="3911600" y="4089400"/>
          <p14:tracePt t="37630" x="4322763" y="4081463"/>
          <p14:tracePt t="37669" x="4938713" y="4081463"/>
          <p14:tracePt t="37679" x="5170488" y="4089400"/>
          <p14:tracePt t="37689" x="5268913" y="4098925"/>
          <p14:tracePt t="37710" x="5483225" y="4125913"/>
          <p14:tracePt t="37718" x="5537200" y="4125913"/>
          <p14:tracePt t="37740" x="5661025" y="4133850"/>
          <p14:tracePt t="37767" x="5813425" y="4133850"/>
          <p14:tracePt t="37789" x="5919788" y="4133850"/>
          <p14:tracePt t="37811" x="6000750" y="4133850"/>
          <p14:tracePt t="37831" x="6045200" y="4133850"/>
          <p14:tracePt t="37848" x="6089650" y="4133850"/>
          <p14:tracePt t="37861" x="6126163" y="4133850"/>
          <p14:tracePt t="37877" x="6170613" y="4133850"/>
          <p14:tracePt t="37898" x="6224588" y="4125913"/>
          <p14:tracePt t="37920" x="6251575" y="4116388"/>
          <p14:tracePt t="37939" x="6269038" y="4116388"/>
          <p14:tracePt t="37960" x="6276975" y="4116388"/>
          <p14:tracePt t="37981" x="6286500" y="4116388"/>
          <p14:tracePt t="38002" x="6296025" y="4116388"/>
          <p14:tracePt t="38136" x="6303963" y="4116388"/>
          <p14:tracePt t="38158" x="6323013" y="4116388"/>
          <p14:tracePt t="38171" x="6330950" y="4116388"/>
          <p14:tracePt t="38181" x="6340475" y="4108450"/>
          <p14:tracePt t="38194" x="6357938" y="4108450"/>
          <p14:tracePt t="38210" x="6375400" y="4098925"/>
          <p14:tracePt t="38231" x="6411913" y="4089400"/>
          <p14:tracePt t="38252" x="6438900" y="4071938"/>
          <p14:tracePt t="38273" x="6483350" y="4062413"/>
          <p14:tracePt t="38295" x="6545263" y="4054475"/>
          <p14:tracePt t="38317" x="6589713" y="4054475"/>
          <p14:tracePt t="38335" x="6634163" y="4054475"/>
          <p14:tracePt t="38356" x="6670675" y="4054475"/>
          <p14:tracePt t="38377" x="6724650" y="4054475"/>
          <p14:tracePt t="38398" x="6759575" y="4054475"/>
          <p14:tracePt t="38419" x="6786563" y="4054475"/>
          <p14:tracePt t="38442" x="6796088" y="4054475"/>
          <p14:tracePt t="38460" x="6804025" y="4054475"/>
          <p14:tracePt t="38481" x="6813550" y="4054475"/>
          <p14:tracePt t="38554" x="6804025" y="4054475"/>
          <p14:tracePt t="38567" x="6759575" y="4062413"/>
          <p14:tracePt t="38585" x="6680200" y="4081463"/>
          <p14:tracePt t="38606" x="6572250" y="4116388"/>
          <p14:tracePt t="38627" x="6500813" y="4125913"/>
          <p14:tracePt t="38650" x="6438900" y="4152900"/>
          <p14:tracePt t="38670" x="6375400" y="4160838"/>
          <p14:tracePt t="38689" x="6340475" y="4170363"/>
          <p14:tracePt t="38710" x="6303963" y="4170363"/>
          <p14:tracePt t="38716" x="6296025" y="4170363"/>
          <p14:tracePt t="38732" x="6259513" y="4170363"/>
          <p14:tracePt t="38752" x="6205538" y="4170363"/>
          <p14:tracePt t="38773" x="6161088" y="4170363"/>
          <p14:tracePt t="38796" x="6126163" y="4170363"/>
          <p14:tracePt t="38814" x="6108700" y="4152900"/>
          <p14:tracePt t="38835" x="6072188" y="4143375"/>
          <p14:tracePt t="38856" x="6027738" y="4125913"/>
          <p14:tracePt t="38877" x="5965825" y="4125913"/>
          <p14:tracePt t="38898" x="5894388" y="4116388"/>
          <p14:tracePt t="38920" x="5830888" y="4108450"/>
          <p14:tracePt t="38939" x="5795963" y="4098925"/>
          <p14:tracePt t="38960" x="5759450" y="4098925"/>
          <p14:tracePt t="38981" x="5741988" y="4098925"/>
          <p14:tracePt t="39002" x="5724525" y="4089400"/>
          <p14:tracePt t="39023" x="5715000" y="4089400"/>
          <p14:tracePt t="39045" x="5705475" y="4089400"/>
          <p14:tracePt t="39065" x="5697538" y="4089400"/>
          <p14:tracePt t="39341" x="5670550" y="4089400"/>
          <p14:tracePt t="39352" x="5643563" y="4089400"/>
          <p14:tracePt t="39364" x="5589588" y="4089400"/>
          <p14:tracePt t="39378" x="5545138" y="4089400"/>
          <p14:tracePt t="39398" x="5483225" y="4089400"/>
          <p14:tracePt t="39420" x="5456238" y="4089400"/>
          <p14:tracePt t="39439" x="5429250" y="4089400"/>
          <p14:tracePt t="39461" x="5394325" y="4089400"/>
          <p14:tracePt t="39481" x="5375275" y="4089400"/>
          <p14:tracePt t="39502" x="5367338" y="4089400"/>
          <p14:tracePt t="39545" x="5357813" y="4089400"/>
          <p14:tracePt t="42594" x="5348288" y="4089400"/>
          <p14:tracePt t="42608" x="5340350" y="4089400"/>
          <p14:tracePt t="42631" x="5330825" y="4089400"/>
          <p14:tracePt t="42719" x="5322888" y="4089400"/>
          <p14:tracePt t="42733" x="5303838" y="4089400"/>
          <p14:tracePt t="42743" x="5303838" y="4081463"/>
          <p14:tracePt t="42755" x="5276850" y="4081463"/>
          <p14:tracePt t="42794" x="5214938" y="4081463"/>
          <p14:tracePt t="42835" x="5153025" y="4081463"/>
          <p14:tracePt t="42857" x="5133975" y="4071938"/>
          <p14:tracePt t="42879" x="5108575" y="4062413"/>
          <p14:tracePt t="42898" x="5099050" y="4062413"/>
          <p14:tracePt t="42919" x="5089525" y="4062413"/>
          <p14:tracePt t="43366" x="5045075" y="4062413"/>
          <p14:tracePt t="43376" x="5010150" y="4054475"/>
          <p14:tracePt t="43398" x="4902200" y="4037013"/>
          <p14:tracePt t="43419" x="4741863" y="4017963"/>
          <p14:tracePt t="43440" x="4625975" y="4010025"/>
          <p14:tracePt t="43460" x="4518025" y="4010025"/>
          <p14:tracePt t="43503" x="4394200" y="3983038"/>
          <p14:tracePt t="43544" x="4259263" y="3973513"/>
          <p14:tracePt t="43585" x="4116388" y="3956050"/>
          <p14:tracePt t="43607" x="4062413" y="3946525"/>
          <p14:tracePt t="43629" x="4017963" y="3946525"/>
          <p14:tracePt t="43648" x="3983038" y="3946525"/>
          <p14:tracePt t="43669" x="3902075" y="3946525"/>
          <p14:tracePt t="43689" x="3768725" y="3929063"/>
          <p14:tracePt t="43710" x="3643313" y="3929063"/>
          <p14:tracePt t="43717" x="3608388" y="3929063"/>
          <p14:tracePt t="43734" x="3544888" y="3929063"/>
          <p14:tracePt t="43754" x="3482975" y="3929063"/>
          <p14:tracePt t="43773" x="3419475" y="3929063"/>
          <p14:tracePt t="43794" x="3322638" y="3929063"/>
          <p14:tracePt t="43814" x="3251200" y="3929063"/>
          <p14:tracePt t="43835" x="3214688" y="3929063"/>
          <p14:tracePt t="43857" x="3170238" y="3919538"/>
          <p14:tracePt t="43879" x="3125788" y="3902075"/>
          <p14:tracePt t="43898" x="3098800" y="3894138"/>
          <p14:tracePt t="43919" x="3081338" y="3884613"/>
          <p14:tracePt t="43940" x="3071813" y="3884613"/>
          <p14:tracePt t="44271" x="3044825" y="3884613"/>
          <p14:tracePt t="44285" x="3000375" y="3884613"/>
          <p14:tracePt t="44299" x="2955925" y="3894138"/>
          <p14:tracePt t="44315" x="2928938" y="3902075"/>
          <p14:tracePt t="44335" x="2894013" y="3902075"/>
          <p14:tracePt t="44358" x="2847975" y="3902075"/>
          <p14:tracePt t="44377" x="2830513" y="3902075"/>
          <p14:tracePt t="44419" x="2795588" y="3902075"/>
          <p14:tracePt t="44963" x="2786063" y="3902075"/>
          <p14:tracePt t="44984" x="2776538" y="3902075"/>
          <p14:tracePt t="45003" x="2776538" y="3894138"/>
          <p14:tracePt t="45024" x="2759075" y="3884613"/>
          <p14:tracePt t="45064" x="2741613" y="3857625"/>
          <p14:tracePt t="45109" x="2724150" y="3822700"/>
          <p14:tracePt t="45130" x="2714625" y="3803650"/>
          <p14:tracePt t="45148" x="2714625" y="3795713"/>
          <p14:tracePt t="45169" x="2714625" y="3786188"/>
          <p14:tracePt t="45190" x="2714625" y="3776663"/>
          <p14:tracePt t="45211" x="2714625" y="3768725"/>
          <p14:tracePt t="45233" x="2714625" y="3759200"/>
          <p14:tracePt t="45252" x="2714625" y="3751263"/>
          <p14:tracePt t="45274" x="2714625" y="3741738"/>
          <p14:tracePt t="45295" x="2741613" y="3724275"/>
          <p14:tracePt t="45315" x="2786063" y="3697288"/>
          <p14:tracePt t="45336" x="2847975" y="3687763"/>
          <p14:tracePt t="45359" x="2919413" y="3670300"/>
          <p14:tracePt t="45377" x="2973388" y="3660775"/>
          <p14:tracePt t="45398" x="3062288" y="3660775"/>
          <p14:tracePt t="45419" x="3160713" y="3660775"/>
          <p14:tracePt t="45439" x="3232150" y="3660775"/>
          <p14:tracePt t="45461" x="3295650" y="3660775"/>
          <p14:tracePt t="45483" x="3340100" y="3660775"/>
          <p14:tracePt t="45502" x="3357563" y="3660775"/>
          <p14:tracePt t="45523" x="3375025" y="3660775"/>
          <p14:tracePt t="45544" x="3384550" y="3660775"/>
          <p14:tracePt t="45564" x="3394075" y="3660775"/>
          <p14:tracePt t="45607" x="3402013" y="3660775"/>
          <p14:tracePt t="45627" x="3411538" y="3660775"/>
          <p14:tracePt t="45648" x="3438525" y="3660775"/>
          <p14:tracePt t="45669" x="3500438" y="3660775"/>
          <p14:tracePt t="45689" x="3714750" y="3643313"/>
          <p14:tracePt t="45711" x="4160838" y="3616325"/>
          <p14:tracePt t="45733" x="4938713" y="3616325"/>
          <p14:tracePt t="45758" x="5599113" y="3670300"/>
          <p14:tracePt t="45783" x="5857875" y="3705225"/>
          <p14:tracePt t="45811" x="6010275" y="3714750"/>
          <p14:tracePt t="46118" x="6010275" y="3732213"/>
          <p14:tracePt t="46140" x="6027738" y="3875088"/>
          <p14:tracePt t="46160" x="6054725" y="3983038"/>
          <p14:tracePt t="46179" x="6072188" y="4037013"/>
          <p14:tracePt t="46199" x="6099175" y="4081463"/>
          <p14:tracePt t="46206" x="6108700" y="4089400"/>
          <p14:tracePt t="46227" x="6116638" y="4116388"/>
          <p14:tracePt t="46252" x="6134100" y="4133850"/>
          <p14:tracePt t="46273" x="6153150" y="4143375"/>
          <p14:tracePt t="46294" x="6188075" y="4160838"/>
          <p14:tracePt t="46315" x="6197600" y="4170363"/>
          <p14:tracePt t="46337" x="6224588" y="4187825"/>
          <p14:tracePt t="46356" x="6242050" y="4197350"/>
          <p14:tracePt t="46377" x="6269038" y="4205288"/>
          <p14:tracePt t="46398" x="6286500" y="4214813"/>
          <p14:tracePt t="46419" x="6313488" y="4214813"/>
          <p14:tracePt t="46440" x="6348413" y="4214813"/>
          <p14:tracePt t="46462" x="6394450" y="4214813"/>
          <p14:tracePt t="46481" x="6419850" y="4214813"/>
          <p14:tracePt t="46502" x="6446838" y="4214813"/>
          <p14:tracePt t="46528" x="6473825" y="4205288"/>
          <p14:tracePt t="46551" x="6491288" y="4205288"/>
          <p14:tracePt t="46566" x="6500813" y="4205288"/>
          <p14:tracePt t="46588" x="6510338" y="4205288"/>
          <p14:tracePt t="46607" x="6518275" y="4205288"/>
          <p14:tracePt t="46706" x="6518275" y="4197350"/>
          <p14:tracePt t="46729" x="6518275" y="4187825"/>
          <p14:tracePt t="47052" x="6537325" y="4187825"/>
          <p14:tracePt t="47070" x="6589713" y="4187825"/>
          <p14:tracePt t="47091" x="6661150" y="4179888"/>
          <p14:tracePt t="47114" x="6724650" y="4170363"/>
          <p14:tracePt t="47139" x="6840538" y="4133850"/>
          <p14:tracePt t="47160" x="6919913" y="4108450"/>
          <p14:tracePt t="47180" x="6973888" y="4089400"/>
          <p14:tracePt t="47210" x="7054850" y="4044950"/>
          <p14:tracePt t="47217" x="7089775" y="4027488"/>
          <p14:tracePt t="47252" x="7242175" y="3894138"/>
          <p14:tracePt t="47273" x="7385050" y="3803650"/>
          <p14:tracePt t="47295" x="7473950" y="3732213"/>
          <p14:tracePt t="47316" x="7510463" y="3697288"/>
          <p14:tracePt t="47338" x="7527925" y="3687763"/>
          <p14:tracePt t="47356" x="7537450" y="3687763"/>
          <p14:tracePt t="47377" x="7545388" y="3679825"/>
          <p14:tracePt t="47421" x="7545388" y="3670300"/>
          <p14:tracePt t="47441" x="7545388" y="3660775"/>
          <p14:tracePt t="47461" x="7545388" y="3652838"/>
          <p14:tracePt t="47481" x="7545388" y="3643313"/>
          <p14:tracePt t="47552" x="7527925" y="3633788"/>
          <p14:tracePt t="47567" x="7510463" y="3633788"/>
          <p14:tracePt t="47585" x="7483475" y="3633788"/>
          <p14:tracePt t="47607" x="7446963" y="3633788"/>
          <p14:tracePt t="47627" x="7412038" y="3643313"/>
          <p14:tracePt t="47649" x="7375525" y="3670300"/>
          <p14:tracePt t="47669" x="7340600" y="3697288"/>
          <p14:tracePt t="47691" x="7286625" y="3724275"/>
          <p14:tracePt t="47710" x="7251700" y="3741738"/>
          <p14:tracePt t="47717" x="7224713" y="3751263"/>
          <p14:tracePt t="47739" x="7188200" y="3768725"/>
          <p14:tracePt t="47760" x="7153275" y="3776663"/>
          <p14:tracePt t="47781" x="7116763" y="3776663"/>
          <p14:tracePt t="47801" x="7089775" y="3776663"/>
          <p14:tracePt t="47818" x="7072313" y="3776663"/>
          <p14:tracePt t="47840" x="7054850" y="3776663"/>
          <p14:tracePt t="47859" x="7037388" y="3768725"/>
          <p14:tracePt t="47878" x="7027863" y="3751263"/>
          <p14:tracePt t="47899" x="7018338" y="3732213"/>
          <p14:tracePt t="47919" x="7010400" y="3705225"/>
          <p14:tracePt t="47942" x="6991350" y="3670300"/>
          <p14:tracePt t="47960" x="6991350" y="3652838"/>
          <p14:tracePt t="47981" x="7000875" y="3598863"/>
          <p14:tracePt t="48007" x="7037388" y="3517900"/>
          <p14:tracePt t="48031" x="7081838" y="3465513"/>
          <p14:tracePt t="48059" x="7161213" y="3411538"/>
          <p14:tracePt t="48085" x="7205663" y="3384550"/>
          <p14:tracePt t="48117" x="7269163" y="3375025"/>
          <p14:tracePt t="48141" x="7304088" y="3375025"/>
          <p14:tracePt t="48169" x="7331075" y="3375025"/>
          <p14:tracePt t="48188" x="7348538" y="3375025"/>
          <p14:tracePt t="48215" x="7402513" y="3394075"/>
          <p14:tracePt t="48220" x="7402513" y="3402013"/>
          <p14:tracePt t="48242" x="7429500" y="3419475"/>
          <p14:tracePt t="48262" x="7446963" y="3446463"/>
          <p14:tracePt t="48284" x="7456488" y="3473450"/>
          <p14:tracePt t="48311" x="7456488" y="3517900"/>
          <p14:tracePt t="48340" x="7446963" y="3554413"/>
          <p14:tracePt t="48365" x="7412038" y="3571875"/>
          <p14:tracePt t="48393" x="7331075" y="3608388"/>
          <p14:tracePt t="48422" x="7224713" y="3608388"/>
          <p14:tracePt t="48446" x="7170738" y="3608388"/>
          <p14:tracePt t="48465" x="7143750" y="3608388"/>
          <p14:tracePt t="48504" x="7134225" y="3608388"/>
          <p14:tracePt t="48523" x="7116763" y="3608388"/>
          <p14:tracePt t="49011" x="7126288" y="3643313"/>
          <p14:tracePt t="49029" x="7188200" y="3768725"/>
          <p14:tracePt t="49047" x="7269163" y="3929063"/>
          <p14:tracePt t="49064" x="7304088" y="3990975"/>
          <p14:tracePt t="49085" x="7367588" y="4062413"/>
          <p14:tracePt t="49106" x="7419975" y="4098925"/>
          <p14:tracePt t="49128" x="7473950" y="4125913"/>
          <p14:tracePt t="49170" x="7742238" y="4143375"/>
          <p14:tracePt t="49210" x="7867650" y="4143375"/>
          <p14:tracePt t="49217" x="7875588" y="4143375"/>
          <p14:tracePt t="49252" x="7902575" y="4143375"/>
          <p14:tracePt t="49273" x="7912100" y="4143375"/>
          <p14:tracePt t="49295" x="7920038" y="4143375"/>
          <p14:tracePt t="52410" x="7929563" y="4143375"/>
          <p14:tracePt t="52420" x="7947025" y="4133850"/>
          <p14:tracePt t="52440" x="7991475" y="4098925"/>
          <p14:tracePt t="52460" x="8018463" y="4081463"/>
          <p14:tracePt t="52481" x="8037513" y="4071938"/>
          <p14:tracePt t="52504" x="8045450" y="4062413"/>
          <p14:tracePt t="52523" x="8045450" y="4054475"/>
          <p14:tracePt t="52565" x="8072438" y="4044950"/>
          <p14:tracePt t="52606" x="8089900" y="4017963"/>
          <p14:tracePt t="52648" x="8108950" y="3973513"/>
          <p14:tracePt t="52669" x="8126413" y="3938588"/>
          <p14:tracePt t="52689" x="8134350" y="3902075"/>
          <p14:tracePt t="52710" x="8143875" y="3884613"/>
          <p14:tracePt t="52734" x="8143875" y="3867150"/>
          <p14:tracePt t="52754" x="8143875" y="3857625"/>
          <p14:tracePt t="53006" x="8143875" y="3848100"/>
          <p14:tracePt t="53035" x="8143875" y="3840163"/>
          <p14:tracePt t="53073" x="8134350" y="3830638"/>
          <p14:tracePt t="53094" x="8126413" y="3822700"/>
          <p14:tracePt t="53114" x="8116888" y="3822700"/>
          <p14:tracePt t="53130" x="8108950" y="3813175"/>
          <p14:tracePt t="53148" x="8099425" y="3803650"/>
          <p14:tracePt t="53169" x="8081963" y="3795713"/>
          <p14:tracePt t="53190" x="8054975" y="3768725"/>
          <p14:tracePt t="53212" x="8027988" y="3741738"/>
          <p14:tracePt t="53234" x="7991475" y="3705225"/>
          <p14:tracePt t="53254" x="7974013" y="3670300"/>
          <p14:tracePt t="53273" x="7956550" y="3652838"/>
          <p14:tracePt t="53293" x="7939088" y="3625850"/>
          <p14:tracePt t="53315" x="7939088" y="3616325"/>
          <p14:tracePt t="53335" x="7939088" y="3608388"/>
          <p14:tracePt t="53357" x="7929563" y="3598863"/>
          <p14:tracePt t="53381" x="7929563" y="3581400"/>
          <p14:tracePt t="53412" x="7929563" y="3544888"/>
          <p14:tracePt t="53439" x="7929563" y="3527425"/>
          <p14:tracePt t="53467" x="7929563" y="3517900"/>
          <p14:tracePt t="53491" x="7947025" y="3500438"/>
          <p14:tracePt t="53519" x="7991475" y="3482975"/>
          <p14:tracePt t="53545" x="8045450" y="3465513"/>
          <p14:tracePt t="53570" x="8108950" y="3438525"/>
          <p14:tracePt t="53596" x="8188325" y="3438525"/>
          <p14:tracePt t="53623" x="8304213" y="3446463"/>
          <p14:tracePt t="53646" x="8367713" y="3455988"/>
          <p14:tracePt t="53674" x="8412163" y="3473450"/>
          <p14:tracePt t="53703" x="8447088" y="3490913"/>
          <p14:tracePt t="53735" x="8466138" y="3517900"/>
          <p14:tracePt t="53756" x="8474075" y="3536950"/>
          <p14:tracePt t="53779" x="8483600" y="3562350"/>
          <p14:tracePt t="53801" x="8483600" y="3589338"/>
          <p14:tracePt t="53824" x="8483600" y="3625850"/>
          <p14:tracePt t="53847" x="8466138" y="3670300"/>
          <p14:tracePt t="53869" x="8439150" y="3705225"/>
          <p14:tracePt t="53885" x="8429625" y="3724275"/>
          <p14:tracePt t="53899" x="8412163" y="3741738"/>
          <p14:tracePt t="53919" x="8385175" y="3768725"/>
          <p14:tracePt t="53939" x="8348663" y="3786188"/>
          <p14:tracePt t="53964" x="8313738" y="3795713"/>
          <p14:tracePt t="53985" x="8259763" y="3813175"/>
          <p14:tracePt t="54004" x="8224838" y="3813175"/>
          <p14:tracePt t="54023" x="8205788" y="3813175"/>
          <p14:tracePt t="54044" x="8170863" y="3813175"/>
          <p14:tracePt t="54064" x="8143875" y="3813175"/>
          <p14:tracePt t="54086" x="8116888" y="3803650"/>
          <p14:tracePt t="54109" x="8081963" y="3795713"/>
          <p14:tracePt t="54130" x="8037513" y="3768725"/>
          <p14:tracePt t="54153" x="8001000" y="3741738"/>
          <p14:tracePt t="54169" x="7974013" y="3724275"/>
          <p14:tracePt t="54189" x="7947025" y="3687763"/>
          <p14:tracePt t="54211" x="7912100" y="3643313"/>
          <p14:tracePt t="54234" x="7894638" y="3608388"/>
          <p14:tracePt t="54253" x="7885113" y="3589338"/>
          <p14:tracePt t="54276" x="7875588" y="3581400"/>
          <p14:tracePt t="54298" x="7867650" y="3562350"/>
          <p14:tracePt t="54324" x="7867650" y="3554413"/>
          <p14:tracePt t="54348" x="7867650" y="3544888"/>
          <p14:tracePt t="54373" x="7867650" y="3536950"/>
          <p14:tracePt t="54397" x="7885113" y="3517900"/>
          <p14:tracePt t="54424" x="7920038" y="3490913"/>
          <p14:tracePt t="54451" x="7947025" y="3482975"/>
          <p14:tracePt t="54483" x="7991475" y="3465513"/>
          <p14:tracePt t="54507" x="8018463" y="3465513"/>
          <p14:tracePt t="54536" x="8037513" y="3465513"/>
          <p14:tracePt t="54564" x="8062913" y="3465513"/>
          <p14:tracePt t="54588" x="8072438" y="3465513"/>
          <p14:tracePt t="54613" x="8081963" y="3465513"/>
          <p14:tracePt t="54640" x="8099425" y="3465513"/>
          <p14:tracePt t="54669" x="8116888" y="3465513"/>
          <p14:tracePt t="54920" x="8126413" y="3500438"/>
          <p14:tracePt t="54948" x="8126413" y="3697288"/>
          <p14:tracePt t="54974" x="8072438" y="3830638"/>
          <p14:tracePt t="55002" x="7902575" y="4017963"/>
          <p14:tracePt t="55023" x="7634288" y="4152900"/>
          <p14:tracePt t="55048" x="7331075" y="4214813"/>
          <p14:tracePt t="55065" x="7045325" y="4232275"/>
          <p14:tracePt t="55087" x="6858000" y="4232275"/>
          <p14:tracePt t="55106" x="6751638" y="4224338"/>
          <p14:tracePt t="55129" x="6554788" y="4214813"/>
          <p14:tracePt t="55151" x="6411913" y="4197350"/>
          <p14:tracePt t="55172" x="6269038" y="4179888"/>
          <p14:tracePt t="55191" x="6099175" y="4170363"/>
          <p14:tracePt t="55212" x="5973763" y="4160838"/>
          <p14:tracePt t="55231" x="5884863" y="4143375"/>
          <p14:tracePt t="55252" x="5795963" y="4116388"/>
          <p14:tracePt t="55278" x="5688013" y="4071938"/>
          <p14:tracePt t="55297" x="5661025" y="4062413"/>
          <p14:tracePt t="55641" x="5634038" y="4062413"/>
          <p14:tracePt t="55653" x="5537200" y="4062413"/>
          <p14:tracePt t="55669" x="5456238" y="4062413"/>
          <p14:tracePt t="55690" x="5340350" y="4062413"/>
          <p14:tracePt t="55712" x="5045075" y="4044950"/>
          <p14:tracePt t="55731" x="4946650" y="4037013"/>
          <p14:tracePt t="55773" x="4732338" y="4037013"/>
          <p14:tracePt t="55815" x="4518025" y="4010025"/>
          <p14:tracePt t="55856" x="4429125" y="4010025"/>
          <p14:tracePt t="55877" x="4411663" y="4010025"/>
          <p14:tracePt t="56253" x="4384675" y="4010025"/>
          <p14:tracePt t="56266" x="4322763" y="4010025"/>
          <p14:tracePt t="56279" x="4268788" y="4017963"/>
          <p14:tracePt t="56294" x="4224338" y="4017963"/>
          <p14:tracePt t="56316" x="4160838" y="4017963"/>
          <p14:tracePt t="56338" x="4089400" y="4010025"/>
          <p14:tracePt t="56377" x="3990975" y="3990975"/>
          <p14:tracePt t="56419" x="3911600" y="3965575"/>
          <p14:tracePt t="56460" x="3875088" y="3956050"/>
          <p14:tracePt t="56481" x="3857625" y="3946525"/>
          <p14:tracePt t="56502" x="3848100" y="3938588"/>
          <p14:tracePt t="56523" x="3840163" y="3929063"/>
          <p14:tracePt t="56544" x="3840163" y="3919538"/>
          <p14:tracePt t="56567" x="3822700" y="3894138"/>
          <p14:tracePt t="56586" x="3813175" y="3857625"/>
          <p14:tracePt t="56607" x="3803650" y="3813175"/>
          <p14:tracePt t="56627" x="3803650" y="3776663"/>
          <p14:tracePt t="56648" x="3803650" y="3768725"/>
          <p14:tracePt t="56669" x="3803650" y="3759200"/>
          <p14:tracePt t="56691" x="3803650" y="3751263"/>
          <p14:tracePt t="56958" x="3813175" y="3751263"/>
          <p14:tracePt t="56972" x="3822700" y="3751263"/>
          <p14:tracePt t="56986" x="3830638" y="3751263"/>
          <p14:tracePt t="57002" x="3840163" y="3751263"/>
          <p14:tracePt t="57032" x="3848100" y="3751263"/>
          <p14:tracePt t="57282" x="3840163" y="3751263"/>
          <p14:tracePt t="57296" x="3822700" y="3751263"/>
          <p14:tracePt t="57315" x="3795713" y="3751263"/>
          <p14:tracePt t="57335" x="3759200" y="3741738"/>
          <p14:tracePt t="57356" x="3724275" y="3724275"/>
          <p14:tracePt t="57377" x="3697288" y="3705225"/>
          <p14:tracePt t="57398" x="3679825" y="3687763"/>
          <p14:tracePt t="57420" x="3660775" y="3679825"/>
          <p14:tracePt t="57440" x="3660775" y="3670300"/>
          <p14:tracePt t="57460" x="3643313" y="3660775"/>
          <p14:tracePt t="57482" x="3633788" y="3633788"/>
          <p14:tracePt t="57502" x="3633788" y="3616325"/>
          <p14:tracePt t="57523" x="3633788" y="3598863"/>
          <p14:tracePt t="57545" x="3633788" y="3571875"/>
          <p14:tracePt t="57567" x="3633788" y="3554413"/>
          <p14:tracePt t="57591" x="3643313" y="3536950"/>
          <p14:tracePt t="57612" x="3660775" y="3509963"/>
          <p14:tracePt t="57635" x="3679825" y="3490913"/>
          <p14:tracePt t="57659" x="3705225" y="3465513"/>
          <p14:tracePt t="57682" x="3741738" y="3446463"/>
          <p14:tracePt t="57707" x="3813175" y="3419475"/>
          <p14:tracePt t="57738" x="3884613" y="3402013"/>
          <p14:tracePt t="57756" x="3929063" y="3402013"/>
          <p14:tracePt t="57775" x="3990975" y="3411538"/>
          <p14:tracePt t="57795" x="4062413" y="3429000"/>
          <p14:tracePt t="57815" x="4098925" y="3446463"/>
          <p14:tracePt t="57835" x="4143375" y="3473450"/>
          <p14:tracePt t="57861" x="4187825" y="3490913"/>
          <p14:tracePt t="57881" x="4197350" y="3500438"/>
          <p14:tracePt t="57903" x="4224338" y="3517900"/>
          <p14:tracePt t="57928" x="4241800" y="3527425"/>
          <p14:tracePt t="57970" x="4251325" y="3536950"/>
          <p14:tracePt t="57991" x="4251325" y="3544888"/>
          <p14:tracePt t="58013" x="4251325" y="3571875"/>
          <p14:tracePt t="58035" x="4241800" y="3598863"/>
          <p14:tracePt t="58060" x="4187825" y="3660775"/>
          <p14:tracePt t="58081" x="4098925" y="3732213"/>
          <p14:tracePt t="58101" x="3983038" y="3776663"/>
          <p14:tracePt t="58119" x="3867150" y="3822700"/>
          <p14:tracePt t="58135" x="3813175" y="3840163"/>
          <p14:tracePt t="58148" x="3776663" y="3848100"/>
          <p14:tracePt t="58170" x="3724275" y="3857625"/>
          <p14:tracePt t="58190" x="3705225" y="3857625"/>
          <p14:tracePt t="58210" x="3670300" y="3857625"/>
          <p14:tracePt t="58215" x="3652838" y="3857625"/>
          <p14:tracePt t="58231" x="3643313" y="3857625"/>
          <p14:tracePt t="58252" x="3633788" y="3848100"/>
          <p14:tracePt t="58273" x="3625850" y="3848100"/>
          <p14:tracePt t="58504" x="3652838" y="3857625"/>
          <p14:tracePt t="58521" x="3724275" y="3867150"/>
          <p14:tracePt t="58540" x="3830638" y="3894138"/>
          <p14:tracePt t="58561" x="3894138" y="3902075"/>
          <p14:tracePt t="58577" x="3929063" y="3911600"/>
          <p14:tracePt t="58591" x="3965575" y="3929063"/>
          <p14:tracePt t="58607" x="3990975" y="3929063"/>
          <p14:tracePt t="58627" x="4071938" y="3946525"/>
          <p14:tracePt t="58649" x="4143375" y="3956050"/>
          <p14:tracePt t="58672" x="4179888" y="3973513"/>
          <p14:tracePt t="58689" x="4205288" y="3973513"/>
          <p14:tracePt t="58711" x="4214813" y="3973513"/>
          <p14:tracePt t="58717" x="4224338" y="3973513"/>
          <p14:tracePt t="61020" x="4205288" y="3983038"/>
          <p14:tracePt t="61036" x="4179888" y="3990975"/>
          <p14:tracePt t="61055" x="4125913" y="4010025"/>
          <p14:tracePt t="61070" x="4081463" y="4010025"/>
          <p14:tracePt t="61085" x="4037013" y="4027488"/>
          <p14:tracePt t="61107" x="4010025" y="4037013"/>
          <p14:tracePt t="61127" x="3956050" y="4037013"/>
          <p14:tracePt t="61169" x="3848100" y="4054475"/>
          <p14:tracePt t="61210" x="3822700" y="4054475"/>
          <p14:tracePt t="61252" x="3813175" y="4054475"/>
          <p14:tracePt t="62243" x="3813175" y="4062413"/>
          <p14:tracePt t="63627" x="3768725" y="4071938"/>
          <p14:tracePt t="63639" x="3705225" y="4081463"/>
          <p14:tracePt t="63648" x="3679825" y="4081463"/>
          <p14:tracePt t="63669" x="3608388" y="4089400"/>
          <p14:tracePt t="63691" x="3517900" y="4098925"/>
          <p14:tracePt t="63711" x="3429000" y="4108450"/>
          <p14:tracePt t="63718" x="3375025" y="4116388"/>
          <p14:tracePt t="63736" x="3241675" y="4133850"/>
          <p14:tracePt t="63773" x="3071813" y="4143375"/>
          <p14:tracePt t="63816" x="2884488" y="4143375"/>
          <p14:tracePt t="63838" x="2813050" y="4143375"/>
          <p14:tracePt t="63856" x="2768600" y="4143375"/>
          <p14:tracePt t="63879" x="2697163" y="4143375"/>
          <p14:tracePt t="63899" x="2643188" y="4143375"/>
          <p14:tracePt t="63921" x="2581275" y="4160838"/>
          <p14:tracePt t="63940" x="2500313" y="4179888"/>
          <p14:tracePt t="63960" x="2428875" y="4187825"/>
          <p14:tracePt t="63981" x="2330450" y="4224338"/>
          <p14:tracePt t="64002" x="2259013" y="4251325"/>
          <p14:tracePt t="64024" x="2197100" y="4276725"/>
          <p14:tracePt t="64045" x="2125663" y="4303713"/>
          <p14:tracePt t="64066" x="2036763" y="4313238"/>
          <p14:tracePt t="64085" x="2000250" y="4330700"/>
          <p14:tracePt t="64106" x="1938338" y="4340225"/>
          <p14:tracePt t="64127" x="1901825" y="4340225"/>
          <p14:tracePt t="64148" x="1866900" y="4340225"/>
          <p14:tracePt t="64169" x="1847850" y="4340225"/>
          <p14:tracePt t="64191" x="1839913" y="4340225"/>
          <p14:tracePt t="64214" x="1830388" y="4340225"/>
          <p14:tracePt t="64246" x="1822450" y="4340225"/>
          <p14:tracePt t="64295" x="1812925" y="4340225"/>
          <p14:tracePt t="65019" x="1822450" y="4340225"/>
          <p14:tracePt t="65039" x="1893888" y="4313238"/>
          <p14:tracePt t="65057" x="1938338" y="4295775"/>
          <p14:tracePt t="65084" x="2098675" y="4276725"/>
          <p14:tracePt t="65104" x="2295525" y="4268788"/>
          <p14:tracePt t="65126" x="2428875" y="4268788"/>
          <p14:tracePt t="65145" x="2544763" y="4276725"/>
          <p14:tracePt t="65171" x="2759075" y="4276725"/>
          <p14:tracePt t="65210" x="2928938" y="4295775"/>
          <p14:tracePt t="65217" x="2946400" y="4303713"/>
          <p14:tracePt t="65238" x="2982913" y="4313238"/>
          <p14:tracePt t="65258" x="3027363" y="4330700"/>
          <p14:tracePt t="65276" x="3036888" y="4330700"/>
          <p14:tracePt t="65295" x="3044825" y="4330700"/>
          <p14:tracePt t="65314" x="3054350" y="4330700"/>
          <p14:tracePt t="65394" x="3054350" y="4340225"/>
          <p14:tracePt t="65415" x="3044825" y="4348163"/>
          <p14:tracePt t="65435" x="2928938" y="4384675"/>
          <p14:tracePt t="65453" x="2830513" y="4411663"/>
          <p14:tracePt t="65470" x="2741613" y="4419600"/>
          <p14:tracePt t="65487" x="2660650" y="4419600"/>
          <p14:tracePt t="65502" x="2608263" y="4411663"/>
          <p14:tracePt t="65524" x="2527300" y="4411663"/>
          <p14:tracePt t="65546" x="2428875" y="4411663"/>
          <p14:tracePt t="65565" x="2366963" y="4411663"/>
          <p14:tracePt t="65586" x="2276475" y="4394200"/>
          <p14:tracePt t="65606" x="2214563" y="4384675"/>
          <p14:tracePt t="65627" x="2179638" y="4367213"/>
          <p14:tracePt t="65649" x="2152650" y="4357688"/>
          <p14:tracePt t="65672" x="2133600" y="4348163"/>
          <p14:tracePt t="65689" x="2133600" y="4340225"/>
          <p14:tracePt t="65711" x="2116138" y="4330700"/>
          <p14:tracePt t="65737" x="2098675" y="4330700"/>
          <p14:tracePt t="65757" x="2089150" y="4330700"/>
          <p14:tracePt t="65780" x="2081213" y="4330700"/>
          <p14:tracePt t="65989" x="2098675" y="4330700"/>
          <p14:tracePt t="66009" x="2160588" y="4313238"/>
          <p14:tracePt t="66026" x="2197100" y="4313238"/>
          <p14:tracePt t="66046" x="2224088" y="4313238"/>
          <p14:tracePt t="66065" x="2241550" y="4313238"/>
          <p14:tracePt t="66086" x="2251075" y="4313238"/>
          <p14:tracePt t="66108" x="2259013" y="4313238"/>
          <p14:tracePt t="66129" x="2268538" y="4313238"/>
          <p14:tracePt t="66389" x="2347913" y="4303713"/>
          <p14:tracePt t="66411" x="2894013" y="4259263"/>
          <p14:tracePt t="66430" x="3705225" y="4143375"/>
          <p14:tracePt t="66462" x="5089525" y="3938588"/>
          <p14:tracePt t="66504" x="6259513" y="3732213"/>
          <p14:tracePt t="66549" x="6777038" y="3714750"/>
          <p14:tracePt t="66581" x="6823075" y="3705225"/>
          <p14:tracePt t="66800" x="6902450" y="3705225"/>
          <p14:tracePt t="66815" x="7062788" y="3724275"/>
          <p14:tracePt t="66835" x="7188200" y="3751263"/>
          <p14:tracePt t="66856" x="7251700" y="3759200"/>
          <p14:tracePt t="66877" x="7304088" y="3776663"/>
          <p14:tracePt t="66899" x="7331075" y="3786188"/>
          <p14:tracePt t="66919" x="7340600" y="3786188"/>
          <p14:tracePt t="66939" x="7348538" y="3786188"/>
          <p14:tracePt t="66960" x="7358063" y="3786188"/>
          <p14:tracePt t="66981" x="7367588" y="3786188"/>
          <p14:tracePt t="67093" x="7367588" y="3776663"/>
          <p14:tracePt t="67113" x="7331075" y="3741738"/>
          <p14:tracePt t="67132" x="7304088" y="3714750"/>
          <p14:tracePt t="67152" x="7277100" y="3687763"/>
          <p14:tracePt t="67171" x="7269163" y="3670300"/>
          <p14:tracePt t="67189" x="7259638" y="3670300"/>
          <p14:tracePt t="67216" x="7259638" y="3652838"/>
          <p14:tracePt t="67286" x="7259638" y="3643313"/>
          <p14:tracePt t="67329" x="7259638" y="3633788"/>
          <p14:tracePt t="67350" x="7259638" y="3625850"/>
          <p14:tracePt t="67373" x="7259638" y="3616325"/>
          <p14:tracePt t="67395" x="7259638" y="3608388"/>
          <p14:tracePt t="67446" x="7259638" y="3598863"/>
          <p14:tracePt t="67690" x="7242175" y="3581400"/>
          <p14:tracePt t="67721" x="7205663" y="3473450"/>
          <p14:tracePt t="67727" x="7197725" y="3455988"/>
          <p14:tracePt t="67756" x="7180263" y="3402013"/>
          <p14:tracePt t="67786" x="7170738" y="3384550"/>
          <p14:tracePt t="67819" x="7170738" y="3367088"/>
          <p14:tracePt t="67843" x="7170738" y="3348038"/>
          <p14:tracePt t="68425" x="7161213" y="3348038"/>
          <p14:tracePt t="68454" x="7153275" y="3348038"/>
          <p14:tracePt t="69521" x="7153275" y="3340100"/>
          <p14:tracePt t="69544" x="7153275" y="3330575"/>
          <p14:tracePt t="69570" x="7153275" y="3268663"/>
          <p14:tracePt t="69590" x="7153275" y="3232150"/>
          <p14:tracePt t="69615" x="7170738" y="3133725"/>
          <p14:tracePt t="69638" x="7180263" y="3071813"/>
          <p14:tracePt t="69658" x="7224713" y="2982913"/>
          <p14:tracePt t="69690" x="7340600" y="2759075"/>
          <p14:tracePt t="69733" x="7429500" y="2554288"/>
          <p14:tracePt t="69756" x="7439025" y="2536825"/>
          <p14:tracePt t="69773" x="7446963" y="2517775"/>
          <p14:tracePt t="69794" x="7446963" y="2509838"/>
          <p14:tracePt t="69814" x="7446963" y="2500313"/>
          <p14:tracePt t="70103" x="7446963" y="2517775"/>
          <p14:tracePt t="70119" x="7446963" y="2544763"/>
          <p14:tracePt t="70140" x="7446963" y="2589213"/>
          <p14:tracePt t="70159" x="7446963" y="2660650"/>
          <p14:tracePt t="70169" x="7446963" y="2697163"/>
          <p14:tracePt t="70189" x="7473950" y="2874963"/>
          <p14:tracePt t="70211" x="7518400" y="2973388"/>
          <p14:tracePt t="70214" x="7527925" y="3009900"/>
          <p14:tracePt t="70233" x="7599363" y="3089275"/>
          <p14:tracePt t="70257" x="7732713" y="3170238"/>
          <p14:tracePt t="70286" x="7858125" y="3214688"/>
          <p14:tracePt t="70315" x="7912100" y="3232150"/>
          <p14:tracePt t="70341" x="7929563" y="3232150"/>
          <p14:tracePt t="70368" x="7939088" y="3232150"/>
          <p14:tracePt t="70390" x="7947025" y="3232150"/>
          <p14:tracePt t="70764" x="7966075" y="3197225"/>
          <p14:tracePt t="70786" x="8018463" y="3089275"/>
          <p14:tracePt t="70809" x="8037513" y="3044825"/>
          <p14:tracePt t="70834" x="8054975" y="3027363"/>
          <p14:tracePt t="70856" x="8054975" y="3017838"/>
          <p14:tracePt t="70877" x="8062913" y="3009900"/>
          <p14:tracePt t="71127" x="8072438" y="2973388"/>
          <p14:tracePt t="71143" x="8081963" y="2938463"/>
          <p14:tracePt t="71157" x="8089900" y="2911475"/>
          <p14:tracePt t="71172" x="8099425" y="2901950"/>
          <p14:tracePt t="71189" x="8099425" y="2894013"/>
          <p14:tracePt t="71210" x="8099425" y="2874963"/>
          <p14:tracePt t="71788" x="8099425" y="2884488"/>
          <p14:tracePt t="71803" x="8099425" y="2894013"/>
          <p14:tracePt t="71819" x="8099425" y="2901950"/>
          <p14:tracePt t="71837" x="8081963" y="2938463"/>
          <p14:tracePt t="71856" x="8062913" y="2965450"/>
          <p14:tracePt t="71877" x="8037513" y="3000375"/>
          <p14:tracePt t="71898" x="8010525" y="3036888"/>
          <p14:tracePt t="71940" x="7983538" y="3071813"/>
          <p14:tracePt t="71981" x="7966075" y="3089275"/>
          <p14:tracePt t="72023" x="7912100" y="3187700"/>
          <p14:tracePt t="72045" x="7875588" y="3224213"/>
          <p14:tracePt t="72067" x="7804150" y="3286125"/>
          <p14:tracePt t="72092" x="7680325" y="3340100"/>
          <p14:tracePt t="72126" x="7527925" y="3384550"/>
          <p14:tracePt t="72155" x="7466013" y="3394075"/>
          <p14:tracePt t="72180" x="7429500" y="3394075"/>
          <p14:tracePt t="72204" x="7394575" y="3394075"/>
          <p14:tracePt t="72228" x="7375525" y="3394075"/>
          <p14:tracePt t="72250" x="7367588" y="3394075"/>
          <p14:tracePt t="72273" x="7340600" y="3394075"/>
          <p14:tracePt t="72296" x="7296150" y="3394075"/>
          <p14:tracePt t="72317" x="7242175" y="3402013"/>
          <p14:tracePt t="72339" x="7224713" y="3402013"/>
          <p14:tracePt t="72361" x="7205663" y="3402013"/>
          <p14:tracePt t="72383" x="7197725" y="3402013"/>
          <p14:tracePt t="72405" x="7188200" y="3402013"/>
          <p14:tracePt t="72671" x="7180263" y="3394075"/>
          <p14:tracePt t="72695" x="7170738" y="3384550"/>
          <p14:tracePt t="72719" x="7170738" y="3375025"/>
          <p14:tracePt t="72746" x="7161213" y="3367088"/>
          <p14:tracePt t="72803" x="7161213" y="3357563"/>
          <p14:tracePt t="72965" x="7153275" y="3348038"/>
          <p14:tracePt t="72989" x="7143750" y="3330575"/>
          <p14:tracePt t="73012" x="7126288" y="3313113"/>
          <p14:tracePt t="73034" x="7108825" y="3295650"/>
          <p14:tracePt t="73058" x="7099300" y="3268663"/>
          <p14:tracePt t="73081" x="7081838" y="3259138"/>
          <p14:tracePt t="73103" x="7081838" y="3251200"/>
          <p14:tracePt t="73400" x="7089775" y="3268663"/>
          <p14:tracePt t="73426" x="7099300" y="3340100"/>
          <p14:tracePt t="73446" x="7116763" y="3357563"/>
          <p14:tracePt t="73468" x="7126288" y="3384550"/>
          <p14:tracePt t="73494" x="7134225" y="3411538"/>
          <p14:tracePt t="73516" x="7143750" y="3419475"/>
          <p14:tracePt t="73536" x="7143750" y="3429000"/>
          <p14:tracePt t="73561" x="7143750" y="3438525"/>
          <p14:tracePt t="73610" x="7153275" y="3446463"/>
          <p14:tracePt t="73631" x="7153275" y="3455988"/>
          <p14:tracePt t="73656" x="7161213" y="3482975"/>
          <p14:tracePt t="73684" x="7180263" y="3509963"/>
          <p14:tracePt t="73708" x="7180263" y="3536950"/>
          <p14:tracePt t="73745" x="7180263" y="3554413"/>
          <p14:tracePt t="73772" x="7180263" y="3562350"/>
          <p14:tracePt t="73832" x="7188200" y="3571875"/>
          <p14:tracePt t="73858" x="7197725" y="3581400"/>
          <p14:tracePt t="73890" x="7215188" y="3625850"/>
          <p14:tracePt t="73916" x="7224713" y="3633788"/>
          <p14:tracePt t="75224" x="7232650" y="3633788"/>
          <p14:tracePt t="75283" x="7232650" y="3643313"/>
          <p14:tracePt t="76475" x="7269163" y="3643313"/>
          <p14:tracePt t="76498" x="7412038" y="3625850"/>
          <p14:tracePt t="76515" x="7466013" y="3616325"/>
          <p14:tracePt t="76536" x="7537450" y="3589338"/>
          <p14:tracePt t="76569" x="7599363" y="3571875"/>
          <p14:tracePt t="76603" x="7616825" y="3562350"/>
          <p14:tracePt t="76632" x="7634288" y="3562350"/>
          <p14:tracePt t="76661" x="7643813" y="3562350"/>
          <p14:tracePt t="76689" x="7653338" y="3544888"/>
          <p14:tracePt t="76720" x="7670800" y="3500438"/>
          <p14:tracePt t="76727" x="7680325" y="3482975"/>
          <p14:tracePt t="76761" x="7697788" y="3446463"/>
          <p14:tracePt t="76795" x="7705725" y="3438525"/>
          <p14:tracePt t="76829" x="7705725" y="3429000"/>
          <p14:tracePt t="76858" x="7759700" y="3411538"/>
          <p14:tracePt t="76890" x="7831138" y="3375025"/>
          <p14:tracePt t="76922" x="7894638" y="3357563"/>
          <p14:tracePt t="76946" x="7912100" y="3357563"/>
          <p14:tracePt t="76968" x="7920038" y="3357563"/>
          <p14:tracePt t="76986" x="7929563" y="3357563"/>
          <p14:tracePt t="77010" x="7947025" y="3340100"/>
          <p14:tracePt t="77034" x="7956550" y="3322638"/>
          <p14:tracePt t="77056" x="7966075" y="3313113"/>
          <p14:tracePt t="77080" x="7974013" y="3303588"/>
          <p14:tracePt t="77130" x="7974013" y="3295650"/>
          <p14:tracePt t="77157" x="7974013" y="3276600"/>
          <p14:tracePt t="77177" x="7974013" y="3259138"/>
          <p14:tracePt t="77202" x="7974013" y="3241675"/>
          <p14:tracePt t="77228" x="7974013" y="3232150"/>
          <p14:tracePt t="77250" x="7974013" y="3224213"/>
          <p14:tracePt t="77527" x="7991475" y="3232150"/>
          <p14:tracePt t="77549" x="8001000" y="3259138"/>
          <p14:tracePt t="77574" x="8010525" y="3276600"/>
          <p14:tracePt t="77596" x="8018463" y="3295650"/>
          <p14:tracePt t="77623" x="8027988" y="3322638"/>
          <p14:tracePt t="77650" x="8045450" y="3340100"/>
          <p14:tracePt t="77670" x="8045450" y="3348038"/>
          <p14:tracePt t="77710" x="8072438" y="3394075"/>
          <p14:tracePt t="77754" x="8089900" y="3438525"/>
          <p14:tracePt t="77775" x="8099425" y="3465513"/>
          <p14:tracePt t="77805" x="8108950" y="3473450"/>
          <p14:tracePt t="77832" x="8108950" y="3490913"/>
          <p14:tracePt t="77859" x="8116888" y="3500438"/>
          <p14:tracePt t="77885" x="8134350" y="3527425"/>
          <p14:tracePt t="77910" x="8134350" y="3589338"/>
          <p14:tracePt t="77938" x="8153400" y="3643313"/>
          <p14:tracePt t="77965" x="8153400" y="3670300"/>
          <p14:tracePt t="77990" x="8153400" y="3687763"/>
          <p14:tracePt t="78008" x="8153400" y="3697288"/>
          <p14:tracePt t="78049" x="8153400" y="3705225"/>
          <p14:tracePt t="78101" x="8153400" y="3714750"/>
          <p14:tracePt t="78119" x="8153400" y="3724275"/>
          <p14:tracePt t="78140" x="8153400" y="3732213"/>
          <p14:tracePt t="78830" x="8134350" y="3732213"/>
          <p14:tracePt t="78850" x="8072438" y="3732213"/>
          <p14:tracePt t="78872" x="8018463" y="3724275"/>
          <p14:tracePt t="78894" x="7983538" y="3724275"/>
          <p14:tracePt t="78910" x="7956550" y="3705225"/>
          <p14:tracePt t="78933" x="7912100" y="3705225"/>
          <p14:tracePt t="78951" x="7885113" y="3705225"/>
          <p14:tracePt t="78982" x="7831138" y="3697288"/>
          <p14:tracePt t="79023" x="7769225" y="3670300"/>
          <p14:tracePt t="79046" x="7705725" y="3660775"/>
          <p14:tracePt t="79069" x="7626350" y="3643313"/>
          <p14:tracePt t="79095" x="7554913" y="3625850"/>
          <p14:tracePt t="79116" x="7518400" y="3616325"/>
          <p14:tracePt t="79136" x="7500938" y="3616325"/>
          <p14:tracePt t="79152" x="7466013" y="3616325"/>
          <p14:tracePt t="79169" x="7446963" y="3616325"/>
          <p14:tracePt t="79190" x="7429500" y="3616325"/>
          <p14:tracePt t="79210" x="7412038" y="3616325"/>
          <p14:tracePt t="79232" x="7402513" y="3616325"/>
          <p14:tracePt t="79252" x="7394575" y="3616325"/>
          <p14:tracePt t="79273" x="7375525" y="3616325"/>
          <p14:tracePt t="79294" x="7358063" y="3616325"/>
          <p14:tracePt t="79315" x="7348538" y="3616325"/>
          <p14:tracePt t="79335" x="7340600" y="3616325"/>
          <p14:tracePt t="79358" x="7331075" y="3616325"/>
          <p14:tracePt t="80132" x="7367588" y="3616325"/>
          <p14:tracePt t="80150" x="7419975" y="3616325"/>
          <p14:tracePt t="80169" x="7500938" y="3616325"/>
          <p14:tracePt t="80190" x="7599363" y="3633788"/>
          <p14:tracePt t="80211" x="7680325" y="3643313"/>
          <p14:tracePt t="80214" x="7705725" y="3652838"/>
          <p14:tracePt t="80238" x="7777163" y="3670300"/>
          <p14:tracePt t="80260" x="7840663" y="3679825"/>
          <p14:tracePt t="80294" x="7885113" y="3697288"/>
          <p14:tracePt t="80337" x="7912100" y="3697288"/>
          <p14:tracePt t="80359" x="7920038" y="3697288"/>
          <p14:tracePt t="80377" x="7929563" y="3697288"/>
          <p14:tracePt t="80398" x="7939088" y="3697288"/>
          <p14:tracePt t="80420" x="7947025" y="3697288"/>
          <p14:tracePt t="80439" x="7956550" y="3697288"/>
          <p14:tracePt t="80461" x="7974013" y="3697288"/>
          <p14:tracePt t="80502" x="7983538" y="3697288"/>
          <p14:tracePt t="80618" x="7991475" y="3697288"/>
          <p14:tracePt t="80640" x="8010525" y="3697288"/>
          <p14:tracePt t="80660" x="8037513" y="3697288"/>
          <p14:tracePt t="80680" x="8054975" y="3697288"/>
          <p14:tracePt t="80700" x="8081963" y="3697288"/>
          <p14:tracePt t="80726" x="8108950" y="3697288"/>
          <p14:tracePt t="80745" x="8116888" y="3697288"/>
          <p14:tracePt t="80765" x="8126413" y="3697288"/>
          <p14:tracePt t="80785" x="8134350" y="3697288"/>
          <p14:tracePt t="80804" x="8143875" y="3697288"/>
          <p14:tracePt t="80827" x="8161338" y="3687763"/>
          <p14:tracePt t="80846" x="8170863" y="3687763"/>
          <p14:tracePt t="80861" x="8180388" y="3687763"/>
          <p14:tracePt t="80980" x="8180388" y="3697288"/>
          <p14:tracePt t="80999" x="8126413" y="3768725"/>
          <p14:tracePt t="81018" x="7974013" y="4017963"/>
          <p14:tracePt t="81038" x="7858125" y="4241800"/>
          <p14:tracePt t="81060" x="7715250" y="4518025"/>
          <p14:tracePt t="81075" x="7634288" y="4670425"/>
          <p14:tracePt t="81089" x="7572375" y="4776788"/>
          <p14:tracePt t="81106" x="7527925" y="4830763"/>
          <p14:tracePt t="81127" x="7483475" y="4902200"/>
          <p14:tracePt t="81148" x="7439025" y="4965700"/>
          <p14:tracePt t="81169" x="7375525" y="5072063"/>
          <p14:tracePt t="81190" x="7331075" y="5160963"/>
          <p14:tracePt t="81212" x="7304088" y="5214938"/>
          <p14:tracePt t="81231" x="7296150" y="5232400"/>
          <p14:tracePt t="81252" x="7286625" y="5241925"/>
          <p14:tracePt t="81273" x="7259638" y="5259388"/>
          <p14:tracePt t="81294" x="7215188" y="5276850"/>
          <p14:tracePt t="81316" x="7180263" y="5276850"/>
          <p14:tracePt t="81336" x="7153275" y="5276850"/>
          <p14:tracePt t="81356" x="7143750" y="5276850"/>
          <p14:tracePt t="81377" x="7134225" y="5276850"/>
          <p14:tracePt t="81398" x="7126288" y="5276850"/>
          <p14:tracePt t="81471" x="7116763" y="5276850"/>
          <p14:tracePt t="81486" x="7108825" y="5276850"/>
          <p14:tracePt t="81503" x="7081838" y="5268913"/>
          <p14:tracePt t="81523" x="7027863" y="5232400"/>
          <p14:tracePt t="81544" x="6983413" y="5205413"/>
          <p14:tracePt t="81566" x="6938963" y="5180013"/>
          <p14:tracePt t="81588" x="6919913" y="5160963"/>
          <p14:tracePt t="81606" x="6902450" y="5143500"/>
          <p14:tracePt t="81627" x="6884988" y="5126038"/>
          <p14:tracePt t="81648" x="6875463" y="5116513"/>
          <p14:tracePt t="81669" x="6867525" y="5099050"/>
          <p14:tracePt t="81690" x="6848475" y="5089525"/>
          <p14:tracePt t="81710" x="6840538" y="5072063"/>
          <p14:tracePt t="81717" x="6840538" y="5062538"/>
          <p14:tracePt t="81737" x="6831013" y="5037138"/>
          <p14:tracePt t="81758" x="6831013" y="5000625"/>
          <p14:tracePt t="81788" x="6831013" y="4946650"/>
          <p14:tracePt t="81817" x="6840538" y="4894263"/>
          <p14:tracePt t="81847" x="6858000" y="4848225"/>
          <p14:tracePt t="81879" x="6884988" y="4813300"/>
          <p14:tracePt t="81911" x="6956425" y="4776788"/>
          <p14:tracePt t="81940" x="7062788" y="4759325"/>
          <p14:tracePt t="81971" x="7161213" y="4759325"/>
          <p14:tracePt t="81995" x="7224713" y="4759325"/>
          <p14:tracePt t="82025" x="7286625" y="4759325"/>
          <p14:tracePt t="82051" x="7348538" y="4768850"/>
          <p14:tracePt t="82068" x="7385050" y="4786313"/>
          <p14:tracePt t="82085" x="7412038" y="4786313"/>
          <p14:tracePt t="82106" x="7429500" y="4795838"/>
          <p14:tracePt t="82128" x="7446963" y="4813300"/>
          <p14:tracePt t="82148" x="7473950" y="4830763"/>
          <p14:tracePt t="82170" x="7500938" y="4857750"/>
          <p14:tracePt t="82192" x="7518400" y="4894263"/>
          <p14:tracePt t="82210" x="7527925" y="4911725"/>
          <p14:tracePt t="82216" x="7537450" y="4919663"/>
          <p14:tracePt t="82232" x="7537450" y="4938713"/>
          <p14:tracePt t="82252" x="7537450" y="4965700"/>
          <p14:tracePt t="82273" x="7527925" y="4983163"/>
          <p14:tracePt t="82296" x="7518400" y="5010150"/>
          <p14:tracePt t="82316" x="7491413" y="5037138"/>
          <p14:tracePt t="82335" x="7456488" y="5054600"/>
          <p14:tracePt t="82356" x="7402513" y="5081588"/>
          <p14:tracePt t="82377" x="7331075" y="5081588"/>
          <p14:tracePt t="82398" x="7259638" y="5081588"/>
          <p14:tracePt t="82420" x="7215188" y="5081588"/>
          <p14:tracePt t="82442" x="7161213" y="5072063"/>
          <p14:tracePt t="82460" x="7116763" y="5062538"/>
          <p14:tracePt t="82481" x="7054850" y="5054600"/>
          <p14:tracePt t="82502" x="7010400" y="5037138"/>
          <p14:tracePt t="82523" x="6965950" y="5027613"/>
          <p14:tracePt t="82546" x="6938963" y="5018088"/>
          <p14:tracePt t="82571" x="6911975" y="5010150"/>
          <p14:tracePt t="82601" x="6894513" y="4991100"/>
          <p14:tracePt t="82634" x="6884988" y="4991100"/>
          <p14:tracePt t="82664" x="6875463" y="4991100"/>
          <p14:tracePt t="82695" x="6867525" y="4965700"/>
          <p14:tracePt t="82727" x="6858000" y="4911725"/>
          <p14:tracePt t="82733" x="6858000" y="4884738"/>
          <p14:tracePt t="82763" x="6858000" y="4840288"/>
          <p14:tracePt t="82792" x="6894513" y="4795838"/>
          <p14:tracePt t="82825" x="6965950" y="4759325"/>
          <p14:tracePt t="82855" x="7072313" y="4741863"/>
          <p14:tracePt t="82890" x="7188200" y="4741863"/>
          <p14:tracePt t="82914" x="7232650" y="4741863"/>
          <p14:tracePt t="82941" x="7269163" y="4759325"/>
          <p14:tracePt t="82962" x="7323138" y="4768850"/>
          <p14:tracePt t="82981" x="7385050" y="4795838"/>
          <p14:tracePt t="83002" x="7446963" y="4822825"/>
          <p14:tracePt t="83023" x="7483475" y="4857750"/>
          <p14:tracePt t="83046" x="7527925" y="4884738"/>
          <p14:tracePt t="83065" x="7545388" y="4902200"/>
          <p14:tracePt t="83085" x="7589838" y="4919663"/>
          <p14:tracePt t="83107" x="7626350" y="4946650"/>
          <p14:tracePt t="83127" x="7634288" y="4965700"/>
          <p14:tracePt t="83148" x="7653338" y="4983163"/>
          <p14:tracePt t="83171" x="7653338" y="5018088"/>
          <p14:tracePt t="83190" x="7653338" y="5045075"/>
          <p14:tracePt t="83210" x="7653338" y="5108575"/>
          <p14:tracePt t="83215" x="7653338" y="5126038"/>
          <p14:tracePt t="83231" x="7634288" y="5153025"/>
          <p14:tracePt t="83253" x="7608888" y="5187950"/>
          <p14:tracePt t="83273" x="7589838" y="5232400"/>
          <p14:tracePt t="83295" x="7554913" y="5259388"/>
          <p14:tracePt t="83315" x="7537450" y="5276850"/>
          <p14:tracePt t="83335" x="7473950" y="5303838"/>
          <p14:tracePt t="83356" x="7456488" y="5322888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7200" b="1" smtClean="0"/>
              <a:t>Continuous Variable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534400" cy="4648200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altLang="en-US" sz="3200" dirty="0" smtClean="0"/>
              <a:t>A </a:t>
            </a:r>
            <a:r>
              <a:rPr lang="en-US" altLang="en-US" sz="3200" b="1" i="1" u="sng" dirty="0" smtClean="0">
                <a:solidFill>
                  <a:schemeClr val="accent6">
                    <a:lumMod val="75000"/>
                  </a:schemeClr>
                </a:solidFill>
              </a:rPr>
              <a:t>continuous probability distribution</a:t>
            </a:r>
            <a:r>
              <a:rPr lang="en-US" altLang="en-US" sz="3200" dirty="0" smtClean="0"/>
              <a:t> is a </a:t>
            </a:r>
            <a:r>
              <a:rPr lang="en-US" altLang="en-US" sz="3200" b="1" i="1" u="sng" dirty="0" smtClean="0">
                <a:solidFill>
                  <a:schemeClr val="accent6">
                    <a:lumMod val="75000"/>
                  </a:schemeClr>
                </a:solidFill>
              </a:rPr>
              <a:t>probability density function</a:t>
            </a:r>
            <a:r>
              <a:rPr lang="en-US" altLang="en-US" sz="3200" dirty="0" smtClean="0"/>
              <a:t>.  </a:t>
            </a:r>
          </a:p>
          <a:p>
            <a:pPr algn="l" rtl="0" eaLnBrk="1" hangingPunct="1">
              <a:defRPr/>
            </a:pPr>
            <a:r>
              <a:rPr lang="en-US" altLang="en-US" sz="3200" dirty="0" smtClean="0"/>
              <a:t>The area under the smooth curve is equal to 1 and the frequency of occurrence of values between any two points equals the total area under the curve between the two points and the x-axis.</a:t>
            </a:r>
          </a:p>
        </p:txBody>
      </p:sp>
      <p:sp>
        <p:nvSpPr>
          <p:cNvPr id="1126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>
              <a:spcBef>
                <a:spcPct val="0"/>
              </a:spcBef>
              <a:buClrTx/>
              <a:buSzTx/>
              <a:buFontTx/>
              <a:buNone/>
            </a:pPr>
            <a:fld id="{0B9306D6-DFFC-4F4A-A8D9-859BD9DAD394}" type="slidenum">
              <a:rPr lang="en-US" altLang="en-US" sz="1400" smtClean="0">
                <a:latin typeface="Arial" panose="020B0604020202020204" pitchFamily="34" charset="0"/>
              </a:rPr>
              <a:pPr rtl="0"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400" smtClean="0">
              <a:latin typeface="Arial" panose="020B0604020202020204" pitchFamily="34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5471"/>
    </mc:Choice>
    <mc:Fallback>
      <p:transition spd="slow" advTm="1054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29" x="7340600" y="5303838"/>
          <p14:tracePt t="1036" x="7197725" y="5286375"/>
          <p14:tracePt t="1045" x="7099300" y="5268913"/>
          <p14:tracePt t="1062" x="6894513" y="5205413"/>
          <p14:tracePt t="1083" x="6616700" y="5108575"/>
          <p14:tracePt t="1104" x="6394450" y="5010150"/>
          <p14:tracePt t="1124" x="6143625" y="4840288"/>
          <p14:tracePt t="1167" x="5589588" y="4357688"/>
          <p14:tracePt t="1208" x="5232400" y="3857625"/>
          <p14:tracePt t="1249" x="5089525" y="3473450"/>
          <p14:tracePt t="1270" x="5081588" y="3419475"/>
          <p14:tracePt t="1743" x="5081588" y="3411538"/>
          <p14:tracePt t="1751" x="5072063" y="3402013"/>
          <p14:tracePt t="1765" x="5072063" y="3384550"/>
          <p14:tracePt t="1790" x="5072063" y="3375025"/>
          <p14:tracePt t="1810" x="5072063" y="3367088"/>
          <p14:tracePt t="1832" x="5072063" y="3357563"/>
          <p14:tracePt t="31129" x="5037138" y="3303588"/>
          <p14:tracePt t="31137" x="4991100" y="3224213"/>
          <p14:tracePt t="31145" x="4946650" y="3143250"/>
          <p14:tracePt t="31166" x="4822825" y="2867025"/>
          <p14:tracePt t="31187" x="4679950" y="2438400"/>
          <p14:tracePt t="31208" x="4616450" y="2232025"/>
          <p14:tracePt t="31231" x="4527550" y="1874838"/>
          <p14:tracePt t="31270" x="4500563" y="1616075"/>
          <p14:tracePt t="31312" x="4518025" y="1393825"/>
          <p14:tracePt t="31356" x="4518025" y="1303338"/>
          <p14:tracePt t="31374" x="4518025" y="1295400"/>
          <p14:tracePt t="31395" x="4518025" y="1250950"/>
          <p14:tracePt t="31416" x="4518025" y="1143000"/>
          <p14:tracePt t="31437" x="4554538" y="990600"/>
          <p14:tracePt t="31458" x="4572000" y="919163"/>
          <p14:tracePt t="31480" x="4581525" y="893763"/>
          <p14:tracePt t="31499" x="4589463" y="874713"/>
          <p14:tracePt t="31520" x="4616450" y="839788"/>
          <p14:tracePt t="31541" x="4660900" y="803275"/>
          <p14:tracePt t="31562" x="4724400" y="776288"/>
          <p14:tracePt t="31583" x="4768850" y="776288"/>
          <p14:tracePt t="31606" x="4830763" y="803275"/>
          <p14:tracePt t="31624" x="4875213" y="839788"/>
          <p14:tracePt t="31646" x="4919663" y="893763"/>
          <p14:tracePt t="31666" x="4965700" y="928688"/>
          <p14:tracePt t="31687" x="5010150" y="955675"/>
          <p14:tracePt t="31709" x="5045075" y="982663"/>
          <p14:tracePt t="31729" x="5054600" y="990600"/>
          <p14:tracePt t="31749" x="5081588" y="1000125"/>
          <p14:tracePt t="31770" x="5099050" y="1009650"/>
          <p14:tracePt t="31791" x="5108575" y="1027113"/>
          <p14:tracePt t="31812" x="5116513" y="1036638"/>
          <p14:tracePt t="31834" x="5126038" y="1054100"/>
          <p14:tracePt t="31853" x="5143500" y="1089025"/>
          <p14:tracePt t="31874" x="5143500" y="1143000"/>
          <p14:tracePt t="31896" x="5143500" y="1187450"/>
          <p14:tracePt t="31916" x="5133975" y="1223963"/>
          <p14:tracePt t="31937" x="5116513" y="1258888"/>
          <p14:tracePt t="31960" x="5089525" y="1285875"/>
          <p14:tracePt t="31979" x="5081588" y="1303338"/>
          <p14:tracePt t="31999" x="5045075" y="1330325"/>
          <p14:tracePt t="32020" x="5010150" y="1357313"/>
          <p14:tracePt t="32041" x="4956175" y="1374775"/>
          <p14:tracePt t="32062" x="4919663" y="1384300"/>
          <p14:tracePt t="32084" x="4875213" y="1401763"/>
          <p14:tracePt t="32103" x="4840288" y="1401763"/>
          <p14:tracePt t="32125" x="4776788" y="1401763"/>
          <p14:tracePt t="32145" x="4714875" y="1401763"/>
          <p14:tracePt t="32166" x="4643438" y="1401763"/>
          <p14:tracePt t="32187" x="4608513" y="1411288"/>
          <p14:tracePt t="32210" x="4500563" y="1411288"/>
          <p14:tracePt t="32228" x="4446588" y="1411288"/>
          <p14:tracePt t="32249" x="4375150" y="1411288"/>
          <p14:tracePt t="32270" x="4313238" y="1411288"/>
          <p14:tracePt t="32291" x="4251325" y="1411288"/>
          <p14:tracePt t="32313" x="4224338" y="1411288"/>
          <p14:tracePt t="32334" x="4187825" y="1411288"/>
          <p14:tracePt t="32353" x="4160838" y="1411288"/>
          <p14:tracePt t="32374" x="4125913" y="1411288"/>
          <p14:tracePt t="32395" x="4089400" y="1411288"/>
          <p14:tracePt t="32417" x="4027488" y="1411288"/>
          <p14:tracePt t="32438" x="3929063" y="1419225"/>
          <p14:tracePt t="32460" x="3830638" y="1428750"/>
          <p14:tracePt t="32479" x="3768725" y="1428750"/>
          <p14:tracePt t="32499" x="3670300" y="1438275"/>
          <p14:tracePt t="32520" x="3589338" y="1438275"/>
          <p14:tracePt t="32541" x="3473450" y="1438275"/>
          <p14:tracePt t="32564" x="3375025" y="1438275"/>
          <p14:tracePt t="32583" x="3313113" y="1438275"/>
          <p14:tracePt t="32603" x="3232150" y="1438275"/>
          <p14:tracePt t="32624" x="3143250" y="1438275"/>
          <p14:tracePt t="32645" x="3009900" y="1438275"/>
          <p14:tracePt t="32666" x="2884488" y="1438275"/>
          <p14:tracePt t="32688" x="2776538" y="1438275"/>
          <p14:tracePt t="32709" x="2705100" y="1438275"/>
          <p14:tracePt t="32728" x="2571750" y="1438275"/>
          <p14:tracePt t="32750" x="2419350" y="1438275"/>
          <p14:tracePt t="32770" x="2303463" y="1438275"/>
          <p14:tracePt t="32792" x="2197100" y="1438275"/>
          <p14:tracePt t="32814" x="2044700" y="1438275"/>
          <p14:tracePt t="32833" x="1946275" y="1438275"/>
          <p14:tracePt t="32839" x="1911350" y="1438275"/>
          <p14:tracePt t="32854" x="1839913" y="1438275"/>
          <p14:tracePt t="32875" x="1731963" y="1428750"/>
          <p14:tracePt t="32895" x="1633538" y="1419225"/>
          <p14:tracePt t="32917" x="1500188" y="1401763"/>
          <p14:tracePt t="32938" x="1401763" y="1401763"/>
          <p14:tracePt t="32958" x="1339850" y="1401763"/>
          <p14:tracePt t="32979" x="1268413" y="1401763"/>
          <p14:tracePt t="32999" x="1196975" y="1401763"/>
          <p14:tracePt t="33020" x="1108075" y="1401763"/>
          <p14:tracePt t="33041" x="1009650" y="1401763"/>
          <p14:tracePt t="33064" x="938213" y="1401763"/>
          <p14:tracePt t="33083" x="901700" y="1401763"/>
          <p14:tracePt t="33104" x="857250" y="1401763"/>
          <p14:tracePt t="33124" x="830263" y="1393825"/>
          <p14:tracePt t="33145" x="812800" y="1384300"/>
          <p14:tracePt t="33168" x="785813" y="1357313"/>
          <p14:tracePt t="33189" x="750888" y="1295400"/>
          <p14:tracePt t="33208" x="723900" y="1258888"/>
          <p14:tracePt t="33229" x="679450" y="1204913"/>
          <p14:tracePt t="33250" x="642938" y="1160463"/>
          <p14:tracePt t="33270" x="608013" y="1125538"/>
          <p14:tracePt t="33292" x="571500" y="1098550"/>
          <p14:tracePt t="33315" x="544513" y="1081088"/>
          <p14:tracePt t="33333" x="527050" y="1071563"/>
          <p14:tracePt t="33341" x="527050" y="1054100"/>
          <p14:tracePt t="33354" x="509588" y="1054100"/>
          <p14:tracePt t="33375" x="500063" y="1027113"/>
          <p14:tracePt t="33395" x="482600" y="1009650"/>
          <p14:tracePt t="33417" x="473075" y="990600"/>
          <p14:tracePt t="33439" x="465138" y="982663"/>
          <p14:tracePt t="33458" x="465138" y="973138"/>
          <p14:tracePt t="33479" x="465138" y="965200"/>
          <p14:tracePt t="33499" x="465138" y="938213"/>
          <p14:tracePt t="33520" x="473075" y="893763"/>
          <p14:tracePt t="33543" x="490538" y="839788"/>
          <p14:tracePt t="33562" x="517525" y="803275"/>
          <p14:tracePt t="33582" x="527050" y="776288"/>
          <p14:tracePt t="33603" x="554038" y="741363"/>
          <p14:tracePt t="33624" x="588963" y="714375"/>
          <p14:tracePt t="33645" x="642938" y="687388"/>
          <p14:tracePt t="33667" x="679450" y="660400"/>
          <p14:tracePt t="33687" x="704850" y="660400"/>
          <p14:tracePt t="33708" x="768350" y="642938"/>
          <p14:tracePt t="33729" x="839788" y="625475"/>
          <p14:tracePt t="33749" x="911225" y="608013"/>
          <p14:tracePt t="33771" x="990600" y="598488"/>
          <p14:tracePt t="33793" x="1036638" y="598488"/>
          <p14:tracePt t="33812" x="1071563" y="598488"/>
          <p14:tracePt t="33833" x="1116013" y="598488"/>
          <p14:tracePt t="33838" x="1125538" y="598488"/>
          <p14:tracePt t="33854" x="1169988" y="598488"/>
          <p14:tracePt t="33874" x="1231900" y="598488"/>
          <p14:tracePt t="33896" x="1357313" y="598488"/>
          <p14:tracePt t="33917" x="1465263" y="588963"/>
          <p14:tracePt t="33937" x="1527175" y="588963"/>
          <p14:tracePt t="33958" x="1633538" y="581025"/>
          <p14:tracePt t="33979" x="1776413" y="571500"/>
          <p14:tracePt t="33999" x="1938338" y="571500"/>
          <p14:tracePt t="34020" x="2044700" y="561975"/>
          <p14:tracePt t="34043" x="2160588" y="561975"/>
          <p14:tracePt t="34062" x="2241550" y="561975"/>
          <p14:tracePt t="34083" x="2419350" y="561975"/>
          <p14:tracePt t="34103" x="2571750" y="561975"/>
          <p14:tracePt t="34124" x="2705100" y="561975"/>
          <p14:tracePt t="34146" x="2894013" y="554038"/>
          <p14:tracePt t="34169" x="3036888" y="554038"/>
          <p14:tracePt t="34187" x="3125788" y="544513"/>
          <p14:tracePt t="34208" x="3276600" y="536575"/>
          <p14:tracePt t="34229" x="3446463" y="527050"/>
          <p14:tracePt t="34249" x="3562350" y="527050"/>
          <p14:tracePt t="34271" x="3670300" y="527050"/>
          <p14:tracePt t="34293" x="3768725" y="527050"/>
          <p14:tracePt t="34312" x="3848100" y="527050"/>
          <p14:tracePt t="34333" x="3965575" y="527050"/>
          <p14:tracePt t="34340" x="4000500" y="536575"/>
          <p14:tracePt t="34354" x="4054475" y="536575"/>
          <p14:tracePt t="34374" x="4116388" y="536575"/>
          <p14:tracePt t="34396" x="4160838" y="536575"/>
          <p14:tracePt t="34418" x="4241800" y="544513"/>
          <p14:tracePt t="34437" x="4286250" y="544513"/>
          <p14:tracePt t="34458" x="4357688" y="544513"/>
          <p14:tracePt t="34478" x="4419600" y="554038"/>
          <p14:tracePt t="34499" x="4483100" y="561975"/>
          <p14:tracePt t="34521" x="4537075" y="561975"/>
          <p14:tracePt t="34541" x="4589463" y="571500"/>
          <p14:tracePt t="34562" x="4643438" y="581025"/>
          <p14:tracePt t="34583" x="4697413" y="588963"/>
          <p14:tracePt t="34603" x="4741863" y="588963"/>
          <p14:tracePt t="34624" x="4786313" y="608013"/>
          <p14:tracePt t="34646" x="4830763" y="615950"/>
          <p14:tracePt t="34666" x="4857750" y="625475"/>
          <p14:tracePt t="34687" x="4902200" y="652463"/>
          <p14:tracePt t="34708" x="4938713" y="679450"/>
          <p14:tracePt t="34729" x="4991100" y="741363"/>
          <p14:tracePt t="34749" x="5045075" y="822325"/>
          <p14:tracePt t="34772" x="5089525" y="893763"/>
          <p14:tracePt t="34791" x="5116513" y="919163"/>
          <p14:tracePt t="34812" x="5153025" y="973138"/>
          <p14:tracePt t="34833" x="5187950" y="1009650"/>
          <p14:tracePt t="34853" x="5197475" y="1017588"/>
          <p14:tracePt t="34875" x="5205413" y="1027113"/>
          <p14:tracePt t="34897" x="5205413" y="1044575"/>
          <p14:tracePt t="34916" x="5205413" y="1062038"/>
          <p14:tracePt t="34937" x="5180013" y="1098550"/>
          <p14:tracePt t="34958" x="5108575" y="1152525"/>
          <p14:tracePt t="34978" x="4983163" y="1204913"/>
          <p14:tracePt t="35000" x="4803775" y="1250950"/>
          <p14:tracePt t="35022" x="4643438" y="1268413"/>
          <p14:tracePt t="35041" x="4554538" y="1285875"/>
          <p14:tracePt t="35062" x="4419600" y="1303338"/>
          <p14:tracePt t="35083" x="4286250" y="1312863"/>
          <p14:tracePt t="35103" x="4179888" y="1322388"/>
          <p14:tracePt t="35125" x="4116388" y="1339850"/>
          <p14:tracePt t="35147" x="4054475" y="1347788"/>
          <p14:tracePt t="35166" x="4027488" y="1357313"/>
          <p14:tracePt t="35187" x="3983038" y="1357313"/>
          <p14:tracePt t="35208" x="3938588" y="1357313"/>
          <p14:tracePt t="35229" x="3875088" y="1357313"/>
          <p14:tracePt t="35250" x="3813175" y="1357313"/>
          <p14:tracePt t="35270" x="3768725" y="1357313"/>
          <p14:tracePt t="45822" x="3786188" y="1357313"/>
          <p14:tracePt t="45829" x="3803650" y="1357313"/>
          <p14:tracePt t="45837" x="3822700" y="1357313"/>
          <p14:tracePt t="45853" x="3875088" y="1357313"/>
          <p14:tracePt t="45874" x="3956050" y="1357313"/>
          <p14:tracePt t="45895" x="4044950" y="1357313"/>
          <p14:tracePt t="45918" x="4125913" y="1339850"/>
          <p14:tracePt t="45958" x="4303713" y="1339850"/>
          <p14:tracePt t="45999" x="4483100" y="1339850"/>
          <p14:tracePt t="46043" x="4572000" y="1339850"/>
          <p14:tracePt t="46062" x="4589463" y="1339850"/>
          <p14:tracePt t="46083" x="4608513" y="1339850"/>
          <p14:tracePt t="46103" x="4616450" y="1339850"/>
          <p14:tracePt t="46124" x="4643438" y="1339850"/>
          <p14:tracePt t="46146" x="4660900" y="1339850"/>
          <p14:tracePt t="46166" x="4670425" y="1339850"/>
          <p14:tracePt t="46187" x="4705350" y="1339850"/>
          <p14:tracePt t="46208" x="4759325" y="1322388"/>
          <p14:tracePt t="46228" x="4803775" y="1312863"/>
          <p14:tracePt t="46249" x="4840288" y="1312863"/>
          <p14:tracePt t="46271" x="4867275" y="1312863"/>
          <p14:tracePt t="46291" x="4875213" y="1312863"/>
          <p14:tracePt t="46312" x="4894263" y="1312863"/>
          <p14:tracePt t="46399" x="4884738" y="1312863"/>
          <p14:tracePt t="46405" x="4867275" y="1312863"/>
          <p14:tracePt t="46416" x="4848225" y="1312863"/>
          <p14:tracePt t="46437" x="4759325" y="1312863"/>
          <p14:tracePt t="46458" x="4697413" y="1330325"/>
          <p14:tracePt t="46478" x="4589463" y="1347788"/>
          <p14:tracePt t="46500" x="4456113" y="1366838"/>
          <p14:tracePt t="46524" x="4313238" y="1366838"/>
          <p14:tracePt t="46541" x="4241800" y="1366838"/>
          <p14:tracePt t="46562" x="4160838" y="1357313"/>
          <p14:tracePt t="46583" x="4062413" y="1330325"/>
          <p14:tracePt t="46603" x="3965575" y="1322388"/>
          <p14:tracePt t="46625" x="3884613" y="1312863"/>
          <p14:tracePt t="46648" x="3822700" y="1312863"/>
          <p14:tracePt t="46666" x="3768725" y="1312863"/>
          <p14:tracePt t="46687" x="3670300" y="1312863"/>
          <p14:tracePt t="46708" x="3517900" y="1312863"/>
          <p14:tracePt t="46728" x="3384550" y="1312863"/>
          <p14:tracePt t="46750" x="3295650" y="1312863"/>
          <p14:tracePt t="46772" x="3179763" y="1312863"/>
          <p14:tracePt t="46791" x="3054350" y="1312863"/>
          <p14:tracePt t="46812" x="2911475" y="1312863"/>
          <p14:tracePt t="46832" x="2795588" y="1312863"/>
          <p14:tracePt t="46838" x="2759075" y="1312863"/>
          <p14:tracePt t="46853" x="2687638" y="1312863"/>
          <p14:tracePt t="46875" x="2544763" y="1303338"/>
          <p14:tracePt t="46898" x="2419350" y="1303338"/>
          <p14:tracePt t="46916" x="2357438" y="1303338"/>
          <p14:tracePt t="46937" x="2286000" y="1322388"/>
          <p14:tracePt t="46957" x="2197100" y="1330325"/>
          <p14:tracePt t="46978" x="2054225" y="1357313"/>
          <p14:tracePt t="47001" x="1928813" y="1393825"/>
          <p14:tracePt t="47020" x="1866900" y="1401763"/>
          <p14:tracePt t="47041" x="1785938" y="1419225"/>
          <p14:tracePt t="47062" x="1714500" y="1438275"/>
          <p14:tracePt t="47083" x="1625600" y="1455738"/>
          <p14:tracePt t="47103" x="1527175" y="1465263"/>
          <p14:tracePt t="47125" x="1438275" y="1473200"/>
          <p14:tracePt t="47145" x="1384300" y="1473200"/>
          <p14:tracePt t="47166" x="1303338" y="1490663"/>
          <p14:tracePt t="47187" x="1223963" y="1500188"/>
          <p14:tracePt t="47208" x="1133475" y="1500188"/>
          <p14:tracePt t="47229" x="1054100" y="1500188"/>
          <p14:tracePt t="47251" x="973138" y="1490663"/>
          <p14:tracePt t="47270" x="938213" y="1482725"/>
          <p14:tracePt t="47291" x="874713" y="1482725"/>
          <p14:tracePt t="47312" x="812800" y="1465263"/>
          <p14:tracePt t="47333" x="741363" y="1455738"/>
          <p14:tracePt t="47340" x="714375" y="1455738"/>
          <p14:tracePt t="47353" x="652463" y="1446213"/>
          <p14:tracePt t="47376" x="571500" y="1428750"/>
          <p14:tracePt t="47395" x="536575" y="1401763"/>
          <p14:tracePt t="47416" x="490538" y="1374775"/>
          <p14:tracePt t="47437" x="465138" y="1347788"/>
          <p14:tracePt t="47458" x="455613" y="1339850"/>
          <p14:tracePt t="47479" x="438150" y="1330325"/>
          <p14:tracePt t="47501" x="438150" y="1322388"/>
          <p14:tracePt t="47520" x="438150" y="1312863"/>
          <p14:tracePt t="47541" x="455613" y="1295400"/>
          <p14:tracePt t="47562" x="536575" y="1276350"/>
          <p14:tracePt t="47583" x="625475" y="1268413"/>
          <p14:tracePt t="47604" x="696913" y="1268413"/>
          <p14:tracePt t="47627" x="758825" y="1285875"/>
          <p14:tracePt t="47645" x="803275" y="1295400"/>
          <p14:tracePt t="47666" x="884238" y="1322388"/>
          <p14:tracePt t="47687" x="973138" y="1366838"/>
          <p14:tracePt t="47708" x="1089025" y="1393825"/>
          <p14:tracePt t="47731" x="1179513" y="1411288"/>
          <p14:tracePt t="47752" x="1285875" y="1428750"/>
          <p14:tracePt t="47770" x="1357313" y="1428750"/>
          <p14:tracePt t="47792" x="1517650" y="1438275"/>
          <p14:tracePt t="47812" x="1633538" y="1438275"/>
          <p14:tracePt t="47833" x="1741488" y="1446213"/>
          <p14:tracePt t="47854" x="1866900" y="1465263"/>
          <p14:tracePt t="47877" x="2009775" y="1465263"/>
          <p14:tracePt t="47895" x="2081213" y="1465263"/>
          <p14:tracePt t="47917" x="2179638" y="1465263"/>
          <p14:tracePt t="47937" x="2259013" y="1465263"/>
          <p14:tracePt t="47958" x="2374900" y="1465263"/>
          <p14:tracePt t="47979" x="2536825" y="1455738"/>
          <p14:tracePt t="48002" x="2633663" y="1446213"/>
          <p14:tracePt t="48020" x="2786063" y="1419225"/>
          <p14:tracePt t="48042" x="3000375" y="1384300"/>
          <p14:tracePt t="48062" x="3205163" y="1330325"/>
          <p14:tracePt t="48083" x="3367088" y="1295400"/>
          <p14:tracePt t="48105" x="3562350" y="1276350"/>
          <p14:tracePt t="48127" x="3724275" y="1258888"/>
          <p14:tracePt t="48145" x="3795713" y="1258888"/>
          <p14:tracePt t="48166" x="3875088" y="1241425"/>
          <p14:tracePt t="48187" x="3965575" y="1231900"/>
          <p14:tracePt t="48208" x="4054475" y="1231900"/>
          <p14:tracePt t="48230" x="4133850" y="1231900"/>
          <p14:tracePt t="48249" x="4170363" y="1231900"/>
          <p14:tracePt t="48270" x="4214813" y="1231900"/>
          <p14:tracePt t="48291" x="4276725" y="1231900"/>
          <p14:tracePt t="48312" x="4340225" y="1231900"/>
          <p14:tracePt t="48333" x="4384675" y="1231900"/>
          <p14:tracePt t="48337" x="4402138" y="1231900"/>
          <p14:tracePt t="48355" x="4465638" y="1231900"/>
          <p14:tracePt t="48374" x="4491038" y="1231900"/>
          <p14:tracePt t="48395" x="4545013" y="1241425"/>
          <p14:tracePt t="48416" x="4598988" y="1250950"/>
          <p14:tracePt t="48437" x="4633913" y="1258888"/>
          <p14:tracePt t="48458" x="4660900" y="1268413"/>
          <p14:tracePt t="48480" x="4687888" y="1285875"/>
          <p14:tracePt t="48499" x="4714875" y="1303338"/>
          <p14:tracePt t="48520" x="4751388" y="1322388"/>
          <p14:tracePt t="48541" x="4795838" y="1339850"/>
          <p14:tracePt t="48562" x="4830763" y="1366838"/>
          <p14:tracePt t="48583" x="4857750" y="1384300"/>
          <p14:tracePt t="48606" x="4867275" y="1393825"/>
          <p14:tracePt t="48624" x="4875213" y="1401763"/>
          <p14:tracePt t="48645" x="4884738" y="1401763"/>
          <p14:tracePt t="53921" x="4848225" y="1411288"/>
          <p14:tracePt t="53929" x="4803775" y="1428750"/>
          <p14:tracePt t="53937" x="4751388" y="1446213"/>
          <p14:tracePt t="53958" x="4616450" y="1509713"/>
          <p14:tracePt t="53979" x="4446588" y="1625600"/>
          <p14:tracePt t="54000" x="4224338" y="1751013"/>
          <p14:tracePt t="54022" x="4017963" y="1847850"/>
          <p14:tracePt t="54062" x="3616325" y="2062163"/>
          <p14:tracePt t="54104" x="3187700" y="2251075"/>
          <p14:tracePt t="54148" x="2822575" y="2339975"/>
          <p14:tracePt t="54166" x="2714625" y="2357438"/>
          <p14:tracePt t="54187" x="2536825" y="2393950"/>
          <p14:tracePt t="54208" x="2374900" y="2428875"/>
          <p14:tracePt t="54229" x="2251075" y="2455863"/>
          <p14:tracePt t="54251" x="2116138" y="2482850"/>
          <p14:tracePt t="54270" x="2017713" y="2500313"/>
          <p14:tracePt t="54292" x="1901825" y="2517775"/>
          <p14:tracePt t="54312" x="1822450" y="2544763"/>
          <p14:tracePt t="54333" x="1731963" y="2581275"/>
          <p14:tracePt t="54340" x="1704975" y="2581275"/>
          <p14:tracePt t="54354" x="1643063" y="2589213"/>
          <p14:tracePt t="54376" x="1571625" y="2608263"/>
          <p14:tracePt t="54396" x="1517650" y="2608263"/>
          <p14:tracePt t="54416" x="1455738" y="2608263"/>
          <p14:tracePt t="54437" x="1419225" y="2608263"/>
          <p14:tracePt t="54458" x="1401763" y="2608263"/>
          <p14:tracePt t="54479" x="1393825" y="2608263"/>
          <p14:tracePt t="54605" x="1401763" y="2608263"/>
          <p14:tracePt t="54616" x="1411288" y="2608263"/>
          <p14:tracePt t="54629" x="1446213" y="2608263"/>
          <p14:tracePt t="54647" x="1490663" y="2598738"/>
          <p14:tracePt t="54666" x="1544638" y="2598738"/>
          <p14:tracePt t="54687" x="1581150" y="2598738"/>
          <p14:tracePt t="54708" x="1633538" y="2598738"/>
          <p14:tracePt t="54729" x="1679575" y="2598738"/>
          <p14:tracePt t="54751" x="1731963" y="2598738"/>
          <p14:tracePt t="54770" x="1776413" y="2598738"/>
          <p14:tracePt t="54791" x="1884363" y="2598738"/>
          <p14:tracePt t="54812" x="1990725" y="2598738"/>
          <p14:tracePt t="54833" x="2125663" y="2608263"/>
          <p14:tracePt t="54855" x="2276475" y="2625725"/>
          <p14:tracePt t="54876" x="2428875" y="2633663"/>
          <p14:tracePt t="54895" x="2517775" y="2643188"/>
          <p14:tracePt t="54916" x="2660650" y="2660650"/>
          <p14:tracePt t="54937" x="2813050" y="2660650"/>
          <p14:tracePt t="54958" x="2919413" y="2660650"/>
          <p14:tracePt t="54979" x="3000375" y="2660650"/>
          <p14:tracePt t="55002" x="3089275" y="2660650"/>
          <p14:tracePt t="55020" x="3170238" y="2652713"/>
          <p14:tracePt t="55041" x="3295650" y="2633663"/>
          <p14:tracePt t="55062" x="3411538" y="2616200"/>
          <p14:tracePt t="55083" x="3509963" y="2598738"/>
          <p14:tracePt t="55105" x="3608388" y="2581275"/>
          <p14:tracePt t="55127" x="3724275" y="2554288"/>
          <p14:tracePt t="55145" x="3813175" y="2544763"/>
          <p14:tracePt t="55166" x="3938588" y="2517775"/>
          <p14:tracePt t="55187" x="4027488" y="2509838"/>
          <p14:tracePt t="55208" x="4125913" y="2482850"/>
          <p14:tracePt t="55230" x="4232275" y="2473325"/>
          <p14:tracePt t="55250" x="4295775" y="2455863"/>
          <p14:tracePt t="55270" x="4357688" y="2446338"/>
          <p14:tracePt t="55292" x="4419600" y="2438400"/>
          <p14:tracePt t="55313" x="4473575" y="2428875"/>
          <p14:tracePt t="55333" x="4518025" y="2428875"/>
          <p14:tracePt t="55355" x="4572000" y="2428875"/>
          <p14:tracePt t="55376" x="4598988" y="2428875"/>
          <p14:tracePt t="55395" x="4652963" y="2428875"/>
          <p14:tracePt t="55417" x="4687888" y="2428875"/>
          <p14:tracePt t="55437" x="4705350" y="2428875"/>
          <p14:tracePt t="55458" x="4714875" y="2428875"/>
          <p14:tracePt t="55480" x="4724400" y="2428875"/>
          <p14:tracePt t="55499" x="4732338" y="2428875"/>
          <p14:tracePt t="55520" x="4741863" y="2428875"/>
          <p14:tracePt t="55542" x="4751388" y="2428875"/>
          <p14:tracePt t="55562" x="4768850" y="2419350"/>
          <p14:tracePt t="55583" x="4776788" y="2419350"/>
          <p14:tracePt t="55604" x="4786313" y="2419350"/>
          <p14:tracePt t="55624" x="4795838" y="2419350"/>
          <p14:tracePt t="55645" x="4803775" y="2411413"/>
          <p14:tracePt t="55666" x="4822825" y="2401888"/>
          <p14:tracePt t="55687" x="4857750" y="2374900"/>
          <p14:tracePt t="55708" x="4894263" y="2357438"/>
          <p14:tracePt t="55731" x="4938713" y="2347913"/>
          <p14:tracePt t="55749" x="4956175" y="2339975"/>
          <p14:tracePt t="55770" x="4983163" y="2330450"/>
          <p14:tracePt t="55791" x="4991100" y="2330450"/>
          <p14:tracePt t="55812" x="5000625" y="2330450"/>
          <p14:tracePt t="56107" x="4991100" y="2330450"/>
          <p14:tracePt t="56124" x="4965700" y="2339975"/>
          <p14:tracePt t="56132" x="4946650" y="2347913"/>
          <p14:tracePt t="56145" x="4911725" y="2357438"/>
          <p14:tracePt t="56166" x="4867275" y="2366963"/>
          <p14:tracePt t="56187" x="4813300" y="2384425"/>
          <p14:tracePt t="56209" x="4751388" y="2393950"/>
          <p14:tracePt t="56231" x="4687888" y="2393950"/>
          <p14:tracePt t="56249" x="4652963" y="2393950"/>
          <p14:tracePt t="56270" x="4598988" y="2393950"/>
          <p14:tracePt t="56291" x="4554538" y="2393950"/>
          <p14:tracePt t="56312" x="4500563" y="2393950"/>
          <p14:tracePt t="56333" x="4465638" y="2393950"/>
          <p14:tracePt t="56356" x="4411663" y="2384425"/>
          <p14:tracePt t="56374" x="4375150" y="2374900"/>
          <p14:tracePt t="56395" x="4330700" y="2366963"/>
          <p14:tracePt t="56416" x="4295775" y="2357438"/>
          <p14:tracePt t="56437" x="4268788" y="2347913"/>
          <p14:tracePt t="56458" x="4259263" y="2347913"/>
          <p14:tracePt t="56481" x="4251325" y="2347913"/>
          <p14:tracePt t="56593" x="4241800" y="2347913"/>
          <p14:tracePt t="56608" x="4241800" y="2339975"/>
          <p14:tracePt t="56621" x="4232275" y="2339975"/>
          <p14:tracePt t="56633" x="4232275" y="2330450"/>
          <p14:tracePt t="56646" x="4224338" y="2330450"/>
          <p14:tracePt t="56667" x="4214813" y="2330450"/>
          <p14:tracePt t="56948" x="4205288" y="2347913"/>
          <p14:tracePt t="56960" x="4179888" y="2428875"/>
          <p14:tracePt t="56979" x="4152900" y="2509838"/>
          <p14:tracePt t="57000" x="4133850" y="2616200"/>
          <p14:tracePt t="57020" x="4125913" y="2679700"/>
          <p14:tracePt t="57041" x="4125913" y="2724150"/>
          <p14:tracePt t="57062" x="4125913" y="2759075"/>
          <p14:tracePt t="57084" x="4125913" y="2776538"/>
          <p14:tracePt t="57104" x="4125913" y="2786063"/>
          <p14:tracePt t="57125" x="4125913" y="2795588"/>
          <p14:tracePt t="57145" x="4125913" y="2803525"/>
          <p14:tracePt t="57166" x="4125913" y="2822575"/>
          <p14:tracePt t="57187" x="4116388" y="2840038"/>
          <p14:tracePt t="57211" x="4116388" y="2867025"/>
          <p14:tracePt t="57229" x="4116388" y="2884488"/>
          <p14:tracePt t="57249" x="4116388" y="2901950"/>
          <p14:tracePt t="57270" x="4116388" y="2919413"/>
          <p14:tracePt t="57291" x="4116388" y="2946400"/>
          <p14:tracePt t="57313" x="4116388" y="2965450"/>
          <p14:tracePt t="57335" x="4116388" y="3017838"/>
          <p14:tracePt t="57354" x="4116388" y="3044825"/>
          <p14:tracePt t="57375" x="4108450" y="3089275"/>
          <p14:tracePt t="57395" x="4098925" y="3160713"/>
          <p14:tracePt t="57417" x="4089400" y="3259138"/>
          <p14:tracePt t="57437" x="4089400" y="3384550"/>
          <p14:tracePt t="57461" x="4089400" y="3465513"/>
          <p14:tracePt t="57479" x="4089400" y="3509963"/>
          <p14:tracePt t="57499" x="4089400" y="3562350"/>
          <p14:tracePt t="57520" x="4098925" y="3633788"/>
          <p14:tracePt t="57541" x="4098925" y="3679825"/>
          <p14:tracePt t="57889" x="4098925" y="3697288"/>
          <p14:tracePt t="57898" x="4108450" y="3724275"/>
          <p14:tracePt t="57916" x="4125913" y="3803650"/>
          <p14:tracePt t="57938" x="4160838" y="3938588"/>
          <p14:tracePt t="57958" x="4187825" y="4037013"/>
          <p14:tracePt t="57979" x="4224338" y="4170363"/>
          <p14:tracePt t="58000" x="4259263" y="4259263"/>
          <p14:tracePt t="58042" x="4322763" y="4483100"/>
          <p14:tracePt t="58083" x="4330700" y="4616450"/>
          <p14:tracePt t="58125" x="4330700" y="4705350"/>
          <p14:tracePt t="58145" x="4330700" y="4741863"/>
          <p14:tracePt t="58166" x="4313238" y="4776788"/>
          <p14:tracePt t="58189" x="4295775" y="4795838"/>
          <p14:tracePt t="58208" x="4286250" y="4813300"/>
          <p14:tracePt t="58229" x="4259263" y="4830763"/>
          <p14:tracePt t="58250" x="4241800" y="4848225"/>
          <p14:tracePt t="58270" x="4232275" y="4867275"/>
          <p14:tracePt t="58291" x="4224338" y="4875213"/>
          <p14:tracePt t="58313" x="4197350" y="4884738"/>
          <p14:tracePt t="58333" x="4179888" y="4894263"/>
          <p14:tracePt t="58343" x="4152900" y="4894263"/>
          <p14:tracePt t="58353" x="4143375" y="4894263"/>
          <p14:tracePt t="58374" x="4125913" y="4894263"/>
          <p14:tracePt t="58395" x="4098925" y="4894263"/>
          <p14:tracePt t="58416" x="4081463" y="4884738"/>
          <p14:tracePt t="58439" x="4054475" y="4857750"/>
          <p14:tracePt t="58458" x="4037013" y="4857750"/>
          <p14:tracePt t="58480" x="4027488" y="4840288"/>
          <p14:tracePt t="58499" x="4017963" y="4840288"/>
          <p14:tracePt t="58520" x="4010025" y="4830763"/>
          <p14:tracePt t="58543" x="4000500" y="4822825"/>
          <p14:tracePt t="58564" x="3990975" y="4795838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ar-SA" smtClean="0"/>
              <a:t>Normal Distribution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lnSpc>
                <a:spcPct val="90000"/>
              </a:lnSpc>
            </a:pPr>
            <a:r>
              <a:rPr lang="en-US" altLang="ar-SA" smtClean="0"/>
              <a:t>Also called bell shaped curve, normal curve, or Gaussian distribution.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altLang="ar-SA" smtClean="0"/>
              <a:t>A normal distribution is one that is unimodal, symmetric, and not too peaked or flat.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altLang="ar-SA" smtClean="0"/>
              <a:t>Given its name by the French mathematician Quetelet who, in the early 19</a:t>
            </a:r>
            <a:r>
              <a:rPr lang="en-US" altLang="ar-SA" baseline="30000" smtClean="0"/>
              <a:t>th</a:t>
            </a:r>
            <a:r>
              <a:rPr lang="en-US" altLang="ar-SA" smtClean="0"/>
              <a:t> century noted that many human attributes, e.g. height, weight, intelligence appeared to be distributed normally. 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419"/>
    </mc:Choice>
    <mc:Fallback>
      <p:transition spd="slow" advTm="724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712" x="4017963" y="4697413"/>
          <p14:tracePt t="1721" x="4089400" y="4554538"/>
          <p14:tracePt t="1737" x="4322763" y="4062413"/>
          <p14:tracePt t="1758" x="4598988" y="3446463"/>
          <p14:tracePt t="1779" x="4965700" y="2830513"/>
          <p14:tracePt t="1799" x="5197475" y="2517775"/>
          <p14:tracePt t="1821" x="5419725" y="2312988"/>
          <p14:tracePt t="1862" x="5661025" y="2133600"/>
          <p14:tracePt t="1868" x="5688013" y="2125663"/>
          <p14:tracePt t="1904" x="5759450" y="2081213"/>
          <p14:tracePt t="1945" x="5786438" y="2062163"/>
          <p14:tracePt t="1966" x="5795963" y="2054225"/>
          <p14:tracePt t="2008" x="5795963" y="2017713"/>
          <p14:tracePt t="2029" x="5813425" y="1884363"/>
          <p14:tracePt t="2050" x="5813425" y="1643063"/>
          <p14:tracePt t="2074" x="5830888" y="1428750"/>
          <p14:tracePt t="2091" x="5867400" y="1285875"/>
          <p14:tracePt t="2112" x="5884863" y="1223963"/>
          <p14:tracePt t="2361" x="5857875" y="1223963"/>
          <p14:tracePt t="2369" x="5822950" y="1231900"/>
          <p14:tracePt t="2383" x="5759450" y="1250950"/>
          <p14:tracePt t="2404" x="5688013" y="1276350"/>
          <p14:tracePt t="2426" x="5634038" y="1285875"/>
          <p14:tracePt t="2448" x="5599113" y="1303338"/>
          <p14:tracePt t="2487" x="5510213" y="1312863"/>
          <p14:tracePt t="2529" x="5411788" y="1330325"/>
          <p14:tracePt t="2572" x="5330825" y="1347788"/>
          <p14:tracePt t="2591" x="5259388" y="1357313"/>
          <p14:tracePt t="2612" x="5214938" y="1374775"/>
          <p14:tracePt t="2633" x="5180013" y="1374775"/>
          <p14:tracePt t="2655" x="5153025" y="1374775"/>
          <p14:tracePt t="2677" x="5116513" y="1374775"/>
          <p14:tracePt t="2695" x="5089525" y="1374775"/>
          <p14:tracePt t="2717" x="5045075" y="1374775"/>
          <p14:tracePt t="2737" x="4973638" y="1374775"/>
          <p14:tracePt t="2758" x="4911725" y="1374775"/>
          <p14:tracePt t="2780" x="4857750" y="1374775"/>
          <p14:tracePt t="2800" x="4840288" y="1374775"/>
          <p14:tracePt t="2820" x="4813300" y="1374775"/>
          <p14:tracePt t="2841" x="4786313" y="1374775"/>
          <p14:tracePt t="2862" x="4751388" y="1374775"/>
          <p14:tracePt t="2869" x="4732338" y="1374775"/>
          <p14:tracePt t="2883" x="4679950" y="1374775"/>
          <p14:tracePt t="2905" x="4581525" y="1393825"/>
          <p14:tracePt t="2927" x="4500563" y="1401763"/>
          <p14:tracePt t="2945" x="4456113" y="1401763"/>
          <p14:tracePt t="2966" x="4394200" y="1401763"/>
          <p14:tracePt t="2987" x="4322763" y="1411288"/>
          <p14:tracePt t="3008" x="4251325" y="1419225"/>
          <p14:tracePt t="3031" x="4179888" y="1419225"/>
          <p14:tracePt t="3049" x="4133850" y="1419225"/>
          <p14:tracePt t="3072" x="4062413" y="1419225"/>
          <p14:tracePt t="3091" x="4000500" y="1419225"/>
          <p14:tracePt t="3112" x="3956050" y="1419225"/>
          <p14:tracePt t="3133" x="3902075" y="1419225"/>
          <p14:tracePt t="3156" x="3848100" y="1419225"/>
          <p14:tracePt t="3174" x="3822700" y="1419225"/>
          <p14:tracePt t="3195" x="3768725" y="1419225"/>
          <p14:tracePt t="3216" x="3714750" y="1419225"/>
          <p14:tracePt t="3237" x="3660775" y="1419225"/>
          <p14:tracePt t="3259" x="3598863" y="1419225"/>
          <p14:tracePt t="3279" x="3554413" y="1419225"/>
          <p14:tracePt t="3299" x="3482975" y="1428750"/>
          <p14:tracePt t="3320" x="3394075" y="1446213"/>
          <p14:tracePt t="3341" x="3251200" y="1455738"/>
          <p14:tracePt t="3362" x="3133725" y="1465263"/>
          <p14:tracePt t="3384" x="2982913" y="1473200"/>
          <p14:tracePt t="3404" x="2884488" y="1473200"/>
          <p14:tracePt t="3424" x="2714625" y="1473200"/>
          <p14:tracePt t="3445" x="2571750" y="1473200"/>
          <p14:tracePt t="3466" x="2438400" y="1473200"/>
          <p14:tracePt t="3488" x="2303463" y="1473200"/>
          <p14:tracePt t="3510" x="2224088" y="1465263"/>
          <p14:tracePt t="3529" x="2179638" y="1455738"/>
          <p14:tracePt t="3549" x="2108200" y="1446213"/>
          <p14:tracePt t="3570" x="2036763" y="1419225"/>
          <p14:tracePt t="3591" x="1955800" y="1401763"/>
          <p14:tracePt t="3612" x="1830388" y="1384300"/>
          <p14:tracePt t="3634" x="1714500" y="1366838"/>
          <p14:tracePt t="3654" x="1652588" y="1366838"/>
          <p14:tracePt t="3675" x="1571625" y="1357313"/>
          <p14:tracePt t="3695" x="1482725" y="1347788"/>
          <p14:tracePt t="3716" x="1401763" y="1347788"/>
          <p14:tracePt t="3738" x="1322388" y="1347788"/>
          <p14:tracePt t="3760" x="1268413" y="1357313"/>
          <p14:tracePt t="3779" x="1241425" y="1357313"/>
          <p14:tracePt t="3799" x="1214438" y="1357313"/>
          <p14:tracePt t="3820" x="1179513" y="1357313"/>
          <p14:tracePt t="3841" x="1160463" y="1357313"/>
          <p14:tracePt t="3863" x="1143000" y="1357313"/>
          <p14:tracePt t="3883" x="1125538" y="1357313"/>
          <p14:tracePt t="3903" x="1089025" y="1357313"/>
          <p14:tracePt t="3925" x="1071563" y="1357313"/>
          <p14:tracePt t="3945" x="1044575" y="1357313"/>
          <p14:tracePt t="3967" x="1017588" y="1357313"/>
          <p14:tracePt t="3988" x="990600" y="1357313"/>
          <p14:tracePt t="4008" x="982663" y="1357313"/>
          <p14:tracePt t="4029" x="965200" y="1357313"/>
          <p14:tracePt t="4049" x="938213" y="1357313"/>
          <p14:tracePt t="4071" x="911225" y="1357313"/>
          <p14:tracePt t="4092" x="874713" y="1357313"/>
          <p14:tracePt t="4113" x="847725" y="1357313"/>
          <p14:tracePt t="4133" x="830263" y="1357313"/>
          <p14:tracePt t="4154" x="803275" y="1347788"/>
          <p14:tracePt t="4174" x="776288" y="1339850"/>
          <p14:tracePt t="4196" x="758825" y="1322388"/>
          <p14:tracePt t="4217" x="741363" y="1312863"/>
          <p14:tracePt t="4238" x="723900" y="1303338"/>
          <p14:tracePt t="4258" x="714375" y="1303338"/>
          <p14:tracePt t="4279" x="704850" y="1285875"/>
          <p14:tracePt t="4299" x="687388" y="1276350"/>
          <p14:tracePt t="4321" x="679450" y="1268413"/>
          <p14:tracePt t="4342" x="669925" y="1258888"/>
          <p14:tracePt t="4364" x="652463" y="1250950"/>
          <p14:tracePt t="4383" x="652463" y="1241425"/>
          <p14:tracePt t="4404" x="642938" y="1231900"/>
          <p14:tracePt t="4425" x="642938" y="1223963"/>
          <p14:tracePt t="4446" x="633413" y="1214438"/>
          <p14:tracePt t="4468" x="625475" y="1204913"/>
          <p14:tracePt t="4898" x="615950" y="1196975"/>
          <p14:tracePt t="4911" x="608013" y="1179513"/>
          <p14:tracePt t="4924" x="588963" y="1169988"/>
          <p14:tracePt t="4946" x="571500" y="1160463"/>
          <p14:tracePt t="4968" x="561975" y="1125538"/>
          <p14:tracePt t="5008" x="544513" y="1108075"/>
          <p14:tracePt t="5049" x="544513" y="1054100"/>
          <p14:tracePt t="5094" x="544513" y="973138"/>
          <p14:tracePt t="5112" x="544513" y="946150"/>
          <p14:tracePt t="5133" x="561975" y="901700"/>
          <p14:tracePt t="5154" x="581025" y="866775"/>
          <p14:tracePt t="5174" x="588963" y="839788"/>
          <p14:tracePt t="5197" x="615950" y="803275"/>
          <p14:tracePt t="5218" x="642938" y="758825"/>
          <p14:tracePt t="5237" x="679450" y="731838"/>
          <p14:tracePt t="5258" x="741363" y="704850"/>
          <p14:tracePt t="5279" x="795338" y="679450"/>
          <p14:tracePt t="5300" x="857250" y="669925"/>
          <p14:tracePt t="5322" x="919163" y="660400"/>
          <p14:tracePt t="5341" x="973138" y="642938"/>
          <p14:tracePt t="5362" x="1062038" y="633413"/>
          <p14:tracePt t="5368" x="1098550" y="633413"/>
          <p14:tracePt t="5383" x="1160463" y="633413"/>
          <p14:tracePt t="5404" x="1268413" y="625475"/>
          <p14:tracePt t="5425" x="1419225" y="615950"/>
          <p14:tracePt t="5447" x="1589088" y="598488"/>
          <p14:tracePt t="5466" x="1704975" y="588963"/>
          <p14:tracePt t="5487" x="1847850" y="581025"/>
          <p14:tracePt t="5508" x="2017713" y="581025"/>
          <p14:tracePt t="5528" x="2187575" y="581025"/>
          <p14:tracePt t="5552" x="2303463" y="581025"/>
          <p14:tracePt t="5572" x="2419350" y="571500"/>
          <p14:tracePt t="5591" x="2527300" y="561975"/>
          <p14:tracePt t="5613" x="2697163" y="561975"/>
          <p14:tracePt t="5633" x="2822575" y="561975"/>
          <p14:tracePt t="5653" x="2919413" y="561975"/>
          <p14:tracePt t="5676" x="3081338" y="544513"/>
          <p14:tracePt t="5698" x="3251200" y="536575"/>
          <p14:tracePt t="5716" x="3330575" y="536575"/>
          <p14:tracePt t="5737" x="3482975" y="536575"/>
          <p14:tracePt t="5758" x="3705225" y="536575"/>
          <p14:tracePt t="5779" x="3875088" y="536575"/>
          <p14:tracePt t="5801" x="4017963" y="536575"/>
          <p14:tracePt t="5820" x="4152900" y="536575"/>
          <p14:tracePt t="5841" x="4357688" y="536575"/>
          <p14:tracePt t="5862" x="4537075" y="536575"/>
          <p14:tracePt t="5868" x="4608513" y="536575"/>
          <p14:tracePt t="5883" x="4786313" y="536575"/>
          <p14:tracePt t="5903" x="4973638" y="536575"/>
          <p14:tracePt t="5927" x="5089525" y="536575"/>
          <p14:tracePt t="5947" x="5160963" y="536575"/>
          <p14:tracePt t="5966" x="5295900" y="544513"/>
          <p14:tracePt t="5987" x="5411788" y="561975"/>
          <p14:tracePt t="6009" x="5491163" y="581025"/>
          <p14:tracePt t="6030" x="5581650" y="608013"/>
          <p14:tracePt t="6053" x="5643563" y="633413"/>
          <p14:tracePt t="6071" x="5688013" y="652463"/>
          <p14:tracePt t="6091" x="5732463" y="679450"/>
          <p14:tracePt t="6113" x="5768975" y="714375"/>
          <p14:tracePt t="6134" x="5795963" y="741363"/>
          <p14:tracePt t="6154" x="5803900" y="758825"/>
          <p14:tracePt t="6177" x="5822950" y="776288"/>
          <p14:tracePt t="6195" x="5822950" y="785813"/>
          <p14:tracePt t="6216" x="5822950" y="812800"/>
          <p14:tracePt t="6237" x="5803900" y="847725"/>
          <p14:tracePt t="6258" x="5786438" y="866775"/>
          <p14:tracePt t="6280" x="5759450" y="893763"/>
          <p14:tracePt t="6301" x="5751513" y="901700"/>
          <p14:tracePt t="6320" x="5741988" y="911225"/>
          <p14:tracePt t="6341" x="5715000" y="938213"/>
          <p14:tracePt t="6362" x="5680075" y="973138"/>
          <p14:tracePt t="6369" x="5670550" y="982663"/>
          <p14:tracePt t="6383" x="5643563" y="1009650"/>
          <p14:tracePt t="6405" x="5589588" y="1044575"/>
          <p14:tracePt t="6428" x="5537200" y="1081088"/>
          <p14:tracePt t="6445" x="5500688" y="1098550"/>
          <p14:tracePt t="6466" x="5446713" y="1125538"/>
          <p14:tracePt t="6487" x="5411788" y="1143000"/>
          <p14:tracePt t="6508" x="5375275" y="1152525"/>
          <p14:tracePt t="6530" x="5340350" y="1160463"/>
          <p14:tracePt t="6549" x="5313363" y="1179513"/>
          <p14:tracePt t="6571" x="5276850" y="1187450"/>
          <p14:tracePt t="6591" x="5241925" y="1204913"/>
          <p14:tracePt t="6612" x="5214938" y="1214438"/>
          <p14:tracePt t="6633" x="5180013" y="1223963"/>
          <p14:tracePt t="6655" x="5143500" y="1231900"/>
          <p14:tracePt t="6674" x="5116513" y="1241425"/>
          <p14:tracePt t="6695" x="5081588" y="1258888"/>
          <p14:tracePt t="6717" x="5062538" y="1268413"/>
          <p14:tracePt t="6737" x="5045075" y="1268413"/>
          <p14:tracePt t="6758" x="5037138" y="1268413"/>
          <p14:tracePt t="6799" x="5027613" y="1268413"/>
          <p14:tracePt t="6821" x="5018088" y="1276350"/>
          <p14:tracePt t="6841" x="4991100" y="1285875"/>
          <p14:tracePt t="6862" x="4973638" y="1295400"/>
          <p14:tracePt t="6869" x="4965700" y="1303338"/>
          <p14:tracePt t="6883" x="4946650" y="1303338"/>
          <p14:tracePt t="6905" x="4929188" y="1322388"/>
          <p14:tracePt t="6924" x="4911725" y="1322388"/>
          <p14:tracePt t="53676" x="4902200" y="1322388"/>
          <p14:tracePt t="53686" x="4884738" y="1322388"/>
          <p14:tracePt t="53696" x="4867275" y="1330325"/>
          <p14:tracePt t="53718" x="4759325" y="1330325"/>
          <p14:tracePt t="53737" x="4705350" y="1330325"/>
          <p14:tracePt t="53758" x="4625975" y="1339850"/>
          <p14:tracePt t="53779" x="4562475" y="1347788"/>
          <p14:tracePt t="53821" x="4438650" y="1366838"/>
          <p14:tracePt t="53862" x="4268788" y="1384300"/>
          <p14:tracePt t="53869" x="4232275" y="1393825"/>
          <p14:tracePt t="53904" x="4037013" y="1411288"/>
          <p14:tracePt t="53925" x="3956050" y="1419225"/>
          <p14:tracePt t="53947" x="3848100" y="1419225"/>
          <p14:tracePt t="53969" x="3776663" y="1419225"/>
          <p14:tracePt t="53987" x="3660775" y="1419225"/>
          <p14:tracePt t="54008" x="3571875" y="1419225"/>
          <p14:tracePt t="54029" x="3490913" y="1419225"/>
          <p14:tracePt t="54050" x="3394075" y="1419225"/>
          <p14:tracePt t="54073" x="3286125" y="1438275"/>
          <p14:tracePt t="54091" x="3232150" y="1438275"/>
          <p14:tracePt t="54112" x="3160713" y="1446213"/>
          <p14:tracePt t="54133" x="3098800" y="1446213"/>
          <p14:tracePt t="54154" x="3036888" y="1465263"/>
          <p14:tracePt t="54176" x="2990850" y="1473200"/>
          <p14:tracePt t="54195" x="2946400" y="1473200"/>
          <p14:tracePt t="54216" x="2901950" y="1473200"/>
          <p14:tracePt t="54237" x="2830513" y="1490663"/>
          <p14:tracePt t="54258" x="2776538" y="1500188"/>
          <p14:tracePt t="54279" x="2714625" y="1509713"/>
          <p14:tracePt t="54301" x="2660650" y="1517650"/>
          <p14:tracePt t="54320" x="2633663" y="1517650"/>
          <p14:tracePt t="54341" x="2589213" y="1517650"/>
          <p14:tracePt t="54362" x="2527300" y="1517650"/>
          <p14:tracePt t="54367" x="2500313" y="1517650"/>
          <p14:tracePt t="54383" x="2446338" y="1527175"/>
          <p14:tracePt t="54404" x="2366963" y="1527175"/>
          <p14:tracePt t="54427" x="2295525" y="1544638"/>
          <p14:tracePt t="54446" x="2241550" y="1544638"/>
          <p14:tracePt t="54466" x="2160588" y="1544638"/>
          <p14:tracePt t="54487" x="2071688" y="1544638"/>
          <p14:tracePt t="54508" x="1973263" y="1544638"/>
          <p14:tracePt t="54529" x="1884363" y="1536700"/>
          <p14:tracePt t="54552" x="1812925" y="1527175"/>
          <p14:tracePt t="54570" x="1768475" y="1517650"/>
          <p14:tracePt t="54591" x="1704975" y="1509713"/>
          <p14:tracePt t="54612" x="1633538" y="1500188"/>
          <p14:tracePt t="54633" x="1554163" y="1490663"/>
          <p14:tracePt t="54656" x="1482725" y="1490663"/>
          <p14:tracePt t="54677" x="1411288" y="1490663"/>
          <p14:tracePt t="54695" x="1366838" y="1490663"/>
          <p14:tracePt t="54716" x="1303338" y="1490663"/>
          <p14:tracePt t="54737" x="1223963" y="1490663"/>
          <p14:tracePt t="54758" x="1160463" y="1490663"/>
          <p14:tracePt t="54781" x="1116013" y="1482725"/>
          <p14:tracePt t="54799" x="1089025" y="1482725"/>
          <p14:tracePt t="54820" x="1054100" y="1482725"/>
          <p14:tracePt t="54841" x="1027113" y="1482725"/>
          <p14:tracePt t="54862" x="990600" y="1482725"/>
          <p14:tracePt t="54870" x="982663" y="1482725"/>
          <p14:tracePt t="54884" x="965200" y="1482725"/>
          <p14:tracePt t="54906" x="928688" y="1482725"/>
          <p14:tracePt t="54925" x="901700" y="1482725"/>
          <p14:tracePt t="54946" x="866775" y="1465263"/>
          <p14:tracePt t="54966" x="822325" y="1465263"/>
          <p14:tracePt t="54987" x="741363" y="1446213"/>
          <p14:tracePt t="55008" x="669925" y="1438275"/>
          <p14:tracePt t="55031" x="608013" y="1419225"/>
          <p14:tracePt t="55050" x="571500" y="1419225"/>
          <p14:tracePt t="55071" x="527050" y="1411288"/>
          <p14:tracePt t="55091" x="490538" y="1393825"/>
          <p14:tracePt t="55112" x="455613" y="1384300"/>
          <p14:tracePt t="55134" x="438150" y="1357313"/>
          <p14:tracePt t="55156" x="411163" y="1339850"/>
          <p14:tracePt t="55175" x="384175" y="1312863"/>
          <p14:tracePt t="55196" x="357188" y="1241425"/>
          <p14:tracePt t="55216" x="347663" y="1143000"/>
          <p14:tracePt t="55237" x="347663" y="1071563"/>
          <p14:tracePt t="55259" x="357188" y="1044575"/>
          <p14:tracePt t="55281" x="384175" y="990600"/>
          <p14:tracePt t="55300" x="411163" y="965200"/>
          <p14:tracePt t="55320" x="438150" y="928688"/>
          <p14:tracePt t="55341" x="490538" y="893763"/>
          <p14:tracePt t="55362" x="561975" y="857250"/>
          <p14:tracePt t="55382" x="615950" y="830263"/>
          <p14:tracePt t="55403" x="731838" y="768350"/>
          <p14:tracePt t="55424" x="822325" y="741363"/>
          <p14:tracePt t="55445" x="893763" y="714375"/>
          <p14:tracePt t="55466" x="990600" y="687388"/>
          <p14:tracePt t="55487" x="1125538" y="652463"/>
          <p14:tracePt t="55509" x="1268413" y="633413"/>
          <p14:tracePt t="55529" x="1339850" y="625475"/>
          <p14:tracePt t="55550" x="1455738" y="615950"/>
          <p14:tracePt t="55570" x="1589088" y="608013"/>
          <p14:tracePt t="55591" x="1751013" y="588963"/>
          <p14:tracePt t="55614" x="1893888" y="571500"/>
          <p14:tracePt t="55637" x="2108200" y="554038"/>
          <p14:tracePt t="55654" x="2286000" y="536575"/>
          <p14:tracePt t="55675" x="2465388" y="536575"/>
          <p14:tracePt t="55697" x="2660650" y="536575"/>
          <p14:tracePt t="55716" x="2894013" y="536575"/>
          <p14:tracePt t="55737" x="3009900" y="544513"/>
          <p14:tracePt t="55759" x="3179763" y="561975"/>
          <p14:tracePt t="55779" x="3384550" y="581025"/>
          <p14:tracePt t="55800" x="3554413" y="588963"/>
          <p14:tracePt t="55820" x="3714750" y="588963"/>
          <p14:tracePt t="55841" x="3884613" y="588963"/>
          <p14:tracePt t="55864" x="4044950" y="598488"/>
          <p14:tracePt t="55884" x="4125913" y="608013"/>
          <p14:tracePt t="55904" x="4251325" y="625475"/>
          <p14:tracePt t="55925" x="4394200" y="642938"/>
          <p14:tracePt t="55946" x="4518025" y="669925"/>
          <p14:tracePt t="55967" x="4616450" y="687388"/>
          <p14:tracePt t="55989" x="4697413" y="704850"/>
          <p14:tracePt t="56008" x="4751388" y="731838"/>
          <p14:tracePt t="56029" x="4884738" y="758825"/>
          <p14:tracePt t="56050" x="4973638" y="776288"/>
          <p14:tracePt t="56071" x="5037138" y="795338"/>
          <p14:tracePt t="56092" x="5099050" y="803275"/>
          <p14:tracePt t="56114" x="5153025" y="822325"/>
          <p14:tracePt t="56133" x="5170488" y="839788"/>
          <p14:tracePt t="56154" x="5205413" y="847725"/>
          <p14:tracePt t="56175" x="5232400" y="857250"/>
          <p14:tracePt t="56196" x="5251450" y="874713"/>
          <p14:tracePt t="56217" x="5276850" y="893763"/>
          <p14:tracePt t="56239" x="5313363" y="928688"/>
          <p14:tracePt t="56258" x="5322888" y="973138"/>
          <p14:tracePt t="56280" x="5340350" y="1017588"/>
          <p14:tracePt t="56300" x="5340350" y="1054100"/>
          <p14:tracePt t="56320" x="5340350" y="1108075"/>
          <p14:tracePt t="56342" x="5340350" y="1160463"/>
          <p14:tracePt t="56362" x="5330825" y="1179513"/>
          <p14:tracePt t="56367" x="5330825" y="1204913"/>
          <p14:tracePt t="56383" x="5322888" y="1223963"/>
          <p14:tracePt t="56404" x="5295900" y="1250950"/>
          <p14:tracePt t="56425" x="5268913" y="1295400"/>
          <p14:tracePt t="56446" x="5251450" y="1312863"/>
          <p14:tracePt t="56468" x="5224463" y="1330325"/>
          <p14:tracePt t="56487" x="5214938" y="1347788"/>
          <p14:tracePt t="56509" x="5180013" y="1384300"/>
          <p14:tracePt t="56529" x="5108575" y="1438275"/>
          <p14:tracePt t="56550" x="5018088" y="1473200"/>
          <p14:tracePt t="56571" x="4946650" y="1500188"/>
          <p14:tracePt t="56594" x="4867275" y="1509713"/>
          <p14:tracePt t="56612" x="4813300" y="1509713"/>
          <p14:tracePt t="56633" x="4724400" y="1509713"/>
          <p14:tracePt t="56654" x="4616450" y="1482725"/>
          <p14:tracePt t="56675" x="4518025" y="1455738"/>
          <p14:tracePt t="56696" x="4456113" y="1438275"/>
          <p14:tracePt t="56718" x="4402138" y="1419225"/>
          <p14:tracePt t="56738" x="4375150" y="1411288"/>
          <p14:tracePt t="56759" x="4313238" y="1401763"/>
          <p14:tracePt t="56779" x="4241800" y="1384300"/>
          <p14:tracePt t="56800" x="4160838" y="1374775"/>
          <p14:tracePt t="56821" x="4081463" y="1366838"/>
          <p14:tracePt t="56843" x="4037013" y="1366838"/>
          <p14:tracePt t="56862" x="3956050" y="1366838"/>
          <p14:tracePt t="56869" x="3929063" y="1366838"/>
          <p14:tracePt t="56883" x="3884613" y="1366838"/>
          <p14:tracePt t="56904" x="3768725" y="1366838"/>
          <p14:tracePt t="56925" x="3625850" y="1366838"/>
          <p14:tracePt t="56946" x="3500438" y="1374775"/>
          <p14:tracePt t="56967" x="3419475" y="1393825"/>
          <p14:tracePt t="56987" x="3330575" y="1411288"/>
          <p14:tracePt t="57008" x="3259138" y="1428750"/>
          <p14:tracePt t="57029" x="3179763" y="1438275"/>
          <p14:tracePt t="57050" x="3125788" y="1455738"/>
          <p14:tracePt t="57071" x="3089275" y="1465263"/>
          <p14:tracePt t="57093" x="3062288" y="1465263"/>
          <p14:tracePt t="57112" x="3027363" y="1473200"/>
          <p14:tracePt t="57133" x="2990850" y="1482725"/>
          <p14:tracePt t="57154" x="2955925" y="1500188"/>
          <p14:tracePt t="57175" x="2901950" y="1509713"/>
          <p14:tracePt t="57197" x="2857500" y="1527175"/>
          <p14:tracePt t="57216" x="2840038" y="1536700"/>
          <p14:tracePt t="57237" x="2830513" y="1544638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 txBox="1">
            <a:spLocks noGrp="1"/>
          </p:cNvSpPr>
          <p:nvPr/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fld id="{C58DDC8C-9297-4C39-9698-64FEAF025E61}" type="datetime3">
              <a:rPr lang="en-US" sz="1200">
                <a:latin typeface="+mn-lt"/>
                <a:cs typeface="+mn-cs"/>
              </a:rPr>
              <a:pPr eaLnBrk="1" hangingPunct="1">
                <a:defRPr/>
              </a:pPr>
              <a:t>12 April 2020</a:t>
            </a:fld>
            <a:endParaRPr lang="en-US" sz="1200">
              <a:latin typeface="+mn-lt"/>
              <a:cs typeface="+mn-cs"/>
            </a:endParaRPr>
          </a:p>
        </p:txBody>
      </p:sp>
      <p:sp>
        <p:nvSpPr>
          <p:cNvPr id="13315" name="Slide Number Placeholder 4"/>
          <p:cNvSpPr txBox="1">
            <a:spLocks noGrp="1"/>
          </p:cNvSpPr>
          <p:nvPr/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SzTx/>
              <a:buFontTx/>
              <a:buNone/>
            </a:pPr>
            <a:fld id="{52E3121A-DEF1-41A1-BC42-2E7D21683C5E}" type="slidenum">
              <a:rPr lang="ar-SA" altLang="ar-SA" sz="1200">
                <a:latin typeface="Arial" panose="020B0604020202020204" pitchFamily="34" charset="0"/>
              </a:rPr>
              <a:pPr rtl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ar-SA" sz="1200">
              <a:latin typeface="Arial" panose="020B0604020202020204" pitchFamily="34" charset="0"/>
            </a:endParaRPr>
          </a:p>
        </p:txBody>
      </p:sp>
      <p:sp>
        <p:nvSpPr>
          <p:cNvPr id="11266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Normal Distribution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The normal curve is unimodal and symmetric about its mean (</a:t>
            </a: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  <a:sym typeface="Symbol" panose="05050102010706020507" pitchFamily="18" charset="2"/>
              </a:rPr>
              <a:t>)</a:t>
            </a: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In this distribution the mean, median and mode are all identical.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The standard deviation (</a:t>
            </a: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  <a:sym typeface="Symbol" panose="05050102010706020507" pitchFamily="18" charset="2"/>
              </a:rPr>
              <a:t>) specifies the amount of dispersion around the mean.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  <a:sym typeface="Symbol" panose="05050102010706020507" pitchFamily="18" charset="2"/>
              </a:rPr>
              <a:t>The two parameters  and  completely define a normal curve.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8769"/>
    </mc:Choice>
    <mc:Fallback>
      <p:transition spd="slow" advTm="1487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582" x="2840038" y="1554163"/>
          <p14:tracePt t="1596" x="2867025" y="1589088"/>
          <p14:tracePt t="1609" x="2919413" y="1633538"/>
          <p14:tracePt t="1632" x="3000375" y="1731963"/>
          <p14:tracePt t="1651" x="3054350" y="1795463"/>
          <p14:tracePt t="1672" x="3133725" y="1866900"/>
          <p14:tracePt t="1695" x="3197225" y="1938338"/>
          <p14:tracePt t="1735" x="3357563" y="2054225"/>
          <p14:tracePt t="1776" x="3473450" y="2108200"/>
          <p14:tracePt t="1808" x="3544888" y="2133600"/>
          <p14:tracePt t="1835" x="3589338" y="2152650"/>
          <p14:tracePt t="1865" x="3660775" y="2187575"/>
          <p14:tracePt t="1899" x="3751263" y="2214563"/>
          <p14:tracePt t="1931" x="3786188" y="2232025"/>
          <p14:tracePt t="1967" x="3803650" y="2232025"/>
          <p14:tracePt t="1994" x="3813175" y="2232025"/>
          <p14:tracePt t="2023" x="3822700" y="2232025"/>
          <p14:tracePt t="2051" x="3848100" y="2232025"/>
          <p14:tracePt t="2081" x="3875088" y="2232025"/>
          <p14:tracePt t="2108" x="3911600" y="2241550"/>
          <p14:tracePt t="2136" x="3965575" y="2259013"/>
          <p14:tracePt t="2163" x="4027488" y="2286000"/>
          <p14:tracePt t="2191" x="4089400" y="2322513"/>
          <p14:tracePt t="2217" x="4143375" y="2347913"/>
          <p14:tracePt t="2237" x="4179888" y="2384425"/>
          <p14:tracePt t="2260" x="4205288" y="2411413"/>
          <p14:tracePt t="2279" x="4232275" y="2428875"/>
          <p14:tracePt t="2296" x="4241800" y="2428875"/>
          <p14:tracePt t="2317" x="4251325" y="2446338"/>
          <p14:tracePt t="2338" x="4259263" y="2446338"/>
          <p14:tracePt t="2401" x="4268788" y="2446338"/>
          <p14:tracePt t="2414" x="4268788" y="2455863"/>
          <p14:tracePt t="2429" x="4276725" y="2455863"/>
          <p14:tracePt t="2449" x="4286250" y="2473325"/>
          <p14:tracePt t="2463" x="4295775" y="2482850"/>
          <p14:tracePt t="2485" x="4303713" y="2490788"/>
          <p14:tracePt t="2505" x="4303713" y="2500313"/>
          <p14:tracePt t="2547" x="4303713" y="2509838"/>
          <p14:tracePt t="2598" x="4303713" y="2517775"/>
          <p14:tracePt t="2672" x="4303713" y="2527300"/>
          <p14:tracePt t="2760" x="4303713" y="2536825"/>
          <p14:tracePt t="2856" x="4303713" y="2544763"/>
          <p14:tracePt t="2871" x="4303713" y="2554288"/>
          <p14:tracePt t="2885" x="4303713" y="2562225"/>
          <p14:tracePt t="2974" x="4303713" y="2571750"/>
          <p14:tracePt t="3003" x="4303713" y="2581275"/>
          <p14:tracePt t="3416" x="4303713" y="2589213"/>
          <p14:tracePt t="3437" x="4295775" y="2598738"/>
          <p14:tracePt t="3453" x="4286250" y="2598738"/>
          <p14:tracePt t="3468" x="4276725" y="2608263"/>
          <p14:tracePt t="3484" x="4268788" y="2616200"/>
          <p14:tracePt t="3506" x="4259263" y="2625725"/>
          <p14:tracePt t="3526" x="4251325" y="2633663"/>
          <p14:tracePt t="3578" x="4241800" y="2643188"/>
          <p14:tracePt t="3609" x="4214813" y="2652713"/>
          <p14:tracePt t="3651" x="4187825" y="2679700"/>
          <p14:tracePt t="3671" x="4179888" y="2679700"/>
          <p14:tracePt t="3693" x="4170363" y="2687638"/>
          <p14:tracePt t="3716" x="4143375" y="2697163"/>
          <p14:tracePt t="3734" x="4133850" y="2705100"/>
          <p14:tracePt t="3755" x="4108450" y="2724150"/>
          <p14:tracePt t="3776" x="4081463" y="2732088"/>
          <p14:tracePt t="3797" x="4062413" y="2741613"/>
          <p14:tracePt t="3819" x="4037013" y="2751138"/>
          <p14:tracePt t="3841" x="4017963" y="2768600"/>
          <p14:tracePt t="3859" x="4010025" y="2768600"/>
          <p14:tracePt t="3880" x="3990975" y="2768600"/>
          <p14:tracePt t="3901" x="3965575" y="2776538"/>
          <p14:tracePt t="3921" x="3938588" y="2776538"/>
          <p14:tracePt t="3945" x="3902075" y="2776538"/>
          <p14:tracePt t="3963" x="3884613" y="2776538"/>
          <p14:tracePt t="3984" x="3857625" y="2776538"/>
          <p14:tracePt t="4005" x="3830638" y="2776538"/>
          <p14:tracePt t="4025" x="3795713" y="2776538"/>
          <p14:tracePt t="4047" x="3759200" y="2776538"/>
          <p14:tracePt t="4069" x="3732213" y="2768600"/>
          <p14:tracePt t="4088" x="3714750" y="2759075"/>
          <p14:tracePt t="4109" x="3679825" y="2741613"/>
          <p14:tracePt t="4130" x="3643313" y="2732088"/>
          <p14:tracePt t="4150" x="3608388" y="2714625"/>
          <p14:tracePt t="4172" x="3581400" y="2705100"/>
          <p14:tracePt t="4194" x="3554413" y="2697163"/>
          <p14:tracePt t="4213" x="3527425" y="2687638"/>
          <p14:tracePt t="4234" x="3490913" y="2670175"/>
          <p14:tracePt t="4265" x="3419475" y="2652713"/>
          <p14:tracePt t="4297" x="3330575" y="2608263"/>
          <p14:tracePt t="4328" x="3268663" y="2598738"/>
          <p14:tracePt t="4361" x="3232150" y="2581275"/>
          <p14:tracePt t="4387" x="3205163" y="2562225"/>
          <p14:tracePt t="4415" x="3179763" y="2554288"/>
          <p14:tracePt t="4437" x="3152775" y="2536825"/>
          <p14:tracePt t="4444" x="3143250" y="2536825"/>
          <p14:tracePt t="4467" x="3125788" y="2527300"/>
          <p14:tracePt t="4489" x="3098800" y="2509838"/>
          <p14:tracePt t="4513" x="3081338" y="2500313"/>
          <p14:tracePt t="4535" x="3062288" y="2473325"/>
          <p14:tracePt t="4558" x="3036888" y="2428875"/>
          <p14:tracePt t="4579" x="3017838" y="2384425"/>
          <p14:tracePt t="4594" x="3009900" y="2357438"/>
          <p14:tracePt t="4617" x="3000375" y="2322513"/>
          <p14:tracePt t="4635" x="2982913" y="2303463"/>
          <p14:tracePt t="4652" x="2982913" y="2295525"/>
          <p14:tracePt t="4673" x="2982913" y="2286000"/>
          <p14:tracePt t="4695" x="2982913" y="2276475"/>
          <p14:tracePt t="4785" x="2982913" y="2268538"/>
          <p14:tracePt t="4815" x="2982913" y="2259013"/>
          <p14:tracePt t="4845" x="2982913" y="2251075"/>
          <p14:tracePt t="4935" x="2982913" y="2241550"/>
          <p14:tracePt t="4954" x="2982913" y="2232025"/>
          <p14:tracePt t="4971" x="2982913" y="2224088"/>
          <p14:tracePt t="4992" x="3009900" y="2214563"/>
          <p14:tracePt t="5011" x="3044825" y="2187575"/>
          <p14:tracePt t="5028" x="3071813" y="2170113"/>
          <p14:tracePt t="5048" x="3108325" y="2160588"/>
          <p14:tracePt t="5072" x="3143250" y="2143125"/>
          <p14:tracePt t="5094" x="3170238" y="2125663"/>
          <p14:tracePt t="5117" x="3187700" y="2116138"/>
          <p14:tracePt t="5140" x="3224213" y="2108200"/>
          <p14:tracePt t="5162" x="3259138" y="2089150"/>
          <p14:tracePt t="5192" x="3322638" y="2071688"/>
          <p14:tracePt t="5219" x="3402013" y="2027238"/>
          <p14:tracePt t="5252" x="3509963" y="2000250"/>
          <p14:tracePt t="5281" x="3589338" y="1990725"/>
          <p14:tracePt t="5310" x="3625850" y="1982788"/>
          <p14:tracePt t="5338" x="3652838" y="1982788"/>
          <p14:tracePt t="5364" x="3687763" y="1982788"/>
          <p14:tracePt t="5390" x="3724275" y="1990725"/>
          <p14:tracePt t="5414" x="3751263" y="2009775"/>
          <p14:tracePt t="5440" x="3795713" y="2036763"/>
          <p14:tracePt t="5448" x="3803650" y="2044700"/>
          <p14:tracePt t="5475" x="3840163" y="2081213"/>
          <p14:tracePt t="5509" x="3867150" y="2098675"/>
          <p14:tracePt t="5543" x="3902075" y="2125663"/>
          <p14:tracePt t="5572" x="3919538" y="2160588"/>
          <p14:tracePt t="5594" x="3938588" y="2197100"/>
          <p14:tracePt t="5619" x="3956050" y="2241550"/>
          <p14:tracePt t="5646" x="3965575" y="2295525"/>
          <p14:tracePt t="5671" x="3965575" y="2330450"/>
          <p14:tracePt t="5701" x="3965575" y="2374900"/>
          <p14:tracePt t="5727" x="3946525" y="2401888"/>
          <p14:tracePt t="5755" x="3894138" y="2438400"/>
          <p14:tracePt t="5774" x="3857625" y="2455863"/>
          <p14:tracePt t="5797" x="3813175" y="2473325"/>
          <p14:tracePt t="5823" x="3751263" y="2490788"/>
          <p14:tracePt t="5845" x="3714750" y="2500313"/>
          <p14:tracePt t="5870" x="3679825" y="2500313"/>
          <p14:tracePt t="5899" x="3633788" y="2500313"/>
          <p14:tracePt t="5933" x="3571875" y="2500313"/>
          <p14:tracePt t="5966" x="3517900" y="2500313"/>
          <p14:tracePt t="5998" x="3482975" y="2500313"/>
          <p14:tracePt t="6027" x="3446463" y="2500313"/>
          <p14:tracePt t="6057" x="3419475" y="2490788"/>
          <p14:tracePt t="6084" x="3402013" y="2482850"/>
          <p14:tracePt t="6116" x="3367088" y="2465388"/>
          <p14:tracePt t="6145" x="3348038" y="2446338"/>
          <p14:tracePt t="6174" x="3322638" y="2438400"/>
          <p14:tracePt t="6201" x="3313113" y="2419350"/>
          <p14:tracePt t="6228" x="3276600" y="2393950"/>
          <p14:tracePt t="6258" x="3251200" y="2339975"/>
          <p14:tracePt t="6290" x="3241675" y="2312988"/>
          <p14:tracePt t="6316" x="3224213" y="2286000"/>
          <p14:tracePt t="6341" x="3224213" y="2259013"/>
          <p14:tracePt t="6361" x="3224213" y="2241550"/>
          <p14:tracePt t="6382" x="3224213" y="2224088"/>
          <p14:tracePt t="6403" x="3224213" y="2205038"/>
          <p14:tracePt t="6422" x="3224213" y="2187575"/>
          <p14:tracePt t="6444" x="3224213" y="2179638"/>
          <p14:tracePt t="6473" x="3224213" y="2170113"/>
          <p14:tracePt t="6493" x="3224213" y="2143125"/>
          <p14:tracePt t="6513" x="3232150" y="2116138"/>
          <p14:tracePt t="6535" x="3251200" y="2108200"/>
          <p14:tracePt t="6561" x="3268663" y="2089150"/>
          <p14:tracePt t="6591" x="3313113" y="2071688"/>
          <p14:tracePt t="6620" x="3367088" y="2054225"/>
          <p14:tracePt t="6647" x="3438525" y="2044700"/>
          <p14:tracePt t="6676" x="3509963" y="2044700"/>
          <p14:tracePt t="6702" x="3562350" y="2036763"/>
          <p14:tracePt t="6731" x="3608388" y="2036763"/>
          <p14:tracePt t="6762" x="3643313" y="2036763"/>
          <p14:tracePt t="6789" x="3660775" y="2036763"/>
          <p14:tracePt t="6817" x="3679825" y="2036763"/>
          <p14:tracePt t="6844" x="3705225" y="2044700"/>
          <p14:tracePt t="6869" x="3724275" y="2054225"/>
          <p14:tracePt t="6893" x="3751263" y="2062163"/>
          <p14:tracePt t="6919" x="3768725" y="2081213"/>
          <p14:tracePt t="6945" x="3776663" y="2089150"/>
          <p14:tracePt t="6950" x="3786188" y="2089150"/>
          <p14:tracePt t="6981" x="3795713" y="2108200"/>
          <p14:tracePt t="7009" x="3795713" y="2116138"/>
          <p14:tracePt t="7075" x="3795713" y="2133600"/>
          <p14:tracePt t="7105" x="3776663" y="2170113"/>
          <p14:tracePt t="7136" x="3759200" y="2232025"/>
          <p14:tracePt t="7166" x="3741738" y="2295525"/>
          <p14:tracePt t="7200" x="3724275" y="2330450"/>
          <p14:tracePt t="7229" x="3724275" y="2347913"/>
          <p14:tracePt t="7255" x="3714750" y="2347913"/>
          <p14:tracePt t="7284" x="3697288" y="2374900"/>
          <p14:tracePt t="7313" x="3660775" y="2401888"/>
          <p14:tracePt t="7346" x="3616325" y="2438400"/>
          <p14:tracePt t="7372" x="3581400" y="2446338"/>
          <p14:tracePt t="7402" x="3517900" y="2465388"/>
          <p14:tracePt t="7433" x="3455988" y="2465388"/>
          <p14:tracePt t="7465" x="3411538" y="2465388"/>
          <p14:tracePt t="7495" x="3367088" y="2446338"/>
          <p14:tracePt t="7526" x="3330575" y="2419350"/>
          <p14:tracePt t="7561" x="3295650" y="2401888"/>
          <p14:tracePt t="7587" x="3286125" y="2393950"/>
          <p14:tracePt t="7612" x="3276600" y="2384425"/>
          <p14:tracePt t="7636" x="3268663" y="2374900"/>
          <p14:tracePt t="7656" x="3259138" y="2357438"/>
          <p14:tracePt t="7681" x="3241675" y="2330450"/>
          <p14:tracePt t="7707" x="3232150" y="2303463"/>
          <p14:tracePt t="7732" x="3224213" y="2295525"/>
          <p14:tracePt t="7759" x="3224213" y="2268538"/>
          <p14:tracePt t="7780" x="3224213" y="2251075"/>
          <p14:tracePt t="7799" x="3224213" y="2241550"/>
          <p14:tracePt t="7825" x="3224213" y="2214563"/>
          <p14:tracePt t="7845" x="3232150" y="2197100"/>
          <p14:tracePt t="7870" x="3241675" y="2179638"/>
          <p14:tracePt t="7892" x="3251200" y="2160588"/>
          <p14:tracePt t="7920" x="3276600" y="2143125"/>
          <p14:tracePt t="7943" x="3303588" y="2116138"/>
          <p14:tracePt t="7973" x="3367088" y="2089150"/>
          <p14:tracePt t="8000" x="3438525" y="2071688"/>
          <p14:tracePt t="8027" x="3490913" y="2071688"/>
          <p14:tracePt t="8061" x="3571875" y="2071688"/>
          <p14:tracePt t="8093" x="3616325" y="2071688"/>
          <p14:tracePt t="8125" x="3670300" y="2071688"/>
          <p14:tracePt t="8156" x="3714750" y="2081213"/>
          <p14:tracePt t="8184" x="3768725" y="2098675"/>
          <p14:tracePt t="8214" x="3795713" y="2108200"/>
          <p14:tracePt t="8241" x="3822700" y="2116138"/>
          <p14:tracePt t="8269" x="3840163" y="2133600"/>
          <p14:tracePt t="8303" x="3857625" y="2152650"/>
          <p14:tracePt t="8329" x="3867150" y="2179638"/>
          <p14:tracePt t="8355" x="3875088" y="2205038"/>
          <p14:tracePt t="8380" x="3875088" y="2214563"/>
          <p14:tracePt t="8403" x="3875088" y="2224088"/>
          <p14:tracePt t="8431" x="3857625" y="2276475"/>
          <p14:tracePt t="8436" x="3840163" y="2295525"/>
          <p14:tracePt t="8463" x="3813175" y="2322513"/>
          <p14:tracePt t="8495" x="3776663" y="2366963"/>
          <p14:tracePt t="8520" x="3759200" y="2374900"/>
          <p14:tracePt t="8555" x="3724275" y="2401888"/>
          <p14:tracePt t="8585" x="3679825" y="2428875"/>
          <p14:tracePt t="8617" x="3608388" y="2446338"/>
          <p14:tracePt t="8649" x="3509963" y="2455863"/>
          <p14:tracePt t="8678" x="3455988" y="2455863"/>
          <p14:tracePt t="8706" x="3411538" y="2455863"/>
          <p14:tracePt t="8734" x="3375025" y="2455863"/>
          <p14:tracePt t="8766" x="3330575" y="2446338"/>
          <p14:tracePt t="8795" x="3276600" y="2419350"/>
          <p14:tracePt t="8822" x="3241675" y="2393950"/>
          <p14:tracePt t="8849" x="3205163" y="2366963"/>
          <p14:tracePt t="8874" x="3187700" y="2322513"/>
          <p14:tracePt t="8899" x="3160713" y="2286000"/>
          <p14:tracePt t="8919" x="3160713" y="2268538"/>
          <p14:tracePt t="8945" x="3160713" y="2251075"/>
          <p14:tracePt t="8950" x="3160713" y="2241550"/>
          <p14:tracePt t="8995" x="3160713" y="2224088"/>
          <p14:tracePt t="9033" x="3160713" y="2214563"/>
          <p14:tracePt t="9055" x="3160713" y="2205038"/>
          <p14:tracePt t="9079" x="3187700" y="2170113"/>
          <p14:tracePt t="9099" x="3214688" y="2133600"/>
          <p14:tracePt t="9122" x="3232150" y="2116138"/>
          <p14:tracePt t="9146" x="3259138" y="2089150"/>
          <p14:tracePt t="9173" x="3286125" y="2071688"/>
          <p14:tracePt t="9197" x="3313113" y="2054225"/>
          <p14:tracePt t="9224" x="3375025" y="2036763"/>
          <p14:tracePt t="9253" x="3419475" y="2027238"/>
          <p14:tracePt t="9281" x="3482975" y="2027238"/>
          <p14:tracePt t="9311" x="3554413" y="2027238"/>
          <p14:tracePt t="9335" x="3589338" y="2027238"/>
          <p14:tracePt t="9359" x="3608388" y="2027238"/>
          <p14:tracePt t="9388" x="3625850" y="2027238"/>
          <p14:tracePt t="9411" x="3633788" y="2027238"/>
          <p14:tracePt t="9440" x="3652838" y="2044700"/>
          <p14:tracePt t="9470" x="3670300" y="2054225"/>
          <p14:tracePt t="9496" x="3687763" y="2071688"/>
          <p14:tracePt t="9521" x="3697288" y="2081213"/>
          <p14:tracePt t="9555" x="3714750" y="2108200"/>
          <p14:tracePt t="9584" x="3724275" y="2116138"/>
          <p14:tracePt t="9614" x="3741738" y="2133600"/>
          <p14:tracePt t="9647" x="3741738" y="2143125"/>
          <p14:tracePt t="9676" x="3741738" y="2160588"/>
          <p14:tracePt t="9710" x="3741738" y="2179638"/>
          <p14:tracePt t="9734" x="3741738" y="2187575"/>
          <p14:tracePt t="9764" x="3741738" y="2197100"/>
          <p14:tracePt t="9796" x="3741738" y="2205038"/>
          <p14:tracePt t="9822" x="3741738" y="2224088"/>
          <p14:tracePt t="9852" x="3732213" y="2232025"/>
          <p14:tracePt t="9886" x="3705225" y="2251075"/>
          <p14:tracePt t="9916" x="3679825" y="2268538"/>
          <p14:tracePt t="9951" x="3660775" y="2286000"/>
          <p14:tracePt t="9982" x="3643313" y="2303463"/>
          <p14:tracePt t="10041" x="3633788" y="2303463"/>
          <p14:tracePt t="10071" x="3625850" y="2303463"/>
          <p14:tracePt t="10100" x="3598863" y="2312988"/>
          <p14:tracePt t="10132" x="3544888" y="2330450"/>
          <p14:tracePt t="10167" x="3482975" y="2347913"/>
          <p14:tracePt t="10201" x="3446463" y="2347913"/>
          <p14:tracePt t="10230" x="3419475" y="2347913"/>
          <p14:tracePt t="10260" x="3394075" y="2347913"/>
          <p14:tracePt t="10289" x="3357563" y="2339975"/>
          <p14:tracePt t="10316" x="3330575" y="2330450"/>
          <p14:tracePt t="10345" x="3303588" y="2303463"/>
          <p14:tracePt t="10372" x="3286125" y="2286000"/>
          <p14:tracePt t="10394" x="3276600" y="2276475"/>
          <p14:tracePt t="10416" x="3259138" y="2268538"/>
          <p14:tracePt t="10441" x="3259138" y="2259013"/>
          <p14:tracePt t="10447" x="3251200" y="2259013"/>
          <p14:tracePt t="10471" x="3251200" y="2251075"/>
          <p14:tracePt t="10498" x="3241675" y="2232025"/>
          <p14:tracePt t="10548" x="3241675" y="2224088"/>
          <p14:tracePt t="10572" x="3241675" y="2214563"/>
          <p14:tracePt t="10590" x="3241675" y="2205038"/>
          <p14:tracePt t="10610" x="3241675" y="2197100"/>
          <p14:tracePt t="10630" x="3241675" y="2187575"/>
          <p14:tracePt t="10650" x="3259138" y="2170113"/>
          <p14:tracePt t="10673" x="3276600" y="2143125"/>
          <p14:tracePt t="10702" x="3340100" y="2098675"/>
          <p14:tracePt t="10725" x="3402013" y="2054225"/>
          <p14:tracePt t="10750" x="3465513" y="2027238"/>
          <p14:tracePt t="10777" x="3544888" y="2000250"/>
          <p14:tracePt t="10799" x="3589338" y="2000250"/>
          <p14:tracePt t="10824" x="3633788" y="2000250"/>
          <p14:tracePt t="10850" x="3670300" y="2000250"/>
          <p14:tracePt t="10873" x="3687763" y="2000250"/>
          <p14:tracePt t="10896" x="3705225" y="2009775"/>
          <p14:tracePt t="10919" x="3714750" y="2009775"/>
          <p14:tracePt t="10946" x="3732213" y="2027238"/>
          <p14:tracePt t="10971" x="3741738" y="2036763"/>
          <p14:tracePt t="10998" x="3751263" y="2054225"/>
          <p14:tracePt t="11022" x="3768725" y="2062163"/>
          <p14:tracePt t="11049" x="3776663" y="2071688"/>
          <p14:tracePt t="11077" x="3776663" y="2098675"/>
          <p14:tracePt t="11104" x="3776663" y="2116138"/>
          <p14:tracePt t="11132" x="3776663" y="2143125"/>
          <p14:tracePt t="11159" x="3768725" y="2170113"/>
          <p14:tracePt t="11184" x="3768725" y="2179638"/>
          <p14:tracePt t="11211" x="3768725" y="2197100"/>
          <p14:tracePt t="11238" x="3759200" y="2197100"/>
          <p14:tracePt t="11269" x="3741738" y="2232025"/>
          <p14:tracePt t="11295" x="3714750" y="2251075"/>
          <p14:tracePt t="11324" x="3660775" y="2295525"/>
          <p14:tracePt t="11351" x="3608388" y="2330450"/>
          <p14:tracePt t="11376" x="3571875" y="2339975"/>
          <p14:tracePt t="11402" x="3517900" y="2339975"/>
          <p14:tracePt t="11429" x="3509963" y="2339975"/>
          <p14:tracePt t="11433" x="3500438" y="2339975"/>
          <p14:tracePt t="11459" x="3490913" y="2339975"/>
          <p14:tracePt t="11486" x="3473450" y="2339975"/>
          <p14:tracePt t="11516" x="3419475" y="2330450"/>
          <p14:tracePt t="11542" x="3394075" y="2312988"/>
          <p14:tracePt t="11572" x="3367088" y="2303463"/>
          <p14:tracePt t="11596" x="3357563" y="2295525"/>
          <p14:tracePt t="11626" x="3340100" y="2286000"/>
          <p14:tracePt t="11647" x="3330575" y="2286000"/>
          <p14:tracePt t="11670" x="3322638" y="2276475"/>
          <p14:tracePt t="11718" x="3322638" y="2268538"/>
          <p14:tracePt t="11743" x="3313113" y="2259013"/>
          <p14:tracePt t="11771" x="3303588" y="2241550"/>
          <p14:tracePt t="11795" x="3286125" y="2224088"/>
          <p14:tracePt t="11817" x="3286125" y="2214563"/>
          <p14:tracePt t="11840" x="3286125" y="2205038"/>
          <p14:tracePt t="11861" x="3286125" y="2197100"/>
          <p14:tracePt t="11886" x="3286125" y="2187575"/>
          <p14:tracePt t="11910" x="3295650" y="2170113"/>
          <p14:tracePt t="11934" x="3303588" y="2152650"/>
          <p14:tracePt t="11938" x="3303588" y="2143125"/>
          <p14:tracePt t="11960" x="3313113" y="2133600"/>
          <p14:tracePt t="11979" x="3313113" y="2125663"/>
          <p14:tracePt t="12027" x="3313113" y="2116138"/>
          <p14:tracePt t="12052" x="3330575" y="2108200"/>
          <p14:tracePt t="12076" x="3348038" y="2098675"/>
          <p14:tracePt t="12100" x="3384550" y="2071688"/>
          <p14:tracePt t="12123" x="3429000" y="2044700"/>
          <p14:tracePt t="12149" x="3490913" y="2027238"/>
          <p14:tracePt t="12174" x="3581400" y="2017713"/>
          <p14:tracePt t="12197" x="3633788" y="2017713"/>
          <p14:tracePt t="12219" x="3660775" y="2017713"/>
          <p14:tracePt t="12242" x="3679825" y="2017713"/>
          <p14:tracePt t="12266" x="3697288" y="2017713"/>
          <p14:tracePt t="12294" x="3714750" y="2017713"/>
          <p14:tracePt t="12322" x="3732213" y="2027238"/>
          <p14:tracePt t="12344" x="3751263" y="2036763"/>
          <p14:tracePt t="12367" x="3768725" y="2044700"/>
          <p14:tracePt t="12389" x="3776663" y="2062163"/>
          <p14:tracePt t="12411" x="3795713" y="2071688"/>
          <p14:tracePt t="12438" x="3803650" y="2081213"/>
          <p14:tracePt t="12472" x="3813175" y="2089150"/>
          <p14:tracePt t="12498" x="3830638" y="2098675"/>
          <p14:tracePt t="12521" x="3830638" y="2108200"/>
          <p14:tracePt t="12546" x="3830638" y="2116138"/>
          <p14:tracePt t="12750" x="3875088" y="2152650"/>
          <p14:tracePt t="12775" x="4010025" y="2286000"/>
          <p14:tracePt t="12802" x="4187825" y="2455863"/>
          <p14:tracePt t="12831" x="4375150" y="2660650"/>
          <p14:tracePt t="12853" x="4465638" y="2795588"/>
          <p14:tracePt t="12868" x="4518025" y="2857500"/>
          <p14:tracePt t="12889" x="4554538" y="2928938"/>
          <p14:tracePt t="12908" x="4589463" y="2955925"/>
          <p14:tracePt t="12929" x="4643438" y="3017838"/>
          <p14:tracePt t="12935" x="4670425" y="3044825"/>
          <p14:tracePt t="12955" x="4724400" y="3125788"/>
          <p14:tracePt t="12973" x="4751388" y="3170238"/>
          <p14:tracePt t="12999" x="4795838" y="3232150"/>
          <p14:tracePt t="13022" x="4813300" y="3276600"/>
          <p14:tracePt t="13044" x="4830763" y="3303588"/>
          <p14:tracePt t="13065" x="4848225" y="3330575"/>
          <p14:tracePt t="13083" x="4848225" y="3340100"/>
          <p14:tracePt t="13109" x="4857750" y="3348038"/>
          <p14:tracePt t="13128" x="4857750" y="3357563"/>
          <p14:tracePt t="13152" x="4857750" y="3367088"/>
          <p14:tracePt t="13171" x="4857750" y="3375025"/>
          <p14:tracePt t="13193" x="4857750" y="3384550"/>
          <p14:tracePt t="13213" x="4857750" y="3394075"/>
          <p14:tracePt t="13265" x="4857750" y="3402013"/>
          <p14:tracePt t="13286" x="4857750" y="3411538"/>
          <p14:tracePt t="13309" x="4857750" y="3419475"/>
          <p14:tracePt t="13336" x="4803775" y="3438525"/>
          <p14:tracePt t="13361" x="4751388" y="3446463"/>
          <p14:tracePt t="13388" x="4697413" y="3446463"/>
          <p14:tracePt t="13412" x="4660900" y="3446463"/>
          <p14:tracePt t="13435" x="4625975" y="3446463"/>
          <p14:tracePt t="13467" x="4598988" y="3446463"/>
          <p14:tracePt t="13483" x="4581525" y="3429000"/>
          <p14:tracePt t="13505" x="4554538" y="3402013"/>
          <p14:tracePt t="13525" x="4545013" y="3394075"/>
          <p14:tracePt t="13546" x="4527550" y="3384550"/>
          <p14:tracePt t="13567" x="4518025" y="3375025"/>
          <p14:tracePt t="13589" x="4510088" y="3367088"/>
          <p14:tracePt t="13611" x="4510088" y="3348038"/>
          <p14:tracePt t="13633" x="4510088" y="3340100"/>
          <p14:tracePt t="13655" x="4510088" y="3330575"/>
          <p14:tracePt t="13676" x="4510088" y="3303588"/>
          <p14:tracePt t="13699" x="4510088" y="3259138"/>
          <p14:tracePt t="13721" x="4518025" y="3214688"/>
          <p14:tracePt t="13743" x="4527550" y="3197225"/>
          <p14:tracePt t="13765" x="4537075" y="3187700"/>
          <p14:tracePt t="13783" x="4545013" y="3170238"/>
          <p14:tracePt t="13807" x="4554538" y="3160713"/>
          <p14:tracePt t="13827" x="4572000" y="3152775"/>
          <p14:tracePt t="13849" x="4589463" y="3143250"/>
          <p14:tracePt t="13874" x="4633913" y="3125788"/>
          <p14:tracePt t="13897" x="4670425" y="3116263"/>
          <p14:tracePt t="13920" x="4697413" y="3116263"/>
          <p14:tracePt t="13938" x="4724400" y="3116263"/>
          <p14:tracePt t="13943" x="4732338" y="3116263"/>
          <p14:tracePt t="13961" x="4759325" y="3116263"/>
          <p14:tracePt t="13979" x="4795838" y="3116263"/>
          <p14:tracePt t="13999" x="4822825" y="3116263"/>
          <p14:tracePt t="14016" x="4840288" y="3116263"/>
          <p14:tracePt t="14035" x="4857750" y="3116263"/>
          <p14:tracePt t="14052" x="4867275" y="3125788"/>
          <p14:tracePt t="14073" x="4875213" y="3133725"/>
          <p14:tracePt t="14092" x="4884738" y="3143250"/>
          <p14:tracePt t="14114" x="4894263" y="3152775"/>
          <p14:tracePt t="14136" x="4919663" y="3187700"/>
          <p14:tracePt t="14159" x="4929188" y="3224213"/>
          <p14:tracePt t="14180" x="4929188" y="3259138"/>
          <p14:tracePt t="14207" x="4929188" y="3303588"/>
          <p14:tracePt t="14229" x="4929188" y="3313113"/>
          <p14:tracePt t="14253" x="4929188" y="3330575"/>
          <p14:tracePt t="14276" x="4929188" y="3357563"/>
          <p14:tracePt t="14301" x="4929188" y="3367088"/>
          <p14:tracePt t="14326" x="4929188" y="3394075"/>
          <p14:tracePt t="14347" x="4919663" y="3402013"/>
          <p14:tracePt t="14369" x="4919663" y="3411538"/>
          <p14:tracePt t="14391" x="4911725" y="3419475"/>
          <p14:tracePt t="14413" x="4875213" y="3438525"/>
          <p14:tracePt t="14436" x="4848225" y="3438525"/>
          <p14:tracePt t="14442" x="4840288" y="3438525"/>
          <p14:tracePt t="14466" x="4830763" y="3438525"/>
          <p14:tracePt t="14487" x="4822825" y="3438525"/>
          <p14:tracePt t="14509" x="4795838" y="3438525"/>
          <p14:tracePt t="14531" x="4768850" y="3438525"/>
          <p14:tracePt t="14557" x="4732338" y="3438525"/>
          <p14:tracePt t="14580" x="4697413" y="3438525"/>
          <p14:tracePt t="14604" x="4679950" y="3438525"/>
          <p14:tracePt t="14629" x="4652963" y="3438525"/>
          <p14:tracePt t="14655" x="4643438" y="3438525"/>
          <p14:tracePt t="14673" x="4633913" y="3438525"/>
          <p14:tracePt t="14717" x="4625975" y="3438525"/>
          <p14:tracePt t="14739" x="4616450" y="3429000"/>
          <p14:tracePt t="14762" x="4608513" y="3419475"/>
          <p14:tracePt t="14786" x="4608513" y="3402013"/>
          <p14:tracePt t="14810" x="4608513" y="3394075"/>
          <p14:tracePt t="14850" x="4589463" y="3375025"/>
          <p14:tracePt t="14873" x="4589463" y="3357563"/>
          <p14:tracePt t="14894" x="4589463" y="3348038"/>
          <p14:tracePt t="14916" x="4589463" y="3340100"/>
          <p14:tracePt t="14942" x="4589463" y="3330575"/>
          <p14:tracePt t="15245" x="4589463" y="3322638"/>
          <p14:tracePt t="15268" x="4589463" y="3313113"/>
          <p14:tracePt t="15291" x="4589463" y="3295650"/>
          <p14:tracePt t="15318" x="4589463" y="3259138"/>
          <p14:tracePt t="15340" x="4589463" y="3232150"/>
          <p14:tracePt t="15363" x="4589463" y="3214688"/>
          <p14:tracePt t="15387" x="4589463" y="3197225"/>
          <p14:tracePt t="15409" x="4589463" y="3187700"/>
          <p14:tracePt t="15434" x="4589463" y="3133725"/>
          <p14:tracePt t="15458" x="4589463" y="3108325"/>
          <p14:tracePt t="15480" x="4589463" y="3081338"/>
          <p14:tracePt t="15507" x="4589463" y="3062288"/>
          <p14:tracePt t="15549" x="4589463" y="3054350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365125" indent="-255588" algn="l" rtl="0" eaLnBrk="1" hangingPunct="1">
              <a:lnSpc>
                <a:spcPct val="90000"/>
              </a:lnSpc>
            </a:pPr>
            <a:r>
              <a:rPr lang="en-US" altLang="ar-SA" sz="2600" smtClean="0"/>
              <a:t>Also called a Probability density function. The probability is interpreted as "area under the curve."</a:t>
            </a:r>
          </a:p>
          <a:p>
            <a:pPr marL="365125" indent="-255588" algn="l" rtl="0" eaLnBrk="1" hangingPunct="1">
              <a:lnSpc>
                <a:spcPct val="90000"/>
              </a:lnSpc>
            </a:pPr>
            <a:r>
              <a:rPr lang="en-US" altLang="ar-SA" sz="2600" smtClean="0"/>
              <a:t>The random variable takes on an infinite # of values within a given interval</a:t>
            </a:r>
          </a:p>
          <a:p>
            <a:pPr marL="365125" indent="-255588" algn="l" rtl="0" eaLnBrk="1" hangingPunct="1">
              <a:lnSpc>
                <a:spcPct val="90000"/>
              </a:lnSpc>
            </a:pPr>
            <a:r>
              <a:rPr lang="en-US" altLang="ar-SA" sz="2600" smtClean="0"/>
              <a:t>The probability that X = any particular value is 0. Consequently, we talk about intervals. The probability is = to the area under the curve.</a:t>
            </a:r>
          </a:p>
          <a:p>
            <a:pPr marL="365125" indent="-255588" algn="l" rtl="0" eaLnBrk="1" hangingPunct="1">
              <a:lnSpc>
                <a:spcPct val="90000"/>
              </a:lnSpc>
            </a:pPr>
            <a:r>
              <a:rPr lang="en-US" altLang="ar-SA" sz="2600" smtClean="0"/>
              <a:t>The area under the whole curve = 1.</a:t>
            </a:r>
          </a:p>
          <a:p>
            <a:pPr marL="365125" indent="-255588" eaLnBrk="1" hangingPunct="1">
              <a:lnSpc>
                <a:spcPct val="90000"/>
              </a:lnSpc>
            </a:pPr>
            <a:endParaRPr lang="en-US" altLang="ar-SA" sz="2600" smtClean="0"/>
          </a:p>
        </p:txBody>
      </p:sp>
      <p:sp>
        <p:nvSpPr>
          <p:cNvPr id="14339" name="Slide Number Placeholder 3"/>
          <p:cNvSpPr txBox="1">
            <a:spLocks noGrp="1"/>
          </p:cNvSpPr>
          <p:nvPr/>
        </p:nvSpPr>
        <p:spPr bwMode="auto">
          <a:xfrm>
            <a:off x="8647113" y="6408738"/>
            <a:ext cx="36671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SzTx/>
              <a:buFontTx/>
              <a:buNone/>
            </a:pPr>
            <a:fld id="{DD09152A-F617-4EE2-8EE6-DFF9CC633743}" type="slidenum">
              <a:rPr lang="ar-SA" altLang="ar-SA" sz="1000">
                <a:latin typeface="Lucida Sans Unicode" panose="020B0602030504020204" pitchFamily="34" charset="0"/>
              </a:rPr>
              <a:pPr rtl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ar-SA" sz="1000">
              <a:latin typeface="Lucida Sans Unicode" panose="020B060203050402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extLst/>
        </p:spPr>
        <p:txBody>
          <a:bodyPr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rtl="0" eaLnBrk="1" fontAlgn="auto" hangingPunct="1">
              <a:spcAft>
                <a:spcPts val="0"/>
              </a:spcAft>
              <a:defRPr/>
            </a:pPr>
            <a:r>
              <a:rPr lang="en-US" sz="41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Normal Distribution</a:t>
            </a: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5">
            <p14:nvContentPartPr>
              <p14:cNvPr id="2" name="Ink 1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2437920" y="4848840"/>
              <a:ext cx="6384960" cy="1786320"/>
            </p14:xfrm>
          </p:contentPart>
        </mc:Choice>
        <mc:Fallback>
          <p:pic>
            <p:nvPicPr>
              <p:cNvPr id="2" name="Ink 1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28560" y="4839480"/>
                <a:ext cx="6403680" cy="180504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0976"/>
    </mc:Choice>
    <mc:Fallback>
      <p:transition spd="slow" advTm="1809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147" x="4589463" y="3044825"/>
          <p14:tracePt t="2165" x="4598988" y="3036888"/>
          <p14:tracePt t="2175" x="4660900" y="3027363"/>
          <p14:tracePt t="2194" x="4911725" y="3071813"/>
          <p14:tracePt t="2215" x="5537200" y="3500438"/>
          <p14:tracePt t="2236" x="6411913" y="4616450"/>
          <p14:tracePt t="2258" x="7116763" y="5813425"/>
          <p14:tracePt t="2298" x="7510463" y="6848475"/>
          <p14:tracePt t="2702" x="7018338" y="6848475"/>
          <p14:tracePt t="2715" x="6902450" y="6840538"/>
          <p14:tracePt t="2736" x="6661150" y="6769100"/>
          <p14:tracePt t="2777" x="6367463" y="6608763"/>
          <p14:tracePt t="2819" x="6099175" y="6357938"/>
          <p14:tracePt t="2862" x="5956300" y="6232525"/>
          <p14:tracePt t="2884" x="5911850" y="6205538"/>
          <p14:tracePt t="2902" x="5894388" y="6197600"/>
          <p14:tracePt t="2923" x="5867400" y="6180138"/>
          <p14:tracePt t="2944" x="5857875" y="6180138"/>
          <p14:tracePt t="2965" x="5848350" y="6180138"/>
          <p14:tracePt t="2988" x="5840413" y="6180138"/>
          <p14:tracePt t="3006" x="5822950" y="6180138"/>
          <p14:tracePt t="3027" x="5803900" y="6180138"/>
          <p14:tracePt t="3048" x="5776913" y="6180138"/>
          <p14:tracePt t="3069" x="5751513" y="6180138"/>
          <p14:tracePt t="3090" x="5741988" y="6180138"/>
          <p14:tracePt t="3112" x="5732463" y="6180138"/>
          <p14:tracePt t="3131" x="5724525" y="6180138"/>
          <p14:tracePt t="3152" x="5715000" y="6170613"/>
          <p14:tracePt t="68232" x="5715000" y="6161088"/>
          <p14:tracePt t="68268" x="5715000" y="6153150"/>
          <p14:tracePt t="68312" x="5724525" y="6143625"/>
          <p14:tracePt t="68365" x="5724525" y="6134100"/>
          <p14:tracePt t="68423" x="5724525" y="6126163"/>
          <p14:tracePt t="68430" x="5732463" y="6126163"/>
          <p14:tracePt t="68445" x="5732463" y="6116638"/>
          <p14:tracePt t="68511" x="5732463" y="6108700"/>
          <p14:tracePt t="68527" x="5741988" y="6108700"/>
          <p14:tracePt t="68535" x="5741988" y="6099175"/>
          <p14:tracePt t="68549" x="5751513" y="6099175"/>
          <p14:tracePt t="68569" x="5751513" y="6089650"/>
          <p14:tracePt t="68591" x="5751513" y="6072188"/>
          <p14:tracePt t="68612" x="5759450" y="6062663"/>
          <p14:tracePt t="68631" x="5768975" y="6054725"/>
          <p14:tracePt t="68652" x="5768975" y="6037263"/>
          <p14:tracePt t="68674" x="5768975" y="6018213"/>
          <p14:tracePt t="68681" x="5776913" y="6010275"/>
          <p14:tracePt t="68696" x="5776913" y="6000750"/>
          <p14:tracePt t="68719" x="5776913" y="5991225"/>
          <p14:tracePt t="68738" x="5786438" y="5956300"/>
          <p14:tracePt t="68757" x="5786438" y="5946775"/>
          <p14:tracePt t="68777" x="5786438" y="5929313"/>
          <p14:tracePt t="68799" x="5786438" y="5919788"/>
          <p14:tracePt t="68820" x="5795963" y="5902325"/>
          <p14:tracePt t="68842" x="5795963" y="5875338"/>
          <p14:tracePt t="68861" x="5795963" y="5857875"/>
          <p14:tracePt t="68881" x="5803900" y="5840413"/>
          <p14:tracePt t="68902" x="5803900" y="5830888"/>
          <p14:tracePt t="68944" x="5813425" y="5813425"/>
          <p14:tracePt t="68966" x="5813425" y="5803900"/>
          <p14:tracePt t="68986" x="5813425" y="5795963"/>
          <p14:tracePt t="69028" x="5822950" y="5795963"/>
          <p14:tracePt t="69048" x="5830888" y="5776913"/>
          <p14:tracePt t="69070" x="5840413" y="5759450"/>
          <p14:tracePt t="69092" x="5848350" y="5741988"/>
          <p14:tracePt t="69111" x="5857875" y="5741988"/>
          <p14:tracePt t="69132" x="5857875" y="5732463"/>
          <p14:tracePt t="69153" x="5857875" y="5724525"/>
          <p14:tracePt t="69173" x="5867400" y="5705475"/>
          <p14:tracePt t="69196" x="5884863" y="5697538"/>
          <p14:tracePt t="69215" x="5894388" y="5680075"/>
          <p14:tracePt t="69236" x="5902325" y="5661025"/>
          <p14:tracePt t="69257" x="5911850" y="5653088"/>
          <p14:tracePt t="69277" x="5919788" y="5634038"/>
          <p14:tracePt t="69298" x="5929313" y="5616575"/>
          <p14:tracePt t="69321" x="5946775" y="5599113"/>
          <p14:tracePt t="69340" x="5956300" y="5589588"/>
          <p14:tracePt t="69361" x="5965825" y="5581650"/>
          <p14:tracePt t="69381" x="5973763" y="5554663"/>
          <p14:tracePt t="69402" x="5991225" y="5537200"/>
          <p14:tracePt t="69425" x="6000750" y="5510213"/>
          <p14:tracePt t="69446" x="6010275" y="5491163"/>
          <p14:tracePt t="69465" x="6018213" y="5483225"/>
          <p14:tracePt t="69486" x="6018213" y="5473700"/>
          <p14:tracePt t="69538" x="6027738" y="5465763"/>
          <p14:tracePt t="69558" x="6037263" y="5456238"/>
          <p14:tracePt t="69571" x="6037263" y="5446713"/>
          <p14:tracePt t="69590" x="6045200" y="5438775"/>
          <p14:tracePt t="69612" x="6062663" y="5429250"/>
          <p14:tracePt t="69631" x="6072188" y="5419725"/>
          <p14:tracePt t="69653" x="6081713" y="5411788"/>
          <p14:tracePt t="69723" x="6089650" y="5411788"/>
          <p14:tracePt t="69735" x="6099175" y="5411788"/>
          <p14:tracePt t="69743" x="6099175" y="5402263"/>
          <p14:tracePt t="69759" x="6108700" y="5402263"/>
          <p14:tracePt t="69778" x="6116638" y="5394325"/>
          <p14:tracePt t="69801" x="6126163" y="5375275"/>
          <p14:tracePt t="69819" x="6134100" y="5375275"/>
          <p14:tracePt t="69840" x="6143625" y="5375275"/>
          <p14:tracePt t="69882" x="6153150" y="5367338"/>
          <p14:tracePt t="69903" x="6170613" y="5357813"/>
          <p14:tracePt t="69926" x="6188075" y="5340350"/>
          <p14:tracePt t="69944" x="6205538" y="5340350"/>
          <p14:tracePt t="69965" x="6224588" y="5330825"/>
          <p14:tracePt t="69986" x="6242050" y="5322888"/>
          <p14:tracePt t="70007" x="6269038" y="5303838"/>
          <p14:tracePt t="70028" x="6286500" y="5295900"/>
          <p14:tracePt t="70051" x="6313488" y="5276850"/>
          <p14:tracePt t="70070" x="6323013" y="5276850"/>
          <p14:tracePt t="70090" x="6348413" y="5268913"/>
          <p14:tracePt t="70111" x="6367463" y="5259388"/>
          <p14:tracePt t="70132" x="6384925" y="5241925"/>
          <p14:tracePt t="70154" x="6411913" y="5232400"/>
          <p14:tracePt t="70176" x="6429375" y="5224463"/>
          <p14:tracePt t="70195" x="6438900" y="5214938"/>
          <p14:tracePt t="70215" x="6465888" y="5205413"/>
          <p14:tracePt t="70236" x="6483350" y="5205413"/>
          <p14:tracePt t="70257" x="6500813" y="5197475"/>
          <p14:tracePt t="70279" x="6537325" y="5197475"/>
          <p14:tracePt t="70302" x="6581775" y="5197475"/>
          <p14:tracePt t="70320" x="6608763" y="5197475"/>
          <p14:tracePt t="70340" x="6661150" y="5197475"/>
          <p14:tracePt t="70361" x="6705600" y="5197475"/>
          <p14:tracePt t="70382" x="6742113" y="5197475"/>
          <p14:tracePt t="70405" x="6759575" y="5197475"/>
          <p14:tracePt t="70424" x="6777038" y="5205413"/>
          <p14:tracePt t="70445" x="6786563" y="5205413"/>
          <p14:tracePt t="70465" x="6804025" y="5214938"/>
          <p14:tracePt t="70486" x="6831013" y="5224463"/>
          <p14:tracePt t="70509" x="6867525" y="5232400"/>
          <p14:tracePt t="70527" x="6884988" y="5251450"/>
          <p14:tracePt t="70549" x="6938963" y="5276850"/>
          <p14:tracePt t="70570" x="6973888" y="5295900"/>
          <p14:tracePt t="70590" x="7010400" y="5303838"/>
          <p14:tracePt t="70611" x="7045325" y="5313363"/>
          <p14:tracePt t="70633" x="7081838" y="5340350"/>
          <p14:tracePt t="70652" x="7099300" y="5348288"/>
          <p14:tracePt t="70674" x="7134225" y="5367338"/>
          <p14:tracePt t="70695" x="7153275" y="5375275"/>
          <p14:tracePt t="70715" x="7170738" y="5394325"/>
          <p14:tracePt t="70736" x="7197725" y="5411788"/>
          <p14:tracePt t="70759" x="7215188" y="5419725"/>
          <p14:tracePt t="70778" x="7224713" y="5438775"/>
          <p14:tracePt t="70799" x="7251700" y="5465763"/>
          <p14:tracePt t="70819" x="7277100" y="5491163"/>
          <p14:tracePt t="70840" x="7296150" y="5518150"/>
          <p14:tracePt t="70862" x="7323138" y="5554663"/>
          <p14:tracePt t="70884" x="7348538" y="5599113"/>
          <p14:tracePt t="70902" x="7375525" y="5616575"/>
          <p14:tracePt t="70924" x="7419975" y="5670550"/>
          <p14:tracePt t="70944" x="7456488" y="5715000"/>
          <p14:tracePt t="70965" x="7491413" y="5759450"/>
          <p14:tracePt t="70987" x="7527925" y="5776913"/>
          <p14:tracePt t="71009" x="7545388" y="5803900"/>
          <p14:tracePt t="71027" x="7554913" y="5822950"/>
          <p14:tracePt t="71049" x="7581900" y="5848350"/>
          <p14:tracePt t="71069" x="7608888" y="5875338"/>
          <p14:tracePt t="71090" x="7634288" y="5894388"/>
          <p14:tracePt t="71113" x="7670800" y="5919788"/>
          <p14:tracePt t="71132" x="7697788" y="5946775"/>
          <p14:tracePt t="71152" x="7742238" y="5983288"/>
          <p14:tracePt t="71174" x="7786688" y="6027738"/>
          <p14:tracePt t="71179" x="7804150" y="6037263"/>
          <p14:tracePt t="71194" x="7840663" y="6072188"/>
          <p14:tracePt t="71216" x="7885113" y="6108700"/>
          <p14:tracePt t="71238" x="7920038" y="6134100"/>
          <p14:tracePt t="71257" x="7929563" y="6153150"/>
          <p14:tracePt t="71277" x="7956550" y="6170613"/>
          <p14:tracePt t="71298" x="7974013" y="6180138"/>
          <p14:tracePt t="71319" x="7991475" y="6188075"/>
          <p14:tracePt t="71340" x="8010525" y="6197600"/>
          <p14:tracePt t="71363" x="8027988" y="6197600"/>
          <p14:tracePt t="71381" x="8037513" y="6197600"/>
          <p14:tracePt t="71402" x="8045450" y="6197600"/>
          <p14:tracePt t="71423" x="8072438" y="6205538"/>
          <p14:tracePt t="71444" x="8089900" y="6205538"/>
          <p14:tracePt t="71466" x="8099425" y="6205538"/>
          <p14:tracePt t="71488" x="8108950" y="6205538"/>
          <p14:tracePt t="71506" x="8126413" y="6205538"/>
          <p14:tracePt t="71527" x="8134350" y="6205538"/>
          <p14:tracePt t="71548" x="8153400" y="6205538"/>
          <p14:tracePt t="71569" x="8170863" y="6205538"/>
          <p14:tracePt t="71591" x="8188325" y="6205538"/>
          <p14:tracePt t="71631" x="8197850" y="6205538"/>
          <p14:tracePt t="71653" x="8205788" y="6205538"/>
          <p14:tracePt t="71747" x="8197850" y="6205538"/>
          <p14:tracePt t="71754" x="8188325" y="6205538"/>
          <p14:tracePt t="71762" x="8180388" y="6205538"/>
          <p14:tracePt t="71777" x="8134350" y="6205538"/>
          <p14:tracePt t="71798" x="8072438" y="6205538"/>
          <p14:tracePt t="71819" x="8001000" y="6205538"/>
          <p14:tracePt t="71842" x="7920038" y="6205538"/>
          <p14:tracePt t="71861" x="7848600" y="6197600"/>
          <p14:tracePt t="71882" x="7769225" y="6180138"/>
          <p14:tracePt t="71902" x="7697788" y="6153150"/>
          <p14:tracePt t="71923" x="7643813" y="6126163"/>
          <p14:tracePt t="71944" x="7589838" y="6099175"/>
          <p14:tracePt t="71967" x="7537450" y="6054725"/>
          <p14:tracePt t="71986" x="7510463" y="6027738"/>
          <p14:tracePt t="72006" x="7446963" y="5991225"/>
          <p14:tracePt t="72027" x="7385050" y="5946775"/>
          <p14:tracePt t="72048" x="7323138" y="5911850"/>
          <p14:tracePt t="72070" x="7269163" y="5875338"/>
          <p14:tracePt t="72090" x="7242175" y="5848350"/>
          <p14:tracePt t="72111" x="7205663" y="5803900"/>
          <p14:tracePt t="72132" x="7153275" y="5751513"/>
          <p14:tracePt t="72152" x="7108825" y="5680075"/>
          <p14:tracePt t="72173" x="7072313" y="5626100"/>
          <p14:tracePt t="72195" x="7018338" y="5572125"/>
          <p14:tracePt t="72215" x="6973888" y="5537200"/>
          <p14:tracePt t="72236" x="6929438" y="5491163"/>
          <p14:tracePt t="72257" x="6884988" y="5456238"/>
          <p14:tracePt t="72277" x="6840538" y="5438775"/>
          <p14:tracePt t="72298" x="6796088" y="5411788"/>
          <p14:tracePt t="72321" x="6759575" y="5384800"/>
          <p14:tracePt t="72340" x="6732588" y="5375275"/>
          <p14:tracePt t="72361" x="6697663" y="5357813"/>
          <p14:tracePt t="72381" x="6634163" y="5348288"/>
          <p14:tracePt t="72402" x="6545263" y="5330825"/>
          <p14:tracePt t="72424" x="6465888" y="5330825"/>
          <p14:tracePt t="72446" x="6394450" y="5330825"/>
          <p14:tracePt t="72465" x="6340475" y="5340350"/>
          <p14:tracePt t="72487" x="6286500" y="5348288"/>
          <p14:tracePt t="72506" x="6215063" y="5375275"/>
          <p14:tracePt t="72527" x="6153150" y="5419725"/>
          <p14:tracePt t="72549" x="6089650" y="5456238"/>
          <p14:tracePt t="72570" x="6062663" y="5483225"/>
          <p14:tracePt t="72590" x="6027738" y="5518150"/>
          <p14:tracePt t="72611" x="5983288" y="5572125"/>
          <p14:tracePt t="72631" x="5946775" y="5634038"/>
          <p14:tracePt t="72652" x="5919788" y="5680075"/>
          <p14:tracePt t="72675" x="5884863" y="5732463"/>
          <p14:tracePt t="72682" x="5867400" y="5741988"/>
          <p14:tracePt t="72697" x="5848350" y="5776913"/>
          <p14:tracePt t="72715" x="5830888" y="5813425"/>
          <p14:tracePt t="72737" x="5803900" y="5848350"/>
          <p14:tracePt t="72757" x="5776913" y="5884863"/>
          <p14:tracePt t="72778" x="5751513" y="5938838"/>
          <p14:tracePt t="72799" x="5715000" y="5991225"/>
          <p14:tracePt t="72819" x="5688013" y="6027738"/>
          <p14:tracePt t="72839" x="5643563" y="6081713"/>
          <p14:tracePt t="72861" x="5599113" y="6116638"/>
          <p14:tracePt t="72881" x="5545138" y="6161088"/>
          <p14:tracePt t="72903" x="5483225" y="6197600"/>
          <p14:tracePt t="72926" x="5402263" y="6232525"/>
          <p14:tracePt t="72944" x="5322888" y="6269038"/>
          <p14:tracePt t="72965" x="5197475" y="6303963"/>
          <p14:tracePt t="72986" x="5089525" y="6340475"/>
          <p14:tracePt t="73006" x="5018088" y="6348413"/>
          <p14:tracePt t="73029" x="4956175" y="6367463"/>
          <p14:tracePt t="73050" x="4884738" y="6375400"/>
          <p14:tracePt t="73069" x="4848225" y="6375400"/>
          <p14:tracePt t="73090" x="4786313" y="6394450"/>
          <p14:tracePt t="73111" x="4732338" y="6394450"/>
          <p14:tracePt t="73131" x="4697413" y="6394450"/>
          <p14:tracePt t="73152" x="4687888" y="6394450"/>
          <p14:tracePt t="73175" x="4679950" y="6394450"/>
          <p14:tracePt t="73194" x="4670425" y="6394450"/>
          <p14:tracePt t="73826" x="4759325" y="6394450"/>
          <p14:tracePt t="73833" x="4902200" y="6394450"/>
          <p14:tracePt t="73840" x="5126038" y="6402388"/>
          <p14:tracePt t="73861" x="6018213" y="6446838"/>
          <p14:tracePt t="73882" x="6705600" y="6483350"/>
          <p14:tracePt t="73902" x="7751763" y="6491288"/>
          <p14:tracePt t="76862" x="8331200" y="6197600"/>
          <p14:tracePt t="76882" x="8348663" y="6143625"/>
          <p14:tracePt t="78548" x="0" y="0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bellcurv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38200"/>
            <a:ext cx="6934200" cy="418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>
              <a:spcBef>
                <a:spcPct val="0"/>
              </a:spcBef>
              <a:buClrTx/>
              <a:buSzTx/>
              <a:buFontTx/>
              <a:buNone/>
            </a:pPr>
            <a:fld id="{5827966F-FB7C-4142-8130-BF52947E68D6}" type="slidenum">
              <a:rPr lang="en-US" altLang="en-US" sz="1400" smtClean="0">
                <a:latin typeface="Arial" panose="020B0604020202020204" pitchFamily="34" charset="0"/>
              </a:rPr>
              <a:pPr rtl="0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400" smtClean="0">
              <a:latin typeface="Arial" panose="020B0604020202020204" pitchFamily="34" charset="0"/>
            </a:endParaRPr>
          </a:p>
        </p:txBody>
      </p:sp>
      <p:sp>
        <p:nvSpPr>
          <p:cNvPr id="1638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ar-SA" altLang="ar-SA" smtClean="0"/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6">
            <p14:nvContentPartPr>
              <p14:cNvPr id="2" name="Ink 1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4259520" y="4268520"/>
              <a:ext cx="2215080" cy="1054080"/>
            </p14:xfrm>
          </p:contentPart>
        </mc:Choice>
        <mc:Fallback>
          <p:pic>
            <p:nvPicPr>
              <p:cNvPr id="2" name="Ink 1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50160" y="4259160"/>
                <a:ext cx="2233800" cy="10728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441"/>
    </mc:Choice>
    <mc:Fallback>
      <p:transition spd="slow" advTm="194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7813"/>
            <a:ext cx="8686800" cy="1139825"/>
          </a:xfrm>
        </p:spPr>
        <p:txBody>
          <a:bodyPr/>
          <a:lstStyle/>
          <a:p>
            <a:pPr eaLnBrk="1" hangingPunct="1"/>
            <a:r>
              <a:rPr lang="en-US" altLang="en-US" sz="4000" b="1" smtClean="0"/>
              <a:t>Properties of a Normal Distribution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47813"/>
            <a:ext cx="8077200" cy="5334000"/>
          </a:xfrm>
        </p:spPr>
        <p:txBody>
          <a:bodyPr/>
          <a:lstStyle/>
          <a:p>
            <a:pPr marL="0" indent="0" algn="l" eaLnBrk="1" hangingPunct="1">
              <a:lnSpc>
                <a:spcPct val="80000"/>
              </a:lnSpc>
              <a:buFontTx/>
              <a:buNone/>
            </a:pPr>
            <a:r>
              <a:rPr lang="en-US" altLang="en-US" sz="3200" smtClean="0"/>
              <a:t>1.  It is symmetrical about </a:t>
            </a:r>
            <a:r>
              <a:rPr lang="en-US" altLang="en-US" sz="3200" smtClean="0">
                <a:latin typeface="Symbol" panose="05050102010706020507" pitchFamily="18" charset="2"/>
              </a:rPr>
              <a:t>m</a:t>
            </a:r>
            <a:r>
              <a:rPr lang="en-US" altLang="en-US" sz="3200" smtClean="0"/>
              <a:t> .</a:t>
            </a:r>
            <a:br>
              <a:rPr lang="en-US" altLang="en-US" sz="3200" smtClean="0"/>
            </a:br>
            <a:r>
              <a:rPr lang="en-US" altLang="en-US" sz="3200" smtClean="0"/>
              <a:t>2.  The mean, median and mode are all equal.</a:t>
            </a:r>
            <a:br>
              <a:rPr lang="en-US" altLang="en-US" sz="3200" smtClean="0"/>
            </a:br>
            <a:r>
              <a:rPr lang="en-US" altLang="en-US" sz="3200" smtClean="0"/>
              <a:t>3.  The total area under the curve above the x-axis is 1 square unit.  Therefore 50% is to the right of </a:t>
            </a:r>
            <a:r>
              <a:rPr lang="en-US" altLang="en-US" sz="3200" smtClean="0">
                <a:latin typeface="Symbol" panose="05050102010706020507" pitchFamily="18" charset="2"/>
              </a:rPr>
              <a:t>m </a:t>
            </a:r>
            <a:r>
              <a:rPr lang="en-US" altLang="en-US" sz="3200" smtClean="0"/>
              <a:t>and 50% is to the left of </a:t>
            </a:r>
            <a:r>
              <a:rPr lang="en-US" altLang="en-US" sz="3200" smtClean="0">
                <a:latin typeface="Symbol" panose="05050102010706020507" pitchFamily="18" charset="2"/>
              </a:rPr>
              <a:t>m</a:t>
            </a:r>
            <a:r>
              <a:rPr lang="en-US" altLang="en-US" sz="3200" smtClean="0"/>
              <a:t>.</a:t>
            </a:r>
            <a:br>
              <a:rPr lang="en-US" altLang="en-US" sz="3200" smtClean="0"/>
            </a:br>
            <a:r>
              <a:rPr lang="en-US" altLang="en-US" sz="3200" smtClean="0"/>
              <a:t>4.  Perpendiculars of:</a:t>
            </a:r>
            <a:br>
              <a:rPr lang="en-US" altLang="en-US" sz="3200" smtClean="0"/>
            </a:br>
            <a:r>
              <a:rPr lang="en-US" altLang="en-US" sz="3200" smtClean="0"/>
              <a:t>           ±1 </a:t>
            </a:r>
            <a:r>
              <a:rPr lang="en-US" altLang="en-US" sz="3200" smtClean="0">
                <a:latin typeface="Symbol" panose="05050102010706020507" pitchFamily="18" charset="2"/>
              </a:rPr>
              <a:t>s</a:t>
            </a:r>
            <a:r>
              <a:rPr lang="en-US" altLang="en-US" sz="3200" smtClean="0"/>
              <a:t> contain about 68%; </a:t>
            </a:r>
            <a:br>
              <a:rPr lang="en-US" altLang="en-US" sz="3200" smtClean="0"/>
            </a:br>
            <a:r>
              <a:rPr lang="en-US" altLang="en-US" sz="3200" smtClean="0"/>
              <a:t>           ±2 </a:t>
            </a:r>
            <a:r>
              <a:rPr lang="en-US" altLang="en-US" sz="3200" smtClean="0">
                <a:latin typeface="Symbol" panose="05050102010706020507" pitchFamily="18" charset="2"/>
              </a:rPr>
              <a:t>s</a:t>
            </a:r>
            <a:r>
              <a:rPr lang="en-US" altLang="en-US" sz="3200" smtClean="0"/>
              <a:t> contain about 95%;</a:t>
            </a:r>
            <a:br>
              <a:rPr lang="en-US" altLang="en-US" sz="3200" smtClean="0"/>
            </a:br>
            <a:r>
              <a:rPr lang="en-US" altLang="en-US" sz="3200" smtClean="0"/>
              <a:t>           ±3 </a:t>
            </a:r>
            <a:r>
              <a:rPr lang="en-US" altLang="en-US" sz="3200" smtClean="0">
                <a:latin typeface="Symbol" panose="05050102010706020507" pitchFamily="18" charset="2"/>
              </a:rPr>
              <a:t>s</a:t>
            </a:r>
            <a:r>
              <a:rPr lang="en-US" altLang="en-US" sz="3200" smtClean="0"/>
              <a:t> contain about 99.7%</a:t>
            </a:r>
            <a:br>
              <a:rPr lang="en-US" altLang="en-US" sz="3200" smtClean="0"/>
            </a:br>
            <a:r>
              <a:rPr lang="en-US" altLang="en-US" sz="3200" smtClean="0"/>
              <a:t>of the area under the curve.</a:t>
            </a:r>
          </a:p>
        </p:txBody>
      </p:sp>
      <p:sp>
        <p:nvSpPr>
          <p:cNvPr id="1843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>
              <a:spcBef>
                <a:spcPct val="0"/>
              </a:spcBef>
              <a:buClrTx/>
              <a:buSzTx/>
              <a:buFontTx/>
              <a:buNone/>
            </a:pPr>
            <a:fld id="{FF668D18-E8F7-49E3-9594-2777C9411BEB}" type="slidenum">
              <a:rPr lang="en-US" altLang="en-US" sz="1400" smtClean="0">
                <a:latin typeface="Arial" panose="020B0604020202020204" pitchFamily="34" charset="0"/>
              </a:rPr>
              <a:pPr rtl="0"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400" smtClean="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4">
            <p14:nvContentPartPr>
              <p14:cNvPr id="2" name="Ink 1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660960" y="4598640"/>
              <a:ext cx="6992280" cy="1464840"/>
            </p14:xfrm>
          </p:contentPart>
        </mc:Choice>
        <mc:Fallback>
          <p:pic>
            <p:nvPicPr>
              <p:cNvPr id="2" name="Ink 1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1600" y="4589280"/>
                <a:ext cx="7011000" cy="148356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3167"/>
    </mc:Choice>
    <mc:Fallback>
      <p:transition spd="slow" advTm="1031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 smtClean="0"/>
              <a:t>The normal distribution</a:t>
            </a:r>
          </a:p>
        </p:txBody>
      </p:sp>
      <p:pic>
        <p:nvPicPr>
          <p:cNvPr id="19459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1066800"/>
            <a:ext cx="8509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>
              <a:spcBef>
                <a:spcPct val="0"/>
              </a:spcBef>
              <a:buClrTx/>
              <a:buSzTx/>
              <a:buFontTx/>
              <a:buNone/>
            </a:pPr>
            <a:fld id="{539BC40F-B48A-4D3C-9322-784BC23F29E9}" type="slidenum">
              <a:rPr lang="en-US" altLang="en-US" sz="1400" smtClean="0">
                <a:latin typeface="Arial" panose="020B0604020202020204" pitchFamily="34" charset="0"/>
              </a:rPr>
              <a:pPr rtl="0"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400" smtClean="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5">
            <p14:nvContentPartPr>
              <p14:cNvPr id="2" name="Ink 1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759240" y="2759400"/>
              <a:ext cx="8028000" cy="2357640"/>
            </p14:xfrm>
          </p:contentPart>
        </mc:Choice>
        <mc:Fallback>
          <p:pic>
            <p:nvPicPr>
              <p:cNvPr id="2" name="Ink 1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9880" y="2750040"/>
                <a:ext cx="8046720" cy="237636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138"/>
    </mc:Choice>
    <mc:Fallback>
      <p:transition spd="slow" advTm="891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 smtClean="0"/>
              <a:t>The Standard Normal Distribution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 altLang="en-US" sz="3200" dirty="0" smtClean="0"/>
              <a:t>A </a:t>
            </a:r>
            <a:r>
              <a:rPr lang="en-US" altLang="en-US" sz="3200" b="1" i="1" u="sng" dirty="0" smtClean="0">
                <a:solidFill>
                  <a:schemeClr val="accent6">
                    <a:lumMod val="75000"/>
                  </a:schemeClr>
                </a:solidFill>
              </a:rPr>
              <a:t>normal distribution</a:t>
            </a:r>
            <a:r>
              <a:rPr lang="en-US" altLang="en-US" sz="3200" dirty="0" smtClean="0"/>
              <a:t> is determined by </a:t>
            </a:r>
            <a:r>
              <a:rPr lang="en-US" altLang="en-US" sz="3200" dirty="0" smtClean="0">
                <a:latin typeface="Symbol" pitchFamily="18" charset="2"/>
              </a:rPr>
              <a:t>m</a:t>
            </a:r>
            <a:r>
              <a:rPr lang="en-US" altLang="en-US" sz="3200" dirty="0" smtClean="0"/>
              <a:t> and </a:t>
            </a:r>
            <a:r>
              <a:rPr lang="en-US" altLang="en-US" sz="3200" dirty="0" smtClean="0">
                <a:latin typeface="Symbol" pitchFamily="18" charset="2"/>
              </a:rPr>
              <a:t>s</a:t>
            </a:r>
            <a:r>
              <a:rPr lang="en-US" altLang="en-US" sz="3200" dirty="0" smtClean="0"/>
              <a:t>.  This creates a family of distributions depending on whatever the values of </a:t>
            </a:r>
            <a:r>
              <a:rPr lang="en-US" altLang="en-US" sz="3200" dirty="0" smtClean="0">
                <a:latin typeface="Symbol" pitchFamily="18" charset="2"/>
              </a:rPr>
              <a:t>m</a:t>
            </a:r>
            <a:r>
              <a:rPr lang="en-US" altLang="en-US" sz="3200" dirty="0" smtClean="0"/>
              <a:t> and </a:t>
            </a:r>
            <a:r>
              <a:rPr lang="en-US" altLang="en-US" sz="3200" dirty="0" smtClean="0">
                <a:latin typeface="Symbol" pitchFamily="18" charset="2"/>
              </a:rPr>
              <a:t>s</a:t>
            </a:r>
            <a:r>
              <a:rPr lang="en-US" altLang="en-US" sz="3200" dirty="0" smtClean="0"/>
              <a:t> are.  </a:t>
            </a:r>
          </a:p>
          <a:p>
            <a:pPr algn="l" rtl="0" eaLnBrk="1" hangingPunct="1">
              <a:defRPr/>
            </a:pPr>
            <a:r>
              <a:rPr lang="en-US" altLang="en-US" sz="3200" dirty="0" smtClean="0"/>
              <a:t>The </a:t>
            </a:r>
            <a:r>
              <a:rPr lang="en-US" altLang="en-US" sz="3200" b="1" i="1" u="sng" dirty="0" smtClean="0">
                <a:solidFill>
                  <a:schemeClr val="accent6">
                    <a:lumMod val="75000"/>
                  </a:schemeClr>
                </a:solidFill>
              </a:rPr>
              <a:t>standard normal distribution</a:t>
            </a:r>
            <a:r>
              <a:rPr lang="en-US" altLang="en-US" sz="3200" dirty="0" smtClean="0"/>
              <a:t> has</a:t>
            </a:r>
          </a:p>
          <a:p>
            <a:pPr marL="0" indent="0" algn="l" rtl="0" eaLnBrk="1" hangingPunct="1">
              <a:buFontTx/>
              <a:buNone/>
              <a:defRPr/>
            </a:pPr>
            <a:r>
              <a:rPr lang="en-US" altLang="en-US" sz="3200" dirty="0" smtClean="0"/>
              <a:t>    </a:t>
            </a:r>
            <a:r>
              <a:rPr lang="en-US" altLang="en-US" sz="3200" dirty="0" smtClean="0">
                <a:latin typeface="Symbol" pitchFamily="18" charset="2"/>
              </a:rPr>
              <a:t>m</a:t>
            </a:r>
            <a:r>
              <a:rPr lang="en-US" altLang="en-US" sz="3200" dirty="0" smtClean="0"/>
              <a:t>=0 and </a:t>
            </a:r>
            <a:r>
              <a:rPr lang="en-US" altLang="en-US" sz="3200" dirty="0" smtClean="0">
                <a:latin typeface="Symbol" pitchFamily="18" charset="2"/>
              </a:rPr>
              <a:t>s</a:t>
            </a:r>
            <a:r>
              <a:rPr lang="en-US" altLang="en-US" sz="3200" dirty="0" smtClean="0"/>
              <a:t> =1.</a:t>
            </a:r>
          </a:p>
        </p:txBody>
      </p:sp>
      <p:sp>
        <p:nvSpPr>
          <p:cNvPr id="2048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>
              <a:spcBef>
                <a:spcPct val="0"/>
              </a:spcBef>
              <a:buClrTx/>
              <a:buSzTx/>
              <a:buFontTx/>
              <a:buNone/>
            </a:pPr>
            <a:fld id="{14CF753D-A84A-426B-90F9-8EEC7B304011}" type="slidenum">
              <a:rPr lang="en-US" altLang="en-US" sz="1400" smtClean="0">
                <a:latin typeface="Arial" panose="020B0604020202020204" pitchFamily="34" charset="0"/>
              </a:rPr>
              <a:pPr rtl="0"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400" smtClean="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4">
            <p14:nvContentPartPr>
              <p14:cNvPr id="2" name="Ink 1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-115920" y="732240"/>
              <a:ext cx="6536880" cy="5474160"/>
            </p14:xfrm>
          </p:contentPart>
        </mc:Choice>
        <mc:Fallback>
          <p:pic>
            <p:nvPicPr>
              <p:cNvPr id="2" name="Ink 1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25280" y="722880"/>
                <a:ext cx="6555600" cy="549288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3372"/>
    </mc:Choice>
    <mc:Fallback>
      <p:transition spd="slow" advTm="1433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 </a:t>
            </a:r>
            <a:r>
              <a:rPr lang="en-US" altLang="en-US" sz="8000" b="1" smtClean="0"/>
              <a:t>Standard Z Score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600200"/>
            <a:ext cx="8534400" cy="4419600"/>
          </a:xfrm>
        </p:spPr>
        <p:txBody>
          <a:bodyPr/>
          <a:lstStyle/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en-US" sz="3200" dirty="0" smtClean="0"/>
              <a:t>The </a:t>
            </a:r>
            <a:r>
              <a:rPr lang="en-US" altLang="en-US" sz="3200" b="1" i="1" u="sng" dirty="0" smtClean="0">
                <a:solidFill>
                  <a:schemeClr val="accent6">
                    <a:lumMod val="75000"/>
                  </a:schemeClr>
                </a:solidFill>
              </a:rPr>
              <a:t>standard z score</a:t>
            </a:r>
            <a:r>
              <a:rPr lang="en-US" altLang="en-US" sz="3200" dirty="0" smtClean="0"/>
              <a:t> is obtained by creating a variable z whose value is</a:t>
            </a:r>
          </a:p>
          <a:p>
            <a:pPr marL="0" indent="0" algn="l" rtl="0" eaLnBrk="1" hangingPunct="1">
              <a:lnSpc>
                <a:spcPct val="90000"/>
              </a:lnSpc>
              <a:buFontTx/>
              <a:buNone/>
              <a:defRPr/>
            </a:pPr>
            <a:endParaRPr lang="en-US" altLang="en-US" sz="3200" dirty="0" smtClean="0"/>
          </a:p>
          <a:p>
            <a:pPr algn="l" rtl="0" eaLnBrk="1" hangingPunct="1">
              <a:lnSpc>
                <a:spcPct val="90000"/>
              </a:lnSpc>
              <a:defRPr/>
            </a:pPr>
            <a:endParaRPr lang="en-US" altLang="en-US" sz="3200" dirty="0" smtClean="0"/>
          </a:p>
          <a:p>
            <a:pPr algn="l" rtl="0" eaLnBrk="1" hangingPunct="1">
              <a:lnSpc>
                <a:spcPct val="90000"/>
              </a:lnSpc>
              <a:defRPr/>
            </a:pPr>
            <a:endParaRPr lang="en-US" altLang="en-US" sz="3200" dirty="0" smtClean="0"/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en-US" sz="3200" dirty="0" smtClean="0"/>
              <a:t>Given the values of </a:t>
            </a:r>
            <a:r>
              <a:rPr lang="en-US" altLang="en-US" sz="3200" dirty="0" smtClean="0">
                <a:latin typeface="Symbol" pitchFamily="18" charset="2"/>
              </a:rPr>
              <a:t>m</a:t>
            </a:r>
            <a:r>
              <a:rPr lang="en-US" altLang="en-US" sz="3200" dirty="0" smtClean="0"/>
              <a:t> and </a:t>
            </a:r>
            <a:r>
              <a:rPr lang="en-US" altLang="en-US" sz="3200" dirty="0" smtClean="0">
                <a:latin typeface="Symbol" pitchFamily="18" charset="2"/>
              </a:rPr>
              <a:t>s</a:t>
            </a:r>
            <a:r>
              <a:rPr lang="en-US" altLang="en-US" sz="3200" dirty="0" smtClean="0"/>
              <a:t> we can convert a value of x to a value of z and find its probability using the table of normal curve areas.</a:t>
            </a:r>
          </a:p>
        </p:txBody>
      </p:sp>
      <p:pic>
        <p:nvPicPr>
          <p:cNvPr id="21508" name="Picture 5" descr="z-sco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819400"/>
            <a:ext cx="236220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>
              <a:spcBef>
                <a:spcPct val="0"/>
              </a:spcBef>
              <a:buClrTx/>
              <a:buSzTx/>
              <a:buFontTx/>
              <a:buNone/>
            </a:pPr>
            <a:fld id="{787DBED2-EF0C-49FF-A338-D8D0992EF4E1}" type="slidenum">
              <a:rPr lang="en-US" altLang="en-US" sz="1400" smtClean="0">
                <a:latin typeface="Arial" panose="020B0604020202020204" pitchFamily="34" charset="0"/>
              </a:rPr>
              <a:pPr rtl="0"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400" smtClean="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5">
            <p14:nvContentPartPr>
              <p14:cNvPr id="2" name="Ink 1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660960" y="2786040"/>
              <a:ext cx="7510320" cy="1072080"/>
            </p14:xfrm>
          </p:contentPart>
        </mc:Choice>
        <mc:Fallback>
          <p:pic>
            <p:nvPicPr>
              <p:cNvPr id="2" name="Ink 1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1600" y="2776680"/>
                <a:ext cx="7529040" cy="10908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4696"/>
    </mc:Choice>
    <mc:Fallback>
      <p:transition spd="slow" advTm="1346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049" x="7680325" y="5000625"/>
          <p14:tracePt t="10322" x="7589838" y="4938713"/>
          <p14:tracePt t="10332" x="7446963" y="4840288"/>
          <p14:tracePt t="10342" x="7296150" y="4705350"/>
          <p14:tracePt t="10362" x="6680200" y="4170363"/>
          <p14:tracePt t="10365" x="6446838" y="3956050"/>
          <p14:tracePt t="10383" x="6037263" y="3509963"/>
          <p14:tracePt t="10386" x="5822950" y="3303588"/>
          <p14:tracePt t="10404" x="5357813" y="2751138"/>
          <p14:tracePt t="10425" x="4956175" y="2125663"/>
          <p14:tracePt t="10468" x="4438650" y="1133475"/>
          <p14:tracePt t="10508" x="4340225" y="758825"/>
          <p14:tracePt t="10550" x="4348163" y="704850"/>
          <p14:tracePt t="10771" x="4357688" y="704850"/>
          <p14:tracePt t="10777" x="4375150" y="704850"/>
          <p14:tracePt t="10785" x="4394200" y="704850"/>
          <p14:tracePt t="10800" x="4419600" y="704850"/>
          <p14:tracePt t="10822" x="4465638" y="704850"/>
          <p14:tracePt t="10843" x="4500563" y="704850"/>
          <p14:tracePt t="10862" x="4545013" y="714375"/>
          <p14:tracePt t="10866" x="4572000" y="723900"/>
          <p14:tracePt t="10883" x="4643438" y="750888"/>
          <p14:tracePt t="10904" x="4759325" y="830263"/>
          <p14:tracePt t="10924" x="4848225" y="901700"/>
          <p14:tracePt t="10947" x="4911725" y="965200"/>
          <p14:tracePt t="10966" x="4956175" y="1009650"/>
          <p14:tracePt t="10969" x="4973638" y="1027113"/>
          <p14:tracePt t="10988" x="5000625" y="1062038"/>
          <p14:tracePt t="10991" x="5000625" y="1081088"/>
          <p14:tracePt t="11008" x="5018088" y="1108075"/>
          <p14:tracePt t="11029" x="5037138" y="1133475"/>
          <p14:tracePt t="11050" x="5045075" y="1152525"/>
          <p14:tracePt t="11072" x="5054600" y="1160463"/>
          <p14:tracePt t="11092" x="5054600" y="1169988"/>
          <p14:tracePt t="11112" x="5062538" y="1179513"/>
          <p14:tracePt t="11134" x="5081588" y="1196975"/>
          <p14:tracePt t="11154" x="5126038" y="1223963"/>
          <p14:tracePt t="11175" x="5143500" y="1231900"/>
          <p14:tracePt t="11198" x="5153025" y="1241425"/>
          <p14:tracePt t="11216" x="5160963" y="1241425"/>
          <p14:tracePt t="11237" x="5170488" y="1241425"/>
          <p14:tracePt t="11286" x="5170488" y="1250950"/>
          <p14:tracePt t="11301" x="5160963" y="1250950"/>
          <p14:tracePt t="11309" x="5160963" y="1258888"/>
          <p14:tracePt t="11322" x="5133975" y="1258888"/>
          <p14:tracePt t="11344" x="5099050" y="1258888"/>
          <p14:tracePt t="11362" x="5072063" y="1250950"/>
          <p14:tracePt t="11383" x="5027613" y="1223963"/>
          <p14:tracePt t="11404" x="4991100" y="1204913"/>
          <p14:tracePt t="11426" x="4946650" y="1187450"/>
          <p14:tracePt t="11447" x="4911725" y="1152525"/>
          <p14:tracePt t="11466" x="4884738" y="1125538"/>
          <p14:tracePt t="11470" x="4857750" y="1116013"/>
          <p14:tracePt t="11488" x="4830763" y="1081088"/>
          <p14:tracePt t="11494" x="4803775" y="1062038"/>
          <p14:tracePt t="11508" x="4776788" y="1027113"/>
          <p14:tracePt t="11529" x="4741863" y="955675"/>
          <p14:tracePt t="11550" x="4697413" y="893763"/>
          <p14:tracePt t="11571" x="4679950" y="857250"/>
          <p14:tracePt t="11573" x="4670425" y="839788"/>
          <p14:tracePt t="11591" x="4652963" y="776288"/>
          <p14:tracePt t="11612" x="4633913" y="704850"/>
          <p14:tracePt t="11633" x="4616450" y="652463"/>
          <p14:tracePt t="11654" x="4616450" y="615950"/>
          <p14:tracePt t="11676" x="4616450" y="581025"/>
          <p14:tracePt t="11696" x="4625975" y="544513"/>
          <p14:tracePt t="11698" x="4625975" y="527050"/>
          <p14:tracePt t="11716" x="4643438" y="490538"/>
          <p14:tracePt t="11737" x="4679950" y="419100"/>
          <p14:tracePt t="11758" x="4732338" y="366713"/>
          <p14:tracePt t="11779" x="4795838" y="312738"/>
          <p14:tracePt t="11803" x="4867275" y="268288"/>
          <p14:tracePt t="11820" x="4911725" y="250825"/>
          <p14:tracePt t="11824" x="4929188" y="241300"/>
          <p14:tracePt t="11842" x="4965700" y="231775"/>
          <p14:tracePt t="11862" x="5010150" y="214313"/>
          <p14:tracePt t="11883" x="5045075" y="204788"/>
          <p14:tracePt t="11905" x="5099050" y="204788"/>
          <p14:tracePt t="11927" x="5153025" y="204788"/>
          <p14:tracePt t="11946" x="5180013" y="204788"/>
          <p14:tracePt t="11949" x="5197475" y="223838"/>
          <p14:tracePt t="11966" x="5241925" y="231775"/>
          <p14:tracePt t="11987" x="5295900" y="276225"/>
          <p14:tracePt t="12008" x="5348288" y="339725"/>
          <p14:tracePt t="12030" x="5394325" y="401638"/>
          <p14:tracePt t="12052" x="5419725" y="465138"/>
          <p14:tracePt t="12071" x="5438775" y="500063"/>
          <p14:tracePt t="12074" x="5446713" y="527050"/>
          <p14:tracePt t="12091" x="5456238" y="561975"/>
          <p14:tracePt t="12112" x="5465763" y="625475"/>
          <p14:tracePt t="12133" x="5473700" y="669925"/>
          <p14:tracePt t="12155" x="5473700" y="704850"/>
          <p14:tracePt t="12175" x="5473700" y="731838"/>
          <p14:tracePt t="12178" x="5473700" y="750888"/>
          <p14:tracePt t="12196" x="5473700" y="776288"/>
          <p14:tracePt t="12199" x="5473700" y="803275"/>
          <p14:tracePt t="12217" x="5473700" y="839788"/>
          <p14:tracePt t="12237" x="5465763" y="874713"/>
          <p14:tracePt t="12258" x="5465763" y="884238"/>
          <p14:tracePt t="12280" x="5465763" y="893763"/>
          <p14:tracePt t="12300" x="5465763" y="911225"/>
          <p14:tracePt t="12321" x="5456238" y="928688"/>
          <p14:tracePt t="12324" x="5456238" y="938213"/>
          <p14:tracePt t="12342" x="5438775" y="946150"/>
          <p14:tracePt t="12362" x="5411788" y="990600"/>
          <p14:tracePt t="12384" x="5394325" y="1009650"/>
          <p14:tracePt t="12405" x="5384800" y="1017588"/>
          <p14:tracePt t="12425" x="5375275" y="1017588"/>
          <p14:tracePt t="12446" x="5367338" y="1017588"/>
          <p14:tracePt t="12467" x="5357813" y="1017588"/>
          <p14:tracePt t="12717" x="5348288" y="1027113"/>
          <p14:tracePt t="12722" x="5340350" y="1027113"/>
          <p14:tracePt t="12738" x="5330825" y="1036638"/>
          <p14:tracePt t="12760" x="5295900" y="1054100"/>
          <p14:tracePt t="12781" x="5241925" y="1081088"/>
          <p14:tracePt t="12800" x="5197475" y="1089025"/>
          <p14:tracePt t="12821" x="5153025" y="1116013"/>
          <p14:tracePt t="12862" x="5027613" y="1143000"/>
          <p14:tracePt t="12904" x="4973638" y="1152525"/>
          <p14:tracePt t="12906" x="4965700" y="1152525"/>
          <p14:tracePt t="12946" x="4884738" y="1169988"/>
          <p14:tracePt t="12967" x="4840288" y="1179513"/>
          <p14:tracePt t="12988" x="4822825" y="1187450"/>
          <p14:tracePt t="13011" x="4803775" y="1187450"/>
          <p14:tracePt t="13029" x="4795838" y="1187450"/>
          <p14:tracePt t="13050" x="4776788" y="1187450"/>
          <p14:tracePt t="13143" x="4768850" y="1187450"/>
          <p14:tracePt t="13150" x="4768850" y="1196975"/>
          <p14:tracePt t="13165" x="4759325" y="1196975"/>
          <p14:tracePt t="13254" x="4759325" y="1204913"/>
          <p14:tracePt t="13260" x="4751388" y="1204913"/>
          <p14:tracePt t="13279" x="4741863" y="1214438"/>
          <p14:tracePt t="13300" x="4741863" y="1223963"/>
          <p14:tracePt t="15706" x="4705350" y="1357313"/>
          <p14:tracePt t="15713" x="4652963" y="1571625"/>
          <p14:tracePt t="15721" x="4616450" y="1714500"/>
          <p14:tracePt t="15737" x="4562475" y="1990725"/>
          <p14:tracePt t="15758" x="4483100" y="2330450"/>
          <p14:tracePt t="15779" x="4446588" y="2473325"/>
          <p14:tracePt t="15780" x="4429125" y="2527300"/>
          <p14:tracePt t="15802" x="4402138" y="2608263"/>
          <p14:tracePt t="15841" x="4367213" y="2724150"/>
          <p14:tracePt t="15884" x="4232275" y="2911475"/>
          <p14:tracePt t="15930" x="4133850" y="3027363"/>
          <p14:tracePt t="15946" x="4116388" y="3044825"/>
          <p14:tracePt t="15966" x="4108450" y="3054350"/>
          <p14:tracePt t="15987" x="4098925" y="3071813"/>
          <p14:tracePt t="16008" x="4071938" y="3143250"/>
          <p14:tracePt t="16031" x="4044950" y="3214688"/>
          <p14:tracePt t="16051" x="4017963" y="3251200"/>
          <p14:tracePt t="16054" x="4017963" y="3259138"/>
          <p14:tracePt t="16070" x="3990975" y="3303588"/>
          <p14:tracePt t="16092" x="3973513" y="3348038"/>
          <p14:tracePt t="16112" x="3956050" y="3384550"/>
          <p14:tracePt t="16133" x="3938588" y="3411538"/>
          <p14:tracePt t="16156" x="3938588" y="3419475"/>
          <p14:tracePt t="16175" x="3938588" y="3429000"/>
          <p14:tracePt t="16196" x="3938588" y="3438525"/>
          <p14:tracePt t="16216" x="3938588" y="3446463"/>
          <p14:tracePt t="16244" x="3938588" y="3455988"/>
          <p14:tracePt t="16259" x="3929063" y="3455988"/>
          <p14:tracePt t="16281" x="3919538" y="3473450"/>
          <p14:tracePt t="16300" x="3911600" y="3490913"/>
          <p14:tracePt t="16321" x="3911600" y="3500438"/>
          <p14:tracePt t="16341" x="3911600" y="3509963"/>
          <p14:tracePt t="16362" x="3902075" y="3517900"/>
          <p14:tracePt t="16383" x="3894138" y="3517900"/>
          <p14:tracePt t="16406" x="3867150" y="3509963"/>
          <p14:tracePt t="16425" x="3857625" y="3500438"/>
          <p14:tracePt t="16446" x="3840163" y="3482975"/>
          <p14:tracePt t="16466" x="3813175" y="3438525"/>
          <p14:tracePt t="16487" x="3795713" y="3375025"/>
          <p14:tracePt t="16508" x="3795713" y="3322638"/>
          <p14:tracePt t="16531" x="3795713" y="3259138"/>
          <p14:tracePt t="16550" x="3803650" y="3232150"/>
          <p14:tracePt t="16571" x="3822700" y="3214688"/>
          <p14:tracePt t="16591" x="3840163" y="3197225"/>
          <p14:tracePt t="16612" x="3857625" y="3179763"/>
          <p14:tracePt t="16634" x="3867150" y="3170238"/>
          <p14:tracePt t="16654" x="3867150" y="3160713"/>
          <p14:tracePt t="16675" x="3875088" y="3152775"/>
          <p14:tracePt t="16679" x="3884613" y="3152775"/>
          <p14:tracePt t="16696" x="3902075" y="3143250"/>
          <p14:tracePt t="16716" x="3919538" y="3133725"/>
          <p14:tracePt t="16737" x="3946525" y="3116263"/>
          <p14:tracePt t="16759" x="3983038" y="3116263"/>
          <p14:tracePt t="16779" x="4010025" y="3116263"/>
          <p14:tracePt t="16782" x="4017963" y="3116263"/>
          <p14:tracePt t="16800" x="4044950" y="3116263"/>
          <p14:tracePt t="16821" x="4081463" y="3125788"/>
          <p14:tracePt t="16841" x="4098925" y="3143250"/>
          <p14:tracePt t="16862" x="4125913" y="3170238"/>
          <p14:tracePt t="16884" x="4143375" y="3205163"/>
          <p14:tracePt t="16904" x="4152900" y="3232150"/>
          <p14:tracePt t="16907" x="4152900" y="3251200"/>
          <p14:tracePt t="16925" x="4160838" y="3268663"/>
          <p14:tracePt t="16946" x="4160838" y="3295650"/>
          <p14:tracePt t="16966" x="4160838" y="3313113"/>
          <p14:tracePt t="16988" x="4160838" y="3322638"/>
          <p14:tracePt t="17011" x="4160838" y="3340100"/>
          <p14:tracePt t="17032" x="4152900" y="3348038"/>
          <p14:tracePt t="17050" x="4143375" y="3367088"/>
          <p14:tracePt t="17071" x="4125913" y="3384550"/>
          <p14:tracePt t="17091" x="4098925" y="3394075"/>
          <p14:tracePt t="17113" x="4081463" y="3402013"/>
          <p14:tracePt t="17136" x="4054475" y="3411538"/>
          <p14:tracePt t="17154" x="4027488" y="3411538"/>
          <p14:tracePt t="17157" x="4017963" y="3411538"/>
          <p14:tracePt t="17175" x="3990975" y="3411538"/>
          <p14:tracePt t="17196" x="3973513" y="3402013"/>
          <p14:tracePt t="17216" x="3956050" y="3384550"/>
          <p14:tracePt t="17238" x="3919538" y="3340100"/>
          <p14:tracePt t="17260" x="3894138" y="3276600"/>
          <p14:tracePt t="17279" x="3875088" y="3251200"/>
          <p14:tracePt t="17282" x="3867150" y="3232150"/>
          <p14:tracePt t="17300" x="3857625" y="3214688"/>
          <p14:tracePt t="17320" x="3848100" y="3179763"/>
          <p14:tracePt t="17341" x="3840163" y="3170238"/>
          <p14:tracePt t="17362" x="3840163" y="3152775"/>
          <p14:tracePt t="17386" x="3840163" y="3143250"/>
          <p14:tracePt t="17446" x="3840163" y="3133725"/>
          <p14:tracePt t="17570" x="3840163" y="3125788"/>
          <p14:tracePt t="17577" x="3840163" y="3116263"/>
          <p14:tracePt t="17591" x="3840163" y="3098800"/>
          <p14:tracePt t="18048" x="3867150" y="3098800"/>
          <p14:tracePt t="18056" x="3894138" y="3108325"/>
          <p14:tracePt t="18071" x="3929063" y="3125788"/>
          <p14:tracePt t="18092" x="3990975" y="3152775"/>
          <p14:tracePt t="18093" x="4017963" y="3160713"/>
          <p14:tracePt t="18112" x="4062413" y="3179763"/>
          <p14:tracePt t="18116" x="4081463" y="3187700"/>
          <p14:tracePt t="18133" x="4125913" y="3214688"/>
          <p14:tracePt t="18154" x="4187825" y="3259138"/>
          <p14:tracePt t="18196" x="4286250" y="3322638"/>
          <p14:tracePt t="18197" x="4295775" y="3322638"/>
          <p14:tracePt t="18237" x="4340225" y="3357563"/>
          <p14:tracePt t="18240" x="4348163" y="3367088"/>
          <p14:tracePt t="18279" x="4394200" y="3402013"/>
          <p14:tracePt t="18300" x="4429125" y="3446463"/>
          <p14:tracePt t="18321" x="4465638" y="3473450"/>
          <p14:tracePt t="18342" x="4491038" y="3500438"/>
          <p14:tracePt t="18362" x="4518025" y="3517900"/>
          <p14:tracePt t="18365" x="4527550" y="3517900"/>
          <p14:tracePt t="18383" x="4545013" y="3536950"/>
          <p14:tracePt t="18404" x="4581525" y="3562350"/>
          <p14:tracePt t="18425" x="4608513" y="3571875"/>
          <p14:tracePt t="18446" x="4616450" y="3589338"/>
          <p14:tracePt t="18468" x="4633913" y="3589338"/>
          <p14:tracePt t="18492" x="4643438" y="3589338"/>
          <p14:tracePt t="18508" x="4652963" y="3589338"/>
          <p14:tracePt t="18530" x="4679950" y="3589338"/>
          <p14:tracePt t="18550" x="4697413" y="3589338"/>
          <p14:tracePt t="18572" x="4714875" y="3589338"/>
          <p14:tracePt t="18592" x="4714875" y="3581400"/>
          <p14:tracePt t="18612" x="4732338" y="3581400"/>
          <p14:tracePt t="18633" x="4751388" y="3571875"/>
          <p14:tracePt t="18655" x="4759325" y="3562350"/>
          <p14:tracePt t="18675" x="4768850" y="3562350"/>
          <p14:tracePt t="18697" x="4776788" y="3562350"/>
          <p14:tracePt t="18719" x="4786313" y="3562350"/>
          <p14:tracePt t="18749" x="4795838" y="3562350"/>
          <p14:tracePt t="18758" x="4803775" y="3554413"/>
          <p14:tracePt t="18785" x="4803775" y="3544888"/>
          <p14:tracePt t="18800" x="4813300" y="3544888"/>
          <p14:tracePt t="18822" x="4822825" y="3527425"/>
          <p14:tracePt t="18841" x="4822825" y="3509963"/>
          <p14:tracePt t="18862" x="4822825" y="3490913"/>
          <p14:tracePt t="18883" x="4830763" y="3465513"/>
          <p14:tracePt t="18904" x="4840288" y="3446463"/>
          <p14:tracePt t="18925" x="4840288" y="3429000"/>
          <p14:tracePt t="18947" x="4840288" y="3402013"/>
          <p14:tracePt t="18967" x="4840288" y="3394075"/>
          <p14:tracePt t="18987" x="4840288" y="3367088"/>
          <p14:tracePt t="19008" x="4840288" y="3357563"/>
          <p14:tracePt t="19029" x="4840288" y="3348038"/>
          <p14:tracePt t="19051" x="4840288" y="3330575"/>
          <p14:tracePt t="19073" x="4830763" y="3322638"/>
          <p14:tracePt t="19091" x="4822825" y="3313113"/>
          <p14:tracePt t="19094" x="4822825" y="3303588"/>
          <p14:tracePt t="19113" x="4813300" y="3295650"/>
          <p14:tracePt t="19133" x="4803775" y="3286125"/>
          <p14:tracePt t="19154" x="4786313" y="3268663"/>
          <p14:tracePt t="19175" x="4768850" y="3251200"/>
          <p14:tracePt t="19198" x="4759325" y="3241675"/>
          <p14:tracePt t="19216" x="4759325" y="3232150"/>
          <p14:tracePt t="19237" x="4741863" y="3224213"/>
          <p14:tracePt t="19258" x="4732338" y="3214688"/>
          <p14:tracePt t="19279" x="4724400" y="3205163"/>
          <p14:tracePt t="19301" x="4714875" y="3197225"/>
          <p14:tracePt t="19310" x="4705350" y="3187700"/>
          <p14:tracePt t="19331" x="4697413" y="3187700"/>
          <p14:tracePt t="19345" x="4697413" y="3179763"/>
          <p14:tracePt t="19362" x="4687888" y="3179763"/>
          <p14:tracePt t="19383" x="4670425" y="3170238"/>
          <p14:tracePt t="19405" x="4660900" y="3170238"/>
          <p14:tracePt t="19427" x="4643438" y="3170238"/>
          <p14:tracePt t="19448" x="4616450" y="3170238"/>
          <p14:tracePt t="19467" x="4598988" y="3179763"/>
          <p14:tracePt t="19487" x="4581525" y="3179763"/>
          <p14:tracePt t="19508" x="4572000" y="3187700"/>
          <p14:tracePt t="19529" x="4562475" y="3187700"/>
          <p14:tracePt t="19551" x="4554538" y="3187700"/>
          <p14:tracePt t="19571" x="4554538" y="3197225"/>
          <p14:tracePt t="19592" x="4537075" y="3205163"/>
          <p14:tracePt t="19612" x="4527550" y="3224213"/>
          <p14:tracePt t="19633" x="4527550" y="3251200"/>
          <p14:tracePt t="19654" x="4527550" y="3268663"/>
          <p14:tracePt t="19655" x="4527550" y="3276600"/>
          <p14:tracePt t="19677" x="4527550" y="3303588"/>
          <p14:tracePt t="19695" x="4527550" y="3322638"/>
          <p14:tracePt t="19699" x="4527550" y="3330575"/>
          <p14:tracePt t="19716" x="4527550" y="3357563"/>
          <p14:tracePt t="19737" x="4537075" y="3394075"/>
          <p14:tracePt t="19758" x="4554538" y="3419475"/>
          <p14:tracePt t="19780" x="4554538" y="3438525"/>
          <p14:tracePt t="19802" x="4562475" y="3446463"/>
          <p14:tracePt t="19820" x="4572000" y="3455988"/>
          <p14:tracePt t="19876" x="4581525" y="3455988"/>
          <p14:tracePt t="19883" x="4589463" y="3455988"/>
          <p14:tracePt t="19898" x="4598988" y="3455988"/>
          <p14:tracePt t="19912" x="4608513" y="3455988"/>
          <p14:tracePt t="19926" x="4625975" y="3446463"/>
          <p14:tracePt t="19946" x="4643438" y="3438525"/>
          <p14:tracePt t="19966" x="4670425" y="3411538"/>
          <p14:tracePt t="19987" x="4697413" y="3384550"/>
          <p14:tracePt t="20008" x="4705350" y="3375025"/>
          <p14:tracePt t="20030" x="4724400" y="3367088"/>
          <p14:tracePt t="20050" x="4732338" y="3357563"/>
          <p14:tracePt t="20096" x="4741863" y="3357563"/>
          <p14:tracePt t="20178" x="4741863" y="3367088"/>
          <p14:tracePt t="20185" x="4741863" y="3384550"/>
          <p14:tracePt t="20195" x="4741863" y="3402013"/>
          <p14:tracePt t="20216" x="4741863" y="3517900"/>
          <p14:tracePt t="20237" x="4732338" y="3643313"/>
          <p14:tracePt t="20258" x="4714875" y="3786188"/>
          <p14:tracePt t="20281" x="4687888" y="3894138"/>
          <p14:tracePt t="20300" x="4670425" y="3929063"/>
          <p14:tracePt t="20305" x="4670425" y="3946525"/>
          <p14:tracePt t="20310" x="4660900" y="3973513"/>
          <p14:tracePt t="20321" x="4643438" y="3983038"/>
          <p14:tracePt t="20341" x="4608513" y="4037013"/>
          <p14:tracePt t="20362" x="4572000" y="4089400"/>
          <p14:tracePt t="20383" x="4518025" y="4125913"/>
          <p14:tracePt t="20405" x="4491038" y="4143375"/>
          <p14:tracePt t="20425" x="4483100" y="4152900"/>
          <p14:tracePt t="20446" x="4473575" y="4160838"/>
          <p14:tracePt t="20466" x="4456113" y="4170363"/>
          <p14:tracePt t="20487" x="4438650" y="4179888"/>
          <p14:tracePt t="20509" x="4429125" y="4179888"/>
          <p14:tracePt t="20531" x="4411663" y="4179888"/>
          <p14:tracePt t="20550" x="4402138" y="4179888"/>
          <p14:tracePt t="20571" x="4384675" y="4179888"/>
          <p14:tracePt t="20591" x="4367213" y="4170363"/>
          <p14:tracePt t="20612" x="4340225" y="4133850"/>
          <p14:tracePt t="20634" x="4295775" y="4062413"/>
          <p14:tracePt t="20656" x="4276725" y="3990975"/>
          <p14:tracePt t="20675" x="4259263" y="3965575"/>
          <p14:tracePt t="20678" x="4259263" y="3956050"/>
          <p14:tracePt t="20696" x="4259263" y="3938588"/>
          <p14:tracePt t="20717" x="4259263" y="3919538"/>
          <p14:tracePt t="20737" x="4259263" y="3902075"/>
          <p14:tracePt t="20759" x="4276725" y="3884613"/>
          <p14:tracePt t="20781" x="4295775" y="3867150"/>
          <p14:tracePt t="20800" x="4330700" y="3857625"/>
          <p14:tracePt t="20822" x="4375150" y="3840163"/>
          <p14:tracePt t="20827" x="4384675" y="3830638"/>
          <p14:tracePt t="20842" x="4411663" y="3830638"/>
          <p14:tracePt t="20862" x="4429125" y="3830638"/>
          <p14:tracePt t="20885" x="4456113" y="3830638"/>
          <p14:tracePt t="20904" x="4465638" y="3830638"/>
          <p14:tracePt t="20925" x="4473575" y="3848100"/>
          <p14:tracePt t="20946" x="4483100" y="3884613"/>
          <p14:tracePt t="20966" x="4500563" y="3938588"/>
          <p14:tracePt t="20988" x="4500563" y="3973513"/>
          <p14:tracePt t="21010" x="4500563" y="3983038"/>
          <p14:tracePt t="21029" x="4500563" y="3990975"/>
          <p14:tracePt t="21062" x="4491038" y="4000500"/>
          <p14:tracePt t="21076" x="4483100" y="4010025"/>
          <p14:tracePt t="21092" x="4456113" y="4010025"/>
          <p14:tracePt t="21113" x="4411663" y="4010025"/>
          <p14:tracePt t="21136" x="4375150" y="4010025"/>
          <p14:tracePt t="21154" x="4357688" y="4010025"/>
          <p14:tracePt t="21157" x="4348163" y="4010025"/>
          <p14:tracePt t="21175" x="4340225" y="4010025"/>
          <p14:tracePt t="21196" x="4313238" y="4010025"/>
          <p14:tracePt t="21216" x="4295775" y="4010025"/>
          <p14:tracePt t="21237" x="4286250" y="4000500"/>
          <p14:tracePt t="21658" x="4268788" y="4000500"/>
          <p14:tracePt t="21666" x="4232275" y="3983038"/>
          <p14:tracePt t="21675" x="4205288" y="3983038"/>
          <p14:tracePt t="21696" x="4125913" y="3946525"/>
          <p14:tracePt t="21717" x="4071938" y="3929063"/>
          <p14:tracePt t="21718" x="4054475" y="3919538"/>
          <p14:tracePt t="21739" x="3983038" y="3894138"/>
          <p14:tracePt t="21758" x="3911600" y="3875088"/>
          <p14:tracePt t="21761" x="3884613" y="3867150"/>
          <p14:tracePt t="21800" x="3768725" y="3830638"/>
          <p14:tracePt t="21842" x="3660775" y="3830638"/>
          <p14:tracePt t="21883" x="3571875" y="3840163"/>
          <p14:tracePt t="21886" x="3562350" y="3840163"/>
          <p14:tracePt t="21904" x="3544888" y="3840163"/>
          <p14:tracePt t="21925" x="3527425" y="3840163"/>
          <p14:tracePt t="21945" x="3517900" y="3840163"/>
          <p14:tracePt t="21967" x="3509963" y="3840163"/>
          <p14:tracePt t="21989" x="3490913" y="3840163"/>
          <p14:tracePt t="22011" x="3482975" y="3840163"/>
          <p14:tracePt t="22029" x="3473450" y="3848100"/>
          <p14:tracePt t="22050" x="3446463" y="3857625"/>
          <p14:tracePt t="22070" x="3438525" y="3867150"/>
          <p14:tracePt t="22092" x="3429000" y="3875088"/>
          <p14:tracePt t="22115" x="3419475" y="3884613"/>
          <p14:tracePt t="22133" x="3419475" y="3894138"/>
          <p14:tracePt t="22154" x="3411538" y="3902075"/>
          <p14:tracePt t="22175" x="3411538" y="3911600"/>
          <p14:tracePt t="22195" x="3411538" y="3919538"/>
          <p14:tracePt t="24236" x="3411538" y="3929063"/>
          <p14:tracePt t="24244" x="3419475" y="3946525"/>
          <p14:tracePt t="24258" x="3438525" y="3990975"/>
          <p14:tracePt t="24279" x="3438525" y="4017963"/>
          <p14:tracePt t="24280" x="3438525" y="4037013"/>
          <p14:tracePt t="24300" x="3429000" y="4071938"/>
          <p14:tracePt t="24303" x="3429000" y="4081463"/>
          <p14:tracePt t="24320" x="3402013" y="4108450"/>
          <p14:tracePt t="24341" x="3303588" y="4170363"/>
          <p14:tracePt t="24383" x="3062288" y="4197350"/>
          <p14:tracePt t="24425" x="2874963" y="4170363"/>
          <p14:tracePt t="24430" x="2840038" y="4160838"/>
          <p14:tracePt t="24467" x="2705100" y="4089400"/>
          <p14:tracePt t="24487" x="2652713" y="4054475"/>
          <p14:tracePt t="24509" x="2598738" y="4027488"/>
          <p14:tracePt t="24530" x="2562225" y="4000500"/>
          <p14:tracePt t="24550" x="2536825" y="3983038"/>
          <p14:tracePt t="24552" x="2527300" y="3973513"/>
          <p14:tracePt t="24571" x="2500313" y="3938588"/>
          <p14:tracePt t="24592" x="2455863" y="3884613"/>
          <p14:tracePt t="24612" x="2393950" y="3795713"/>
          <p14:tracePt t="24634" x="2339975" y="3705225"/>
          <p14:tracePt t="24656" x="2295525" y="3633788"/>
          <p14:tracePt t="24675" x="2286000" y="3589338"/>
          <p14:tracePt t="24678" x="2268538" y="3562350"/>
          <p14:tracePt t="24696" x="2259013" y="3536950"/>
          <p14:tracePt t="24700" x="2259013" y="3517900"/>
          <p14:tracePt t="24717" x="2251075" y="3482975"/>
          <p14:tracePt t="24737" x="2241550" y="3429000"/>
          <p14:tracePt t="24759" x="2241550" y="3357563"/>
          <p14:tracePt t="24781" x="2259013" y="3295650"/>
          <p14:tracePt t="24800" x="2276475" y="3259138"/>
          <p14:tracePt t="24803" x="2295525" y="3241675"/>
          <p14:tracePt t="24821" x="2322513" y="3205163"/>
          <p14:tracePt t="24842" x="2384425" y="3152775"/>
          <p14:tracePt t="24862" x="2482850" y="3089275"/>
          <p14:tracePt t="24884" x="2608263" y="3027363"/>
          <p14:tracePt t="24906" x="2751138" y="2955925"/>
          <p14:tracePt t="24925" x="2840038" y="2919413"/>
          <p14:tracePt t="24929" x="2894013" y="2901950"/>
          <p14:tracePt t="24947" x="2990850" y="2884488"/>
          <p14:tracePt t="24966" x="3170238" y="2847975"/>
          <p14:tracePt t="24987" x="3367088" y="2830513"/>
          <p14:tracePt t="25009" x="3509963" y="2830513"/>
          <p14:tracePt t="25029" x="3625850" y="2830513"/>
          <p14:tracePt t="25032" x="3697288" y="2830513"/>
          <p14:tracePt t="25050" x="3822700" y="2830513"/>
          <p14:tracePt t="25055" x="3884613" y="2840038"/>
          <p14:tracePt t="25071" x="3990975" y="2840038"/>
          <p14:tracePt t="25092" x="4160838" y="2847975"/>
          <p14:tracePt t="25112" x="4330700" y="2867025"/>
          <p14:tracePt t="25135" x="4456113" y="2867025"/>
          <p14:tracePt t="25156" x="4537075" y="2867025"/>
          <p14:tracePt t="25175" x="4589463" y="2874963"/>
          <p14:tracePt t="25196" x="4670425" y="2894013"/>
          <p14:tracePt t="25216" x="4741863" y="2894013"/>
          <p14:tracePt t="25237" x="4840288" y="2911475"/>
          <p14:tracePt t="25259" x="4919663" y="2928938"/>
          <p14:tracePt t="25279" x="4973638" y="2938463"/>
          <p14:tracePt t="25282" x="5000625" y="2955925"/>
          <p14:tracePt t="25300" x="5045075" y="2973388"/>
          <p14:tracePt t="25320" x="5126038" y="3017838"/>
          <p14:tracePt t="25341" x="5187950" y="3054350"/>
          <p14:tracePt t="25363" x="5224463" y="3071813"/>
          <p14:tracePt t="25364" x="5241925" y="3089275"/>
          <p14:tracePt t="25385" x="5303838" y="3160713"/>
          <p14:tracePt t="25404" x="5367338" y="3224213"/>
          <p14:tracePt t="25406" x="5375275" y="3241675"/>
          <p14:tracePt t="25425" x="5411788" y="3286125"/>
          <p14:tracePt t="25446" x="5446713" y="3330575"/>
          <p14:tracePt t="25466" x="5465763" y="3367088"/>
          <p14:tracePt t="25488" x="5473700" y="3429000"/>
          <p14:tracePt t="25510" x="5473700" y="3509963"/>
          <p14:tracePt t="25529" x="5465763" y="3562350"/>
          <p14:tracePt t="25532" x="5446713" y="3589338"/>
          <p14:tracePt t="25550" x="5419725" y="3652838"/>
          <p14:tracePt t="25571" x="5367338" y="3714750"/>
          <p14:tracePt t="25591" x="5276850" y="3786188"/>
          <p14:tracePt t="25613" x="5197475" y="3840163"/>
          <p14:tracePt t="25635" x="5116513" y="3884613"/>
          <p14:tracePt t="25654" x="5045075" y="3919538"/>
          <p14:tracePt t="25657" x="5010150" y="3938588"/>
          <p14:tracePt t="25675" x="4929188" y="3973513"/>
          <p14:tracePt t="25695" x="4840288" y="4017963"/>
          <p14:tracePt t="25716" x="4768850" y="4054475"/>
          <p14:tracePt t="25738" x="4697413" y="4071938"/>
          <p14:tracePt t="25759" x="4660900" y="4081463"/>
          <p14:tracePt t="25761" x="4633913" y="4089400"/>
          <p14:tracePt t="25779" x="4581525" y="4098925"/>
          <p14:tracePt t="25782" x="4554538" y="4108450"/>
          <p14:tracePt t="25800" x="4473575" y="4108450"/>
          <p14:tracePt t="25821" x="4375150" y="4125913"/>
          <p14:tracePt t="25842" x="4295775" y="4133850"/>
          <p14:tracePt t="25864" x="4224338" y="4133850"/>
          <p14:tracePt t="25883" x="4179888" y="4133850"/>
          <p14:tracePt t="25886" x="4152900" y="4133850"/>
          <p14:tracePt t="25904" x="4089400" y="4133850"/>
          <p14:tracePt t="25925" x="3983038" y="4133850"/>
          <p14:tracePt t="25946" x="3875088" y="4133850"/>
          <p14:tracePt t="25967" x="3795713" y="4116388"/>
          <p14:tracePt t="25990" x="3687763" y="4098925"/>
          <p14:tracePt t="26008" x="3598863" y="4071938"/>
          <p14:tracePt t="26011" x="3544888" y="4054475"/>
          <p14:tracePt t="26029" x="3455988" y="4037013"/>
          <p14:tracePt t="26050" x="3340100" y="4010025"/>
          <p14:tracePt t="26071" x="3241675" y="3973513"/>
          <p14:tracePt t="26092" x="3160713" y="3938588"/>
          <p14:tracePt t="26113" x="3036888" y="3894138"/>
          <p14:tracePt t="26133" x="2965450" y="3867150"/>
          <p14:tracePt t="26136" x="2938463" y="3848100"/>
          <p14:tracePt t="26154" x="2874963" y="3803650"/>
          <p14:tracePt t="26175" x="2795588" y="3714750"/>
          <p14:tracePt t="26196" x="2732088" y="3633788"/>
          <p14:tracePt t="26217" x="2679700" y="3571875"/>
          <p14:tracePt t="26240" x="2633663" y="3517900"/>
          <p14:tracePt t="26258" x="2608263" y="3490913"/>
          <p14:tracePt t="26261" x="2598738" y="3465513"/>
          <p14:tracePt t="26279" x="2562225" y="3419475"/>
          <p14:tracePt t="26300" x="2509838" y="3313113"/>
          <p14:tracePt t="26321" x="2473325" y="3232150"/>
          <p14:tracePt t="26342" x="2455863" y="3187700"/>
          <p14:tracePt t="26343" x="2455863" y="3179763"/>
          <p14:tracePt t="26365" x="2438400" y="3143250"/>
          <p14:tracePt t="26383" x="2428875" y="3125788"/>
          <p14:tracePt t="26386" x="2428875" y="3116263"/>
          <p14:tracePt t="26405" x="2428875" y="3098800"/>
          <p14:tracePt t="26425" x="2428875" y="3071813"/>
          <p14:tracePt t="26446" x="2465388" y="3036888"/>
          <p14:tracePt t="26467" x="2527300" y="3000375"/>
          <p14:tracePt t="26488" x="2598738" y="2955925"/>
          <p14:tracePt t="26491" x="2633663" y="2938463"/>
          <p14:tracePt t="26508" x="2705100" y="2884488"/>
          <p14:tracePt t="26511" x="2759075" y="2857500"/>
          <p14:tracePt t="26529" x="2874963" y="2795588"/>
          <p14:tracePt t="26550" x="3081338" y="2724150"/>
          <p14:tracePt t="26571" x="3313113" y="2670175"/>
          <p14:tracePt t="26594" x="3616325" y="2616200"/>
          <p14:tracePt t="26612" x="3776663" y="2589213"/>
          <p14:tracePt t="26616" x="3848100" y="2581275"/>
          <p14:tracePt t="26633" x="4017963" y="2554288"/>
          <p14:tracePt t="26637" x="4116388" y="2536825"/>
          <p14:tracePt t="26654" x="4303713" y="2509838"/>
          <p14:tracePt t="26675" x="4633913" y="2473325"/>
          <p14:tracePt t="26696" x="4911725" y="2473325"/>
          <p14:tracePt t="26718" x="5153025" y="2490788"/>
          <p14:tracePt t="26738" x="5330825" y="2527300"/>
          <p14:tracePt t="26741" x="5429250" y="2544763"/>
          <p14:tracePt t="26758" x="5581650" y="2581275"/>
          <p14:tracePt t="26779" x="5776913" y="2643188"/>
          <p14:tracePt t="26800" x="5911850" y="2705100"/>
          <p14:tracePt t="26821" x="5983288" y="2741613"/>
          <p14:tracePt t="26843" x="6027738" y="2795588"/>
          <p14:tracePt t="26862" x="6062663" y="2867025"/>
          <p14:tracePt t="26866" x="6072188" y="2919413"/>
          <p14:tracePt t="26883" x="6081713" y="3027363"/>
          <p14:tracePt t="26904" x="6081713" y="3197225"/>
          <p14:tracePt t="26925" x="6054725" y="3303588"/>
          <p14:tracePt t="26946" x="6027738" y="3394075"/>
          <p14:tracePt t="26947" x="6018213" y="3446463"/>
          <p14:tracePt t="26969" x="5938838" y="3616325"/>
          <p14:tracePt t="26987" x="5867400" y="3724275"/>
          <p14:tracePt t="26992" x="5830888" y="3768725"/>
          <p14:tracePt t="27008" x="5751513" y="3848100"/>
          <p14:tracePt t="27029" x="5554663" y="3990975"/>
          <p14:tracePt t="27049" x="5340350" y="4081463"/>
          <p14:tracePt t="27072" x="5160963" y="4152900"/>
          <p14:tracePt t="27094" x="4983163" y="4232275"/>
          <p14:tracePt t="27112" x="4848225" y="4295775"/>
          <p14:tracePt t="27116" x="4795838" y="4322763"/>
          <p14:tracePt t="27133" x="4697413" y="4348163"/>
          <p14:tracePt t="27154" x="4510088" y="4384675"/>
          <p14:tracePt t="27175" x="4313238" y="4419600"/>
          <p14:tracePt t="27196" x="4152900" y="4429125"/>
          <p14:tracePt t="27218" x="4062413" y="4429125"/>
          <p14:tracePt t="27237" x="4010025" y="4429125"/>
          <p14:tracePt t="27240" x="3990975" y="4429125"/>
          <p14:tracePt t="27258" x="3938588" y="4429125"/>
          <p14:tracePt t="27279" x="3857625" y="4429125"/>
          <p14:tracePt t="27300" x="3776663" y="4419600"/>
          <p14:tracePt t="27320" x="3697288" y="4411663"/>
          <p14:tracePt t="27341" x="3652838" y="4402138"/>
          <p14:tracePt t="27342" x="3625850" y="4394200"/>
          <p14:tracePt t="27362" x="3589338" y="4384675"/>
          <p14:tracePt t="27382" x="3517900" y="4348163"/>
          <p14:tracePt t="27403" x="3429000" y="4313238"/>
          <p14:tracePt t="27424" x="3348038" y="4286250"/>
          <p14:tracePt t="27446" x="3276600" y="4251325"/>
          <p14:tracePt t="27466" x="3232150" y="4232275"/>
          <p14:tracePt t="27468" x="3214688" y="4224338"/>
          <p14:tracePt t="27487" x="3179763" y="4197350"/>
          <p14:tracePt t="27508" x="3125788" y="4143375"/>
          <p14:tracePt t="27529" x="3044825" y="4054475"/>
          <p14:tracePt t="27550" x="2973388" y="3983038"/>
          <p14:tracePt t="27573" x="2919413" y="3911600"/>
          <p14:tracePt t="27591" x="2894013" y="3875088"/>
          <p14:tracePt t="27594" x="2884488" y="3857625"/>
          <p14:tracePt t="27612" x="2857500" y="3830638"/>
          <p14:tracePt t="27633" x="2830513" y="3795713"/>
          <p14:tracePt t="27654" x="2803525" y="3759200"/>
          <p14:tracePt t="27675" x="2786063" y="3741738"/>
          <p14:tracePt t="27678" x="2776538" y="3724275"/>
          <p14:tracePt t="27698" x="2768600" y="3660775"/>
          <p14:tracePt t="27716" x="2751138" y="3571875"/>
          <p14:tracePt t="27719" x="2751138" y="3517900"/>
          <p14:tracePt t="27737" x="2751138" y="3446463"/>
          <p14:tracePt t="27758" x="2751138" y="3384550"/>
          <p14:tracePt t="27779" x="2751138" y="3348038"/>
          <p14:tracePt t="27800" x="2751138" y="3330575"/>
          <p14:tracePt t="27824" x="2751138" y="3303588"/>
          <p14:tracePt t="27841" x="2751138" y="3286125"/>
          <p14:tracePt t="27862" x="2759075" y="3259138"/>
          <p14:tracePt t="27883" x="2786063" y="3224213"/>
          <p14:tracePt t="27904" x="2813050" y="3179763"/>
          <p14:tracePt t="27925" x="2847975" y="3133725"/>
          <p14:tracePt t="27948" x="2884488" y="3089275"/>
          <p14:tracePt t="27966" x="2928938" y="3054350"/>
          <p14:tracePt t="27970" x="2955925" y="3036888"/>
          <p14:tracePt t="27987" x="3036888" y="2990850"/>
          <p14:tracePt t="28008" x="3214688" y="2911475"/>
          <p14:tracePt t="28029" x="3411538" y="2857500"/>
          <p14:tracePt t="28050" x="3536950" y="2830513"/>
          <p14:tracePt t="28071" x="3608388" y="2822575"/>
          <p14:tracePt t="28073" x="3652838" y="2822575"/>
          <p14:tracePt t="28091" x="3751263" y="2803525"/>
          <p14:tracePt t="28113" x="3938588" y="2803525"/>
          <p14:tracePt t="28133" x="4098925" y="2803525"/>
          <p14:tracePt t="28154" x="4232275" y="2803525"/>
          <p14:tracePt t="28177" x="4384675" y="2803525"/>
          <p14:tracePt t="28196" x="4500563" y="2803525"/>
          <p14:tracePt t="28198" x="4537075" y="2803525"/>
          <p14:tracePt t="28216" x="4598988" y="2803525"/>
          <p14:tracePt t="28237" x="4714875" y="2822575"/>
          <p14:tracePt t="28258" x="4830763" y="2822575"/>
          <p14:tracePt t="28279" x="4929188" y="2840038"/>
          <p14:tracePt t="28301" x="5000625" y="2840038"/>
          <p14:tracePt t="28309" x="5018088" y="2840038"/>
          <p14:tracePt t="28321" x="5037138" y="2847975"/>
          <p14:tracePt t="28341" x="5089525" y="2867025"/>
          <p14:tracePt t="28362" x="5153025" y="2894013"/>
          <p14:tracePt t="28383" x="5214938" y="2946400"/>
          <p14:tracePt t="28405" x="5276850" y="3000375"/>
          <p14:tracePt t="28426" x="5322888" y="3044825"/>
          <p14:tracePt t="28446" x="5348288" y="3071813"/>
          <p14:tracePt t="28449" x="5367338" y="3081338"/>
          <p14:tracePt t="28466" x="5394325" y="3108325"/>
          <p14:tracePt t="28487" x="5429250" y="3152775"/>
          <p14:tracePt t="28508" x="5465763" y="3197225"/>
          <p14:tracePt t="28529" x="5483225" y="3259138"/>
          <p14:tracePt t="28552" x="5500688" y="3322638"/>
          <p14:tracePt t="28571" x="5510213" y="3367088"/>
          <p14:tracePt t="28574" x="5510213" y="3394075"/>
          <p14:tracePt t="28591" x="5510213" y="3446463"/>
          <p14:tracePt t="28612" x="5491163" y="3509963"/>
          <p14:tracePt t="28633" x="5483225" y="3554413"/>
          <p14:tracePt t="28655" x="5473700" y="3581400"/>
          <p14:tracePt t="28679" x="5465763" y="3608388"/>
          <p14:tracePt t="28699" x="5465763" y="3616325"/>
          <p14:tracePt t="28717" x="5446713" y="3625850"/>
          <p14:tracePt t="28737" x="5402263" y="3660775"/>
          <p14:tracePt t="28758" x="5330825" y="3714750"/>
          <p14:tracePt t="28780" x="5241925" y="3776663"/>
          <p14:tracePt t="28800" x="5180013" y="3803650"/>
          <p14:tracePt t="28803" x="5153025" y="3822700"/>
          <p14:tracePt t="28821" x="5099050" y="3848100"/>
          <p14:tracePt t="28824" x="5072063" y="3867150"/>
          <p14:tracePt t="28841" x="5010150" y="3911600"/>
          <p14:tracePt t="28863" x="4911725" y="3973513"/>
          <p14:tracePt t="28883" x="4822825" y="4017963"/>
          <p14:tracePt t="28906" x="4732338" y="4054475"/>
          <p14:tracePt t="28928" x="4625975" y="4081463"/>
          <p14:tracePt t="28945" x="4527550" y="4098925"/>
          <p14:tracePt t="28966" x="4394200" y="4125913"/>
          <p14:tracePt t="28987" x="4295775" y="4143375"/>
          <p14:tracePt t="29009" x="4205288" y="4170363"/>
          <p14:tracePt t="29031" x="4098925" y="4179888"/>
          <p14:tracePt t="29050" x="4010025" y="4187825"/>
          <p14:tracePt t="29052" x="3973513" y="4197350"/>
          <p14:tracePt t="29071" x="3902075" y="4205288"/>
          <p14:tracePt t="29074" x="3857625" y="4205288"/>
          <p14:tracePt t="29091" x="3786188" y="4205288"/>
          <p14:tracePt t="29112" x="3687763" y="4205288"/>
          <p14:tracePt t="29133" x="3581400" y="4187825"/>
          <p14:tracePt t="29155" x="3473450" y="4152900"/>
          <p14:tracePt t="29175" x="3419475" y="4143375"/>
          <p14:tracePt t="29178" x="3394075" y="4125913"/>
          <p14:tracePt t="29196" x="3340100" y="4116388"/>
          <p14:tracePt t="29217" x="3286125" y="4089400"/>
          <p14:tracePt t="29237" x="3214688" y="4062413"/>
          <p14:tracePt t="29258" x="3133725" y="4027488"/>
          <p14:tracePt t="29281" x="3044825" y="3983038"/>
          <p14:tracePt t="29300" x="2990850" y="3956050"/>
          <p14:tracePt t="29305" x="2965450" y="3946525"/>
          <p14:tracePt t="29321" x="2928938" y="3919538"/>
          <p14:tracePt t="29342" x="2874963" y="3875088"/>
          <p14:tracePt t="29362" x="2822575" y="3840163"/>
          <p14:tracePt t="29384" x="2776538" y="3803650"/>
          <p14:tracePt t="29406" x="2732088" y="3759200"/>
          <p14:tracePt t="29425" x="2687638" y="3724275"/>
          <p14:tracePt t="29427" x="2660650" y="3705225"/>
          <p14:tracePt t="29445" x="2616200" y="3660775"/>
          <p14:tracePt t="29466" x="2536825" y="3554413"/>
          <p14:tracePt t="29488" x="2465388" y="3455988"/>
          <p14:tracePt t="29509" x="2411413" y="3384550"/>
          <p14:tracePt t="29531" x="2384425" y="3330575"/>
          <p14:tracePt t="29550" x="2374900" y="3303588"/>
          <p14:tracePt t="29553" x="2366963" y="3295650"/>
          <p14:tracePt t="29571" x="2366963" y="3259138"/>
          <p14:tracePt t="29591" x="2347913" y="3224213"/>
          <p14:tracePt t="29612" x="2347913" y="3205163"/>
          <p14:tracePt t="29635" x="2347913" y="3179763"/>
          <p14:tracePt t="29654" x="2347913" y="3160713"/>
          <p14:tracePt t="29657" x="2347913" y="3152775"/>
          <p14:tracePt t="29675" x="2366963" y="3116263"/>
          <p14:tracePt t="29696" x="2393950" y="3062288"/>
          <p14:tracePt t="29716" x="2428875" y="3009900"/>
          <p14:tracePt t="29737" x="2455863" y="2982913"/>
          <p14:tracePt t="29760" x="2490788" y="2955925"/>
          <p14:tracePt t="29779" x="2517775" y="2928938"/>
          <p14:tracePt t="29781" x="2536825" y="2911475"/>
          <p14:tracePt t="29800" x="2571750" y="2884488"/>
          <p14:tracePt t="29821" x="2625725" y="2857500"/>
          <p14:tracePt t="29841" x="2679700" y="2840038"/>
          <p14:tracePt t="29862" x="2768600" y="2795588"/>
          <p14:tracePt t="29885" x="2901950" y="2759075"/>
          <p14:tracePt t="29904" x="2990850" y="2741613"/>
          <p14:tracePt t="29907" x="3027363" y="2724150"/>
          <p14:tracePt t="29925" x="3108325" y="2714625"/>
          <p14:tracePt t="29945" x="3224213" y="2697163"/>
          <p14:tracePt t="29966" x="3340100" y="2697163"/>
          <p14:tracePt t="29988" x="3455988" y="2697163"/>
          <p14:tracePt t="30010" x="3517900" y="2697163"/>
          <p14:tracePt t="30029" x="3554413" y="2697163"/>
          <p14:tracePt t="30032" x="3562350" y="2697163"/>
          <p14:tracePt t="30050" x="3581400" y="2697163"/>
          <p14:tracePt t="30071" x="3598863" y="2697163"/>
          <p14:tracePt t="30091" x="3608388" y="2697163"/>
          <p14:tracePt t="30113" x="3625850" y="2697163"/>
          <p14:tracePt t="30135" x="3643313" y="2697163"/>
          <p14:tracePt t="30154" x="3660775" y="2697163"/>
          <p14:tracePt t="30158" x="3670300" y="2697163"/>
          <p14:tracePt t="30175" x="3687763" y="2697163"/>
          <p14:tracePt t="30180" x="3705225" y="2697163"/>
          <p14:tracePt t="30195" x="3732213" y="2697163"/>
          <p14:tracePt t="30216" x="3786188" y="2714625"/>
          <p14:tracePt t="30238" x="3840163" y="2724150"/>
          <p14:tracePt t="30260" x="3902075" y="2724150"/>
          <p14:tracePt t="30279" x="3938588" y="2732088"/>
          <p14:tracePt t="30300" x="3990975" y="2741613"/>
          <p14:tracePt t="30321" x="4027488" y="2741613"/>
          <p14:tracePt t="30341" x="4071938" y="2751138"/>
          <p14:tracePt t="30364" x="4152900" y="2759075"/>
          <p14:tracePt t="30383" x="4251325" y="2776538"/>
          <p14:tracePt t="30386" x="4303713" y="2786063"/>
          <p14:tracePt t="30404" x="4402138" y="2795588"/>
          <p14:tracePt t="30425" x="4554538" y="2822575"/>
          <p14:tracePt t="30445" x="4724400" y="2840038"/>
          <p14:tracePt t="30466" x="4875213" y="2867025"/>
          <p14:tracePt t="30488" x="4965700" y="2884488"/>
          <p14:tracePt t="30508" x="5010150" y="2911475"/>
          <p14:tracePt t="30511" x="5027613" y="2911475"/>
          <p14:tracePt t="30529" x="5062538" y="2928938"/>
          <p14:tracePt t="30550" x="5108575" y="2955925"/>
          <p14:tracePt t="30571" x="5133975" y="2965450"/>
          <p14:tracePt t="30592" x="5153025" y="2973388"/>
          <p14:tracePt t="30614" x="5180013" y="2990850"/>
          <p14:tracePt t="30635" x="5197475" y="3009900"/>
          <p14:tracePt t="30637" x="5205413" y="3027363"/>
          <p14:tracePt t="30654" x="5232400" y="3054350"/>
          <p14:tracePt t="30675" x="5259388" y="3089275"/>
          <p14:tracePt t="30696" x="5276850" y="3125788"/>
          <p14:tracePt t="30716" x="5295900" y="3160713"/>
          <p14:tracePt t="30740" x="5303838" y="3224213"/>
          <p14:tracePt t="30758" x="5303838" y="3286125"/>
          <p14:tracePt t="30761" x="5303838" y="3322638"/>
          <p14:tracePt t="30779" x="5303838" y="3375025"/>
          <p14:tracePt t="30800" x="5303838" y="3438525"/>
          <p14:tracePt t="30820" x="5295900" y="3482975"/>
          <p14:tracePt t="30842" x="5286375" y="3527425"/>
          <p14:tracePt t="30865" x="5268913" y="3562350"/>
          <p14:tracePt t="30883" x="5268913" y="3589338"/>
          <p14:tracePt t="30886" x="5259388" y="3608388"/>
          <p14:tracePt t="30904" x="5251450" y="3643313"/>
          <p14:tracePt t="30925" x="5241925" y="3697288"/>
          <p14:tracePt t="30946" x="5224463" y="3759200"/>
          <p14:tracePt t="30967" x="5214938" y="3803650"/>
          <p14:tracePt t="30989" x="5187950" y="3840163"/>
          <p14:tracePt t="31008" x="5180013" y="3867150"/>
          <p14:tracePt t="31011" x="5160963" y="3884613"/>
          <p14:tracePt t="31029" x="5133975" y="3902075"/>
          <p14:tracePt t="31050" x="5089525" y="3938588"/>
          <p14:tracePt t="31071" x="5037138" y="3965575"/>
          <p14:tracePt t="31092" x="4946650" y="4000500"/>
          <p14:tracePt t="31113" x="4867275" y="4017963"/>
          <p14:tracePt t="31115" x="4840288" y="4027488"/>
          <p14:tracePt t="31133" x="4786313" y="4044950"/>
          <p14:tracePt t="31154" x="4705350" y="4062413"/>
          <p14:tracePt t="31175" x="4625975" y="4071938"/>
          <p14:tracePt t="31196" x="4527550" y="4089400"/>
          <p14:tracePt t="31218" x="4429125" y="4098925"/>
          <p14:tracePt t="31237" x="4357688" y="4116388"/>
          <p14:tracePt t="31241" x="4330700" y="4116388"/>
          <p14:tracePt t="31259" x="4286250" y="4125913"/>
          <p14:tracePt t="31262" x="4268788" y="4125913"/>
          <p14:tracePt t="31279" x="4224338" y="4133850"/>
          <p14:tracePt t="31300" x="4170363" y="4143375"/>
          <p14:tracePt t="31321" x="4116388" y="4152900"/>
          <p14:tracePt t="31343" x="4044950" y="4152900"/>
          <p14:tracePt t="31362" x="4000500" y="4160838"/>
          <p14:tracePt t="31365" x="3983038" y="4170363"/>
          <p14:tracePt t="31383" x="3946525" y="4179888"/>
          <p14:tracePt t="31404" x="3875088" y="4179888"/>
          <p14:tracePt t="31425" x="3813175" y="4179888"/>
          <p14:tracePt t="31446" x="3741738" y="4187825"/>
          <p14:tracePt t="31468" x="3660775" y="4187825"/>
          <p14:tracePt t="31487" x="3608388" y="4187825"/>
          <p14:tracePt t="31490" x="3581400" y="4187825"/>
          <p14:tracePt t="31508" x="3527425" y="4187825"/>
          <p14:tracePt t="31529" x="3465513" y="4187825"/>
          <p14:tracePt t="31550" x="3394075" y="4179888"/>
          <p14:tracePt t="31571" x="3322638" y="4160838"/>
          <p14:tracePt t="31594" x="3224213" y="4133850"/>
          <p14:tracePt t="31612" x="3160713" y="4108450"/>
          <p14:tracePt t="31633" x="3081338" y="4098925"/>
          <p14:tracePt t="31655" x="3000375" y="4081463"/>
          <p14:tracePt t="31675" x="2938463" y="4062413"/>
          <p14:tracePt t="31696" x="2884488" y="4054475"/>
          <p14:tracePt t="31718" x="2830513" y="4027488"/>
          <p14:tracePt t="31737" x="2795588" y="4010025"/>
          <p14:tracePt t="31741" x="2786063" y="4000500"/>
          <p14:tracePt t="31758" x="2741613" y="3983038"/>
          <p14:tracePt t="31779" x="2697163" y="3938588"/>
          <p14:tracePt t="31800" x="2643188" y="3867150"/>
          <p14:tracePt t="31823" x="2598738" y="3803650"/>
          <p14:tracePt t="31844" x="2571750" y="3768725"/>
          <p14:tracePt t="31862" x="2562225" y="3751263"/>
          <p14:tracePt t="31883" x="2544763" y="3732213"/>
          <p14:tracePt t="31904" x="2536825" y="3705225"/>
          <p14:tracePt t="31925" x="2527300" y="3679825"/>
          <p14:tracePt t="31946" x="2517775" y="3652838"/>
          <p14:tracePt t="31969" x="2509838" y="3625850"/>
          <p14:tracePt t="31987" x="2490788" y="3608388"/>
          <p14:tracePt t="32008" x="2482850" y="3562350"/>
          <p14:tracePt t="32029" x="2482850" y="3500438"/>
          <p14:tracePt t="32050" x="2482850" y="3438525"/>
          <p14:tracePt t="32073" x="2482850" y="3394075"/>
          <p14:tracePt t="32093" x="2482850" y="3367088"/>
          <p14:tracePt t="32095" x="2482850" y="3357563"/>
          <p14:tracePt t="32112" x="2482850" y="3340100"/>
          <p14:tracePt t="32133" x="2482850" y="3322638"/>
          <p14:tracePt t="32154" x="2490788" y="3295650"/>
          <p14:tracePt t="32175" x="2517775" y="3276600"/>
          <p14:tracePt t="32177" x="2536825" y="3251200"/>
          <p14:tracePt t="32197" x="2608263" y="3197225"/>
          <p14:tracePt t="32216" x="2679700" y="3125788"/>
          <p14:tracePt t="32219" x="2724150" y="3089275"/>
          <p14:tracePt t="32237" x="2795588" y="3017838"/>
          <p14:tracePt t="32258" x="2928938" y="2928938"/>
          <p14:tracePt t="32279" x="3081338" y="2857500"/>
          <p14:tracePt t="32300" x="3286125" y="2795588"/>
          <p14:tracePt t="32322" x="3446463" y="2751138"/>
          <p14:tracePt t="32341" x="3562350" y="2732088"/>
          <p14:tracePt t="32344" x="3625850" y="2714625"/>
          <p14:tracePt t="32362" x="3759200" y="2697163"/>
          <p14:tracePt t="32385" x="3938588" y="2679700"/>
          <p14:tracePt t="32404" x="4089400" y="2679700"/>
          <p14:tracePt t="32425" x="4268788" y="2679700"/>
          <p14:tracePt t="32449" x="4446588" y="2679700"/>
          <p14:tracePt t="32467" x="4545013" y="2679700"/>
          <p14:tracePt t="32470" x="4589463" y="2679700"/>
          <p14:tracePt t="32487" x="4687888" y="2679700"/>
          <p14:tracePt t="32508" x="4857750" y="2687638"/>
          <p14:tracePt t="32529" x="4973638" y="2705100"/>
          <p14:tracePt t="32550" x="5054600" y="2714625"/>
          <p14:tracePt t="32573" x="5116513" y="2732088"/>
          <p14:tracePt t="32591" x="5153025" y="2751138"/>
          <p14:tracePt t="32594" x="5170488" y="2759075"/>
          <p14:tracePt t="32613" x="5197475" y="2776538"/>
          <p14:tracePt t="32634" x="5251450" y="2822575"/>
          <p14:tracePt t="32655" x="5313363" y="2884488"/>
          <p14:tracePt t="32676" x="5367338" y="2938463"/>
          <p14:tracePt t="32699" x="5411788" y="2990850"/>
          <p14:tracePt t="32716" x="5429250" y="3017838"/>
          <p14:tracePt t="32720" x="5438775" y="3036888"/>
          <p14:tracePt t="32737" x="5456238" y="3071813"/>
          <p14:tracePt t="32758" x="5465763" y="3125788"/>
          <p14:tracePt t="32780" x="5473700" y="3187700"/>
          <p14:tracePt t="32801" x="5473700" y="3251200"/>
          <p14:tracePt t="32821" x="5473700" y="3295650"/>
          <p14:tracePt t="32824" x="5473700" y="3313113"/>
          <p14:tracePt t="32842" x="5473700" y="3357563"/>
          <p14:tracePt t="32862" x="5456238" y="3419475"/>
          <p14:tracePt t="32883" x="5419725" y="3473450"/>
          <p14:tracePt t="32904" x="5375275" y="3536950"/>
          <p14:tracePt t="32926" x="5303838" y="3643313"/>
          <p14:tracePt t="32946" x="5268913" y="3714750"/>
          <p14:tracePt t="32948" x="5241925" y="3741738"/>
          <p14:tracePt t="32967" x="5205413" y="3813175"/>
          <p14:tracePt t="32987" x="5143500" y="3894138"/>
          <p14:tracePt t="33009" x="5099050" y="3946525"/>
          <p14:tracePt t="33030" x="5037138" y="4000500"/>
          <p14:tracePt t="33052" x="4946650" y="4054475"/>
          <p14:tracePt t="33075" x="4848225" y="4108450"/>
          <p14:tracePt t="33092" x="4795838" y="4143375"/>
          <p14:tracePt t="33112" x="4705350" y="4187825"/>
          <p14:tracePt t="33133" x="4616450" y="4224338"/>
          <p14:tracePt t="33155" x="4537075" y="4259263"/>
          <p14:tracePt t="33177" x="4438650" y="4286250"/>
          <p14:tracePt t="33198" x="4340225" y="4303713"/>
          <p14:tracePt t="33217" x="4268788" y="4313238"/>
          <p14:tracePt t="33220" x="4241800" y="4322763"/>
          <p14:tracePt t="33238" x="4152900" y="4322763"/>
          <p14:tracePt t="33259" x="4010025" y="4322763"/>
          <p14:tracePt t="33280" x="3884613" y="4322763"/>
          <p14:tracePt t="33304" x="3786188" y="4322763"/>
          <p14:tracePt t="33321" x="3741738" y="4322763"/>
          <p14:tracePt t="33324" x="3714750" y="4322763"/>
          <p14:tracePt t="33342" x="3652838" y="4295775"/>
          <p14:tracePt t="33362" x="3544888" y="4259263"/>
          <p14:tracePt t="33383" x="3438525" y="4224338"/>
          <p14:tracePt t="33405" x="3367088" y="4197350"/>
          <p14:tracePt t="33427" x="3295650" y="4170363"/>
          <p14:tracePt t="33445" x="3259138" y="4152900"/>
          <p14:tracePt t="33466" x="3205163" y="4125913"/>
          <p14:tracePt t="33487" x="3152775" y="4098925"/>
          <p14:tracePt t="33508" x="3098800" y="4081463"/>
          <p14:tracePt t="33530" x="3054350" y="4062413"/>
          <p14:tracePt t="33553" x="3009900" y="4037013"/>
          <p14:tracePt t="33570" x="2982913" y="4027488"/>
          <p14:tracePt t="33591" x="2946400" y="4000500"/>
          <p14:tracePt t="33612" x="2911475" y="3983038"/>
          <p14:tracePt t="33633" x="2874963" y="3956050"/>
          <p14:tracePt t="33655" x="2840038" y="3929063"/>
          <p14:tracePt t="33675" x="2822575" y="3919538"/>
          <p14:tracePt t="33677" x="2822575" y="3911600"/>
          <p14:tracePt t="33696" x="2803525" y="3894138"/>
          <p14:tracePt t="33716" x="2776538" y="3875088"/>
          <p14:tracePt t="33737" x="2751138" y="3848100"/>
          <p14:tracePt t="33758" x="2724150" y="3830638"/>
          <p14:tracePt t="33781" x="2705100" y="3813175"/>
          <p14:tracePt t="33800" x="2687638" y="3803650"/>
          <p14:tracePt t="33820" x="2670175" y="3795713"/>
          <p14:tracePt t="33841" x="2643188" y="3776663"/>
          <p14:tracePt t="33862" x="2633663" y="3768725"/>
          <p14:tracePt t="33883" x="2616200" y="3759200"/>
          <p14:tracePt t="33906" x="2608263" y="3751263"/>
          <p14:tracePt t="33925" x="2589213" y="3741738"/>
          <p14:tracePt t="33927" x="2589213" y="3732213"/>
          <p14:tracePt t="33946" x="2581275" y="3714750"/>
          <p14:tracePt t="33967" x="2571750" y="3697288"/>
          <p14:tracePt t="33987" x="2562225" y="3670300"/>
          <p14:tracePt t="34008" x="2554288" y="3643313"/>
          <p14:tracePt t="34031" x="2536825" y="3598863"/>
          <p14:tracePt t="34050" x="2527300" y="3544888"/>
          <p14:tracePt t="34054" x="2517775" y="3517900"/>
          <p14:tracePt t="34071" x="2509838" y="3455988"/>
          <p14:tracePt t="34091" x="2500313" y="3402013"/>
          <p14:tracePt t="34112" x="2500313" y="3367088"/>
          <p14:tracePt t="34134" x="2500313" y="3348038"/>
          <p14:tracePt t="34156" x="2500313" y="3330575"/>
          <p14:tracePt t="34175" x="2500313" y="3322638"/>
          <p14:tracePt t="34196" x="2562225" y="3268663"/>
          <p14:tracePt t="34216" x="2705100" y="3170238"/>
          <p14:tracePt t="34237" x="2795588" y="3098800"/>
          <p14:tracePt t="34259" x="2867025" y="3044825"/>
          <p14:tracePt t="34280" x="2901950" y="3017838"/>
          <p14:tracePt t="34282" x="2919413" y="3000375"/>
          <p14:tracePt t="34300" x="2965450" y="2973388"/>
          <p14:tracePt t="34305" x="2982913" y="2965450"/>
          <p14:tracePt t="34321" x="3054350" y="2938463"/>
          <p14:tracePt t="34341" x="3205163" y="2884488"/>
          <p14:tracePt t="34362" x="3357563" y="2847975"/>
          <p14:tracePt t="34384" x="3554413" y="2822575"/>
          <p14:tracePt t="34405" x="3697288" y="2813050"/>
          <p14:tracePt t="34407" x="3751263" y="2803525"/>
          <p14:tracePt t="34425" x="3830638" y="2795588"/>
          <p14:tracePt t="34446" x="3929063" y="2795588"/>
          <p14:tracePt t="34467" x="4010025" y="2795588"/>
          <p14:tracePt t="34487" x="4089400" y="2795588"/>
          <p14:tracePt t="34512" x="4170363" y="2795588"/>
          <p14:tracePt t="34531" x="4224338" y="2803525"/>
          <p14:tracePt t="34550" x="4259263" y="2813050"/>
          <p14:tracePt t="34571" x="4295775" y="2822575"/>
          <p14:tracePt t="34591" x="4340225" y="2840038"/>
          <p14:tracePt t="34613" x="4384675" y="2847975"/>
          <p14:tracePt t="34635" x="4438650" y="2867025"/>
          <p14:tracePt t="34654" x="4473575" y="2874963"/>
          <p14:tracePt t="34657" x="4491038" y="2874963"/>
          <p14:tracePt t="34675" x="4527550" y="2894013"/>
          <p14:tracePt t="34695" x="4562475" y="2901950"/>
          <p14:tracePt t="34716" x="4608513" y="2911475"/>
          <p14:tracePt t="34738" x="4643438" y="2928938"/>
          <p14:tracePt t="34761" x="4679950" y="2938463"/>
          <p14:tracePt t="34781" x="4705350" y="2946400"/>
          <p14:tracePt t="34800" x="4714875" y="2946400"/>
          <p14:tracePt t="34821" x="4732338" y="2955925"/>
          <p14:tracePt t="34842" x="4759325" y="2973388"/>
          <p14:tracePt t="34863" x="4768850" y="2973388"/>
          <p14:tracePt t="34885" x="4776788" y="2973388"/>
          <p14:tracePt t="34905" x="4786313" y="2973388"/>
          <p14:tracePt t="34925" x="4795838" y="2982913"/>
          <p14:tracePt t="34946" x="4822825" y="2990850"/>
          <p14:tracePt t="34967" x="4857750" y="3000375"/>
          <p14:tracePt t="34988" x="4875213" y="3017838"/>
          <p14:tracePt t="35010" x="4894263" y="3027363"/>
          <p14:tracePt t="35029" x="4911725" y="3036888"/>
          <p14:tracePt t="35050" x="4929188" y="3044825"/>
          <p14:tracePt t="35071" x="4956175" y="3054350"/>
          <p14:tracePt t="35091" x="4965700" y="3062288"/>
          <p14:tracePt t="35113" x="4973638" y="3062288"/>
          <p14:tracePt t="35135" x="4991100" y="3062288"/>
          <p14:tracePt t="35157" x="5000625" y="3062288"/>
          <p14:tracePt t="35179" x="5010150" y="3062288"/>
          <p14:tracePt t="35217" x="5018088" y="3062288"/>
          <p14:tracePt t="35224" x="5027613" y="3071813"/>
          <p14:tracePt t="35238" x="5027613" y="3081338"/>
          <p14:tracePt t="35258" x="5037138" y="3089275"/>
          <p14:tracePt t="35279" x="5045075" y="3098800"/>
          <p14:tracePt t="35300" x="5054600" y="3108325"/>
          <p14:tracePt t="35320" x="5054600" y="3116263"/>
          <p14:tracePt t="35356" x="5054600" y="3125788"/>
          <p14:tracePt t="35364" x="5062538" y="3125788"/>
          <p14:tracePt t="35383" x="5072063" y="3133725"/>
          <p14:tracePt t="35404" x="5072063" y="3143250"/>
          <p14:tracePt t="35425" x="5081588" y="3160713"/>
          <p14:tracePt t="35446" x="5089525" y="3179763"/>
          <p14:tracePt t="35467" x="5099050" y="3187700"/>
          <p14:tracePt t="35489" x="5099050" y="3214688"/>
          <p14:tracePt t="35512" x="5108575" y="3241675"/>
          <p14:tracePt t="35529" x="5108575" y="3268663"/>
          <p14:tracePt t="35550" x="5108575" y="3303588"/>
          <p14:tracePt t="35571" x="5108575" y="3340100"/>
          <p14:tracePt t="35592" x="5108575" y="3384550"/>
          <p14:tracePt t="35614" x="5108575" y="3429000"/>
          <p14:tracePt t="35633" x="5108575" y="3455988"/>
          <p14:tracePt t="35636" x="5108575" y="3473450"/>
          <p14:tracePt t="35654" x="5108575" y="3500438"/>
          <p14:tracePt t="35675" x="5108575" y="3554413"/>
          <p14:tracePt t="35695" x="5108575" y="3598863"/>
          <p14:tracePt t="35717" x="5108575" y="3660775"/>
          <p14:tracePt t="35739" x="5108575" y="3714750"/>
          <p14:tracePt t="35758" x="5108575" y="3751263"/>
          <p14:tracePt t="35761" x="5108575" y="3759200"/>
          <p14:tracePt t="35779" x="5099050" y="3776663"/>
          <p14:tracePt t="35800" x="5099050" y="3803650"/>
          <p14:tracePt t="35822" x="5099050" y="3813175"/>
          <p14:tracePt t="35842" x="5099050" y="3822700"/>
          <p14:tracePt t="35864" x="5099050" y="3830638"/>
          <p14:tracePt t="35883" x="5089525" y="3848100"/>
          <p14:tracePt t="35904" x="5081588" y="3875088"/>
          <p14:tracePt t="35925" x="5062538" y="3894138"/>
          <p14:tracePt t="35946" x="5054600" y="3911600"/>
          <p14:tracePt t="35968" x="5045075" y="3919538"/>
          <p14:tracePt t="35989" x="5037138" y="3929063"/>
          <p14:tracePt t="36008" x="5027613" y="3938588"/>
          <p14:tracePt t="36029" x="5010150" y="3965575"/>
          <p14:tracePt t="36050" x="4991100" y="3973513"/>
          <p14:tracePt t="36070" x="4946650" y="4027488"/>
          <p14:tracePt t="36093" x="4919663" y="4037013"/>
          <p14:tracePt t="36112" x="4911725" y="4054475"/>
          <p14:tracePt t="36117" x="4884738" y="4071938"/>
          <p14:tracePt t="36134" x="4857750" y="4098925"/>
          <p14:tracePt t="36137" x="4830763" y="4108450"/>
          <p14:tracePt t="36154" x="4813300" y="4133850"/>
          <p14:tracePt t="36175" x="4759325" y="4160838"/>
          <p14:tracePt t="36195" x="4697413" y="4187825"/>
          <p14:tracePt t="36219" x="4616450" y="4214813"/>
          <p14:tracePt t="36237" x="4537075" y="4232275"/>
          <p14:tracePt t="36242" x="4500563" y="4232275"/>
          <p14:tracePt t="36258" x="4419600" y="4241800"/>
          <p14:tracePt t="36279" x="4276725" y="4259263"/>
          <p14:tracePt t="36300" x="4098925" y="4276725"/>
          <p14:tracePt t="36321" x="3973513" y="4286250"/>
          <p14:tracePt t="36343" x="3919538" y="4286250"/>
          <p14:tracePt t="36362" x="3884613" y="4286250"/>
          <p14:tracePt t="36367" x="3857625" y="4286250"/>
          <p14:tracePt t="36383" x="3830638" y="4286250"/>
          <p14:tracePt t="36404" x="3768725" y="4286250"/>
          <p14:tracePt t="36425" x="3687763" y="4286250"/>
          <p14:tracePt t="36446" x="3608388" y="4268788"/>
          <p14:tracePt t="36469" x="3517900" y="4259263"/>
          <p14:tracePt t="36488" x="3482975" y="4232275"/>
          <p14:tracePt t="36491" x="3455988" y="4232275"/>
          <p14:tracePt t="36508" x="3419475" y="4214813"/>
          <p14:tracePt t="36529" x="3348038" y="4187825"/>
          <p14:tracePt t="36550" x="3276600" y="4160838"/>
          <p14:tracePt t="36571" x="3197225" y="4143375"/>
          <p14:tracePt t="36594" x="3133725" y="4125913"/>
          <p14:tracePt t="36612" x="3089275" y="4116388"/>
          <p14:tracePt t="36615" x="3081338" y="4116388"/>
          <p14:tracePt t="36633" x="3044825" y="4098925"/>
          <p14:tracePt t="36654" x="3009900" y="4089400"/>
          <p14:tracePt t="36675" x="2965450" y="4062413"/>
          <p14:tracePt t="36697" x="2919413" y="4037013"/>
          <p14:tracePt t="36719" x="2884488" y="4017963"/>
          <p14:tracePt t="36737" x="2857500" y="4010025"/>
          <p14:tracePt t="36740" x="2840038" y="4000500"/>
          <p14:tracePt t="36758" x="2803525" y="3990975"/>
          <p14:tracePt t="36779" x="2751138" y="3965575"/>
          <p14:tracePt t="36800" x="2697163" y="3946525"/>
          <p14:tracePt t="36823" x="2660650" y="3929063"/>
          <p14:tracePt t="36843" x="2643188" y="3911600"/>
          <p14:tracePt t="36844" x="2625725" y="3902075"/>
          <p14:tracePt t="36863" x="2608263" y="3884613"/>
          <p14:tracePt t="36866" x="2608263" y="3875088"/>
          <p14:tracePt t="36883" x="2581275" y="3857625"/>
          <p14:tracePt t="36904" x="2554288" y="3830638"/>
          <p14:tracePt t="36925" x="2536825" y="3803650"/>
          <p14:tracePt t="36947" x="2527300" y="3786188"/>
          <p14:tracePt t="36966" x="2527300" y="3776663"/>
          <p14:tracePt t="36987" x="2509838" y="3751263"/>
          <p14:tracePt t="37008" x="2500313" y="3714750"/>
          <p14:tracePt t="37029" x="2490788" y="3679825"/>
          <p14:tracePt t="37050" x="2473325" y="3643313"/>
          <p14:tracePt t="37073" x="2465388" y="3616325"/>
          <p14:tracePt t="37091" x="2455863" y="3589338"/>
          <p14:tracePt t="37094" x="2455863" y="3581400"/>
          <p14:tracePt t="37112" x="2455863" y="3554413"/>
          <p14:tracePt t="37133" x="2455863" y="3500438"/>
          <p14:tracePt t="37154" x="2455863" y="3465513"/>
          <p14:tracePt t="37175" x="2455863" y="3429000"/>
          <p14:tracePt t="37197" x="2455863" y="3375025"/>
          <p14:tracePt t="37216" x="2455863" y="3348038"/>
          <p14:tracePt t="37219" x="2455863" y="3330575"/>
          <p14:tracePt t="37237" x="2455863" y="3313113"/>
          <p14:tracePt t="37258" x="2465388" y="3276600"/>
          <p14:tracePt t="37279" x="2465388" y="3241675"/>
          <p14:tracePt t="37300" x="2473325" y="3232150"/>
          <p14:tracePt t="37322" x="2490788" y="3187700"/>
          <p14:tracePt t="37342" x="2500313" y="3160713"/>
          <p14:tracePt t="37345" x="2500313" y="3152775"/>
          <p14:tracePt t="37362" x="2509838" y="3133725"/>
          <p14:tracePt t="37383" x="2517775" y="3116263"/>
          <p14:tracePt t="37404" x="2517775" y="3108325"/>
          <p14:tracePt t="37426" x="2517775" y="3098800"/>
          <p14:tracePt t="37448" x="2536825" y="3062288"/>
          <p14:tracePt t="37466" x="2554288" y="3036888"/>
          <p14:tracePt t="37469" x="2571750" y="3017838"/>
          <p14:tracePt t="37487" x="2598738" y="2990850"/>
          <p14:tracePt t="37508" x="2652713" y="2955925"/>
          <p14:tracePt t="37529" x="2705100" y="2919413"/>
          <p14:tracePt t="37551" x="2776538" y="2894013"/>
          <p14:tracePt t="37570" x="2840038" y="2874963"/>
          <p14:tracePt t="37574" x="2867025" y="2867025"/>
          <p14:tracePt t="37592" x="2938463" y="2847975"/>
          <p14:tracePt t="37595" x="2982913" y="2840038"/>
          <p14:tracePt t="37612" x="3071813" y="2813050"/>
          <p14:tracePt t="37617" x="3133725" y="2803525"/>
          <p14:tracePt t="37633" x="3251200" y="2776538"/>
          <p14:tracePt t="37654" x="3411538" y="2759075"/>
          <p14:tracePt t="37676" x="3625850" y="2724150"/>
          <p14:tracePt t="37698" x="3875088" y="2687638"/>
          <p14:tracePt t="37716" x="4017963" y="2660650"/>
          <p14:tracePt t="37720" x="4089400" y="2652713"/>
          <p14:tracePt t="37737" x="4232275" y="2643188"/>
          <p14:tracePt t="37758" x="4429125" y="2643188"/>
          <p14:tracePt t="37779" x="4554538" y="2643188"/>
          <p14:tracePt t="37801" x="4643438" y="2643188"/>
          <p14:tracePt t="37821" x="4697413" y="2652713"/>
          <p14:tracePt t="37824" x="4724400" y="2652713"/>
          <p14:tracePt t="37841" x="4768850" y="2652713"/>
          <p14:tracePt t="37862" x="4840288" y="2670175"/>
          <p14:tracePt t="37883" x="4894263" y="2679700"/>
          <p14:tracePt t="37904" x="4938713" y="2687638"/>
          <p14:tracePt t="37926" x="4965700" y="2697163"/>
          <p14:tracePt t="37946" x="4983163" y="2697163"/>
          <p14:tracePt t="37967" x="5000625" y="2697163"/>
          <p14:tracePt t="37987" x="5018088" y="2705100"/>
          <p14:tracePt t="38008" x="5027613" y="2705100"/>
          <p14:tracePt t="38029" x="5037138" y="2724150"/>
          <p14:tracePt t="38052" x="5062538" y="2732088"/>
          <p14:tracePt t="38071" x="5072063" y="2741613"/>
          <p14:tracePt t="38074" x="5081588" y="2741613"/>
          <p14:tracePt t="38091" x="5099050" y="2759075"/>
          <p14:tracePt t="38112" x="5126038" y="2795588"/>
          <p14:tracePt t="38133" x="5170488" y="2847975"/>
          <p14:tracePt t="38154" x="5197475" y="2919413"/>
          <p14:tracePt t="38177" x="5224463" y="2982913"/>
          <p14:tracePt t="38196" x="5224463" y="3017838"/>
          <p14:tracePt t="38199" x="5232400" y="3027363"/>
          <p14:tracePt t="38217" x="5241925" y="3071813"/>
          <p14:tracePt t="38237" x="5251450" y="3108325"/>
          <p14:tracePt t="38258" x="5259388" y="3170238"/>
          <p14:tracePt t="38280" x="5259388" y="3232150"/>
          <p14:tracePt t="38301" x="5259388" y="3303588"/>
          <p14:tracePt t="38321" x="5251450" y="3330575"/>
          <p14:tracePt t="38323" x="5251450" y="3348038"/>
          <p14:tracePt t="38341" x="5251450" y="3384550"/>
          <p14:tracePt t="38362" x="5232400" y="3429000"/>
          <p14:tracePt t="38383" x="5232400" y="3482975"/>
          <p14:tracePt t="38405" x="5232400" y="3536950"/>
          <p14:tracePt t="38429" x="5232400" y="3608388"/>
          <p14:tracePt t="38446" x="5232400" y="3625850"/>
          <p14:tracePt t="38448" x="5232400" y="3643313"/>
          <p14:tracePt t="38467" x="5232400" y="3660775"/>
          <p14:tracePt t="38487" x="5232400" y="3697288"/>
          <p14:tracePt t="38508" x="5232400" y="3741738"/>
          <p14:tracePt t="38530" x="5214938" y="3776663"/>
          <p14:tracePt t="38552" x="5205413" y="3813175"/>
          <p14:tracePt t="38571" x="5187950" y="3840163"/>
          <p14:tracePt t="38574" x="5187950" y="3848100"/>
          <p14:tracePt t="38592" x="5170488" y="3894138"/>
          <p14:tracePt t="38612" x="5143500" y="3965575"/>
          <p14:tracePt t="38633" x="5116513" y="4010025"/>
          <p14:tracePt t="38656" x="5099050" y="4054475"/>
          <p14:tracePt t="38677" x="5089525" y="4071938"/>
          <p14:tracePt t="38695" x="5089525" y="4081463"/>
          <p14:tracePt t="38716" x="5072063" y="4089400"/>
          <p14:tracePt t="38737" x="5062538" y="4098925"/>
          <p14:tracePt t="38759" x="5054600" y="4098925"/>
          <p14:tracePt t="38780" x="5037138" y="4116388"/>
          <p14:tracePt t="38800" x="5000625" y="4116388"/>
          <p14:tracePt t="38804" x="4983163" y="4125913"/>
          <p14:tracePt t="38820" x="4938713" y="4133850"/>
          <p14:tracePt t="38841" x="4884738" y="4143375"/>
          <p14:tracePt t="38862" x="4830763" y="4160838"/>
          <p14:tracePt t="38883" x="4795838" y="4170363"/>
          <p14:tracePt t="38906" x="4751388" y="4179888"/>
          <p14:tracePt t="38925" x="4705350" y="4187825"/>
          <p14:tracePt t="38930" x="4687888" y="4197350"/>
          <p14:tracePt t="38946" x="4652963" y="4205288"/>
          <p14:tracePt t="38967" x="4598988" y="4214813"/>
          <p14:tracePt t="38987" x="4562475" y="4224338"/>
          <p14:tracePt t="39008" x="4527550" y="4224338"/>
          <p14:tracePt t="39031" x="4491038" y="4224338"/>
          <p14:tracePt t="39050" x="4465638" y="4224338"/>
          <p14:tracePt t="39071" x="4456113" y="4224338"/>
          <p14:tracePt t="39091" x="4446588" y="4224338"/>
          <p14:tracePt t="39112" x="4438650" y="4224338"/>
          <p14:tracePt t="39156" x="4429125" y="4224338"/>
          <p14:tracePt t="39163" x="4419600" y="4224338"/>
          <p14:tracePt t="39175" x="4411663" y="4232275"/>
          <p14:tracePt t="39196" x="4357688" y="4241800"/>
          <p14:tracePt t="39217" x="4303713" y="4241800"/>
          <p14:tracePt t="39237" x="4268788" y="4241800"/>
          <p14:tracePt t="39259" x="4214813" y="4241800"/>
          <p14:tracePt t="39281" x="4160838" y="4241800"/>
          <p14:tracePt t="39300" x="4116388" y="4241800"/>
          <p14:tracePt t="39305" x="4098925" y="4241800"/>
          <p14:tracePt t="39321" x="4054475" y="4241800"/>
          <p14:tracePt t="39342" x="4000500" y="4241800"/>
          <p14:tracePt t="39362" x="3956050" y="4241800"/>
          <p14:tracePt t="39384" x="3929063" y="4241800"/>
          <p14:tracePt t="39405" x="3911600" y="4241800"/>
          <p14:tracePt t="39425" x="3902075" y="4241800"/>
          <p14:tracePt t="39446" x="3894138" y="4241800"/>
          <p14:tracePt t="39467" x="3884613" y="4241800"/>
          <p14:tracePt t="39487" x="3875088" y="4241800"/>
          <p14:tracePt t="39546" x="3867150" y="4241800"/>
          <p14:tracePt t="39577" x="3857625" y="4241800"/>
          <p14:tracePt t="39583" x="3848100" y="4241800"/>
          <p14:tracePt t="39591" x="3840163" y="4241800"/>
          <p14:tracePt t="39612" x="3795713" y="4241800"/>
          <p14:tracePt t="39634" x="3714750" y="4251325"/>
          <p14:tracePt t="39655" x="3660775" y="4251325"/>
          <p14:tracePt t="39658" x="3633788" y="4251325"/>
          <p14:tracePt t="39675" x="3571875" y="4251325"/>
          <p14:tracePt t="39696" x="3473450" y="4241800"/>
          <p14:tracePt t="39716" x="3375025" y="4232275"/>
          <p14:tracePt t="39737" x="3259138" y="4205288"/>
          <p14:tracePt t="39760" x="3160713" y="4197350"/>
          <p14:tracePt t="39782" x="3098800" y="4197350"/>
          <p14:tracePt t="39800" x="3062288" y="4197350"/>
          <p14:tracePt t="39804" x="3054350" y="4197350"/>
          <p14:tracePt t="39821" x="3036888" y="4197350"/>
          <p14:tracePt t="39841" x="3027363" y="4197350"/>
          <p14:tracePt t="39862" x="3009900" y="4197350"/>
          <p14:tracePt t="39884" x="3000375" y="4197350"/>
          <p14:tracePt t="39907" x="2990850" y="4187825"/>
          <p14:tracePt t="39925" x="2990850" y="4179888"/>
          <p14:tracePt t="39946" x="2965450" y="4170363"/>
          <p14:tracePt t="39966" x="2955925" y="4160838"/>
          <p14:tracePt t="39988" x="2946400" y="4152900"/>
          <p14:tracePt t="40009" x="2928938" y="4143375"/>
          <p14:tracePt t="40029" x="2919413" y="4133850"/>
          <p14:tracePt t="40032" x="2911475" y="4133850"/>
          <p14:tracePt t="40050" x="2911475" y="4125913"/>
          <p14:tracePt t="40071" x="2901950" y="4116388"/>
          <p14:tracePt t="40091" x="2894013" y="4108450"/>
          <p14:tracePt t="40113" x="2874963" y="4089400"/>
          <p14:tracePt t="40136" x="2867025" y="4071938"/>
          <p14:tracePt t="40154" x="2867025" y="4062413"/>
          <p14:tracePt t="40175" x="2857500" y="4044950"/>
          <p14:tracePt t="40217" x="2847975" y="4037013"/>
          <p14:tracePt t="40224" x="2840038" y="4037013"/>
          <p14:tracePt t="40240" x="2840038" y="4027488"/>
          <p14:tracePt t="40261" x="2822575" y="4000500"/>
          <p14:tracePt t="40279" x="2813050" y="3983038"/>
          <p14:tracePt t="40282" x="2795588" y="3973513"/>
          <p14:tracePt t="40300" x="2786063" y="3938588"/>
          <p14:tracePt t="40320" x="2759075" y="3857625"/>
          <p14:tracePt t="40341" x="2724150" y="3732213"/>
          <p14:tracePt t="40364" x="2697163" y="3643313"/>
          <p14:tracePt t="40385" x="2670175" y="3581400"/>
          <p14:tracePt t="40404" x="2660650" y="3554413"/>
          <p14:tracePt t="40425" x="2652713" y="3536950"/>
          <p14:tracePt t="40446" x="2643188" y="3527425"/>
          <p14:tracePt t="40466" x="2643188" y="3517900"/>
          <p14:tracePt t="40488" x="2643188" y="3509963"/>
          <p14:tracePt t="40510" x="2643188" y="3500438"/>
          <p14:tracePt t="40529" x="2643188" y="3490913"/>
          <p14:tracePt t="40550" x="2643188" y="3465513"/>
          <p14:tracePt t="40571" x="2633663" y="3419475"/>
          <p14:tracePt t="40591" x="2633663" y="3375025"/>
          <p14:tracePt t="40613" x="2633663" y="3340100"/>
          <p14:tracePt t="40633" x="2633663" y="3322638"/>
          <p14:tracePt t="40636" x="2633663" y="3303588"/>
          <p14:tracePt t="40654" x="2633663" y="3286125"/>
          <p14:tracePt t="40675" x="2633663" y="3251200"/>
          <p14:tracePt t="40696" x="2633663" y="3224213"/>
          <p14:tracePt t="40716" x="2633663" y="3214688"/>
          <p14:tracePt t="40738" x="2633663" y="3205163"/>
          <p14:tracePt t="40758" x="2633663" y="3187700"/>
          <p14:tracePt t="40813" x="2633663" y="3179763"/>
          <p14:tracePt t="40827" x="2652713" y="3170238"/>
          <p14:tracePt t="40836" x="2660650" y="3160713"/>
          <p14:tracePt t="40842" x="2687638" y="3152775"/>
          <p14:tracePt t="40864" x="2813050" y="3098800"/>
          <p14:tracePt t="40883" x="2901950" y="3071813"/>
          <p14:tracePt t="40886" x="2928938" y="3062288"/>
          <p14:tracePt t="40904" x="3009900" y="3027363"/>
          <p14:tracePt t="40925" x="3116263" y="3000375"/>
          <p14:tracePt t="40946" x="3268663" y="2946400"/>
          <p14:tracePt t="40968" x="3446463" y="2911475"/>
          <p14:tracePt t="40991" x="3598863" y="2894013"/>
          <p14:tracePt t="41011" x="3759200" y="2867025"/>
          <p14:tracePt t="41029" x="3857625" y="2857500"/>
          <p14:tracePt t="41050" x="3973513" y="2847975"/>
          <p14:tracePt t="41071" x="4054475" y="2847975"/>
          <p14:tracePt t="41093" x="4133850" y="2847975"/>
          <p14:tracePt t="41115" x="4214813" y="2857500"/>
          <p14:tracePt t="41134" x="4268788" y="2857500"/>
          <p14:tracePt t="41136" x="4303713" y="2857500"/>
          <p14:tracePt t="41154" x="4367213" y="2857500"/>
          <p14:tracePt t="41175" x="4456113" y="2857500"/>
          <p14:tracePt t="41196" x="4527550" y="2857500"/>
          <p14:tracePt t="41218" x="4589463" y="2847975"/>
          <p14:tracePt t="41239" x="4652963" y="2830513"/>
          <p14:tracePt t="41258" x="4687888" y="2822575"/>
          <p14:tracePt t="41261" x="4705350" y="2822575"/>
          <p14:tracePt t="41279" x="4732338" y="2803525"/>
          <p14:tracePt t="41300" x="4768850" y="2803525"/>
          <p14:tracePt t="41321" x="4795838" y="2803525"/>
          <p14:tracePt t="41342" x="4813300" y="2803525"/>
          <p14:tracePt t="41343" x="4822825" y="2803525"/>
          <p14:tracePt t="41366" x="4848225" y="2803525"/>
          <p14:tracePt t="41383" x="4867275" y="2803525"/>
          <p14:tracePt t="41405" x="4884738" y="2803525"/>
          <p14:tracePt t="41408" x="4894263" y="2803525"/>
          <p14:tracePt t="41425" x="4902200" y="2803525"/>
          <p14:tracePt t="41445" x="4911725" y="2803525"/>
          <p14:tracePt t="41468" x="4938713" y="2803525"/>
          <p14:tracePt t="41490" x="4956175" y="2803525"/>
          <p14:tracePt t="41508" x="4965700" y="2803525"/>
          <p14:tracePt t="41529" x="4973638" y="2803525"/>
          <p14:tracePt t="41550" x="4983163" y="2803525"/>
          <p14:tracePt t="41571" x="4991100" y="2803525"/>
          <p14:tracePt t="41593" x="5000625" y="2803525"/>
          <p14:tracePt t="41614" x="5010150" y="2803525"/>
          <p14:tracePt t="41633" x="5018088" y="2822575"/>
          <p14:tracePt t="41654" x="5027613" y="2830513"/>
          <p14:tracePt t="41675" x="5037138" y="2840038"/>
          <p14:tracePt t="41696" x="5062538" y="2847975"/>
          <p14:tracePt t="41718" x="5081588" y="2867025"/>
          <p14:tracePt t="41738" x="5099050" y="2874963"/>
          <p14:tracePt t="41758" x="5116513" y="2894013"/>
          <p14:tracePt t="41779" x="5126038" y="2901950"/>
          <p14:tracePt t="41800" x="5133975" y="2911475"/>
          <p14:tracePt t="41822" x="5143500" y="2919413"/>
          <p14:tracePt t="41843" x="5153025" y="2928938"/>
          <p14:tracePt t="41862" x="5160963" y="2938463"/>
          <p14:tracePt t="41883" x="5160963" y="2955925"/>
          <p14:tracePt t="41904" x="5170488" y="2982913"/>
          <p14:tracePt t="41925" x="5180013" y="3017838"/>
          <p14:tracePt t="41946" x="5180013" y="3054350"/>
          <p14:tracePt t="41969" x="5187950" y="3116263"/>
          <p14:tracePt t="41987" x="5197475" y="3160713"/>
          <p14:tracePt t="41990" x="5197475" y="3187700"/>
          <p14:tracePt t="42008" x="5197475" y="3224213"/>
          <p14:tracePt t="42029" x="5197475" y="3276600"/>
          <p14:tracePt t="42050" x="5197475" y="3303588"/>
          <p14:tracePt t="42071" x="5197475" y="3330575"/>
          <p14:tracePt t="42094" x="5197475" y="3367088"/>
          <p14:tracePt t="42112" x="5197475" y="3394075"/>
          <p14:tracePt t="42117" x="5197475" y="3402013"/>
          <p14:tracePt t="42133" x="5197475" y="3438525"/>
          <p14:tracePt t="42154" x="5197475" y="3482975"/>
          <p14:tracePt t="42175" x="5197475" y="3536950"/>
          <p14:tracePt t="42196" x="5197475" y="3581400"/>
          <p14:tracePt t="42219" x="5197475" y="3625850"/>
          <p14:tracePt t="42237" x="5197475" y="3652838"/>
          <p14:tracePt t="42242" x="5197475" y="3670300"/>
          <p14:tracePt t="42258" x="5197475" y="3687763"/>
          <p14:tracePt t="42279" x="5197475" y="3714750"/>
          <p14:tracePt t="42300" x="5197475" y="3732213"/>
          <p14:tracePt t="42321" x="5197475" y="3741738"/>
          <p14:tracePt t="42343" x="5197475" y="3751263"/>
          <p14:tracePt t="42373" x="5197475" y="3759200"/>
          <p14:tracePt t="42387" x="5197475" y="3768725"/>
          <p14:tracePt t="42404" x="5187950" y="3776663"/>
          <p14:tracePt t="42425" x="5180013" y="3786188"/>
          <p14:tracePt t="42446" x="5180013" y="3795713"/>
          <p14:tracePt t="42470" x="5180013" y="3803650"/>
          <p14:tracePt t="42487" x="5160963" y="3813175"/>
          <p14:tracePt t="42491" x="5153025" y="3822700"/>
          <p14:tracePt t="42513" x="5143500" y="3830638"/>
          <p14:tracePt t="42535" x="5133975" y="3840163"/>
          <p14:tracePt t="42550" x="5133975" y="3848100"/>
          <p14:tracePt t="42573" x="5099050" y="3875088"/>
          <p14:tracePt t="42591" x="5072063" y="3902075"/>
          <p14:tracePt t="42594" x="5045075" y="3911600"/>
          <p14:tracePt t="42612" x="5018088" y="3938588"/>
          <p14:tracePt t="42634" x="4965700" y="3973513"/>
          <p14:tracePt t="42654" x="4902200" y="4000500"/>
          <p14:tracePt t="42675" x="4840288" y="4037013"/>
          <p14:tracePt t="42697" x="4759325" y="4062413"/>
          <p14:tracePt t="42716" x="4705350" y="4081463"/>
          <p14:tracePt t="42719" x="4679950" y="4089400"/>
          <p14:tracePt t="42737" x="4633913" y="4108450"/>
          <p14:tracePt t="42741" x="4616450" y="4108450"/>
          <p14:tracePt t="42759" x="4572000" y="4116388"/>
          <p14:tracePt t="42779" x="4500563" y="4133850"/>
          <p14:tracePt t="42800" x="4456113" y="4143375"/>
          <p14:tracePt t="42823" x="4384675" y="4152900"/>
          <p14:tracePt t="42843" x="4340225" y="4160838"/>
          <p14:tracePt t="42844" x="4313238" y="4170363"/>
          <p14:tracePt t="42862" x="4259263" y="4179888"/>
          <p14:tracePt t="42883" x="4187825" y="4187825"/>
          <p14:tracePt t="42904" x="4133850" y="4205288"/>
          <p14:tracePt t="42925" x="4081463" y="4205288"/>
          <p14:tracePt t="42947" x="4017963" y="4205288"/>
          <p14:tracePt t="42966" x="3956050" y="4205288"/>
          <p14:tracePt t="42969" x="3919538" y="4205288"/>
          <p14:tracePt t="42987" x="3867150" y="4205288"/>
          <p14:tracePt t="43008" x="3795713" y="4205288"/>
          <p14:tracePt t="43030" x="3741738" y="4205288"/>
          <p14:tracePt t="43050" x="3687763" y="4205288"/>
          <p14:tracePt t="43072" x="3616325" y="4205288"/>
          <p14:tracePt t="43091" x="3544888" y="4214813"/>
          <p14:tracePt t="43094" x="3509963" y="4214813"/>
          <p14:tracePt t="43112" x="3446463" y="4232275"/>
          <p14:tracePt t="43133" x="3375025" y="4232275"/>
          <p14:tracePt t="43154" x="3303588" y="4241800"/>
          <p14:tracePt t="43175" x="3214688" y="4241800"/>
          <p14:tracePt t="43198" x="3098800" y="4241800"/>
          <p14:tracePt t="43216" x="3009900" y="4232275"/>
          <p14:tracePt t="43220" x="2973388" y="4232275"/>
          <p14:tracePt t="43237" x="2901950" y="4224338"/>
          <p14:tracePt t="43258" x="2813050" y="4205288"/>
          <p14:tracePt t="43279" x="2732088" y="4197350"/>
          <p14:tracePt t="43301" x="2652713" y="4179888"/>
          <p14:tracePt t="43322" x="2571750" y="4170363"/>
          <p14:tracePt t="43341" x="2517775" y="4152900"/>
          <p14:tracePt t="43344" x="2500313" y="4143375"/>
          <p14:tracePt t="43363" x="2465388" y="4125913"/>
          <p14:tracePt t="43383" x="2419350" y="4098925"/>
          <p14:tracePt t="43404" x="2393950" y="4062413"/>
          <p14:tracePt t="43425" x="2366963" y="4037013"/>
          <p14:tracePt t="43448" x="2347913" y="4017963"/>
          <p14:tracePt t="43466" x="2330450" y="4000500"/>
          <p14:tracePt t="43470" x="2322513" y="4000500"/>
          <p14:tracePt t="43488" x="2322513" y="3983038"/>
          <p14:tracePt t="43509" x="2303463" y="3956050"/>
          <p14:tracePt t="43529" x="2295525" y="3929063"/>
          <p14:tracePt t="43551" x="2295525" y="3911600"/>
          <p14:tracePt t="43573" x="2295525" y="3894138"/>
          <p14:tracePt t="43592" x="2295525" y="3884613"/>
          <p14:tracePt t="43612" x="2295525" y="3857625"/>
          <p14:tracePt t="43634" x="2295525" y="3803650"/>
          <p14:tracePt t="43655" x="2295525" y="3741738"/>
          <p14:tracePt t="43676" x="2295525" y="3687763"/>
          <p14:tracePt t="43698" x="2295525" y="3633788"/>
          <p14:tracePt t="43716" x="2295525" y="3598863"/>
          <p14:tracePt t="43738" x="2295525" y="3536950"/>
          <p14:tracePt t="43759" x="2295525" y="3500438"/>
          <p14:tracePt t="43779" x="2295525" y="3473450"/>
          <p14:tracePt t="43801" x="2295525" y="3446463"/>
          <p14:tracePt t="43822" x="2295525" y="3384550"/>
          <p14:tracePt t="43842" x="2295525" y="3303588"/>
          <p14:tracePt t="43845" x="2295525" y="3268663"/>
          <p14:tracePt t="43863" x="2295525" y="3187700"/>
          <p14:tracePt t="43883" x="2295525" y="3143250"/>
          <p14:tracePt t="43904" x="2295525" y="3125788"/>
          <p14:tracePt t="43926" x="2295525" y="3116263"/>
          <p14:tracePt t="43948" x="2295525" y="3108325"/>
          <p14:tracePt t="43966" x="2295525" y="3098800"/>
          <p14:tracePt t="44023" x="2295525" y="3089275"/>
          <p14:tracePt t="44052" x="2295525" y="3081338"/>
          <p14:tracePt t="44066" x="2295525" y="3071813"/>
          <p14:tracePt t="44081" x="2295525" y="3062288"/>
          <p14:tracePt t="44104" x="2295525" y="3054350"/>
          <p14:tracePt t="44112" x="2295525" y="3044825"/>
          <p14:tracePt t="44134" x="2295525" y="3036888"/>
          <p14:tracePt t="44155" x="2295525" y="3027363"/>
          <p14:tracePt t="44434" x="2303463" y="3027363"/>
          <p14:tracePt t="44442" x="2312988" y="3017838"/>
          <p14:tracePt t="44449" x="2330450" y="3017838"/>
          <p14:tracePt t="44466" x="2366963" y="3017838"/>
          <p14:tracePt t="44487" x="2428875" y="3009900"/>
          <p14:tracePt t="44508" x="2473325" y="3009900"/>
          <p14:tracePt t="44530" x="2509838" y="3009900"/>
          <p14:tracePt t="44571" x="2581275" y="2990850"/>
          <p14:tracePt t="44573" x="2598738" y="2990850"/>
          <p14:tracePt t="44612" x="2705100" y="2973388"/>
          <p14:tracePt t="44655" x="2847975" y="2973388"/>
          <p14:tracePt t="44679" x="2894013" y="2955925"/>
          <p14:tracePt t="44696" x="2919413" y="2946400"/>
          <p14:tracePt t="44699" x="2938463" y="2946400"/>
          <p14:tracePt t="44717" x="2965450" y="2928938"/>
          <p14:tracePt t="44737" x="3017838" y="2911475"/>
          <p14:tracePt t="44758" x="3071813" y="2884488"/>
          <p14:tracePt t="44781" x="3116263" y="2867025"/>
          <p14:tracePt t="44800" x="3160713" y="2857500"/>
          <p14:tracePt t="44802" x="3170238" y="2857500"/>
          <p14:tracePt t="44821" x="3205163" y="2840038"/>
          <p14:tracePt t="44824" x="3232150" y="2840038"/>
          <p14:tracePt t="44842" x="3276600" y="2830513"/>
          <p14:tracePt t="44862" x="3340100" y="2813050"/>
          <p14:tracePt t="44883" x="3402013" y="2813050"/>
          <p14:tracePt t="44905" x="3446463" y="2795588"/>
          <p14:tracePt t="44926" x="3482975" y="2786063"/>
          <p14:tracePt t="44930" x="3509963" y="2786063"/>
          <p14:tracePt t="44946" x="3544888" y="2786063"/>
          <p14:tracePt t="44967" x="3625850" y="2768600"/>
          <p14:tracePt t="44987" x="3705225" y="2759075"/>
          <p14:tracePt t="45008" x="3768725" y="2741613"/>
          <p14:tracePt t="45030" x="3822700" y="2732088"/>
          <p14:tracePt t="45052" x="3867150" y="2724150"/>
          <p14:tracePt t="45071" x="3902075" y="2724150"/>
          <p14:tracePt t="45091" x="3956050" y="2705100"/>
          <p14:tracePt t="45112" x="4044950" y="2697163"/>
          <p14:tracePt t="45133" x="4133850" y="2679700"/>
          <p14:tracePt t="45155" x="4214813" y="2679700"/>
          <p14:tracePt t="45177" x="4276725" y="2679700"/>
          <p14:tracePt t="45179" x="4303713" y="2679700"/>
          <p14:tracePt t="45195" x="4367213" y="2679700"/>
          <p14:tracePt t="45216" x="4465638" y="2679700"/>
          <p14:tracePt t="45237" x="4554538" y="2679700"/>
          <p14:tracePt t="45259" x="4616450" y="2679700"/>
          <p14:tracePt t="45280" x="4670425" y="2679700"/>
          <p14:tracePt t="45300" x="4697413" y="2687638"/>
          <p14:tracePt t="45304" x="4705350" y="2687638"/>
          <p14:tracePt t="45321" x="4724400" y="2687638"/>
          <p14:tracePt t="45342" x="4759325" y="2705100"/>
          <p14:tracePt t="45362" x="4813300" y="2714625"/>
          <p14:tracePt t="45383" x="4857750" y="2732088"/>
          <p14:tracePt t="45406" x="4902200" y="2751138"/>
          <p14:tracePt t="45425" x="4929188" y="2759075"/>
          <p14:tracePt t="45429" x="4938713" y="2768600"/>
          <p14:tracePt t="45446" x="4965700" y="2786063"/>
          <p14:tracePt t="45467" x="5000625" y="2813050"/>
          <p14:tracePt t="45487" x="5018088" y="2830513"/>
          <p14:tracePt t="45509" x="5037138" y="2840038"/>
          <p14:tracePt t="45509" x="5045075" y="2847975"/>
          <p14:tracePt t="45531" x="5062538" y="2874963"/>
          <p14:tracePt t="45550" x="5081588" y="2894013"/>
          <p14:tracePt t="45553" x="5089525" y="2901950"/>
          <p14:tracePt t="45571" x="5108575" y="2928938"/>
          <p14:tracePt t="45591" x="5126038" y="2973388"/>
          <p14:tracePt t="45612" x="5153025" y="3017838"/>
          <p14:tracePt t="45634" x="5180013" y="3071813"/>
          <p14:tracePt t="45656" x="5197475" y="3125788"/>
          <p14:tracePt t="45675" x="5205413" y="3152775"/>
          <p14:tracePt t="45678" x="5214938" y="3179763"/>
          <p14:tracePt t="45696" x="5214938" y="3205163"/>
          <p14:tracePt t="45716" x="5232400" y="3259138"/>
          <p14:tracePt t="45737" x="5241925" y="3303588"/>
          <p14:tracePt t="45759" x="5241925" y="3330575"/>
          <p14:tracePt t="45781" x="5241925" y="3367088"/>
          <p14:tracePt t="45800" x="5241925" y="3384550"/>
          <p14:tracePt t="45803" x="5241925" y="3394075"/>
          <p14:tracePt t="45821" x="5259388" y="3411538"/>
          <p14:tracePt t="45842" x="5259388" y="3446463"/>
          <p14:tracePt t="45862" x="5259388" y="3465513"/>
          <p14:tracePt t="45883" x="5259388" y="3473450"/>
          <p14:tracePt t="45906" x="5268913" y="3509963"/>
          <p14:tracePt t="45925" x="5276850" y="3536950"/>
          <p14:tracePt t="45930" x="5276850" y="3544888"/>
          <p14:tracePt t="45946" x="5276850" y="3571875"/>
          <p14:tracePt t="45966" x="5276850" y="3589338"/>
          <p14:tracePt t="45987" x="5276850" y="3608388"/>
          <p14:tracePt t="46010" x="5276850" y="3616325"/>
          <p14:tracePt t="46039" x="5276850" y="3625850"/>
          <p14:tracePt t="46054" x="5276850" y="3633788"/>
          <p14:tracePt t="46075" x="5276850" y="3643313"/>
          <p14:tracePt t="46099" x="5276850" y="3652838"/>
          <p14:tracePt t="52456" x="5276850" y="3697288"/>
          <p14:tracePt t="52464" x="5251450" y="3786188"/>
          <p14:tracePt t="52471" x="5205413" y="3911600"/>
          <p14:tracePt t="52487" x="5089525" y="4276725"/>
          <p14:tracePt t="52508" x="4919663" y="4697413"/>
          <p14:tracePt t="52530" x="4813300" y="5000625"/>
          <p14:tracePt t="52531" x="4786313" y="5099050"/>
          <p14:tracePt t="52552" x="4687888" y="5375275"/>
          <p14:tracePt t="52592" x="4633913" y="5776913"/>
          <p14:tracePt t="52633" x="4679950" y="6205538"/>
          <p14:tracePt t="52677" x="4741863" y="6465888"/>
          <p14:tracePt t="52696" x="4776788" y="6537325"/>
          <p14:tracePt t="52699" x="4813300" y="6581775"/>
          <p14:tracePt t="52716" x="4902200" y="6688138"/>
          <p14:tracePt t="52737" x="5099050" y="6848475"/>
          <p14:tracePt t="52759" x="5259388" y="6848475"/>
          <p14:tracePt t="52780" x="5394325" y="6848475"/>
          <p14:tracePt t="52802" x="5456238" y="6848475"/>
          <p14:tracePt t="53069" x="5500688" y="6848475"/>
          <p14:tracePt t="53075" x="5572125" y="6848475"/>
          <p14:tracePt t="53092" x="5705475" y="6848475"/>
          <p14:tracePt t="53112" x="5848350" y="6848475"/>
          <p14:tracePt t="53133" x="6054725" y="6848475"/>
          <p14:tracePt t="53156" x="6296025" y="6848475"/>
          <p14:tracePt t="53175" x="6419850" y="6848475"/>
          <p14:tracePt t="53178" x="6491288" y="6848475"/>
          <p14:tracePt t="53196" x="6661150" y="6848475"/>
          <p14:tracePt t="53216" x="6956425" y="6848475"/>
          <p14:tracePt t="53237" x="7286625" y="6848475"/>
          <p14:tracePt t="55658" x="8027988" y="6473825"/>
          <p14:tracePt t="55675" x="8010525" y="6446838"/>
          <p14:tracePt t="55696" x="7991475" y="6419850"/>
          <p14:tracePt t="56919" x="0" y="0"/>
        </p14:tracePtLst>
        <p14:tracePtLst>
          <p14:tracePt t="105171" x="7670800" y="5010150"/>
          <p14:tracePt t="105367" x="7616825" y="4991100"/>
          <p14:tracePt t="105376" x="7518400" y="4946650"/>
          <p14:tracePt t="105383" x="7446963" y="4911725"/>
          <p14:tracePt t="105404" x="7224713" y="4803775"/>
          <p14:tracePt t="105427" x="7099300" y="4697413"/>
          <p14:tracePt t="105467" x="6983413" y="4537075"/>
          <p14:tracePt t="105508" x="6956425" y="4375150"/>
          <p14:tracePt t="105552" x="6965950" y="4276725"/>
          <p14:tracePt t="105571" x="6965950" y="4251325"/>
          <p14:tracePt t="105574" x="6973888" y="4241800"/>
          <p14:tracePt t="105592" x="6991350" y="4214813"/>
          <p14:tracePt t="105595" x="7000875" y="4205288"/>
          <p14:tracePt t="105613" x="7018338" y="4179888"/>
          <p14:tracePt t="105633" x="7081838" y="4133850"/>
          <p14:tracePt t="105655" x="7143750" y="4108450"/>
          <p14:tracePt t="105677" x="7215188" y="4098925"/>
          <p14:tracePt t="105696" x="7251700" y="4081463"/>
          <p14:tracePt t="105698" x="7269163" y="4081463"/>
          <p14:tracePt t="105717" x="7296150" y="4081463"/>
          <p14:tracePt t="105738" x="7304088" y="4081463"/>
          <p14:tracePt t="105758" x="7331075" y="4081463"/>
          <p14:tracePt t="105779" x="7348538" y="4081463"/>
          <p14:tracePt t="105802" x="7375525" y="4071938"/>
          <p14:tracePt t="105821" x="7385050" y="4071938"/>
          <p14:tracePt t="105842" x="7394575" y="4062413"/>
          <p14:tracePt t="105862" x="7402513" y="4054475"/>
          <p14:tracePt t="105883" x="7429500" y="4037013"/>
          <p14:tracePt t="105904" x="7439025" y="4017963"/>
          <p14:tracePt t="105906" x="7446963" y="4010025"/>
          <p14:tracePt t="105927" x="7473950" y="3990975"/>
          <p14:tracePt t="105946" x="7500938" y="3973513"/>
          <p14:tracePt t="106361" x="7483475" y="3973513"/>
          <p14:tracePt t="106369" x="7456488" y="3973513"/>
          <p14:tracePt t="106383" x="7394575" y="3983038"/>
          <p14:tracePt t="106406" x="7313613" y="4000500"/>
          <p14:tracePt t="106429" x="7251700" y="4017963"/>
          <p14:tracePt t="106467" x="7161213" y="4037013"/>
          <p14:tracePt t="106508" x="7126288" y="4044950"/>
          <p14:tracePt t="106553" x="7116763" y="4044950"/>
          <p14:tracePt t="106626" x="7108825" y="4044950"/>
          <p14:tracePt t="106641" x="7099300" y="4044950"/>
          <p14:tracePt t="106648" x="7099300" y="4054475"/>
          <p14:tracePt t="106656" x="7081838" y="4054475"/>
          <p14:tracePt t="106678" x="7045325" y="4062413"/>
          <p14:tracePt t="106696" x="7018338" y="4071938"/>
          <p14:tracePt t="106717" x="6956425" y="4081463"/>
          <p14:tracePt t="106738" x="6884988" y="4098925"/>
          <p14:tracePt t="106758" x="6742113" y="4125913"/>
          <p14:tracePt t="106780" x="6554788" y="4152900"/>
          <p14:tracePt t="106800" x="6438900" y="4170363"/>
          <p14:tracePt t="106804" x="6384925" y="4170363"/>
          <p14:tracePt t="106821" x="6269038" y="4187825"/>
          <p14:tracePt t="106824" x="6205538" y="4187825"/>
          <p14:tracePt t="106842" x="6072188" y="4205288"/>
          <p14:tracePt t="106862" x="5929313" y="4205288"/>
          <p14:tracePt t="106883" x="5803900" y="4205288"/>
          <p14:tracePt t="106905" x="5680075" y="4170363"/>
          <p14:tracePt t="106925" x="5616575" y="4160838"/>
          <p14:tracePt t="106930" x="5599113" y="4143375"/>
          <p14:tracePt t="106946" x="5545138" y="4125913"/>
          <p14:tracePt t="106967" x="5491163" y="4071938"/>
          <p14:tracePt t="106988" x="5411788" y="3965575"/>
          <p14:tracePt t="107008" x="5357813" y="3840163"/>
          <p14:tracePt t="107030" x="5322888" y="3768725"/>
          <p14:tracePt t="107050" x="5313363" y="3724275"/>
          <p14:tracePt t="107054" x="5313363" y="3705225"/>
          <p14:tracePt t="107071" x="5303838" y="3670300"/>
          <p14:tracePt t="107092" x="5303838" y="3554413"/>
          <p14:tracePt t="107112" x="5340350" y="3402013"/>
          <p14:tracePt t="107134" x="5384800" y="3295650"/>
          <p14:tracePt t="107156" x="5473700" y="3197225"/>
          <p14:tracePt t="107175" x="5554663" y="3143250"/>
          <p14:tracePt t="107179" x="5599113" y="3116263"/>
          <p14:tracePt t="107196" x="5680075" y="3062288"/>
          <p14:tracePt t="107217" x="5768975" y="3009900"/>
          <p14:tracePt t="107238" x="5884863" y="2965450"/>
          <p14:tracePt t="107259" x="6000750" y="2919413"/>
          <p14:tracePt t="107281" x="6134100" y="2894013"/>
          <p14:tracePt t="107300" x="6197600" y="2867025"/>
          <p14:tracePt t="107303" x="6242050" y="2857500"/>
          <p14:tracePt t="107321" x="6303963" y="2857500"/>
          <p14:tracePt t="107342" x="6411913" y="2830513"/>
          <p14:tracePt t="107363" x="6537325" y="2795588"/>
          <p14:tracePt t="107383" x="6653213" y="2786063"/>
          <p14:tracePt t="107406" x="6769100" y="2768600"/>
          <p14:tracePt t="107425" x="6867525" y="2759075"/>
          <p14:tracePt t="107430" x="6911975" y="2751138"/>
          <p14:tracePt t="107446" x="7018338" y="2732088"/>
          <p14:tracePt t="107467" x="7143750" y="2724150"/>
          <p14:tracePt t="107487" x="7232650" y="2705100"/>
          <p14:tracePt t="107509" x="7313613" y="2705100"/>
          <p14:tracePt t="107531" x="7419975" y="2705100"/>
          <p14:tracePt t="107553" x="7537450" y="2705100"/>
          <p14:tracePt t="107571" x="7616825" y="2732088"/>
          <p14:tracePt t="107592" x="7724775" y="2786063"/>
          <p14:tracePt t="107612" x="7848600" y="2857500"/>
          <p14:tracePt t="107633" x="7974013" y="2938463"/>
          <p14:tracePt t="107656" x="8081963" y="3000375"/>
          <p14:tracePt t="107675" x="8126413" y="3036888"/>
          <p14:tracePt t="107679" x="8161338" y="3054350"/>
          <p14:tracePt t="107696" x="8205788" y="3108325"/>
          <p14:tracePt t="107717" x="8286750" y="3224213"/>
          <p14:tracePt t="107737" x="8348663" y="3340100"/>
          <p14:tracePt t="107759" x="8394700" y="3402013"/>
          <p14:tracePt t="107782" x="8420100" y="3465513"/>
          <p14:tracePt t="107800" x="8447088" y="3500438"/>
          <p14:tracePt t="107804" x="8447088" y="3517900"/>
          <p14:tracePt t="107821" x="8456613" y="3562350"/>
          <p14:tracePt t="107842" x="8456613" y="3625850"/>
          <p14:tracePt t="107862" x="8456613" y="3670300"/>
          <p14:tracePt t="107884" x="8456613" y="3697288"/>
          <p14:tracePt t="107906" x="8439150" y="3724275"/>
          <p14:tracePt t="107925" x="8420100" y="3741738"/>
          <p14:tracePt t="107930" x="8412163" y="3751263"/>
          <p14:tracePt t="107946" x="8385175" y="3776663"/>
          <p14:tracePt t="107967" x="8331200" y="3822700"/>
          <p14:tracePt t="107988" x="8259763" y="3867150"/>
          <p14:tracePt t="108009" x="8188325" y="3902075"/>
          <p14:tracePt t="108031" x="8108950" y="3929063"/>
          <p14:tracePt t="108050" x="8054975" y="3938588"/>
          <p14:tracePt t="108054" x="8037513" y="3946525"/>
          <p14:tracePt t="108071" x="7983538" y="3965575"/>
          <p14:tracePt t="108092" x="7920038" y="3983038"/>
          <p14:tracePt t="108112" x="7813675" y="4017963"/>
          <p14:tracePt t="108135" x="7688263" y="4037013"/>
          <p14:tracePt t="108156" x="7589838" y="4054475"/>
          <p14:tracePt t="108175" x="7527925" y="4062413"/>
          <p14:tracePt t="108179" x="7500938" y="4071938"/>
          <p14:tracePt t="108196" x="7446963" y="4081463"/>
          <p14:tracePt t="108217" x="7340600" y="4089400"/>
          <p14:tracePt t="108238" x="7251700" y="4108450"/>
          <p14:tracePt t="108259" x="7180263" y="4108450"/>
          <p14:tracePt t="108281" x="7116763" y="4108450"/>
          <p14:tracePt t="108300" x="7072313" y="4108450"/>
          <p14:tracePt t="108307" x="7045325" y="4108450"/>
          <p14:tracePt t="108321" x="6991350" y="4108450"/>
          <p14:tracePt t="108342" x="6911975" y="4116388"/>
          <p14:tracePt t="108362" x="6823075" y="4116388"/>
          <p14:tracePt t="108385" x="6742113" y="4116388"/>
          <p14:tracePt t="108407" x="6661150" y="4116388"/>
          <p14:tracePt t="108425" x="6626225" y="4116388"/>
          <p14:tracePt t="108446" x="6562725" y="4116388"/>
          <p14:tracePt t="108467" x="6483350" y="4116388"/>
          <p14:tracePt t="108487" x="6375400" y="4098925"/>
          <p14:tracePt t="108510" x="6276975" y="4081463"/>
          <p14:tracePt t="108531" x="6170613" y="4071938"/>
          <p14:tracePt t="108550" x="6116638" y="4071938"/>
          <p14:tracePt t="108554" x="6081713" y="4062413"/>
          <p14:tracePt t="108571" x="6010275" y="4054475"/>
          <p14:tracePt t="108592" x="5894388" y="4037013"/>
          <p14:tracePt t="108613" x="5822950" y="4027488"/>
          <p14:tracePt t="108635" x="5776913" y="4010025"/>
          <p14:tracePt t="108656" x="5732463" y="3990975"/>
          <p14:tracePt t="108675" x="5697538" y="3965575"/>
          <p14:tracePt t="108697" x="5643563" y="3919538"/>
          <p14:tracePt t="108717" x="5589588" y="3867150"/>
          <p14:tracePt t="108738" x="5537200" y="3786188"/>
          <p14:tracePt t="108760" x="5510213" y="3741738"/>
          <p14:tracePt t="108780" x="5491163" y="3714750"/>
          <p14:tracePt t="108782" x="5491163" y="3697288"/>
          <p14:tracePt t="108800" x="5483225" y="3679825"/>
          <p14:tracePt t="108821" x="5483225" y="3643313"/>
          <p14:tracePt t="108842" x="5483225" y="3581400"/>
          <p14:tracePt t="108863" x="5518150" y="3455988"/>
          <p14:tracePt t="108886" x="5581650" y="3313113"/>
          <p14:tracePt t="108904" x="5626100" y="3241675"/>
          <p14:tracePt t="108907" x="5643563" y="3205163"/>
          <p14:tracePt t="108925" x="5680075" y="3160713"/>
          <p14:tracePt t="108931" x="5705475" y="3133725"/>
          <p14:tracePt t="108947" x="5776913" y="3071813"/>
          <p14:tracePt t="108967" x="5938838" y="2938463"/>
          <p14:tracePt t="108988" x="6153150" y="2776538"/>
          <p14:tracePt t="109011" x="6330950" y="2660650"/>
          <p14:tracePt t="109029" x="6456363" y="2608263"/>
          <p14:tracePt t="109032" x="6510338" y="2581275"/>
          <p14:tracePt t="109050" x="6589713" y="2562225"/>
          <p14:tracePt t="109054" x="6634163" y="2544763"/>
          <p14:tracePt t="109071" x="6715125" y="2536825"/>
          <p14:tracePt t="109092" x="6884988" y="2536825"/>
          <p14:tracePt t="109114" x="7054850" y="2536825"/>
          <p14:tracePt t="109136" x="7161213" y="2536825"/>
          <p14:tracePt t="109154" x="7215188" y="2536825"/>
          <p14:tracePt t="109157" x="7242175" y="2544763"/>
          <p14:tracePt t="109175" x="7296150" y="2554288"/>
          <p14:tracePt t="109196" x="7419975" y="2581275"/>
          <p14:tracePt t="109217" x="7545388" y="2608263"/>
          <p14:tracePt t="109238" x="7653338" y="2660650"/>
          <p14:tracePt t="109261" x="7732713" y="2705100"/>
          <p14:tracePt t="109280" x="7796213" y="2732088"/>
          <p14:tracePt t="109282" x="7840663" y="2759075"/>
          <p14:tracePt t="109300" x="7912100" y="2803525"/>
          <p14:tracePt t="109306" x="7939088" y="2830513"/>
          <p14:tracePt t="109312" x="7983538" y="2847975"/>
          <p14:tracePt t="109321" x="8027988" y="2874963"/>
          <p14:tracePt t="109342" x="8116888" y="2938463"/>
          <p14:tracePt t="109363" x="8188325" y="3017838"/>
          <p14:tracePt t="109386" x="8277225" y="3125788"/>
          <p14:tracePt t="109405" x="8304213" y="3187700"/>
          <p14:tracePt t="109407" x="8313738" y="3214688"/>
          <p14:tracePt t="109425" x="8340725" y="3259138"/>
          <p14:tracePt t="109430" x="8340725" y="3276600"/>
          <p14:tracePt t="109447" x="8358188" y="3303588"/>
          <p14:tracePt t="109467" x="8367713" y="3340100"/>
          <p14:tracePt t="109488" x="8385175" y="3375025"/>
          <p14:tracePt t="109512" x="8385175" y="3411538"/>
          <p14:tracePt t="109529" x="8385175" y="3446463"/>
          <p14:tracePt t="109532" x="8385175" y="3465513"/>
          <p14:tracePt t="109550" x="8375650" y="3509963"/>
          <p14:tracePt t="109571" x="8367713" y="3571875"/>
          <p14:tracePt t="109592" x="8348663" y="3616325"/>
          <p14:tracePt t="109612" x="8340725" y="3670300"/>
          <p14:tracePt t="109636" x="8323263" y="3714750"/>
          <p14:tracePt t="109654" x="8323263" y="3732213"/>
          <p14:tracePt t="109675" x="8304213" y="3759200"/>
          <p14:tracePt t="109680" x="8296275" y="3759200"/>
          <p14:tracePt t="109696" x="8277225" y="3786188"/>
          <p14:tracePt t="109718" x="8205788" y="3830638"/>
          <p14:tracePt t="109738" x="8089900" y="3875088"/>
          <p14:tracePt t="109762" x="7974013" y="3919538"/>
          <p14:tracePt t="109779" x="7912100" y="3956050"/>
          <p14:tracePt t="109782" x="7867650" y="3973513"/>
          <p14:tracePt t="109800" x="7796213" y="4000500"/>
          <p14:tracePt t="109805" x="7751763" y="4017963"/>
          <p14:tracePt t="109821" x="7680325" y="4044950"/>
          <p14:tracePt t="109842" x="7589838" y="4081463"/>
          <p14:tracePt t="109863" x="7510463" y="4108450"/>
          <p14:tracePt t="109885" x="7419975" y="4133850"/>
          <p14:tracePt t="109904" x="7348538" y="4160838"/>
          <p14:tracePt t="109907" x="7313613" y="4160838"/>
          <p14:tracePt t="109925" x="7242175" y="4187825"/>
          <p14:tracePt t="109947" x="7153275" y="4214813"/>
          <p14:tracePt t="109967" x="7072313" y="4241800"/>
          <p14:tracePt t="109989" x="6973888" y="4276725"/>
          <p14:tracePt t="110010" x="6858000" y="4303713"/>
          <p14:tracePt t="110029" x="6759575" y="4330700"/>
          <p14:tracePt t="110032" x="6724650" y="4330700"/>
          <p14:tracePt t="110050" x="6643688" y="4348163"/>
          <p14:tracePt t="110071" x="6562725" y="4367213"/>
          <p14:tracePt t="110092" x="6483350" y="4375150"/>
          <p14:tracePt t="110114" x="6402388" y="4375150"/>
          <p14:tracePt t="110136" x="6323013" y="4375150"/>
          <p14:tracePt t="110155" x="6269038" y="4375150"/>
          <p14:tracePt t="110175" x="6188075" y="4375150"/>
          <p14:tracePt t="110196" x="6126163" y="4375150"/>
          <p14:tracePt t="110217" x="6089650" y="4375150"/>
          <p14:tracePt t="110239" x="6045200" y="4375150"/>
          <p14:tracePt t="110258" x="6010275" y="4375150"/>
          <p14:tracePt t="110261" x="6000750" y="4375150"/>
          <p14:tracePt t="110279" x="5973763" y="4357688"/>
          <p14:tracePt t="110300" x="5929313" y="4348163"/>
          <p14:tracePt t="110307" x="5911850" y="4348163"/>
          <p14:tracePt t="110321" x="5884863" y="4330700"/>
          <p14:tracePt t="110342" x="5830888" y="4313238"/>
          <p14:tracePt t="110364" x="5786438" y="4286250"/>
          <p14:tracePt t="110386" x="5751513" y="4259263"/>
          <p14:tracePt t="110404" x="5732463" y="4232275"/>
          <p14:tracePt t="110425" x="5715000" y="4197350"/>
          <p14:tracePt t="110446" x="5688013" y="4160838"/>
          <p14:tracePt t="110467" x="5661025" y="4125913"/>
          <p14:tracePt t="110489" x="5653088" y="4071938"/>
          <p14:tracePt t="110508" x="5653088" y="4044950"/>
          <p14:tracePt t="110511" x="5653088" y="4027488"/>
          <p14:tracePt t="110529" x="5653088" y="3973513"/>
          <p14:tracePt t="110550" x="5670550" y="3875088"/>
          <p14:tracePt t="110571" x="5688013" y="3776663"/>
          <p14:tracePt t="110592" x="5715000" y="3687763"/>
          <p14:tracePt t="110614" x="5741988" y="3633788"/>
          <p14:tracePt t="110633" x="5768975" y="3598863"/>
          <p14:tracePt t="110636" x="5776913" y="3589338"/>
          <p14:tracePt t="110654" x="5803900" y="3562350"/>
          <p14:tracePt t="110675" x="5830888" y="3527425"/>
          <p14:tracePt t="110696" x="5848350" y="3509963"/>
          <p14:tracePt t="110716" x="5857875" y="3500438"/>
          <p14:tracePt t="110740" x="5867400" y="3490913"/>
          <p14:tracePt t="110760" x="5884863" y="3473450"/>
          <p14:tracePt t="110780" x="5902325" y="3446463"/>
          <p14:tracePt t="110801" x="5938838" y="3402013"/>
          <p14:tracePt t="110821" x="5983288" y="3348038"/>
          <p14:tracePt t="110842" x="6027738" y="3295650"/>
          <p14:tracePt t="110865" x="6072188" y="3251200"/>
          <p14:tracePt t="110886" x="6126163" y="3205163"/>
          <p14:tracePt t="110905" x="6170613" y="3179763"/>
          <p14:tracePt t="110925" x="6224588" y="3152775"/>
          <p14:tracePt t="110946" x="6251575" y="3133725"/>
          <p14:tracePt t="110968" x="6259513" y="3125788"/>
          <p14:tracePt t="110989" x="6269038" y="3125788"/>
          <p14:tracePt t="111247" x="6323013" y="3125788"/>
          <p14:tracePt t="111254" x="6384925" y="3143250"/>
          <p14:tracePt t="111263" x="6419850" y="3152775"/>
          <p14:tracePt t="111279" x="6500813" y="3170238"/>
          <p14:tracePt t="111300" x="6562725" y="3179763"/>
          <p14:tracePt t="111321" x="6608763" y="3179763"/>
          <p14:tracePt t="111343" x="6634163" y="3179763"/>
          <p14:tracePt t="111344" x="6643688" y="3179763"/>
          <p14:tracePt t="111364" x="6653213" y="3170238"/>
          <p14:tracePt t="111383" x="6661150" y="3160713"/>
          <p14:tracePt t="111404" x="6670675" y="3152775"/>
          <p14:tracePt t="111425" x="6697663" y="3133725"/>
          <p14:tracePt t="111431" x="6697663" y="3125788"/>
          <p14:tracePt t="111446" x="6715125" y="3108325"/>
          <p14:tracePt t="111467" x="6724650" y="3089275"/>
          <p14:tracePt t="111491" x="6732588" y="3081338"/>
          <p14:tracePt t="111512" x="6732588" y="3071813"/>
          <p14:tracePt t="111529" x="6732588" y="3054350"/>
          <p14:tracePt t="111550" x="6732588" y="3036888"/>
          <p14:tracePt t="111571" x="6732588" y="2990850"/>
          <p14:tracePt t="111593" x="6732588" y="2955925"/>
          <p14:tracePt t="111617" x="6732588" y="2928938"/>
          <p14:tracePt t="111633" x="6732588" y="2919413"/>
          <p14:tracePt t="111655" x="6732588" y="2911475"/>
          <p14:tracePt t="111675" x="6732588" y="2901950"/>
          <p14:tracePt t="111909" x="6732588" y="2911475"/>
          <p14:tracePt t="111917" x="6732588" y="2938463"/>
          <p14:tracePt t="111925" x="6732588" y="2965450"/>
          <p14:tracePt t="111947" x="6751638" y="3071813"/>
          <p14:tracePt t="111969" x="6823075" y="3268663"/>
          <p14:tracePt t="111990" x="6867525" y="3402013"/>
          <p14:tracePt t="111992" x="6894513" y="3446463"/>
          <p14:tracePt t="112009" x="6919913" y="3500438"/>
          <p14:tracePt t="112030" x="6965950" y="3562350"/>
          <p14:tracePt t="112050" x="7000875" y="3616325"/>
          <p14:tracePt t="112071" x="7027863" y="3660775"/>
          <p14:tracePt t="112094" x="7045325" y="3705225"/>
          <p14:tracePt t="112112" x="7054850" y="3724275"/>
          <p14:tracePt t="112117" x="7054850" y="3732213"/>
          <p14:tracePt t="112133" x="7062788" y="3741738"/>
          <p14:tracePt t="112154" x="7062788" y="3751263"/>
          <p14:tracePt t="112175" x="7062788" y="3768725"/>
          <p14:tracePt t="112197" x="7072313" y="3786188"/>
          <p14:tracePt t="112218" x="7072313" y="3795713"/>
          <p14:tracePt t="112242" x="7072313" y="3803650"/>
          <p14:tracePt t="112314" x="7062788" y="3803650"/>
          <p14:tracePt t="112322" x="7054850" y="3803650"/>
          <p14:tracePt t="112328" x="7037388" y="3803650"/>
          <p14:tracePt t="112343" x="7000875" y="3803650"/>
          <p14:tracePt t="112362" x="6973888" y="3803650"/>
          <p14:tracePt t="112366" x="6965950" y="3803650"/>
          <p14:tracePt t="112383" x="6946900" y="3803650"/>
          <p14:tracePt t="112404" x="6929438" y="3803650"/>
          <p14:tracePt t="112425" x="6919913" y="3795713"/>
          <p14:tracePt t="112446" x="6911975" y="3795713"/>
          <p14:tracePt t="112477" x="6911975" y="3786188"/>
          <p14:tracePt t="112535" x="6911975" y="3776663"/>
          <p14:tracePt t="112557" x="6911975" y="3768725"/>
          <p14:tracePt t="112579" x="6911975" y="3759200"/>
          <p14:tracePt t="112586" x="6911975" y="3751263"/>
          <p14:tracePt t="112682" x="6911975" y="3741738"/>
          <p14:tracePt t="112733" x="6911975" y="3732213"/>
          <p14:tracePt t="112864" x="6911975" y="3724275"/>
          <p14:tracePt t="112880" x="6911975" y="3714750"/>
          <p14:tracePt t="112924" x="6902450" y="3714750"/>
          <p14:tracePt t="113042" x="6894513" y="3714750"/>
          <p14:tracePt t="115735" x="6902450" y="3714750"/>
          <p14:tracePt t="115758" x="6911975" y="3714750"/>
          <p14:tracePt t="115780" x="6919913" y="3714750"/>
          <p14:tracePt t="115823" x="6929438" y="3714750"/>
          <p14:tracePt t="115831" x="6938963" y="3714750"/>
          <p14:tracePt t="115846" x="6946900" y="3705225"/>
          <p14:tracePt t="115863" x="6965950" y="3705225"/>
          <p14:tracePt t="115904" x="7010400" y="3697288"/>
          <p14:tracePt t="115948" x="7054850" y="3697288"/>
          <p14:tracePt t="115987" x="7089775" y="3697288"/>
          <p14:tracePt t="116008" x="7108825" y="3697288"/>
          <p14:tracePt t="116029" x="7116763" y="3697288"/>
          <p14:tracePt t="116051" x="7126288" y="3697288"/>
          <p14:tracePt t="116073" x="7143750" y="3697288"/>
          <p14:tracePt t="116092" x="7161213" y="3697288"/>
          <p14:tracePt t="116113" x="7170738" y="3697288"/>
          <p14:tracePt t="116134" x="7180263" y="3697288"/>
          <p14:tracePt t="117699" x="7161213" y="3697288"/>
          <p14:tracePt t="117707" x="7143750" y="3697288"/>
          <p14:tracePt t="117717" x="7126288" y="3705225"/>
          <p14:tracePt t="117738" x="7062788" y="3705225"/>
          <p14:tracePt t="117759" x="6991350" y="3724275"/>
          <p14:tracePt t="117781" x="6929438" y="3732213"/>
          <p14:tracePt t="117802" x="6875463" y="3741738"/>
          <p14:tracePt t="117842" x="6796088" y="3759200"/>
          <p14:tracePt t="117884" x="6705600" y="3786188"/>
          <p14:tracePt t="117927" x="6599238" y="3813175"/>
          <p14:tracePt t="117946" x="6545263" y="3813175"/>
          <p14:tracePt t="117949" x="6527800" y="3822700"/>
          <p14:tracePt t="117967" x="6483350" y="3830638"/>
          <p14:tracePt t="117987" x="6402388" y="3840163"/>
          <p14:tracePt t="118008" x="6330950" y="3848100"/>
          <p14:tracePt t="118031" x="6251575" y="3857625"/>
          <p14:tracePt t="118051" x="6197600" y="3867150"/>
          <p14:tracePt t="118054" x="6180138" y="3867150"/>
          <p14:tracePt t="118071" x="6134100" y="3867150"/>
          <p14:tracePt t="118074" x="6116638" y="3867150"/>
          <p14:tracePt t="118092" x="6081713" y="3875088"/>
          <p14:tracePt t="118113" x="6045200" y="3884613"/>
          <p14:tracePt t="118135" x="6010275" y="3884613"/>
          <p14:tracePt t="118155" x="6000750" y="3884613"/>
          <p14:tracePt t="118175" x="5991225" y="3884613"/>
          <p14:tracePt t="118196" x="5983288" y="3884613"/>
          <p14:tracePt t="118217" x="5973763" y="3884613"/>
          <p14:tracePt t="118281" x="5965825" y="3884613"/>
          <p14:tracePt t="118307" x="5965825" y="3875088"/>
          <p14:tracePt t="118317" x="5965825" y="3857625"/>
          <p14:tracePt t="118325" x="5965825" y="3840163"/>
          <p14:tracePt t="118342" x="5965825" y="3822700"/>
          <p14:tracePt t="118362" x="5965825" y="3795713"/>
          <p14:tracePt t="118383" x="5965825" y="3768725"/>
          <p14:tracePt t="118406" x="5965825" y="3759200"/>
          <p14:tracePt t="118425" x="5965825" y="3741738"/>
          <p14:tracePt t="118446" x="5965825" y="3724275"/>
          <p14:tracePt t="118467" x="5991225" y="3679825"/>
          <p14:tracePt t="118488" x="6018213" y="3616325"/>
          <p14:tracePt t="118509" x="6054725" y="3536950"/>
          <p14:tracePt t="118531" x="6081713" y="3473450"/>
          <p14:tracePt t="118550" x="6099175" y="3446463"/>
          <p14:tracePt t="118554" x="6099175" y="3438525"/>
          <p14:tracePt t="118571" x="6108700" y="3411538"/>
          <p14:tracePt t="118592" x="6134100" y="3357563"/>
          <p14:tracePt t="118613" x="6161088" y="3322638"/>
          <p14:tracePt t="118633" x="6180138" y="3295650"/>
          <p14:tracePt t="118656" x="6188075" y="3286125"/>
          <p14:tracePt t="118675" x="6197600" y="3276600"/>
          <p14:tracePt t="118679" x="6205538" y="3276600"/>
          <p14:tracePt t="118696" x="6215063" y="3259138"/>
          <p14:tracePt t="118717" x="6242050" y="3232150"/>
          <p14:tracePt t="118738" x="6269038" y="3214688"/>
          <p14:tracePt t="118759" x="6286500" y="3187700"/>
          <p14:tracePt t="118781" x="6296025" y="3179763"/>
          <p14:tracePt t="118801" x="6303963" y="3179763"/>
          <p14:tracePt t="118806" x="6303963" y="3170238"/>
          <p14:tracePt t="118821" x="6313488" y="3160713"/>
          <p14:tracePt t="118842" x="6340475" y="3125788"/>
          <p14:tracePt t="118863" x="6384925" y="3081338"/>
          <p14:tracePt t="118884" x="6411913" y="3054350"/>
          <p14:tracePt t="118905" x="6419850" y="3044825"/>
          <p14:tracePt t="118925" x="6429375" y="3036888"/>
          <p14:tracePt t="118946" x="6429375" y="3027363"/>
          <p14:tracePt t="118967" x="6446838" y="3017838"/>
          <p14:tracePt t="118987" x="6473825" y="2990850"/>
          <p14:tracePt t="119009" x="6510338" y="2965450"/>
          <p14:tracePt t="119031" x="6554788" y="2938463"/>
          <p14:tracePt t="119050" x="6572250" y="2938463"/>
          <p14:tracePt t="119054" x="6581775" y="2928938"/>
          <p14:tracePt t="119071" x="6599238" y="2919413"/>
          <p14:tracePt t="119092" x="6626225" y="2911475"/>
          <p14:tracePt t="119112" x="6653213" y="2901950"/>
          <p14:tracePt t="119134" x="6670675" y="2894013"/>
          <p14:tracePt t="119156" x="6697663" y="2894013"/>
          <p14:tracePt t="119175" x="6705600" y="2894013"/>
          <p14:tracePt t="119197" x="6732588" y="2884488"/>
          <p14:tracePt t="119217" x="6769100" y="2874963"/>
          <p14:tracePt t="119237" x="6796088" y="2874963"/>
          <p14:tracePt t="119260" x="6813550" y="2874963"/>
          <p14:tracePt t="119281" x="6823075" y="2874963"/>
          <p14:tracePt t="119300" x="6840538" y="2874963"/>
          <p14:tracePt t="119321" x="6875463" y="2874963"/>
          <p14:tracePt t="119327" x="6884988" y="2874963"/>
          <p14:tracePt t="119342" x="6911975" y="2874963"/>
          <p14:tracePt t="119362" x="6946900" y="2874963"/>
          <p14:tracePt t="119385" x="6973888" y="2874963"/>
          <p14:tracePt t="119407" x="7000875" y="2874963"/>
          <p14:tracePt t="119425" x="7018338" y="2874963"/>
          <p14:tracePt t="119429" x="7027863" y="2874963"/>
          <p14:tracePt t="119447" x="7037388" y="2874963"/>
          <p14:tracePt t="119467" x="7054850" y="2874963"/>
          <p14:tracePt t="119487" x="7081838" y="2884488"/>
          <p14:tracePt t="119510" x="7099300" y="2894013"/>
          <p14:tracePt t="119532" x="7116763" y="2901950"/>
          <p14:tracePt t="119550" x="7134225" y="2911475"/>
          <p14:tracePt t="119571" x="7161213" y="2919413"/>
          <p14:tracePt t="119592" x="7188200" y="2928938"/>
          <p14:tracePt t="119613" x="7215188" y="2955925"/>
          <p14:tracePt t="119634" x="7251700" y="2973388"/>
          <p14:tracePt t="119657" x="7296150" y="3017838"/>
          <p14:tracePt t="119675" x="7331075" y="3044825"/>
          <p14:tracePt t="119679" x="7340600" y="3062288"/>
          <p14:tracePt t="119697" x="7367588" y="3089275"/>
          <p14:tracePt t="119700" x="7385050" y="3108325"/>
          <p14:tracePt t="119717" x="7412038" y="3133725"/>
          <p14:tracePt t="119738" x="7429500" y="3152775"/>
          <p14:tracePt t="119760" x="7456488" y="3170238"/>
          <p14:tracePt t="119781" x="7473950" y="3187700"/>
          <p14:tracePt t="119800" x="7491413" y="3197225"/>
          <p14:tracePt t="119802" x="7500938" y="3197225"/>
          <p14:tracePt t="119821" x="7510463" y="3205163"/>
          <p14:tracePt t="119842" x="7537450" y="3214688"/>
          <p14:tracePt t="119863" x="7572375" y="3232150"/>
          <p14:tracePt t="119885" x="7608888" y="3241675"/>
          <p14:tracePt t="119906" x="7643813" y="3268663"/>
          <p14:tracePt t="119925" x="7670800" y="3286125"/>
          <p14:tracePt t="119930" x="7680325" y="3295650"/>
          <p14:tracePt t="119947" x="7705725" y="3313113"/>
          <p14:tracePt t="119967" x="7724775" y="3330575"/>
          <p14:tracePt t="119987" x="7751763" y="3348038"/>
          <p14:tracePt t="120010" x="7786688" y="3375025"/>
          <p14:tracePt t="120031" x="7831138" y="3402013"/>
          <p14:tracePt t="120050" x="7840663" y="3411538"/>
          <p14:tracePt t="120072" x="7875588" y="3419475"/>
          <p14:tracePt t="120092" x="7902575" y="3438525"/>
          <p14:tracePt t="120112" x="7929563" y="3446463"/>
          <p14:tracePt t="120136" x="7947025" y="3465513"/>
          <p14:tracePt t="120157" x="7974013" y="3473450"/>
          <p14:tracePt t="120175" x="7983538" y="3482975"/>
          <p14:tracePt t="120197" x="7991475" y="3490913"/>
          <p14:tracePt t="120218" x="8010525" y="3490913"/>
          <p14:tracePt t="120237" x="8027988" y="3500438"/>
          <p14:tracePt t="120261" x="8045450" y="3509963"/>
          <p14:tracePt t="120281" x="8062913" y="3509963"/>
          <p14:tracePt t="120300" x="8072438" y="3509963"/>
          <p14:tracePt t="120321" x="8081963" y="3509963"/>
          <p14:tracePt t="120974" x="8081963" y="3517900"/>
          <p14:tracePt t="120989" x="8062913" y="3517900"/>
          <p14:tracePt t="120996" x="8054975" y="3527425"/>
          <p14:tracePt t="121009" x="8027988" y="3536950"/>
          <p14:tracePt t="121030" x="8018463" y="3536950"/>
          <p14:tracePt t="121050" x="7983538" y="3554413"/>
          <p14:tracePt t="121071" x="7947025" y="3554413"/>
          <p14:tracePt t="121113" x="7902575" y="3562350"/>
          <p14:tracePt t="121114" x="7885113" y="3562350"/>
          <p14:tracePt t="121154" x="7848600" y="3571875"/>
          <p14:tracePt t="121157" x="7831138" y="3571875"/>
          <p14:tracePt t="121196" x="7786688" y="3581400"/>
          <p14:tracePt t="121217" x="7742238" y="3581400"/>
          <p14:tracePt t="121238" x="7680325" y="3581400"/>
          <p14:tracePt t="121259" x="7626350" y="3581400"/>
          <p14:tracePt t="121279" x="7589838" y="3598863"/>
          <p14:tracePt t="121282" x="7572375" y="3598863"/>
          <p14:tracePt t="121300" x="7545388" y="3598863"/>
          <p14:tracePt t="121321" x="7510463" y="3598863"/>
          <p14:tracePt t="121342" x="7466013" y="3598863"/>
          <p14:tracePt t="121363" x="7439025" y="3598863"/>
          <p14:tracePt t="121364" x="7429500" y="3598863"/>
          <p14:tracePt t="121385" x="7375525" y="3608388"/>
          <p14:tracePt t="121404" x="7348538" y="3608388"/>
          <p14:tracePt t="121407" x="7323138" y="3608388"/>
          <p14:tracePt t="121425" x="7296150" y="3608388"/>
          <p14:tracePt t="121431" x="7277100" y="3608388"/>
          <p14:tracePt t="121446" x="7242175" y="3608388"/>
          <p14:tracePt t="121467" x="7188200" y="3608388"/>
          <p14:tracePt t="121488" x="7134225" y="3608388"/>
          <p14:tracePt t="121510" x="7108825" y="3608388"/>
          <p14:tracePt t="121529" x="7081838" y="3608388"/>
          <p14:tracePt t="121532" x="7062788" y="3608388"/>
          <p14:tracePt t="121550" x="7037388" y="3608388"/>
          <p14:tracePt t="121571" x="6983413" y="3625850"/>
          <p14:tracePt t="121592" x="6929438" y="3633788"/>
          <p14:tracePt t="121613" x="6894513" y="3633788"/>
          <p14:tracePt t="121636" x="6875463" y="3633788"/>
          <p14:tracePt t="121654" x="6867525" y="3633788"/>
          <p14:tracePt t="121675" x="6858000" y="3633788"/>
          <p14:tracePt t="121696" x="6840538" y="3633788"/>
          <p14:tracePt t="121717" x="6804025" y="3643313"/>
          <p14:tracePt t="121738" x="6732588" y="3660775"/>
          <p14:tracePt t="121761" x="6680200" y="3687763"/>
          <p14:tracePt t="121779" x="6643688" y="3705225"/>
          <p14:tracePt t="121782" x="6626225" y="3714750"/>
          <p14:tracePt t="121800" x="6589713" y="3724275"/>
          <p14:tracePt t="121821" x="6545263" y="3751263"/>
          <p14:tracePt t="121842" x="6500813" y="3768725"/>
          <p14:tracePt t="121863" x="6456363" y="3795713"/>
          <p14:tracePt t="121886" x="6419850" y="3822700"/>
          <p14:tracePt t="121905" x="6394450" y="3840163"/>
          <p14:tracePt t="121907" x="6375400" y="3848100"/>
          <p14:tracePt t="121925" x="6348413" y="3857625"/>
          <p14:tracePt t="121946" x="6313488" y="3875088"/>
          <p14:tracePt t="121967" x="6276975" y="3884613"/>
          <p14:tracePt t="121988" x="6242050" y="3894138"/>
          <p14:tracePt t="122012" x="6224588" y="3902075"/>
          <p14:tracePt t="122029" x="6205538" y="3911600"/>
          <p14:tracePt t="122032" x="6197600" y="3919538"/>
          <p14:tracePt t="122050" x="6170613" y="3919538"/>
          <p14:tracePt t="122055" x="6143625" y="3929063"/>
          <p14:tracePt t="122071" x="6108700" y="3938588"/>
          <p14:tracePt t="122092" x="6054725" y="3938588"/>
          <p14:tracePt t="122113" x="6018213" y="3946525"/>
          <p14:tracePt t="122136" x="5991225" y="3946525"/>
          <p14:tracePt t="122158" x="5983288" y="3946525"/>
          <p14:tracePt t="122175" x="5973763" y="3946525"/>
          <p14:tracePt t="122197" x="5965825" y="3946525"/>
          <p14:tracePt t="122217" x="5956300" y="3946525"/>
          <p14:tracePt t="122270" x="5946775" y="3946525"/>
          <p14:tracePt t="122291" x="5938838" y="3946525"/>
          <p14:tracePt t="122307" x="5929313" y="3946525"/>
          <p14:tracePt t="122321" x="5919788" y="3938588"/>
          <p14:tracePt t="122342" x="5911850" y="3938588"/>
          <p14:tracePt t="122365" x="5902325" y="3938588"/>
          <p14:tracePt t="122374" x="5894388" y="3938588"/>
          <p14:tracePt t="122423" x="5884863" y="3938588"/>
          <p14:tracePt t="122445" x="5884863" y="3929063"/>
          <p14:tracePt t="123828" x="5848350" y="3929063"/>
          <p14:tracePt t="123836" x="5795963" y="3919538"/>
          <p14:tracePt t="123843" x="5732463" y="3911600"/>
          <p14:tracePt t="123866" x="5537200" y="3911600"/>
          <p14:tracePt t="123883" x="5411788" y="3911600"/>
          <p14:tracePt t="123886" x="5340350" y="3911600"/>
          <p14:tracePt t="123904" x="5197475" y="3911600"/>
          <p14:tracePt t="123925" x="4983163" y="3919538"/>
          <p14:tracePt t="123967" x="4384675" y="3875088"/>
          <p14:tracePt t="124009" x="3956050" y="3803650"/>
          <p14:tracePt t="124012" x="3884613" y="3795713"/>
          <p14:tracePt t="124050" x="3581400" y="3803650"/>
          <p14:tracePt t="124071" x="3446463" y="3813175"/>
          <p14:tracePt t="124092" x="3357563" y="3813175"/>
          <p14:tracePt t="124116" x="3313113" y="3813175"/>
          <p14:tracePt t="124134" x="3295650" y="3813175"/>
          <p14:tracePt t="124416" x="3276600" y="3813175"/>
          <p14:tracePt t="124423" x="3259138" y="3813175"/>
          <p14:tracePt t="124431" x="3232150" y="3822700"/>
          <p14:tracePt t="124446" x="3205163" y="3822700"/>
          <p14:tracePt t="124467" x="3160713" y="3822700"/>
          <p14:tracePt t="124490" x="3116263" y="3822700"/>
          <p14:tracePt t="124508" x="3098800" y="3822700"/>
          <p14:tracePt t="124529" x="3071813" y="3822700"/>
          <p14:tracePt t="124550" x="3044825" y="3822700"/>
          <p14:tracePt t="124571" x="3027363" y="3822700"/>
          <p14:tracePt t="124592" x="3009900" y="3822700"/>
          <p14:tracePt t="124615" x="2990850" y="3822700"/>
          <p14:tracePt t="124637" x="2982913" y="3822700"/>
          <p14:tracePt t="124666" x="2973388" y="3830638"/>
          <p14:tracePt t="124681" x="2965450" y="3830638"/>
          <p14:tracePt t="124696" x="2938463" y="3848100"/>
          <p14:tracePt t="124718" x="2901950" y="3857625"/>
          <p14:tracePt t="124739" x="2884488" y="3867150"/>
          <p14:tracePt t="124759" x="2857500" y="3867150"/>
          <p14:tracePt t="124761" x="2847975" y="3867150"/>
          <p14:tracePt t="124780" x="2830513" y="3867150"/>
          <p14:tracePt t="124800" x="2786063" y="3867150"/>
          <p14:tracePt t="124821" x="2741613" y="3867150"/>
          <p14:tracePt t="124843" x="2705100" y="3848100"/>
          <p14:tracePt t="124865" x="2670175" y="3840163"/>
          <p14:tracePt t="124883" x="2652713" y="3840163"/>
          <p14:tracePt t="124886" x="2652713" y="3830638"/>
          <p14:tracePt t="124905" x="2633663" y="3822700"/>
          <p14:tracePt t="124925" x="2616200" y="3822700"/>
          <p14:tracePt t="124931" x="2608263" y="3813175"/>
          <p14:tracePt t="124954" x="2598738" y="3803650"/>
          <p14:tracePt t="124976" x="2589213" y="3786188"/>
          <p14:tracePt t="124989" x="2581275" y="3768725"/>
          <p14:tracePt t="125008" x="2581275" y="3724275"/>
          <p14:tracePt t="125012" x="2581275" y="3714750"/>
          <p14:tracePt t="125029" x="2581275" y="3679825"/>
          <p14:tracePt t="125050" x="2581275" y="3633788"/>
          <p14:tracePt t="125071" x="2589213" y="3589338"/>
          <p14:tracePt t="125093" x="2598738" y="3544888"/>
          <p14:tracePt t="125116" x="2616200" y="3500438"/>
          <p14:tracePt t="125134" x="2633663" y="3473450"/>
          <p14:tracePt t="125137" x="2633663" y="3465513"/>
          <p14:tracePt t="125154" x="2652713" y="3446463"/>
          <p14:tracePt t="125175" x="2687638" y="3411538"/>
          <p14:tracePt t="125196" x="2705100" y="3384550"/>
          <p14:tracePt t="125218" x="2732088" y="3367088"/>
          <p14:tracePt t="125240" x="2751138" y="3357563"/>
          <p14:tracePt t="125259" x="2759075" y="3340100"/>
          <p14:tracePt t="125261" x="2768600" y="3340100"/>
          <p14:tracePt t="125279" x="2786063" y="3330575"/>
          <p14:tracePt t="125300" x="2813050" y="3322638"/>
          <p14:tracePt t="125308" x="2830513" y="3322638"/>
          <p14:tracePt t="125321" x="2847975" y="3322638"/>
          <p14:tracePt t="125343" x="2884488" y="3322638"/>
          <p14:tracePt t="125363" x="2911475" y="3322638"/>
          <p14:tracePt t="125365" x="2919413" y="3322638"/>
          <p14:tracePt t="125383" x="2946400" y="3322638"/>
          <p14:tracePt t="125404" x="2965450" y="3340100"/>
          <p14:tracePt t="125425" x="2973388" y="3340100"/>
          <p14:tracePt t="125446" x="2982913" y="3348038"/>
          <p14:tracePt t="125468" x="2990850" y="3357563"/>
          <p14:tracePt t="125490" x="3009900" y="3367088"/>
          <p14:tracePt t="125508" x="3017838" y="3375025"/>
          <p14:tracePt t="125534" x="3027363" y="3375025"/>
          <p14:tracePt t="125550" x="3027363" y="3384550"/>
          <p14:tracePt t="125572" x="3044825" y="3394075"/>
          <p14:tracePt t="125593" x="3054350" y="3411538"/>
          <p14:tracePt t="125615" x="3062288" y="3438525"/>
          <p14:tracePt t="125634" x="3071813" y="3455988"/>
          <p14:tracePt t="125637" x="3071813" y="3465513"/>
          <p14:tracePt t="125655" x="3081338" y="3490913"/>
          <p14:tracePt t="125675" x="3089275" y="3527425"/>
          <p14:tracePt t="125697" x="3089275" y="3562350"/>
          <p14:tracePt t="125718" x="3089275" y="3608388"/>
          <p14:tracePt t="125738" x="3089275" y="3633788"/>
          <p14:tracePt t="125742" x="3089275" y="3643313"/>
          <p14:tracePt t="125759" x="3089275" y="3652838"/>
          <p14:tracePt t="125780" x="3089275" y="3670300"/>
          <p14:tracePt t="125801" x="3089275" y="3679825"/>
          <p14:tracePt t="125822" x="3089275" y="3687763"/>
          <p14:tracePt t="125844" x="3089275" y="3697288"/>
          <p14:tracePt t="125862" x="3089275" y="3705225"/>
          <p14:tracePt t="125887" x="3089275" y="3714750"/>
          <p14:tracePt t="125905" x="3081338" y="3714750"/>
          <p14:tracePt t="125925" x="3054350" y="3741738"/>
          <p14:tracePt t="125947" x="3017838" y="3759200"/>
          <p14:tracePt t="125969" x="3000375" y="3776663"/>
          <p14:tracePt t="125988" x="2982913" y="3786188"/>
          <p14:tracePt t="126009" x="2965450" y="3786188"/>
          <p14:tracePt t="126030" x="2928938" y="3795713"/>
          <p14:tracePt t="126050" x="2884488" y="3795713"/>
          <p14:tracePt t="126072" x="2857500" y="3803650"/>
          <p14:tracePt t="126092" x="2847975" y="3803650"/>
          <p14:tracePt t="126113" x="2840038" y="3803650"/>
          <p14:tracePt t="126134" x="2830513" y="3803650"/>
          <p14:tracePt t="126373" x="2840038" y="3803650"/>
          <p14:tracePt t="126381" x="2874963" y="3803650"/>
          <p14:tracePt t="126388" x="2901950" y="3803650"/>
          <p14:tracePt t="126404" x="2973388" y="3786188"/>
          <p14:tracePt t="126446" x="3125788" y="3776663"/>
          <p14:tracePt t="126488" x="3241675" y="3751263"/>
          <p14:tracePt t="126491" x="3259138" y="3751263"/>
          <p14:tracePt t="126529" x="3367088" y="3697288"/>
          <p14:tracePt t="126550" x="3446463" y="3652838"/>
          <p14:tracePt t="126572" x="3527425" y="3581400"/>
          <p14:tracePt t="126594" x="3598863" y="3509963"/>
          <p14:tracePt t="126612" x="3643313" y="3465513"/>
          <p14:tracePt t="126616" x="3660775" y="3446463"/>
          <p14:tracePt t="126633" x="3687763" y="3419475"/>
          <p14:tracePt t="126654" x="3724275" y="3384550"/>
          <p14:tracePt t="126675" x="3776663" y="3348038"/>
          <p14:tracePt t="126696" x="3813175" y="3322638"/>
          <p14:tracePt t="126719" x="3840163" y="3313113"/>
          <p14:tracePt t="126738" x="3848100" y="3295650"/>
          <p14:tracePt t="126758" x="3857625" y="3295650"/>
          <p14:tracePt t="126780" x="3867150" y="3295650"/>
          <p14:tracePt t="126852" x="3875088" y="3295650"/>
          <p14:tracePt t="126858" x="3884613" y="3295650"/>
          <p14:tracePt t="126873" x="3884613" y="3286125"/>
          <p14:tracePt t="126883" x="3894138" y="3286125"/>
          <p14:tracePt t="126904" x="3911600" y="3286125"/>
          <p14:tracePt t="126925" x="3929063" y="3286125"/>
          <p14:tracePt t="126946" x="3938588" y="3286125"/>
          <p14:tracePt t="126968" x="3946525" y="3286125"/>
          <p14:tracePt t="126988" x="3956050" y="3286125"/>
          <p14:tracePt t="127008" x="3965575" y="3286125"/>
          <p14:tracePt t="127029" x="3983038" y="3286125"/>
          <p14:tracePt t="127050" x="4000500" y="3286125"/>
          <p14:tracePt t="127072" x="4010025" y="3286125"/>
          <p14:tracePt t="127094" x="4017963" y="3303588"/>
          <p14:tracePt t="127113" x="4027488" y="3303588"/>
          <p14:tracePt t="127133" x="4037013" y="3313113"/>
          <p14:tracePt t="127154" x="4037013" y="3322638"/>
          <p14:tracePt t="127175" x="4037013" y="3330575"/>
          <p14:tracePt t="127196" x="4037013" y="3340100"/>
          <p14:tracePt t="127218" x="4037013" y="3348038"/>
          <p14:tracePt t="127237" x="4037013" y="3357563"/>
          <p14:tracePt t="127258" x="4027488" y="3367088"/>
          <p14:tracePt t="127279" x="3990975" y="3375025"/>
          <p14:tracePt t="127300" x="3938588" y="3384550"/>
          <p14:tracePt t="127321" x="3875088" y="3384550"/>
          <p14:tracePt t="127343" x="3813175" y="3357563"/>
          <p14:tracePt t="127362" x="3795713" y="3330575"/>
          <p14:tracePt t="127366" x="3776663" y="3330575"/>
          <p14:tracePt t="127383" x="3759200" y="3313113"/>
          <p14:tracePt t="127404" x="3741738" y="3286125"/>
          <p14:tracePt t="127425" x="3724275" y="3268663"/>
          <p14:tracePt t="127446" x="3714750" y="3241675"/>
          <p14:tracePt t="127467" x="3697288" y="3214688"/>
          <p14:tracePt t="127487" x="3697288" y="3205163"/>
          <p14:tracePt t="127508" x="3697288" y="3187700"/>
          <p14:tracePt t="127529" x="3697288" y="3170238"/>
          <p14:tracePt t="127550" x="3705225" y="3152775"/>
          <p14:tracePt t="127572" x="3724275" y="3116263"/>
          <p14:tracePt t="127594" x="3776663" y="3098800"/>
          <p14:tracePt t="127613" x="3813175" y="3081338"/>
          <p14:tracePt t="127617" x="3830638" y="3071813"/>
          <p14:tracePt t="127633" x="3857625" y="3071813"/>
          <p14:tracePt t="127655" x="3911600" y="3071813"/>
          <p14:tracePt t="127675" x="3946525" y="3071813"/>
          <p14:tracePt t="127697" x="3983038" y="3081338"/>
          <p14:tracePt t="127719" x="4000500" y="3098800"/>
          <p14:tracePt t="127738" x="4027488" y="3125788"/>
          <p14:tracePt t="127742" x="4044950" y="3143250"/>
          <p14:tracePt t="127759" x="4054475" y="3179763"/>
          <p14:tracePt t="127779" x="4081463" y="3224213"/>
          <p14:tracePt t="127800" x="4089400" y="3259138"/>
          <p14:tracePt t="127822" x="4098925" y="3276600"/>
          <p14:tracePt t="127844" x="4098925" y="3303588"/>
          <p14:tracePt t="127863" x="4098925" y="3313113"/>
          <p14:tracePt t="127884" x="4098925" y="3348038"/>
          <p14:tracePt t="127904" x="4081463" y="3375025"/>
          <p14:tracePt t="127925" x="4071938" y="3394075"/>
          <p14:tracePt t="127946" x="4044950" y="3419475"/>
          <p14:tracePt t="127969" x="4017963" y="3438525"/>
          <p14:tracePt t="127988" x="4000500" y="3446463"/>
          <p14:tracePt t="127991" x="3983038" y="3455988"/>
          <p14:tracePt t="128009" x="3965575" y="3455988"/>
          <p14:tracePt t="128029" x="3938588" y="3465513"/>
          <p14:tracePt t="128050" x="3911600" y="3465513"/>
          <p14:tracePt t="128072" x="3902075" y="3465513"/>
          <p14:tracePt t="128095" x="3894138" y="3465513"/>
          <p14:tracePt t="128190" x="3894138" y="3473450"/>
          <p14:tracePt t="128197" x="3884613" y="3473450"/>
          <p14:tracePt t="128204" x="3884613" y="3482975"/>
          <p14:tracePt t="128219" x="3867150" y="3500438"/>
          <p14:tracePt t="128238" x="3848100" y="3544888"/>
          <p14:tracePt t="128241" x="3830638" y="3554413"/>
          <p14:tracePt t="128259" x="3822700" y="3581400"/>
          <p14:tracePt t="128279" x="3795713" y="3608388"/>
          <p14:tracePt t="128300" x="3776663" y="3625850"/>
          <p14:tracePt t="128322" x="3759200" y="3633788"/>
          <p14:tracePt t="128343" x="3741738" y="3652838"/>
          <p14:tracePt t="128363" x="3732213" y="3660775"/>
          <p14:tracePt t="128384" x="3724275" y="3670300"/>
          <p14:tracePt t="128404" x="3714750" y="3679825"/>
          <p14:tracePt t="128498" x="3705225" y="3679825"/>
          <p14:tracePt t="128505" x="3705225" y="3687763"/>
          <p14:tracePt t="128513" x="3697288" y="3687763"/>
          <p14:tracePt t="128529" x="3687763" y="3697288"/>
          <p14:tracePt t="128550" x="3679825" y="3705225"/>
          <p14:tracePt t="128571" x="3660775" y="3724275"/>
          <p14:tracePt t="128594" x="3652838" y="3732213"/>
          <p14:tracePt t="128613" x="3643313" y="3732213"/>
          <p14:tracePt t="128633" x="3633788" y="3741738"/>
          <p14:tracePt t="128654" x="3625850" y="3759200"/>
          <p14:tracePt t="128675" x="3608388" y="3768725"/>
          <p14:tracePt t="128698" x="3598863" y="3776663"/>
          <p14:tracePt t="128719" x="3589338" y="3795713"/>
          <p14:tracePt t="128738" x="3581400" y="3795713"/>
          <p14:tracePt t="128759" x="3571875" y="3803650"/>
          <p14:tracePt t="128780" x="3562350" y="3822700"/>
          <p14:tracePt t="128800" x="3536950" y="3840163"/>
          <p14:tracePt t="128821" x="3490913" y="3848100"/>
          <p14:tracePt t="128845" x="3455988" y="3857625"/>
          <p14:tracePt t="128863" x="3438525" y="3867150"/>
          <p14:tracePt t="128866" x="3419475" y="3875088"/>
          <p14:tracePt t="128884" x="3411538" y="3875088"/>
          <p14:tracePt t="128904" x="3375025" y="3875088"/>
          <p14:tracePt t="128926" x="3340100" y="3875088"/>
          <p14:tracePt t="128948" x="3303588" y="3875088"/>
          <p14:tracePt t="128969" x="3268663" y="3867150"/>
          <p14:tracePt t="128988" x="3259138" y="3867150"/>
          <p14:tracePt t="129009" x="3241675" y="3867150"/>
          <p14:tracePt t="129029" x="3232150" y="3867150"/>
          <p14:tracePt t="129051" x="3224213" y="3867150"/>
          <p14:tracePt t="129072" x="3197225" y="3867150"/>
          <p14:tracePt t="129093" x="3179763" y="3867150"/>
          <p14:tracePt t="129113" x="3170238" y="3867150"/>
          <p14:tracePt t="129134" x="3160713" y="3867150"/>
          <p14:tracePt t="129154" x="3152775" y="3867150"/>
          <p14:tracePt t="132773" x="3152775" y="3875088"/>
          <p14:tracePt t="133154" x="3152775" y="3884613"/>
        </p14:tracePtLst>
      </p14:laserTrace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ar-SA" smtClean="0"/>
              <a:t>Z S</a:t>
            </a: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US" altLang="ar-SA" smtClean="0"/>
              <a:t>ore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rtl="0" eaLnBrk="1" hangingPunct="1">
              <a:defRPr/>
            </a:pPr>
            <a:r>
              <a:rPr lang="en-US" altLang="ar-SA" smtClean="0"/>
              <a:t>Is a standard s</a:t>
            </a: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US" altLang="ar-SA" smtClean="0"/>
              <a:t>ore that indicates how many SDs from the mean a particular values lies.</a:t>
            </a:r>
            <a:endParaRPr lang="ar-JO" altLang="ar-SA" smtClean="0"/>
          </a:p>
          <a:p>
            <a:pPr algn="l" rtl="0" eaLnBrk="1" hangingPunct="1">
              <a:defRPr/>
            </a:pPr>
            <a:r>
              <a:rPr lang="ar-JO" altLang="ar-SA" smtClean="0"/>
              <a:t> </a:t>
            </a:r>
            <a:r>
              <a:rPr lang="en-US" altLang="ar-SA" smtClean="0"/>
              <a:t>Z = </a:t>
            </a: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Score of value </a:t>
            </a: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–</a:t>
            </a: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mean of scores divided by standard deviation.</a:t>
            </a:r>
            <a:endParaRPr lang="en-US" altLang="ar-SA" u="sng" smtClean="0"/>
          </a:p>
          <a:p>
            <a:pPr algn="l" rtl="0" eaLnBrk="1" hangingPunct="1">
              <a:buFont typeface="Wingdings" panose="05000000000000000000" pitchFamily="2" charset="2"/>
              <a:buNone/>
              <a:defRPr/>
            </a:pPr>
            <a:endParaRPr lang="en-US" altLang="ar-SA" u="sng" smtClean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877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242"/>
    </mc:Choice>
    <mc:Fallback>
      <p:transition spd="slow" advTm="182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621" x="3152775" y="3875088"/>
          <p14:tracePt t="1628" x="3133725" y="3857625"/>
          <p14:tracePt t="1646" x="3108325" y="3830638"/>
          <p14:tracePt t="1667" x="3081338" y="3768725"/>
          <p14:tracePt t="1688" x="3054350" y="3697288"/>
          <p14:tracePt t="1709" x="3054350" y="3670300"/>
          <p14:tracePt t="1710" x="3054350" y="3652838"/>
          <p14:tracePt t="1733" x="3054350" y="3625850"/>
          <p14:tracePt t="1771" x="3054350" y="3608388"/>
          <p14:tracePt t="1813" x="3054350" y="3598863"/>
          <p14:tracePt t="1857" x="3036888" y="3589338"/>
          <p14:tracePt t="1875" x="3009900" y="3581400"/>
          <p14:tracePt t="1879" x="3000375" y="3581400"/>
          <p14:tracePt t="1896" x="2965450" y="3562350"/>
          <p14:tracePt t="1917" x="2894013" y="3544888"/>
          <p14:tracePt t="1938" x="2813050" y="3527425"/>
          <p14:tracePt t="1959" x="2732088" y="3509963"/>
          <p14:tracePt t="1982" x="2670175" y="3509963"/>
          <p14:tracePt t="2000" x="2643188" y="3509963"/>
          <p14:tracePt t="2004" x="2633663" y="3509963"/>
          <p14:tracePt t="2021" x="2608263" y="3509963"/>
          <p14:tracePt t="2042" x="2571750" y="3509963"/>
          <p14:tracePt t="2062" x="2536825" y="3509963"/>
          <p14:tracePt t="2084" x="2517775" y="3509963"/>
          <p14:tracePt t="2086" x="2509838" y="3509963"/>
          <p14:tracePt t="2107" x="2473325" y="3509963"/>
          <p14:tracePt t="2125" x="2455863" y="3509963"/>
          <p14:tracePt t="2128" x="2446338" y="3509963"/>
          <p14:tracePt t="2146" x="2428875" y="3509963"/>
          <p14:tracePt t="2167" x="2401888" y="3509963"/>
          <p14:tracePt t="2187" x="2366963" y="3509963"/>
          <p14:tracePt t="2209" x="2330450" y="3509963"/>
          <p14:tracePt t="2234" x="2295525" y="3509963"/>
          <p14:tracePt t="2250" x="2276475" y="3509963"/>
          <p14:tracePt t="2271" x="2251075" y="3500438"/>
          <p14:tracePt t="2292" x="2232025" y="3500438"/>
          <p14:tracePt t="2312" x="2197100" y="3500438"/>
          <p14:tracePt t="2335" x="2179638" y="3500438"/>
          <p14:tracePt t="2358" x="2152650" y="3500438"/>
          <p14:tracePt t="2375" x="2143125" y="3500438"/>
          <p14:tracePt t="2396" x="2125663" y="3500438"/>
          <p14:tracePt t="2417" x="2108200" y="3500438"/>
          <p14:tracePt t="2438" x="2098675" y="3500438"/>
          <p14:tracePt t="2459" x="2089150" y="3500438"/>
          <p14:tracePt t="2482" x="2081213" y="3500438"/>
          <p14:tracePt t="2500" x="2071688" y="3500438"/>
          <p14:tracePt t="2521" x="2062163" y="3500438"/>
          <p14:tracePt t="2542" x="2054225" y="3500438"/>
          <p14:tracePt t="3101" x="2062163" y="3500438"/>
          <p14:tracePt t="3108" x="2081213" y="3500438"/>
          <p14:tracePt t="3125" x="2108200" y="3500438"/>
          <p14:tracePt t="3128" x="2133600" y="3500438"/>
          <p14:tracePt t="3146" x="2160588" y="3500438"/>
          <p14:tracePt t="3167" x="2205038" y="3500438"/>
          <p14:tracePt t="3188" x="2232025" y="3500438"/>
          <p14:tracePt t="3210" x="2251075" y="3500438"/>
          <p14:tracePt t="3250" x="2268538" y="3500438"/>
          <p14:tracePt t="3292" x="2295525" y="3500438"/>
          <p14:tracePt t="3334" x="2303463" y="3500438"/>
          <p14:tracePt t="3401" x="2312988" y="3500438"/>
          <p14:tracePt t="3409" x="2322513" y="3500438"/>
          <p14:tracePt t="3431" x="2330450" y="3500438"/>
          <p14:tracePt t="3453" x="2339975" y="3500438"/>
          <p14:tracePt t="3475" x="2347913" y="3500438"/>
          <p14:tracePt t="3489" x="2357438" y="3500438"/>
          <p14:tracePt t="3541" x="2366963" y="3500438"/>
          <p14:tracePt t="3556" x="2374900" y="3500438"/>
          <p14:tracePt t="3579" x="2384425" y="3500438"/>
          <p14:tracePt t="3585" x="2393950" y="3500438"/>
          <p14:tracePt t="3605" x="2401888" y="3500438"/>
          <p14:tracePt t="3625" x="2419350" y="3500438"/>
          <p14:tracePt t="3646" x="2455863" y="3500438"/>
          <p14:tracePt t="3667" x="2490788" y="3500438"/>
          <p14:tracePt t="3688" x="2527300" y="3500438"/>
          <p14:tracePt t="3709" x="2536825" y="3500438"/>
          <p14:tracePt t="3729" x="2544763" y="3500438"/>
          <p14:tracePt t="3750" x="2581275" y="3500438"/>
          <p14:tracePt t="3771" x="2616200" y="3517900"/>
          <p14:tracePt t="3792" x="2652713" y="3527425"/>
          <p14:tracePt t="3813" x="2660650" y="3527425"/>
          <p14:tracePt t="3835" x="2670175" y="3527425"/>
          <p14:tracePt t="3854" x="2687638" y="3527425"/>
          <p14:tracePt t="3875" x="2732088" y="3536950"/>
          <p14:tracePt t="3896" x="2776538" y="3536950"/>
          <p14:tracePt t="3917" x="2847975" y="3554413"/>
          <p14:tracePt t="3938" x="2919413" y="3562350"/>
          <p14:tracePt t="3960" x="2982913" y="3581400"/>
          <p14:tracePt t="3981" x="3044825" y="3589338"/>
          <p14:tracePt t="4000" x="3089275" y="3589338"/>
          <p14:tracePt t="4021" x="3152775" y="3589338"/>
          <p14:tracePt t="4042" x="3232150" y="3589338"/>
          <p14:tracePt t="4063" x="3322638" y="3589338"/>
          <p14:tracePt t="4085" x="3384550" y="3589338"/>
          <p14:tracePt t="4106" x="3438525" y="3589338"/>
          <p14:tracePt t="4125" x="3473450" y="3589338"/>
          <p14:tracePt t="4130" x="3490913" y="3589338"/>
          <p14:tracePt t="4146" x="3527425" y="3589338"/>
          <p14:tracePt t="4167" x="3581400" y="3589338"/>
          <p14:tracePt t="4188" x="3608388" y="3589338"/>
          <p14:tracePt t="4189" x="3625850" y="3589338"/>
          <p14:tracePt t="4211" x="3679825" y="3581400"/>
          <p14:tracePt t="4229" x="3705225" y="3581400"/>
          <p14:tracePt t="4234" x="3714750" y="3581400"/>
          <p14:tracePt t="4250" x="3732213" y="3581400"/>
          <p14:tracePt t="4271" x="3768725" y="3581400"/>
          <p14:tracePt t="4292" x="3795713" y="3571875"/>
          <p14:tracePt t="4313" x="3822700" y="3562350"/>
          <p14:tracePt t="4335" x="3840163" y="3562350"/>
          <p14:tracePt t="4354" x="3857625" y="3554413"/>
          <p14:tracePt t="4375" x="3875088" y="3554413"/>
          <p14:tracePt t="4396" x="3911600" y="3544888"/>
          <p14:tracePt t="4417" x="3938588" y="3536950"/>
          <p14:tracePt t="4438" x="3965575" y="3536950"/>
          <p14:tracePt t="4460" x="3990975" y="3527425"/>
          <p14:tracePt t="4479" x="4000500" y="3527425"/>
          <p14:tracePt t="4500" x="4027488" y="3527425"/>
          <p14:tracePt t="4521" x="4062413" y="3517900"/>
          <p14:tracePt t="4542" x="4089400" y="3509963"/>
          <p14:tracePt t="4563" x="4116388" y="3509963"/>
          <p14:tracePt t="4585" x="4133850" y="3509963"/>
          <p14:tracePt t="4611" x="4143375" y="3509963"/>
          <p14:tracePt t="4625" x="4152900" y="3500438"/>
          <p14:tracePt t="4646" x="4170363" y="3490913"/>
          <p14:tracePt t="4667" x="4197350" y="3482975"/>
          <p14:tracePt t="4688" x="4214813" y="3482975"/>
          <p14:tracePt t="4709" x="4224338" y="3482975"/>
          <p14:tracePt t="4729" x="4232275" y="3482975"/>
          <p14:tracePt t="4750" x="4241800" y="3482975"/>
          <p14:tracePt t="5953" x="4241800" y="3473450"/>
          <p14:tracePt t="6350" x="4232275" y="3473450"/>
          <p14:tracePt t="6357" x="4224338" y="3473450"/>
          <p14:tracePt t="6375" x="4179888" y="3473450"/>
          <p14:tracePt t="6396" x="4116388" y="3473450"/>
          <p14:tracePt t="6417" x="4054475" y="3473450"/>
          <p14:tracePt t="6438" x="4017963" y="3473450"/>
          <p14:tracePt t="6439" x="3990975" y="3482975"/>
          <p14:tracePt t="6460" x="3884613" y="3490913"/>
          <p14:tracePt t="6500" x="3724275" y="3509963"/>
          <p14:tracePt t="6542" x="3616325" y="3509963"/>
          <p14:tracePt t="6584" x="3571875" y="3509963"/>
          <p14:tracePt t="6605" x="3562350" y="3509963"/>
          <p14:tracePt t="6625" x="3554413" y="3509963"/>
          <p14:tracePt t="6646" x="3536950" y="3509963"/>
          <p14:tracePt t="6667" x="3465513" y="3527425"/>
          <p14:tracePt t="6688" x="3394075" y="3527425"/>
          <p14:tracePt t="6710" x="3348038" y="3527425"/>
          <p14:tracePt t="6729" x="3313113" y="3527425"/>
          <p14:tracePt t="6733" x="3295650" y="3527425"/>
          <p14:tracePt t="6750" x="3268663" y="3527425"/>
          <p14:tracePt t="6754" x="3251200" y="3527425"/>
          <p14:tracePt t="6771" x="3205163" y="3527425"/>
          <p14:tracePt t="6792" x="3152775" y="3527425"/>
          <p14:tracePt t="6814" x="3098800" y="3527425"/>
          <p14:tracePt t="6835" x="3062288" y="3527425"/>
          <p14:tracePt t="6856" x="3027363" y="3527425"/>
          <p14:tracePt t="6875" x="3000375" y="3527425"/>
          <p14:tracePt t="6896" x="2965450" y="3527425"/>
          <p14:tracePt t="6917" x="2928938" y="3527425"/>
          <p14:tracePt t="6937" x="2901950" y="3527425"/>
          <p14:tracePt t="6960" x="2874963" y="3527425"/>
          <p14:tracePt t="6983" x="2867025" y="3527425"/>
          <p14:tracePt t="7000" x="2847975" y="3527425"/>
          <p14:tracePt t="7021" x="2813050" y="3527425"/>
          <p14:tracePt t="7042" x="2786063" y="3527425"/>
          <p14:tracePt t="7062" x="2751138" y="3527425"/>
          <p14:tracePt t="7085" x="2705100" y="3527425"/>
          <p14:tracePt t="7104" x="2660650" y="3527425"/>
          <p14:tracePt t="7108" x="2643188" y="3527425"/>
          <p14:tracePt t="7125" x="2608263" y="3527425"/>
          <p14:tracePt t="7146" x="2562225" y="3527425"/>
          <p14:tracePt t="7167" x="2517775" y="3527425"/>
          <p14:tracePt t="7188" x="2500313" y="3527425"/>
          <p14:tracePt t="7209" x="2490788" y="3527425"/>
          <p14:tracePt t="7231" x="2465388" y="3527425"/>
          <p14:tracePt t="7250" x="2438400" y="3517900"/>
          <p14:tracePt t="7271" x="2401888" y="3509963"/>
          <p14:tracePt t="7292" x="2374900" y="3509963"/>
          <p14:tracePt t="7314" x="2366963" y="3509963"/>
          <p14:tracePt t="7335" x="2347913" y="3509963"/>
          <p14:tracePt t="7908" x="2357438" y="3509963"/>
          <p14:tracePt t="7915" x="2384425" y="3509963"/>
          <p14:tracePt t="7923" x="2419350" y="3509963"/>
          <p14:tracePt t="7937" x="2473325" y="3509963"/>
          <p14:tracePt t="7959" x="2562225" y="3509963"/>
          <p14:tracePt t="7982" x="2670175" y="3517900"/>
          <p14:tracePt t="8000" x="2724150" y="3517900"/>
          <p14:tracePt t="8042" x="2874963" y="3527425"/>
          <p14:tracePt t="8084" x="3000375" y="3536950"/>
          <p14:tracePt t="8125" x="3089275" y="3536950"/>
          <p14:tracePt t="8129" x="3108325" y="3536950"/>
          <p14:tracePt t="8146" x="3152775" y="3536950"/>
          <p14:tracePt t="8167" x="3232150" y="3536950"/>
          <p14:tracePt t="8187" x="3313113" y="3536950"/>
          <p14:tracePt t="8210" x="3375025" y="3527425"/>
          <p14:tracePt t="8231" x="3429000" y="3527425"/>
          <p14:tracePt t="8250" x="3465513" y="3527425"/>
          <p14:tracePt t="8271" x="3517900" y="3527425"/>
          <p14:tracePt t="8292" x="3554413" y="3509963"/>
          <p14:tracePt t="8312" x="3598863" y="3482975"/>
          <p14:tracePt t="8570" x="3643313" y="3482975"/>
          <p14:tracePt t="8577" x="3679825" y="3482975"/>
          <p14:tracePt t="8584" x="3714750" y="3490913"/>
          <p14:tracePt t="8608" x="3867150" y="3490913"/>
          <p14:tracePt t="8625" x="3973513" y="3490913"/>
          <p14:tracePt t="8629" x="4017963" y="3490913"/>
          <p14:tracePt t="8646" x="4108450" y="3490913"/>
          <p14:tracePt t="8667" x="4268788" y="3509963"/>
          <p14:tracePt t="8687" x="4419600" y="3509963"/>
          <p14:tracePt t="8710" x="4537075" y="3517900"/>
          <p14:tracePt t="8732" x="4608513" y="3517900"/>
          <p14:tracePt t="8750" x="4652963" y="3517900"/>
          <p14:tracePt t="8753" x="4670425" y="3517900"/>
          <p14:tracePt t="8771" x="4714875" y="3517900"/>
          <p14:tracePt t="8792" x="4795838" y="3527425"/>
          <p14:tracePt t="8812" x="4848225" y="3527425"/>
          <p14:tracePt t="8834" x="4875213" y="3527425"/>
          <p14:tracePt t="8857" x="4902200" y="3527425"/>
          <p14:tracePt t="8878" x="4911725" y="3527425"/>
          <p14:tracePt t="8901" x="4919663" y="3527425"/>
          <p14:tracePt t="8923" x="4929188" y="3527425"/>
          <p14:tracePt t="8937" x="4938713" y="3527425"/>
          <p14:tracePt t="8959" x="4956175" y="3536950"/>
          <p14:tracePt t="8982" x="4991100" y="3536950"/>
          <p14:tracePt t="9000" x="5037138" y="3544888"/>
          <p14:tracePt t="9003" x="5062538" y="3544888"/>
          <p14:tracePt t="9021" x="5099050" y="3544888"/>
          <p14:tracePt t="9042" x="5170488" y="3544888"/>
          <p14:tracePt t="9063" x="5224463" y="3544888"/>
          <p14:tracePt t="9085" x="5276850" y="3544888"/>
          <p14:tracePt t="9107" x="5303838" y="3544888"/>
          <p14:tracePt t="9125" x="5313363" y="3544888"/>
          <p14:tracePt t="9146" x="5322888" y="3544888"/>
          <p14:tracePt t="9167" x="5340350" y="3544888"/>
          <p14:tracePt t="9187" x="5357813" y="3544888"/>
          <p14:tracePt t="9209" x="5375275" y="3544888"/>
          <p14:tracePt t="9233" x="5384800" y="3544888"/>
          <p14:tracePt t="9253" x="5394325" y="3544888"/>
          <p14:tracePt t="9540" x="5429250" y="3544888"/>
          <p14:tracePt t="9548" x="5473700" y="3544888"/>
          <p14:tracePt t="9562" x="5545138" y="3544888"/>
          <p14:tracePt t="9584" x="5653088" y="3517900"/>
          <p14:tracePt t="9608" x="5751513" y="3500438"/>
          <p14:tracePt t="9625" x="5822950" y="3500438"/>
          <p14:tracePt t="9628" x="5857875" y="3490913"/>
          <p14:tracePt t="9646" x="5929313" y="3482975"/>
          <p14:tracePt t="9667" x="6027738" y="3465513"/>
          <p14:tracePt t="9688" x="6134100" y="3465513"/>
          <p14:tracePt t="9709" x="6269038" y="3465513"/>
          <p14:tracePt t="9731" x="6367463" y="3465513"/>
          <p14:tracePt t="9750" x="6429375" y="3465513"/>
          <p14:tracePt t="9753" x="6456363" y="3465513"/>
          <p14:tracePt t="9771" x="6500813" y="3465513"/>
          <p14:tracePt t="9792" x="6562725" y="3465513"/>
          <p14:tracePt t="9813" x="6626225" y="3465513"/>
          <p14:tracePt t="9834" x="6670675" y="3465513"/>
          <p14:tracePt t="9857" x="6697663" y="3465513"/>
          <p14:tracePt t="9875" x="6705600" y="3465513"/>
          <p14:tracePt t="9896" x="6715125" y="3465513"/>
          <p14:tracePt t="9917" x="6724650" y="3465513"/>
          <p14:tracePt t="10055" x="6715125" y="3465513"/>
          <p14:tracePt t="10062" x="6697663" y="3465513"/>
          <p14:tracePt t="10070" x="6670675" y="3465513"/>
          <p14:tracePt t="10084" x="6634163" y="3465513"/>
          <p14:tracePt t="10106" x="6562725" y="3465513"/>
          <p14:tracePt t="10125" x="6510338" y="3465513"/>
          <p14:tracePt t="10128" x="6491288" y="3465513"/>
          <p14:tracePt t="10146" x="6446838" y="3465513"/>
          <p14:tracePt t="10167" x="6384925" y="3465513"/>
          <p14:tracePt t="10188" x="6323013" y="3465513"/>
          <p14:tracePt t="10209" x="6276975" y="3465513"/>
          <p14:tracePt t="10234" x="6242050" y="3465513"/>
          <p14:tracePt t="10250" x="6224588" y="3465513"/>
          <p14:tracePt t="10271" x="6197600" y="3455988"/>
          <p14:tracePt t="10292" x="6180138" y="3446463"/>
          <p14:tracePt t="10312" x="6153150" y="3446463"/>
          <p14:tracePt t="10334" x="6126163" y="3438525"/>
          <p14:tracePt t="10357" x="6108700" y="3438525"/>
          <p14:tracePt t="10376" x="6099175" y="3438525"/>
          <p14:tracePt t="10396" x="6089650" y="3438525"/>
          <p14:tracePt t="10430" x="6081713" y="3438525"/>
          <p14:tracePt t="10496" x="6062663" y="3438525"/>
          <p14:tracePt t="10503" x="6054725" y="3438525"/>
          <p14:tracePt t="10521" x="6010275" y="3446463"/>
          <p14:tracePt t="10542" x="5919788" y="3465513"/>
          <p14:tracePt t="10563" x="5715000" y="3517900"/>
          <p14:tracePt t="10583" x="5402263" y="3581400"/>
          <p14:tracePt t="10606" x="4938713" y="3660775"/>
          <p14:tracePt t="10614" x="4724400" y="3705225"/>
          <p14:tracePt t="10625" x="4598988" y="3732213"/>
          <p14:tracePt t="10646" x="4081463" y="3803650"/>
          <p14:tracePt t="10667" x="3652838" y="3867150"/>
          <p14:tracePt t="10688" x="3224213" y="3938588"/>
          <p14:tracePt t="10709" x="2894013" y="3973513"/>
          <p14:tracePt t="10730" x="2608263" y="4037013"/>
          <p14:tracePt t="10750" x="2446338" y="4071938"/>
          <p14:tracePt t="10752" x="2374900" y="4089400"/>
          <p14:tracePt t="10771" x="2251075" y="4108450"/>
          <p14:tracePt t="10792" x="2133600" y="4133850"/>
          <p14:tracePt t="10812" x="2081213" y="4152900"/>
          <p14:tracePt t="10834" x="2062163" y="4152900"/>
          <p14:tracePt t="10858" x="2054225" y="4152900"/>
          <p14:tracePt t="10922" x="2062163" y="4152900"/>
          <p14:tracePt t="10929" x="2089150" y="4152900"/>
          <p14:tracePt t="10937" x="2116138" y="4152900"/>
          <p14:tracePt t="10959" x="2232025" y="4152900"/>
          <p14:tracePt t="10981" x="2384425" y="4152900"/>
          <p14:tracePt t="11000" x="2500313" y="4143375"/>
          <p14:tracePt t="11003" x="2571750" y="4133850"/>
          <p14:tracePt t="11021" x="2697163" y="4116388"/>
          <p14:tracePt t="11042" x="2894013" y="4089400"/>
          <p14:tracePt t="11062" x="3089275" y="4071938"/>
          <p14:tracePt t="11083" x="3224213" y="4062413"/>
          <p14:tracePt t="11106" x="3340100" y="4054475"/>
          <p14:tracePt t="11125" x="3394075" y="4054475"/>
          <p14:tracePt t="11128" x="3429000" y="4054475"/>
          <p14:tracePt t="11146" x="3473450" y="4054475"/>
          <p14:tracePt t="11167" x="3527425" y="4054475"/>
          <p14:tracePt t="11187" x="3581400" y="4054475"/>
          <p14:tracePt t="11209" x="3643313" y="4044950"/>
          <p14:tracePt t="11230" x="3705225" y="4027488"/>
          <p14:tracePt t="11250" x="3759200" y="4017963"/>
          <p14:tracePt t="11253" x="3795713" y="4017963"/>
          <p14:tracePt t="11271" x="3884613" y="4000500"/>
          <p14:tracePt t="11274" x="3929063" y="4000500"/>
          <p14:tracePt t="11292" x="4054475" y="3983038"/>
          <p14:tracePt t="11312" x="4224338" y="3965575"/>
          <p14:tracePt t="11333" x="4384675" y="3965575"/>
          <p14:tracePt t="11355" x="4545013" y="3983038"/>
          <p14:tracePt t="11377" x="4679950" y="4000500"/>
          <p14:tracePt t="11396" x="4759325" y="4010025"/>
          <p14:tracePt t="11417" x="4840288" y="4027488"/>
          <p14:tracePt t="11437" x="4946650" y="4044950"/>
          <p14:tracePt t="11459" x="5045075" y="4044950"/>
          <p14:tracePt t="11482" x="5143500" y="4044950"/>
          <p14:tracePt t="11502" x="5224463" y="4027488"/>
          <p14:tracePt t="11521" x="5303838" y="4010025"/>
          <p14:tracePt t="11525" x="5322888" y="4010025"/>
          <p14:tracePt t="11542" x="5394325" y="4010025"/>
          <p14:tracePt t="11562" x="5465763" y="4010025"/>
          <p14:tracePt t="11583" x="5545138" y="4010025"/>
          <p14:tracePt t="11606" x="5608638" y="4000500"/>
          <p14:tracePt t="11625" x="5643563" y="3990975"/>
          <p14:tracePt t="11628" x="5661025" y="3990975"/>
          <p14:tracePt t="11646" x="5697538" y="3990975"/>
          <p14:tracePt t="11667" x="5751513" y="3983038"/>
          <p14:tracePt t="11688" x="5795963" y="3983038"/>
          <p14:tracePt t="11708" x="5840413" y="3983038"/>
          <p14:tracePt t="11730" x="5875338" y="3973513"/>
          <p14:tracePt t="11750" x="5894388" y="3973513"/>
          <p14:tracePt t="11753" x="5911850" y="3973513"/>
          <p14:tracePt t="11771" x="5929313" y="3973513"/>
          <p14:tracePt t="11792" x="5956300" y="3973513"/>
          <p14:tracePt t="11812" x="5983288" y="3973513"/>
          <p14:tracePt t="11833" x="5991225" y="3973513"/>
          <p14:tracePt t="11855" x="6000750" y="3973513"/>
          <p14:tracePt t="11875" x="6010275" y="3973513"/>
          <p14:tracePt t="11896" x="6018213" y="3973513"/>
          <p14:tracePt t="11996" x="6010275" y="3973513"/>
          <p14:tracePt t="12002" x="6000750" y="3983038"/>
          <p14:tracePt t="12021" x="5983288" y="4000500"/>
          <p14:tracePt t="12042" x="5919788" y="4027488"/>
          <p14:tracePt t="12062" x="5867400" y="4037013"/>
          <p14:tracePt t="12084" x="5813425" y="4054475"/>
          <p14:tracePt t="12107" x="5776913" y="4062413"/>
          <p14:tracePt t="12128" x="5741988" y="4081463"/>
          <p14:tracePt t="12146" x="5697538" y="4089400"/>
          <p14:tracePt t="12167" x="5634038" y="4098925"/>
          <p14:tracePt t="12187" x="5572125" y="4116388"/>
          <p14:tracePt t="12209" x="5510213" y="4125913"/>
          <p14:tracePt t="12230" x="5446713" y="4133850"/>
          <p14:tracePt t="12253" x="5402263" y="4152900"/>
          <p14:tracePt t="12271" x="5367338" y="4152900"/>
          <p14:tracePt t="12292" x="5313363" y="4170363"/>
          <p14:tracePt t="12312" x="5241925" y="4187825"/>
          <p14:tracePt t="12333" x="5187950" y="4205288"/>
          <p14:tracePt t="12355" x="5133975" y="4224338"/>
          <p14:tracePt t="12378" x="5072063" y="4241800"/>
          <p14:tracePt t="12396" x="5045075" y="4251325"/>
          <p14:tracePt t="12400" x="5027613" y="4259263"/>
          <p14:tracePt t="12417" x="4991100" y="4268788"/>
          <p14:tracePt t="12437" x="4956175" y="4276725"/>
          <p14:tracePt t="12458" x="4919663" y="4286250"/>
          <p14:tracePt t="12481" x="4884738" y="4303713"/>
          <p14:tracePt t="12503" x="4840288" y="4322763"/>
          <p14:tracePt t="12521" x="4813300" y="4330700"/>
          <p14:tracePt t="12524" x="4786313" y="4340225"/>
          <p14:tracePt t="12542" x="4759325" y="4348163"/>
          <p14:tracePt t="12562" x="4705350" y="4357688"/>
          <p14:tracePt t="12584" x="4687888" y="4367213"/>
        </p14:tracePtLst>
      </p14:laserTrace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 txBox="1">
            <a:spLocks noGrp="1"/>
          </p:cNvSpPr>
          <p:nvPr/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fld id="{C7EAD5D3-F872-4083-B4DF-2EC374B14DF8}" type="datetime3">
              <a:rPr lang="en-US" sz="1200">
                <a:latin typeface="+mn-lt"/>
                <a:cs typeface="+mn-cs"/>
              </a:rPr>
              <a:pPr eaLnBrk="1" hangingPunct="1">
                <a:defRPr/>
              </a:pPr>
              <a:t>12 April 2020</a:t>
            </a:fld>
            <a:endParaRPr lang="en-US" sz="1200">
              <a:latin typeface="+mn-lt"/>
              <a:cs typeface="+mn-cs"/>
            </a:endParaRPr>
          </a:p>
        </p:txBody>
      </p:sp>
      <p:sp>
        <p:nvSpPr>
          <p:cNvPr id="98307" name="Slide Number Placeholder 4"/>
          <p:cNvSpPr txBox="1">
            <a:spLocks noGrp="1"/>
          </p:cNvSpPr>
          <p:nvPr/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SzTx/>
              <a:buFontTx/>
              <a:buNone/>
            </a:pPr>
            <a:fld id="{7278E8F1-99FC-4A0B-BE05-CA5A4AAC8B36}" type="slidenum">
              <a:rPr lang="ar-SA" altLang="ar-SA" sz="1200">
                <a:latin typeface="Arial" panose="020B0604020202020204" pitchFamily="34" charset="0"/>
              </a:rPr>
              <a:pPr rtl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ar-SA" sz="1200">
              <a:latin typeface="Arial" panose="020B0604020202020204" pitchFamily="34" charset="0"/>
            </a:endParaRPr>
          </a:p>
        </p:txBody>
      </p:sp>
      <p:sp>
        <p:nvSpPr>
          <p:cNvPr id="47106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Standard Normal Scores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How many standard deviations away from the mean are you?</a:t>
            </a:r>
          </a:p>
          <a:p>
            <a:pPr algn="l" rtl="0" eaLnBrk="1" hangingPunct="1">
              <a:buFont typeface="Wingdings" panose="05000000000000000000" pitchFamily="2" charset="2"/>
              <a:buNone/>
              <a:defRPr/>
            </a:pP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Standard Score (Z) = </a:t>
            </a:r>
          </a:p>
          <a:p>
            <a:pPr algn="l" rtl="0" eaLnBrk="1" hangingPunct="1">
              <a:buFont typeface="Wingdings" panose="05000000000000000000" pitchFamily="2" charset="2"/>
              <a:buNone/>
              <a:defRPr/>
            </a:pPr>
            <a:endParaRPr lang="en-US" altLang="ar-SA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l" rtl="0" eaLnBrk="1" hangingPunct="1">
              <a:buFont typeface="Wingdings" panose="05000000000000000000" pitchFamily="2" charset="2"/>
              <a:buNone/>
              <a:defRPr/>
            </a:pPr>
            <a:endParaRPr lang="en-US" altLang="ar-SA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l" rtl="0" eaLnBrk="1" hangingPunct="1">
              <a:buFont typeface="Wingdings" panose="05000000000000000000" pitchFamily="2" charset="2"/>
              <a:buNone/>
              <a:defRPr/>
            </a:pP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“</a:t>
            </a: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Z</a:t>
            </a: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”</a:t>
            </a: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is normal with mean 0 and standard deviation of 1.</a:t>
            </a:r>
          </a:p>
        </p:txBody>
      </p:sp>
      <p:grpSp>
        <p:nvGrpSpPr>
          <p:cNvPr id="98310" name="Group 4"/>
          <p:cNvGrpSpPr>
            <a:grpSpLocks/>
          </p:cNvGrpSpPr>
          <p:nvPr/>
        </p:nvGrpSpPr>
        <p:grpSpPr bwMode="auto">
          <a:xfrm>
            <a:off x="4572000" y="2286000"/>
            <a:ext cx="3873500" cy="1092200"/>
            <a:chOff x="3128" y="2292"/>
            <a:chExt cx="2440" cy="688"/>
          </a:xfrm>
        </p:grpSpPr>
        <p:sp>
          <p:nvSpPr>
            <p:cNvPr id="98311" name="Text Box 5"/>
            <p:cNvSpPr txBox="1">
              <a:spLocks noChangeArrowheads="1"/>
            </p:cNvSpPr>
            <p:nvPr/>
          </p:nvSpPr>
          <p:spPr bwMode="auto">
            <a:xfrm>
              <a:off x="3128" y="2292"/>
              <a:ext cx="2440" cy="688"/>
            </a:xfrm>
            <a:prstGeom prst="rect">
              <a:avLst/>
            </a:prstGeom>
            <a:solidFill>
              <a:srgbClr val="EEEDFB"/>
            </a:solidFill>
            <a:ln w="254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algn="l" rtl="0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ar-SA" sz="3200" i="1">
                  <a:latin typeface="Franklin Gothic Book" panose="020B0503020102020204" pitchFamily="34" charset="0"/>
                </a:rPr>
                <a:t>Observation – mean</a:t>
              </a:r>
              <a:br>
                <a:rPr lang="en-US" altLang="ar-SA" sz="3200" i="1">
                  <a:latin typeface="Franklin Gothic Book" panose="020B0503020102020204" pitchFamily="34" charset="0"/>
                </a:rPr>
              </a:br>
              <a:r>
                <a:rPr lang="en-US" altLang="ar-SA" sz="3200" i="1">
                  <a:latin typeface="Franklin Gothic Book" panose="020B0503020102020204" pitchFamily="34" charset="0"/>
                </a:rPr>
                <a:t>Standard deviation</a:t>
              </a:r>
            </a:p>
          </p:txBody>
        </p:sp>
        <p:sp>
          <p:nvSpPr>
            <p:cNvPr id="98312" name="Line 6"/>
            <p:cNvSpPr>
              <a:spLocks noChangeShapeType="1"/>
            </p:cNvSpPr>
            <p:nvPr/>
          </p:nvSpPr>
          <p:spPr bwMode="auto">
            <a:xfrm>
              <a:off x="3210" y="2640"/>
              <a:ext cx="2166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4">
            <p14:nvContentPartPr>
              <p14:cNvPr id="2" name="Ink 1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2482560" y="2509200"/>
              <a:ext cx="4054320" cy="1634400"/>
            </p14:xfrm>
          </p:contentPart>
        </mc:Choice>
        <mc:Fallback>
          <p:pic>
            <p:nvPicPr>
              <p:cNvPr id="2" name="Ink 1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73200" y="2499840"/>
                <a:ext cx="4073040" cy="165312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142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5780"/>
    </mc:Choice>
    <mc:Fallback>
      <p:transition spd="slow" advTm="1857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50" x="4660900" y="4348163"/>
          <p14:tracePt t="962" x="4625975" y="4313238"/>
          <p14:tracePt t="978" x="4527550" y="4197350"/>
          <p14:tracePt t="995" x="4419600" y="4108450"/>
          <p14:tracePt t="1010" x="4303713" y="4027488"/>
          <p14:tracePt t="1029" x="4179888" y="3938588"/>
          <p14:tracePt t="1031" x="4125913" y="3902075"/>
          <p14:tracePt t="1049" x="4037013" y="3848100"/>
          <p14:tracePt t="1053" x="4000500" y="3822700"/>
          <p14:tracePt t="1090" x="3813175" y="3724275"/>
          <p14:tracePt t="1133" x="3625850" y="3660775"/>
          <p14:tracePt t="1174" x="3446463" y="3608388"/>
          <p14:tracePt t="1195" x="3303588" y="3554413"/>
          <p14:tracePt t="1215" x="3197225" y="3455988"/>
          <p14:tracePt t="1236" x="3089275" y="3330575"/>
          <p14:tracePt t="1258" x="3027363" y="3232150"/>
          <p14:tracePt t="1278" x="3017838" y="3187700"/>
          <p14:tracePt t="1281" x="3000375" y="3170238"/>
          <p14:tracePt t="1299" x="3000375" y="3152775"/>
          <p14:tracePt t="1303" x="2990850" y="3143250"/>
          <p14:tracePt t="1320" x="2990850" y="3133725"/>
          <p14:tracePt t="1341" x="2990850" y="3125788"/>
          <p14:tracePt t="1361" x="2990850" y="3116263"/>
          <p14:tracePt t="1383" x="2990850" y="3108325"/>
          <p14:tracePt t="1413" x="2990850" y="3098800"/>
          <p14:tracePt t="1436" x="2990850" y="3089275"/>
          <p14:tracePt t="1446" x="2990850" y="3071813"/>
          <p14:tracePt t="1781" x="3017838" y="3081338"/>
          <p14:tracePt t="1791" x="3036888" y="3098800"/>
          <p14:tracePt t="1804" x="3089275" y="3133725"/>
          <p14:tracePt t="1820" x="3125788" y="3179763"/>
          <p14:tracePt t="1841" x="3179763" y="3241675"/>
          <p14:tracePt t="1862" x="3241675" y="3322638"/>
          <p14:tracePt t="1883" x="3303588" y="3394075"/>
          <p14:tracePt t="1906" x="3340100" y="3455988"/>
          <p14:tracePt t="1924" x="3357563" y="3482975"/>
          <p14:tracePt t="1944" x="3367088" y="3509963"/>
          <p14:tracePt t="1965" x="3375025" y="3527425"/>
          <p14:tracePt t="1987" x="3384550" y="3554413"/>
          <p14:tracePt t="2009" x="3394075" y="3562350"/>
          <p14:tracePt t="2028" x="3402013" y="3571875"/>
          <p14:tracePt t="2049" x="3402013" y="3581400"/>
          <p14:tracePt t="2070" x="3411538" y="3589338"/>
          <p14:tracePt t="2090" x="3419475" y="3598863"/>
          <p14:tracePt t="2112" x="3429000" y="3608388"/>
          <p14:tracePt t="2134" x="3429000" y="3625850"/>
          <p14:tracePt t="2156" x="3438525" y="3633788"/>
          <p14:tracePt t="2174" x="3446463" y="3633788"/>
          <p14:tracePt t="2195" x="3446463" y="3643313"/>
          <p14:tracePt t="2215" x="3446463" y="3652838"/>
          <p14:tracePt t="3069" x="3473450" y="3652838"/>
          <p14:tracePt t="3075" x="3500438" y="3652838"/>
          <p14:tracePt t="3090" x="3571875" y="3643313"/>
          <p14:tracePt t="3111" x="3670300" y="3625850"/>
          <p14:tracePt t="3133" x="3768725" y="3625850"/>
          <p14:tracePt t="3153" x="3822700" y="3625850"/>
          <p14:tracePt t="3155" x="3848100" y="3625850"/>
          <p14:tracePt t="3174" x="3894138" y="3625850"/>
          <p14:tracePt t="3216" x="3983038" y="3625850"/>
          <p14:tracePt t="3257" x="4010025" y="3625850"/>
          <p14:tracePt t="3524" x="4037013" y="3598863"/>
          <p14:tracePt t="3530" x="4071938" y="3562350"/>
          <p14:tracePt t="3549" x="4143375" y="3490913"/>
          <p14:tracePt t="3553" x="4197350" y="3455988"/>
          <p14:tracePt t="3570" x="4295775" y="3394075"/>
          <p14:tracePt t="3590" x="4394200" y="3340100"/>
          <p14:tracePt t="3612" x="4465638" y="3303588"/>
          <p14:tracePt t="3634" x="4510088" y="3286125"/>
          <p14:tracePt t="3653" x="4527550" y="3276600"/>
          <p14:tracePt t="3656" x="4527550" y="3268663"/>
          <p14:tracePt t="3674" x="4554538" y="3268663"/>
          <p14:tracePt t="3678" x="4562475" y="3251200"/>
          <p14:tracePt t="3701" x="4598988" y="3232150"/>
          <p14:tracePt t="3715" x="4625975" y="3214688"/>
          <p14:tracePt t="3736" x="4679950" y="3187700"/>
          <p14:tracePt t="3758" x="4732338" y="3160713"/>
          <p14:tracePt t="3778" x="4759325" y="3133725"/>
          <p14:tracePt t="3781" x="4786313" y="3125788"/>
          <p14:tracePt t="3799" x="4813300" y="3081338"/>
          <p14:tracePt t="3803" x="4840288" y="3071813"/>
          <p14:tracePt t="3820" x="4875213" y="3027363"/>
          <p14:tracePt t="3840" x="4919663" y="2973388"/>
          <p14:tracePt t="3861" x="4956175" y="2946400"/>
          <p14:tracePt t="3883" x="4973638" y="2919413"/>
          <p14:tracePt t="3905" x="5000625" y="2894013"/>
          <p14:tracePt t="3924" x="5027613" y="2867025"/>
          <p14:tracePt t="3928" x="5037138" y="2857500"/>
          <p14:tracePt t="3945" x="5062538" y="2830513"/>
          <p14:tracePt t="3965" x="5099050" y="2803525"/>
          <p14:tracePt t="3986" x="5108575" y="2786063"/>
          <p14:tracePt t="4008" x="5116513" y="2776538"/>
          <p14:tracePt t="4029" x="5126038" y="2768600"/>
          <p14:tracePt t="4049" x="5133975" y="2759075"/>
          <p14:tracePt t="4766" x="5143500" y="2759075"/>
          <p14:tracePt t="4788" x="5153025" y="2759075"/>
          <p14:tracePt t="6325" x="5241925" y="2741613"/>
          <p14:tracePt t="6334" x="5375275" y="2724150"/>
          <p14:tracePt t="6340" x="5537200" y="2687638"/>
          <p14:tracePt t="6361" x="5884863" y="2616200"/>
          <p14:tracePt t="6384" x="6197600" y="2571750"/>
          <p14:tracePt t="6405" x="6375400" y="2544763"/>
          <p14:tracePt t="6424" x="6446838" y="2544763"/>
          <p14:tracePt t="6429" x="6473825" y="2544763"/>
          <p14:tracePt t="6466" x="6581775" y="2544763"/>
          <p14:tracePt t="6508" x="6715125" y="2562225"/>
          <p14:tracePt t="6549" x="6823075" y="2589213"/>
          <p14:tracePt t="6570" x="6867525" y="2608263"/>
          <p14:tracePt t="6591" x="6911975" y="2625725"/>
          <p14:tracePt t="6611" x="6956425" y="2643188"/>
          <p14:tracePt t="6634" x="7018338" y="2652713"/>
          <p14:tracePt t="6655" x="7116763" y="2670175"/>
          <p14:tracePt t="6674" x="7197725" y="2679700"/>
          <p14:tracePt t="6695" x="7323138" y="2679700"/>
          <p14:tracePt t="6715" x="7439025" y="2697163"/>
          <p14:tracePt t="6737" x="7527925" y="2705100"/>
          <p14:tracePt t="6758" x="7589838" y="2714625"/>
          <p14:tracePt t="6778" x="7626350" y="2714625"/>
          <p14:tracePt t="6781" x="7643813" y="2714625"/>
          <p14:tracePt t="6799" x="7661275" y="2714625"/>
          <p14:tracePt t="6802" x="7670800" y="2714625"/>
          <p14:tracePt t="6820" x="7688263" y="2714625"/>
          <p14:tracePt t="6840" x="7697788" y="2714625"/>
          <p14:tracePt t="6862" x="7705725" y="2714625"/>
          <p14:tracePt t="6935" x="7705725" y="2724150"/>
          <p14:tracePt t="6944" x="7705725" y="2732088"/>
          <p14:tracePt t="6950" x="7705725" y="2741613"/>
          <p14:tracePt t="6965" x="7688263" y="2759075"/>
          <p14:tracePt t="6986" x="7653338" y="2795588"/>
          <p14:tracePt t="7008" x="7616825" y="2840038"/>
          <p14:tracePt t="7030" x="7581900" y="2857500"/>
          <p14:tracePt t="7049" x="7554913" y="2874963"/>
          <p14:tracePt t="7070" x="7518400" y="2884488"/>
          <p14:tracePt t="7090" x="7510463" y="2894013"/>
          <p14:tracePt t="7111" x="7500938" y="2894013"/>
          <p14:tracePt t="7135" x="7491413" y="2901950"/>
          <p14:tracePt t="7154" x="7473950" y="2901950"/>
          <p14:tracePt t="7157" x="7466013" y="2911475"/>
          <p14:tracePt t="7174" x="7446963" y="2911475"/>
          <p14:tracePt t="7195" x="7419975" y="2911475"/>
          <p14:tracePt t="7215" x="7394575" y="2911475"/>
          <p14:tracePt t="7237" x="7348538" y="2928938"/>
          <p14:tracePt t="7258" x="7286625" y="2928938"/>
          <p14:tracePt t="7281" x="7224713" y="2928938"/>
          <p14:tracePt t="7299" x="7188200" y="2928938"/>
          <p14:tracePt t="7320" x="7126288" y="2928938"/>
          <p14:tracePt t="7340" x="7062788" y="2928938"/>
          <p14:tracePt t="7362" x="6938963" y="2946400"/>
          <p14:tracePt t="7369" x="6884988" y="2946400"/>
          <p14:tracePt t="7384" x="6769100" y="2955925"/>
          <p14:tracePt t="7403" x="6670675" y="2965450"/>
          <p14:tracePt t="7406" x="6616700" y="2973388"/>
          <p14:tracePt t="7424" x="6527800" y="2990850"/>
          <p14:tracePt t="7445" x="6323013" y="3027363"/>
          <p14:tracePt t="7465" x="6143625" y="3062288"/>
          <p14:tracePt t="7487" x="6045200" y="3081338"/>
          <p14:tracePt t="7509" x="5956300" y="3089275"/>
          <p14:tracePt t="7528" x="5902325" y="3108325"/>
          <p14:tracePt t="7531" x="5875338" y="3116263"/>
          <p14:tracePt t="7549" x="5822950" y="3116263"/>
          <p14:tracePt t="7570" x="5751513" y="3133725"/>
          <p14:tracePt t="7590" x="5715000" y="3143250"/>
          <p14:tracePt t="7612" x="5705475" y="3152775"/>
          <p14:tracePt t="7635" x="5697538" y="3152775"/>
          <p14:tracePt t="7653" x="5688013" y="3152775"/>
          <p14:tracePt t="7674" x="5680075" y="3152775"/>
          <p14:tracePt t="7708" x="5670550" y="3152775"/>
          <p14:tracePt t="7730" x="5653088" y="3152775"/>
          <p14:tracePt t="7737" x="5643563" y="3152775"/>
          <p14:tracePt t="7759" x="5608638" y="3170238"/>
          <p14:tracePt t="7778" x="5562600" y="3170238"/>
          <p14:tracePt t="7780" x="5545138" y="3170238"/>
          <p14:tracePt t="7799" x="5500688" y="3170238"/>
          <p14:tracePt t="7820" x="5429250" y="3160713"/>
          <p14:tracePt t="7840" x="5340350" y="3160713"/>
          <p14:tracePt t="7861" x="5276850" y="3160713"/>
          <p14:tracePt t="7884" x="5232400" y="3152775"/>
          <p14:tracePt t="7903" x="5205413" y="3152775"/>
          <p14:tracePt t="7906" x="5197475" y="3152775"/>
          <p14:tracePt t="7924" x="5187950" y="3152775"/>
          <p14:tracePt t="7945" x="5180013" y="3152775"/>
          <p14:tracePt t="8195" x="5126038" y="3152775"/>
          <p14:tracePt t="8203" x="5037138" y="3160713"/>
          <p14:tracePt t="8215" x="4884738" y="3179763"/>
          <p14:tracePt t="8237" x="4724400" y="3187700"/>
          <p14:tracePt t="8259" x="4589463" y="3187700"/>
          <p14:tracePt t="8280" x="4465638" y="3187700"/>
          <p14:tracePt t="8299" x="4394200" y="3187700"/>
          <p14:tracePt t="8320" x="4295775" y="3187700"/>
          <p14:tracePt t="8340" x="4241800" y="3187700"/>
          <p14:tracePt t="8361" x="4205288" y="3179763"/>
          <p14:tracePt t="8383" x="4170363" y="3170238"/>
          <p14:tracePt t="8404" x="4160838" y="3170238"/>
          <p14:tracePt t="8424" x="4133850" y="3170238"/>
          <p14:tracePt t="8445" x="4098925" y="3170238"/>
          <p14:tracePt t="8466" x="4062413" y="3170238"/>
          <p14:tracePt t="8486" x="4010025" y="3179763"/>
          <p14:tracePt t="8509" x="3946525" y="3179763"/>
          <p14:tracePt t="8529" x="3919538" y="3179763"/>
          <p14:tracePt t="8532" x="3902075" y="3179763"/>
          <p14:tracePt t="8549" x="3867150" y="3179763"/>
          <p14:tracePt t="8570" x="3840163" y="3179763"/>
          <p14:tracePt t="8591" x="3803650" y="3179763"/>
          <p14:tracePt t="8611" x="3776663" y="3170238"/>
          <p14:tracePt t="8634" x="3741738" y="3160713"/>
          <p14:tracePt t="8653" x="3724275" y="3152775"/>
          <p14:tracePt t="8656" x="3705225" y="3152775"/>
          <p14:tracePt t="8674" x="3687763" y="3143250"/>
          <p14:tracePt t="8695" x="3652838" y="3125788"/>
          <p14:tracePt t="8715" x="3616325" y="3116263"/>
          <p14:tracePt t="8737" x="3581400" y="3089275"/>
          <p14:tracePt t="8759" x="3562350" y="3071813"/>
          <p14:tracePt t="8779" x="3544888" y="3062288"/>
          <p14:tracePt t="8781" x="3536950" y="3062288"/>
          <p14:tracePt t="8799" x="3517900" y="3044825"/>
          <p14:tracePt t="8803" x="3509963" y="3044825"/>
          <p14:tracePt t="8820" x="3482975" y="3027363"/>
          <p14:tracePt t="8840" x="3455988" y="3009900"/>
          <p14:tracePt t="8861" x="3429000" y="3000375"/>
          <p14:tracePt t="8884" x="3402013" y="2982913"/>
          <p14:tracePt t="8903" x="3375025" y="2965450"/>
          <p14:tracePt t="8905" x="3367088" y="2955925"/>
          <p14:tracePt t="8924" x="3340100" y="2946400"/>
          <p14:tracePt t="8928" x="3330575" y="2928938"/>
          <p14:tracePt t="8945" x="3322638" y="2919413"/>
          <p14:tracePt t="8965" x="3295650" y="2901950"/>
          <p14:tracePt t="8987" x="3286125" y="2894013"/>
          <p14:tracePt t="9009" x="3276600" y="2874963"/>
          <p14:tracePt t="9028" x="3268663" y="2857500"/>
          <p14:tracePt t="9031" x="3268663" y="2840038"/>
          <p14:tracePt t="9049" x="3268663" y="2822575"/>
          <p14:tracePt t="9070" x="3268663" y="2768600"/>
          <p14:tracePt t="9090" x="3276600" y="2751138"/>
          <p14:tracePt t="9111" x="3295650" y="2714625"/>
          <p14:tracePt t="9134" x="3303588" y="2687638"/>
          <p14:tracePt t="9153" x="3313113" y="2660650"/>
          <p14:tracePt t="9156" x="3330575" y="2643188"/>
          <p14:tracePt t="9174" x="3357563" y="2616200"/>
          <p14:tracePt t="9194" x="3394075" y="2581275"/>
          <p14:tracePt t="9215" x="3429000" y="2544763"/>
          <p14:tracePt t="9236" x="3446463" y="2527300"/>
          <p14:tracePt t="9259" x="3473450" y="2509838"/>
          <p14:tracePt t="9281" x="3509963" y="2490788"/>
          <p14:tracePt t="9299" x="3536950" y="2482850"/>
          <p14:tracePt t="9320" x="3589338" y="2465388"/>
          <p14:tracePt t="9341" x="3625850" y="2465388"/>
          <p14:tracePt t="9361" x="3670300" y="2465388"/>
          <p14:tracePt t="9384" x="3724275" y="2473325"/>
          <p14:tracePt t="9406" x="3776663" y="2500313"/>
          <p14:tracePt t="9425" x="3822700" y="2527300"/>
          <p14:tracePt t="9429" x="3830638" y="2536825"/>
          <p14:tracePt t="9447" x="3875088" y="2562225"/>
          <p14:tracePt t="9450" x="3884613" y="2581275"/>
          <p14:tracePt t="9466" x="3919538" y="2608263"/>
          <p14:tracePt t="9486" x="3956050" y="2643188"/>
          <p14:tracePt t="9509" x="3983038" y="2679700"/>
          <p14:tracePt t="9528" x="4000500" y="2705100"/>
          <p14:tracePt t="9531" x="4010025" y="2714625"/>
          <p14:tracePt t="9549" x="4017963" y="2741613"/>
          <p14:tracePt t="9553" x="4027488" y="2751138"/>
          <p14:tracePt t="9570" x="4037013" y="2776538"/>
          <p14:tracePt t="9590" x="4037013" y="2813050"/>
          <p14:tracePt t="9612" x="4037013" y="2830513"/>
          <p14:tracePt t="9634" x="4037013" y="2847975"/>
          <p14:tracePt t="9653" x="4037013" y="2857500"/>
          <p14:tracePt t="9674" x="4037013" y="2867025"/>
          <p14:tracePt t="9695" x="4027488" y="2884488"/>
          <p14:tracePt t="9715" x="3990975" y="2919413"/>
          <p14:tracePt t="9736" x="3956050" y="2946400"/>
          <p14:tracePt t="9759" x="3919538" y="2973388"/>
          <p14:tracePt t="9778" x="3894138" y="2973388"/>
          <p14:tracePt t="9781" x="3884613" y="2982913"/>
          <p14:tracePt t="9799" x="3840163" y="2990850"/>
          <p14:tracePt t="9819" x="3786188" y="3000375"/>
          <p14:tracePt t="9840" x="3724275" y="3000375"/>
          <p14:tracePt t="9862" x="3679825" y="3000375"/>
          <p14:tracePt t="9883" x="3643313" y="3000375"/>
          <p14:tracePt t="9903" x="3616325" y="3000375"/>
          <p14:tracePt t="9906" x="3608388" y="3000375"/>
          <p14:tracePt t="9924" x="3589338" y="2990850"/>
          <p14:tracePt t="9945" x="3571875" y="2982913"/>
          <p14:tracePt t="9965" x="3544888" y="2982913"/>
          <p14:tracePt t="9986" x="3527425" y="2973388"/>
          <p14:tracePt t="10009" x="3509963" y="2965450"/>
          <p14:tracePt t="10028" x="3500438" y="2955925"/>
          <p14:tracePt t="10030" x="3482975" y="2955925"/>
          <p14:tracePt t="10049" x="3482975" y="2946400"/>
          <p14:tracePt t="10070" x="3465513" y="2938463"/>
          <p14:tracePt t="10090" x="3455988" y="2928938"/>
          <p14:tracePt t="10112" x="3438525" y="2919413"/>
          <p14:tracePt t="10134" x="3429000" y="2901950"/>
          <p14:tracePt t="10153" x="3419475" y="2901950"/>
          <p14:tracePt t="10174" x="3411538" y="2884488"/>
          <p14:tracePt t="10179" x="3411538" y="2857500"/>
          <p14:tracePt t="10502" x="3411538" y="2874963"/>
          <p14:tracePt t="10516" x="3429000" y="2955925"/>
          <p14:tracePt t="10530" x="3446463" y="3044825"/>
          <p14:tracePt t="10549" x="3465513" y="3160713"/>
          <p14:tracePt t="10553" x="3473450" y="3197225"/>
          <p14:tracePt t="10569" x="3473450" y="3286125"/>
          <p14:tracePt t="10591" x="3482975" y="3357563"/>
          <p14:tracePt t="10611" x="3490913" y="3429000"/>
          <p14:tracePt t="10633" x="3517900" y="3517900"/>
          <p14:tracePt t="10653" x="3544888" y="3571875"/>
          <p14:tracePt t="10656" x="3581400" y="3608388"/>
          <p14:tracePt t="10674" x="3625850" y="3660775"/>
          <p14:tracePt t="10678" x="3660775" y="3687763"/>
          <p14:tracePt t="10695" x="3751263" y="3751263"/>
          <p14:tracePt t="10716" x="3875088" y="3813175"/>
          <p14:tracePt t="10736" x="3983038" y="3867150"/>
          <p14:tracePt t="10759" x="4081463" y="3894138"/>
          <p14:tracePt t="10780" x="4179888" y="3919538"/>
          <p14:tracePt t="10799" x="4232275" y="3946525"/>
          <p14:tracePt t="10820" x="4313238" y="3956050"/>
          <p14:tracePt t="10840" x="4375150" y="3973513"/>
          <p14:tracePt t="10862" x="4429125" y="3983038"/>
          <p14:tracePt t="10883" x="4473575" y="4000500"/>
          <p14:tracePt t="10903" x="4510088" y="4017963"/>
          <p14:tracePt t="10906" x="4518025" y="4017963"/>
          <p14:tracePt t="10924" x="4554538" y="4037013"/>
          <p14:tracePt t="10945" x="4598988" y="4054475"/>
          <p14:tracePt t="10966" x="4660900" y="4081463"/>
          <p14:tracePt t="10986" x="4724400" y="4125913"/>
          <p14:tracePt t="11008" x="4768850" y="4160838"/>
          <p14:tracePt t="11029" x="4795838" y="4179888"/>
          <p14:tracePt t="11030" x="4803775" y="4187825"/>
          <p14:tracePt t="11049" x="4830763" y="4214813"/>
          <p14:tracePt t="11052" x="4848225" y="4214813"/>
          <p14:tracePt t="11070" x="4875213" y="4232275"/>
          <p14:tracePt t="11090" x="4919663" y="4259263"/>
          <p14:tracePt t="11111" x="4956175" y="4286250"/>
          <p14:tracePt t="11133" x="4983163" y="4295775"/>
          <p14:tracePt t="11155" x="4991100" y="4303713"/>
          <p14:tracePt t="11174" x="5000625" y="4303713"/>
          <p14:tracePt t="11195" x="5010150" y="4303713"/>
          <p14:tracePt t="11449" x="5000625" y="4303713"/>
          <p14:tracePt t="11471" x="4965700" y="4330700"/>
          <p14:tracePt t="11493" x="4929188" y="4357688"/>
          <p14:tracePt t="11511" x="4902200" y="4367213"/>
          <p14:tracePt t="11531" x="4867275" y="4394200"/>
          <p14:tracePt t="11549" x="4840288" y="4411663"/>
          <p14:tracePt t="11553" x="4830763" y="4429125"/>
          <p14:tracePt t="11571" x="4803775" y="4446588"/>
          <p14:tracePt t="11611" x="4732338" y="4527550"/>
          <p14:tracePt t="11655" x="4670425" y="4598988"/>
          <p14:tracePt t="11674" x="4643438" y="4633913"/>
          <p14:tracePt t="11677" x="4633913" y="4643438"/>
          <p14:tracePt t="11695" x="4616450" y="4679950"/>
          <p14:tracePt t="11715" x="4589463" y="4724400"/>
          <p14:tracePt t="11736" x="4562475" y="4759325"/>
          <p14:tracePt t="11758" x="4537075" y="4795838"/>
          <p14:tracePt t="11780" x="4518025" y="4830763"/>
          <p14:tracePt t="11799" x="4500563" y="4848225"/>
          <p14:tracePt t="11802" x="4500563" y="4857750"/>
          <p14:tracePt t="11819" x="4491038" y="4867275"/>
          <p14:tracePt t="11841" x="4483100" y="4875213"/>
          <p14:tracePt t="11861" x="4465638" y="4902200"/>
          <p14:tracePt t="11883" x="4456113" y="4919663"/>
          <p14:tracePt t="11906" x="4438650" y="4929188"/>
          <p14:tracePt t="11924" x="4438650" y="4938713"/>
          <p14:tracePt t="11946" x="4411663" y="4965700"/>
          <p14:tracePt t="11965" x="4384675" y="4991100"/>
          <p14:tracePt t="11986" x="4340225" y="5027613"/>
          <p14:tracePt t="12009" x="4268788" y="5062538"/>
          <p14:tracePt t="12030" x="4152900" y="5116513"/>
          <p14:tracePt t="12049" x="4027488" y="5153025"/>
          <p14:tracePt t="12053" x="3965575" y="5170488"/>
          <p14:tracePt t="12070" x="3840163" y="5205413"/>
          <p14:tracePt t="12091" x="3660775" y="5251450"/>
          <p14:tracePt t="12111" x="3500438" y="5286375"/>
          <p14:tracePt t="12133" x="3384550" y="5295900"/>
          <p14:tracePt t="12155" x="3313113" y="5295900"/>
          <p14:tracePt t="14442" x="3375025" y="5322888"/>
          <p14:tracePt t="14459" x="3554413" y="5384800"/>
          <p14:tracePt t="14477" x="3803650" y="5500688"/>
          <p14:tracePt t="14496" x="3929063" y="5581650"/>
          <p14:tracePt t="14500" x="3983038" y="5616575"/>
          <p14:tracePt t="14529" x="4125913" y="5705475"/>
          <p14:tracePt t="14570" x="4224338" y="5768975"/>
          <p14:tracePt t="14572" x="4232275" y="5776913"/>
          <p14:tracePt t="14591" x="4276725" y="5795963"/>
          <p14:tracePt t="14611" x="4357688" y="5813425"/>
          <p14:tracePt t="14632" x="4402138" y="5830888"/>
          <p14:tracePt t="14654" x="4419600" y="5830888"/>
          <p14:tracePt t="14675" x="4429125" y="5830888"/>
          <p14:tracePt t="14695" x="4438650" y="5830888"/>
          <p14:tracePt t="14716" x="4446588" y="5830888"/>
          <p14:tracePt t="15016" x="4438650" y="5830888"/>
          <p14:tracePt t="15029" x="4419600" y="5830888"/>
          <p14:tracePt t="15044" x="4411663" y="5830888"/>
          <p14:tracePt t="15052" x="4402138" y="5822950"/>
          <p14:tracePt t="15070" x="4394200" y="5813425"/>
          <p14:tracePt t="15073" x="4384675" y="5813425"/>
          <p14:tracePt t="15091" x="4375150" y="5813425"/>
          <p14:tracePt t="15111" x="4367213" y="5813425"/>
          <p14:tracePt t="15132" x="4357688" y="5813425"/>
          <p14:tracePt t="15566" x="4375150" y="5813425"/>
          <p14:tracePt t="15573" x="4411663" y="5813425"/>
          <p14:tracePt t="15591" x="4473575" y="5813425"/>
          <p14:tracePt t="15611" x="4554538" y="5813425"/>
          <p14:tracePt t="15632" x="4633913" y="5813425"/>
          <p14:tracePt t="15653" x="4670425" y="5813425"/>
          <p14:tracePt t="15695" x="4687888" y="5813425"/>
          <p14:tracePt t="20132" x="4697413" y="5776913"/>
          <p14:tracePt t="20139" x="4714875" y="5724525"/>
          <p14:tracePt t="20153" x="4724400" y="5670550"/>
          <p14:tracePt t="20179" x="4822825" y="5500688"/>
          <p14:tracePt t="20195" x="4857750" y="5429250"/>
          <p14:tracePt t="20197" x="4884738" y="5394325"/>
          <p14:tracePt t="20216" x="4911725" y="5340350"/>
          <p14:tracePt t="20237" x="4946650" y="5268913"/>
          <p14:tracePt t="20278" x="4983163" y="5153025"/>
          <p14:tracePt t="20320" x="5010150" y="5062538"/>
          <p14:tracePt t="20322" x="5010150" y="5037138"/>
          <p14:tracePt t="20361" x="5010150" y="4946650"/>
          <p14:tracePt t="20383" x="5010150" y="4875213"/>
          <p14:tracePt t="20404" x="5010150" y="4803775"/>
          <p14:tracePt t="20425" x="5010150" y="4751388"/>
          <p14:tracePt t="20444" x="5010150" y="4714875"/>
          <p14:tracePt t="20447" x="5018088" y="4687888"/>
          <p14:tracePt t="20466" x="5027613" y="4660900"/>
          <p14:tracePt t="20486" x="5037138" y="4608513"/>
          <p14:tracePt t="20507" x="5045075" y="4581525"/>
          <p14:tracePt t="20528" x="5045075" y="4562475"/>
          <p14:tracePt t="20550" x="5045075" y="4554538"/>
          <p14:tracePt t="20570" x="5054600" y="4537075"/>
          <p14:tracePt t="20591" x="5062538" y="4518025"/>
          <p14:tracePt t="20611" x="5072063" y="4500563"/>
          <p14:tracePt t="20632" x="5072063" y="4473575"/>
          <p14:tracePt t="20654" x="5072063" y="4465638"/>
          <p14:tracePt t="20675" x="5072063" y="4456113"/>
          <p14:tracePt t="20779" x="5062538" y="4456113"/>
          <p14:tracePt t="20801" x="5054600" y="4456113"/>
          <p14:tracePt t="20817" x="5045075" y="4456113"/>
          <p14:tracePt t="20838" x="5037138" y="4456113"/>
          <p14:tracePt t="20854" x="5027613" y="4456113"/>
          <p14:tracePt t="20876" x="5010150" y="4446588"/>
          <p14:tracePt t="20894" x="4991100" y="4429125"/>
          <p14:tracePt t="20897" x="4973638" y="4411663"/>
          <p14:tracePt t="20915" x="4956175" y="4375150"/>
          <p14:tracePt t="20934" x="4919663" y="4303713"/>
          <p14:tracePt t="20952" x="4911725" y="4268788"/>
          <p14:tracePt t="20955" x="4911725" y="4259263"/>
          <p14:tracePt t="20974" x="4902200" y="4232275"/>
          <p14:tracePt t="20977" x="4902200" y="4224338"/>
          <p14:tracePt t="20996" x="4902200" y="4197350"/>
          <p14:tracePt t="20999" x="4902200" y="4187825"/>
          <p14:tracePt t="21018" x="4919663" y="4160838"/>
          <p14:tracePt t="21037" x="4946650" y="4133850"/>
          <p14:tracePt t="21054" x="4991100" y="4125913"/>
          <p14:tracePt t="21074" x="5054600" y="4098925"/>
          <p14:tracePt t="21094" x="5126038" y="4089400"/>
          <p14:tracePt t="21114" x="5170488" y="4089400"/>
          <p14:tracePt t="21117" x="5187950" y="4089400"/>
          <p14:tracePt t="21135" x="5214938" y="4098925"/>
          <p14:tracePt t="21155" x="5241925" y="4143375"/>
          <p14:tracePt t="21177" x="5268913" y="4232275"/>
          <p14:tracePt t="21195" x="5276850" y="4276725"/>
          <p14:tracePt t="21198" x="5276850" y="4286250"/>
          <p14:tracePt t="21216" x="5276850" y="4330700"/>
          <p14:tracePt t="21236" x="5268913" y="4367213"/>
          <p14:tracePt t="21257" x="5259388" y="4384675"/>
          <p14:tracePt t="21278" x="5241925" y="4394200"/>
          <p14:tracePt t="21300" x="5214938" y="4402138"/>
          <p14:tracePt t="21322" x="5197475" y="4419600"/>
          <p14:tracePt t="21342" x="5180013" y="4419600"/>
          <p14:tracePt t="21344" x="5170488" y="4419600"/>
          <p14:tracePt t="21367" x="5143500" y="4419600"/>
          <p14:tracePt t="21389" x="5133975" y="4419600"/>
          <p14:tracePt t="21410" x="5116513" y="4419600"/>
          <p14:tracePt t="21433" x="5108575" y="4411663"/>
          <p14:tracePt t="21452" x="5089525" y="4402138"/>
          <p14:tracePt t="21472" x="5081588" y="4394200"/>
          <p14:tracePt t="21514" x="5072063" y="4384675"/>
          <p14:tracePt t="21531" x="5072063" y="4375150"/>
          <p14:tracePt t="21559" x="5072063" y="4367213"/>
          <p14:tracePt t="21853" x="5018088" y="4402138"/>
          <p14:tracePt t="21871" x="4840288" y="4500563"/>
          <p14:tracePt t="21873" x="4759325" y="4537075"/>
          <p14:tracePt t="21893" x="4589463" y="4633913"/>
          <p14:tracePt t="21896" x="4500563" y="4679950"/>
          <p14:tracePt t="21916" x="4322763" y="4768850"/>
          <p14:tracePt t="21919" x="4251325" y="4803775"/>
          <p14:tracePt t="21934" x="4108450" y="4875213"/>
          <p14:tracePt t="21945" x="4037013" y="4902200"/>
          <p14:tracePt t="21966" x="3830638" y="4983163"/>
          <p14:tracePt t="21987" x="3687763" y="5045075"/>
          <p14:tracePt t="22007" x="3589338" y="5089525"/>
          <p14:tracePt t="22029" x="3500438" y="5116513"/>
          <p14:tracePt t="22051" x="3419475" y="5143500"/>
          <p14:tracePt t="22069" x="3367088" y="5160963"/>
          <p14:tracePt t="22072" x="3340100" y="5160963"/>
          <p14:tracePt t="22090" x="3295650" y="5170488"/>
          <p14:tracePt t="22111" x="3241675" y="5187950"/>
          <p14:tracePt t="22134" x="3214688" y="5187950"/>
          <p14:tracePt t="22153" x="3187700" y="5187950"/>
          <p14:tracePt t="22177" x="3170238" y="5187950"/>
          <p14:tracePt t="22197" x="3160713" y="5187950"/>
          <p14:tracePt t="22216" x="3152775" y="5187950"/>
          <p14:tracePt t="22236" x="3143250" y="5187950"/>
          <p14:tracePt t="22257" x="3125788" y="5180013"/>
          <p14:tracePt t="22278" x="3116263" y="5153025"/>
          <p14:tracePt t="22301" x="3108325" y="5116513"/>
          <p14:tracePt t="22320" x="3108325" y="5089525"/>
          <p14:tracePt t="22322" x="3108325" y="5081588"/>
          <p14:tracePt t="22341" x="3108325" y="5072063"/>
          <p14:tracePt t="22361" x="3108325" y="5045075"/>
          <p14:tracePt t="22384" x="3108325" y="5037138"/>
          <p14:tracePt t="22404" x="3108325" y="5027613"/>
          <p14:tracePt t="22434" x="3098800" y="5018088"/>
          <p14:tracePt t="22451" x="3098800" y="5010150"/>
          <p14:tracePt t="22468" x="3089275" y="5010150"/>
          <p14:tracePt t="22487" x="3081338" y="5000625"/>
          <p14:tracePt t="22509" x="3071813" y="4991100"/>
          <p14:tracePt t="22528" x="3071813" y="4973638"/>
          <p14:tracePt t="22529" x="3071813" y="4965700"/>
          <p14:tracePt t="22551" x="3062288" y="4946650"/>
          <p14:tracePt t="22574" x="3062288" y="4929188"/>
          <p14:tracePt t="22599" x="3062288" y="4911725"/>
          <p14:tracePt t="22620" x="3062288" y="4902200"/>
          <p14:tracePt t="22641" x="3062288" y="4894263"/>
          <p14:tracePt t="22664" x="3062288" y="4884738"/>
          <p14:tracePt t="22684" x="3062288" y="4875213"/>
          <p14:tracePt t="22720" x="3062288" y="4867275"/>
          <p14:tracePt t="22742" x="3062288" y="4857750"/>
          <p14:tracePt t="22764" x="3062288" y="4848225"/>
          <p14:tracePt t="22783" x="3062288" y="4840288"/>
          <p14:tracePt t="22805" x="3062288" y="4830763"/>
          <p14:tracePt t="22827" x="3062288" y="4813300"/>
          <p14:tracePt t="22849" x="3062288" y="4803775"/>
          <p14:tracePt t="22872" x="3062288" y="4776788"/>
          <p14:tracePt t="22875" x="3071813" y="4768850"/>
          <p14:tracePt t="22900" x="3081338" y="4741863"/>
          <p14:tracePt t="22920" x="3108325" y="4705350"/>
          <p14:tracePt t="22944" x="3125788" y="4679950"/>
          <p14:tracePt t="22969" x="3152775" y="4652963"/>
          <p14:tracePt t="22996" x="3179763" y="4633913"/>
          <p14:tracePt t="23022" x="3214688" y="4616450"/>
          <p14:tracePt t="23052" x="3268663" y="4598988"/>
          <p14:tracePt t="23075" x="3303588" y="4589463"/>
          <p14:tracePt t="23096" x="3330575" y="4589463"/>
          <p14:tracePt t="23121" x="3375025" y="4589463"/>
          <p14:tracePt t="23146" x="3419475" y="4589463"/>
          <p14:tracePt t="23169" x="3438525" y="4598988"/>
          <p14:tracePt t="23195" x="3446463" y="4608513"/>
          <p14:tracePt t="23220" x="3473450" y="4625975"/>
          <p14:tracePt t="23242" x="3490913" y="4660900"/>
          <p14:tracePt t="23264" x="3509963" y="4687888"/>
          <p14:tracePt t="23286" x="3517900" y="4705350"/>
          <p14:tracePt t="23308" x="3517900" y="4714875"/>
          <p14:tracePt t="23328" x="3517900" y="4724400"/>
          <p14:tracePt t="23346" x="3517900" y="4741863"/>
          <p14:tracePt t="23370" x="3517900" y="4768850"/>
          <p14:tracePt t="23394" x="3517900" y="4776788"/>
          <p14:tracePt t="23416" x="3517900" y="4803775"/>
          <p14:tracePt t="23419" x="3509963" y="4813300"/>
          <p14:tracePt t="23442" x="3482975" y="4848225"/>
          <p14:tracePt t="23464" x="3465513" y="4875213"/>
          <p14:tracePt t="23485" x="3438525" y="4911725"/>
          <p14:tracePt t="23509" x="3419475" y="4929188"/>
          <p14:tracePt t="23531" x="3394075" y="4956175"/>
          <p14:tracePt t="23552" x="3375025" y="4973638"/>
          <p14:tracePt t="23574" x="3348038" y="4991100"/>
          <p14:tracePt t="23592" x="3330575" y="5000625"/>
          <p14:tracePt t="23595" x="3313113" y="5000625"/>
          <p14:tracePt t="23618" x="3276600" y="5010150"/>
          <p14:tracePt t="23634" x="3259138" y="5010150"/>
          <p14:tracePt t="23654" x="3214688" y="4991100"/>
          <p14:tracePt t="23677" x="3179763" y="4973638"/>
          <p14:tracePt t="23698" x="3143250" y="4946650"/>
          <p14:tracePt t="23720" x="3098800" y="4929188"/>
          <p14:tracePt t="23744" x="3081338" y="4911725"/>
          <p14:tracePt t="23766" x="3054350" y="4902200"/>
          <p14:tracePt t="23788" x="3044825" y="4894263"/>
          <p14:tracePt t="23809" x="3036888" y="4875213"/>
          <p14:tracePt t="23833" x="3017838" y="4875213"/>
          <p14:tracePt t="23854" x="3009900" y="4867275"/>
          <p14:tracePt t="23876" x="3000375" y="4857750"/>
          <p14:tracePt t="23900" x="2990850" y="4840288"/>
          <p14:tracePt t="23923" x="2990850" y="4830763"/>
          <p14:tracePt t="23947" x="2990850" y="4813300"/>
          <p14:tracePt t="23970" x="2990850" y="4795838"/>
          <p14:tracePt t="23994" x="3000375" y="4768850"/>
          <p14:tracePt t="24015" x="3009900" y="4751388"/>
          <p14:tracePt t="24038" x="3027363" y="4732338"/>
          <p14:tracePt t="24062" x="3044825" y="4714875"/>
          <p14:tracePt t="24066" x="3062288" y="4714875"/>
          <p14:tracePt t="24085" x="3081338" y="4697413"/>
          <p14:tracePt t="24088" x="3098800" y="4697413"/>
          <p14:tracePt t="24106" x="3116263" y="4687888"/>
          <p14:tracePt t="24129" x="3152775" y="4687888"/>
          <p14:tracePt t="24132" x="3160713" y="4687888"/>
          <p14:tracePt t="24155" x="3214688" y="4687888"/>
          <p14:tracePt t="24177" x="3259138" y="4687888"/>
          <p14:tracePt t="24202" x="3313113" y="4714875"/>
          <p14:tracePt t="24222" x="3348038" y="4741863"/>
          <p14:tracePt t="24244" x="3367088" y="4759325"/>
          <p14:tracePt t="24268" x="3394075" y="4803775"/>
          <p14:tracePt t="24272" x="3402013" y="4813300"/>
          <p14:tracePt t="24293" x="3429000" y="4848225"/>
          <p14:tracePt t="24317" x="3446463" y="4894263"/>
          <p14:tracePt t="24339" x="3455988" y="4919663"/>
          <p14:tracePt t="24361" x="3455988" y="4938713"/>
          <p14:tracePt t="24391" x="3455988" y="4956175"/>
          <p14:tracePt t="24463" x="3455988" y="4965700"/>
          <p14:tracePt t="24492" x="3455988" y="4973638"/>
          <p14:tracePt t="24509" x="3455988" y="4991100"/>
          <p14:tracePt t="24528" x="3455988" y="5018088"/>
          <p14:tracePt t="24550" x="3455988" y="5037138"/>
          <p14:tracePt t="24570" x="3455988" y="5045075"/>
          <p14:tracePt t="24590" x="3455988" y="5062538"/>
          <p14:tracePt t="24611" x="3455988" y="5072063"/>
          <p14:tracePt t="24632" x="3455988" y="5081588"/>
          <p14:tracePt t="25066" x="3465513" y="5099050"/>
          <p14:tracePt t="25081" x="3509963" y="5153025"/>
          <p14:tracePt t="25099" x="3544888" y="5187950"/>
          <p14:tracePt t="25103" x="3562350" y="5224463"/>
          <p14:tracePt t="25121" x="3589338" y="5259388"/>
          <p14:tracePt t="25124" x="3608388" y="5268913"/>
          <p14:tracePt t="25143" x="3633788" y="5295900"/>
          <p14:tracePt t="25146" x="3643313" y="5303838"/>
          <p14:tracePt t="25161" x="3679825" y="5322888"/>
          <p14:tracePt t="25175" x="3705225" y="5340350"/>
          <p14:tracePt t="25216" x="3822700" y="5375275"/>
          <p14:tracePt t="25257" x="3946525" y="5384800"/>
          <p14:tracePt t="25302" x="4010025" y="5384800"/>
          <p14:tracePt t="25320" x="4017963" y="5375275"/>
          <p14:tracePt t="25323" x="4027488" y="5375275"/>
          <p14:tracePt t="25340" x="4037013" y="5375275"/>
          <p14:tracePt t="25362" x="4044950" y="5367338"/>
          <p14:tracePt t="25382" x="4054475" y="5367338"/>
          <p14:tracePt t="25419" x="4062413" y="5367338"/>
          <p14:tracePt t="25587" x="4062413" y="5357813"/>
          <p14:tracePt t="25610" x="4062413" y="5348288"/>
          <p14:tracePt t="25624" x="4062413" y="5340350"/>
          <p14:tracePt t="26043" x="4098925" y="5340350"/>
          <p14:tracePt t="26051" x="4170363" y="5330825"/>
          <p14:tracePt t="26057" x="4259263" y="5322888"/>
          <p14:tracePt t="26072" x="4491038" y="5340350"/>
          <p14:tracePt t="26091" x="4705350" y="5357813"/>
          <p14:tracePt t="26112" x="5303838" y="5510213"/>
          <p14:tracePt t="26132" x="5973763" y="5822950"/>
          <p14:tracePt t="26176" x="7126288" y="6724650"/>
          <p14:tracePt t="28612" x="8232775" y="6473825"/>
          <p14:tracePt t="28614" x="8232775" y="6465888"/>
          <p14:tracePt t="30778" x="0" y="0"/>
        </p14:tracePtLst>
      </p14:laserTrace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 txBox="1">
            <a:spLocks noGrp="1"/>
          </p:cNvSpPr>
          <p:nvPr/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fld id="{CF08169D-D4BC-4D7B-87E3-92D2EEF0BF53}" type="datetime3">
              <a:rPr lang="en-US" sz="1200">
                <a:latin typeface="+mn-lt"/>
                <a:cs typeface="+mn-cs"/>
              </a:rPr>
              <a:pPr eaLnBrk="1" hangingPunct="1">
                <a:defRPr/>
              </a:pPr>
              <a:t>12 April 2020</a:t>
            </a:fld>
            <a:endParaRPr lang="en-US" sz="1200">
              <a:latin typeface="+mn-lt"/>
              <a:cs typeface="+mn-cs"/>
            </a:endParaRPr>
          </a:p>
        </p:txBody>
      </p:sp>
      <p:sp>
        <p:nvSpPr>
          <p:cNvPr id="100355" name="Slide Number Placeholder 4"/>
          <p:cNvSpPr txBox="1">
            <a:spLocks noGrp="1"/>
          </p:cNvSpPr>
          <p:nvPr/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SzTx/>
              <a:buFontTx/>
              <a:buNone/>
            </a:pPr>
            <a:fld id="{A70F6D59-AE6C-4B4B-8C78-309506650875}" type="slidenum">
              <a:rPr lang="ar-SA" altLang="ar-SA" sz="1200">
                <a:latin typeface="Arial" panose="020B0604020202020204" pitchFamily="34" charset="0"/>
              </a:rPr>
              <a:pPr rtl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ar-SA" sz="1200">
              <a:latin typeface="Arial" panose="020B0604020202020204" pitchFamily="34" charset="0"/>
            </a:endParaRPr>
          </a:p>
        </p:txBody>
      </p:sp>
      <p:sp>
        <p:nvSpPr>
          <p:cNvPr id="48130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Standard Normal Scores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370013"/>
            <a:ext cx="7772400" cy="4799012"/>
          </a:xfrm>
        </p:spPr>
        <p:txBody>
          <a:bodyPr/>
          <a:lstStyle/>
          <a:p>
            <a:pPr marL="568325" indent="-568325" algn="l" rtl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ar-SA" i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standard score of:</a:t>
            </a:r>
          </a:p>
          <a:p>
            <a:pPr marL="568325" indent="-568325" algn="l" rtl="0" eaLnBrk="1" hangingPunct="1">
              <a:lnSpc>
                <a:spcPct val="90000"/>
              </a:lnSpc>
              <a:defRPr/>
            </a:pPr>
            <a:r>
              <a:rPr lang="en-US" altLang="ar-SA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Z = 1:</a:t>
            </a: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The observation lies one SD above the mean</a:t>
            </a:r>
          </a:p>
          <a:p>
            <a:pPr marL="568325" indent="-568325" algn="l" rtl="0" eaLnBrk="1" hangingPunct="1">
              <a:lnSpc>
                <a:spcPct val="90000"/>
              </a:lnSpc>
              <a:defRPr/>
            </a:pPr>
            <a:r>
              <a:rPr lang="en-US" altLang="ar-SA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Z = 2:</a:t>
            </a: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The observation is two SD above the mean</a:t>
            </a:r>
          </a:p>
          <a:p>
            <a:pPr marL="568325" indent="-568325" algn="l" rtl="0" eaLnBrk="1" hangingPunct="1">
              <a:lnSpc>
                <a:spcPct val="90000"/>
              </a:lnSpc>
              <a:defRPr/>
            </a:pPr>
            <a:r>
              <a:rPr lang="en-US" altLang="ar-SA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Z = -1:</a:t>
            </a: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The observation lies 1 SD below the mean</a:t>
            </a:r>
          </a:p>
          <a:p>
            <a:pPr marL="568325" indent="-568325" algn="l" rtl="0" eaLnBrk="1" hangingPunct="1">
              <a:lnSpc>
                <a:spcPct val="90000"/>
              </a:lnSpc>
              <a:defRPr/>
            </a:pPr>
            <a:r>
              <a:rPr lang="en-US" altLang="ar-SA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Z = -2:</a:t>
            </a: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The observation lies 2 SD below the mean</a:t>
            </a:r>
          </a:p>
        </p:txBody>
      </p:sp>
      <p:graphicFrame>
        <p:nvGraphicFramePr>
          <p:cNvPr id="100358" name="Object 4"/>
          <p:cNvGraphicFramePr>
            <a:graphicFrameLocks noChangeAspect="1"/>
          </p:cNvGraphicFramePr>
          <p:nvPr/>
        </p:nvGraphicFramePr>
        <p:xfrm>
          <a:off x="4514850" y="3321050"/>
          <a:ext cx="112713" cy="21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5" imgW="114151" imgH="215619" progId="Equation.3">
                  <p:embed/>
                </p:oleObj>
              </mc:Choice>
              <mc:Fallback>
                <p:oleObj name="Equation" r:id="rId5" imgW="114151" imgH="215619" progId="Equation.3">
                  <p:embed/>
                  <p:pic>
                    <p:nvPicPr>
                      <p:cNvPr id="10035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2713" cy="214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7">
            <p14:nvContentPartPr>
              <p14:cNvPr id="2" name="Ink 1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1259280" y="1901880"/>
              <a:ext cx="6375960" cy="3331440"/>
            </p14:xfrm>
          </p:contentPart>
        </mc:Choice>
        <mc:Fallback>
          <p:pic>
            <p:nvPicPr>
              <p:cNvPr id="2" name="Ink 1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49920" y="1892520"/>
                <a:ext cx="6394680" cy="335016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18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310"/>
    </mc:Choice>
    <mc:Fallback>
      <p:transition spd="slow" advTm="833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4"/>
          <p:cNvSpPr txBox="1">
            <a:spLocks noGrp="1"/>
          </p:cNvSpPr>
          <p:nvPr/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fld id="{FA4EA8A1-BE18-4D61-93D4-15084363591C}" type="datetime3">
              <a:rPr lang="en-US" sz="1200">
                <a:latin typeface="+mn-lt"/>
                <a:cs typeface="+mn-cs"/>
              </a:rPr>
              <a:pPr eaLnBrk="1" hangingPunct="1">
                <a:defRPr/>
              </a:pPr>
              <a:t>12 April 2020</a:t>
            </a:fld>
            <a:endParaRPr lang="en-US" sz="1200">
              <a:latin typeface="+mn-lt"/>
              <a:cs typeface="+mn-cs"/>
            </a:endParaRPr>
          </a:p>
        </p:txBody>
      </p:sp>
      <p:sp>
        <p:nvSpPr>
          <p:cNvPr id="101379" name="Slide Number Placeholder 5"/>
          <p:cNvSpPr txBox="1">
            <a:spLocks noGrp="1"/>
          </p:cNvSpPr>
          <p:nvPr/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SzTx/>
              <a:buFontTx/>
              <a:buNone/>
            </a:pPr>
            <a:fld id="{2526C2A8-031A-419F-93EB-834A60D92C6B}" type="slidenum">
              <a:rPr lang="ar-SA" altLang="ar-SA" sz="1200">
                <a:latin typeface="Arial" panose="020B0604020202020204" pitchFamily="34" charset="0"/>
              </a:rPr>
              <a:pPr rtl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ar-SA" sz="1200">
              <a:latin typeface="Arial" panose="020B0604020202020204" pitchFamily="34" charset="0"/>
            </a:endParaRPr>
          </a:p>
        </p:txBody>
      </p:sp>
      <p:sp>
        <p:nvSpPr>
          <p:cNvPr id="49154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Standard Normal Scores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00200"/>
            <a:ext cx="8224838" cy="4530725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Example: Male Blood Pressure,</a:t>
            </a:r>
            <a:b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mean = 125, s = 14 mmHg</a:t>
            </a:r>
          </a:p>
          <a:p>
            <a:pPr lvl="1" algn="l" rtl="0" eaLnBrk="1" hangingPunct="1">
              <a:defRPr/>
            </a:pP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BP = 167 mmHg</a:t>
            </a:r>
          </a:p>
          <a:p>
            <a:pPr lvl="1" algn="l" rtl="0" eaLnBrk="1" hangingPunct="1">
              <a:defRPr/>
            </a:pPr>
            <a:endParaRPr lang="en-US" altLang="ar-SA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algn="l" rtl="0" eaLnBrk="1" hangingPunct="1">
              <a:defRPr/>
            </a:pPr>
            <a:endParaRPr lang="en-US" altLang="ar-SA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algn="l" rtl="0" eaLnBrk="1" hangingPunct="1">
              <a:defRPr/>
            </a:pPr>
            <a:endParaRPr lang="en-US" altLang="ar-SA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algn="l" rtl="0" eaLnBrk="1" hangingPunct="1">
              <a:defRPr/>
            </a:pP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BP = 97 mmHg</a:t>
            </a:r>
          </a:p>
          <a:p>
            <a:pPr algn="l" rtl="0" eaLnBrk="1" hangingPunct="1">
              <a:defRPr/>
            </a:pPr>
            <a:endParaRPr lang="en-US" altLang="ar-SA" sz="24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endParaRPr lang="en-US" altLang="ar-SA" sz="24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endParaRPr lang="en-US" altLang="ar-SA" sz="24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0138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3181408"/>
              </p:ext>
            </p:extLst>
          </p:nvPr>
        </p:nvGraphicFramePr>
        <p:xfrm>
          <a:off x="2209800" y="2843212"/>
          <a:ext cx="3294063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5" imgW="1295400" imgH="393700" progId="Equation.3">
                  <p:embed/>
                </p:oleObj>
              </mc:Choice>
              <mc:Fallback>
                <p:oleObj name="Equation" r:id="rId5" imgW="1295400" imgH="393700" progId="Equation.3">
                  <p:embed/>
                  <p:pic>
                    <p:nvPicPr>
                      <p:cNvPr id="10138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843212"/>
                        <a:ext cx="3294063" cy="1022350"/>
                      </a:xfrm>
                      <a:prstGeom prst="rect">
                        <a:avLst/>
                      </a:prstGeom>
                      <a:solidFill>
                        <a:srgbClr val="EEEDFB"/>
                      </a:solidFill>
                      <a:ln w="25400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83" name="Object 5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2209800" y="4419600"/>
          <a:ext cx="3765550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Equation" r:id="rId7" imgW="1307532" imgH="393529" progId="Equation.3">
                  <p:embed/>
                </p:oleObj>
              </mc:Choice>
              <mc:Fallback>
                <p:oleObj name="Equation" r:id="rId7" imgW="1307532" imgH="393529" progId="Equation.3">
                  <p:embed/>
                  <p:pic>
                    <p:nvPicPr>
                      <p:cNvPr id="10138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419600"/>
                        <a:ext cx="3765550" cy="1009650"/>
                      </a:xfrm>
                      <a:prstGeom prst="rect">
                        <a:avLst/>
                      </a:prstGeom>
                      <a:solidFill>
                        <a:srgbClr val="EEEDFB"/>
                      </a:solidFill>
                      <a:ln w="25400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37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7295"/>
    </mc:Choice>
    <mc:Fallback>
      <p:transition spd="slow" advTm="1072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8943" x="7840663" y="5081588"/>
          <p14:tracePt t="9491" x="7786688" y="5062538"/>
          <p14:tracePt t="9500" x="7688263" y="5027613"/>
          <p14:tracePt t="9506" x="7518400" y="4946650"/>
          <p14:tracePt t="9523" x="7045325" y="4660900"/>
          <p14:tracePt t="9543" x="6197600" y="4224338"/>
          <p14:tracePt t="9564" x="5322888" y="3759200"/>
          <p14:tracePt t="9588" x="4822825" y="3517900"/>
          <p14:tracePt t="9627" x="4581525" y="3455988"/>
          <p14:tracePt t="9889" x="4518025" y="3465513"/>
          <p14:tracePt t="9903" x="4313238" y="3527425"/>
          <p14:tracePt t="9918" x="4037013" y="3562350"/>
          <p14:tracePt t="9939" x="3705225" y="3608388"/>
          <p14:tracePt t="9962" x="3348038" y="3616325"/>
          <p14:tracePt t="9983" x="3027363" y="3616325"/>
          <p14:tracePt t="10002" x="2840038" y="3616325"/>
          <p14:tracePt t="10005" x="2768600" y="3616325"/>
          <p14:tracePt t="10023" x="2679700" y="3598863"/>
          <p14:tracePt t="10043" x="2589213" y="3571875"/>
          <p14:tracePt t="10064" x="2544763" y="3554413"/>
          <p14:tracePt t="10087" x="2527300" y="3544888"/>
          <p14:tracePt t="10108" x="2517775" y="3544888"/>
          <p14:tracePt t="10126" x="2509838" y="3544888"/>
          <p14:tracePt t="10175" x="2500313" y="3544888"/>
          <p14:tracePt t="10186" x="2500313" y="3536950"/>
          <p14:tracePt t="10198" x="2490788" y="3527425"/>
          <p14:tracePt t="10212" x="2482850" y="3517900"/>
          <p14:tracePt t="10233" x="2473325" y="3500438"/>
          <p14:tracePt t="10252" x="2473325" y="3490913"/>
          <p14:tracePt t="10273" x="2455863" y="3482975"/>
          <p14:tracePt t="10293" x="2455863" y="3473450"/>
          <p14:tracePt t="10895" x="2446338" y="3455988"/>
          <p14:tracePt t="10906" x="2428875" y="3419475"/>
          <p14:tracePt t="10920" x="2401888" y="3357563"/>
          <p14:tracePt t="10939" x="2357438" y="3241675"/>
          <p14:tracePt t="10960" x="2322513" y="3187700"/>
          <p14:tracePt t="10961" x="2322513" y="3170238"/>
          <p14:tracePt t="10983" x="2295525" y="3125788"/>
          <p14:tracePt t="11002" x="2276475" y="3098800"/>
          <p14:tracePt t="11005" x="2276475" y="3089275"/>
          <p14:tracePt t="11043" x="2259013" y="3062288"/>
          <p14:tracePt t="11086" x="2232025" y="3027363"/>
          <p14:tracePt t="11127" x="2197100" y="2973388"/>
          <p14:tracePt t="11130" x="2187575" y="2965450"/>
          <p14:tracePt t="11153" x="2152650" y="2928938"/>
          <p14:tracePt t="11173" x="2116138" y="2874963"/>
          <p14:tracePt t="11197" x="2071688" y="2822575"/>
          <p14:tracePt t="11220" x="2036763" y="2759075"/>
          <p14:tracePt t="11254" x="1965325" y="2679700"/>
          <p14:tracePt t="11284" x="1901825" y="2625725"/>
          <p14:tracePt t="11309" x="1874838" y="2608263"/>
          <p14:tracePt t="11330" x="1857375" y="2581275"/>
          <p14:tracePt t="11622" x="1847850" y="2554288"/>
          <p14:tracePt t="11646" x="1795463" y="2500313"/>
          <p14:tracePt t="11668" x="1751013" y="2455863"/>
          <p14:tracePt t="11690" x="1731963" y="2438400"/>
          <p14:tracePt t="11710" x="1724025" y="2419350"/>
          <p14:tracePt t="11712" x="1724025" y="2411413"/>
          <p14:tracePt t="11733" x="1704975" y="2393950"/>
          <p14:tracePt t="11773" x="1697038" y="2384425"/>
          <p14:tracePt t="11777" x="1697038" y="2374900"/>
          <p14:tracePt t="11814" x="1697038" y="2366963"/>
          <p14:tracePt t="11887" x="1697038" y="2357438"/>
          <p14:tracePt t="11910" x="1687513" y="2347913"/>
          <p14:tracePt t="11933" x="1679575" y="2339975"/>
          <p14:tracePt t="11956" x="1670050" y="2312988"/>
          <p14:tracePt t="11984" x="1670050" y="2286000"/>
          <p14:tracePt t="12013" x="1670050" y="2259013"/>
          <p14:tracePt t="12034" x="1670050" y="2251075"/>
          <p14:tracePt t="12052" x="1670050" y="2241550"/>
          <p14:tracePt t="12100" x="1670050" y="2232025"/>
          <p14:tracePt t="12124" x="1670050" y="2224088"/>
          <p14:tracePt t="12144" x="1687513" y="2214563"/>
          <p14:tracePt t="12168" x="1714500" y="2205038"/>
          <p14:tracePt t="12196" x="1768475" y="2205038"/>
          <p14:tracePt t="12219" x="1857375" y="2205038"/>
          <p14:tracePt t="12244" x="1938338" y="2224088"/>
          <p14:tracePt t="12247" x="1965325" y="2224088"/>
          <p14:tracePt t="12270" x="2036763" y="2232025"/>
          <p14:tracePt t="12300" x="2125663" y="2259013"/>
          <p14:tracePt t="12329" x="2232025" y="2259013"/>
          <p14:tracePt t="12355" x="2312988" y="2259013"/>
          <p14:tracePt t="12358" x="2339975" y="2259013"/>
          <p14:tracePt t="12389" x="2428875" y="2259013"/>
          <p14:tracePt t="12427" x="2509838" y="2259013"/>
          <p14:tracePt t="12432" x="2527300" y="2259013"/>
          <p14:tracePt t="12477" x="2652713" y="2259013"/>
          <p14:tracePt t="12506" x="2724150" y="2259013"/>
          <p14:tracePt t="12538" x="2759075" y="2259013"/>
          <p14:tracePt t="12568" x="2776538" y="2259013"/>
          <p14:tracePt t="12594" x="2786063" y="2259013"/>
          <p14:tracePt t="12621" x="2795588" y="2259013"/>
          <p14:tracePt t="12740" x="2795588" y="2251075"/>
          <p14:tracePt t="12765" x="2795588" y="2232025"/>
          <p14:tracePt t="12798" x="2776538" y="2197100"/>
          <p14:tracePt t="12825" x="2768600" y="2187575"/>
          <p14:tracePt t="12828" x="2759075" y="2187575"/>
          <p14:tracePt t="12856" x="2751138" y="2170113"/>
          <p14:tracePt t="12886" x="2741613" y="2152650"/>
          <p14:tracePt t="12908" x="2741613" y="2143125"/>
          <p14:tracePt t="13020" x="2741613" y="2133600"/>
          <p14:tracePt t="13108" x="2732088" y="2125663"/>
          <p14:tracePt t="13125" x="2732088" y="2116138"/>
          <p14:tracePt t="13150" x="2724150" y="2098675"/>
          <p14:tracePt t="13170" x="2714625" y="2098675"/>
          <p14:tracePt t="13189" x="2714625" y="2089150"/>
          <p14:tracePt t="13291" x="2714625" y="2081213"/>
          <p14:tracePt t="13309" x="2724150" y="2071688"/>
          <p14:tracePt t="13312" x="2732088" y="2071688"/>
          <p14:tracePt t="13332" x="2768600" y="2062163"/>
          <p14:tracePt t="13335" x="2786063" y="2062163"/>
          <p14:tracePt t="13353" x="2822575" y="2062163"/>
          <p14:tracePt t="13356" x="2840038" y="2062163"/>
          <p14:tracePt t="13378" x="2867025" y="2062163"/>
          <p14:tracePt t="13379" x="2894013" y="2062163"/>
          <p14:tracePt t="13397" x="2919413" y="2062163"/>
          <p14:tracePt t="13403" x="2938463" y="2062163"/>
          <p14:tracePt t="13422" x="2982913" y="2062163"/>
          <p14:tracePt t="13443" x="3017838" y="2062163"/>
          <p14:tracePt t="13445" x="3036888" y="2071688"/>
          <p14:tracePt t="13464" x="3089275" y="2081213"/>
          <p14:tracePt t="13467" x="3108325" y="2081213"/>
          <p14:tracePt t="13485" x="3152775" y="2081213"/>
          <p14:tracePt t="13489" x="3170238" y="2089150"/>
          <p14:tracePt t="13505" x="3205163" y="2089150"/>
          <p14:tracePt t="13523" x="3241675" y="2089150"/>
          <p14:tracePt t="13525" x="3251200" y="2089150"/>
          <p14:tracePt t="13546" x="3276600" y="2089150"/>
          <p14:tracePt t="13548" x="3286125" y="2089150"/>
          <p14:tracePt t="13570" x="3322638" y="2089150"/>
          <p14:tracePt t="13591" x="3357563" y="2089150"/>
          <p14:tracePt t="13611" x="3394075" y="2089150"/>
          <p14:tracePt t="13613" x="3419475" y="2098675"/>
          <p14:tracePt t="13633" x="3455988" y="2108200"/>
          <p14:tracePt t="13636" x="3482975" y="2108200"/>
          <p14:tracePt t="13657" x="3554413" y="2108200"/>
          <p14:tracePt t="13677" x="3608388" y="2116138"/>
          <p14:tracePt t="13680" x="3625850" y="2116138"/>
          <p14:tracePt t="13699" x="3679825" y="2116138"/>
          <p14:tracePt t="13702" x="3705225" y="2116138"/>
          <p14:tracePt t="13724" x="3803650" y="2116138"/>
          <p14:tracePt t="13748" x="3919538" y="2116138"/>
          <p14:tracePt t="13769" x="4027488" y="2116138"/>
          <p14:tracePt t="13792" x="4108450" y="2125663"/>
          <p14:tracePt t="13817" x="4170363" y="2125663"/>
          <p14:tracePt t="13821" x="4179888" y="2125663"/>
          <p14:tracePt t="13841" x="4241800" y="2125663"/>
          <p14:tracePt t="13859" x="4295775" y="2125663"/>
          <p14:tracePt t="13880" x="4348163" y="2116138"/>
          <p14:tracePt t="13901" x="4375150" y="2116138"/>
          <p14:tracePt t="14158" x="4411663" y="2116138"/>
          <p14:tracePt t="14177" x="4473575" y="2116138"/>
          <p14:tracePt t="14180" x="4510088" y="2116138"/>
          <p14:tracePt t="14198" x="4562475" y="2116138"/>
          <p14:tracePt t="14219" x="4633913" y="2116138"/>
          <p14:tracePt t="14232" x="4679950" y="2116138"/>
          <p14:tracePt t="14252" x="4759325" y="2116138"/>
          <p14:tracePt t="14276" x="4822825" y="2116138"/>
          <p14:tracePt t="14296" x="4867275" y="2116138"/>
          <p14:tracePt t="14314" x="4884738" y="2116138"/>
          <p14:tracePt t="14336" x="4919663" y="2116138"/>
          <p14:tracePt t="14356" x="4956175" y="2116138"/>
          <p14:tracePt t="14378" x="4991100" y="2125663"/>
          <p14:tracePt t="14402" x="5027613" y="2133600"/>
          <p14:tracePt t="14418" x="5045075" y="2143125"/>
          <p14:tracePt t="14440" x="5081588" y="2143125"/>
          <p14:tracePt t="14460" x="5116513" y="2143125"/>
          <p14:tracePt t="14481" x="5170488" y="2143125"/>
          <p14:tracePt t="14503" x="5214938" y="2143125"/>
          <p14:tracePt t="14525" x="5259388" y="2143125"/>
          <p14:tracePt t="14543" x="5286375" y="2143125"/>
          <p14:tracePt t="14564" x="5322888" y="2143125"/>
          <p14:tracePt t="14586" x="5357813" y="2143125"/>
          <p14:tracePt t="14606" x="5375275" y="2143125"/>
          <p14:tracePt t="14628" x="5402263" y="2143125"/>
          <p14:tracePt t="14650" x="5438775" y="2143125"/>
          <p14:tracePt t="14668" x="5465763" y="2143125"/>
          <p14:tracePt t="14672" x="5473700" y="2143125"/>
          <p14:tracePt t="14690" x="5491163" y="2133600"/>
          <p14:tracePt t="14711" x="5527675" y="2133600"/>
          <p14:tracePt t="14731" x="5562600" y="2125663"/>
          <p14:tracePt t="14753" x="5599113" y="2116138"/>
          <p14:tracePt t="14774" x="5608638" y="2116138"/>
          <p14:tracePt t="14776" x="5616575" y="2116138"/>
          <p14:tracePt t="14794" x="5626100" y="2108200"/>
          <p14:tracePt t="14814" x="5653088" y="2098675"/>
          <p14:tracePt t="14836" x="5670550" y="2089150"/>
          <p14:tracePt t="14856" x="5688013" y="2081213"/>
          <p14:tracePt t="14877" x="5705475" y="2062163"/>
          <p14:tracePt t="14900" x="5715000" y="2054225"/>
          <p14:tracePt t="14918" x="5724525" y="2054225"/>
          <p14:tracePt t="14939" x="5732463" y="2054225"/>
          <p14:tracePt t="14960" x="5741988" y="2054225"/>
          <p14:tracePt t="15002" x="5741988" y="2044700"/>
          <p14:tracePt t="15054" x="5751513" y="2036763"/>
          <p14:tracePt t="15063" x="5751513" y="2027238"/>
          <p14:tracePt t="15087" x="5768975" y="2000250"/>
          <p14:tracePt t="15106" x="5768975" y="1990725"/>
          <p14:tracePt t="15127" x="5768975" y="1973263"/>
          <p14:tracePt t="15151" x="5768975" y="1965325"/>
          <p14:tracePt t="15168" x="5768975" y="1955800"/>
          <p14:tracePt t="15189" x="5768975" y="1928813"/>
          <p14:tracePt t="15211" x="5768975" y="1911350"/>
          <p14:tracePt t="15231" x="5768975" y="1901825"/>
          <p14:tracePt t="15252" x="5768975" y="1884363"/>
          <p14:tracePt t="15276" x="5759450" y="1874838"/>
          <p14:tracePt t="15283" x="5759450" y="1866900"/>
          <p14:tracePt t="15298" x="5751513" y="1857375"/>
          <p14:tracePt t="15314" x="5751513" y="1847850"/>
          <p14:tracePt t="15335" x="5732463" y="1830388"/>
          <p14:tracePt t="15356" x="5705475" y="1812925"/>
          <p14:tracePt t="15377" x="5688013" y="1795463"/>
          <p14:tracePt t="15378" x="5680075" y="1785938"/>
          <p14:tracePt t="15402" x="5643563" y="1758950"/>
          <p14:tracePt t="15418" x="5616575" y="1741488"/>
          <p14:tracePt t="15422" x="5608638" y="1731963"/>
          <p14:tracePt t="15439" x="5572125" y="1714500"/>
          <p14:tracePt t="15461" x="5518150" y="1687513"/>
          <p14:tracePt t="15481" x="5465763" y="1660525"/>
          <p14:tracePt t="15502" x="5429250" y="1652588"/>
          <p14:tracePt t="15525" x="5394325" y="1643063"/>
          <p14:tracePt t="15543" x="5375275" y="1625600"/>
          <p14:tracePt t="15546" x="5357813" y="1625600"/>
          <p14:tracePt t="15564" x="5340350" y="1616075"/>
          <p14:tracePt t="15586" x="5286375" y="1608138"/>
          <p14:tracePt t="15606" x="5232400" y="1608138"/>
          <p14:tracePt t="15627" x="5205413" y="1608138"/>
          <p14:tracePt t="15650" x="5160963" y="1608138"/>
          <p14:tracePt t="15669" x="5126038" y="1608138"/>
          <p14:tracePt t="15671" x="5099050" y="1608138"/>
          <p14:tracePt t="15689" x="5037138" y="1608138"/>
          <p14:tracePt t="15710" x="4911725" y="1625600"/>
          <p14:tracePt t="15732" x="4786313" y="1643063"/>
          <p14:tracePt t="15751" x="4705350" y="1643063"/>
          <p14:tracePt t="15774" x="4616450" y="1652588"/>
          <p14:tracePt t="15796" x="4527550" y="1652588"/>
          <p14:tracePt t="15814" x="4446588" y="1652588"/>
          <p14:tracePt t="15836" x="4348163" y="1652588"/>
          <p14:tracePt t="15856" x="4268788" y="1652588"/>
          <p14:tracePt t="15877" x="4205288" y="1652588"/>
          <p14:tracePt t="15901" x="4125913" y="1652588"/>
          <p14:tracePt t="15920" x="4071938" y="1652588"/>
          <p14:tracePt t="15922" x="4037013" y="1652588"/>
          <p14:tracePt t="15939" x="3973513" y="1652588"/>
          <p14:tracePt t="15961" x="3902075" y="1670050"/>
          <p14:tracePt t="15981" x="3848100" y="1670050"/>
          <p14:tracePt t="16002" x="3813175" y="1670050"/>
          <p14:tracePt t="16024" x="3776663" y="1670050"/>
          <p14:tracePt t="16043" x="3751263" y="1660525"/>
          <p14:tracePt t="16046" x="3732213" y="1660525"/>
          <p14:tracePt t="16064" x="3697288" y="1652588"/>
          <p14:tracePt t="16086" x="3660775" y="1633538"/>
          <p14:tracePt t="16106" x="3633788" y="1633538"/>
          <p14:tracePt t="16127" x="3581400" y="1625600"/>
          <p14:tracePt t="16149" x="3517900" y="1625600"/>
          <p14:tracePt t="16170" x="3446463" y="1625600"/>
          <p14:tracePt t="16189" x="3402013" y="1625600"/>
          <p14:tracePt t="16211" x="3340100" y="1625600"/>
          <p14:tracePt t="16231" x="3268663" y="1616075"/>
          <p14:tracePt t="16251" x="3160713" y="1598613"/>
          <p14:tracePt t="16274" x="3081338" y="1571625"/>
          <p14:tracePt t="16296" x="3036888" y="1544638"/>
          <p14:tracePt t="16314" x="3036888" y="1536700"/>
          <p14:tracePt t="16664" x="3017838" y="1536700"/>
          <p14:tracePt t="16678" x="3000375" y="1536700"/>
          <p14:tracePt t="16694" x="2973388" y="1536700"/>
          <p14:tracePt t="16711" x="2938463" y="1536700"/>
          <p14:tracePt t="16731" x="2884488" y="1536700"/>
          <p14:tracePt t="16752" x="2822575" y="1536700"/>
          <p14:tracePt t="16795" x="2741613" y="1536700"/>
          <p14:tracePt t="16835" x="2687638" y="1536700"/>
          <p14:tracePt t="16877" x="2670175" y="1536700"/>
          <p14:tracePt t="16900" x="2660650" y="1536700"/>
          <p14:tracePt t="16921" x="2643188" y="1536700"/>
          <p14:tracePt t="16939" x="2633663" y="1536700"/>
          <p14:tracePt t="16961" x="2616200" y="1536700"/>
          <p14:tracePt t="16981" x="2598738" y="1536700"/>
          <p14:tracePt t="17001" x="2571750" y="1536700"/>
          <p14:tracePt t="17025" x="2554288" y="1536700"/>
          <p14:tracePt t="17045" x="2536825" y="1536700"/>
          <p14:tracePt t="17064" x="2527300" y="1536700"/>
          <p14:tracePt t="17086" x="2517775" y="1536700"/>
          <p14:tracePt t="17106" x="2500313" y="1536700"/>
          <p14:tracePt t="18163" x="2500313" y="1544638"/>
          <p14:tracePt t="18176" x="2490788" y="1544638"/>
          <p14:tracePt t="18191" x="2482850" y="1554163"/>
          <p14:tracePt t="18211" x="2482850" y="1562100"/>
          <p14:tracePt t="18231" x="2465388" y="1581150"/>
          <p14:tracePt t="18252" x="2455863" y="1608138"/>
          <p14:tracePt t="18273" x="2446338" y="1625600"/>
          <p14:tracePt t="18317" x="2428875" y="1679575"/>
          <p14:tracePt t="18356" x="2411413" y="1731963"/>
          <p14:tracePt t="18397" x="2384425" y="1822450"/>
          <p14:tracePt t="18423" x="2374900" y="1839913"/>
          <p14:tracePt t="18426" x="2366963" y="1857375"/>
          <p14:tracePt t="18443" x="2366963" y="1866900"/>
          <p14:tracePt t="18464" x="2366963" y="1874838"/>
          <p14:tracePt t="18481" x="2366963" y="1884363"/>
          <p14:tracePt t="18502" x="2366963" y="1893888"/>
          <p14:tracePt t="18523" x="2366963" y="1901825"/>
          <p14:tracePt t="18552" x="2366963" y="1911350"/>
          <p14:tracePt t="18581" x="2366963" y="1919288"/>
          <p14:tracePt t="18598" x="2366963" y="1928813"/>
          <p14:tracePt t="18617" x="2366963" y="1938338"/>
          <p14:tracePt t="18640" x="2366963" y="1946275"/>
          <p14:tracePt t="18684" x="2366963" y="1955800"/>
          <p14:tracePt t="19104" x="2366963" y="1965325"/>
          <p14:tracePt t="19122" x="2347913" y="1990725"/>
          <p14:tracePt t="19124" x="2339975" y="2009775"/>
          <p14:tracePt t="19141" x="2322513" y="2044700"/>
          <p14:tracePt t="19158" x="2303463" y="2071688"/>
          <p14:tracePt t="19161" x="2303463" y="2081213"/>
          <p14:tracePt t="19181" x="2286000" y="2108200"/>
          <p14:tracePt t="19184" x="2286000" y="2116138"/>
          <p14:tracePt t="19203" x="2286000" y="2133600"/>
          <p14:tracePt t="19205" x="2286000" y="2152650"/>
          <p14:tracePt t="19225" x="2295525" y="2179638"/>
          <p14:tracePt t="19228" x="2312988" y="2197100"/>
          <p14:tracePt t="19258" x="2384425" y="2259013"/>
          <p14:tracePt t="19293" x="2465388" y="2322513"/>
          <p14:tracePt t="19330" x="2517775" y="2347913"/>
          <p14:tracePt t="19361" x="2544763" y="2357438"/>
          <p14:tracePt t="19390" x="2554288" y="2366963"/>
          <p14:tracePt t="19421" x="2571750" y="2374900"/>
          <p14:tracePt t="19452" x="2598738" y="2384425"/>
          <p14:tracePt t="19455" x="2608263" y="2384425"/>
          <p14:tracePt t="19484" x="2643188" y="2401888"/>
          <p14:tracePt t="19518" x="2679700" y="2411413"/>
          <p14:tracePt t="19521" x="2687638" y="2411413"/>
          <p14:tracePt t="19551" x="2705100" y="2411413"/>
          <p14:tracePt t="19572" x="2714625" y="2411413"/>
          <p14:tracePt t="19596" x="2714625" y="2419350"/>
          <p14:tracePt t="19618" x="2714625" y="2428875"/>
          <p14:tracePt t="19640" x="2714625" y="2438400"/>
          <p14:tracePt t="19662" x="2714625" y="2446338"/>
          <p14:tracePt t="19683" x="2714625" y="2455863"/>
          <p14:tracePt t="19706" x="2705100" y="2465388"/>
          <p14:tracePt t="19729" x="2687638" y="2473325"/>
          <p14:tracePt t="19750" x="2660650" y="2482850"/>
          <p14:tracePt t="19773" x="2625725" y="2500313"/>
          <p14:tracePt t="19801" x="2554288" y="2517775"/>
          <p14:tracePt t="19829" x="2482850" y="2517775"/>
          <p14:tracePt t="19857" x="2446338" y="2517775"/>
          <p14:tracePt t="19859" x="2438400" y="2517775"/>
          <p14:tracePt t="19886" x="2401888" y="2517775"/>
          <p14:tracePt t="19889" x="2393950" y="2509838"/>
          <p14:tracePt t="19918" x="2339975" y="2473325"/>
          <p14:tracePt t="19952" x="2295525" y="2428875"/>
          <p14:tracePt t="19956" x="2276475" y="2411413"/>
          <p14:tracePt t="19984" x="2232025" y="2374900"/>
          <p14:tracePt t="20017" x="2205038" y="2347913"/>
          <p14:tracePt t="20050" x="2179638" y="2330450"/>
          <p14:tracePt t="20078" x="2170113" y="2322513"/>
          <p14:tracePt t="20080" x="2170113" y="2312988"/>
          <p14:tracePt t="20110" x="2152650" y="2295525"/>
          <p14:tracePt t="20133" x="2143125" y="2286000"/>
          <p14:tracePt t="20158" x="2143125" y="2241550"/>
          <p14:tracePt t="20160" x="2143125" y="2224088"/>
          <p14:tracePt t="20189" x="2160588" y="2133600"/>
          <p14:tracePt t="20219" x="2205038" y="2044700"/>
          <p14:tracePt t="20249" x="2259013" y="1990725"/>
          <p14:tracePt t="20267" x="2312988" y="1955800"/>
          <p14:tracePt t="20271" x="2339975" y="1928813"/>
          <p14:tracePt t="20295" x="2455863" y="1893888"/>
          <p14:tracePt t="20319" x="2517775" y="1874838"/>
          <p14:tracePt t="20323" x="2544763" y="1874838"/>
          <p14:tracePt t="20345" x="2598738" y="1874838"/>
          <p14:tracePt t="20368" x="2633663" y="1874838"/>
          <p14:tracePt t="20389" x="2670175" y="1884363"/>
          <p14:tracePt t="20406" x="2687638" y="1893888"/>
          <p14:tracePt t="20425" x="2705100" y="1901825"/>
          <p14:tracePt t="20441" x="2724150" y="1911350"/>
          <p14:tracePt t="20462" x="2741613" y="1938338"/>
          <p14:tracePt t="20481" x="2768600" y="1965325"/>
          <p14:tracePt t="20484" x="2786063" y="1990725"/>
          <p14:tracePt t="20506" x="2813050" y="2044700"/>
          <p14:tracePt t="20524" x="2830513" y="2081213"/>
          <p14:tracePt t="20544" x="2840038" y="2125663"/>
          <p14:tracePt t="20566" x="2847975" y="2160588"/>
          <p14:tracePt t="20587" x="2847975" y="2187575"/>
          <p14:tracePt t="20606" x="2847975" y="2205038"/>
          <p14:tracePt t="20609" x="2847975" y="2224088"/>
          <p14:tracePt t="20638" x="2847975" y="2259013"/>
          <p14:tracePt t="20665" x="2847975" y="2286000"/>
          <p14:tracePt t="20691" x="2847975" y="2295525"/>
          <p14:tracePt t="20716" x="2830513" y="2322513"/>
          <p14:tracePt t="20719" x="2830513" y="2330450"/>
          <p14:tracePt t="20748" x="2813050" y="2347913"/>
          <p14:tracePt t="20775" x="2795588" y="2366963"/>
          <p14:tracePt t="20778" x="2776538" y="2374900"/>
          <p14:tracePt t="20804" x="2732088" y="2401888"/>
          <p14:tracePt t="20807" x="2714625" y="2411413"/>
          <p14:tracePt t="20831" x="2660650" y="2428875"/>
          <p14:tracePt t="20858" x="2581275" y="2446338"/>
          <p14:tracePt t="20885" x="2536825" y="2446338"/>
          <p14:tracePt t="20888" x="2527300" y="2446338"/>
          <p14:tracePt t="20919" x="2455863" y="2446338"/>
          <p14:tracePt t="20947" x="2393950" y="2446338"/>
          <p14:tracePt t="20977" x="2330450" y="2446338"/>
          <p14:tracePt t="21007" x="2259013" y="2438400"/>
          <p14:tracePt t="21036" x="2214563" y="2411413"/>
          <p14:tracePt t="21062" x="2179638" y="2393950"/>
          <p14:tracePt t="21064" x="2160588" y="2384425"/>
          <p14:tracePt t="21098" x="2133600" y="2357438"/>
          <p14:tracePt t="21100" x="2125663" y="2347913"/>
          <p14:tracePt t="21128" x="2108200" y="2330450"/>
          <p14:tracePt t="21130" x="2098675" y="2330450"/>
          <p14:tracePt t="21154" x="2089150" y="2322513"/>
          <p14:tracePt t="21182" x="2071688" y="2312988"/>
          <p14:tracePt t="21205" x="2062163" y="2295525"/>
          <p14:tracePt t="21233" x="2054225" y="2286000"/>
          <p14:tracePt t="21257" x="2054225" y="2276475"/>
          <p14:tracePt t="21284" x="2054225" y="2259013"/>
          <p14:tracePt t="21313" x="2054225" y="2251075"/>
          <p14:tracePt t="21339" x="2054225" y="2241550"/>
          <p14:tracePt t="21363" x="2054225" y="2224088"/>
          <p14:tracePt t="21389" x="2062163" y="2205038"/>
          <p14:tracePt t="21414" x="2089150" y="2187575"/>
          <p14:tracePt t="21417" x="2098675" y="2187575"/>
          <p14:tracePt t="21443" x="2116138" y="2170113"/>
          <p14:tracePt t="21469" x="2133600" y="2160588"/>
          <p14:tracePt t="21487" x="2160588" y="2160588"/>
          <p14:tracePt t="21507" x="2187575" y="2152650"/>
          <p14:tracePt t="21527" x="2214563" y="2152650"/>
          <p14:tracePt t="21550" x="2224088" y="2152650"/>
          <p14:tracePt t="21566" x="2232025" y="2152650"/>
          <p14:tracePt t="21587" x="2241550" y="2152650"/>
          <p14:tracePt t="21615" x="2251075" y="2152650"/>
          <p14:tracePt t="21638" x="2259013" y="2152650"/>
          <p14:tracePt t="21656" x="2268538" y="2152650"/>
          <p14:tracePt t="21689" x="2276475" y="2152650"/>
          <p14:tracePt t="21748" x="2286000" y="2152650"/>
          <p14:tracePt t="21770" x="2295525" y="2152650"/>
          <p14:tracePt t="21792" x="2303463" y="2152650"/>
          <p14:tracePt t="21809" x="2312988" y="2152650"/>
          <p14:tracePt t="21824" x="2322513" y="2152650"/>
          <p14:tracePt t="21880" x="2330450" y="2152650"/>
          <p14:tracePt t="21903" x="2339975" y="2152650"/>
          <p14:tracePt t="21920" x="2347913" y="2152650"/>
          <p14:tracePt t="21939" x="2366963" y="2152650"/>
          <p14:tracePt t="21962" x="2374900" y="2152650"/>
          <p14:tracePt t="21984" x="2384425" y="2152650"/>
          <p14:tracePt t="22002" x="2393950" y="2143125"/>
          <p14:tracePt t="22022" x="2411413" y="2143125"/>
          <p14:tracePt t="22044" x="2428875" y="2133600"/>
          <p14:tracePt t="22072" x="2455863" y="2125663"/>
          <p14:tracePt t="22099" x="2465388" y="2125663"/>
          <p14:tracePt t="22119" x="2473325" y="2116138"/>
          <p14:tracePt t="22122" x="2482850" y="2116138"/>
          <p14:tracePt t="22144" x="2500313" y="2098675"/>
          <p14:tracePt t="22166" x="2544763" y="2071688"/>
          <p14:tracePt t="22189" x="2562225" y="2054225"/>
          <p14:tracePt t="22210" x="2571750" y="2044700"/>
          <p14:tracePt t="22233" x="2581275" y="2044700"/>
          <p14:tracePt t="22251" x="2589213" y="2044700"/>
          <p14:tracePt t="22710" x="2633663" y="2044700"/>
          <p14:tracePt t="22735" x="2751138" y="2062163"/>
          <p14:tracePt t="22738" x="2776538" y="2071688"/>
          <p14:tracePt t="22762" x="2847975" y="2071688"/>
          <p14:tracePt t="22784" x="2911475" y="2071688"/>
          <p14:tracePt t="22806" x="2965450" y="2071688"/>
          <p14:tracePt t="22835" x="3036888" y="2071688"/>
          <p14:tracePt t="22879" x="3125788" y="2081213"/>
          <p14:tracePt t="22900" x="3170238" y="2089150"/>
          <p14:tracePt t="22920" x="3214688" y="2108200"/>
          <p14:tracePt t="22923" x="3232150" y="2108200"/>
          <p14:tracePt t="22944" x="3330575" y="2143125"/>
          <p14:tracePt t="22970" x="3429000" y="2179638"/>
          <p14:tracePt t="22990" x="3517900" y="2224088"/>
          <p14:tracePt t="23010" x="3581400" y="2251075"/>
          <p14:tracePt t="23034" x="3616325" y="2276475"/>
          <p14:tracePt t="23056" x="3643313" y="2303463"/>
          <p14:tracePt t="23078" x="3660775" y="2322513"/>
          <p14:tracePt t="23101" x="3687763" y="2339975"/>
          <p14:tracePt t="23122" x="3705225" y="2347913"/>
          <p14:tracePt t="23146" x="3732213" y="2374900"/>
          <p14:tracePt t="23169" x="3776663" y="2401888"/>
          <p14:tracePt t="23172" x="3795713" y="2411413"/>
          <p14:tracePt t="23198" x="3840163" y="2428875"/>
          <p14:tracePt t="23201" x="3857625" y="2438400"/>
          <p14:tracePt t="23230" x="3902075" y="2446338"/>
          <p14:tracePt t="23247" x="3929063" y="2465388"/>
          <p14:tracePt t="23264" x="3956050" y="2465388"/>
          <p14:tracePt t="23287" x="3973513" y="2465388"/>
          <p14:tracePt t="23290" x="3983038" y="2465388"/>
          <p14:tracePt t="23309" x="3990975" y="2465388"/>
          <p14:tracePt t="23326" x="4010025" y="2465388"/>
          <p14:tracePt t="23343" x="4017963" y="2465388"/>
          <p14:tracePt t="23364" x="4027488" y="2465388"/>
          <p14:tracePt t="23628" x="4017963" y="2465388"/>
          <p14:tracePt t="23650" x="4010025" y="2465388"/>
          <p14:tracePt t="23667" x="4000500" y="2465388"/>
          <p14:tracePt t="24260" x="3973513" y="2465388"/>
          <p14:tracePt t="24278" x="3938588" y="2482850"/>
          <p14:tracePt t="24280" x="3919538" y="2482850"/>
          <p14:tracePt t="24301" x="3884613" y="2500313"/>
          <p14:tracePt t="24303" x="3875088" y="2509838"/>
          <p14:tracePt t="24325" x="3840163" y="2517775"/>
          <p14:tracePt t="24346" x="3795713" y="2517775"/>
          <p14:tracePt t="24369" x="3741738" y="2517775"/>
          <p14:tracePt t="24391" x="3687763" y="2509838"/>
          <p14:tracePt t="24420" x="3616325" y="2473325"/>
          <p14:tracePt t="24461" x="3554413" y="2438400"/>
          <p14:tracePt t="24464" x="3536950" y="2428875"/>
          <p14:tracePt t="24483" x="3527425" y="2411413"/>
          <p14:tracePt t="24503" x="3500438" y="2393950"/>
          <p14:tracePt t="24527" x="3490913" y="2384425"/>
          <p14:tracePt t="24549" x="3482975" y="2366963"/>
          <p14:tracePt t="24574" x="3465513" y="2339975"/>
          <p14:tracePt t="24601" x="3465513" y="2322513"/>
          <p14:tracePt t="24604" x="3465513" y="2303463"/>
          <p14:tracePt t="24626" x="3465513" y="2286000"/>
          <p14:tracePt t="24645" x="3465513" y="2268538"/>
          <p14:tracePt t="24649" x="3465513" y="2259013"/>
          <p14:tracePt t="24671" x="3482975" y="2224088"/>
          <p14:tracePt t="24693" x="3500438" y="2187575"/>
          <p14:tracePt t="24717" x="3527425" y="2152650"/>
          <p14:tracePt t="24746" x="3571875" y="2098675"/>
          <p14:tracePt t="24766" x="3643313" y="2044700"/>
          <p14:tracePt t="24785" x="3687763" y="2036763"/>
          <p14:tracePt t="24787" x="3714750" y="2017713"/>
          <p14:tracePt t="24810" x="3795713" y="2009775"/>
          <p14:tracePt t="24833" x="3867150" y="2009775"/>
          <p14:tracePt t="24859" x="3938588" y="2009775"/>
          <p14:tracePt t="24861" x="3956050" y="2009775"/>
          <p14:tracePt t="24885" x="4000500" y="2036763"/>
          <p14:tracePt t="24909" x="4037013" y="2054225"/>
          <p14:tracePt t="24912" x="4054475" y="2062163"/>
          <p14:tracePt t="24936" x="4089400" y="2089150"/>
          <p14:tracePt t="24958" x="4125913" y="2125663"/>
          <p14:tracePt t="24979" x="4152900" y="2160588"/>
          <p14:tracePt t="24996" x="4160838" y="2187575"/>
          <p14:tracePt t="25015" x="4187825" y="2205038"/>
          <p14:tracePt t="25037" x="4197350" y="2232025"/>
          <p14:tracePt t="25059" x="4197350" y="2251075"/>
          <p14:tracePt t="25080" x="4197350" y="2276475"/>
          <p14:tracePt t="25104" x="4187825" y="2303463"/>
          <p14:tracePt t="25125" x="4152900" y="2339975"/>
          <p14:tracePt t="25144" x="4108450" y="2366963"/>
          <p14:tracePt t="25147" x="4081463" y="2374900"/>
          <p14:tracePt t="25164" x="4037013" y="2401888"/>
          <p14:tracePt t="25185" x="3983038" y="2428875"/>
          <p14:tracePt t="25206" x="3938588" y="2438400"/>
          <p14:tracePt t="25228" x="3902075" y="2438400"/>
          <p14:tracePt t="25244" x="3867150" y="2438400"/>
          <p14:tracePt t="25265" x="3822700" y="2438400"/>
          <p14:tracePt t="25284" x="3786188" y="2428875"/>
          <p14:tracePt t="25287" x="3776663" y="2419350"/>
          <p14:tracePt t="25309" x="3741738" y="2411413"/>
          <p14:tracePt t="25333" x="3705225" y="2393950"/>
          <p14:tracePt t="25361" x="3679825" y="2384425"/>
          <p14:tracePt t="25382" x="3670300" y="2384425"/>
          <p14:tracePt t="25457" x="3670300" y="2374900"/>
          <p14:tracePt t="25508" x="3660775" y="2374900"/>
          <p14:tracePt t="25531" x="3652838" y="2357438"/>
          <p14:tracePt t="25556" x="3643313" y="2347913"/>
          <p14:tracePt t="25633" x="3633788" y="2347913"/>
          <p14:tracePt t="25654" x="3633788" y="2339975"/>
          <p14:tracePt t="25676" x="3625850" y="2330450"/>
          <p14:tracePt t="25700" x="3608388" y="2322513"/>
          <p14:tracePt t="25720" x="3589338" y="2312988"/>
          <p14:tracePt t="25743" x="3581400" y="2303463"/>
          <p14:tracePt t="25768" x="3571875" y="2295525"/>
          <p14:tracePt t="27233" x="3554413" y="2322513"/>
          <p14:tracePt t="27256" x="3482975" y="2384425"/>
          <p14:tracePt t="27279" x="3330575" y="2473325"/>
          <p14:tracePt t="27306" x="3071813" y="2598738"/>
          <p14:tracePt t="27333" x="2973388" y="2643188"/>
          <p14:tracePt t="27336" x="2955925" y="2660650"/>
          <p14:tracePt t="27359" x="2894013" y="2687638"/>
          <p14:tracePt t="27390" x="2803525" y="2714625"/>
          <p14:tracePt t="27420" x="2714625" y="2741613"/>
          <p14:tracePt t="27461" x="2608263" y="2759075"/>
          <p14:tracePt t="27493" x="2536825" y="2759075"/>
          <p14:tracePt t="27526" x="2482850" y="2759075"/>
          <p14:tracePt t="27563" x="2411413" y="2776538"/>
          <p14:tracePt t="27600" x="2330450" y="2786063"/>
          <p14:tracePt t="27636" x="2259013" y="2795588"/>
          <p14:tracePt t="27662" x="2232025" y="2795588"/>
          <p14:tracePt t="27689" x="2214563" y="2795588"/>
          <p14:tracePt t="27713" x="2205038" y="2795588"/>
          <p14:tracePt t="27734" x="2197100" y="2795588"/>
          <p14:tracePt t="27982" x="2214563" y="2795588"/>
          <p14:tracePt t="28004" x="2241550" y="2795588"/>
          <p14:tracePt t="28024" x="2251075" y="2795588"/>
          <p14:tracePt t="28050" x="2276475" y="2795588"/>
          <p14:tracePt t="28075" x="2286000" y="2795588"/>
          <p14:tracePt t="28100" x="2303463" y="2795588"/>
          <p14:tracePt t="28144" x="2312988" y="2795588"/>
          <p14:tracePt t="28168" x="2322513" y="2795588"/>
          <p14:tracePt t="28196" x="2339975" y="2795588"/>
          <p14:tracePt t="28221" x="2357438" y="2795588"/>
          <p14:tracePt t="28248" x="2366963" y="2795588"/>
          <p14:tracePt t="28271" x="2374900" y="2795588"/>
          <p14:tracePt t="28294" x="2384425" y="2795588"/>
          <p14:tracePt t="28317" x="2393950" y="2795588"/>
          <p14:tracePt t="28886" x="2401888" y="2795588"/>
          <p14:tracePt t="28907" x="2419350" y="2786063"/>
          <p14:tracePt t="28930" x="2428875" y="2786063"/>
          <p14:tracePt t="28952" x="2438400" y="2786063"/>
          <p14:tracePt t="29040" x="2446338" y="2786063"/>
          <p14:tracePt t="36915" x="2446338" y="2776538"/>
          <p14:tracePt t="36957" x="2438400" y="2768600"/>
          <p14:tracePt t="37031" x="2428875" y="2768600"/>
          <p14:tracePt t="37067" x="2419350" y="2768600"/>
          <p14:tracePt t="37104" x="2411413" y="2768600"/>
          <p14:tracePt t="37125" x="2393950" y="2759075"/>
          <p14:tracePt t="37156" x="2347913" y="2759075"/>
          <p14:tracePt t="37191" x="2268538" y="2759075"/>
          <p14:tracePt t="37224" x="2214563" y="2759075"/>
          <p14:tracePt t="37258" x="2133600" y="2759075"/>
          <p14:tracePt t="37297" x="2081213" y="2759075"/>
          <p14:tracePt t="37330" x="2044700" y="2759075"/>
          <p14:tracePt t="37362" x="2027238" y="2759075"/>
          <p14:tracePt t="37392" x="2017713" y="2759075"/>
          <p14:tracePt t="37420" x="1982788" y="2732088"/>
          <p14:tracePt t="37449" x="1965325" y="2724150"/>
          <p14:tracePt t="37475" x="1955800" y="2714625"/>
          <p14:tracePt t="37479" x="1955800" y="2705100"/>
          <p14:tracePt t="37498" x="1946275" y="2687638"/>
          <p14:tracePt t="37525" x="1928813" y="2652713"/>
          <p14:tracePt t="37552" x="1928813" y="2625725"/>
          <p14:tracePt t="37574" x="1928813" y="2608263"/>
          <p14:tracePt t="37595" x="1938338" y="2589213"/>
          <p14:tracePt t="37619" x="1955800" y="2562225"/>
          <p14:tracePt t="37642" x="1973263" y="2554288"/>
          <p14:tracePt t="37663" x="1982788" y="2536825"/>
          <p14:tracePt t="37686" x="1982788" y="2527300"/>
          <p14:tracePt t="37709" x="2000250" y="2517775"/>
          <p14:tracePt t="37732" x="2009775" y="2509838"/>
          <p14:tracePt t="37757" x="2044700" y="2490788"/>
          <p14:tracePt t="37779" x="2089150" y="2482850"/>
          <p14:tracePt t="37803" x="2143125" y="2465388"/>
          <p14:tracePt t="37828" x="2179638" y="2465388"/>
          <p14:tracePt t="37831" x="2197100" y="2465388"/>
          <p14:tracePt t="37854" x="2232025" y="2465388"/>
          <p14:tracePt t="37876" x="2268538" y="2465388"/>
          <p14:tracePt t="37902" x="2295525" y="2473325"/>
          <p14:tracePt t="37904" x="2303463" y="2473325"/>
          <p14:tracePt t="37932" x="2322513" y="2473325"/>
          <p14:tracePt t="37934" x="2330450" y="2473325"/>
          <p14:tracePt t="37963" x="2357438" y="2482850"/>
          <p14:tracePt t="37989" x="2374900" y="2482850"/>
          <p14:tracePt t="37992" x="2384425" y="2482850"/>
          <p14:tracePt t="38016" x="2393950" y="2482850"/>
          <p14:tracePt t="38066" x="2401888" y="2482850"/>
          <p14:tracePt t="38089" x="2411413" y="2482850"/>
          <p14:tracePt t="38107" x="2419350" y="2490788"/>
          <p14:tracePt t="38133" x="2428875" y="2490788"/>
          <p14:tracePt t="38158" x="2438400" y="2490788"/>
          <p14:tracePt t="38184" x="2455863" y="2490788"/>
          <p14:tracePt t="38212" x="2465388" y="2509838"/>
          <p14:tracePt t="38239" x="2473325" y="2517775"/>
          <p14:tracePt t="38242" x="2473325" y="2527300"/>
          <p14:tracePt t="38268" x="2490788" y="2544763"/>
          <p14:tracePt t="38271" x="2490788" y="2554288"/>
          <p14:tracePt t="38302" x="2509838" y="2581275"/>
          <p14:tracePt t="38330" x="2509838" y="2625725"/>
          <p14:tracePt t="38358" x="2509838" y="2643188"/>
          <p14:tracePt t="38387" x="2509838" y="2660650"/>
          <p14:tracePt t="38389" x="2509838" y="2679700"/>
          <p14:tracePt t="38426" x="2509838" y="2705100"/>
          <p14:tracePt t="38456" x="2509838" y="2714625"/>
          <p14:tracePt t="38488" x="2509838" y="2732088"/>
          <p14:tracePt t="38492" x="2509838" y="2741613"/>
          <p14:tracePt t="38529" x="2509838" y="2751138"/>
          <p14:tracePt t="38561" x="2490788" y="2768600"/>
          <p14:tracePt t="38596" x="2446338" y="2795588"/>
          <p14:tracePt t="38631" x="2374900" y="2813050"/>
          <p14:tracePt t="38652" x="2339975" y="2813050"/>
          <p14:tracePt t="38683" x="2303463" y="2813050"/>
          <p14:tracePt t="38708" x="2276475" y="2813050"/>
          <p14:tracePt t="38736" x="2268538" y="2813050"/>
          <p14:tracePt t="38760" x="2259013" y="2813050"/>
          <p14:tracePt t="38786" x="2232025" y="2813050"/>
          <p14:tracePt t="38816" x="2187575" y="2813050"/>
          <p14:tracePt t="38844" x="2170113" y="2813050"/>
          <p14:tracePt t="38865" x="2160588" y="2813050"/>
          <p14:tracePt t="38889" x="2152650" y="2813050"/>
          <p14:tracePt t="41349" x="2160588" y="2830513"/>
          <p14:tracePt t="41371" x="2214563" y="2919413"/>
          <p14:tracePt t="41392" x="2259013" y="3009900"/>
          <p14:tracePt t="41419" x="2295525" y="3116263"/>
          <p14:tracePt t="41422" x="2303463" y="3143250"/>
          <p14:tracePt t="41448" x="2339975" y="3232150"/>
          <p14:tracePt t="41481" x="2357438" y="3322638"/>
          <p14:tracePt t="41503" x="2366963" y="3367088"/>
          <p14:tracePt t="41526" x="2374900" y="3402013"/>
          <p14:tracePt t="41543" x="2374900" y="3429000"/>
          <p14:tracePt t="41565" x="2374900" y="3446463"/>
          <p14:tracePt t="41586" x="2374900" y="3473450"/>
          <p14:tracePt t="41606" x="2374900" y="3482975"/>
          <p14:tracePt t="41628" x="2374900" y="3490913"/>
          <p14:tracePt t="41681" x="2374900" y="3500438"/>
          <p14:tracePt t="41694" x="2374900" y="3509963"/>
          <p14:tracePt t="41716" x="2384425" y="3517900"/>
          <p14:tracePt t="41738" x="2393950" y="3536950"/>
          <p14:tracePt t="41753" x="2393950" y="3544888"/>
          <p14:tracePt t="41776" x="2401888" y="3562350"/>
          <p14:tracePt t="41796" x="2401888" y="3571875"/>
          <p14:tracePt t="42318" x="2411413" y="3571875"/>
          <p14:tracePt t="42330" x="2419350" y="3571875"/>
          <p14:tracePt t="42343" x="2419350" y="3581400"/>
          <p14:tracePt t="42356" x="2428875" y="3581400"/>
          <p14:tracePt t="42817" x="2411413" y="3581400"/>
          <p14:tracePt t="42832" x="2401888" y="3581400"/>
          <p14:tracePt t="42843" x="2393950" y="3581400"/>
          <p14:tracePt t="42856" x="2384425" y="3581400"/>
          <p14:tracePt t="42877" x="2366963" y="3571875"/>
          <p14:tracePt t="42899" x="2339975" y="3562350"/>
          <p14:tracePt t="42920" x="2322513" y="3554413"/>
          <p14:tracePt t="42961" x="2276475" y="3527425"/>
          <p14:tracePt t="42964" x="2259013" y="3517900"/>
          <p14:tracePt t="43002" x="2232025" y="3500438"/>
          <p14:tracePt t="43045" x="2205038" y="3473450"/>
          <p14:tracePt t="43065" x="2187575" y="3455988"/>
          <p14:tracePt t="43067" x="2170113" y="3446463"/>
          <p14:tracePt t="43085" x="2152650" y="3411538"/>
          <p14:tracePt t="43106" x="2108200" y="3322638"/>
          <p14:tracePt t="43127" x="2062163" y="3214688"/>
          <p14:tracePt t="43149" x="2027238" y="3098800"/>
          <p14:tracePt t="43170" x="2000250" y="3017838"/>
          <p14:tracePt t="43190" x="2000250" y="2973388"/>
          <p14:tracePt t="43192" x="1990725" y="2946400"/>
          <p14:tracePt t="43211" x="1982788" y="2901950"/>
          <p14:tracePt t="43214" x="1973263" y="2874963"/>
          <p14:tracePt t="43231" x="1973263" y="2840038"/>
          <p14:tracePt t="43252" x="1973263" y="2786063"/>
          <p14:tracePt t="43274" x="1973263" y="2768600"/>
          <p14:tracePt t="43297" x="1973263" y="2751138"/>
          <p14:tracePt t="43322" x="1973263" y="2741613"/>
          <p14:tracePt t="43427" x="1982788" y="2732088"/>
          <p14:tracePt t="43451" x="2000250" y="2732088"/>
          <p14:tracePt t="43475" x="2027238" y="2724150"/>
          <p14:tracePt t="43478" x="2036763" y="2724150"/>
          <p14:tracePt t="43502" x="2044700" y="2724150"/>
          <p14:tracePt t="43532" x="2054225" y="2724150"/>
          <p14:tracePt t="43559" x="2071688" y="2724150"/>
          <p14:tracePt t="43585" x="2081213" y="2724150"/>
          <p14:tracePt t="43713" x="2089150" y="2724150"/>
          <p14:tracePt t="44323" x="2098675" y="2724150"/>
          <p14:tracePt t="44353" x="2108200" y="2732088"/>
          <p14:tracePt t="44379" x="2116138" y="2732088"/>
          <p14:tracePt t="44419" x="2125663" y="2741613"/>
          <p14:tracePt t="44445" x="2133600" y="2751138"/>
          <p14:tracePt t="44471" x="2143125" y="2768600"/>
          <p14:tracePt t="44503" x="2160588" y="2776538"/>
          <p14:tracePt t="44532" x="2160588" y="2786063"/>
          <p14:tracePt t="46358" x="2170113" y="2795588"/>
          <p14:tracePt t="46376" x="2170113" y="2803525"/>
          <p14:tracePt t="46400" x="2197100" y="2813050"/>
          <p14:tracePt t="46423" x="2214563" y="2830513"/>
          <p14:tracePt t="46461" x="2251075" y="2847975"/>
          <p14:tracePt t="46504" x="2312988" y="2894013"/>
          <p14:tracePt t="46527" x="2347913" y="2919413"/>
          <p14:tracePt t="46552" x="2393950" y="2965450"/>
          <p14:tracePt t="46555" x="2401888" y="2982913"/>
          <p14:tracePt t="46579" x="2446338" y="3062288"/>
          <p14:tracePt t="46606" x="2500313" y="3160713"/>
          <p14:tracePt t="46628" x="2527300" y="3214688"/>
          <p14:tracePt t="46650" x="2536825" y="3251200"/>
          <p14:tracePt t="46669" x="2544763" y="3268663"/>
          <p14:tracePt t="46689" x="2562225" y="3286125"/>
          <p14:tracePt t="46711" x="2571750" y="3313113"/>
          <p14:tracePt t="46731" x="2571750" y="3348038"/>
          <p14:tracePt t="46753" x="2581275" y="3384550"/>
          <p14:tracePt t="46776" x="2581275" y="3419475"/>
          <p14:tracePt t="46793" x="2581275" y="3446463"/>
          <p14:tracePt t="46814" x="2581275" y="3465513"/>
          <p14:tracePt t="46836" x="2581275" y="3473450"/>
          <p14:tracePt t="46856" x="2581275" y="3482975"/>
          <p14:tracePt t="46878" x="2581275" y="3490913"/>
          <p14:tracePt t="46901" x="2581275" y="3509963"/>
          <p14:tracePt t="46922" x="2581275" y="3517900"/>
          <p14:tracePt t="47004" x="2581275" y="3527425"/>
          <p14:tracePt t="47055" x="2581275" y="3536950"/>
          <p14:tracePt t="47106" x="2581275" y="3544888"/>
          <p14:tracePt t="47117" x="2581275" y="3554413"/>
          <p14:tracePt t="47128" x="2571750" y="3554413"/>
          <p14:tracePt t="47151" x="2554288" y="3581400"/>
          <p14:tracePt t="47168" x="2536825" y="3581400"/>
          <p14:tracePt t="47190" x="2509838" y="3589338"/>
          <p14:tracePt t="47211" x="2455863" y="3616325"/>
          <p14:tracePt t="47231" x="2401888" y="3625850"/>
          <p14:tracePt t="47252" x="2347913" y="3643313"/>
          <p14:tracePt t="47278" x="2303463" y="3643313"/>
          <p14:tracePt t="47284" x="2295525" y="3643313"/>
          <p14:tracePt t="47297" x="2268538" y="3643313"/>
          <p14:tracePt t="47315" x="2251075" y="3643313"/>
          <p14:tracePt t="47336" x="2224088" y="3643313"/>
          <p14:tracePt t="47356" x="2205038" y="3643313"/>
          <p14:tracePt t="47378" x="2179638" y="3633788"/>
          <p14:tracePt t="47401" x="2152650" y="3625850"/>
          <p14:tracePt t="47418" x="2133600" y="3616325"/>
          <p14:tracePt t="47439" x="2116138" y="3589338"/>
          <p14:tracePt t="47461" x="2081213" y="3536950"/>
          <p14:tracePt t="47481" x="2044700" y="3482975"/>
          <p14:tracePt t="47503" x="2036763" y="3438525"/>
          <p14:tracePt t="47525" x="2027238" y="3419475"/>
          <p14:tracePt t="47543" x="2027238" y="3411538"/>
          <p14:tracePt t="47564" x="2027238" y="3394075"/>
          <p14:tracePt t="47586" x="2027238" y="3375025"/>
          <p14:tracePt t="47606" x="2036763" y="3357563"/>
          <p14:tracePt t="47627" x="2044700" y="3330575"/>
          <p14:tracePt t="47651" x="2071688" y="3286125"/>
          <p14:tracePt t="47668" x="2071688" y="3276600"/>
          <p14:tracePt t="47689" x="2081213" y="3259138"/>
          <p14:tracePt t="47710" x="2089150" y="3251200"/>
          <p14:tracePt t="47731" x="2108200" y="3241675"/>
          <p14:tracePt t="47752" x="2125663" y="3232150"/>
          <p14:tracePt t="47775" x="2133600" y="3224213"/>
          <p14:tracePt t="47793" x="2143125" y="3214688"/>
          <p14:tracePt t="47814" x="2152650" y="3214688"/>
          <p14:tracePt t="47892" x="2160588" y="3214688"/>
          <p14:tracePt t="47903" x="2170113" y="3214688"/>
          <p14:tracePt t="47919" x="2170113" y="3205163"/>
          <p14:tracePt t="47939" x="2187575" y="3197225"/>
          <p14:tracePt t="47961" x="2214563" y="3187700"/>
          <p14:tracePt t="47981" x="2232025" y="3179763"/>
          <p14:tracePt t="48002" x="2259013" y="3170238"/>
          <p14:tracePt t="48023" x="2268538" y="3160713"/>
          <p14:tracePt t="48046" x="2295525" y="3160713"/>
          <p14:tracePt t="48065" x="2312988" y="3152775"/>
          <p14:tracePt t="48086" x="2322513" y="3152775"/>
          <p14:tracePt t="48107" x="2339975" y="3152775"/>
          <p14:tracePt t="48127" x="2347913" y="3152775"/>
          <p14:tracePt t="48150" x="2366963" y="3152775"/>
          <p14:tracePt t="48172" x="2384425" y="3152775"/>
          <p14:tracePt t="48189" x="2393950" y="3152775"/>
          <p14:tracePt t="48211" x="2411413" y="3152775"/>
          <p14:tracePt t="48215" x="2419350" y="3152775"/>
          <p14:tracePt t="48237" x="2428875" y="3152775"/>
          <p14:tracePt t="48252" x="2438400" y="3152775"/>
          <p14:tracePt t="48275" x="2465388" y="3152775"/>
          <p14:tracePt t="48296" x="2482850" y="3160713"/>
          <p14:tracePt t="48314" x="2490788" y="3170238"/>
          <p14:tracePt t="48336" x="2517775" y="3179763"/>
          <p14:tracePt t="48357" x="2536825" y="3187700"/>
          <p14:tracePt t="48377" x="2544763" y="3205163"/>
          <p14:tracePt t="48400" x="2562225" y="3232150"/>
          <p14:tracePt t="48421" x="2589213" y="3251200"/>
          <p14:tracePt t="48439" x="2598738" y="3259138"/>
          <p14:tracePt t="48442" x="2598738" y="3276600"/>
          <p14:tracePt t="48461" x="2616200" y="3295650"/>
          <p14:tracePt t="48463" x="2625725" y="3313113"/>
          <p14:tracePt t="48482" x="2625725" y="3330575"/>
          <p14:tracePt t="48502" x="2643188" y="3384550"/>
          <p14:tracePt t="48775" x="2643188" y="3402013"/>
          <p14:tracePt t="48789" x="2660650" y="3455988"/>
          <p14:tracePt t="48803" x="2670175" y="3509963"/>
          <p14:tracePt t="48817" x="2687638" y="3544888"/>
          <p14:tracePt t="48836" x="2697163" y="3581400"/>
          <p14:tracePt t="48839" x="2697163" y="3598863"/>
          <p14:tracePt t="48856" x="2705100" y="3616325"/>
          <p14:tracePt t="48877" x="2714625" y="3633788"/>
          <p14:tracePt t="48898" x="2724150" y="3652838"/>
          <p14:tracePt t="48921" x="2751138" y="3660775"/>
          <p14:tracePt t="48944" x="2768600" y="3670300"/>
          <p14:tracePt t="48965" x="2795588" y="3670300"/>
          <p14:tracePt t="48986" x="2847975" y="3670300"/>
          <p14:tracePt t="49002" x="2874963" y="3660775"/>
          <p14:tracePt t="49023" x="2938463" y="3633788"/>
          <p14:tracePt t="49044" x="2990850" y="3608388"/>
          <p14:tracePt t="49065" x="3027363" y="3581400"/>
          <p14:tracePt t="49067" x="3036888" y="3562350"/>
          <p14:tracePt t="49087" x="3062288" y="3536950"/>
          <p14:tracePt t="49089" x="3071813" y="3527425"/>
          <p14:tracePt t="49106" x="3098800" y="3509963"/>
          <p14:tracePt t="49127" x="3133725" y="3473450"/>
          <p14:tracePt t="49147" x="3160713" y="3455988"/>
          <p14:tracePt t="49170" x="3179763" y="3429000"/>
          <p14:tracePt t="49191" x="3187700" y="3411538"/>
          <p14:tracePt t="49213" x="3197225" y="3402013"/>
          <p14:tracePt t="49250" x="3197225" y="3394075"/>
          <p14:tracePt t="49369" x="3197225" y="3384550"/>
          <p14:tracePt t="49383" x="3197225" y="3375025"/>
          <p14:tracePt t="49404" x="3197225" y="3367088"/>
          <p14:tracePt t="49420" x="3197225" y="3357563"/>
          <p14:tracePt t="49441" x="3197225" y="3330575"/>
          <p14:tracePt t="49461" x="3197225" y="3313113"/>
          <p14:tracePt t="49481" x="3197225" y="3295650"/>
          <p14:tracePt t="49502" x="3197225" y="3268663"/>
          <p14:tracePt t="49523" x="3197225" y="3251200"/>
          <p14:tracePt t="49544" x="3197225" y="3232150"/>
          <p14:tracePt t="49566" x="3197225" y="3224213"/>
          <p14:tracePt t="49589" x="3197225" y="3214688"/>
          <p14:tracePt t="49606" x="3197225" y="3205163"/>
          <p14:tracePt t="49628" x="3197225" y="3197225"/>
          <p14:tracePt t="49649" x="3197225" y="3187700"/>
          <p14:tracePt t="49904" x="3205163" y="3187700"/>
          <p14:tracePt t="49915" x="3214688" y="3187700"/>
          <p14:tracePt t="49934" x="3224213" y="3187700"/>
          <p14:tracePt t="49963" x="3232150" y="3187700"/>
          <p14:tracePt t="49985" x="3241675" y="3187700"/>
          <p14:tracePt t="49999" x="3251200" y="3187700"/>
          <p14:tracePt t="50022" x="3259138" y="3187700"/>
          <p14:tracePt t="50044" x="3268663" y="3187700"/>
          <p14:tracePt t="50117" x="3276600" y="3187700"/>
          <p14:tracePt t="50129" x="3286125" y="3187700"/>
          <p14:tracePt t="50149" x="3322638" y="3187700"/>
          <p14:tracePt t="50169" x="3367088" y="3152775"/>
          <p14:tracePt t="50190" x="3402013" y="3125788"/>
          <p14:tracePt t="50213" x="3419475" y="3116263"/>
          <p14:tracePt t="50231" x="3419475" y="3108325"/>
          <p14:tracePt t="50252" x="3429000" y="3098800"/>
          <p14:tracePt t="50279" x="3438525" y="3098800"/>
          <p14:tracePt t="50301" x="3438525" y="3089275"/>
          <p14:tracePt t="50513" x="3446463" y="3081338"/>
          <p14:tracePt t="50530" x="3446463" y="3062288"/>
          <p14:tracePt t="50550" x="3446463" y="3036888"/>
          <p14:tracePt t="50567" x="3446463" y="3027363"/>
          <p14:tracePt t="50586" x="3446463" y="3017838"/>
          <p14:tracePt t="50627" x="3446463" y="3000375"/>
          <p14:tracePt t="50895" x="3446463" y="3009900"/>
          <p14:tracePt t="50917" x="3429000" y="3044825"/>
          <p14:tracePt t="50939" x="3419475" y="3062288"/>
          <p14:tracePt t="50961" x="3419475" y="3071813"/>
          <p14:tracePt t="50982" x="3419475" y="3081338"/>
          <p14:tracePt t="51475" x="3429000" y="3081338"/>
          <p14:tracePt t="51492" x="3509963" y="3098800"/>
          <p14:tracePt t="51509" x="3581400" y="3098800"/>
          <p14:tracePt t="51512" x="3608388" y="3108325"/>
          <p14:tracePt t="51530" x="3687763" y="3116263"/>
          <p14:tracePt t="51544" x="3751263" y="3125788"/>
          <p14:tracePt t="51564" x="3830638" y="3133725"/>
          <p14:tracePt t="51586" x="3902075" y="3152775"/>
          <p14:tracePt t="51627" x="4010025" y="3160713"/>
          <p14:tracePt t="51629" x="4037013" y="3160713"/>
          <p14:tracePt t="51668" x="4143375" y="3160713"/>
          <p14:tracePt t="51711" x="4214813" y="3160713"/>
          <p14:tracePt t="51732" x="4232275" y="3160713"/>
          <p14:tracePt t="51753" x="4241800" y="3160713"/>
          <p14:tracePt t="51773" x="4251325" y="3160713"/>
          <p14:tracePt t="52077" x="4268788" y="3160713"/>
          <p14:tracePt t="52093" x="4303713" y="3160713"/>
          <p14:tracePt t="52107" x="4322763" y="3160713"/>
          <p14:tracePt t="52128" x="4357688" y="3160713"/>
          <p14:tracePt t="52148" x="4375150" y="3160713"/>
          <p14:tracePt t="52169" x="4384675" y="3160713"/>
          <p14:tracePt t="52189" x="4394200" y="3160713"/>
          <p14:tracePt t="52212" x="4411663" y="3160713"/>
          <p14:tracePt t="52746" x="4419600" y="3160713"/>
          <p14:tracePt t="53290" x="4419600" y="3179763"/>
          <p14:tracePt t="53303" x="4394200" y="3187700"/>
          <p14:tracePt t="53318" x="4375150" y="3205163"/>
          <p14:tracePt t="53336" x="4340225" y="3224213"/>
          <p14:tracePt t="53356" x="4295775" y="3251200"/>
          <p14:tracePt t="53377" x="4259263" y="3276600"/>
          <p14:tracePt t="53378" x="4241800" y="3286125"/>
          <p14:tracePt t="53401" x="4187825" y="3340100"/>
          <p14:tracePt t="53439" x="4116388" y="3411538"/>
          <p14:tracePt t="53481" x="4044950" y="3482975"/>
          <p14:tracePt t="53525" x="3965575" y="3544888"/>
          <p14:tracePt t="53543" x="3956050" y="3571875"/>
          <p14:tracePt t="53546" x="3938588" y="3581400"/>
          <p14:tracePt t="53564" x="3929063" y="3598863"/>
          <p14:tracePt t="53568" x="3919538" y="3616325"/>
          <p14:tracePt t="53586" x="3902075" y="3633788"/>
          <p14:tracePt t="53606" x="3875088" y="3670300"/>
          <p14:tracePt t="53627" x="3840163" y="3705225"/>
          <p14:tracePt t="53651" x="3813175" y="3741738"/>
          <p14:tracePt t="53671" x="3795713" y="3759200"/>
          <p14:tracePt t="53689" x="3786188" y="3768725"/>
          <p14:tracePt t="53711" x="3776663" y="3776663"/>
          <p14:tracePt t="53737" x="3776663" y="3786188"/>
          <p14:tracePt t="53790" x="3768725" y="3786188"/>
          <p14:tracePt t="54237" x="3759200" y="3786188"/>
          <p14:tracePt t="54251" x="3751263" y="3786188"/>
          <p14:tracePt t="54266" x="3751263" y="3776663"/>
          <p14:tracePt t="54278" x="3741738" y="3776663"/>
          <p14:tracePt t="54283" x="3741738" y="3768725"/>
          <p14:tracePt t="54295" x="3724275" y="3751263"/>
          <p14:tracePt t="54318" x="3705225" y="3732213"/>
          <p14:tracePt t="54336" x="3687763" y="3714750"/>
          <p14:tracePt t="54339" x="3687763" y="3705225"/>
          <p14:tracePt t="54377" x="3643313" y="3670300"/>
          <p14:tracePt t="54420" x="3598863" y="3608388"/>
          <p14:tracePt t="54461" x="3544888" y="3544888"/>
          <p14:tracePt t="54464" x="3527425" y="3527425"/>
          <p14:tracePt t="54481" x="3500438" y="3490913"/>
          <p14:tracePt t="54502" x="3465513" y="3446463"/>
          <p14:tracePt t="54524" x="3411538" y="3384550"/>
          <p14:tracePt t="54545" x="3375025" y="3330575"/>
          <p14:tracePt t="54564" x="3357563" y="3303588"/>
          <p14:tracePt t="54568" x="3348038" y="3286125"/>
          <p14:tracePt t="54587" x="3330575" y="3268663"/>
          <p14:tracePt t="54606" x="3313113" y="3251200"/>
          <p14:tracePt t="54627" x="3303588" y="3232150"/>
          <p14:tracePt t="54649" x="3295650" y="3224213"/>
          <p14:tracePt t="54671" x="3286125" y="3214688"/>
          <p14:tracePt t="54691" x="3276600" y="3205163"/>
          <p14:tracePt t="55317" x="3303588" y="3205163"/>
          <p14:tracePt t="55328" x="3330575" y="3205163"/>
          <p14:tracePt t="55340" x="3402013" y="3205163"/>
          <p14:tracePt t="55356" x="3482975" y="3205163"/>
          <p14:tracePt t="55377" x="3608388" y="3205163"/>
          <p14:tracePt t="55398" x="3714750" y="3205163"/>
          <p14:tracePt t="55440" x="3919538" y="3205163"/>
          <p14:tracePt t="55482" x="4062413" y="3205163"/>
          <p14:tracePt t="55485" x="4081463" y="3205163"/>
          <p14:tracePt t="55523" x="4152900" y="3205163"/>
          <p14:tracePt t="55544" x="4179888" y="3205163"/>
          <p14:tracePt t="55545" x="4187825" y="3214688"/>
          <p14:tracePt t="55566" x="4224338" y="3214688"/>
          <p14:tracePt t="55588" x="4241800" y="3214688"/>
          <p14:tracePt t="55606" x="4259263" y="3214688"/>
          <p14:tracePt t="55627" x="4268788" y="3214688"/>
          <p14:tracePt t="55649" x="4295775" y="3224213"/>
          <p14:tracePt t="55668" x="4313238" y="3224213"/>
          <p14:tracePt t="55691" x="4348163" y="3241675"/>
          <p14:tracePt t="55714" x="4384675" y="3251200"/>
          <p14:tracePt t="55731" x="4411663" y="3259138"/>
          <p14:tracePt t="55752" x="4438650" y="3259138"/>
          <p14:tracePt t="55772" x="4446588" y="3259138"/>
          <p14:tracePt t="55794" x="4456113" y="3259138"/>
          <p14:tracePt t="56389" x="4456113" y="3268663"/>
          <p14:tracePt t="56403" x="4429125" y="3295650"/>
          <p14:tracePt t="56419" x="4402138" y="3322638"/>
          <p14:tracePt t="56440" x="4367213" y="3348038"/>
          <p14:tracePt t="56441" x="4348163" y="3375025"/>
          <p14:tracePt t="56462" x="4276725" y="3429000"/>
          <p14:tracePt t="56481" x="4241800" y="3455988"/>
          <p14:tracePt t="56484" x="4232275" y="3465513"/>
          <p14:tracePt t="56502" x="4205288" y="3490913"/>
          <p14:tracePt t="56544" x="4133850" y="3562350"/>
          <p14:tracePt t="56587" x="4037013" y="3679825"/>
          <p14:tracePt t="56627" x="3973513" y="3724275"/>
          <p14:tracePt t="56648" x="3938588" y="3751263"/>
          <p14:tracePt t="56652" x="3929063" y="3768725"/>
          <p14:tracePt t="56668" x="3911600" y="3768725"/>
          <p14:tracePt t="56690" x="3902075" y="3776663"/>
          <p14:tracePt t="56711" x="3894138" y="3776663"/>
          <p14:tracePt t="56755" x="3884613" y="3776663"/>
          <p14:tracePt t="59473" x="3902075" y="3776663"/>
          <p14:tracePt t="59484" x="3929063" y="3776663"/>
          <p14:tracePt t="59502" x="3990975" y="3776663"/>
          <p14:tracePt t="59503" x="4027488" y="3768725"/>
          <p14:tracePt t="59525" x="4224338" y="3751263"/>
          <p14:tracePt t="59544" x="4348163" y="3741738"/>
          <p14:tracePt t="59547" x="4384675" y="3732213"/>
          <p14:tracePt t="59564" x="4473575" y="3724275"/>
          <p14:tracePt t="59585" x="4625975" y="3705225"/>
          <p14:tracePt t="59627" x="4795838" y="3705225"/>
          <p14:tracePt t="59671" x="4938713" y="3679825"/>
          <p14:tracePt t="59711" x="5037138" y="3660775"/>
          <p14:tracePt t="59732" x="5099050" y="3643313"/>
          <p14:tracePt t="59752" x="5143500" y="3633788"/>
          <p14:tracePt t="59775" x="5180013" y="3625850"/>
          <p14:tracePt t="59795" x="5197475" y="3616325"/>
          <p14:tracePt t="59796" x="5214938" y="3608388"/>
          <p14:tracePt t="59814" x="5224463" y="3608388"/>
          <p14:tracePt t="59836" x="5259388" y="3598863"/>
          <p14:tracePt t="59856" x="5276850" y="3589338"/>
          <p14:tracePt t="59877" x="5303838" y="3581400"/>
          <p14:tracePt t="59900" x="5340350" y="3571875"/>
          <p14:tracePt t="59921" x="5375275" y="3554413"/>
          <p14:tracePt t="59939" x="5394325" y="3544888"/>
          <p14:tracePt t="59942" x="5402263" y="3544888"/>
          <p14:tracePt t="59961" x="5411788" y="3544888"/>
          <p14:tracePt t="59981" x="5419725" y="3544888"/>
          <p14:tracePt t="60266" x="5411788" y="3544888"/>
          <p14:tracePt t="60277" x="5384800" y="3544888"/>
          <p14:tracePt t="60281" x="5357813" y="3544888"/>
          <p14:tracePt t="60295" x="5303838" y="3544888"/>
          <p14:tracePt t="60314" x="5241925" y="3544888"/>
          <p14:tracePt t="60317" x="5214938" y="3544888"/>
          <p14:tracePt t="60336" x="5180013" y="3544888"/>
          <p14:tracePt t="60340" x="5170488" y="3544888"/>
          <p14:tracePt t="60356" x="5126038" y="3536950"/>
          <p14:tracePt t="60377" x="5072063" y="3527425"/>
          <p14:tracePt t="60400" x="5037138" y="3517900"/>
          <p14:tracePt t="60421" x="4991100" y="3500438"/>
          <p14:tracePt t="60440" x="4965700" y="3482975"/>
          <p14:tracePt t="60443" x="4956175" y="3473450"/>
          <p14:tracePt t="60461" x="4929188" y="3465513"/>
          <p14:tracePt t="60464" x="4911725" y="3455988"/>
          <p14:tracePt t="60481" x="4902200" y="3438525"/>
          <p14:tracePt t="60502" x="4875213" y="3419475"/>
          <p14:tracePt t="60523" x="4857750" y="3394075"/>
          <p14:tracePt t="60545" x="4848225" y="3375025"/>
          <p14:tracePt t="60564" x="4848225" y="3357563"/>
          <p14:tracePt t="60567" x="4840288" y="3357563"/>
          <p14:tracePt t="60586" x="4840288" y="3330575"/>
          <p14:tracePt t="60589" x="4840288" y="3322638"/>
          <p14:tracePt t="60606" x="4840288" y="3295650"/>
          <p14:tracePt t="60627" x="4840288" y="3259138"/>
          <p14:tracePt t="60648" x="4867275" y="3224213"/>
          <p14:tracePt t="60670" x="4902200" y="3179763"/>
          <p14:tracePt t="60689" x="4946650" y="3143250"/>
          <p14:tracePt t="60692" x="4973638" y="3133725"/>
          <p14:tracePt t="60711" x="5018088" y="3108325"/>
          <p14:tracePt t="60714" x="5045075" y="3098800"/>
          <p14:tracePt t="60731" x="5089525" y="3081338"/>
          <p14:tracePt t="60752" x="5170488" y="3054350"/>
          <p14:tracePt t="60773" x="5268913" y="3054350"/>
          <p14:tracePt t="60795" x="5357813" y="3054350"/>
          <p14:tracePt t="60817" x="5438775" y="3071813"/>
          <p14:tracePt t="60836" x="5473700" y="3081338"/>
          <p14:tracePt t="60838" x="5491163" y="3089275"/>
          <p14:tracePt t="60856" x="5537200" y="3108325"/>
          <p14:tracePt t="60877" x="5589588" y="3152775"/>
          <p14:tracePt t="60899" x="5626100" y="3197225"/>
          <p14:tracePt t="60920" x="5670550" y="3251200"/>
          <p14:tracePt t="60940" x="5688013" y="3286125"/>
          <p14:tracePt t="60942" x="5697538" y="3303588"/>
          <p14:tracePt t="60961" x="5705475" y="3348038"/>
          <p14:tracePt t="60964" x="5715000" y="3357563"/>
          <p14:tracePt t="60982" x="5715000" y="3384550"/>
          <p14:tracePt t="60985" x="5715000" y="3402013"/>
          <p14:tracePt t="61002" x="5705475" y="3429000"/>
          <p14:tracePt t="61023" x="5697538" y="3465513"/>
          <p14:tracePt t="61045" x="5670550" y="3500438"/>
          <p14:tracePt t="61066" x="5634038" y="3536950"/>
          <p14:tracePt t="61089" x="5599113" y="3562350"/>
          <p14:tracePt t="61107" x="5554663" y="3581400"/>
          <p14:tracePt t="61127" x="5500688" y="3589338"/>
          <p14:tracePt t="61147" x="5394325" y="3608388"/>
          <p14:tracePt t="61170" x="5295900" y="3608388"/>
          <p14:tracePt t="61192" x="5232400" y="3608388"/>
          <p14:tracePt t="61212" x="5205413" y="3608388"/>
          <p14:tracePt t="61213" x="5197475" y="3608388"/>
          <p14:tracePt t="61232" x="5170488" y="3608388"/>
          <p14:tracePt t="61252" x="5133975" y="3608388"/>
          <p14:tracePt t="61273" x="5099050" y="3589338"/>
          <p14:tracePt t="61294" x="5072063" y="3581400"/>
          <p14:tracePt t="61316" x="5054600" y="3571875"/>
          <p14:tracePt t="61336" x="5045075" y="3562350"/>
          <p14:tracePt t="61339" x="5037138" y="3562350"/>
          <p14:tracePt t="61361" x="5027613" y="3562350"/>
          <p14:tracePt t="61378" x="5018088" y="3554413"/>
          <p14:tracePt t="61400" x="5010150" y="3544888"/>
          <p14:tracePt t="61419" x="4983163" y="3536950"/>
          <p14:tracePt t="61441" x="4973638" y="3527425"/>
          <p14:tracePt t="61461" x="4965700" y="3527425"/>
          <p14:tracePt t="61481" x="4956175" y="3527425"/>
          <p14:tracePt t="61831" x="4875213" y="3581400"/>
          <p14:tracePt t="61844" x="4633913" y="3786188"/>
          <p14:tracePt t="61856" x="4510088" y="3875088"/>
          <p14:tracePt t="61877" x="4259263" y="4054475"/>
          <p14:tracePt t="61900" x="4017963" y="4187825"/>
          <p14:tracePt t="61918" x="3822700" y="4259263"/>
          <p14:tracePt t="61940" x="3714750" y="4286250"/>
          <p14:tracePt t="61981" x="3616325" y="4313238"/>
          <p14:tracePt t="61985" x="3554413" y="4330700"/>
          <p14:tracePt t="62023" x="3330575" y="4375150"/>
          <p14:tracePt t="62065" x="3062288" y="4446588"/>
          <p14:tracePt t="62089" x="2867025" y="4473575"/>
          <p14:tracePt t="62109" x="2732088" y="4473575"/>
          <p14:tracePt t="62132" x="2616200" y="4446588"/>
          <p14:tracePt t="62154" x="2473325" y="4419600"/>
          <p14:tracePt t="62176" x="2347913" y="4394200"/>
          <p14:tracePt t="62202" x="2268538" y="4375150"/>
          <p14:tracePt t="62205" x="2241550" y="4375150"/>
          <p14:tracePt t="62231" x="2160588" y="4367213"/>
          <p14:tracePt t="62234" x="2143125" y="4367213"/>
          <p14:tracePt t="62260" x="2081213" y="4357688"/>
          <p14:tracePt t="62263" x="2062163" y="4357688"/>
          <p14:tracePt t="62291" x="2027238" y="4357688"/>
          <p14:tracePt t="62543" x="1990725" y="4357688"/>
          <p14:tracePt t="62565" x="1874838" y="4357688"/>
          <p14:tracePt t="62579" x="1776413" y="4357688"/>
          <p14:tracePt t="62593" x="1687513" y="4357688"/>
          <p14:tracePt t="62611" x="1616075" y="4357688"/>
          <p14:tracePt t="62627" x="1554163" y="4357688"/>
          <p14:tracePt t="62648" x="1500188" y="4357688"/>
          <p14:tracePt t="62669" x="1446213" y="4348163"/>
          <p14:tracePt t="62690" x="1411288" y="4330700"/>
          <p14:tracePt t="62712" x="1393825" y="4330700"/>
          <p14:tracePt t="62731" x="1384300" y="4330700"/>
          <p14:tracePt t="62752" x="1374775" y="4330700"/>
          <p14:tracePt t="62773" x="1366838" y="4330700"/>
          <p14:tracePt t="63262" x="1384300" y="4330700"/>
          <p14:tracePt t="63277" x="1438275" y="4313238"/>
          <p14:tracePt t="63294" x="1482725" y="4313238"/>
          <p14:tracePt t="63314" x="1536700" y="4313238"/>
          <p14:tracePt t="63337" x="1589088" y="4313238"/>
          <p14:tracePt t="63358" x="1625600" y="4313238"/>
          <p14:tracePt t="63377" x="1643063" y="4313238"/>
          <p14:tracePt t="63380" x="1660525" y="4313238"/>
          <p14:tracePt t="63419" x="1687513" y="4313238"/>
          <p14:tracePt t="63461" x="1751013" y="4313238"/>
          <p14:tracePt t="63502" x="1795463" y="4303713"/>
          <p14:tracePt t="63523" x="1812925" y="4295775"/>
          <p14:tracePt t="63527" x="1822450" y="4295775"/>
          <p14:tracePt t="63543" x="1847850" y="4295775"/>
          <p14:tracePt t="63564" x="1884363" y="4276725"/>
          <p14:tracePt t="63586" x="1919288" y="4276725"/>
          <p14:tracePt t="63608" x="1946275" y="4268788"/>
          <p14:tracePt t="63627" x="1965325" y="4268788"/>
          <p14:tracePt t="63630" x="1973263" y="4268788"/>
          <p14:tracePt t="63649" x="1990725" y="4259263"/>
          <p14:tracePt t="63668" x="2009775" y="4259263"/>
          <p14:tracePt t="63689" x="2017713" y="4259263"/>
          <p14:tracePt t="63711" x="2027238" y="4259263"/>
          <p14:tracePt t="63732" x="2036763" y="4259263"/>
          <p14:tracePt t="63755" x="2044700" y="4259263"/>
          <p14:tracePt t="64027" x="2054225" y="4259263"/>
          <p14:tracePt t="64048" x="2071688" y="4259263"/>
          <p14:tracePt t="64072" x="2081213" y="4259263"/>
          <p14:tracePt t="64093" x="2089150" y="4259263"/>
          <p14:tracePt t="64118" x="2098675" y="4259263"/>
          <p14:tracePt t="64232" x="2108200" y="4259263"/>
          <p14:tracePt t="64255" x="2116138" y="4259263"/>
          <p14:tracePt t="64278" x="2133600" y="4259263"/>
          <p14:tracePt t="64307" x="2160588" y="4259263"/>
          <p14:tracePt t="64331" x="2179638" y="4259263"/>
          <p14:tracePt t="64358" x="2205038" y="4259263"/>
          <p14:tracePt t="64386" x="2224088" y="4259263"/>
          <p14:tracePt t="64410" x="2251075" y="4259263"/>
          <p14:tracePt t="64438" x="2276475" y="4259263"/>
          <p14:tracePt t="64462" x="2286000" y="4259263"/>
          <p14:tracePt t="64761" x="2312988" y="4259263"/>
          <p14:tracePt t="64788" x="2393950" y="4259263"/>
          <p14:tracePt t="64790" x="2419350" y="4259263"/>
          <p14:tracePt t="64819" x="2500313" y="4259263"/>
          <p14:tracePt t="64843" x="2554288" y="4259263"/>
          <p14:tracePt t="64865" x="2608263" y="4259263"/>
          <p14:tracePt t="64887" x="2652713" y="4259263"/>
          <p14:tracePt t="64910" x="2670175" y="4259263"/>
          <p14:tracePt t="64940" x="2687638" y="4259263"/>
          <p14:tracePt t="65055" x="2697163" y="4259263"/>
          <p14:tracePt t="65073" x="2705100" y="4259263"/>
          <p14:tracePt t="65098" x="2776538" y="4276725"/>
          <p14:tracePt t="65121" x="2901950" y="4286250"/>
          <p14:tracePt t="65142" x="3027363" y="4303713"/>
          <p14:tracePt t="65160" x="3089275" y="4303713"/>
          <p14:tracePt t="65181" x="3152775" y="4303713"/>
          <p14:tracePt t="65200" x="3187700" y="4303713"/>
          <p14:tracePt t="65510" x="3224213" y="4303713"/>
          <p14:tracePt t="65526" x="3313113" y="4313238"/>
          <p14:tracePt t="65548" x="3411538" y="4322763"/>
          <p14:tracePt t="65570" x="3490913" y="4340225"/>
          <p14:tracePt t="65590" x="3554413" y="4348163"/>
          <p14:tracePt t="65608" x="3581400" y="4348163"/>
          <p14:tracePt t="65627" x="3616325" y="4348163"/>
          <p14:tracePt t="65669" x="3633788" y="4348163"/>
          <p14:tracePt t="65711" x="3643313" y="4348163"/>
          <p14:tracePt t="66370" x="3616325" y="4348163"/>
          <p14:tracePt t="66384" x="3562350" y="4367213"/>
          <p14:tracePt t="66402" x="3509963" y="4367213"/>
          <p14:tracePt t="66406" x="3482975" y="4367213"/>
          <p14:tracePt t="66424" x="3438525" y="4375150"/>
          <p14:tracePt t="66442" x="3367088" y="4375150"/>
          <p14:tracePt t="66461" x="3322638" y="4375150"/>
          <p14:tracePt t="66464" x="3303588" y="4375150"/>
          <p14:tracePt t="66482" x="3259138" y="4375150"/>
          <p14:tracePt t="66524" x="3143250" y="4367213"/>
          <p14:tracePt t="66567" x="2946400" y="4340225"/>
          <p14:tracePt t="66606" x="2795588" y="4313238"/>
          <p14:tracePt t="66627" x="2724150" y="4303713"/>
          <p14:tracePt t="66650" x="2652713" y="4303713"/>
          <p14:tracePt t="66672" x="2581275" y="4303713"/>
          <p14:tracePt t="66694" x="2500313" y="4303713"/>
          <p14:tracePt t="66715" x="2419350" y="4303713"/>
          <p14:tracePt t="66738" x="2357438" y="4303713"/>
          <p14:tracePt t="66759" x="2312988" y="4303713"/>
          <p14:tracePt t="66788" x="2224088" y="4303713"/>
          <p14:tracePt t="66818" x="2143125" y="4276725"/>
          <p14:tracePt t="66846" x="2071688" y="4251325"/>
          <p14:tracePt t="66872" x="2027238" y="4232275"/>
          <p14:tracePt t="66900" x="2000250" y="4224338"/>
          <p14:tracePt t="66921" x="1982788" y="4214813"/>
          <p14:tracePt t="66942" x="1973263" y="4214813"/>
          <p14:tracePt t="67420" x="1982788" y="4214813"/>
          <p14:tracePt t="67434" x="2000250" y="4214813"/>
          <p14:tracePt t="67448" x="2027238" y="4214813"/>
          <p14:tracePt t="67464" x="2036763" y="4214813"/>
          <p14:tracePt t="67481" x="2054225" y="4214813"/>
          <p14:tracePt t="67502" x="2071688" y="4214813"/>
          <p14:tracePt t="67524" x="2081213" y="4214813"/>
          <p14:tracePt t="67566" x="2108200" y="4214813"/>
          <p14:tracePt t="67606" x="2133600" y="4214813"/>
          <p14:tracePt t="67649" x="2160588" y="4214813"/>
          <p14:tracePt t="67671" x="2170113" y="4214813"/>
          <p14:tracePt t="67691" x="2187575" y="4214813"/>
          <p14:tracePt t="67713" x="2197100" y="4214813"/>
          <p14:tracePt t="67731" x="2205038" y="4214813"/>
          <p14:tracePt t="67752" x="2224088" y="4214813"/>
          <p14:tracePt t="67774" x="2241550" y="4214813"/>
          <p14:tracePt t="67795" x="2259013" y="4214813"/>
          <p14:tracePt t="67815" x="2276475" y="4214813"/>
          <p14:tracePt t="67838" x="2286000" y="4214813"/>
          <p14:tracePt t="67856" x="2295525" y="4214813"/>
          <p14:tracePt t="68704" x="2303463" y="4214813"/>
          <p14:tracePt t="68724" x="2303463" y="4224338"/>
          <p14:tracePt t="68903" x="2303463" y="4197350"/>
          <p14:tracePt t="68921" x="2286000" y="4062413"/>
          <p14:tracePt t="68925" x="2276475" y="3973513"/>
          <p14:tracePt t="68949" x="2286000" y="3732213"/>
          <p14:tracePt t="68976" x="2357438" y="3205163"/>
          <p14:tracePt t="69002" x="2411413" y="2982913"/>
          <p14:tracePt t="69005" x="2428875" y="2901950"/>
          <p14:tracePt t="69044" x="2482850" y="2633663"/>
          <p14:tracePt t="69079" x="2482850" y="2571750"/>
          <p14:tracePt t="69115" x="2482850" y="2544763"/>
          <p14:tracePt t="69149" x="2482850" y="2536825"/>
          <p14:tracePt t="69175" x="2482850" y="2527300"/>
          <p14:tracePt t="69219" x="2482850" y="2517775"/>
          <p14:tracePt t="69244" x="2482850" y="2509838"/>
          <p14:tracePt t="69271" x="2490788" y="2465388"/>
          <p14:tracePt t="69297" x="2527300" y="2357438"/>
          <p14:tracePt t="69299" x="2544763" y="2322513"/>
          <p14:tracePt t="69333" x="2571750" y="2205038"/>
          <p14:tracePt t="69365" x="2571750" y="2170113"/>
          <p14:tracePt t="69391" x="2571750" y="2152650"/>
          <p14:tracePt t="69425" x="2571750" y="2143125"/>
          <p14:tracePt t="69719" x="2571750" y="2152650"/>
          <p14:tracePt t="69740" x="2571750" y="2160588"/>
          <p14:tracePt t="69762" x="2571750" y="2170113"/>
          <p14:tracePt t="70078" x="2571750" y="2179638"/>
          <p14:tracePt t="70101" x="2571750" y="2197100"/>
          <p14:tracePt t="70133" x="2581275" y="2224088"/>
          <p14:tracePt t="70160" x="2589213" y="2268538"/>
          <p14:tracePt t="70192" x="2589213" y="2286000"/>
          <p14:tracePt t="70196" x="2589213" y="2295525"/>
          <p14:tracePt t="70224" x="2589213" y="2303463"/>
          <p14:tracePt t="70254" x="2589213" y="2322513"/>
          <p14:tracePt t="70293" x="2589213" y="2339975"/>
          <p14:tracePt t="70332" x="2589213" y="2374900"/>
          <p14:tracePt t="70336" x="2589213" y="2384425"/>
          <p14:tracePt t="70362" x="2598738" y="2411413"/>
          <p14:tracePt t="70395" x="2598738" y="2438400"/>
          <p14:tracePt t="70425" x="2598738" y="2446338"/>
          <p14:tracePt t="70834" x="2598738" y="2438400"/>
          <p14:tracePt t="70856" x="2589213" y="2428875"/>
          <p14:tracePt t="70883" x="2571750" y="2419350"/>
          <p14:tracePt t="70912" x="2554288" y="2411413"/>
          <p14:tracePt t="70939" x="2544763" y="2411413"/>
          <p14:tracePt t="70981" x="2536825" y="2411413"/>
          <p14:tracePt t="71011" x="2527300" y="2411413"/>
          <p14:tracePt t="71037" x="2490788" y="2393950"/>
          <p14:tracePt t="71041" x="2482850" y="2393950"/>
          <p14:tracePt t="71071" x="2419350" y="2393950"/>
          <p14:tracePt t="71099" x="2384425" y="2393950"/>
          <p14:tracePt t="71130" x="2357438" y="2393950"/>
          <p14:tracePt t="71157" x="2347913" y="2393950"/>
          <p14:tracePt t="72582" x="2347913" y="2401888"/>
          <p14:tracePt t="72678" x="2347913" y="2411413"/>
          <p14:tracePt t="72708" x="2357438" y="2428875"/>
          <p14:tracePt t="72734" x="2374900" y="2509838"/>
          <p14:tracePt t="72736" x="2374900" y="2562225"/>
          <p14:tracePt t="72762" x="2384425" y="2874963"/>
          <p14:tracePt t="72765" x="2384425" y="2946400"/>
          <p14:tracePt t="72840" x="2384425" y="3830638"/>
          <p14:tracePt t="72878" x="2411413" y="4062413"/>
          <p14:tracePt t="72909" x="2428875" y="4116388"/>
          <p14:tracePt t="72912" x="2428875" y="4133850"/>
          <p14:tracePt t="72939" x="2438400" y="4152900"/>
          <p14:tracePt t="72963" x="2446338" y="4160838"/>
          <p14:tracePt t="72981" x="2455863" y="4179888"/>
          <p14:tracePt t="73002" x="2465388" y="4197350"/>
          <p14:tracePt t="73024" x="2482850" y="4205288"/>
          <p14:tracePt t="73045" x="2500313" y="4232275"/>
          <p14:tracePt t="73066" x="2536825" y="4286250"/>
          <p14:tracePt t="73089" x="2616200" y="4402138"/>
          <p14:tracePt t="73112" x="2679700" y="4500563"/>
          <p14:tracePt t="73135" x="2724150" y="4581525"/>
          <p14:tracePt t="73156" x="2751138" y="4652963"/>
          <p14:tracePt t="73179" x="2768600" y="4724400"/>
          <p14:tracePt t="73193" x="2768600" y="4776788"/>
          <p14:tracePt t="73211" x="2768600" y="4795838"/>
          <p14:tracePt t="73214" x="2768600" y="4813300"/>
          <p14:tracePt t="73457" x="2822575" y="4813300"/>
          <p14:tracePt t="73470" x="2928938" y="4803775"/>
          <p14:tracePt t="73485" x="2990850" y="4803775"/>
          <p14:tracePt t="73502" x="3044825" y="4803775"/>
          <p14:tracePt t="73523" x="3098800" y="4803775"/>
          <p14:tracePt t="73544" x="3133725" y="4803775"/>
          <p14:tracePt t="73545" x="3143250" y="4803775"/>
          <p14:tracePt t="73566" x="3187700" y="4795838"/>
          <p14:tracePt t="73606" x="3214688" y="4795838"/>
          <p14:tracePt t="73648" x="3232150" y="4795838"/>
          <p14:tracePt t="73955" x="3241675" y="4795838"/>
          <p14:tracePt t="73967" x="3259138" y="4795838"/>
          <p14:tracePt t="73981" x="3276600" y="4795838"/>
          <p14:tracePt t="73984" x="3286125" y="4795838"/>
          <p14:tracePt t="74002" x="3295650" y="4795838"/>
          <p14:tracePt t="74023" x="3303588" y="4795838"/>
          <p14:tracePt t="74043" x="3313113" y="4795838"/>
          <p14:tracePt t="74065" x="3322638" y="4795838"/>
          <p14:tracePt t="74125" x="3330575" y="4795838"/>
          <p14:tracePt t="74136" x="3340100" y="4795838"/>
          <p14:tracePt t="74154" x="3348038" y="4795838"/>
          <p14:tracePt t="74168" x="3357563" y="4803775"/>
          <p14:tracePt t="74190" x="3394075" y="4830763"/>
          <p14:tracePt t="74213" x="3500438" y="4884738"/>
          <p14:tracePt t="74231" x="3616325" y="4911725"/>
          <p14:tracePt t="74234" x="3670300" y="4929188"/>
          <p14:tracePt t="74252" x="3768725" y="4938713"/>
          <p14:tracePt t="74273" x="3857625" y="4938713"/>
          <p14:tracePt t="74279" x="3884613" y="4938713"/>
          <p14:tracePt t="74293" x="3938588" y="4938713"/>
          <p14:tracePt t="74315" x="3983038" y="4938713"/>
          <p14:tracePt t="74316" x="3990975" y="4938713"/>
          <p14:tracePt t="74338" x="4044950" y="4938713"/>
          <p14:tracePt t="74356" x="4081463" y="4938713"/>
          <p14:tracePt t="74359" x="4098925" y="4938713"/>
          <p14:tracePt t="74377" x="4116388" y="4938713"/>
          <p14:tracePt t="74399" x="4143375" y="4938713"/>
          <p14:tracePt t="74419" x="4152900" y="4938713"/>
          <p14:tracePt t="74440" x="4160838" y="4938713"/>
          <p14:tracePt t="74462" x="4170363" y="4938713"/>
          <p14:tracePt t="74823" x="4197350" y="4929188"/>
          <p14:tracePt t="74837" x="4251325" y="4911725"/>
          <p14:tracePt t="74858" x="4303713" y="4894263"/>
          <p14:tracePt t="74877" x="4322763" y="4884738"/>
          <p14:tracePt t="74880" x="4340225" y="4884738"/>
          <p14:tracePt t="74899" x="4348163" y="4884738"/>
          <p14:tracePt t="74919" x="4367213" y="4884738"/>
          <p14:tracePt t="74940" x="4375150" y="4884738"/>
          <p14:tracePt t="74983" x="4402138" y="4884738"/>
          <p14:tracePt t="75410" x="4402138" y="4894263"/>
          <p14:tracePt t="75423" x="4402138" y="4902200"/>
          <p14:tracePt t="75439" x="4402138" y="4919663"/>
          <p14:tracePt t="75461" x="4394200" y="4929188"/>
          <p14:tracePt t="75483" x="4384675" y="4946650"/>
          <p14:tracePt t="75502" x="4375150" y="4946650"/>
          <p14:tracePt t="75544" x="4330700" y="4965700"/>
          <p14:tracePt t="75586" x="4232275" y="4973638"/>
          <p14:tracePt t="75627" x="4179888" y="4973638"/>
          <p14:tracePt t="75629" x="4160838" y="4973638"/>
          <p14:tracePt t="75648" x="4143375" y="4973638"/>
          <p14:tracePt t="75652" x="4133850" y="4973638"/>
          <p14:tracePt t="75668" x="4108450" y="4973638"/>
          <p14:tracePt t="75689" x="4071938" y="4973638"/>
          <p14:tracePt t="75710" x="4037013" y="4973638"/>
          <p14:tracePt t="75732" x="4010025" y="4973638"/>
          <p14:tracePt t="75752" x="3990975" y="4973638"/>
          <p14:tracePt t="75773" x="3956050" y="4973638"/>
          <p14:tracePt t="75776" x="3946525" y="4973638"/>
          <p14:tracePt t="75794" x="3919538" y="4973638"/>
          <p14:tracePt t="75814" x="3884613" y="4973638"/>
          <p14:tracePt t="75836" x="3848100" y="4973638"/>
          <p14:tracePt t="75857" x="3822700" y="4973638"/>
          <p14:tracePt t="75879" x="3786188" y="4991100"/>
          <p14:tracePt t="75902" x="3732213" y="4991100"/>
          <p14:tracePt t="75918" x="3705225" y="4991100"/>
          <p14:tracePt t="75939" x="3652838" y="5000625"/>
          <p14:tracePt t="75960" x="3589338" y="5010150"/>
          <p14:tracePt t="75982" x="3482975" y="5027613"/>
          <p14:tracePt t="76004" x="3402013" y="5037138"/>
          <p14:tracePt t="76023" x="3367088" y="5037138"/>
          <p14:tracePt t="76027" x="3348038" y="5037138"/>
          <p14:tracePt t="76043" x="3330575" y="5037138"/>
          <p14:tracePt t="76064" x="3313113" y="5037138"/>
          <p14:tracePt t="76086" x="3303588" y="5037138"/>
          <p14:tracePt t="76106" x="3295650" y="5037138"/>
          <p14:tracePt t="76153" x="3295650" y="5045075"/>
          <p14:tracePt t="76165" x="3303588" y="5072063"/>
          <p14:tracePt t="76178" x="3313113" y="5099050"/>
          <p14:tracePt t="76191" x="3357563" y="5133975"/>
          <p14:tracePt t="76210" x="3446463" y="5224463"/>
          <p14:tracePt t="76232" x="3536950" y="5295900"/>
          <p14:tracePt t="76254" x="3643313" y="5357813"/>
          <p14:tracePt t="76277" x="3732213" y="5402263"/>
          <p14:tracePt t="76294" x="3768725" y="5411788"/>
          <p14:tracePt t="76314" x="3840163" y="5446713"/>
          <p14:tracePt t="76335" x="3884613" y="5456238"/>
          <p14:tracePt t="76356" x="3938588" y="5465763"/>
          <p14:tracePt t="76378" x="3973513" y="5465763"/>
          <p14:tracePt t="76402" x="4010025" y="5465763"/>
          <p14:tracePt t="76418" x="4017963" y="5465763"/>
          <p14:tracePt t="76439" x="4037013" y="5465763"/>
          <p14:tracePt t="76461" x="4054475" y="5465763"/>
          <p14:tracePt t="76481" x="4081463" y="5456238"/>
          <p14:tracePt t="76482" x="4108450" y="5438775"/>
          <p14:tracePt t="76502" x="4170363" y="5402263"/>
          <p14:tracePt t="76724" x="4286250" y="5375275"/>
          <p14:tracePt t="76738" x="4500563" y="5322888"/>
          <p14:tracePt t="76753" x="4660900" y="5295900"/>
          <p14:tracePt t="76775" x="4911725" y="5259388"/>
          <p14:tracePt t="76794" x="5045075" y="5251450"/>
          <p14:tracePt t="76797" x="5099050" y="5241925"/>
          <p14:tracePt t="76815" x="5180013" y="5232400"/>
          <p14:tracePt t="76856" x="5303838" y="5232400"/>
          <p14:tracePt t="76899" x="5367338" y="5224463"/>
          <p14:tracePt t="76902" x="5375275" y="5224463"/>
          <p14:tracePt t="76940" x="5411788" y="5224463"/>
          <p14:tracePt t="76961" x="5438775" y="5205413"/>
          <p14:tracePt t="76981" x="5456238" y="5197475"/>
          <p14:tracePt t="77003" x="5483225" y="5187950"/>
          <p14:tracePt t="77026" x="5527675" y="5180013"/>
          <p14:tracePt t="77044" x="5562600" y="5170488"/>
          <p14:tracePt t="77047" x="5572125" y="5170488"/>
          <p14:tracePt t="77065" x="5599113" y="5160963"/>
          <p14:tracePt t="77086" x="5634038" y="5153025"/>
          <p14:tracePt t="77106" x="5661025" y="5133975"/>
          <p14:tracePt t="77128" x="5670550" y="5133975"/>
          <p14:tracePt t="77151" x="5680075" y="5133975"/>
          <p14:tracePt t="77169" x="5688013" y="5133975"/>
          <p14:tracePt t="77284" x="5697538" y="5133975"/>
          <p14:tracePt t="77408" x="5688013" y="5133975"/>
          <p14:tracePt t="77419" x="5661025" y="5133975"/>
          <p14:tracePt t="77439" x="5572125" y="5133975"/>
          <p14:tracePt t="77461" x="5456238" y="5153025"/>
          <p14:tracePt t="77481" x="5394325" y="5160963"/>
          <p14:tracePt t="77502" x="5348288" y="5170488"/>
          <p14:tracePt t="77525" x="5322888" y="5180013"/>
          <p14:tracePt t="77544" x="5295900" y="5180013"/>
          <p14:tracePt t="77547" x="5286375" y="5180013"/>
          <p14:tracePt t="77564" x="5259388" y="5180013"/>
          <p14:tracePt t="77585" x="5205413" y="5180013"/>
          <p14:tracePt t="77606" x="5126038" y="5180013"/>
          <p14:tracePt t="77627" x="5045075" y="5170488"/>
          <p14:tracePt t="77651" x="4973638" y="5153025"/>
          <p14:tracePt t="77669" x="4946650" y="5143500"/>
          <p14:tracePt t="77672" x="4929188" y="5143500"/>
          <p14:tracePt t="77689" x="4902200" y="5126038"/>
          <p14:tracePt t="77711" x="4875213" y="5116513"/>
          <p14:tracePt t="77731" x="4867275" y="5108575"/>
          <p14:tracePt t="77752" x="4848225" y="5089525"/>
          <p14:tracePt t="77775" x="4840288" y="5062538"/>
          <p14:tracePt t="77793" x="4840288" y="5027613"/>
          <p14:tracePt t="77796" x="4840288" y="5010150"/>
          <p14:tracePt t="77814" x="4840288" y="4956175"/>
          <p14:tracePt t="77837" x="4867275" y="4875213"/>
          <p14:tracePt t="77840" x="4884738" y="4857750"/>
          <p14:tracePt t="77856" x="4919663" y="4813300"/>
          <p14:tracePt t="77877" x="5054600" y="4714875"/>
          <p14:tracePt t="77900" x="5224463" y="4633913"/>
          <p14:tracePt t="77920" x="5313363" y="4616450"/>
          <p14:tracePt t="77922" x="5357813" y="4598988"/>
          <p14:tracePt t="77939" x="5465763" y="4581525"/>
          <p14:tracePt t="77942" x="5500688" y="4581525"/>
          <p14:tracePt t="77961" x="5589588" y="4581525"/>
          <p14:tracePt t="77981" x="5705475" y="4581525"/>
          <p14:tracePt t="78002" x="5776913" y="4589463"/>
          <p14:tracePt t="78025" x="5840413" y="4616450"/>
          <p14:tracePt t="78044" x="5875338" y="4625975"/>
          <p14:tracePt t="78047" x="5894388" y="4633913"/>
          <p14:tracePt t="78065" x="5919788" y="4652963"/>
          <p14:tracePt t="78068" x="5929313" y="4660900"/>
          <p14:tracePt t="78087" x="5956300" y="4687888"/>
          <p14:tracePt t="78090" x="5965825" y="4705350"/>
          <p14:tracePt t="78106" x="5991225" y="4724400"/>
          <p14:tracePt t="78127" x="6027738" y="4776788"/>
          <p14:tracePt t="78149" x="6045200" y="4830763"/>
          <p14:tracePt t="78171" x="6054725" y="4884738"/>
          <p14:tracePt t="78189" x="6054725" y="4902200"/>
          <p14:tracePt t="78192" x="6054725" y="4919663"/>
          <p14:tracePt t="78211" x="6037263" y="4946650"/>
          <p14:tracePt t="78231" x="6000750" y="4983163"/>
          <p14:tracePt t="78252" x="5956300" y="5027613"/>
          <p14:tracePt t="78275" x="5894388" y="5062538"/>
          <p14:tracePt t="78296" x="5822950" y="5099050"/>
          <p14:tracePt t="78314" x="5751513" y="5126038"/>
          <p14:tracePt t="78318" x="5705475" y="5133975"/>
          <p14:tracePt t="78336" x="5616575" y="5143500"/>
          <p14:tracePt t="78340" x="5581650" y="5143500"/>
          <p14:tracePt t="78356" x="5527675" y="5143500"/>
          <p14:tracePt t="78377" x="5438775" y="5143500"/>
          <p14:tracePt t="78400" x="5357813" y="5143500"/>
          <p14:tracePt t="78420" x="5286375" y="5126038"/>
          <p14:tracePt t="78439" x="5259388" y="5116513"/>
          <p14:tracePt t="78443" x="5232400" y="5108575"/>
          <p14:tracePt t="78461" x="5224463" y="5108575"/>
          <p14:tracePt t="78766" x="5214938" y="5108575"/>
          <p14:tracePt t="78779" x="5197475" y="5116513"/>
          <p14:tracePt t="78780" x="5170488" y="5126038"/>
          <p14:tracePt t="78796" x="5116513" y="5153025"/>
          <p14:tracePt t="78814" x="5054600" y="5187950"/>
          <p14:tracePt t="78818" x="5037138" y="5197475"/>
          <p14:tracePt t="78837" x="5000625" y="5214938"/>
          <p14:tracePt t="78839" x="4983163" y="5224463"/>
          <p14:tracePt t="78856" x="4965700" y="5232400"/>
          <p14:tracePt t="78877" x="4946650" y="5241925"/>
          <p14:tracePt t="78898" x="4938713" y="5241925"/>
          <p14:tracePt t="78919" x="4929188" y="5241925"/>
          <p14:tracePt t="79221" x="4938713" y="5232400"/>
          <p14:tracePt t="79233" x="4946650" y="5214938"/>
          <p14:tracePt t="79253" x="5054600" y="5108575"/>
          <p14:tracePt t="79274" x="5330825" y="4857750"/>
          <p14:tracePt t="79294" x="6081713" y="4367213"/>
          <p14:tracePt t="79317" x="6938963" y="3875088"/>
          <p14:tracePt t="79339" x="7537450" y="3517900"/>
          <p14:tracePt t="79357" x="7840663" y="3348038"/>
          <p14:tracePt t="79377" x="8072438" y="3160713"/>
        </p14:tracePtLst>
      </p14:laserTrace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 txBox="1">
            <a:spLocks noGrp="1"/>
          </p:cNvSpPr>
          <p:nvPr/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fld id="{2CEA860A-5F64-4536-8674-2F12B3978CFB}" type="datetime3">
              <a:rPr lang="en-US" sz="1200">
                <a:latin typeface="+mn-lt"/>
                <a:cs typeface="+mn-cs"/>
              </a:rPr>
              <a:pPr eaLnBrk="1" hangingPunct="1">
                <a:defRPr/>
              </a:pPr>
              <a:t>12 April 2020</a:t>
            </a:fld>
            <a:endParaRPr lang="en-US" sz="1200">
              <a:latin typeface="+mn-lt"/>
              <a:cs typeface="+mn-cs"/>
            </a:endParaRPr>
          </a:p>
        </p:txBody>
      </p:sp>
      <p:sp>
        <p:nvSpPr>
          <p:cNvPr id="102403" name="Slide Number Placeholder 4"/>
          <p:cNvSpPr txBox="1">
            <a:spLocks noGrp="1"/>
          </p:cNvSpPr>
          <p:nvPr/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SzTx/>
              <a:buFontTx/>
              <a:buNone/>
            </a:pPr>
            <a:fld id="{D335B32C-77E5-42C1-9CA2-24FD9A195522}" type="slidenum">
              <a:rPr lang="ar-SA" altLang="ar-SA" sz="1200">
                <a:latin typeface="Arial" panose="020B0604020202020204" pitchFamily="34" charset="0"/>
              </a:rPr>
              <a:pPr rtl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ar-SA" sz="1200">
              <a:latin typeface="Arial" panose="020B0604020202020204" pitchFamily="34" charset="0"/>
            </a:endParaRPr>
          </a:p>
        </p:txBody>
      </p:sp>
      <p:sp>
        <p:nvSpPr>
          <p:cNvPr id="50178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What is the Usefulness of a Standard Normal Score?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568325" indent="-568325" algn="l" rtl="0" eaLnBrk="1" hangingPunct="1">
              <a:defRPr/>
            </a:pP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It tells you how many SDs (s) an observation is from the mean</a:t>
            </a:r>
          </a:p>
          <a:p>
            <a:pPr marL="568325" indent="-568325" algn="l" rtl="0" eaLnBrk="1" hangingPunct="1">
              <a:defRPr/>
            </a:pP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Thus, it is a way of quickly assessing how </a:t>
            </a: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“</a:t>
            </a: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unusual</a:t>
            </a: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”</a:t>
            </a: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an observation is</a:t>
            </a:r>
          </a:p>
          <a:p>
            <a:pPr marL="568325" indent="-568325" algn="l" rtl="0" eaLnBrk="1" hangingPunct="1">
              <a:defRPr/>
            </a:pPr>
            <a:r>
              <a:rPr lang="en-US" altLang="ar-SA" sz="2400" i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Example:</a:t>
            </a: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Suppose the mean </a:t>
            </a:r>
            <a:r>
              <a:rPr lang="en-US" altLang="ar-SA" sz="2400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BP</a:t>
            </a: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is 125 mmHg, and standard deviation = 14 mmHg</a:t>
            </a:r>
          </a:p>
          <a:p>
            <a:pPr marL="1203325" lvl="1" indent="-520700" algn="l" rtl="0" eaLnBrk="1" hangingPunct="1">
              <a:defRPr/>
            </a:pP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Is 167 mmHg an unusually high measure?</a:t>
            </a:r>
          </a:p>
          <a:p>
            <a:pPr marL="1203325" lvl="1" indent="-520700" algn="l" rtl="0" eaLnBrk="1" hangingPunct="1">
              <a:defRPr/>
            </a:pP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If we know Z = 3.0, does that help us?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966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028"/>
    </mc:Choice>
    <mc:Fallback>
      <p:transition spd="slow" advTm="290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808" x="8001000" y="3125788"/>
          <p14:tracePt t="1823" x="7840663" y="3017838"/>
          <p14:tracePt t="1837" x="7661275" y="2884488"/>
          <p14:tracePt t="1853" x="7419975" y="2714625"/>
          <p14:tracePt t="1874" x="6911975" y="2303463"/>
          <p14:tracePt t="1895" x="6330950" y="1830388"/>
          <p14:tracePt t="1918" x="5822950" y="1509713"/>
          <p14:tracePt t="1957" x="5268913" y="1214438"/>
          <p14:tracePt t="1960" x="5197475" y="1187450"/>
          <p14:tracePt t="1999" x="4929188" y="1071563"/>
          <p14:tracePt t="2005" x="4894263" y="1054100"/>
          <p14:tracePt t="2030" x="4776788" y="982663"/>
          <p14:tracePt t="2050" x="4714875" y="946150"/>
          <p14:tracePt t="2064" x="4687888" y="928688"/>
          <p14:tracePt t="2082" x="4652963" y="911225"/>
          <p14:tracePt t="2085" x="4633913" y="901700"/>
          <p14:tracePt t="2104" x="4589463" y="884238"/>
          <p14:tracePt t="2107" x="4562475" y="874713"/>
          <p14:tracePt t="2123" x="4518025" y="847725"/>
          <p14:tracePt t="2144" x="4411663" y="803275"/>
          <p14:tracePt t="2167" x="4303713" y="731838"/>
          <p14:tracePt t="2189" x="4205288" y="687388"/>
          <p14:tracePt t="2207" x="4160838" y="660400"/>
          <p14:tracePt t="2211" x="4143375" y="660400"/>
          <p14:tracePt t="2229" x="4116388" y="642938"/>
          <p14:tracePt t="2233" x="4108450" y="642938"/>
          <p14:tracePt t="2249" x="4089400" y="633413"/>
          <p14:tracePt t="2269" x="4081463" y="625475"/>
          <p14:tracePt t="2291" x="4071938" y="625475"/>
          <p14:tracePt t="2395" x="4071938" y="633413"/>
          <p14:tracePt t="2409" x="4071938" y="642938"/>
          <p14:tracePt t="2425" x="4081463" y="652463"/>
          <p14:tracePt t="2439" x="4089400" y="652463"/>
          <p14:tracePt t="2457" x="4098925" y="660400"/>
          <p14:tracePt t="2460" x="4098925" y="669925"/>
          <p14:tracePt t="2479" x="4125913" y="679450"/>
          <p14:tracePt t="2483" x="4133850" y="696913"/>
          <p14:tracePt t="2499" x="4160838" y="704850"/>
          <p14:tracePt t="2519" x="4205288" y="731838"/>
          <p14:tracePt t="2542" x="4259263" y="776288"/>
          <p14:tracePt t="2563" x="4313238" y="803275"/>
          <p14:tracePt t="2582" x="4348163" y="822325"/>
          <p14:tracePt t="2585" x="4367213" y="830263"/>
          <p14:tracePt t="2605" x="4394200" y="847725"/>
          <p14:tracePt t="2607" x="4419600" y="857250"/>
          <p14:tracePt t="2624" x="4446588" y="866775"/>
          <p14:tracePt t="2644" x="4491038" y="874713"/>
          <p14:tracePt t="2666" x="4518025" y="874713"/>
          <p14:tracePt t="2688" x="4527550" y="874713"/>
          <p14:tracePt t="2707" x="4537075" y="874713"/>
          <p14:tracePt t="2729" x="4545013" y="874713"/>
          <p14:tracePt t="2749" x="4554538" y="866775"/>
          <p14:tracePt t="2770" x="4562475" y="857250"/>
          <p14:tracePt t="2791" x="4572000" y="857250"/>
          <p14:tracePt t="2813" x="4581525" y="847725"/>
          <p14:tracePt t="2832" x="4581525" y="830263"/>
          <p14:tracePt t="2836" x="4589463" y="830263"/>
          <p14:tracePt t="2854" x="4598988" y="822325"/>
          <p14:tracePt t="2882" x="4608513" y="822325"/>
          <p14:tracePt t="3181" x="4633913" y="822325"/>
          <p14:tracePt t="3195" x="4687888" y="822325"/>
          <p14:tracePt t="3209" x="4732338" y="822325"/>
          <p14:tracePt t="3229" x="4759325" y="822325"/>
          <p14:tracePt t="3232" x="4776788" y="822325"/>
          <p14:tracePt t="3249" x="4803775" y="822325"/>
          <p14:tracePt t="3270" x="4840288" y="822325"/>
          <p14:tracePt t="3313" x="4911725" y="822325"/>
          <p14:tracePt t="3353" x="4965700" y="830263"/>
          <p14:tracePt t="3357" x="4973638" y="830263"/>
          <p14:tracePt t="3394" x="5027613" y="847725"/>
          <p14:tracePt t="3416" x="5054600" y="866775"/>
          <p14:tracePt t="3439" x="5081588" y="874713"/>
          <p14:tracePt t="3457" x="5099050" y="874713"/>
          <p14:tracePt t="3460" x="5108575" y="884238"/>
          <p14:tracePt t="3479" x="5126038" y="884238"/>
          <p14:tracePt t="3499" x="5143500" y="884238"/>
          <p14:tracePt t="3519" x="5160963" y="884238"/>
          <p14:tracePt t="3541" x="5187950" y="884238"/>
          <p14:tracePt t="3562" x="5205413" y="893763"/>
          <p14:tracePt t="3582" x="5224463" y="893763"/>
          <p14:tracePt t="3585" x="5232400" y="893763"/>
          <p14:tracePt t="3607" x="5268913" y="893763"/>
          <p14:tracePt t="3624" x="5295900" y="893763"/>
          <p14:tracePt t="3645" x="5322888" y="893763"/>
          <p14:tracePt t="3665" x="5367338" y="893763"/>
          <p14:tracePt t="3688" x="5402263" y="893763"/>
          <p14:tracePt t="3707" x="5419725" y="893763"/>
          <p14:tracePt t="3729" x="5438775" y="893763"/>
          <p14:tracePt t="3749" x="5456238" y="893763"/>
          <p14:tracePt t="3769" x="5465763" y="893763"/>
          <p14:tracePt t="3793" x="5473700" y="893763"/>
          <p14:tracePt t="5775" x="5465763" y="893763"/>
          <p14:tracePt t="5789" x="5446713" y="893763"/>
          <p14:tracePt t="5805" x="5429250" y="893763"/>
          <p14:tracePt t="5819" x="5419725" y="893763"/>
          <p14:tracePt t="5834" x="5411788" y="893763"/>
          <p14:tracePt t="5856" x="5402263" y="893763"/>
          <p14:tracePt t="5877" x="5394325" y="893763"/>
          <p14:tracePt t="5916" x="5348288" y="901700"/>
          <p14:tracePt t="5958" x="5259388" y="901700"/>
          <p14:tracePt t="5999" x="5205413" y="901700"/>
          <p14:tracePt t="6002" x="5187950" y="901700"/>
          <p14:tracePt t="6020" x="5170488" y="901700"/>
          <p14:tracePt t="6041" x="5116513" y="901700"/>
          <p14:tracePt t="6061" x="5027613" y="901700"/>
          <p14:tracePt t="6084" x="4919663" y="901700"/>
          <p14:tracePt t="6107" x="4813300" y="901700"/>
          <p14:tracePt t="6124" x="4705350" y="893763"/>
          <p14:tracePt t="6126" x="4608513" y="893763"/>
          <p14:tracePt t="6145" x="4465638" y="874713"/>
          <p14:tracePt t="6165" x="4313238" y="847725"/>
          <p14:tracePt t="6186" x="4160838" y="839788"/>
          <p14:tracePt t="6208" x="3973513" y="839788"/>
          <p14:tracePt t="6231" x="3813175" y="839788"/>
          <p14:tracePt t="6249" x="3724275" y="847725"/>
          <p14:tracePt t="6251" x="3679825" y="847725"/>
          <p14:tracePt t="6270" x="3554413" y="866775"/>
          <p14:tracePt t="6291" x="3357563" y="884238"/>
          <p14:tracePt t="6311" x="3179763" y="884238"/>
          <p14:tracePt t="6333" x="2911475" y="893763"/>
          <p14:tracePt t="6362" x="2608263" y="893763"/>
          <p14:tracePt t="6379" x="2465388" y="893763"/>
          <p14:tracePt t="6395" x="2322513" y="901700"/>
          <p14:tracePt t="6416" x="2197100" y="901700"/>
          <p14:tracePt t="6436" x="2160588" y="901700"/>
          <p14:tracePt t="6752" x="2143125" y="911225"/>
          <p14:tracePt t="6767" x="2071688" y="911225"/>
          <p14:tracePt t="6780" x="1973263" y="911225"/>
          <p14:tracePt t="6797" x="1901825" y="893763"/>
          <p14:tracePt t="6812" x="1803400" y="893763"/>
          <p14:tracePt t="6832" x="1616075" y="874713"/>
          <p14:tracePt t="6855" x="1482725" y="874713"/>
          <p14:tracePt t="6894" x="1322388" y="874713"/>
          <p14:tracePt t="6936" x="1044575" y="901700"/>
          <p14:tracePt t="6980" x="884238" y="919163"/>
          <p14:tracePt t="7001" x="803275" y="919163"/>
          <p14:tracePt t="7020" x="741363" y="919163"/>
          <p14:tracePt t="7024" x="704850" y="919163"/>
          <p14:tracePt t="7041" x="642938" y="919163"/>
          <p14:tracePt t="7061" x="554038" y="919163"/>
          <p14:tracePt t="7082" x="473075" y="919163"/>
          <p14:tracePt t="7106" x="401638" y="919163"/>
          <p14:tracePt t="7125" x="322263" y="946150"/>
          <p14:tracePt t="7145" x="268288" y="955675"/>
          <p14:tracePt t="7148" x="231775" y="973138"/>
          <p14:tracePt t="7166" x="187325" y="1000125"/>
          <p14:tracePt t="7186" x="133350" y="1036638"/>
          <p14:tracePt t="7207" x="107950" y="1054100"/>
          <p14:tracePt t="7230" x="80963" y="1089025"/>
          <p14:tracePt t="7251" x="80963" y="1116013"/>
          <p14:tracePt t="7270" x="80963" y="1143000"/>
          <p14:tracePt t="7273" x="80963" y="1160463"/>
          <p14:tracePt t="7291" x="115888" y="1179513"/>
          <p14:tracePt t="7295" x="133350" y="1204913"/>
          <p14:tracePt t="7311" x="196850" y="1258888"/>
          <p14:tracePt t="7332" x="303213" y="1357313"/>
          <p14:tracePt t="7354" x="438150" y="1438275"/>
          <p14:tracePt t="7376" x="561975" y="1490663"/>
          <p14:tracePt t="7395" x="642938" y="1509713"/>
          <p14:tracePt t="7397" x="679450" y="1509713"/>
          <p14:tracePt t="7416" x="750888" y="1509713"/>
          <p14:tracePt t="7436" x="866775" y="1517650"/>
          <p14:tracePt t="7457" x="990600" y="1536700"/>
          <p14:tracePt t="7479" x="1116013" y="1544638"/>
          <p14:tracePt t="7502" x="1214438" y="1544638"/>
          <p14:tracePt t="7520" x="1285875" y="1554163"/>
          <p14:tracePt t="7523" x="1322388" y="1554163"/>
          <p14:tracePt t="7542" x="1384300" y="1562100"/>
          <p14:tracePt t="7545" x="1419225" y="1562100"/>
          <p14:tracePt t="7562" x="1482725" y="1562100"/>
          <p14:tracePt t="7582" x="1571625" y="1562100"/>
          <p14:tracePt t="7606" x="1652588" y="1562100"/>
          <p14:tracePt t="7627" x="1724025" y="1562100"/>
          <p14:tracePt t="7644" x="1776413" y="1562100"/>
          <p14:tracePt t="7647" x="1795463" y="1562100"/>
          <p14:tracePt t="7670" x="1847850" y="1562100"/>
          <p14:tracePt t="7686" x="1893888" y="1562100"/>
          <p14:tracePt t="7708" x="1965325" y="1562100"/>
          <p14:tracePt t="7729" x="2036763" y="1544638"/>
          <p14:tracePt t="7751" x="2089150" y="1536700"/>
          <p14:tracePt t="7769" x="2133600" y="1527175"/>
          <p14:tracePt t="7793" x="2160588" y="1517650"/>
          <p14:tracePt t="7795" x="2170113" y="1509713"/>
          <p14:tracePt t="7811" x="2197100" y="1509713"/>
          <p14:tracePt t="7832" x="2214563" y="1490663"/>
          <p14:tracePt t="7854" x="2241550" y="1482725"/>
          <p14:tracePt t="7876" x="2268538" y="1455738"/>
          <p14:tracePt t="7895" x="2295525" y="1438275"/>
          <p14:tracePt t="7898" x="2303463" y="1428750"/>
          <p14:tracePt t="7917" x="2312988" y="1419225"/>
          <p14:tracePt t="7937" x="2330450" y="1411288"/>
          <p14:tracePt t="7957" x="2339975" y="1401763"/>
          <p14:tracePt t="7979" x="2347913" y="1384300"/>
          <p14:tracePt t="8001" x="2357438" y="1374775"/>
          <p14:tracePt t="8020" x="2366963" y="1374775"/>
          <p14:tracePt t="8041" x="2374900" y="1366838"/>
          <p14:tracePt t="8062" x="2384425" y="1347788"/>
          <p14:tracePt t="8083" x="2401888" y="1330325"/>
          <p14:tracePt t="8105" x="2411413" y="1312863"/>
          <p14:tracePt t="8125" x="2411413" y="1285875"/>
          <p14:tracePt t="8144" x="2411413" y="1268413"/>
          <p14:tracePt t="8166" x="2411413" y="1241425"/>
          <p14:tracePt t="8168" x="2411413" y="1231900"/>
          <p14:tracePt t="8186" x="2411413" y="1204913"/>
          <p14:tracePt t="8207" x="2411413" y="1169988"/>
          <p14:tracePt t="8229" x="2411413" y="1133475"/>
          <p14:tracePt t="8250" x="2401888" y="1098550"/>
          <p14:tracePt t="8270" x="2393950" y="1081088"/>
          <p14:tracePt t="8272" x="2393950" y="1062038"/>
          <p14:tracePt t="8292" x="2384425" y="1044575"/>
          <p14:tracePt t="8312" x="2384425" y="1027113"/>
          <p14:tracePt t="8332" x="2384425" y="1009650"/>
          <p14:tracePt t="8354" x="2384425" y="1000125"/>
          <p14:tracePt t="8375" x="2384425" y="990600"/>
          <p14:tracePt t="8397" x="2384425" y="982663"/>
          <p14:tracePt t="8420" x="2438400" y="938213"/>
          <p14:tracePt t="8436" x="2490788" y="911225"/>
          <p14:tracePt t="8457" x="2625725" y="874713"/>
          <p14:tracePt t="8478" x="2759075" y="857250"/>
          <p14:tracePt t="8500" x="2901950" y="847725"/>
          <p14:tracePt t="8522" x="3000375" y="847725"/>
          <p14:tracePt t="8540" x="3044825" y="847725"/>
          <p14:tracePt t="8545" x="3062288" y="847725"/>
          <p14:tracePt t="8562" x="3108325" y="847725"/>
          <p14:tracePt t="8582" x="3179763" y="857250"/>
          <p14:tracePt t="8604" x="3259138" y="866775"/>
          <p14:tracePt t="8625" x="3340100" y="874713"/>
          <p14:tracePt t="8646" x="3419475" y="874713"/>
          <p14:tracePt t="8666" x="3473450" y="874713"/>
          <p14:tracePt t="8669" x="3500438" y="874713"/>
          <p14:tracePt t="8686" x="3554413" y="874713"/>
          <p14:tracePt t="8707" x="3652838" y="857250"/>
          <p14:tracePt t="8729" x="3759200" y="839788"/>
          <p14:tracePt t="8750" x="3857625" y="830263"/>
          <p14:tracePt t="8772" x="3929063" y="822325"/>
          <p14:tracePt t="8791" x="3973513" y="812800"/>
          <p14:tracePt t="8794" x="4000500" y="812800"/>
          <p14:tracePt t="8812" x="4054475" y="812800"/>
          <p14:tracePt t="8832" x="4143375" y="812800"/>
          <p14:tracePt t="8853" x="4224338" y="812800"/>
          <p14:tracePt t="8875" x="4286250" y="822325"/>
          <p14:tracePt t="8896" x="4348163" y="830263"/>
          <p14:tracePt t="8916" x="4394200" y="830263"/>
          <p14:tracePt t="8918" x="4419600" y="839788"/>
          <p14:tracePt t="8936" x="4473575" y="847725"/>
          <p14:tracePt t="8957" x="4562475" y="857250"/>
          <p14:tracePt t="8979" x="4633913" y="866775"/>
          <p14:tracePt t="8999" x="4705350" y="866775"/>
          <p14:tracePt t="9021" x="4732338" y="866775"/>
          <p14:tracePt t="9041" x="4759325" y="866775"/>
          <p14:tracePt t="9044" x="4768850" y="866775"/>
          <p14:tracePt t="9061" x="4776788" y="866775"/>
          <p14:tracePt t="9082" x="4803775" y="866775"/>
          <p14:tracePt t="9104" x="4813300" y="866775"/>
          <p14:tracePt t="9125" x="4822825" y="866775"/>
          <p14:tracePt t="9146" x="4830763" y="866775"/>
          <p14:tracePt t="9675" x="4822825" y="866775"/>
          <p14:tracePt t="9690" x="4786313" y="874713"/>
          <p14:tracePt t="9707" x="4732338" y="884238"/>
          <p14:tracePt t="9729" x="4652963" y="893763"/>
          <p14:tracePt t="9749" x="4545013" y="901700"/>
          <p14:tracePt t="9771" x="4402138" y="911225"/>
          <p14:tracePt t="9792" x="4224338" y="911225"/>
          <p14:tracePt t="9832" x="3929063" y="901700"/>
          <p14:tracePt t="9874" x="3482975" y="830263"/>
          <p14:tracePt t="9918" x="3108325" y="776288"/>
          <p14:tracePt t="9936" x="3017838" y="768350"/>
          <p14:tracePt t="9939" x="2973388" y="758825"/>
          <p14:tracePt t="9957" x="2901950" y="750888"/>
          <p14:tracePt t="9979" x="2768600" y="750888"/>
          <p14:tracePt t="9984" x="2714625" y="750888"/>
          <p14:tracePt t="9999" x="2616200" y="768350"/>
          <p14:tracePt t="10021" x="2473325" y="803275"/>
          <p14:tracePt t="10043" x="2347913" y="822325"/>
          <p14:tracePt t="10061" x="2214563" y="839788"/>
          <p14:tracePt t="10064" x="2143125" y="847725"/>
          <p14:tracePt t="10082" x="2054225" y="874713"/>
          <p14:tracePt t="10330" x="2000250" y="928688"/>
          <p14:tracePt t="10344" x="1874838" y="1036638"/>
          <p14:tracePt t="10360" x="1758950" y="1133475"/>
          <p14:tracePt t="10375" x="1625600" y="1250950"/>
          <p14:tracePt t="10395" x="1490663" y="1393825"/>
          <p14:tracePt t="10396" x="1428750" y="1473200"/>
          <p14:tracePt t="10418" x="1303338" y="1625600"/>
          <p14:tracePt t="10457" x="1223963" y="1741488"/>
          <p14:tracePt t="10499" x="1187450" y="1803400"/>
          <p14:tracePt t="10543" x="1160463" y="1847850"/>
          <p14:tracePt t="10564" x="1160463" y="1857375"/>
          <p14:tracePt t="10582" x="1160463" y="1866900"/>
          <p14:tracePt t="10608" x="1160463" y="1874838"/>
          <p14:tracePt t="10627" x="1152525" y="1874838"/>
          <p14:tracePt t="10647" x="1133475" y="1893888"/>
          <p14:tracePt t="10667" x="1098550" y="1901825"/>
          <p14:tracePt t="10686" x="1062038" y="1911350"/>
          <p14:tracePt t="10689" x="1044575" y="1911350"/>
          <p14:tracePt t="10715" x="1009650" y="1911350"/>
          <p14:tracePt t="10718" x="990600" y="1911350"/>
          <p14:tracePt t="10745" x="965200" y="1911350"/>
          <p14:tracePt t="10771" x="946150" y="1911350"/>
          <p14:tracePt t="10792" x="938213" y="1911350"/>
          <p14:tracePt t="10814" x="928688" y="1911350"/>
          <p14:tracePt t="10866" x="928688" y="1919288"/>
          <p14:tracePt t="10888" x="919163" y="1938338"/>
          <p14:tracePt t="10912" x="911225" y="1990725"/>
          <p14:tracePt t="10934" x="911225" y="2044700"/>
          <p14:tracePt t="10955" x="911225" y="2098675"/>
          <p14:tracePt t="10976" x="919163" y="2143125"/>
          <p14:tracePt t="10999" x="928688" y="2197100"/>
          <p14:tracePt t="11024" x="938213" y="2232025"/>
          <p14:tracePt t="11027" x="946150" y="2241550"/>
          <p14:tracePt t="11050" x="946150" y="2259013"/>
          <p14:tracePt t="11073" x="955675" y="2268538"/>
          <p14:tracePt t="11108" x="965200" y="2268538"/>
          <p14:tracePt t="11126" x="973138" y="2268538"/>
          <p14:tracePt t="11148" x="990600" y="2268538"/>
          <p14:tracePt t="11176" x="1027113" y="2268538"/>
          <p14:tracePt t="11201" x="1062038" y="2241550"/>
          <p14:tracePt t="11204" x="1081088" y="2232025"/>
          <p14:tracePt t="11227" x="1133475" y="2205038"/>
          <p14:tracePt t="11254" x="1214438" y="2152650"/>
          <p14:tracePt t="11273" x="1250950" y="2125663"/>
          <p14:tracePt t="11276" x="1268413" y="2125663"/>
          <p14:tracePt t="11295" x="1285875" y="2116138"/>
          <p14:tracePt t="11298" x="1303338" y="2108200"/>
          <p14:tracePt t="11315" x="1322388" y="2108200"/>
          <p14:tracePt t="11332" x="1339850" y="2108200"/>
          <p14:tracePt t="11335" x="1347788" y="2108200"/>
          <p14:tracePt t="11354" x="1366838" y="2108200"/>
          <p14:tracePt t="11374" x="1393825" y="2108200"/>
          <p14:tracePt t="11395" x="1401763" y="2108200"/>
          <p14:tracePt t="11827" x="1419225" y="2108200"/>
          <p14:tracePt t="11842" x="1455738" y="2116138"/>
          <p14:tracePt t="11859" x="1509713" y="2125663"/>
          <p14:tracePt t="11874" x="1562100" y="2143125"/>
          <p14:tracePt t="11895" x="1616075" y="2152650"/>
          <p14:tracePt t="11916" x="1660525" y="2170113"/>
          <p14:tracePt t="11957" x="1697038" y="2179638"/>
          <p14:tracePt t="11999" x="1714500" y="2179638"/>
          <p14:tracePt t="12041" x="1741488" y="2179638"/>
          <p14:tracePt t="12078" x="1751013" y="2179638"/>
          <p14:tracePt t="12100" x="1758950" y="2179638"/>
          <p14:tracePt t="12114" x="1768475" y="2179638"/>
          <p14:tracePt t="12136" x="1776413" y="2179638"/>
          <p14:tracePt t="12158" x="1785938" y="2179638"/>
          <p14:tracePt t="12173" x="1785938" y="2187575"/>
          <p14:tracePt t="12191" x="1803400" y="2197100"/>
          <p14:tracePt t="12211" x="1830388" y="2205038"/>
          <p14:tracePt t="12231" x="1866900" y="2214563"/>
          <p14:tracePt t="12250" x="1893888" y="2224088"/>
          <p14:tracePt t="12270" x="1946275" y="2232025"/>
          <p14:tracePt t="12291" x="1990725" y="2251075"/>
          <p14:tracePt t="12314" x="2036763" y="2259013"/>
          <p14:tracePt t="12334" x="2089150" y="2276475"/>
          <p14:tracePt t="12354" x="2125663" y="2286000"/>
          <p14:tracePt t="12356" x="2143125" y="2286000"/>
          <p14:tracePt t="12375" x="2187575" y="2303463"/>
          <p14:tracePt t="12394" x="2241550" y="2312988"/>
          <p14:tracePt t="12416" x="2286000" y="2330450"/>
          <p14:tracePt t="12436" x="2330450" y="2339975"/>
          <p14:tracePt t="12437" x="2357438" y="2357438"/>
          <p14:tracePt t="12459" x="2411413" y="2366963"/>
          <p14:tracePt t="12479" x="2428875" y="2374900"/>
          <p14:tracePt t="12481" x="2446338" y="2374900"/>
          <p14:tracePt t="12499" x="2482850" y="2393950"/>
          <p14:tracePt t="12520" x="2589213" y="2411413"/>
          <p14:tracePt t="12540" x="2697163" y="2438400"/>
          <p14:tracePt t="12562" x="2822575" y="2455863"/>
          <p14:tracePt t="12584" x="2919413" y="2465388"/>
          <p14:tracePt t="12606" x="3000375" y="2482850"/>
          <p14:tracePt t="12625" x="3089275" y="2490788"/>
          <p14:tracePt t="12628" x="3133725" y="2490788"/>
          <p14:tracePt t="12645" x="3232150" y="2490788"/>
          <p14:tracePt t="12666" x="3384550" y="2509838"/>
          <p14:tracePt t="12687" x="3536950" y="2527300"/>
          <p14:tracePt t="12709" x="3679825" y="2544763"/>
          <p14:tracePt t="12731" x="3803650" y="2562225"/>
          <p14:tracePt t="12749" x="3848100" y="2571750"/>
          <p14:tracePt t="12770" x="3894138" y="2589213"/>
          <p14:tracePt t="12791" x="3929063" y="2598738"/>
          <p14:tracePt t="12812" x="3965575" y="2625725"/>
          <p14:tracePt t="12834" x="3983038" y="2643188"/>
          <p14:tracePt t="12857" x="3990975" y="2652713"/>
          <p14:tracePt t="12874" x="4000500" y="2652713"/>
          <p14:tracePt t="12894" x="4010025" y="2679700"/>
          <p14:tracePt t="12916" x="4010025" y="2697163"/>
          <p14:tracePt t="12937" x="4010025" y="2732088"/>
          <p14:tracePt t="12958" x="3990975" y="2768600"/>
          <p14:tracePt t="12982" x="3990975" y="2822575"/>
          <p14:tracePt t="12999" x="4000500" y="2894013"/>
          <p14:tracePt t="13002" x="4017963" y="2928938"/>
          <p14:tracePt t="13019" x="4081463" y="3044825"/>
          <p14:tracePt t="13041" x="4205288" y="3286125"/>
          <p14:tracePt t="13062" x="4286250" y="3446463"/>
          <p14:tracePt t="13312" x="4251325" y="3500438"/>
          <p14:tracePt t="13329" x="4143375" y="3679825"/>
          <p14:tracePt t="13349" x="3983038" y="3956050"/>
          <p14:tracePt t="13371" x="3875088" y="4160838"/>
          <p14:tracePt t="13403" x="3768725" y="4419600"/>
          <p14:tracePt t="13430" x="3724275" y="4537075"/>
          <p14:tracePt t="13452" x="3705225" y="4581525"/>
          <p14:tracePt t="13472" x="3687763" y="4608513"/>
          <p14:tracePt t="13494" x="3679825" y="4625975"/>
          <p14:tracePt t="13514" x="3660775" y="4633913"/>
          <p14:tracePt t="13533" x="3633788" y="4652963"/>
          <p14:tracePt t="13553" x="3625850" y="4660900"/>
          <p14:tracePt t="13572" x="3616325" y="4670425"/>
          <p14:tracePt t="13575" x="3616325" y="4679950"/>
          <p14:tracePt t="13592" x="3598863" y="4679950"/>
          <p14:tracePt t="13611" x="3581400" y="4687888"/>
          <p14:tracePt t="13613" x="3562350" y="4687888"/>
          <p14:tracePt t="13631" x="3527425" y="4714875"/>
          <p14:tracePt t="13651" x="3473450" y="4741863"/>
          <p14:tracePt t="13672" x="3438525" y="4759325"/>
          <p14:tracePt t="13688" x="3429000" y="4776788"/>
          <p14:tracePt t="13708" x="3402013" y="4786313"/>
          <p14:tracePt t="13731" x="3394075" y="4803775"/>
          <p14:tracePt t="13749" x="3375025" y="4803775"/>
          <p14:tracePt t="13752" x="3375025" y="4813300"/>
          <p14:tracePt t="13770" x="3367088" y="4813300"/>
          <p14:tracePt t="13792" x="3340100" y="4822825"/>
          <p14:tracePt t="13811" x="3322638" y="4830763"/>
          <p14:tracePt t="13833" x="3303588" y="4830763"/>
          <p14:tracePt t="13857" x="3259138" y="4830763"/>
          <p14:tracePt t="13874" x="3224213" y="4813300"/>
          <p14:tracePt t="13877" x="3205163" y="4813300"/>
          <p14:tracePt t="13894" x="3170238" y="4786313"/>
          <p14:tracePt t="13916" x="3125788" y="4768850"/>
          <p14:tracePt t="13936" x="3089275" y="4751388"/>
          <p14:tracePt t="13957" x="3081338" y="4732338"/>
          <p14:tracePt t="13980" x="3071813" y="4724400"/>
          <p14:tracePt t="13999" x="3062288" y="4724400"/>
          <p14:tracePt t="14020" x="3054350" y="4714875"/>
          <p14:tracePt t="14041" x="3044825" y="4697413"/>
          <p14:tracePt t="14061" x="3036888" y="4687888"/>
          <p14:tracePt t="14082" x="3036888" y="4660900"/>
          <p14:tracePt t="14106" x="3036888" y="4633913"/>
          <p14:tracePt t="14124" x="3036888" y="4616450"/>
          <p14:tracePt t="14127" x="3036888" y="4598988"/>
          <p14:tracePt t="14144" x="3036888" y="4581525"/>
          <p14:tracePt t="14166" x="3054350" y="4545013"/>
          <p14:tracePt t="14186" x="3081338" y="4510088"/>
          <p14:tracePt t="14208" x="3098800" y="4483100"/>
          <p14:tracePt t="14231" x="3125788" y="4465638"/>
          <p14:tracePt t="14251" x="3160713" y="4438650"/>
          <p14:tracePt t="14270" x="3187700" y="4419600"/>
          <p14:tracePt t="14273" x="3197225" y="4411663"/>
          <p14:tracePt t="14291" x="3224213" y="4394200"/>
          <p14:tracePt t="14311" x="3259138" y="4375150"/>
          <p14:tracePt t="14332" x="3276600" y="4367213"/>
          <p14:tracePt t="14355" x="3313113" y="4367213"/>
          <p14:tracePt t="14374" x="3340100" y="4367213"/>
          <p14:tracePt t="14376" x="3348038" y="4367213"/>
          <p14:tracePt t="14395" x="3367088" y="4367213"/>
          <p14:tracePt t="14398" x="3384550" y="4367213"/>
          <p14:tracePt t="14417" x="3402013" y="4367213"/>
          <p14:tracePt t="14420" x="3419475" y="4367213"/>
          <p14:tracePt t="14437" x="3438525" y="4375150"/>
          <p14:tracePt t="14457" x="3482975" y="4394200"/>
          <p14:tracePt t="14480" x="3500438" y="4411663"/>
          <p14:tracePt t="14501" x="3527425" y="4446588"/>
          <p14:tracePt t="14520" x="3536950" y="4473575"/>
          <p14:tracePt t="14522" x="3554413" y="4491038"/>
          <p14:tracePt t="14541" x="3562350" y="4527550"/>
          <p14:tracePt t="14561" x="3581400" y="4581525"/>
          <p14:tracePt t="14582" x="3581400" y="4608513"/>
          <p14:tracePt t="14605" x="3581400" y="4643438"/>
          <p14:tracePt t="14625" x="3571875" y="4679950"/>
          <p14:tracePt t="14645" x="3562350" y="4705350"/>
          <p14:tracePt t="14647" x="3562350" y="4714875"/>
          <p14:tracePt t="14666" x="3554413" y="4732338"/>
          <p14:tracePt t="14687" x="3544888" y="4768850"/>
          <p14:tracePt t="14707" x="3527425" y="4803775"/>
          <p14:tracePt t="14730" x="3517900" y="4830763"/>
          <p14:tracePt t="14751" x="3517900" y="4840288"/>
          <p14:tracePt t="14770" x="3509963" y="4848225"/>
          <p14:tracePt t="14791" x="3490913" y="4867275"/>
          <p14:tracePt t="14811" x="3465513" y="4875213"/>
          <p14:tracePt t="14832" x="3429000" y="4884738"/>
          <p14:tracePt t="14855" x="3394075" y="4884738"/>
          <p14:tracePt t="14875" x="3357563" y="4884738"/>
          <p14:tracePt t="14895" x="3330575" y="4867275"/>
          <p14:tracePt t="14898" x="3322638" y="4867275"/>
          <p14:tracePt t="14916" x="3313113" y="4857750"/>
          <p14:tracePt t="14936" x="3295650" y="4848225"/>
          <p14:tracePt t="14957" x="3276600" y="4840288"/>
          <p14:tracePt t="14981" x="3268663" y="4822825"/>
          <p14:tracePt t="14986" x="3268663" y="4813300"/>
          <p14:tracePt t="15000" x="3251200" y="4803775"/>
          <p14:tracePt t="15020" x="3241675" y="4795838"/>
          <p14:tracePt t="15041" x="3224213" y="4776788"/>
          <p14:tracePt t="15061" x="3214688" y="4768850"/>
          <p14:tracePt t="15082" x="3205163" y="4759325"/>
          <p14:tracePt t="15104" x="3197225" y="4751388"/>
          <p14:tracePt t="15125" x="3187700" y="4741863"/>
          <p14:tracePt t="15147" x="3179763" y="4724400"/>
          <p14:tracePt t="15169" x="3179763" y="4714875"/>
          <p14:tracePt t="15191" x="3179763" y="4705350"/>
          <p14:tracePt t="15207" x="3179763" y="4687888"/>
          <p14:tracePt t="15229" x="3170238" y="4652963"/>
          <p14:tracePt t="15250" x="3170238" y="4625975"/>
          <p14:tracePt t="15270" x="3170238" y="4598988"/>
          <p14:tracePt t="15272" x="3170238" y="4589463"/>
          <p14:tracePt t="15291" x="3170238" y="4581525"/>
          <p14:tracePt t="15311" x="3170238" y="4562475"/>
          <p14:tracePt t="15332" x="3187700" y="4545013"/>
          <p14:tracePt t="15354" x="3197225" y="4527550"/>
          <p14:tracePt t="15376" x="3205163" y="4518025"/>
          <p14:tracePt t="15397" x="3214688" y="4510088"/>
          <p14:tracePt t="15416" x="3224213" y="4510088"/>
          <p14:tracePt t="15437" x="3251200" y="4510088"/>
          <p14:tracePt t="15457" x="3268663" y="4510088"/>
          <p14:tracePt t="15479" x="3286125" y="4510088"/>
          <p14:tracePt t="15500" x="3313113" y="4527550"/>
          <p14:tracePt t="15522" x="3330575" y="4537075"/>
          <p14:tracePt t="15541" x="3340100" y="4537075"/>
          <p14:tracePt t="15561" x="3348038" y="4545013"/>
          <p14:tracePt t="15588" x="3357563" y="4545013"/>
          <p14:tracePt t="15604" x="3357563" y="4554538"/>
          <p14:tracePt t="15625" x="3357563" y="4562475"/>
          <p14:tracePt t="15654" x="3367088" y="4562475"/>
          <p14:tracePt t="15670" x="3375025" y="4572000"/>
          <p14:tracePt t="15687" x="3384550" y="4572000"/>
          <p14:tracePt t="15707" x="3394075" y="4581525"/>
          <p14:tracePt t="15729" x="3402013" y="4589463"/>
          <p14:tracePt t="15779" x="3411538" y="4598988"/>
          <p14:tracePt t="15801" x="3419475" y="4608513"/>
          <p14:tracePt t="15824" x="3429000" y="4608513"/>
          <p14:tracePt t="15845" x="3438525" y="4608513"/>
          <p14:tracePt t="15919" x="3446463" y="4608513"/>
          <p14:tracePt t="15940" x="3455988" y="4616450"/>
          <p14:tracePt t="15963" x="3465513" y="4625975"/>
          <p14:tracePt t="15975" x="3465513" y="4633913"/>
          <p14:tracePt t="15992" x="3482975" y="4643438"/>
          <p14:tracePt t="16014" x="3509963" y="4652963"/>
          <p14:tracePt t="16031" x="3517900" y="4660900"/>
          <p14:tracePt t="16050" x="3544888" y="4670425"/>
          <p14:tracePt t="16068" x="3562350" y="4670425"/>
          <p14:tracePt t="16086" x="3571875" y="4679950"/>
          <p14:tracePt t="16088" x="3581400" y="4679950"/>
          <p14:tracePt t="16107" x="3589338" y="4697413"/>
          <p14:tracePt t="16125" x="3598863" y="4705350"/>
          <p14:tracePt t="16146" x="3625850" y="4724400"/>
          <p14:tracePt t="16166" x="3643313" y="4732338"/>
          <p14:tracePt t="16168" x="3643313" y="4751388"/>
          <p14:tracePt t="16186" x="3660775" y="4759325"/>
          <p14:tracePt t="16208" x="3687763" y="4768850"/>
          <p14:tracePt t="16229" x="3697288" y="4776788"/>
          <p14:tracePt t="16249" x="3714750" y="4786313"/>
          <p14:tracePt t="16271" x="3732213" y="4803775"/>
          <p14:tracePt t="16293" x="3751263" y="4813300"/>
          <p14:tracePt t="16311" x="3768725" y="4813300"/>
          <p14:tracePt t="16332" x="3813175" y="4813300"/>
          <p14:tracePt t="16354" x="3848100" y="4813300"/>
          <p14:tracePt t="16374" x="3902075" y="4803775"/>
          <p14:tracePt t="16395" x="3938588" y="4795838"/>
          <p14:tracePt t="16416" x="3946525" y="4795838"/>
          <p14:tracePt t="16830" x="3956050" y="4795838"/>
          <p14:tracePt t="16851" x="3965575" y="4795838"/>
          <p14:tracePt t="17770" x="3973513" y="4795838"/>
          <p14:tracePt t="17798" x="3983038" y="4795838"/>
          <p14:tracePt t="17858" x="3990975" y="4795838"/>
          <p14:tracePt t="17879" x="4000500" y="4795838"/>
          <p14:tracePt t="17903" x="4027488" y="4795838"/>
          <p14:tracePt t="17920" x="4037013" y="4795838"/>
          <p14:tracePt t="17957" x="4081463" y="4795838"/>
          <p14:tracePt t="17999" x="4116388" y="4795838"/>
          <p14:tracePt t="18020" x="4143375" y="4786313"/>
          <p14:tracePt t="18041" x="4160838" y="4776788"/>
          <p14:tracePt t="18063" x="4187825" y="4776788"/>
          <p14:tracePt t="18082" x="4197350" y="4776788"/>
          <p14:tracePt t="18104" x="4214813" y="4776788"/>
          <p14:tracePt t="18107" x="4224338" y="4776788"/>
          <p14:tracePt t="18124" x="4232275" y="4776788"/>
          <p14:tracePt t="18144" x="4259263" y="4759325"/>
          <p14:tracePt t="18167" x="4295775" y="4759325"/>
          <p14:tracePt t="18188" x="4330700" y="4751388"/>
          <p14:tracePt t="18207" x="4357688" y="4751388"/>
          <p14:tracePt t="18210" x="4357688" y="4741863"/>
          <p14:tracePt t="18229" x="4375150" y="4741863"/>
          <p14:tracePt t="18249" x="4402138" y="4732338"/>
          <p14:tracePt t="18270" x="4438650" y="4724400"/>
          <p14:tracePt t="18292" x="4473575" y="4714875"/>
          <p14:tracePt t="18313" x="4491038" y="4714875"/>
          <p14:tracePt t="18335" x="4500563" y="4714875"/>
          <p14:tracePt t="18357" x="4510088" y="4714875"/>
          <p14:tracePt t="18374" x="4518025" y="4714875"/>
          <p14:tracePt t="18395" x="4537075" y="4714875"/>
          <p14:tracePt t="18417" x="4572000" y="4714875"/>
          <p14:tracePt t="18438" x="4608513" y="4714875"/>
          <p14:tracePt t="18457" x="4625975" y="4714875"/>
          <p14:tracePt t="18460" x="4633913" y="4714875"/>
          <p14:tracePt t="18479" x="4643438" y="4714875"/>
          <p14:tracePt t="18483" x="4652963" y="4714875"/>
          <p14:tracePt t="18499" x="4670425" y="4714875"/>
          <p14:tracePt t="18520" x="4687888" y="4714875"/>
          <p14:tracePt t="18541" x="4705350" y="4714875"/>
          <p14:tracePt t="18563" x="4741863" y="4714875"/>
          <p14:tracePt t="18582" x="4768850" y="4714875"/>
          <p14:tracePt t="18585" x="4776788" y="4714875"/>
          <p14:tracePt t="18604" x="4803775" y="4714875"/>
          <p14:tracePt t="18606" x="4813300" y="4714875"/>
          <p14:tracePt t="18624" x="4840288" y="4714875"/>
          <p14:tracePt t="18644" x="4875213" y="4724400"/>
          <p14:tracePt t="18666" x="4911725" y="4724400"/>
          <p14:tracePt t="18687" x="4946650" y="4724400"/>
          <p14:tracePt t="18709" x="5000625" y="4724400"/>
          <p14:tracePt t="18728" x="5027613" y="4724400"/>
          <p14:tracePt t="18732" x="5045075" y="4724400"/>
          <p14:tracePt t="18749" x="5081588" y="4724400"/>
          <p14:tracePt t="18770" x="5126038" y="4724400"/>
          <p14:tracePt t="18791" x="5180013" y="4724400"/>
          <p14:tracePt t="18813" x="5224463" y="4714875"/>
          <p14:tracePt t="18834" x="5268913" y="4714875"/>
          <p14:tracePt t="18854" x="5295900" y="4705350"/>
          <p14:tracePt t="18856" x="5303838" y="4705350"/>
          <p14:tracePt t="18874" x="5330825" y="4697413"/>
          <p14:tracePt t="18894" x="5367338" y="4697413"/>
          <p14:tracePt t="18916" x="5402263" y="4697413"/>
          <p14:tracePt t="18937" x="5438775" y="4697413"/>
          <p14:tracePt t="18959" x="5500688" y="4697413"/>
          <p14:tracePt t="18981" x="5581650" y="4697413"/>
          <p14:tracePt t="18999" x="5634038" y="4697413"/>
          <p14:tracePt t="19020" x="5697538" y="4705350"/>
          <p14:tracePt t="19041" x="5751513" y="4714875"/>
          <p14:tracePt t="19062" x="5813425" y="4724400"/>
          <p14:tracePt t="19084" x="5884863" y="4741863"/>
          <p14:tracePt t="19107" x="5956300" y="4751388"/>
          <p14:tracePt t="19124" x="5983288" y="4751388"/>
          <p14:tracePt t="19144" x="6037263" y="4759325"/>
          <p14:tracePt t="19166" x="6081713" y="4759325"/>
          <p14:tracePt t="19187" x="6108700" y="4759325"/>
          <p14:tracePt t="19209" x="6143625" y="4759325"/>
          <p14:tracePt t="19229" x="6161088" y="4759325"/>
          <p14:tracePt t="19231" x="6170613" y="4759325"/>
          <p14:tracePt t="19249" x="6180138" y="4759325"/>
          <p14:tracePt t="19270" x="6205538" y="4759325"/>
          <p14:tracePt t="19292" x="6215063" y="4768850"/>
          <p14:tracePt t="19312" x="6232525" y="4768850"/>
          <p14:tracePt t="19334" x="6242050" y="4768850"/>
          <p14:tracePt t="19356" x="6259513" y="4768850"/>
          <p14:tracePt t="19374" x="6269038" y="4768850"/>
          <p14:tracePt t="19395" x="6276975" y="4768850"/>
          <p14:tracePt t="19841" x="6286500" y="4768850"/>
          <p14:tracePt t="19850" x="6303963" y="4768850"/>
          <p14:tracePt t="19860" x="6323013" y="4768850"/>
          <p14:tracePt t="19874" x="6357938" y="4768850"/>
          <p14:tracePt t="19877" x="6375400" y="4768850"/>
          <p14:tracePt t="19895" x="6394450" y="4768850"/>
          <p14:tracePt t="19917" x="6429375" y="4768850"/>
          <p14:tracePt t="19936" x="6446838" y="4768850"/>
          <p14:tracePt t="19982" x="6465888" y="4768850"/>
          <p14:tracePt t="20020" x="6483350" y="4768850"/>
          <p14:tracePt t="20061" x="6491288" y="4768850"/>
          <p14:tracePt t="20083" x="6500813" y="4768850"/>
          <p14:tracePt t="20107" x="6510338" y="4768850"/>
          <p14:tracePt t="20124" x="6518275" y="4768850"/>
          <p14:tracePt t="20144" x="6537325" y="4768850"/>
          <p14:tracePt t="20166" x="6554788" y="4768850"/>
          <p14:tracePt t="20186" x="6572250" y="4768850"/>
          <p14:tracePt t="20208" x="6581775" y="4768850"/>
          <p14:tracePt t="20231" x="6599238" y="4768850"/>
          <p14:tracePt t="20252" x="6608763" y="4768850"/>
          <p14:tracePt t="20554" x="6599238" y="4768850"/>
          <p14:tracePt t="20563" x="6581775" y="4768850"/>
          <p14:tracePt t="20583" x="6562725" y="4768850"/>
          <p14:tracePt t="20583" x="6554788" y="4768850"/>
          <p14:tracePt t="20605" x="6518275" y="4768850"/>
          <p14:tracePt t="20624" x="6500813" y="4768850"/>
          <p14:tracePt t="20645" x="6465888" y="4768850"/>
          <p14:tracePt t="20666" x="6438900" y="4768850"/>
          <p14:tracePt t="20707" x="6411913" y="4768850"/>
          <p14:tracePt t="20749" x="6375400" y="4768850"/>
          <p14:tracePt t="20751" x="6367463" y="4768850"/>
          <p14:tracePt t="20791" x="6313488" y="4768850"/>
          <p14:tracePt t="20812" x="6286500" y="4768850"/>
          <p14:tracePt t="20832" x="6269038" y="4768850"/>
          <p14:tracePt t="20856" x="6242050" y="4768850"/>
          <p14:tracePt t="20875" x="6215063" y="4768850"/>
          <p14:tracePt t="20877" x="6205538" y="4768850"/>
          <p14:tracePt t="20895" x="6197600" y="4768850"/>
          <p14:tracePt t="20915" x="6170613" y="4768850"/>
          <p14:tracePt t="20936" x="6134100" y="4786313"/>
          <p14:tracePt t="20957" x="6089650" y="4786313"/>
          <p14:tracePt t="20981" x="6027738" y="4803775"/>
          <p14:tracePt t="20987" x="6018213" y="4803775"/>
          <p14:tracePt t="21000" x="6010275" y="4803775"/>
          <p14:tracePt t="21019" x="5991225" y="4803775"/>
          <p14:tracePt t="21041" x="5983288" y="4803775"/>
          <p14:tracePt t="21061" x="5973763" y="4803775"/>
          <p14:tracePt t="21082" x="5965825" y="4803775"/>
          <p14:tracePt t="21112" x="5956300" y="4803775"/>
          <p14:tracePt t="21148" x="5946775" y="4803775"/>
          <p14:tracePt t="21162" x="5938838" y="4803775"/>
          <p14:tracePt t="21172" x="5929313" y="4803775"/>
          <p14:tracePt t="21186" x="5902325" y="4813300"/>
          <p14:tracePt t="21207" x="5867400" y="4822825"/>
          <p14:tracePt t="21230" x="5830888" y="4830763"/>
          <p14:tracePt t="21251" x="5776913" y="4830763"/>
          <p14:tracePt t="21270" x="5732463" y="4830763"/>
          <p14:tracePt t="21273" x="5697538" y="4830763"/>
          <p14:tracePt t="21291" x="5634038" y="4830763"/>
          <p14:tracePt t="21295" x="5616575" y="4830763"/>
          <p14:tracePt t="21311" x="5562600" y="4830763"/>
          <p14:tracePt t="21332" x="5483225" y="4830763"/>
          <p14:tracePt t="21355" x="5419725" y="4830763"/>
          <p14:tracePt t="21376" x="5357813" y="4830763"/>
          <p14:tracePt t="21395" x="5303838" y="4830763"/>
          <p14:tracePt t="21398" x="5276850" y="4830763"/>
          <p14:tracePt t="21416" x="5241925" y="4830763"/>
          <p14:tracePt t="21436" x="5187950" y="4830763"/>
          <p14:tracePt t="21457" x="5143500" y="4830763"/>
          <p14:tracePt t="21480" x="5089525" y="4830763"/>
          <p14:tracePt t="21501" x="5037138" y="4830763"/>
          <p14:tracePt t="21520" x="5018088" y="4830763"/>
          <p14:tracePt t="21523" x="5000625" y="4830763"/>
          <p14:tracePt t="21542" x="4973638" y="4830763"/>
          <p14:tracePt t="21545" x="4965700" y="4830763"/>
          <p14:tracePt t="21561" x="4938713" y="4830763"/>
          <p14:tracePt t="21582" x="4902200" y="4830763"/>
          <p14:tracePt t="21605" x="4857750" y="4830763"/>
          <p14:tracePt t="21625" x="4813300" y="4830763"/>
          <p14:tracePt t="21645" x="4803775" y="4830763"/>
          <p14:tracePt t="21666" x="4795838" y="4830763"/>
          <p14:tracePt t="21686" x="4786313" y="4830763"/>
          <p14:tracePt t="21707" x="4776788" y="4830763"/>
          <p14:tracePt t="21730" x="4768850" y="4830763"/>
          <p14:tracePt t="21765" x="4759325" y="4830763"/>
          <p14:tracePt t="21780" x="4751388" y="4830763"/>
          <p14:tracePt t="21802" x="4741863" y="4830763"/>
          <p14:tracePt t="21824" x="4732338" y="4830763"/>
          <p14:tracePt t="21847" x="4724400" y="4830763"/>
          <p14:tracePt t="21861" x="4714875" y="4830763"/>
          <p14:tracePt t="21883" x="4705350" y="4830763"/>
          <p14:tracePt t="21894" x="4705350" y="4822825"/>
          <p14:tracePt t="21916" x="4697413" y="4822825"/>
          <p14:tracePt t="21937" x="4679950" y="4822825"/>
          <p14:tracePt t="21964" x="4670425" y="4822825"/>
          <p14:tracePt t="22096" x="4660900" y="4822825"/>
          <p14:tracePt t="22107" x="4660900" y="4813300"/>
          <p14:tracePt t="22125" x="4643438" y="4803775"/>
          <p14:tracePt t="22145" x="4616450" y="4795838"/>
          <p14:tracePt t="22147" x="4608513" y="4795838"/>
          <p14:tracePt t="22166" x="4581525" y="4786313"/>
          <p14:tracePt t="22169" x="4572000" y="4776788"/>
          <p14:tracePt t="22186" x="4554538" y="4776788"/>
          <p14:tracePt t="22207" x="4527550" y="4768850"/>
          <p14:tracePt t="22229" x="4510088" y="4759325"/>
          <p14:tracePt t="22250" x="4500563" y="4759325"/>
          <p14:tracePt t="22530" x="4518025" y="4759325"/>
          <p14:tracePt t="22544" x="4589463" y="4751388"/>
          <p14:tracePt t="22562" x="4687888" y="4741863"/>
          <p14:tracePt t="22582" x="4803775" y="4741863"/>
          <p14:tracePt t="22604" x="4884738" y="4759325"/>
          <p14:tracePt t="22624" x="4965700" y="4776788"/>
          <p14:tracePt t="22647" x="5072063" y="4813300"/>
          <p14:tracePt t="22666" x="5160963" y="4848225"/>
          <p14:tracePt t="22669" x="5205413" y="4848225"/>
          <p14:tracePt t="22687" x="5259388" y="4875213"/>
          <p14:tracePt t="22690" x="5286375" y="4884738"/>
          <p14:tracePt t="22707" x="5330825" y="4884738"/>
          <p14:tracePt t="22730" x="5375275" y="4902200"/>
          <p14:tracePt t="22749" x="5411788" y="4902200"/>
          <p14:tracePt t="22772" x="5465763" y="4911725"/>
          <p14:tracePt t="22794" x="5510213" y="4919663"/>
          <p14:tracePt t="22811" x="5562600" y="4929188"/>
          <p14:tracePt t="22832" x="5653088" y="4929188"/>
          <p14:tracePt t="22854" x="5741988" y="4938713"/>
          <p14:tracePt t="22874" x="5813425" y="4946650"/>
          <p14:tracePt t="22897" x="5884863" y="4956175"/>
          <p14:tracePt t="22918" x="5919788" y="4956175"/>
          <p14:tracePt t="22937" x="5929313" y="4956175"/>
          <p14:tracePt t="22957" x="5938838" y="4956175"/>
          <p14:tracePt t="22979" x="5946775" y="4956175"/>
        </p14:tracePtLst>
      </p14:laserTrace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 noRot="1" noChangeAspect="1" noMove="1" noResize="1" noEditPoints="1" noAdjustHandles="1" noChangeArrowheads="1" noChangeShapeType="1" noTextEdit="1"/>
          </p:cNvSpPr>
          <p:nvPr>
            <p:ph idx="4294967295"/>
          </p:nvPr>
        </p:nvSpPr>
        <p:spPr>
          <a:xfrm>
            <a:off x="457200" y="1481328"/>
            <a:ext cx="8229600" cy="4525963"/>
          </a:xfrm>
          <a:blipFill rotWithShape="1">
            <a:blip r:embed="rId5"/>
            <a:stretch>
              <a:fillRect t="-1348"/>
            </a:stretch>
          </a:blipFill>
          <a:extLst/>
        </p:spPr>
        <p:txBody>
          <a:bodyPr>
            <a:normAutofit/>
          </a:bodyPr>
          <a:lstStyle/>
          <a:p>
            <a:pPr marL="365760" indent="-256032" algn="l" rtl="0" eaLnBrk="1" fontAlgn="auto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en-US" sz="2700">
                <a:noFill/>
              </a:rPr>
              <a:t> </a:t>
            </a:r>
          </a:p>
        </p:txBody>
      </p:sp>
      <p:sp>
        <p:nvSpPr>
          <p:cNvPr id="103427" name="Footer Placeholder 2"/>
          <p:cNvSpPr txBox="1">
            <a:spLocks noGrp="1"/>
          </p:cNvSpPr>
          <p:nvPr/>
        </p:nvSpPr>
        <p:spPr bwMode="auto">
          <a:xfrm>
            <a:off x="4379913" y="6408738"/>
            <a:ext cx="235108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ar-SA" sz="1000">
                <a:latin typeface="Lucida Sans Unicode" panose="020B0602030504020204" pitchFamily="34" charset="0"/>
              </a:rPr>
              <a:t>Descriptive Statistics II</a:t>
            </a:r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8647113" y="6408738"/>
            <a:ext cx="36671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SzTx/>
              <a:buFontTx/>
              <a:buNone/>
            </a:pPr>
            <a:fld id="{A3EB38FD-FC2B-42FB-A39E-C1B27A7A5719}" type="slidenum">
              <a:rPr lang="ar-SA" altLang="ar-SA" sz="1000">
                <a:latin typeface="Lucida Sans Unicode" panose="020B0602030504020204" pitchFamily="34" charset="0"/>
              </a:rPr>
              <a:pPr rtl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altLang="ar-SA" sz="1000">
              <a:latin typeface="Lucida Sans Unicode" panose="020B060203050402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extLst/>
        </p:spPr>
        <p:txBody>
          <a:bodyPr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rtl="0" eaLnBrk="1" fontAlgn="auto" hangingPunct="1">
              <a:spcAft>
                <a:spcPts val="0"/>
              </a:spcAft>
              <a:defRPr/>
            </a:pPr>
            <a:r>
              <a:rPr lang="en-US" sz="32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Standardizing Data:  Z-Scores 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318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291"/>
    </mc:Choice>
    <mc:Fallback>
      <p:transition spd="slow" advTm="602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454" x="5946775" y="4929188"/>
          <p14:tracePt t="1462" x="5911850" y="4848225"/>
          <p14:tracePt t="1471" x="5884863" y="4768850"/>
          <p14:tracePt t="1492" x="5786438" y="4510088"/>
          <p14:tracePt t="1513" x="5688013" y="4303713"/>
          <p14:tracePt t="1514" x="5643563" y="4197350"/>
          <p14:tracePt t="1535" x="5500688" y="3894138"/>
          <p14:tracePt t="1554" x="5419725" y="3705225"/>
          <p14:tracePt t="1557" x="5394325" y="3616325"/>
          <p14:tracePt t="1596" x="5214938" y="3197225"/>
          <p14:tracePt t="1637" x="5089525" y="2830513"/>
          <p14:tracePt t="1679" x="5054600" y="2724150"/>
          <p14:tracePt t="1682" x="5054600" y="2705100"/>
          <p14:tracePt t="1701" x="5037138" y="2670175"/>
          <p14:tracePt t="1703" x="5037138" y="2652713"/>
          <p14:tracePt t="1721" x="5018088" y="2608263"/>
          <p14:tracePt t="1742" x="5000625" y="2536825"/>
          <p14:tracePt t="1764" x="4991100" y="2465388"/>
          <p14:tracePt t="1785" x="4973638" y="2401888"/>
          <p14:tracePt t="1804" x="4965700" y="2366963"/>
          <p14:tracePt t="1808" x="4965700" y="2357438"/>
          <p14:tracePt t="1829" x="4965700" y="2312988"/>
          <p14:tracePt t="1846" x="4965700" y="2276475"/>
          <p14:tracePt t="1867" x="4965700" y="2205038"/>
          <p14:tracePt t="1888" x="4965700" y="2152650"/>
          <p14:tracePt t="2234" x="4911725" y="2125663"/>
          <p14:tracePt t="2240" x="4840288" y="2098675"/>
          <p14:tracePt t="2248" x="4759325" y="2081213"/>
          <p14:tracePt t="2264" x="4625975" y="2027238"/>
          <p14:tracePt t="2284" x="4402138" y="1946275"/>
          <p14:tracePt t="2306" x="4108450" y="1857375"/>
          <p14:tracePt t="2327" x="3956050" y="1785938"/>
          <p14:tracePt t="2329" x="3875088" y="1751013"/>
          <p14:tracePt t="2367" x="3482975" y="1589088"/>
          <p14:tracePt t="2410" x="3187700" y="1465263"/>
          <p14:tracePt t="2453" x="2990850" y="1393825"/>
          <p14:tracePt t="2472" x="2946400" y="1366838"/>
          <p14:tracePt t="2492" x="2894013" y="1347788"/>
          <p14:tracePt t="2513" x="2840038" y="1322388"/>
          <p14:tracePt t="2534" x="2803525" y="1295400"/>
          <p14:tracePt t="2556" x="2768600" y="1250950"/>
          <p14:tracePt t="2844" x="2741613" y="1250950"/>
          <p14:tracePt t="2851" x="2714625" y="1250950"/>
          <p14:tracePt t="2867" x="2633663" y="1250950"/>
          <p14:tracePt t="2888" x="2544763" y="1250950"/>
          <p14:tracePt t="2909" x="2482850" y="1250950"/>
          <p14:tracePt t="2931" x="2401888" y="1250950"/>
          <p14:tracePt t="2952" x="2339975" y="1250950"/>
          <p14:tracePt t="2971" x="2295525" y="1250950"/>
          <p14:tracePt t="2992" x="2251075" y="1250950"/>
          <p14:tracePt t="3013" x="2214563" y="1250950"/>
          <p14:tracePt t="3033" x="2187575" y="1250950"/>
          <p14:tracePt t="3057" x="2170113" y="1250950"/>
          <p14:tracePt t="3078" x="2160588" y="1250950"/>
          <p14:tracePt t="3096" x="2152650" y="1250950"/>
          <p14:tracePt t="4488" x="2160588" y="1250950"/>
          <p14:tracePt t="4503" x="2170113" y="1250950"/>
          <p14:tracePt t="4518" x="2179638" y="1250950"/>
          <p14:tracePt t="4533" x="2187575" y="1250950"/>
          <p14:tracePt t="4554" x="2205038" y="1250950"/>
          <p14:tracePt t="4576" x="2214563" y="1250950"/>
          <p14:tracePt t="4597" x="2224088" y="1250950"/>
          <p14:tracePt t="24916" x="2276475" y="1250950"/>
          <p14:tracePt t="24923" x="2339975" y="1258888"/>
          <p14:tracePt t="24931" x="2419350" y="1268413"/>
          <p14:tracePt t="24952" x="2670175" y="1322388"/>
          <p14:tracePt t="24971" x="2803525" y="1347788"/>
          <p14:tracePt t="24974" x="2867025" y="1366838"/>
          <p14:tracePt t="24992" x="2982913" y="1419225"/>
          <p14:tracePt t="25013" x="3125788" y="1482725"/>
          <p14:tracePt t="25055" x="3303588" y="1633538"/>
          <p14:tracePt t="25096" x="3394075" y="1751013"/>
          <p14:tracePt t="25099" x="3411538" y="1795463"/>
          <p14:tracePt t="25138" x="3465513" y="1955800"/>
          <p14:tracePt t="25159" x="3500438" y="2062163"/>
          <p14:tracePt t="25181" x="3527425" y="2133600"/>
          <p14:tracePt t="25203" x="3571875" y="2197100"/>
          <p14:tracePt t="25221" x="3616325" y="2251075"/>
          <p14:tracePt t="25224" x="3625850" y="2268538"/>
          <p14:tracePt t="25242" x="3670300" y="2330450"/>
          <p14:tracePt t="25264" x="3724275" y="2393950"/>
          <p14:tracePt t="25283" x="3732213" y="2411413"/>
          <p14:tracePt t="25533" x="3732213" y="2419350"/>
          <p14:tracePt t="25540" x="3705225" y="2438400"/>
          <p14:tracePt t="25555" x="3643313" y="2465388"/>
          <p14:tracePt t="25579" x="3562350" y="2490788"/>
          <p14:tracePt t="25599" x="3517900" y="2509838"/>
          <p14:tracePt t="25617" x="3482975" y="2517775"/>
          <p14:tracePt t="25638" x="3446463" y="2517775"/>
          <p14:tracePt t="25659" x="3411538" y="2517775"/>
          <p14:tracePt t="25679" x="3375025" y="2517775"/>
          <p14:tracePt t="25703" x="3340100" y="2517775"/>
          <p14:tracePt t="25721" x="3313113" y="2517775"/>
          <p14:tracePt t="25724" x="3295650" y="2517775"/>
          <p14:tracePt t="25742" x="3276600" y="2517775"/>
          <p14:tracePt t="25763" x="3251200" y="2517775"/>
          <p14:tracePt t="25783" x="3232150" y="2517775"/>
          <p14:tracePt t="25804" x="3214688" y="2517775"/>
          <p14:tracePt t="25827" x="3197225" y="2509838"/>
          <p14:tracePt t="25846" x="3187700" y="2509838"/>
          <p14:tracePt t="25867" x="3179763" y="2500313"/>
          <p14:tracePt t="25888" x="3170238" y="2500313"/>
          <p14:tracePt t="25908" x="3160713" y="2490788"/>
          <p14:tracePt t="25929" x="3152775" y="2490788"/>
          <p14:tracePt t="25953" x="3133725" y="2490788"/>
          <p14:tracePt t="26253" x="3125788" y="2482850"/>
          <p14:tracePt t="26275" x="3116263" y="2482850"/>
          <p14:tracePt t="26833" x="3152775" y="2482850"/>
          <p14:tracePt t="26841" x="3197225" y="2482850"/>
          <p14:tracePt t="26848" x="3241675" y="2482850"/>
          <p14:tracePt t="26867" x="3313113" y="2473325"/>
          <p14:tracePt t="26870" x="3348038" y="2465388"/>
          <p14:tracePt t="26888" x="3446463" y="2465388"/>
          <p14:tracePt t="26908" x="3571875" y="2446338"/>
          <p14:tracePt t="26929" x="3679825" y="2428875"/>
          <p14:tracePt t="26973" x="3795713" y="2428875"/>
          <p14:tracePt t="27013" x="3857625" y="2428875"/>
          <p14:tracePt t="27017" x="3867150" y="2428875"/>
          <p14:tracePt t="27054" x="3919538" y="2428875"/>
          <p14:tracePt t="27076" x="3938588" y="2428875"/>
          <p14:tracePt t="27098" x="3965575" y="2428875"/>
          <p14:tracePt t="27117" x="3973513" y="2428875"/>
          <p14:tracePt t="27138" x="4000500" y="2428875"/>
          <p14:tracePt t="27159" x="4017963" y="2428875"/>
          <p14:tracePt t="27179" x="4037013" y="2428875"/>
          <p14:tracePt t="27201" x="4054475" y="2428875"/>
          <p14:tracePt t="27222" x="4062413" y="2428875"/>
          <p14:tracePt t="27242" x="4071938" y="2428875"/>
          <p14:tracePt t="27264" x="4089400" y="2428875"/>
          <p14:tracePt t="27284" x="4098925" y="2428875"/>
          <p14:tracePt t="27304" x="4116388" y="2428875"/>
          <p14:tracePt t="27327" x="4125913" y="2428875"/>
          <p14:tracePt t="27348" x="4133850" y="2428875"/>
          <p14:tracePt t="27385" x="4143375" y="2419350"/>
          <p14:tracePt t="27392" x="4152900" y="2411413"/>
          <p14:tracePt t="27409" x="4152900" y="2374900"/>
          <p14:tracePt t="27429" x="4152900" y="2312988"/>
          <p14:tracePt t="27451" x="4152900" y="2286000"/>
          <p14:tracePt t="27473" x="4152900" y="2251075"/>
          <p14:tracePt t="27492" x="4152900" y="2241550"/>
          <p14:tracePt t="27513" x="4143375" y="2205038"/>
          <p14:tracePt t="27533" x="4125913" y="2179638"/>
          <p14:tracePt t="27554" x="4098925" y="2160588"/>
          <p14:tracePt t="27577" x="4071938" y="2133600"/>
          <p14:tracePt t="27597" x="4037013" y="2108200"/>
          <p14:tracePt t="27617" x="4010025" y="2108200"/>
          <p14:tracePt t="27620" x="4000500" y="2098675"/>
          <p14:tracePt t="27638" x="3983038" y="2089150"/>
          <p14:tracePt t="27658" x="3965575" y="2081213"/>
          <p14:tracePt t="27679" x="3956050" y="2071688"/>
          <p14:tracePt t="27702" x="3946525" y="2071688"/>
          <p14:tracePt t="27722" x="3919538" y="2071688"/>
          <p14:tracePt t="27742" x="3894138" y="2071688"/>
          <p14:tracePt t="27744" x="3894138" y="2081213"/>
          <p14:tracePt t="27763" x="3875088" y="2081213"/>
          <p14:tracePt t="27766" x="3875088" y="2089150"/>
          <p14:tracePt t="27784" x="3857625" y="2098675"/>
          <p14:tracePt t="27804" x="3830638" y="2108200"/>
          <p14:tracePt t="27826" x="3822700" y="2125663"/>
          <p14:tracePt t="27847" x="3803650" y="2152650"/>
          <p14:tracePt t="27869" x="3795713" y="2205038"/>
          <p14:tracePt t="27888" x="3795713" y="2232025"/>
          <p14:tracePt t="27891" x="3795713" y="2251075"/>
          <p14:tracePt t="27909" x="3795713" y="2286000"/>
          <p14:tracePt t="27929" x="3813175" y="2330450"/>
          <p14:tracePt t="27951" x="3830638" y="2357438"/>
          <p14:tracePt t="27972" x="3840163" y="2374900"/>
          <p14:tracePt t="27993" x="3848100" y="2374900"/>
          <p14:tracePt t="28013" x="3867150" y="2393950"/>
          <p14:tracePt t="28016" x="3875088" y="2393950"/>
          <p14:tracePt t="28033" x="3902075" y="2401888"/>
          <p14:tracePt t="28054" x="3938588" y="2401888"/>
          <p14:tracePt t="28076" x="3983038" y="2393950"/>
          <p14:tracePt t="28311" x="4054475" y="2393950"/>
          <p14:tracePt t="28319" x="4125913" y="2393950"/>
          <p14:tracePt t="28326" x="4197350" y="2393950"/>
          <p14:tracePt t="28347" x="4438650" y="2384425"/>
          <p14:tracePt t="28369" x="4643438" y="2384425"/>
          <p14:tracePt t="28392" x="4751388" y="2384425"/>
          <p14:tracePt t="28408" x="4795838" y="2384425"/>
          <p14:tracePt t="28430" x="4830763" y="2384425"/>
          <p14:tracePt t="28452" x="4857750" y="2384425"/>
          <p14:tracePt t="28473" x="4867275" y="2384425"/>
          <p14:tracePt t="28494" x="4875213" y="2384425"/>
          <p14:tracePt t="28707" x="4929188" y="2384425"/>
          <p14:tracePt t="28714" x="5000625" y="2384425"/>
          <p14:tracePt t="28722" x="5081588" y="2393950"/>
          <p14:tracePt t="28744" x="5259388" y="2401888"/>
          <p14:tracePt t="28767" x="5348288" y="2411413"/>
          <p14:tracePt t="28785" x="5394325" y="2411413"/>
          <p14:tracePt t="28788" x="5411788" y="2419350"/>
          <p14:tracePt t="28804" x="5429250" y="2419350"/>
          <p14:tracePt t="28826" x="5465763" y="2419350"/>
          <p14:tracePt t="28848" x="5473700" y="2419350"/>
          <p14:tracePt t="28869" x="5483225" y="2419350"/>
          <p14:tracePt t="28890" x="5491163" y="2419350"/>
          <p14:tracePt t="28908" x="5500688" y="2419350"/>
          <p14:tracePt t="28929" x="5510213" y="2419350"/>
          <p14:tracePt t="28951" x="5518150" y="2419350"/>
          <p14:tracePt t="28971" x="5537200" y="2419350"/>
          <p14:tracePt t="28994" x="5572125" y="2419350"/>
          <p14:tracePt t="29015" x="5608638" y="2419350"/>
          <p14:tracePt t="29033" x="5634038" y="2419350"/>
          <p14:tracePt t="29054" x="5680075" y="2411413"/>
          <p14:tracePt t="29078" x="5715000" y="2393950"/>
          <p14:tracePt t="29096" x="5741988" y="2393950"/>
          <p14:tracePt t="29119" x="5768975" y="2384425"/>
          <p14:tracePt t="29138" x="5786438" y="2374900"/>
          <p14:tracePt t="29141" x="5803900" y="2374900"/>
          <p14:tracePt t="29159" x="5813425" y="2366963"/>
          <p14:tracePt t="29179" x="5848350" y="2357438"/>
          <p14:tracePt t="29201" x="5875338" y="2347913"/>
          <p14:tracePt t="29221" x="5894388" y="2330450"/>
          <p14:tracePt t="29244" x="5919788" y="2312988"/>
          <p14:tracePt t="29265" x="5938838" y="2276475"/>
          <p14:tracePt t="29283" x="5938838" y="2251075"/>
          <p14:tracePt t="29304" x="5956300" y="2214563"/>
          <p14:tracePt t="29326" x="5956300" y="2187575"/>
          <p14:tracePt t="29346" x="5946775" y="2133600"/>
          <p14:tracePt t="29368" x="5919788" y="2089150"/>
          <p14:tracePt t="29390" x="5902325" y="2062163"/>
          <p14:tracePt t="29408" x="5884863" y="2044700"/>
          <p14:tracePt t="29429" x="5857875" y="2036763"/>
          <p14:tracePt t="29451" x="5840413" y="2017713"/>
          <p14:tracePt t="29471" x="5830888" y="2009775"/>
          <p14:tracePt t="29493" x="5822950" y="2009775"/>
          <p14:tracePt t="29516" x="5803900" y="2009775"/>
          <p14:tracePt t="29533" x="5786438" y="2009775"/>
          <p14:tracePt t="29555" x="5759450" y="2009775"/>
          <p14:tracePt t="29576" x="5724525" y="2009775"/>
          <p14:tracePt t="29596" x="5705475" y="2017713"/>
          <p14:tracePt t="29619" x="5680075" y="2027238"/>
          <p14:tracePt t="29638" x="5680075" y="2044700"/>
          <p14:tracePt t="29640" x="5670550" y="2044700"/>
          <p14:tracePt t="29658" x="5670550" y="2054225"/>
          <p14:tracePt t="29679" x="5653088" y="2071688"/>
          <p14:tracePt t="29701" x="5643563" y="2098675"/>
          <p14:tracePt t="29721" x="5643563" y="2143125"/>
          <p14:tracePt t="29743" x="5643563" y="2197100"/>
          <p14:tracePt t="29765" x="5653088" y="2241550"/>
          <p14:tracePt t="29783" x="5653088" y="2268538"/>
          <p14:tracePt t="29804" x="5670550" y="2303463"/>
          <p14:tracePt t="29826" x="5680075" y="2330450"/>
          <p14:tracePt t="29846" x="5705475" y="2366963"/>
          <p14:tracePt t="29868" x="5724525" y="2384425"/>
          <p14:tracePt t="29890" x="5732463" y="2393950"/>
          <p14:tracePt t="29908" x="5741988" y="2401888"/>
          <p14:tracePt t="29929" x="5751513" y="2401888"/>
          <p14:tracePt t="30045" x="5759450" y="2401888"/>
          <p14:tracePt t="30059" x="5768975" y="2401888"/>
          <p14:tracePt t="30068" x="5768975" y="2411413"/>
          <p14:tracePt t="30077" x="5768975" y="2419350"/>
          <p14:tracePt t="30096" x="5776913" y="2419350"/>
          <p14:tracePt t="30117" x="5786438" y="2419350"/>
          <p14:tracePt t="30140" x="5786438" y="2428875"/>
          <p14:tracePt t="30162" x="5795963" y="2428875"/>
          <p14:tracePt t="30184" x="5803900" y="2428875"/>
          <p14:tracePt t="30201" x="5813425" y="2428875"/>
          <p14:tracePt t="30222" x="5822950" y="2428875"/>
          <p14:tracePt t="30244" x="5830888" y="2428875"/>
          <p14:tracePt t="30266" x="5840413" y="2428875"/>
          <p14:tracePt t="30283" x="5848350" y="2428875"/>
          <p14:tracePt t="30305" x="5857875" y="2428875"/>
          <p14:tracePt t="30326" x="5867400" y="2428875"/>
          <p14:tracePt t="30346" x="5875338" y="2428875"/>
          <p14:tracePt t="30757" x="5875338" y="2482850"/>
          <p14:tracePt t="30765" x="5875338" y="2562225"/>
          <p14:tracePt t="30783" x="5830888" y="2751138"/>
          <p14:tracePt t="30786" x="5803900" y="2830513"/>
          <p14:tracePt t="30804" x="5741988" y="3017838"/>
          <p14:tracePt t="30826" x="5643563" y="3232150"/>
          <p14:tracePt t="30846" x="5518150" y="3536950"/>
          <p14:tracePt t="30867" x="5384800" y="3776663"/>
          <p14:tracePt t="30909" x="5197475" y="4170363"/>
          <p14:tracePt t="30911" x="5180013" y="4224338"/>
          <p14:tracePt t="30952" x="5081588" y="4429125"/>
          <p14:tracePt t="30956" x="5062538" y="4456113"/>
          <p14:tracePt t="30992" x="4983163" y="4598988"/>
          <p14:tracePt t="31221" x="4946650" y="4670425"/>
          <p14:tracePt t="31228" x="4884738" y="4776788"/>
          <p14:tracePt t="31242" x="4768850" y="4991100"/>
          <p14:tracePt t="31264" x="4616450" y="5276850"/>
          <p14:tracePt t="31284" x="4545013" y="5394325"/>
          <p14:tracePt t="31286" x="4518025" y="5446713"/>
          <p14:tracePt t="31304" x="4465638" y="5554663"/>
          <p14:tracePt t="31346" x="4375150" y="5724525"/>
          <p14:tracePt t="31390" x="4348163" y="5768975"/>
          <p14:tracePt t="31429" x="4340225" y="5776913"/>
          <p14:tracePt t="31451" x="4313238" y="5786438"/>
          <p14:tracePt t="31456" x="4295775" y="5786438"/>
          <p14:tracePt t="31471" x="4268788" y="5786438"/>
          <p14:tracePt t="31492" x="4205288" y="5795963"/>
          <p14:tracePt t="31514" x="4160838" y="5813425"/>
          <p14:tracePt t="31536" x="4116388" y="5840413"/>
          <p14:tracePt t="31554" x="4089400" y="5848350"/>
          <p14:tracePt t="31557" x="4081463" y="5867400"/>
          <p14:tracePt t="31577" x="4062413" y="5875338"/>
          <p14:tracePt t="31580" x="4044950" y="5875338"/>
          <p14:tracePt t="31596" x="4037013" y="5884863"/>
          <p14:tracePt t="31617" x="4027488" y="5894388"/>
          <p14:tracePt t="31639" x="4017963" y="5894388"/>
          <p14:tracePt t="40753" x="4062413" y="5884863"/>
          <p14:tracePt t="40761" x="4133850" y="5857875"/>
          <p14:tracePt t="40768" x="4205288" y="5813425"/>
          <p14:tracePt t="40784" x="4286250" y="5786438"/>
          <p14:tracePt t="40804" x="4643438" y="5643563"/>
          <p14:tracePt t="40827" x="4857750" y="5545138"/>
          <p14:tracePt t="40848" x="5027613" y="5456238"/>
          <p14:tracePt t="40888" x="5340350" y="5330825"/>
          <p14:tracePt t="40929" x="5589588" y="5232400"/>
          <p14:tracePt t="40973" x="5795963" y="5160963"/>
          <p14:tracePt t="40992" x="5840413" y="5143500"/>
          <p14:tracePt t="40995" x="5867400" y="5133975"/>
          <p14:tracePt t="41013" x="5894388" y="5116513"/>
          <p14:tracePt t="41033" x="5956300" y="5089525"/>
          <p14:tracePt t="41054" x="6018213" y="5054600"/>
          <p14:tracePt t="41077" x="6099175" y="5010150"/>
          <p14:tracePt t="41098" x="6170613" y="4965700"/>
          <p14:tracePt t="41117" x="6224588" y="4938713"/>
          <p14:tracePt t="41120" x="6251575" y="4929188"/>
          <p14:tracePt t="41138" x="6303963" y="4884738"/>
          <p14:tracePt t="41158" x="6375400" y="4830763"/>
          <p14:tracePt t="41179" x="6438900" y="4768850"/>
          <p14:tracePt t="41201" x="6491288" y="4732338"/>
          <p14:tracePt t="41223" x="6537325" y="4697413"/>
          <p14:tracePt t="41242" x="6545263" y="4687888"/>
          <p14:tracePt t="41263" x="6562725" y="4679950"/>
          <p14:tracePt t="41266" x="6562725" y="4670425"/>
          <p14:tracePt t="41283" x="6572250" y="4670425"/>
          <p14:tracePt t="41305" x="6581775" y="4670425"/>
          <p14:tracePt t="41348" x="6581775" y="4660900"/>
          <p14:tracePt t="41370" x="6581775" y="4652963"/>
          <p14:tracePt t="41377" x="6581775" y="4643438"/>
          <p14:tracePt t="41388" x="6581775" y="4633913"/>
          <p14:tracePt t="41409" x="6581775" y="4608513"/>
          <p14:tracePt t="41429" x="6581775" y="4581525"/>
          <p14:tracePt t="41451" x="6581775" y="4562475"/>
          <p14:tracePt t="41472" x="6562725" y="4545013"/>
          <p14:tracePt t="41492" x="6537325" y="4518025"/>
          <p14:tracePt t="41494" x="6518275" y="4510088"/>
          <p14:tracePt t="41513" x="6473825" y="4491038"/>
          <p14:tracePt t="41517" x="6456363" y="4491038"/>
          <p14:tracePt t="41533" x="6419850" y="4483100"/>
          <p14:tracePt t="41554" x="6313488" y="4473575"/>
          <p14:tracePt t="41577" x="6232525" y="4473575"/>
          <p14:tracePt t="41597" x="6197600" y="4465638"/>
          <p14:tracePt t="41617" x="6180138" y="4465638"/>
          <p14:tracePt t="41638" x="6153150" y="4465638"/>
          <p14:tracePt t="41659" x="6143625" y="4465638"/>
          <p14:tracePt t="41679" x="6134100" y="4465638"/>
          <p14:tracePt t="41702" x="6126163" y="4465638"/>
          <p14:tracePt t="41722" x="6108700" y="4473575"/>
          <p14:tracePt t="41742" x="6089650" y="4483100"/>
          <p14:tracePt t="41744" x="6081713" y="4491038"/>
          <p14:tracePt t="41763" x="6072188" y="4510088"/>
          <p14:tracePt t="41767" x="6062663" y="4510088"/>
          <p14:tracePt t="41783" x="6045200" y="4527550"/>
          <p14:tracePt t="41805" x="6027738" y="4554538"/>
          <p14:tracePt t="41827" x="6018213" y="4581525"/>
          <p14:tracePt t="41848" x="6018213" y="4598988"/>
          <p14:tracePt t="41868" x="6018213" y="4625975"/>
          <p14:tracePt t="41888" x="6027738" y="4643438"/>
          <p14:tracePt t="41909" x="6037263" y="4652963"/>
          <p14:tracePt t="41929" x="6045200" y="4670425"/>
          <p14:tracePt t="41951" x="6054725" y="4679950"/>
          <p14:tracePt t="41973" x="6072188" y="4687888"/>
          <p14:tracePt t="41992" x="6089650" y="4687888"/>
          <p14:tracePt t="41994" x="6099175" y="4687888"/>
          <p14:tracePt t="42013" x="6116638" y="4687888"/>
          <p14:tracePt t="42034" x="6143625" y="4687888"/>
          <p14:tracePt t="42054" x="6153150" y="4687888"/>
          <p14:tracePt t="42077" x="6170613" y="4687888"/>
          <p14:tracePt t="42097" x="6188075" y="4687888"/>
          <p14:tracePt t="42117" x="6197600" y="4687888"/>
          <p14:tracePt t="42138" x="6205538" y="4687888"/>
          <p14:tracePt t="42159" x="6215063" y="4687888"/>
          <p14:tracePt t="42237" x="6224588" y="4687888"/>
          <p14:tracePt t="42524" x="6215063" y="4714875"/>
          <p14:tracePt t="42531" x="6188075" y="4776788"/>
          <p14:tracePt t="42539" x="6161088" y="4848225"/>
          <p14:tracePt t="42554" x="6108700" y="4929188"/>
          <p14:tracePt t="42576" x="6018213" y="5045075"/>
          <p14:tracePt t="42597" x="5929313" y="5143500"/>
          <p14:tracePt t="42619" x="5822950" y="5224463"/>
          <p14:tracePt t="42660" x="5562600" y="5375275"/>
          <p14:tracePt t="42663" x="5510213" y="5402263"/>
          <p14:tracePt t="42701" x="5303838" y="5518150"/>
          <p14:tracePt t="42742" x="5099050" y="5616575"/>
          <p14:tracePt t="42745" x="5072063" y="5626100"/>
          <p14:tracePt t="42764" x="5018088" y="5653088"/>
          <p14:tracePt t="42783" x="4965700" y="5680075"/>
          <p14:tracePt t="42804" x="4919663" y="5705475"/>
          <p14:tracePt t="42826" x="4884738" y="5724525"/>
          <p14:tracePt t="42847" x="4848225" y="5724525"/>
          <p14:tracePt t="42869" x="4822825" y="5724525"/>
          <p14:tracePt t="42889" x="4803775" y="5724525"/>
          <p14:tracePt t="42891" x="4795838" y="5724525"/>
          <p14:tracePt t="42909" x="4776788" y="5724525"/>
        </p14:tracePtLst>
      </p14:laserTraceLst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Content Placeholder 1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pPr marL="365125" indent="-255588" algn="l" rtl="0" eaLnBrk="1" hangingPunct="1">
              <a:lnSpc>
                <a:spcPct val="90000"/>
              </a:lnSpc>
            </a:pPr>
            <a:r>
              <a:rPr lang="en-US" altLang="ar-SA" sz="2500" dirty="0" smtClean="0"/>
              <a:t>No matter what you are measuring, a Z-score of more than +5 or less than </a:t>
            </a:r>
            <a:r>
              <a:rPr lang="en-US" altLang="ar-SA" sz="2500" dirty="0" smtClean="0">
                <a:latin typeface="Arial" panose="020B0604020202020204" pitchFamily="34" charset="0"/>
              </a:rPr>
              <a:t>–</a:t>
            </a:r>
            <a:r>
              <a:rPr lang="en-US" altLang="ar-SA" sz="2500" dirty="0" smtClean="0"/>
              <a:t> 5 would indicate a very, very unusual score.</a:t>
            </a:r>
          </a:p>
          <a:p>
            <a:pPr marL="365125" indent="-255588" algn="l" rtl="0" eaLnBrk="1" hangingPunct="1">
              <a:lnSpc>
                <a:spcPct val="90000"/>
              </a:lnSpc>
            </a:pPr>
            <a:r>
              <a:rPr lang="en-US" altLang="ar-SA" sz="2500" dirty="0" smtClean="0"/>
              <a:t>For standardized data, if it is normally distributed, 95% of the data will be between ±2 standard deviations about the mean.</a:t>
            </a:r>
          </a:p>
          <a:p>
            <a:pPr marL="365125" indent="-255588" algn="l" rtl="0" eaLnBrk="1" hangingPunct="1">
              <a:lnSpc>
                <a:spcPct val="90000"/>
              </a:lnSpc>
            </a:pPr>
            <a:r>
              <a:rPr lang="en-US" altLang="ar-SA" sz="2500" dirty="0" smtClean="0"/>
              <a:t>If the data follows a normal distribution,</a:t>
            </a:r>
          </a:p>
          <a:p>
            <a:pPr marL="109537" indent="0" algn="l" rtl="0" eaLnBrk="1" hangingPunct="1">
              <a:lnSpc>
                <a:spcPct val="90000"/>
              </a:lnSpc>
              <a:buNone/>
            </a:pPr>
            <a:r>
              <a:rPr lang="en-US" altLang="ar-SA" sz="2500" dirty="0" smtClean="0"/>
              <a:t> </a:t>
            </a:r>
          </a:p>
          <a:p>
            <a:pPr marL="620713" lvl="1" indent="-228600" algn="l" rtl="0" eaLnBrk="1" hangingPunct="1">
              <a:lnSpc>
                <a:spcPct val="90000"/>
              </a:lnSpc>
            </a:pPr>
            <a:r>
              <a:rPr lang="en-US" altLang="ar-SA" sz="2100" b="1" dirty="0" smtClean="0"/>
              <a:t>95% of the data will be between -1.96 and +1.96. </a:t>
            </a:r>
          </a:p>
          <a:p>
            <a:pPr marL="620713" lvl="1" indent="-228600" algn="l" rtl="0" eaLnBrk="1" hangingPunct="1">
              <a:lnSpc>
                <a:spcPct val="90000"/>
              </a:lnSpc>
            </a:pPr>
            <a:r>
              <a:rPr lang="en-US" altLang="ar-SA" sz="2100" b="1" dirty="0" smtClean="0"/>
              <a:t>99.7% of the data will fall between -3 and +3. </a:t>
            </a:r>
          </a:p>
          <a:p>
            <a:pPr marL="620713" lvl="1" indent="-228600" algn="l" rtl="0" eaLnBrk="1" hangingPunct="1">
              <a:lnSpc>
                <a:spcPct val="90000"/>
              </a:lnSpc>
            </a:pPr>
            <a:r>
              <a:rPr lang="en-US" altLang="ar-SA" sz="2100" b="1" dirty="0" smtClean="0"/>
              <a:t>99.99% of the data will fall between -4 and +4.</a:t>
            </a:r>
          </a:p>
        </p:txBody>
      </p:sp>
      <p:sp>
        <p:nvSpPr>
          <p:cNvPr id="107523" name="Slide Number Placeholder 3"/>
          <p:cNvSpPr txBox="1">
            <a:spLocks noGrp="1"/>
          </p:cNvSpPr>
          <p:nvPr/>
        </p:nvSpPr>
        <p:spPr bwMode="auto">
          <a:xfrm>
            <a:off x="8647113" y="6408738"/>
            <a:ext cx="36671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SzTx/>
              <a:buFontTx/>
              <a:buNone/>
            </a:pPr>
            <a:fld id="{877EB8F2-E160-46B6-8827-3CAA23CEDD72}" type="slidenum">
              <a:rPr lang="ar-SA" altLang="ar-SA" sz="1000">
                <a:latin typeface="Lucida Sans Unicode" panose="020B0602030504020204" pitchFamily="34" charset="0"/>
              </a:rPr>
              <a:pPr rtl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US" altLang="ar-SA" sz="1000">
              <a:latin typeface="Lucida Sans Unicode" panose="020B060203050402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extLst/>
        </p:spPr>
        <p:txBody>
          <a:bodyPr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rtl="0" eaLnBrk="1" fontAlgn="auto" hangingPunct="1">
              <a:spcAft>
                <a:spcPts val="0"/>
              </a:spcAft>
              <a:defRPr/>
            </a:pPr>
            <a:r>
              <a:rPr lang="en-US" sz="32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Standardizing Data:  Z-Scores 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409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800"/>
    </mc:Choice>
    <mc:Fallback>
      <p:transition spd="slow" advTm="89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320" x="4759325" y="5715000"/>
          <p14:tracePt t="3328" x="4724400" y="5705475"/>
          <p14:tracePt t="3347" x="4643438" y="5670550"/>
          <p14:tracePt t="3349" x="4581525" y="5653088"/>
          <p14:tracePt t="3368" x="4465638" y="5616575"/>
          <p14:tracePt t="3389" x="4251325" y="5562600"/>
          <p14:tracePt t="3410" x="4017963" y="5465763"/>
          <p14:tracePt t="3430" x="3830638" y="5384800"/>
          <p14:tracePt t="3475" x="3581400" y="5224463"/>
          <p14:tracePt t="3513" x="3455988" y="5089525"/>
          <p14:tracePt t="3556" x="3367088" y="4991100"/>
          <p14:tracePt t="3577" x="3330575" y="4956175"/>
          <p14:tracePt t="3600" x="3286125" y="4911725"/>
          <p14:tracePt t="3618" x="3259138" y="4894263"/>
          <p14:tracePt t="3621" x="3251200" y="4875213"/>
          <p14:tracePt t="3638" x="3224213" y="4848225"/>
          <p14:tracePt t="3660" x="3187700" y="4795838"/>
          <p14:tracePt t="3666" x="3170238" y="4776788"/>
          <p14:tracePt t="3681" x="3143250" y="4741863"/>
          <p14:tracePt t="3703" x="3116263" y="4687888"/>
          <p14:tracePt t="3726" x="3116263" y="4679950"/>
          <p14:tracePt t="4137" x="3098800" y="4660900"/>
          <p14:tracePt t="4144" x="3089275" y="4652963"/>
          <p14:tracePt t="4160" x="3054350" y="4608513"/>
          <p14:tracePt t="4180" x="3000375" y="4545013"/>
          <p14:tracePt t="4181" x="2973388" y="4518025"/>
          <p14:tracePt t="4202" x="2911475" y="4429125"/>
          <p14:tracePt t="4224" x="2822575" y="4340225"/>
          <p14:tracePt t="4243" x="2768600" y="4276725"/>
          <p14:tracePt t="4284" x="2670175" y="4152900"/>
          <p14:tracePt t="4327" x="2625725" y="4089400"/>
          <p14:tracePt t="4367" x="2616200" y="4062413"/>
          <p14:tracePt t="4388" x="2608263" y="4062413"/>
          <p14:tracePt t="6298" x="2544763" y="4062413"/>
          <p14:tracePt t="6305" x="2473325" y="4071938"/>
          <p14:tracePt t="6313" x="2401888" y="4081463"/>
          <p14:tracePt t="6327" x="2339975" y="4098925"/>
          <p14:tracePt t="6350" x="2036763" y="4205288"/>
          <p14:tracePt t="6368" x="1901825" y="4276725"/>
          <p14:tracePt t="6370" x="1822450" y="4322763"/>
          <p14:tracePt t="6389" x="1687513" y="4419600"/>
          <p14:tracePt t="6430" x="1339850" y="4660900"/>
          <p14:tracePt t="6474" x="1204913" y="4751388"/>
          <p14:tracePt t="7004" x="1204913" y="4741863"/>
          <p14:tracePt t="7012" x="1204913" y="4732338"/>
          <p14:tracePt t="7022" x="1204913" y="4724400"/>
          <p14:tracePt t="7034" x="1204913" y="4705350"/>
          <p14:tracePt t="7055" x="1204913" y="4670425"/>
          <p14:tracePt t="7077" x="1204913" y="4652963"/>
          <p14:tracePt t="7099" x="1204913" y="4633913"/>
          <p14:tracePt t="7138" x="1204913" y="4616450"/>
          <p14:tracePt t="7180" x="1223963" y="4589463"/>
          <p14:tracePt t="7223" x="1231900" y="4572000"/>
          <p14:tracePt t="7243" x="1231900" y="4562475"/>
          <p14:tracePt t="7264" x="1241425" y="4562475"/>
          <p14:tracePt t="7286" x="1250950" y="4554538"/>
          <p14:tracePt t="7305" x="1258888" y="4545013"/>
          <p14:tracePt t="7349" x="1268413" y="4545013"/>
          <p14:tracePt t="7452" x="1276350" y="4545013"/>
          <p14:tracePt t="7460" x="1285875" y="4545013"/>
          <p14:tracePt t="7475" x="1295400" y="4537075"/>
          <p14:tracePt t="7493" x="1303338" y="4527550"/>
          <p14:tracePt t="7496" x="1312863" y="4527550"/>
          <p14:tracePt t="7513" x="1330325" y="4518025"/>
          <p14:tracePt t="7536" x="1347788" y="4510088"/>
          <p14:tracePt t="7555" x="1366838" y="4500563"/>
          <p14:tracePt t="7576" x="1384300" y="4500563"/>
          <p14:tracePt t="7600" x="1393825" y="4500563"/>
          <p14:tracePt t="7618" x="1411288" y="4500563"/>
          <p14:tracePt t="7639" x="1419225" y="4500563"/>
          <p14:tracePt t="7661" x="1428750" y="4500563"/>
          <p14:tracePt t="7680" x="1438275" y="4500563"/>
          <p14:tracePt t="7701" x="1446213" y="4500563"/>
          <p14:tracePt t="7724" x="1455738" y="4500563"/>
          <p14:tracePt t="8715" x="1465263" y="4491038"/>
          <p14:tracePt t="8722" x="1465263" y="4483100"/>
          <p14:tracePt t="8729" x="1473200" y="4483100"/>
          <p14:tracePt t="8745" x="1473200" y="4473575"/>
          <p14:tracePt t="8763" x="1482725" y="4473575"/>
          <p14:tracePt t="8784" x="1509713" y="4465638"/>
          <p14:tracePt t="8825" x="1527175" y="4465638"/>
          <p14:tracePt t="8867" x="1544638" y="4456113"/>
          <p14:tracePt t="8909" x="1554163" y="4456113"/>
          <p14:tracePt t="10157" x="1554163" y="4446588"/>
          <p14:tracePt t="10275" x="1554163" y="4438650"/>
          <p14:tracePt t="12459" x="1562100" y="4438650"/>
          <p14:tracePt t="12468" x="1571625" y="4438650"/>
          <p14:tracePt t="12479" x="1571625" y="4446588"/>
          <p14:tracePt t="12494" x="1589088" y="4456113"/>
          <p14:tracePt t="12514" x="1598613" y="4456113"/>
          <p14:tracePt t="12535" x="1608138" y="4465638"/>
          <p14:tracePt t="12538" x="1616075" y="4473575"/>
          <p14:tracePt t="12555" x="1625600" y="4483100"/>
          <p14:tracePt t="12597" x="1652588" y="4518025"/>
          <p14:tracePt t="12638" x="1670050" y="4537075"/>
          <p14:tracePt t="12680" x="1679575" y="4562475"/>
          <p14:tracePt t="12701" x="1687513" y="4572000"/>
          <p14:tracePt t="12722" x="1687513" y="4589463"/>
          <p14:tracePt t="12745" x="1687513" y="4598988"/>
          <p14:tracePt t="12767" x="1687513" y="4608513"/>
          <p14:tracePt t="12804" x="1687513" y="4616450"/>
          <p14:tracePt t="12811" x="1687513" y="4625975"/>
          <p14:tracePt t="12826" x="1704975" y="4625975"/>
          <p14:tracePt t="12847" x="1714500" y="4652963"/>
          <p14:tracePt t="12869" x="1714500" y="4670425"/>
          <p14:tracePt t="12890" x="1724025" y="4687888"/>
          <p14:tracePt t="12910" x="1731963" y="4705350"/>
          <p14:tracePt t="12930" x="1741488" y="4714875"/>
          <p14:tracePt t="12951" x="1751013" y="4732338"/>
          <p14:tracePt t="12973" x="1758950" y="4751388"/>
          <p14:tracePt t="12993" x="1758950" y="4759325"/>
          <p14:tracePt t="13017" x="1758950" y="4768850"/>
          <p14:tracePt t="13038" x="1758950" y="4776788"/>
          <p14:tracePt t="13055" x="1768475" y="4776788"/>
          <p14:tracePt t="13076" x="1768475" y="4786313"/>
          <p14:tracePt t="13098" x="1776413" y="4795838"/>
          <p14:tracePt t="13171" x="1776413" y="4803775"/>
          <p14:tracePt t="13180" x="1776413" y="4813300"/>
          <p14:tracePt t="13201" x="1785938" y="4813300"/>
          <p14:tracePt t="13238" x="1785938" y="4822825"/>
          <p14:tracePt t="13252" x="1795463" y="4822825"/>
          <p14:tracePt t="13288" x="1795463" y="4830763"/>
          <p14:tracePt t="13303" x="1803400" y="4830763"/>
          <p14:tracePt t="13312" x="1803400" y="4840288"/>
          <p14:tracePt t="13399" x="1803400" y="4848225"/>
          <p14:tracePt t="13487" x="1803400" y="4857750"/>
          <p14:tracePt t="13509" x="1803400" y="4867275"/>
          <p14:tracePt t="13523" x="1803400" y="4884738"/>
          <p14:tracePt t="13538" x="1803400" y="4894263"/>
          <p14:tracePt t="13555" x="1803400" y="4902200"/>
          <p14:tracePt t="13576" x="1803400" y="4911725"/>
          <p14:tracePt t="13597" x="1803400" y="4919663"/>
          <p14:tracePt t="13619" x="1803400" y="4929188"/>
          <p14:tracePt t="13641" x="1803400" y="4938713"/>
          <p14:tracePt t="13660" x="1795463" y="4938713"/>
          <p14:tracePt t="13665" x="1795463" y="4946650"/>
          <p14:tracePt t="13680" x="1785938" y="4946650"/>
          <p14:tracePt t="13707" x="1785938" y="4956175"/>
          <p14:tracePt t="13723" x="1776413" y="4956175"/>
          <p14:tracePt t="13744" x="1768475" y="4965700"/>
          <p14:tracePt t="13789" x="1758950" y="4965700"/>
          <p14:tracePt t="15633" x="1751013" y="4965700"/>
          <p14:tracePt t="15640" x="1741488" y="4973638"/>
          <p14:tracePt t="15663" x="1704975" y="4991100"/>
          <p14:tracePt t="15681" x="1679575" y="5010150"/>
          <p14:tracePt t="15684" x="1660525" y="5010150"/>
          <p14:tracePt t="15701" x="1643063" y="5027613"/>
          <p14:tracePt t="15723" x="1608138" y="5037138"/>
          <p14:tracePt t="15743" x="1554163" y="5054600"/>
          <p14:tracePt t="15787" x="1465263" y="5062538"/>
          <p14:tracePt t="15826" x="1411288" y="5062538"/>
          <p14:tracePt t="15868" x="1339850" y="5062538"/>
          <p14:tracePt t="15890" x="1312863" y="5045075"/>
          <p14:tracePt t="15912" x="1285875" y="5037138"/>
          <p14:tracePt t="15930" x="1276350" y="5027613"/>
          <p14:tracePt t="15951" x="1250950" y="5018088"/>
          <p14:tracePt t="15972" x="1231900" y="5000625"/>
          <p14:tracePt t="15993" x="1204913" y="4991100"/>
          <p14:tracePt t="16014" x="1187450" y="4983163"/>
          <p14:tracePt t="16038" x="1160463" y="4965700"/>
          <p14:tracePt t="16055" x="1143000" y="4946650"/>
          <p14:tracePt t="16076" x="1116013" y="4938713"/>
          <p14:tracePt t="16097" x="1098550" y="4919663"/>
          <p14:tracePt t="16118" x="1089025" y="4911725"/>
          <p14:tracePt t="16140" x="1071563" y="4902200"/>
          <p14:tracePt t="16164" x="1062038" y="4902200"/>
          <p14:tracePt t="16180" x="1062038" y="4894263"/>
          <p14:tracePt t="16201" x="1062038" y="4884738"/>
          <p14:tracePt t="16223" x="1054100" y="4884738"/>
          <p14:tracePt t="16251" x="1054100" y="4875213"/>
          <p14:tracePt t="16295" x="1054100" y="4867275"/>
          <p14:tracePt t="16353" x="1054100" y="4857750"/>
          <p14:tracePt t="16375" x="1054100" y="4848225"/>
          <p14:tracePt t="16386" x="1054100" y="4840288"/>
          <p14:tracePt t="16405" x="1062038" y="4830763"/>
          <p14:tracePt t="16419" x="1071563" y="4830763"/>
          <p14:tracePt t="16430" x="1081088" y="4822825"/>
          <p14:tracePt t="16451" x="1116013" y="4795838"/>
          <p14:tracePt t="16472" x="1152525" y="4776788"/>
          <p14:tracePt t="16492" x="1169988" y="4759325"/>
          <p14:tracePt t="16515" x="1196975" y="4751388"/>
          <p14:tracePt t="16537" x="1214438" y="4741863"/>
          <p14:tracePt t="16555" x="1231900" y="4741863"/>
          <p14:tracePt t="16558" x="1241425" y="4732338"/>
          <p14:tracePt t="16576" x="1258888" y="4724400"/>
          <p14:tracePt t="16598" x="1276350" y="4724400"/>
          <p14:tracePt t="16618" x="1303338" y="4724400"/>
          <p14:tracePt t="16640" x="1322388" y="4724400"/>
          <p14:tracePt t="16662" x="1339850" y="4724400"/>
          <p14:tracePt t="16680" x="1366838" y="4714875"/>
          <p14:tracePt t="16684" x="1374775" y="4714875"/>
          <p14:tracePt t="16701" x="1401763" y="4705350"/>
          <p14:tracePt t="16723" x="1428750" y="4697413"/>
          <p14:tracePt t="16742" x="1455738" y="4687888"/>
          <p14:tracePt t="16764" x="1490663" y="4679950"/>
          <p14:tracePt t="16787" x="1509713" y="4660900"/>
          <p14:tracePt t="16806" x="1527175" y="4660900"/>
          <p14:tracePt t="16808" x="1536700" y="4660900"/>
          <p14:tracePt t="16826" x="1544638" y="4652963"/>
          <p14:tracePt t="16848" x="1562100" y="4652963"/>
          <p14:tracePt t="16868" x="1589088" y="4652963"/>
          <p14:tracePt t="16890" x="1608138" y="4652963"/>
          <p14:tracePt t="16912" x="1643063" y="4652963"/>
          <p14:tracePt t="16933" x="1679575" y="4652963"/>
          <p14:tracePt t="16952" x="1697038" y="4652963"/>
          <p14:tracePt t="16973" x="1731963" y="4652963"/>
          <p14:tracePt t="16994" x="1768475" y="4660900"/>
          <p14:tracePt t="17015" x="1803400" y="4679950"/>
          <p14:tracePt t="17038" x="1839913" y="4687888"/>
          <p14:tracePt t="17055" x="1857375" y="4697413"/>
          <p14:tracePt t="17058" x="1866900" y="4697413"/>
          <p14:tracePt t="17076" x="1874838" y="4705350"/>
          <p14:tracePt t="17098" x="1893888" y="4714875"/>
          <p14:tracePt t="17118" x="1919288" y="4741863"/>
          <p14:tracePt t="17140" x="1938338" y="4759325"/>
          <p14:tracePt t="17162" x="1955800" y="4776788"/>
          <p14:tracePt t="17180" x="1965325" y="4795838"/>
          <p14:tracePt t="17183" x="1965325" y="4803775"/>
          <p14:tracePt t="17201" x="1973263" y="4813300"/>
          <p14:tracePt t="17222" x="1982788" y="4830763"/>
          <p14:tracePt t="17243" x="1982788" y="4857750"/>
          <p14:tracePt t="17265" x="1982788" y="4867275"/>
          <p14:tracePt t="17287" x="1982788" y="4875213"/>
          <p14:tracePt t="17309" x="1982788" y="4894263"/>
          <p14:tracePt t="17326" x="1982788" y="4911725"/>
          <p14:tracePt t="17347" x="1982788" y="4929188"/>
          <p14:tracePt t="17367" x="1965325" y="4938713"/>
          <p14:tracePt t="17389" x="1928813" y="4965700"/>
          <p14:tracePt t="17412" x="1884363" y="4973638"/>
          <p14:tracePt t="17430" x="1847850" y="4983163"/>
          <p14:tracePt t="17434" x="1839913" y="4991100"/>
          <p14:tracePt t="17451" x="1803400" y="4991100"/>
          <p14:tracePt t="17473" x="1751013" y="5010150"/>
          <p14:tracePt t="17492" x="1714500" y="5010150"/>
          <p14:tracePt t="17514" x="1679575" y="5010150"/>
          <p14:tracePt t="17537" x="1643063" y="5010150"/>
          <p14:tracePt t="17555" x="1625600" y="5010150"/>
          <p14:tracePt t="17576" x="1598613" y="5010150"/>
          <p14:tracePt t="17597" x="1562100" y="5000625"/>
          <p14:tracePt t="17617" x="1509713" y="4983163"/>
          <p14:tracePt t="17639" x="1465263" y="4983163"/>
          <p14:tracePt t="17663" x="1419225" y="4973638"/>
          <p14:tracePt t="17680" x="1393825" y="4965700"/>
          <p14:tracePt t="17683" x="1384300" y="4965700"/>
          <p14:tracePt t="17701" x="1357313" y="4965700"/>
          <p14:tracePt t="17723" x="1330325" y="4956175"/>
          <p14:tracePt t="17742" x="1295400" y="4946650"/>
          <p14:tracePt t="17764" x="1250950" y="4938713"/>
          <p14:tracePt t="17787" x="1214438" y="4919663"/>
          <p14:tracePt t="17805" x="1187450" y="4919663"/>
          <p14:tracePt t="17808" x="1179513" y="4911725"/>
          <p14:tracePt t="17826" x="1152525" y="4902200"/>
          <p14:tracePt t="17848" x="1125538" y="4894263"/>
          <p14:tracePt t="17853" x="1116013" y="4894263"/>
          <p14:tracePt t="17868" x="1098550" y="4884738"/>
          <p14:tracePt t="17889" x="1071563" y="4875213"/>
          <p14:tracePt t="17912" x="1054100" y="4867275"/>
          <p14:tracePt t="17930" x="1044575" y="4867275"/>
          <p14:tracePt t="17951" x="1036638" y="4857750"/>
          <p14:tracePt t="17999" x="1036638" y="4848225"/>
          <p14:tracePt t="18014" x="1036638" y="4840288"/>
          <p14:tracePt t="18037" x="1036638" y="4830763"/>
          <p14:tracePt t="18059" x="1044575" y="4813300"/>
          <p14:tracePt t="18073" x="1044575" y="4803775"/>
          <p14:tracePt t="18080" x="1054100" y="4803775"/>
          <p14:tracePt t="18097" x="1071563" y="4786313"/>
          <p14:tracePt t="18118" x="1089025" y="4768850"/>
          <p14:tracePt t="18139" x="1125538" y="4741863"/>
          <p14:tracePt t="18162" x="1179513" y="4714875"/>
          <p14:tracePt t="18180" x="1223963" y="4697413"/>
          <p14:tracePt t="18183" x="1241425" y="4687888"/>
          <p14:tracePt t="18201" x="1285875" y="4679950"/>
          <p14:tracePt t="18222" x="1347788" y="4670425"/>
          <p14:tracePt t="18243" x="1393825" y="4670425"/>
          <p14:tracePt t="18264" x="1446213" y="4670425"/>
          <p14:tracePt t="18288" x="1482725" y="4670425"/>
          <p14:tracePt t="18305" x="1509713" y="4670425"/>
          <p14:tracePt t="18308" x="1517650" y="4670425"/>
          <p14:tracePt t="18326" x="1544638" y="4670425"/>
          <p14:tracePt t="18347" x="1562100" y="4679950"/>
          <p14:tracePt t="18368" x="1589088" y="4687888"/>
          <p14:tracePt t="18389" x="1608138" y="4687888"/>
          <p14:tracePt t="18411" x="1625600" y="4697413"/>
          <p14:tracePt t="18430" x="1643063" y="4697413"/>
          <p14:tracePt t="18451" x="1670050" y="4705350"/>
          <p14:tracePt t="18472" x="1704975" y="4705350"/>
          <p14:tracePt t="18492" x="1741488" y="4714875"/>
          <p14:tracePt t="18514" x="1768475" y="4724400"/>
          <p14:tracePt t="18538" x="1785938" y="4741863"/>
          <p14:tracePt t="18556" x="1795463" y="4741863"/>
          <p14:tracePt t="18577" x="1822450" y="4751388"/>
          <p14:tracePt t="18597" x="1830388" y="4751388"/>
          <p14:tracePt t="18617" x="1839913" y="4768850"/>
          <p14:tracePt t="18639" x="1857375" y="4776788"/>
          <p14:tracePt t="18662" x="1866900" y="4786313"/>
          <p14:tracePt t="18683" x="1884363" y="4786313"/>
          <p14:tracePt t="18701" x="1884363" y="4803775"/>
          <p14:tracePt t="18722" x="1893888" y="4803775"/>
          <p14:tracePt t="18743" x="1901825" y="4813300"/>
          <p14:tracePt t="18763" x="1919288" y="4822825"/>
          <p14:tracePt t="18788" x="1919288" y="4830763"/>
          <p14:tracePt t="18805" x="1919288" y="4840288"/>
          <p14:tracePt t="18826" x="1919288" y="4848225"/>
          <p14:tracePt t="18847" x="1919288" y="4857750"/>
          <p14:tracePt t="18868" x="1911350" y="4884738"/>
          <p14:tracePt t="18889" x="1901825" y="4902200"/>
          <p14:tracePt t="18911" x="1901825" y="4911725"/>
          <p14:tracePt t="18932" x="1893888" y="4919663"/>
          <p14:tracePt t="18951" x="1884363" y="4938713"/>
          <p14:tracePt t="18972" x="1866900" y="4946650"/>
          <p14:tracePt t="18993" x="1830388" y="4956175"/>
          <p14:tracePt t="19013" x="1803400" y="4965700"/>
          <p14:tracePt t="19037" x="1785938" y="4983163"/>
          <p14:tracePt t="19057" x="1776413" y="4983163"/>
          <p14:tracePt t="19076" x="1768475" y="4983163"/>
          <p14:tracePt t="19098" x="1751013" y="4983163"/>
          <p14:tracePt t="19118" x="1724025" y="4991100"/>
          <p14:tracePt t="19139" x="1687513" y="4991100"/>
          <p14:tracePt t="19161" x="1660525" y="5000625"/>
          <p14:tracePt t="19182" x="1643063" y="5000625"/>
          <p14:tracePt t="19201" x="1625600" y="5000625"/>
          <p14:tracePt t="19222" x="1616075" y="5000625"/>
          <p14:tracePt t="19243" x="1589088" y="5000625"/>
          <p14:tracePt t="19263" x="1554163" y="5000625"/>
          <p14:tracePt t="19286" x="1500188" y="5000625"/>
          <p14:tracePt t="19307" x="1455738" y="5000625"/>
          <p14:tracePt t="19326" x="1419225" y="5000625"/>
          <p14:tracePt t="19329" x="1401763" y="5000625"/>
          <p14:tracePt t="19347" x="1374775" y="5000625"/>
          <p14:tracePt t="19368" x="1339850" y="5000625"/>
          <p14:tracePt t="19388" x="1303338" y="5000625"/>
          <p14:tracePt t="19411" x="1276350" y="5000625"/>
          <p14:tracePt t="19432" x="1250950" y="4991100"/>
          <p14:tracePt t="19451" x="1241425" y="4991100"/>
          <p14:tracePt t="19472" x="1214438" y="4983163"/>
          <p14:tracePt t="19493" x="1196975" y="4965700"/>
          <p14:tracePt t="19513" x="1169988" y="4956175"/>
          <p14:tracePt t="19535" x="1143000" y="4956175"/>
          <p14:tracePt t="19557" x="1125538" y="4946650"/>
          <p14:tracePt t="19576" x="1108075" y="4938713"/>
          <p14:tracePt t="19578" x="1108075" y="4929188"/>
          <p14:tracePt t="19597" x="1098550" y="4929188"/>
          <p14:tracePt t="19618" x="1081088" y="4919663"/>
          <p14:tracePt t="19639" x="1071563" y="4919663"/>
          <p14:tracePt t="19662" x="1062038" y="4911725"/>
          <p14:tracePt t="19682" x="1054100" y="4894263"/>
          <p14:tracePt t="19701" x="1044575" y="4884738"/>
          <p14:tracePt t="19723" x="1036638" y="4875213"/>
          <p14:tracePt t="19743" x="1036638" y="4867275"/>
          <p14:tracePt t="19815" x="1036638" y="4857750"/>
          <p14:tracePt t="19844" x="1036638" y="4848225"/>
          <p14:tracePt t="19918" x="1036638" y="4840288"/>
          <p14:tracePt t="19970" x="1036638" y="4830763"/>
          <p14:tracePt t="19980" x="1036638" y="4822825"/>
          <p14:tracePt t="19999" x="1044575" y="4813300"/>
          <p14:tracePt t="20013" x="1062038" y="4813300"/>
          <p14:tracePt t="20036" x="1081088" y="4786313"/>
          <p14:tracePt t="20057" x="1108075" y="4768850"/>
          <p14:tracePt t="20076" x="1125538" y="4768850"/>
          <p14:tracePt t="20079" x="1125538" y="4759325"/>
          <p14:tracePt t="20098" x="1143000" y="4759325"/>
          <p14:tracePt t="20100" x="1152525" y="4751388"/>
          <p14:tracePt t="20118" x="1160463" y="4751388"/>
          <p14:tracePt t="20138" x="1179513" y="4732338"/>
          <p14:tracePt t="20161" x="1204913" y="4724400"/>
          <p14:tracePt t="20181" x="1214438" y="4724400"/>
          <p14:tracePt t="20201" x="1223963" y="4724400"/>
          <p14:tracePt t="20222" x="1250950" y="4714875"/>
          <p14:tracePt t="20243" x="1268413" y="4714875"/>
          <p14:tracePt t="20263" x="1285875" y="4705350"/>
          <p14:tracePt t="20286" x="1312863" y="4705350"/>
          <p14:tracePt t="20307" x="1339850" y="4705350"/>
          <p14:tracePt t="20326" x="1366838" y="4705350"/>
          <p14:tracePt t="20329" x="1374775" y="4705350"/>
          <p14:tracePt t="20347" x="1401763" y="4705350"/>
          <p14:tracePt t="20351" x="1419225" y="4705350"/>
          <p14:tracePt t="20368" x="1446213" y="4705350"/>
          <p14:tracePt t="20388" x="1482725" y="4705350"/>
          <p14:tracePt t="20410" x="1509713" y="4705350"/>
          <p14:tracePt t="20432" x="1536700" y="4705350"/>
          <p14:tracePt t="20451" x="1544638" y="4705350"/>
          <p14:tracePt t="20473" x="1581150" y="4705350"/>
          <p14:tracePt t="20476" x="1589088" y="4705350"/>
          <p14:tracePt t="20493" x="1608138" y="4705350"/>
          <p14:tracePt t="20514" x="1625600" y="4705350"/>
          <p14:tracePt t="20536" x="1643063" y="4705350"/>
          <p14:tracePt t="20558" x="1670050" y="4705350"/>
          <p14:tracePt t="20576" x="1679575" y="4705350"/>
          <p14:tracePt t="20597" x="1697038" y="4705350"/>
          <p14:tracePt t="20618" x="1704975" y="4705350"/>
          <p14:tracePt t="20638" x="1724025" y="4705350"/>
          <p14:tracePt t="20662" x="1741488" y="4705350"/>
          <p14:tracePt t="20682" x="1768475" y="4724400"/>
          <p14:tracePt t="20701" x="1776413" y="4724400"/>
          <p14:tracePt t="20722" x="1803400" y="4732338"/>
          <p14:tracePt t="20726" x="1812925" y="4741863"/>
          <p14:tracePt t="20743" x="1839913" y="4751388"/>
          <p14:tracePt t="20763" x="1866900" y="4759325"/>
          <p14:tracePt t="20786" x="1901825" y="4776788"/>
          <p14:tracePt t="20807" x="1928813" y="4786313"/>
          <p14:tracePt t="20828" x="1955800" y="4803775"/>
          <p14:tracePt t="20829" x="1973263" y="4813300"/>
          <p14:tracePt t="20847" x="2036763" y="4840288"/>
          <p14:tracePt t="20868" x="2143125" y="4894263"/>
          <p14:tracePt t="20889" x="2241550" y="4929188"/>
          <p14:tracePt t="20910" x="2303463" y="4946650"/>
          <p14:tracePt t="20931" x="2374900" y="4965700"/>
          <p14:tracePt t="21233" x="2419350" y="4965700"/>
          <p14:tracePt t="21241" x="2455863" y="4965700"/>
          <p14:tracePt t="21248" x="2500313" y="4973638"/>
          <p14:tracePt t="21264" x="2554288" y="4973638"/>
          <p14:tracePt t="21287" x="2652713" y="5010150"/>
          <p14:tracePt t="21306" x="2840038" y="5045075"/>
          <p14:tracePt t="21326" x="2973388" y="5062538"/>
          <p14:tracePt t="21329" x="3027363" y="5072063"/>
          <p14:tracePt t="21368" x="3232150" y="5081588"/>
          <p14:tracePt t="21410" x="3544888" y="5081588"/>
          <p14:tracePt t="21453" x="3741738" y="5081588"/>
          <p14:tracePt t="21473" x="3795713" y="5072063"/>
          <p14:tracePt t="21476" x="3822700" y="5062538"/>
          <p14:tracePt t="21493" x="3875088" y="5062538"/>
          <p14:tracePt t="21513" x="3946525" y="5054600"/>
          <p14:tracePt t="21535" x="3983038" y="5054600"/>
          <p14:tracePt t="21814" x="4017963" y="5054600"/>
          <p14:tracePt t="21822" x="4071938" y="5054600"/>
          <p14:tracePt t="21828" x="4116388" y="5054600"/>
          <p14:tracePt t="21847" x="4214813" y="5054600"/>
          <p14:tracePt t="21850" x="4251325" y="5054600"/>
          <p14:tracePt t="21868" x="4348163" y="5054600"/>
          <p14:tracePt t="21888" x="4473575" y="5054600"/>
          <p14:tracePt t="21910" x="4554538" y="5045075"/>
          <p14:tracePt t="21931" x="4608513" y="5045075"/>
          <p14:tracePt t="21953" x="4652963" y="5045075"/>
          <p14:tracePt t="21973" x="4697413" y="5045075"/>
          <p14:tracePt t="21975" x="4705350" y="5045075"/>
          <p14:tracePt t="21993" x="4741863" y="5037138"/>
          <p14:tracePt t="22014" x="4776788" y="5037138"/>
          <p14:tracePt t="22035" x="4803775" y="5037138"/>
          <p14:tracePt t="22056" x="4830763" y="5037138"/>
          <p14:tracePt t="22077" x="4848225" y="5037138"/>
          <p14:tracePt t="22099" x="4875213" y="5037138"/>
          <p14:tracePt t="22118" x="4894263" y="5037138"/>
          <p14:tracePt t="22138" x="4929188" y="5037138"/>
          <p14:tracePt t="22160" x="4965700" y="5037138"/>
          <p14:tracePt t="22181" x="5010150" y="5037138"/>
          <p14:tracePt t="22203" x="5089525" y="5037138"/>
          <p14:tracePt t="22223" x="5143500" y="5037138"/>
          <p14:tracePt t="22225" x="5187950" y="5037138"/>
          <p14:tracePt t="22243" x="5251450" y="5037138"/>
          <p14:tracePt t="22263" x="5313363" y="5037138"/>
          <p14:tracePt t="22285" x="5411788" y="5037138"/>
          <p14:tracePt t="22306" x="5527675" y="5045075"/>
          <p14:tracePt t="22328" x="5653088" y="5045075"/>
          <p14:tracePt t="22347" x="5732463" y="5018088"/>
          <p14:tracePt t="22630" x="5822950" y="5018088"/>
          <p14:tracePt t="22638" x="5919788" y="5018088"/>
          <p14:tracePt t="22660" x="6161088" y="5010150"/>
          <p14:tracePt t="22681" x="6286500" y="5010150"/>
          <p14:tracePt t="22702" x="6367463" y="5010150"/>
          <p14:tracePt t="22723" x="6384925" y="5010150"/>
          <p14:tracePt t="22726" x="6402388" y="5010150"/>
          <p14:tracePt t="22743" x="6411913" y="5010150"/>
          <p14:tracePt t="22786" x="6438900" y="5010150"/>
          <p14:tracePt t="22887" x="6446838" y="5010150"/>
          <p14:tracePt t="22910" x="6456363" y="5010150"/>
          <p14:tracePt t="22922" x="6465888" y="5010150"/>
          <p14:tracePt t="22932" x="6473825" y="5010150"/>
          <p14:tracePt t="22953" x="6483350" y="5010150"/>
          <p14:tracePt t="22972" x="6500813" y="5010150"/>
          <p14:tracePt t="22993" x="6518275" y="5010150"/>
          <p14:tracePt t="23013" x="6527800" y="5010150"/>
          <p14:tracePt t="23034" x="6537325" y="5010150"/>
          <p14:tracePt t="23056" x="6554788" y="5010150"/>
          <p14:tracePt t="24210" x="6562725" y="5010150"/>
          <p14:tracePt t="24225" x="6572250" y="5010150"/>
          <p14:tracePt t="24235" x="6581775" y="5010150"/>
          <p14:tracePt t="24246" x="6589713" y="5010150"/>
          <p14:tracePt t="24264" x="6608763" y="5010150"/>
          <p14:tracePt t="24286" x="6626225" y="5010150"/>
          <p14:tracePt t="24306" x="6634163" y="5010150"/>
          <p14:tracePt t="24349" x="6643688" y="5010150"/>
          <p14:tracePt t="24445" x="6653213" y="5010150"/>
          <p14:tracePt t="24460" x="6661150" y="5010150"/>
          <p14:tracePt t="24475" x="6680200" y="5010150"/>
          <p14:tracePt t="24496" x="6724650" y="5000625"/>
          <p14:tracePt t="24513" x="6759575" y="5000625"/>
          <p14:tracePt t="24518" x="6777038" y="5000625"/>
          <p14:tracePt t="24535" x="6796088" y="5000625"/>
          <p14:tracePt t="24555" x="6823075" y="5000625"/>
          <p14:tracePt t="24577" x="6831013" y="5000625"/>
          <p14:tracePt t="24599" x="6848475" y="5000625"/>
          <p14:tracePt t="24621" x="6858000" y="5000625"/>
          <p14:tracePt t="24741" x="6867525" y="5000625"/>
          <p14:tracePt t="26686" x="6919913" y="5010150"/>
          <p14:tracePt t="26700" x="7089775" y="5037138"/>
          <p14:tracePt t="26712" x="7161213" y="5045075"/>
          <p14:tracePt t="26724" x="7286625" y="5072063"/>
          <p14:tracePt t="26746" x="7394575" y="5099050"/>
          <p14:tracePt t="26765" x="7483475" y="5108575"/>
          <p14:tracePt t="26767" x="7518400" y="5116513"/>
          <p14:tracePt t="26788" x="7653338" y="5133975"/>
          <p14:tracePt t="26826" x="7777163" y="5143500"/>
          <p14:tracePt t="26869" x="7848600" y="5143500"/>
          <p14:tracePt t="26910" x="7867650" y="5143500"/>
          <p14:tracePt t="26913" x="7875588" y="5143500"/>
          <p14:tracePt t="26930" x="7885113" y="5143500"/>
          <p14:tracePt t="26951" x="7902575" y="5143500"/>
          <p14:tracePt t="26973" x="7912100" y="5143500"/>
          <p14:tracePt t="26994" x="7929563" y="5143500"/>
          <p14:tracePt t="27017" x="7939088" y="5143500"/>
          <p14:tracePt t="27038" x="7956550" y="5143500"/>
          <p14:tracePt t="27056" x="7966075" y="5143500"/>
          <p14:tracePt t="27076" x="7983538" y="5133975"/>
          <p14:tracePt t="27098" x="8001000" y="5133975"/>
          <p14:tracePt t="27119" x="8018463" y="5133975"/>
          <p14:tracePt t="27138" x="8037513" y="5133975"/>
          <p14:tracePt t="27159" x="8054975" y="5116513"/>
          <p14:tracePt t="27164" x="8062913" y="5116513"/>
          <p14:tracePt t="27186" x="8072438" y="5116513"/>
          <p14:tracePt t="27201" x="8081963" y="5116513"/>
          <p14:tracePt t="27223" x="8089900" y="5116513"/>
          <p14:tracePt t="27473" x="8089900" y="5108575"/>
          <p14:tracePt t="27531" x="8089900" y="5099050"/>
          <p14:tracePt t="27583" x="8089900" y="5089525"/>
          <p14:tracePt t="27627" x="8099425" y="5089525"/>
          <p14:tracePt t="27641" x="8099425" y="5081588"/>
          <p14:tracePt t="27653" x="8108950" y="5081588"/>
          <p14:tracePt t="27670" x="8116888" y="5054600"/>
          <p14:tracePt t="27685" x="8126413" y="5045075"/>
          <p14:tracePt t="27701" x="8134350" y="5027613"/>
          <p14:tracePt t="27722" x="8143875" y="5018088"/>
          <p14:tracePt t="27744" x="8153400" y="5000625"/>
          <p14:tracePt t="27765" x="8161338" y="4991100"/>
          <p14:tracePt t="27789" x="8180388" y="4983163"/>
          <p14:tracePt t="27805" x="8188325" y="4973638"/>
          <p14:tracePt t="27826" x="8197850" y="4965700"/>
          <p14:tracePt t="27847" x="8205788" y="4956175"/>
          <p14:tracePt t="27869" x="8224838" y="4946650"/>
          <p14:tracePt t="27891" x="8232775" y="4946650"/>
          <p14:tracePt t="27912" x="8242300" y="4946650"/>
          <p14:tracePt t="27935" x="8251825" y="4946650"/>
          <p14:tracePt t="27951" x="8259763" y="4946650"/>
          <p14:tracePt t="28428" x="8269288" y="4946650"/>
          <p14:tracePt t="28436" x="8277225" y="4946650"/>
          <p14:tracePt t="28451" x="8296275" y="4946650"/>
          <p14:tracePt t="28473" x="8313738" y="4946650"/>
          <p14:tracePt t="28494" x="8331200" y="4946650"/>
          <p14:tracePt t="28516" x="8358188" y="4946650"/>
          <p14:tracePt t="28537" x="8375650" y="4946650"/>
          <p14:tracePt t="28576" x="8385175" y="4946650"/>
          <p14:tracePt t="28618" x="8394700" y="4946650"/>
          <p14:tracePt t="29089" x="8385175" y="4946650"/>
          <p14:tracePt t="29111" x="8367713" y="4956175"/>
          <p14:tracePt t="29126" x="8367713" y="4965700"/>
          <p14:tracePt t="29139" x="8358188" y="4965700"/>
          <p14:tracePt t="29160" x="8340725" y="4973638"/>
          <p14:tracePt t="29163" x="8331200" y="4973638"/>
          <p14:tracePt t="29180" x="8304213" y="4983163"/>
          <p14:tracePt t="29201" x="8286750" y="4991100"/>
          <p14:tracePt t="29243" x="8269288" y="4991100"/>
          <p14:tracePt t="29286" x="8259763" y="4991100"/>
          <p14:tracePt t="29326" x="8251825" y="4991100"/>
          <p14:tracePt t="29347" x="8242300" y="5000625"/>
          <p14:tracePt t="29368" x="8232775" y="5010150"/>
          <p14:tracePt t="29389" x="8224838" y="5010150"/>
          <p14:tracePt t="29478" x="8215313" y="5018088"/>
          <p14:tracePt t="29493" x="8215313" y="5027613"/>
          <p14:tracePt t="29502" x="8205788" y="5027613"/>
          <p14:tracePt t="29515" x="8197850" y="5037138"/>
          <p14:tracePt t="29552" x="8188325" y="5037138"/>
          <p14:tracePt t="29559" x="8188325" y="5045075"/>
          <p14:tracePt t="29576" x="8153400" y="5045075"/>
          <p14:tracePt t="29597" x="8018463" y="5062538"/>
          <p14:tracePt t="29618" x="7831138" y="5072063"/>
          <p14:tracePt t="29640" x="7483475" y="5062538"/>
          <p14:tracePt t="29663" x="6991350" y="5027613"/>
          <p14:tracePt t="29680" x="6367463" y="4965700"/>
          <p14:tracePt t="29684" x="6161088" y="4938713"/>
          <p14:tracePt t="29702" x="5518150" y="4875213"/>
          <p14:tracePt t="29722" x="4625975" y="4822825"/>
          <p14:tracePt t="29743" x="4197350" y="4795838"/>
          <p14:tracePt t="29765" x="3894138" y="4786313"/>
          <p14:tracePt t="29785" x="3822700" y="4786313"/>
          <p14:tracePt t="30030" x="3724275" y="4822825"/>
          <p14:tracePt t="30037" x="3598863" y="4857750"/>
          <p14:tracePt t="30055" x="3375025" y="4919663"/>
          <p14:tracePt t="30058" x="3276600" y="4965700"/>
          <p14:tracePt t="30076" x="2982913" y="5027613"/>
          <p14:tracePt t="30097" x="2652713" y="5099050"/>
          <p14:tracePt t="30118" x="2401888" y="5143500"/>
          <p14:tracePt t="30139" x="2259013" y="5160963"/>
          <p14:tracePt t="30162" x="2187575" y="5160963"/>
          <p14:tracePt t="30180" x="2160588" y="5160963"/>
          <p14:tracePt t="30184" x="2143125" y="5160963"/>
          <p14:tracePt t="30201" x="2125663" y="5160963"/>
          <p14:tracePt t="30223" x="2098675" y="5160963"/>
          <p14:tracePt t="30243" x="2071688" y="5160963"/>
          <p14:tracePt t="30265" x="2044700" y="5160963"/>
          <p14:tracePt t="30287" x="2027238" y="5153025"/>
          <p14:tracePt t="30305" x="2000250" y="5143500"/>
          <p14:tracePt t="30326" x="1955800" y="5143500"/>
          <p14:tracePt t="30347" x="1884363" y="5133975"/>
          <p14:tracePt t="30368" x="1822450" y="5133975"/>
          <p14:tracePt t="30389" x="1776413" y="5133975"/>
          <p14:tracePt t="30413" x="1714500" y="5133975"/>
          <p14:tracePt t="30430" x="1687513" y="5133975"/>
          <p14:tracePt t="30434" x="1670050" y="5133975"/>
          <p14:tracePt t="30451" x="1633538" y="5133975"/>
          <p14:tracePt t="30472" x="1589088" y="5133975"/>
          <p14:tracePt t="30493" x="1536700" y="5133975"/>
          <p14:tracePt t="30515" x="1490663" y="5153025"/>
          <p14:tracePt t="30536" x="1465263" y="5153025"/>
          <p14:tracePt t="30555" x="1446213" y="5160963"/>
          <p14:tracePt t="30576" x="1428750" y="5170488"/>
          <p14:tracePt t="30597" x="1419225" y="5180013"/>
          <p14:tracePt t="30618" x="1401763" y="5180013"/>
          <p14:tracePt t="30640" x="1393825" y="5180013"/>
          <p14:tracePt t="30728" x="1384300" y="5180013"/>
          <p14:tracePt t="30742" x="1384300" y="5187950"/>
          <p14:tracePt t="30750" x="1374775" y="5187950"/>
          <p14:tracePt t="30765" x="1366838" y="5205413"/>
          <p14:tracePt t="30786" x="1357313" y="5214938"/>
          <p14:tracePt t="30805" x="1357313" y="5224463"/>
          <p14:tracePt t="30826" x="1347788" y="5232400"/>
          <p14:tracePt t="30848" x="1347788" y="5241925"/>
          <p14:tracePt t="30868" x="1330325" y="5251450"/>
          <p14:tracePt t="30889" x="1322388" y="5268913"/>
          <p14:tracePt t="30913" x="1312863" y="5286375"/>
          <p14:tracePt t="30933" x="1312863" y="5295900"/>
          <p14:tracePt t="31007" x="1312863" y="5303838"/>
          <p14:tracePt t="31022" x="1312863" y="5313363"/>
          <p14:tracePt t="31044" x="1312863" y="5322888"/>
          <p14:tracePt t="31067" x="1312863" y="5330825"/>
          <p14:tracePt t="31096" x="1312863" y="5340350"/>
          <p14:tracePt t="31109" x="1312863" y="5348288"/>
          <p14:tracePt t="31119" x="1322388" y="5348288"/>
          <p14:tracePt t="31138" x="1330325" y="5357813"/>
          <p14:tracePt t="31162" x="1347788" y="5357813"/>
          <p14:tracePt t="31180" x="1366838" y="5357813"/>
          <p14:tracePt t="31183" x="1384300" y="5357813"/>
          <p14:tracePt t="31201" x="1393825" y="5357813"/>
          <p14:tracePt t="31222" x="1411288" y="5357813"/>
          <p14:tracePt t="31243" x="1428750" y="5357813"/>
          <p14:tracePt t="31264" x="1446213" y="5357813"/>
          <p14:tracePt t="31288" x="1455738" y="5357813"/>
          <p14:tracePt t="31316" x="1465263" y="5357813"/>
          <p14:tracePt t="31337" x="1473200" y="5357813"/>
          <p14:tracePt t="31352" x="1482725" y="5357813"/>
          <p14:tracePt t="31368" x="1500188" y="5357813"/>
          <p14:tracePt t="31390" x="1509713" y="5357813"/>
          <p14:tracePt t="31412" x="1517650" y="5357813"/>
          <p14:tracePt t="31448" x="1527175" y="5357813"/>
          <p14:tracePt t="31470" x="1536700" y="5357813"/>
          <p14:tracePt t="31493" x="1544638" y="5357813"/>
          <p14:tracePt t="31501" x="1554163" y="5357813"/>
          <p14:tracePt t="31521" x="1562100" y="5357813"/>
          <p14:tracePt t="31544" x="1571625" y="5357813"/>
          <p14:tracePt t="31566" x="1581150" y="5357813"/>
          <p14:tracePt t="31587" x="1589088" y="5357813"/>
          <p14:tracePt t="31602" x="1598613" y="5357813"/>
          <p14:tracePt t="31625" x="1608138" y="5357813"/>
          <p14:tracePt t="31757" x="1608138" y="5348288"/>
          <p14:tracePt t="31771" x="1608138" y="5340350"/>
          <p14:tracePt t="31787" x="1625600" y="5330825"/>
          <p14:tracePt t="31808" x="1633538" y="5322888"/>
          <p14:tracePt t="31826" x="1643063" y="5313363"/>
          <p14:tracePt t="31847" x="1652588" y="5303838"/>
          <p14:tracePt t="31868" x="1660525" y="5295900"/>
          <p14:tracePt t="31889" x="1660525" y="5286375"/>
          <p14:tracePt t="31910" x="1660525" y="5276850"/>
          <p14:tracePt t="32124" x="1670050" y="5268913"/>
          <p14:tracePt t="32138" x="1679575" y="5268913"/>
          <p14:tracePt t="32148" x="1679575" y="5259388"/>
          <p14:tracePt t="32161" x="1697038" y="5259388"/>
          <p14:tracePt t="32182" x="1714500" y="5241925"/>
          <p14:tracePt t="32204" x="1724025" y="5241925"/>
          <p14:tracePt t="32223" x="1731963" y="5241925"/>
          <p14:tracePt t="32243" x="1741488" y="5241925"/>
          <p14:tracePt t="32263" x="1758950" y="5241925"/>
          <p14:tracePt t="32287" x="1768475" y="5241925"/>
          <p14:tracePt t="32307" x="1785938" y="5241925"/>
          <p14:tracePt t="32326" x="1795463" y="5241925"/>
          <p14:tracePt t="32347" x="1822450" y="5241925"/>
          <p14:tracePt t="32368" x="1830388" y="5241925"/>
          <p14:tracePt t="32388" x="1839913" y="5241925"/>
          <p14:tracePt t="32411" x="1857375" y="5251450"/>
          <p14:tracePt t="32432" x="1874838" y="5251450"/>
          <p14:tracePt t="32451" x="1893888" y="5259388"/>
          <p14:tracePt t="32473" x="1911350" y="5268913"/>
          <p14:tracePt t="32476" x="1919288" y="5276850"/>
          <p14:tracePt t="32493" x="1938338" y="5276850"/>
          <p14:tracePt t="32514" x="1982788" y="5295900"/>
          <p14:tracePt t="32536" x="2062163" y="5303838"/>
          <p14:tracePt t="32557" x="2143125" y="5313363"/>
          <p14:tracePt t="32576" x="2197100" y="5313363"/>
          <p14:tracePt t="32579" x="2241550" y="5313363"/>
          <p14:tracePt t="32597" x="2322513" y="5313363"/>
          <p14:tracePt t="32601" x="2374900" y="5313363"/>
          <p14:tracePt t="32618" x="2509838" y="5313363"/>
          <p14:tracePt t="32638" x="2724150" y="5313363"/>
          <p14:tracePt t="32660" x="2973388" y="5313363"/>
          <p14:tracePt t="32682" x="3286125" y="5313363"/>
          <p14:tracePt t="32701" x="3465513" y="5322888"/>
          <p14:tracePt t="32704" x="3571875" y="5330825"/>
          <p14:tracePt t="32722" x="3776663" y="5330825"/>
          <p14:tracePt t="32743" x="4062413" y="5348288"/>
          <p14:tracePt t="32764" x="4330700" y="5367338"/>
          <p14:tracePt t="32786" x="4510088" y="5367338"/>
          <p14:tracePt t="32805" x="4537075" y="5367338"/>
          <p14:tracePt t="33049" x="4625975" y="5357813"/>
          <p14:tracePt t="33056" x="4759325" y="5330825"/>
          <p14:tracePt t="33078" x="5180013" y="5241925"/>
          <p14:tracePt t="33097" x="5419725" y="5205413"/>
          <p14:tracePt t="33100" x="5537200" y="5187950"/>
          <p14:tracePt t="33118" x="5759450" y="5170488"/>
          <p14:tracePt t="33139" x="6037263" y="5143500"/>
          <p14:tracePt t="33160" x="6205538" y="5143500"/>
          <p14:tracePt t="33181" x="6303963" y="5153025"/>
          <p14:tracePt t="33202" x="6348413" y="5153025"/>
          <p14:tracePt t="33222" x="6367463" y="5153025"/>
          <p14:tracePt t="33491" x="6402388" y="5153025"/>
          <p14:tracePt t="33506" x="6500813" y="5160963"/>
          <p14:tracePt t="33521" x="6599238" y="5170488"/>
          <p14:tracePt t="33538" x="6670675" y="5180013"/>
          <p14:tracePt t="33541" x="6688138" y="5180013"/>
          <p14:tracePt t="33555" x="6724650" y="5180013"/>
          <p14:tracePt t="33578" x="6751638" y="5180013"/>
          <p14:tracePt t="33598" x="6759575" y="5180013"/>
          <p14:tracePt t="33618" x="6769100" y="5180013"/>
          <p14:tracePt t="33638" x="6777038" y="5180013"/>
          <p14:tracePt t="33660" x="6786563" y="5180013"/>
          <p14:tracePt t="33695" x="6786563" y="5187950"/>
          <p14:tracePt t="33709" x="6786563" y="5197475"/>
          <p14:tracePt t="33725" x="6786563" y="5205413"/>
          <p14:tracePt t="33743" x="6786563" y="5214938"/>
          <p14:tracePt t="33764" x="6786563" y="5232400"/>
          <p14:tracePt t="33786" x="6777038" y="5251450"/>
          <p14:tracePt t="33806" x="6769100" y="5259388"/>
          <p14:tracePt t="33828" x="6759575" y="5268913"/>
          <p14:tracePt t="33848" x="6751638" y="5268913"/>
          <p14:tracePt t="33868" x="6742113" y="5286375"/>
          <p14:tracePt t="33945" x="6732588" y="5286375"/>
          <p14:tracePt t="33960" x="6732588" y="5295900"/>
          <p14:tracePt t="33974" x="6724650" y="5295900"/>
          <p14:tracePt t="33993" x="6715125" y="5295900"/>
          <p14:tracePt t="34026" x="6705600" y="5295900"/>
          <p14:tracePt t="35407" x="6715125" y="5295900"/>
          <p14:tracePt t="35423" x="6732588" y="5295900"/>
          <p14:tracePt t="35435" x="6751638" y="5295900"/>
          <p14:tracePt t="35452" x="6769100" y="5295900"/>
          <p14:tracePt t="35473" x="6777038" y="5295900"/>
          <p14:tracePt t="35494" x="6786563" y="5295900"/>
          <p14:tracePt t="35514" x="6796088" y="5295900"/>
          <p14:tracePt t="35965" x="6786563" y="5295900"/>
          <p14:tracePt t="36031" x="6777038" y="5295900"/>
          <p14:tracePt t="36127" x="6769100" y="5295900"/>
          <p14:tracePt t="36141" x="6759575" y="5295900"/>
          <p14:tracePt t="36152" x="6751638" y="5295900"/>
          <p14:tracePt t="36181" x="6732588" y="5295900"/>
          <p14:tracePt t="36186" x="6724650" y="5295900"/>
          <p14:tracePt t="36223" x="6715125" y="5295900"/>
          <p14:tracePt t="36810" x="6705600" y="5295900"/>
          <p14:tracePt t="36839" x="6697663" y="5295900"/>
          <p14:tracePt t="37133" x="6688138" y="5295900"/>
          <p14:tracePt t="37147" x="6680200" y="5295900"/>
          <p14:tracePt t="37164" x="6670675" y="5295900"/>
          <p14:tracePt t="37199" x="6661150" y="5295900"/>
          <p14:tracePt t="38345" x="6670675" y="5295900"/>
          <p14:tracePt t="38412" x="6680200" y="5295900"/>
          <p14:tracePt t="38426" x="6705600" y="5295900"/>
          <p14:tracePt t="38439" x="6751638" y="5295900"/>
          <p14:tracePt t="38454" x="6804025" y="5295900"/>
          <p14:tracePt t="38493" x="7000875" y="5286375"/>
          <p14:tracePt t="38536" x="7232650" y="5286375"/>
          <p14:tracePt t="38557" x="7331075" y="5286375"/>
          <p14:tracePt t="38576" x="7412038" y="5286375"/>
          <p14:tracePt t="38579" x="7456488" y="5286375"/>
          <p14:tracePt t="38597" x="7554913" y="5286375"/>
          <p14:tracePt t="38601" x="7599363" y="5286375"/>
          <p14:tracePt t="38618" x="7680325" y="5286375"/>
          <p14:tracePt t="38639" x="7759700" y="5303838"/>
          <p14:tracePt t="38661" x="7831138" y="5313363"/>
          <p14:tracePt t="38683" x="7902575" y="5322888"/>
          <p14:tracePt t="38701" x="7939088" y="5330825"/>
          <p14:tracePt t="38704" x="7974013" y="5330825"/>
          <p14:tracePt t="38723" x="8010525" y="5330825"/>
          <p14:tracePt t="38743" x="8072438" y="5340350"/>
          <p14:tracePt t="38763" x="8126413" y="5340350"/>
          <p14:tracePt t="38785" x="8170863" y="5348288"/>
          <p14:tracePt t="38807" x="8224838" y="5348288"/>
          <p14:tracePt t="38826" x="8242300" y="5348288"/>
          <p14:tracePt t="38830" x="8259763" y="5348288"/>
          <p14:tracePt t="38847" x="8269288" y="5348288"/>
          <p14:tracePt t="38868" x="8286750" y="5348288"/>
          <p14:tracePt t="38889" x="8296275" y="5348288"/>
          <p14:tracePt t="38911" x="8304213" y="5348288"/>
          <p14:tracePt t="39145" x="8296275" y="5357813"/>
          <p14:tracePt t="39157" x="8286750" y="5357813"/>
          <p14:tracePt t="39171" x="8259763" y="5367338"/>
          <p14:tracePt t="39184" x="8232775" y="5367338"/>
          <p14:tracePt t="39201" x="8197850" y="5384800"/>
          <p14:tracePt t="39204" x="8170863" y="5384800"/>
          <p14:tracePt t="39243" x="8072438" y="5394325"/>
          <p14:tracePt t="39286" x="7939088" y="5394325"/>
          <p14:tracePt t="39327" x="7769225" y="5375275"/>
          <p14:tracePt t="39330" x="7724775" y="5375275"/>
          <p14:tracePt t="39347" x="7634288" y="5357813"/>
          <p14:tracePt t="39351" x="7599363" y="5357813"/>
          <p14:tracePt t="39368" x="7510463" y="5348288"/>
          <p14:tracePt t="39388" x="7367588" y="5330825"/>
          <p14:tracePt t="39410" x="7197725" y="5313363"/>
          <p14:tracePt t="39432" x="7062788" y="5313363"/>
          <p14:tracePt t="39453" x="6965950" y="5313363"/>
          <p14:tracePt t="39474" x="6894513" y="5313363"/>
          <p14:tracePt t="39476" x="6858000" y="5313363"/>
          <p14:tracePt t="39493" x="6769100" y="5295900"/>
          <p14:tracePt t="39514" x="6688138" y="5295900"/>
          <p14:tracePt t="39535" x="6626225" y="5295900"/>
          <p14:tracePt t="39556" x="6599238" y="5295900"/>
          <p14:tracePt t="39578" x="6562725" y="5295900"/>
          <p14:tracePt t="39597" x="6554788" y="5295900"/>
          <p14:tracePt t="39618" x="6545263" y="5295900"/>
          <p14:tracePt t="39638" x="6527800" y="5295900"/>
          <p14:tracePt t="39666" x="6518275" y="5295900"/>
          <p14:tracePt t="39689" x="6510338" y="5295900"/>
          <p14:tracePt t="39710" x="6500813" y="5295900"/>
          <p14:tracePt t="39723" x="6491288" y="5295900"/>
          <p14:tracePt t="40071" x="6500813" y="5295900"/>
          <p14:tracePt t="40082" x="6510338" y="5295900"/>
          <p14:tracePt t="40099" x="6527800" y="5295900"/>
          <p14:tracePt t="40118" x="6554788" y="5295900"/>
          <p14:tracePt t="40139" x="6581775" y="5295900"/>
          <p14:tracePt t="40160" x="6608763" y="5295900"/>
          <p14:tracePt t="40203" x="6634163" y="5295900"/>
          <p14:tracePt t="40410" x="6705600" y="5295900"/>
          <p14:tracePt t="40423" x="6875463" y="5303838"/>
          <p14:tracePt t="40437" x="7010400" y="5322888"/>
          <p14:tracePt t="40452" x="7143750" y="5330825"/>
          <p14:tracePt t="40474" x="7286625" y="5348288"/>
          <p14:tracePt t="40493" x="7348538" y="5357813"/>
          <p14:tracePt t="40514" x="7419975" y="5357813"/>
          <p14:tracePt t="40535" x="7456488" y="5357813"/>
          <p14:tracePt t="40555" x="7483475" y="5357813"/>
          <p14:tracePt t="40577" x="7500938" y="5357813"/>
          <p14:tracePt t="40598" x="7518400" y="5357813"/>
          <p14:tracePt t="40618" x="7537450" y="5357813"/>
          <p14:tracePt t="40639" x="7562850" y="5357813"/>
          <p14:tracePt t="40663" x="7581900" y="5357813"/>
          <p14:tracePt t="40680" x="7599363" y="5357813"/>
          <p14:tracePt t="40702" x="7608888" y="5357813"/>
          <p14:tracePt t="40724" x="7626350" y="5357813"/>
          <p14:tracePt t="40743" x="7643813" y="5357813"/>
          <p14:tracePt t="40764" x="7661275" y="5357813"/>
          <p14:tracePt t="40785" x="7688263" y="5367338"/>
          <p14:tracePt t="40805" x="7705725" y="5367338"/>
          <p14:tracePt t="40827" x="7742238" y="5367338"/>
          <p14:tracePt t="40850" x="7769225" y="5375275"/>
          <p14:tracePt t="40868" x="7777163" y="5375275"/>
          <p14:tracePt t="40888" x="7796213" y="5375275"/>
          <p14:tracePt t="40910" x="7804150" y="5375275"/>
          <p14:tracePt t="40930" x="7823200" y="5375275"/>
          <p14:tracePt t="40953" x="7831138" y="5375275"/>
          <p14:tracePt t="41937" x="7813675" y="5384800"/>
          <p14:tracePt t="41947" x="7751763" y="5384800"/>
          <p14:tracePt t="41959" x="7510463" y="5411788"/>
          <p14:tracePt t="41973" x="7277100" y="5411788"/>
          <p14:tracePt t="41995" x="6804025" y="5367338"/>
          <p14:tracePt t="42013" x="6581775" y="5340350"/>
          <p14:tracePt t="42016" x="6465888" y="5322888"/>
          <p14:tracePt t="42034" x="6116638" y="5286375"/>
          <p14:tracePt t="42076" x="5303838" y="5205413"/>
          <p14:tracePt t="42120" x="4518025" y="5205413"/>
          <p14:tracePt t="42160" x="3857625" y="5232400"/>
          <p14:tracePt t="42180" x="3517900" y="5251450"/>
          <p14:tracePt t="42201" x="3276600" y="5268913"/>
          <p14:tracePt t="42224" x="3133725" y="5259388"/>
          <p14:tracePt t="42245" x="3044825" y="5251450"/>
          <p14:tracePt t="42264" x="3009900" y="5232400"/>
          <p14:tracePt t="42267" x="2990850" y="5232400"/>
          <p14:tracePt t="42503" x="2919413" y="5268913"/>
          <p14:tracePt t="42512" x="2803525" y="5330825"/>
          <p14:tracePt t="42521" x="2643188" y="5402263"/>
          <p14:tracePt t="42535" x="2465388" y="5483225"/>
          <p14:tracePt t="42555" x="2259013" y="5554663"/>
          <p14:tracePt t="42576" x="2054225" y="5634038"/>
          <p14:tracePt t="42597" x="1928813" y="5680075"/>
          <p14:tracePt t="42620" x="1839913" y="5697538"/>
          <p14:tracePt t="42638" x="1803400" y="5697538"/>
          <p14:tracePt t="42642" x="1785938" y="5697538"/>
          <p14:tracePt t="42660" x="1758950" y="5697538"/>
          <p14:tracePt t="42664" x="1731963" y="5697538"/>
          <p14:tracePt t="42681" x="1704975" y="5697538"/>
          <p14:tracePt t="42701" x="1652588" y="5697538"/>
          <p14:tracePt t="42723" x="1625600" y="5697538"/>
          <p14:tracePt t="42745" x="1598613" y="5697538"/>
          <p14:tracePt t="42765" x="1589088" y="5697538"/>
          <p14:tracePt t="42785" x="1581150" y="5697538"/>
          <p14:tracePt t="42805" x="1562100" y="5697538"/>
          <p14:tracePt t="42826" x="1544638" y="5697538"/>
          <p14:tracePt t="42848" x="1536700" y="5697538"/>
          <p14:tracePt t="42869" x="1527175" y="5697538"/>
          <p14:tracePt t="43435" x="1536700" y="5697538"/>
          <p14:tracePt t="43443" x="1571625" y="5670550"/>
          <p14:tracePt t="43451" x="1608138" y="5653088"/>
          <p14:tracePt t="43473" x="1714500" y="5599113"/>
          <p14:tracePt t="43493" x="1751013" y="5572125"/>
          <p14:tracePt t="43494" x="1768475" y="5562600"/>
          <p14:tracePt t="43515" x="1803400" y="5545138"/>
          <p14:tracePt t="43535" x="1830388" y="5545138"/>
          <p14:tracePt t="43538" x="1839913" y="5545138"/>
          <p14:tracePt t="43576" x="1901825" y="5545138"/>
          <p14:tracePt t="43618" x="1938338" y="5545138"/>
          <p14:tracePt t="43662" x="1955800" y="5545138"/>
          <p14:tracePt t="43680" x="1965325" y="5554663"/>
          <p14:tracePt t="43701" x="1973263" y="5554663"/>
          <p14:tracePt t="43722" x="1990725" y="5562600"/>
          <p14:tracePt t="43751" x="1990725" y="5572125"/>
          <p14:tracePt t="43824" x="1990725" y="5581650"/>
          <p14:tracePt t="43839" x="1990725" y="5589588"/>
          <p14:tracePt t="43854" x="2000250" y="5589588"/>
          <p14:tracePt t="43869" x="2000250" y="5599113"/>
          <p14:tracePt t="43935" x="2000250" y="5608638"/>
          <p14:tracePt t="43964" x="2000250" y="5616575"/>
          <p14:tracePt t="43975" x="2000250" y="5626100"/>
          <p14:tracePt t="44001" x="2000250" y="5634038"/>
          <p14:tracePt t="44507" x="2009775" y="5643563"/>
          <p14:tracePt t="44529" x="2009775" y="5653088"/>
          <p14:tracePt t="44551" x="2009775" y="5661025"/>
          <p14:tracePt t="44574" x="2009775" y="5670550"/>
          <p14:tracePt t="44596" x="2009775" y="5680075"/>
          <p14:tracePt t="44618" x="2009775" y="5688013"/>
          <p14:tracePt t="44625" x="2009775" y="5697538"/>
          <p14:tracePt t="44661" x="2009775" y="5705475"/>
          <p14:tracePt t="44701" x="2009775" y="5724525"/>
          <p14:tracePt t="44723" x="2009775" y="5732463"/>
          <p14:tracePt t="44743" x="2027238" y="5741988"/>
          <p14:tracePt t="44772" x="2027238" y="5751513"/>
          <p14:tracePt t="45352" x="2027238" y="5759450"/>
          <p14:tracePt t="45367" x="2027238" y="5768975"/>
          <p14:tracePt t="45376" x="2036763" y="5768975"/>
          <p14:tracePt t="45389" x="2036763" y="5776913"/>
          <p14:tracePt t="45412" x="2036763" y="5786438"/>
          <p14:tracePt t="45440" x="2036763" y="5795963"/>
          <p14:tracePt t="48275" x="2098675" y="5786438"/>
          <p14:tracePt t="48283" x="2205038" y="5768975"/>
          <p14:tracePt t="48290" x="2330450" y="5751513"/>
          <p14:tracePt t="48306" x="2554288" y="5705475"/>
          <p14:tracePt t="48326" x="3027363" y="5688013"/>
          <p14:tracePt t="48348" x="3384550" y="5688013"/>
          <p14:tracePt t="48349" x="3509963" y="5697538"/>
          <p14:tracePt t="48371" x="3956050" y="5724525"/>
          <p14:tracePt t="48409" x="4500563" y="5759450"/>
          <p14:tracePt t="48451" x="4714875" y="5732463"/>
          <p14:tracePt t="48665" x="4867275" y="5741988"/>
          <p14:tracePt t="48673" x="5027613" y="5751513"/>
          <p14:tracePt t="48681" x="5180013" y="5759450"/>
          <p14:tracePt t="48701" x="6010275" y="5795963"/>
          <p14:tracePt t="48722" x="6769100" y="5867400"/>
          <p14:tracePt t="48744" x="7161213" y="5894388"/>
          <p14:tracePt t="48765" x="7367588" y="5894388"/>
          <p14:tracePt t="48767" x="7439025" y="5884863"/>
          <p14:tracePt t="48785" x="7527925" y="5867400"/>
          <p14:tracePt t="48788" x="7545388" y="5867400"/>
          <p14:tracePt t="48805" x="7572375" y="5857875"/>
          <p14:tracePt t="48826" x="7589838" y="5857875"/>
          <p14:tracePt t="48847" x="7599363" y="5857875"/>
          <p14:tracePt t="48868" x="7608888" y="5857875"/>
          <p14:tracePt t="49229" x="7634288" y="5857875"/>
          <p14:tracePt t="49236" x="7661275" y="5857875"/>
          <p14:tracePt t="49244" x="7697788" y="5857875"/>
          <p14:tracePt t="49265" x="7786688" y="5857875"/>
          <p14:tracePt t="49287" x="7858125" y="5857875"/>
          <p14:tracePt t="49305" x="7894638" y="5857875"/>
          <p14:tracePt t="49309" x="7912100" y="5857875"/>
          <p14:tracePt t="49347" x="7956550" y="5857875"/>
          <p14:tracePt t="49389" x="7974013" y="5857875"/>
          <p14:tracePt t="49430" x="8001000" y="5857875"/>
          <p14:tracePt t="49434" x="8010525" y="5857875"/>
          <p14:tracePt t="49452" x="8027988" y="5848350"/>
          <p14:tracePt t="49472" x="8054975" y="5840413"/>
          <p14:tracePt t="49493" x="8072438" y="5840413"/>
          <p14:tracePt t="49515" x="8099425" y="5840413"/>
          <p14:tracePt t="49537" x="8126413" y="5840413"/>
          <p14:tracePt t="49555" x="8143875" y="5840413"/>
          <p14:tracePt t="49576" x="8153400" y="5840413"/>
          <p14:tracePt t="49597" x="8161338" y="5840413"/>
          <p14:tracePt t="49618" x="8170863" y="5840413"/>
          <p14:tracePt t="49838" x="8161338" y="5840413"/>
          <p14:tracePt t="49847" x="8153400" y="5840413"/>
          <p14:tracePt t="49868" x="8116888" y="5840413"/>
          <p14:tracePt t="49889" x="8062913" y="5840413"/>
          <p14:tracePt t="49911" x="7974013" y="5840413"/>
          <p14:tracePt t="49930" x="7894638" y="5840413"/>
          <p14:tracePt t="49933" x="7858125" y="5840413"/>
          <p14:tracePt t="49973" x="7670800" y="5803900"/>
          <p14:tracePt t="50014" x="7340600" y="5732463"/>
          <p14:tracePt t="50055" x="7126288" y="5680075"/>
          <p14:tracePt t="50058" x="7081838" y="5670550"/>
          <p14:tracePt t="50076" x="6983413" y="5643563"/>
          <p14:tracePt t="50097" x="6831013" y="5616575"/>
          <p14:tracePt t="50118" x="6742113" y="5616575"/>
          <p14:tracePt t="50139" x="6688138" y="5616575"/>
          <p14:tracePt t="50161" x="6653213" y="5616575"/>
          <p14:tracePt t="50181" x="6616700" y="5616575"/>
          <p14:tracePt t="50184" x="6608763" y="5616575"/>
          <p14:tracePt t="50201" x="6589713" y="5616575"/>
          <p14:tracePt t="50223" x="6554788" y="5616575"/>
          <p14:tracePt t="50243" x="6518275" y="5616575"/>
          <p14:tracePt t="50263" x="6491288" y="5616575"/>
          <p14:tracePt t="50287" x="6465888" y="5616575"/>
          <p14:tracePt t="50308" x="6456363" y="5616575"/>
          <p14:tracePt t="50326" x="6446838" y="5616575"/>
          <p14:tracePt t="50579" x="6456363" y="5616575"/>
          <p14:tracePt t="50588" x="6465888" y="5616575"/>
          <p14:tracePt t="50602" x="6510338" y="5616575"/>
          <p14:tracePt t="50618" x="6562725" y="5634038"/>
          <p14:tracePt t="50638" x="6643688" y="5634038"/>
          <p14:tracePt t="50662" x="6705600" y="5634038"/>
          <p14:tracePt t="50668" x="6724650" y="5634038"/>
          <p14:tracePt t="50682" x="6751638" y="5634038"/>
          <p14:tracePt t="50701" x="6786563" y="5634038"/>
          <p14:tracePt t="50705" x="6796088" y="5634038"/>
          <p14:tracePt t="50723" x="6813550" y="5634038"/>
          <p14:tracePt t="50726" x="6831013" y="5634038"/>
          <p14:tracePt t="50743" x="6840538" y="5634038"/>
          <p14:tracePt t="50764" x="6848475" y="5634038"/>
          <p14:tracePt t="50786" x="6858000" y="5634038"/>
          <p14:tracePt t="50807" x="6867525" y="5634038"/>
          <p14:tracePt t="51020" x="6858000" y="5634038"/>
          <p14:tracePt t="51035" x="6813550" y="5634038"/>
          <p14:tracePt t="51056" x="6759575" y="5634038"/>
          <p14:tracePt t="51078" x="6724650" y="5634038"/>
          <p14:tracePt t="51097" x="6705600" y="5634038"/>
          <p14:tracePt t="51100" x="6688138" y="5643563"/>
          <p14:tracePt t="51118" x="6670675" y="5653088"/>
          <p14:tracePt t="51138" x="6643688" y="5653088"/>
          <p14:tracePt t="51160" x="6608763" y="5661025"/>
          <p14:tracePt t="51181" x="6572250" y="5670550"/>
          <p14:tracePt t="51203" x="6537325" y="5670550"/>
          <p14:tracePt t="51227" x="6510338" y="5680075"/>
          <p14:tracePt t="51248" x="6500813" y="5680075"/>
          <p14:tracePt t="51270" x="6491288" y="5680075"/>
          <p14:tracePt t="51519" x="6483350" y="5680075"/>
          <p14:tracePt t="51915" x="6483350" y="5688013"/>
          <p14:tracePt t="52063" x="6483350" y="5697538"/>
          <p14:tracePt t="52070" x="6491288" y="5697538"/>
          <p14:tracePt t="52078" x="6527800" y="5697538"/>
          <p14:tracePt t="52099" x="6884988" y="5715000"/>
          <p14:tracePt t="52118" x="7331075" y="5697538"/>
          <p14:tracePt t="52121" x="7608888" y="5670550"/>
          <p14:tracePt t="52139" x="8045450" y="5616575"/>
          <p14:tracePt t="52159" x="8358188" y="5581650"/>
          <p14:tracePt t="52202" x="8777288" y="5562600"/>
          <p14:tracePt t="52243" x="8885238" y="5562600"/>
          <p14:tracePt t="52246" x="8894763" y="5562600"/>
          <p14:tracePt t="52285" x="8947150" y="5562600"/>
          <p14:tracePt t="52305" x="8974138" y="5562600"/>
          <p14:tracePt t="52327" x="9001125" y="5562600"/>
          <p14:tracePt t="52348" x="9018588" y="5562600"/>
          <p14:tracePt t="52368" x="9037638" y="5562600"/>
          <p14:tracePt t="52388" x="9063038" y="5562600"/>
          <p14:tracePt t="52411" x="9072563" y="5562600"/>
          <p14:tracePt t="52695" x="9045575" y="5562600"/>
          <p14:tracePt t="52701" x="8991600" y="5581650"/>
          <p14:tracePt t="52709" x="8929688" y="5599113"/>
          <p14:tracePt t="52724" x="8804275" y="5634038"/>
          <p14:tracePt t="52746" x="8634413" y="5661025"/>
          <p14:tracePt t="52764" x="8582025" y="5680075"/>
          <p14:tracePt t="52767" x="8555038" y="5680075"/>
          <p14:tracePt t="52788" x="8510588" y="5688013"/>
          <p14:tracePt t="52806" x="8483600" y="5688013"/>
          <p14:tracePt t="52826" x="8447088" y="5705475"/>
          <p14:tracePt t="52849" x="8412163" y="5715000"/>
          <p14:tracePt t="52870" x="8375650" y="5724525"/>
          <p14:tracePt t="52889" x="8358188" y="5732463"/>
          <p14:tracePt t="52891" x="8348663" y="5732463"/>
          <p14:tracePt t="52912" x="8340725" y="5732463"/>
          <p14:tracePt t="52930" x="8331200" y="5732463"/>
          <p14:tracePt t="52951" x="8323263" y="5732463"/>
          <p14:tracePt t="52973" x="8296275" y="5741988"/>
          <p14:tracePt t="52994" x="8277225" y="5741988"/>
          <p14:tracePt t="53016" x="8269288" y="5741988"/>
          <p14:tracePt t="53035" x="8259763" y="5741988"/>
          <p14:tracePt t="53582" x="8242300" y="5741988"/>
          <p14:tracePt t="53589" x="8224838" y="5741988"/>
          <p14:tracePt t="53597" x="8215313" y="5751513"/>
          <p14:tracePt t="53618" x="8180388" y="5751513"/>
          <p14:tracePt t="53619" x="8170863" y="5751513"/>
          <p14:tracePt t="53640" x="8134350" y="5751513"/>
          <p14:tracePt t="53659" x="8116888" y="5751513"/>
          <p14:tracePt t="53680" x="8099425" y="5751513"/>
          <p14:tracePt t="53722" x="8054975" y="5751513"/>
          <p14:tracePt t="53765" x="8010525" y="5751513"/>
          <p14:tracePt t="53806" x="7966075" y="5751513"/>
          <p14:tracePt t="53810" x="7956550" y="5751513"/>
          <p14:tracePt t="53826" x="7939088" y="5751513"/>
          <p14:tracePt t="53848" x="7920038" y="5751513"/>
          <p14:tracePt t="53868" x="7894638" y="5751513"/>
          <p14:tracePt t="53891" x="7875588" y="5751513"/>
          <p14:tracePt t="53910" x="7858125" y="5751513"/>
          <p14:tracePt t="53930" x="7840663" y="5751513"/>
          <p14:tracePt t="53951" x="7823200" y="5751513"/>
          <p14:tracePt t="53974" x="7796213" y="5741988"/>
          <p14:tracePt t="53994" x="7786688" y="5741988"/>
          <p14:tracePt t="54015" x="7769225" y="5732463"/>
          <p14:tracePt t="54039" x="7751763" y="5724525"/>
          <p14:tracePt t="54055" x="7732713" y="5724525"/>
          <p14:tracePt t="54077" x="7697788" y="5705475"/>
          <p14:tracePt t="54098" x="7653338" y="5697538"/>
          <p14:tracePt t="54118" x="7616825" y="5688013"/>
          <p14:tracePt t="54140" x="7581900" y="5688013"/>
          <p14:tracePt t="54161" x="7545388" y="5688013"/>
          <p14:tracePt t="54180" x="7527925" y="5670550"/>
          <p14:tracePt t="54183" x="7518400" y="5670550"/>
          <p14:tracePt t="54202" x="7510463" y="5670550"/>
          <p14:tracePt t="54223" x="7483475" y="5661025"/>
          <p14:tracePt t="54243" x="7473950" y="5661025"/>
          <p14:tracePt t="54265" x="7466013" y="5661025"/>
          <p14:tracePt t="54287" x="7456488" y="5661025"/>
          <p14:tracePt t="54610" x="7446963" y="5661025"/>
          <p14:tracePt t="54624" x="7429500" y="5661025"/>
          <p14:tracePt t="54632" x="7429500" y="5670550"/>
          <p14:tracePt t="54639" x="7419975" y="5680075"/>
          <p14:tracePt t="54665" x="7412038" y="5680075"/>
          <p14:tracePt t="54684" x="7402513" y="5680075"/>
          <p14:tracePt t="54926" x="7394575" y="5680075"/>
          <p14:tracePt t="54970" x="7385050" y="5680075"/>
          <p14:tracePt t="54977" x="7385050" y="5688013"/>
          <p14:tracePt t="54993" x="7367588" y="5688013"/>
          <p14:tracePt t="55014" x="7331075" y="5697538"/>
          <p14:tracePt t="55057" x="7259638" y="5724525"/>
          <p14:tracePt t="55098" x="7224713" y="5724525"/>
          <p14:tracePt t="55139" x="7205663" y="5724525"/>
          <p14:tracePt t="55161" x="7197725" y="5724525"/>
          <p14:tracePt t="55227" x="7180263" y="5732463"/>
          <p14:tracePt t="55550" x="7170738" y="5741988"/>
          <p14:tracePt t="55558" x="7161213" y="5741988"/>
          <p14:tracePt t="55576" x="7134225" y="5759450"/>
          <p14:tracePt t="55579" x="7116763" y="5768975"/>
          <p14:tracePt t="55598" x="7099300" y="5776913"/>
          <p14:tracePt t="55602" x="7081838" y="5776913"/>
          <p14:tracePt t="55618" x="7062788" y="5795963"/>
          <p14:tracePt t="55639" x="7037388" y="5803900"/>
          <p14:tracePt t="55662" x="7010400" y="5813425"/>
          <p14:tracePt t="55701" x="6973888" y="5830888"/>
          <p14:tracePt t="55704" x="6965950" y="5830888"/>
          <p14:tracePt t="55743" x="6946900" y="5830888"/>
          <p14:tracePt t="55787" x="6938963" y="5830888"/>
          <p14:tracePt t="60954" x="6938963" y="5840413"/>
          <p14:tracePt t="63502" x="6938963" y="5830888"/>
          <p14:tracePt t="63513" x="6938963" y="5822950"/>
          <p14:tracePt t="63826" x="6929438" y="5803900"/>
          <p14:tracePt t="63835" x="6902450" y="5768975"/>
          <p14:tracePt t="63848" x="6867525" y="5705475"/>
          <p14:tracePt t="63869" x="6804025" y="5626100"/>
          <p14:tracePt t="63890" x="6777038" y="5581650"/>
          <p14:tracePt t="63892" x="6769100" y="5562600"/>
          <p14:tracePt t="63910" x="6742113" y="5527675"/>
          <p14:tracePt t="63913" x="6732588" y="5500688"/>
          <p14:tracePt t="63931" x="6705600" y="5456238"/>
          <p14:tracePt t="63972" x="6626225" y="5348288"/>
          <p14:tracePt t="64016" x="6572250" y="5268913"/>
          <p14:tracePt t="64055" x="6537325" y="5214938"/>
          <p14:tracePt t="64076" x="6491288" y="5180013"/>
          <p14:tracePt t="64097" x="6473825" y="5153025"/>
          <p14:tracePt t="64118" x="6465888" y="5143500"/>
          <p14:tracePt t="64140" x="6456363" y="5133975"/>
          <p14:tracePt t="64160" x="6438900" y="5126038"/>
          <p14:tracePt t="64181" x="6429375" y="5116513"/>
          <p14:tracePt t="64201" x="6419850" y="5089525"/>
          <p14:tracePt t="64223" x="6411913" y="5081588"/>
          <p14:tracePt t="64243" x="6402388" y="5062538"/>
          <p14:tracePt t="64266" x="6394450" y="5037138"/>
          <p14:tracePt t="64286" x="6394450" y="5027613"/>
          <p14:tracePt t="64305" x="6394450" y="5018088"/>
          <p14:tracePt t="64538" x="6402388" y="5018088"/>
          <p14:tracePt t="64552" x="6419850" y="5018088"/>
          <p14:tracePt t="64574" x="6429375" y="5018088"/>
          <p14:tracePt t="64588" x="6438900" y="5018088"/>
          <p14:tracePt t="64603" x="6446838" y="5018088"/>
          <p14:tracePt t="64619" x="6456363" y="5018088"/>
          <p14:tracePt t="64641" x="6473825" y="5018088"/>
          <p14:tracePt t="64663" x="6500813" y="5018088"/>
          <p14:tracePt t="64681" x="6518275" y="5010150"/>
          <p14:tracePt t="64684" x="6527800" y="5010150"/>
          <p14:tracePt t="64701" x="6545263" y="5000625"/>
          <p14:tracePt t="64722" x="6554788" y="4991100"/>
          <p14:tracePt t="64743" x="6572250" y="4991100"/>
          <p14:tracePt t="64766" x="6581775" y="4991100"/>
          <p14:tracePt t="64855" x="6589713" y="4991100"/>
          <p14:tracePt t="64868" x="6599238" y="4991100"/>
          <p14:tracePt t="64883" x="6616700" y="4991100"/>
          <p14:tracePt t="64897" x="6626225" y="4991100"/>
          <p14:tracePt t="64914" x="6634163" y="4991100"/>
          <p14:tracePt t="64930" x="6643688" y="4991100"/>
          <p14:tracePt t="64951" x="6653213" y="4991100"/>
          <p14:tracePt t="64973" x="6661150" y="4991100"/>
          <p14:tracePt t="65074" x="6670675" y="4991100"/>
          <p14:tracePt t="65088" x="6680200" y="4983163"/>
          <p14:tracePt t="65099" x="6688138" y="4983163"/>
          <p14:tracePt t="65118" x="6705600" y="4983163"/>
          <p14:tracePt t="65139" x="6724650" y="4983163"/>
          <p14:tracePt t="65162" x="6751638" y="4983163"/>
          <p14:tracePt t="65180" x="6759575" y="4983163"/>
          <p14:tracePt t="65201" x="6777038" y="4983163"/>
          <p14:tracePt t="65222" x="6786563" y="4983163"/>
          <p14:tracePt t="65243" x="6796088" y="4983163"/>
          <p14:tracePt t="65317" x="6804025" y="4983163"/>
          <p14:tracePt t="65329" x="6813550" y="4983163"/>
          <p14:tracePt t="65347" x="6823075" y="4983163"/>
          <p14:tracePt t="65368" x="6831013" y="4983163"/>
          <p14:tracePt t="65389" x="6840538" y="4983163"/>
          <p14:tracePt t="65411" x="6848475" y="4983163"/>
          <p14:tracePt t="65485" x="6858000" y="4983163"/>
          <p14:tracePt t="66600" x="6697663" y="4983163"/>
          <p14:tracePt t="66615" x="5965825" y="5000625"/>
          <p14:tracePt t="66630" x="5062538" y="4938713"/>
          <p14:tracePt t="66645" x="4241800" y="4857750"/>
          <p14:tracePt t="66660" x="3367088" y="4822825"/>
          <p14:tracePt t="66681" x="2446338" y="4884738"/>
          <p14:tracePt t="66703" x="2009775" y="4938713"/>
          <p14:tracePt t="66743" x="1751013" y="4965700"/>
          <p14:tracePt t="66785" x="1670050" y="4965700"/>
          <p14:tracePt t="66828" x="1652588" y="4965700"/>
          <p14:tracePt t="66848" x="1643063" y="4965700"/>
          <p14:tracePt t="66868" x="1625600" y="4965700"/>
          <p14:tracePt t="66888" x="1589088" y="4965700"/>
          <p14:tracePt t="66911" x="1527175" y="4983163"/>
          <p14:tracePt t="66930" x="1446213" y="5000625"/>
          <p14:tracePt t="66953" x="1347788" y="5037138"/>
          <p14:tracePt t="66975" x="1223963" y="5081588"/>
          <p14:tracePt t="66993" x="1108075" y="5116513"/>
          <p14:tracePt t="67014" x="965200" y="5133975"/>
          <p14:tracePt t="67035" x="866775" y="5133975"/>
          <p14:tracePt t="67057" x="822325" y="5108575"/>
          <p14:tracePt t="67078" x="785813" y="5089525"/>
          <p14:tracePt t="67101" x="776288" y="5081588"/>
          <p14:tracePt t="67118" x="758825" y="5081588"/>
          <p14:tracePt t="67121" x="758825" y="5072063"/>
          <p14:tracePt t="67139" x="750888" y="5072063"/>
          <p14:tracePt t="67161" x="741363" y="5062538"/>
          <p14:tracePt t="67180" x="741363" y="5054600"/>
          <p14:tracePt t="67202" x="741363" y="5045075"/>
          <p14:tracePt t="67224" x="741363" y="5018088"/>
          <p14:tracePt t="67243" x="750888" y="5010150"/>
          <p14:tracePt t="67246" x="768350" y="5000625"/>
          <p14:tracePt t="67263" x="785813" y="4973638"/>
          <p14:tracePt t="67286" x="822325" y="4929188"/>
          <p14:tracePt t="67305" x="874713" y="4867275"/>
          <p14:tracePt t="67327" x="938213" y="4813300"/>
          <p14:tracePt t="67349" x="990600" y="4759325"/>
          <p14:tracePt t="67367" x="1027113" y="4732338"/>
          <p14:tracePt t="67388" x="1062038" y="4705350"/>
          <p14:tracePt t="67410" x="1098550" y="4679950"/>
          <p14:tracePt t="67430" x="1143000" y="4670425"/>
          <p14:tracePt t="67452" x="1179513" y="4660900"/>
          <p14:tracePt t="67475" x="1214438" y="4660900"/>
          <p14:tracePt t="67493" x="1241425" y="4660900"/>
          <p14:tracePt t="67496" x="1250950" y="4670425"/>
          <p14:tracePt t="67514" x="1258888" y="4670425"/>
          <p14:tracePt t="67535" x="1295400" y="4687888"/>
          <p14:tracePt t="67555" x="1312863" y="4697413"/>
          <p14:tracePt t="67576" x="1330325" y="4705350"/>
          <p14:tracePt t="67599" x="1339850" y="4724400"/>
          <p14:tracePt t="67618" x="1347788" y="4732338"/>
          <p14:tracePt t="67639" x="1374775" y="4776788"/>
          <p14:tracePt t="67660" x="1393825" y="4813300"/>
          <p14:tracePt t="67666" x="1401763" y="4830763"/>
          <p14:tracePt t="67680" x="1401763" y="4848225"/>
          <p14:tracePt t="67701" x="1401763" y="4867275"/>
          <p14:tracePt t="67724" x="1401763" y="4875213"/>
          <p14:tracePt t="67743" x="1401763" y="4884738"/>
          <p14:tracePt t="67775" x="1401763" y="4894263"/>
          <p14:tracePt t="67812" x="1401763" y="4902200"/>
          <p14:tracePt t="67827" x="1401763" y="4911725"/>
          <p14:tracePt t="67842" x="1393825" y="4919663"/>
          <p14:tracePt t="67852" x="1384300" y="4929188"/>
          <p14:tracePt t="67868" x="1357313" y="4938713"/>
          <p14:tracePt t="67871" x="1330325" y="4946650"/>
          <p14:tracePt t="67889" x="1312863" y="4956175"/>
          <p14:tracePt t="67909" x="1285875" y="4973638"/>
          <p14:tracePt t="67931" x="1268413" y="4973638"/>
          <p14:tracePt t="67951" x="1258888" y="4973638"/>
          <p14:tracePt t="67973" x="1250950" y="4973638"/>
          <p14:tracePt t="68185" x="1258888" y="4973638"/>
          <p14:tracePt t="68193" x="1285875" y="4973638"/>
          <p14:tracePt t="68201" x="1330325" y="4973638"/>
          <p14:tracePt t="68223" x="1536700" y="4973638"/>
          <p14:tracePt t="68245" x="1741488" y="4983163"/>
          <p14:tracePt t="68264" x="1928813" y="4991100"/>
          <p14:tracePt t="68289" x="2347913" y="5018088"/>
          <p14:tracePt t="68305" x="2571750" y="5018088"/>
          <p14:tracePt t="68326" x="2938463" y="5018088"/>
          <p14:tracePt t="68349" x="3375025" y="5018088"/>
          <p14:tracePt t="68369" x="3633788" y="5018088"/>
          <p14:tracePt t="68371" x="3759200" y="5018088"/>
          <p14:tracePt t="68389" x="4081463" y="5010150"/>
          <p14:tracePt t="68392" x="4187825" y="5000625"/>
          <p14:tracePt t="68411" x="4402138" y="4973638"/>
          <p14:tracePt t="68414" x="4554538" y="4956175"/>
          <p14:tracePt t="68430" x="4830763" y="4911725"/>
          <p14:tracePt t="68451" x="5099050" y="4875213"/>
          <p14:tracePt t="68474" x="5303838" y="4848225"/>
          <p14:tracePt t="68496" x="5419725" y="4813300"/>
          <p14:tracePt t="68514" x="5438775" y="4813300"/>
          <p14:tracePt t="68774" x="5465763" y="4813300"/>
          <p14:tracePt t="68781" x="5491163" y="4813300"/>
          <p14:tracePt t="68789" x="5545138" y="4830763"/>
          <p14:tracePt t="68805" x="5616575" y="4840288"/>
          <p14:tracePt t="68826" x="5732463" y="4857750"/>
          <p14:tracePt t="68848" x="5803900" y="4857750"/>
          <p14:tracePt t="68869" x="5848350" y="4857750"/>
          <p14:tracePt t="68889" x="5867400" y="4857750"/>
          <p14:tracePt t="68892" x="5875338" y="4857750"/>
          <p14:tracePt t="68911" x="5902325" y="4857750"/>
          <p14:tracePt t="68914" x="5911850" y="4857750"/>
          <p14:tracePt t="68930" x="5929313" y="4857750"/>
          <p14:tracePt t="68951" x="5946775" y="4857750"/>
          <p14:tracePt t="68974" x="5973763" y="4875213"/>
          <p14:tracePt t="68994" x="6010275" y="4884738"/>
          <p14:tracePt t="69015" x="6027738" y="4884738"/>
          <p14:tracePt t="69017" x="6045200" y="4894263"/>
          <p14:tracePt t="69035" x="6072188" y="4894263"/>
          <p14:tracePt t="69037" x="6089650" y="4902200"/>
          <p14:tracePt t="69056" x="6116638" y="4911725"/>
          <p14:tracePt t="69076" x="6153150" y="4919663"/>
          <p14:tracePt t="69098" x="6188075" y="4919663"/>
          <p14:tracePt t="69119" x="6205538" y="4929188"/>
          <p14:tracePt t="69139" x="6224588" y="4929188"/>
          <p14:tracePt t="69160" x="6242050" y="4929188"/>
          <p14:tracePt t="69180" x="6259513" y="4929188"/>
          <p14:tracePt t="69201" x="6276975" y="4929188"/>
          <p14:tracePt t="69222" x="6296025" y="4929188"/>
          <p14:tracePt t="69244" x="6303963" y="4929188"/>
          <p14:tracePt t="69266" x="6330950" y="4929188"/>
          <p14:tracePt t="69288" x="6348413" y="4929188"/>
          <p14:tracePt t="69310" x="6357938" y="4929188"/>
          <p14:tracePt t="69326" x="6367463" y="4929188"/>
          <p14:tracePt t="69348" x="6375400" y="4929188"/>
          <p14:tracePt t="69369" x="6384925" y="4938713"/>
          <p14:tracePt t="69390" x="6402388" y="4938713"/>
          <p14:tracePt t="69413" x="6411913" y="4938713"/>
          <p14:tracePt t="69501" x="6419850" y="4938713"/>
          <p14:tracePt t="69912" x="6429375" y="4938713"/>
          <p14:tracePt t="69927" x="6438900" y="4938713"/>
          <p14:tracePt t="69949" x="6446838" y="4938713"/>
          <p14:tracePt t="69972" x="6456363" y="4938713"/>
          <p14:tracePt t="69993" x="6465888" y="4938713"/>
          <p14:tracePt t="70007" x="6473825" y="4938713"/>
          <p14:tracePt t="70022" x="6483350" y="4938713"/>
          <p14:tracePt t="72357" x="6500813" y="4938713"/>
          <p14:tracePt t="72371" x="6616700" y="4938713"/>
          <p14:tracePt t="72389" x="6742113" y="4938713"/>
          <p14:tracePt t="72410" x="7000875" y="4946650"/>
          <p14:tracePt t="72431" x="7277100" y="4973638"/>
          <p14:tracePt t="72452" x="7394575" y="4983163"/>
          <p14:tracePt t="72453" x="7439025" y="4991100"/>
          <p14:tracePt t="72475" x="7589838" y="5010150"/>
          <p14:tracePt t="72514" x="7715250" y="5018088"/>
          <p14:tracePt t="72556" x="7769225" y="5018088"/>
          <p14:tracePt t="72599" x="7840663" y="5018088"/>
          <p14:tracePt t="72618" x="7875588" y="5018088"/>
          <p14:tracePt t="72621" x="7885113" y="5018088"/>
          <p14:tracePt t="72639" x="7902575" y="5018088"/>
          <p14:tracePt t="72660" x="7939088" y="5018088"/>
          <p14:tracePt t="72665" x="7966075" y="5018088"/>
          <p14:tracePt t="72680" x="8010525" y="5010150"/>
          <p14:tracePt t="72701" x="8081963" y="5000625"/>
          <p14:tracePt t="72725" x="8143875" y="4991100"/>
          <p14:tracePt t="72743" x="8188325" y="4991100"/>
          <p14:tracePt t="72746" x="8205788" y="4991100"/>
          <p14:tracePt t="72764" x="8232775" y="4991100"/>
          <p14:tracePt t="72787" x="8269288" y="4983163"/>
          <p14:tracePt t="72790" x="8277225" y="4983163"/>
          <p14:tracePt t="72805" x="8304213" y="4983163"/>
          <p14:tracePt t="72827" x="8323263" y="4983163"/>
          <p14:tracePt t="72849" x="8348663" y="4983163"/>
          <p14:tracePt t="72868" x="8358188" y="4983163"/>
          <p14:tracePt t="72889" x="8375650" y="4983163"/>
          <p14:tracePt t="72911" x="8385175" y="4983163"/>
          <p14:tracePt t="72930" x="8394700" y="4983163"/>
          <p14:tracePt t="72951" x="8402638" y="4983163"/>
          <p14:tracePt t="72975" x="8412163" y="4983163"/>
          <p14:tracePt t="72996" x="8420100" y="4983163"/>
          <p14:tracePt t="73014" x="8429625" y="4965700"/>
          <p14:tracePt t="73035" x="8439150" y="4965700"/>
          <p14:tracePt t="73055" x="8447088" y="4965700"/>
          <p14:tracePt t="73084" x="8456613" y="4965700"/>
          <p14:tracePt t="73150" x="8466138" y="4965700"/>
          <p14:tracePt t="73172" x="8474075" y="4965700"/>
          <p14:tracePt t="73238" x="8474075" y="4956175"/>
          <p14:tracePt t="75059" x="8447088" y="4956175"/>
          <p14:tracePt t="75067" x="8402638" y="4946650"/>
          <p14:tracePt t="75077" x="8358188" y="4946650"/>
          <p14:tracePt t="75097" x="8180388" y="4911725"/>
          <p14:tracePt t="75118" x="7966075" y="4894263"/>
          <p14:tracePt t="75139" x="7831138" y="4875213"/>
          <p14:tracePt t="75140" x="7769225" y="4857750"/>
          <p14:tracePt t="75161" x="7643813" y="4840288"/>
          <p14:tracePt t="75201" x="7483475" y="4803775"/>
          <p14:tracePt t="75243" x="7367588" y="4786313"/>
          <p14:tracePt t="75287" x="7296150" y="4759325"/>
          <p14:tracePt t="75305" x="7269163" y="4751388"/>
          <p14:tracePt t="75308" x="7259638" y="4741863"/>
          <p14:tracePt t="75326" x="7232650" y="4741863"/>
          <p14:tracePt t="75347" x="7188200" y="4741863"/>
          <p14:tracePt t="75368" x="7134225" y="4741863"/>
          <p14:tracePt t="75389" x="7054850" y="4741863"/>
          <p14:tracePt t="75411" x="6983413" y="4751388"/>
          <p14:tracePt t="75430" x="6929438" y="4768850"/>
          <p14:tracePt t="75433" x="6902450" y="4776788"/>
          <p14:tracePt t="75451" x="6867525" y="4795838"/>
          <p14:tracePt t="75473" x="6813550" y="4822825"/>
          <p14:tracePt t="75493" x="6796088" y="4830763"/>
          <p14:tracePt t="75514" x="6777038" y="4848225"/>
          <p14:tracePt t="75537" x="6769100" y="4848225"/>
          <p14:tracePt t="75557" x="6759575" y="4848225"/>
          <p14:tracePt t="75576" x="6751638" y="4857750"/>
          <p14:tracePt t="75597" x="6751638" y="4867275"/>
          <p14:tracePt t="75619" x="6751638" y="4884738"/>
          <p14:tracePt t="75639" x="6742113" y="4894263"/>
          <p14:tracePt t="75663" x="6732588" y="4902200"/>
          <p14:tracePt t="75680" x="6724650" y="4911725"/>
          <p14:tracePt t="75701" x="6705600" y="4929188"/>
          <p14:tracePt t="75704" x="6697663" y="4946650"/>
          <p14:tracePt t="75723" x="6688138" y="4956175"/>
          <p14:tracePt t="75743" x="6670675" y="4983163"/>
          <p14:tracePt t="75764" x="6661150" y="5000625"/>
          <p14:tracePt t="75787" x="6643688" y="5018088"/>
          <p14:tracePt t="75807" x="6643688" y="5027613"/>
          <p14:tracePt t="75826" x="6643688" y="5037138"/>
          <p14:tracePt t="76278" x="6643688" y="5045075"/>
          <p14:tracePt t="77226" x="6634163" y="5045075"/>
          <p14:tracePt t="77249" x="6626225" y="5045075"/>
          <p14:tracePt t="78312" x="6634163" y="5045075"/>
          <p14:tracePt t="78327" x="6643688" y="5045075"/>
          <p14:tracePt t="78349" x="6653213" y="5045075"/>
          <p14:tracePt t="78370" x="6661150" y="5045075"/>
          <p14:tracePt t="78459" x="6670675" y="5045075"/>
          <p14:tracePt t="78469" x="6680200" y="5045075"/>
          <p14:tracePt t="78489" x="6688138" y="5045075"/>
          <p14:tracePt t="78514" x="6705600" y="5045075"/>
          <p14:tracePt t="78516" x="6715125" y="5045075"/>
          <p14:tracePt t="78555" x="6742113" y="5045075"/>
          <p14:tracePt t="78576" x="6751638" y="5037138"/>
          <p14:tracePt t="78598" x="6759575" y="5037138"/>
          <p14:tracePt t="79957" x="6777038" y="4991100"/>
          <p14:tracePt t="79970" x="6823075" y="4884738"/>
          <p14:tracePt t="79984" x="6867525" y="4786313"/>
          <p14:tracePt t="79997" x="6884988" y="4741863"/>
          <p14:tracePt t="80014" x="6919913" y="4660900"/>
          <p14:tracePt t="80016" x="6938963" y="4625975"/>
          <p14:tracePt t="80037" x="6973888" y="4537075"/>
          <p14:tracePt t="80056" x="6983413" y="4483100"/>
          <p14:tracePt t="80058" x="7000875" y="4465638"/>
          <p14:tracePt t="80098" x="7037388" y="4402138"/>
          <p14:tracePt t="80139" x="7054850" y="4375150"/>
          <p14:tracePt t="80183" x="7089775" y="4340225"/>
          <p14:tracePt t="80201" x="7099300" y="4340225"/>
          <p14:tracePt t="80223" x="7116763" y="4322763"/>
          <p14:tracePt t="80243" x="7126288" y="4322763"/>
          <p14:tracePt t="80264" x="7134225" y="4313238"/>
          <p14:tracePt t="80286" x="7153275" y="4313238"/>
          <p14:tracePt t="80305" x="7170738" y="4303713"/>
          <p14:tracePt t="80308" x="7180263" y="4303713"/>
          <p14:tracePt t="80326" x="7188200" y="4303713"/>
          <p14:tracePt t="80348" x="7215188" y="4303713"/>
          <p14:tracePt t="80368" x="7232650" y="4303713"/>
          <p14:tracePt t="80389" x="7251700" y="4303713"/>
          <p14:tracePt t="80412" x="7277100" y="4322763"/>
          <p14:tracePt t="80433" x="7296150" y="4330700"/>
          <p14:tracePt t="80451" x="7323138" y="4348163"/>
          <p14:tracePt t="80455" x="7331075" y="4357688"/>
          <p14:tracePt t="80477" x="7385050" y="4384675"/>
          <p14:tracePt t="80493" x="7446963" y="4402138"/>
          <p14:tracePt t="80514" x="7572375" y="4438650"/>
          <p14:tracePt t="80537" x="7769225" y="4473575"/>
          <p14:tracePt t="80558" x="8001000" y="4510088"/>
          <p14:tracePt t="80577" x="8180388" y="4537075"/>
          <p14:tracePt t="80579" x="8269288" y="4554538"/>
          <p14:tracePt t="80598" x="8394700" y="4589463"/>
          <p14:tracePt t="80601" x="8447088" y="4608513"/>
          <p14:tracePt t="80618" x="8528050" y="4643438"/>
          <p14:tracePt t="80639" x="8616950" y="4660900"/>
          <p14:tracePt t="80662" x="8653463" y="4679950"/>
          <p14:tracePt t="80683" x="8661400" y="4679950"/>
          <p14:tracePt t="80701" x="8670925" y="4679950"/>
          <p14:tracePt t="80722" x="8680450" y="4679950"/>
          <p14:tracePt t="80743" x="8680450" y="4687888"/>
          <p14:tracePt t="80792" x="8680450" y="4697413"/>
          <p14:tracePt t="80815" x="8680450" y="4705350"/>
          <p14:tracePt t="80829" x="8680450" y="4714875"/>
          <p14:tracePt t="80836" x="8680450" y="4724400"/>
          <p14:tracePt t="80851" x="8680450" y="4741863"/>
          <p14:tracePt t="80868" x="8680450" y="4751388"/>
          <p14:tracePt t="80889" x="8680450" y="4776788"/>
          <p14:tracePt t="80910" x="8670925" y="4813300"/>
          <p14:tracePt t="80932" x="8653463" y="4848225"/>
          <p14:tracePt t="80951" x="8634413" y="4875213"/>
          <p14:tracePt t="80954" x="8626475" y="4894263"/>
          <p14:tracePt t="80973" x="8616950" y="4919663"/>
          <p14:tracePt t="80975" x="8599488" y="4929188"/>
          <p14:tracePt t="80993" x="8572500" y="4965700"/>
          <p14:tracePt t="81014" x="8501063" y="5018088"/>
          <p14:tracePt t="81035" x="8420100" y="5062538"/>
          <p14:tracePt t="81056" x="8313738" y="5089525"/>
          <p14:tracePt t="81077" x="8259763" y="5099050"/>
          <p14:tracePt t="81079" x="8232775" y="5108575"/>
          <p14:tracePt t="81097" x="8180388" y="5116513"/>
          <p14:tracePt t="81100" x="8153400" y="5116513"/>
          <p14:tracePt t="81118" x="8099425" y="5116513"/>
          <p14:tracePt t="81139" x="8001000" y="5116513"/>
          <p14:tracePt t="81160" x="7848600" y="5116513"/>
          <p14:tracePt t="81181" x="7715250" y="5116513"/>
          <p14:tracePt t="81203" x="7589838" y="5126038"/>
          <p14:tracePt t="81225" x="7466013" y="5133975"/>
          <p14:tracePt t="81243" x="7375525" y="5143500"/>
          <p14:tracePt t="81264" x="7269163" y="5160963"/>
          <p14:tracePt t="81286" x="7161213" y="5180013"/>
          <p14:tracePt t="81306" x="6983413" y="5197475"/>
          <p14:tracePt t="81328" x="6813550" y="5197475"/>
          <p14:tracePt t="81347" x="6724650" y="5197475"/>
          <p14:tracePt t="81350" x="6670675" y="5197475"/>
          <p14:tracePt t="81368" x="6599238" y="5197475"/>
          <p14:tracePt t="81389" x="6473825" y="5197475"/>
          <p14:tracePt t="81411" x="6375400" y="5197475"/>
          <p14:tracePt t="81430" x="6303963" y="5197475"/>
          <p14:tracePt t="81453" x="6242050" y="5197475"/>
          <p14:tracePt t="81477" x="6180138" y="5187950"/>
          <p14:tracePt t="81493" x="6153150" y="5180013"/>
          <p14:tracePt t="81514" x="6108700" y="5160963"/>
          <p14:tracePt t="81536" x="6062663" y="5143500"/>
          <p14:tracePt t="81556" x="6027738" y="5126038"/>
          <p14:tracePt t="81577" x="6010275" y="5108575"/>
          <p14:tracePt t="81600" x="5991225" y="5072063"/>
          <p14:tracePt t="81618" x="5983288" y="5045075"/>
          <p14:tracePt t="81621" x="5983288" y="5037138"/>
          <p14:tracePt t="81639" x="5983288" y="5010150"/>
          <p14:tracePt t="81661" x="5983288" y="4973638"/>
          <p14:tracePt t="81666" x="5983288" y="4965700"/>
          <p14:tracePt t="81680" x="5983288" y="4946650"/>
          <p14:tracePt t="81703" x="5991225" y="4911725"/>
          <p14:tracePt t="81725" x="6010275" y="4867275"/>
          <p14:tracePt t="81743" x="6037263" y="4813300"/>
          <p14:tracePt t="81746" x="6045200" y="4795838"/>
          <p14:tracePt t="81764" x="6081713" y="4751388"/>
          <p14:tracePt t="81785" x="6153150" y="4687888"/>
          <p14:tracePt t="81805" x="6313488" y="4598988"/>
          <p14:tracePt t="81827" x="6446838" y="4554538"/>
          <p14:tracePt t="81850" x="6554788" y="4518025"/>
          <p14:tracePt t="81868" x="6608763" y="4510088"/>
          <p14:tracePt t="81871" x="6661150" y="4510088"/>
          <p14:tracePt t="81889" x="6777038" y="4491038"/>
          <p14:tracePt t="81909" x="6946900" y="4491038"/>
          <p14:tracePt t="81930" x="7116763" y="4491038"/>
          <p14:tracePt t="81952" x="7313613" y="4500563"/>
          <p14:tracePt t="81974" x="7518400" y="4500563"/>
          <p14:tracePt t="81993" x="7634288" y="4510088"/>
          <p14:tracePt t="81996" x="7697788" y="4510088"/>
          <p14:tracePt t="82014" x="7848600" y="4510088"/>
          <p14:tracePt t="82017" x="7920038" y="4510088"/>
          <p14:tracePt t="82035" x="8081963" y="4510088"/>
          <p14:tracePt t="82055" x="8269288" y="4510088"/>
          <p14:tracePt t="82077" x="8501063" y="4500563"/>
          <p14:tracePt t="82099" x="8697913" y="4518025"/>
          <p14:tracePt t="82118" x="8759825" y="4527550"/>
          <p14:tracePt t="82120" x="8786813" y="4527550"/>
          <p14:tracePt t="82139" x="8831263" y="4545013"/>
          <p14:tracePt t="82159" x="8867775" y="4554538"/>
          <p14:tracePt t="82180" x="8902700" y="4572000"/>
          <p14:tracePt t="82201" x="8920163" y="4581525"/>
          <p14:tracePt t="82224" x="8929688" y="4589463"/>
          <p14:tracePt t="82245" x="8939213" y="4589463"/>
          <p14:tracePt t="82246" x="8939213" y="4598988"/>
          <p14:tracePt t="82264" x="8947150" y="4616450"/>
          <p14:tracePt t="82266" x="8947150" y="4625975"/>
          <p14:tracePt t="82290" x="8947150" y="4670425"/>
          <p14:tracePt t="82306" x="8929688" y="4697413"/>
          <p14:tracePt t="82326" x="8894763" y="4741863"/>
          <p14:tracePt t="82349" x="8848725" y="4786313"/>
          <p14:tracePt t="82370" x="8813800" y="4822825"/>
          <p14:tracePt t="82389" x="8769350" y="4857750"/>
          <p14:tracePt t="82392" x="8751888" y="4875213"/>
          <p14:tracePt t="82410" x="8705850" y="4911725"/>
          <p14:tracePt t="82430" x="8626475" y="4965700"/>
          <p14:tracePt t="82451" x="8537575" y="5010150"/>
          <p14:tracePt t="82474" x="8456613" y="5045075"/>
          <p14:tracePt t="82495" x="8367713" y="5062538"/>
          <p14:tracePt t="82514" x="8277225" y="5062538"/>
          <p14:tracePt t="82517" x="8232775" y="5062538"/>
          <p14:tracePt t="82536" x="8134350" y="5062538"/>
          <p14:tracePt t="82539" x="8081963" y="5062538"/>
          <p14:tracePt t="82555" x="8001000" y="5062538"/>
          <p14:tracePt t="82576" x="7875588" y="5062538"/>
          <p14:tracePt t="82598" x="7742238" y="5062538"/>
          <p14:tracePt t="82620" x="7616825" y="5072063"/>
          <p14:tracePt t="82639" x="7537450" y="5081588"/>
          <p14:tracePt t="82641" x="7510463" y="5089525"/>
          <p14:tracePt t="82661" x="7419975" y="5099050"/>
          <p14:tracePt t="82663" x="7358063" y="5099050"/>
          <p14:tracePt t="82681" x="7251700" y="5108575"/>
          <p14:tracePt t="82701" x="7108825" y="5116513"/>
          <p14:tracePt t="82723" x="6991350" y="5126038"/>
          <p14:tracePt t="82744" x="6884988" y="5133975"/>
          <p14:tracePt t="82766" x="6786563" y="5153025"/>
          <p14:tracePt t="82785" x="6705600" y="5160963"/>
          <p14:tracePt t="82788" x="6670675" y="5160963"/>
          <p14:tracePt t="82806" x="6581775" y="5160963"/>
          <p14:tracePt t="82826" x="6465888" y="5170488"/>
          <p14:tracePt t="82847" x="6348413" y="5187950"/>
          <p14:tracePt t="82869" x="6232525" y="5205413"/>
          <p14:tracePt t="82890" x="6170613" y="5214938"/>
          <p14:tracePt t="82892" x="6143625" y="5214938"/>
          <p14:tracePt t="82914" x="6072188" y="5214938"/>
          <p14:tracePt t="82931" x="6037263" y="5214938"/>
          <p14:tracePt t="82951" x="5983288" y="5205413"/>
          <p14:tracePt t="82973" x="5938838" y="5187950"/>
          <p14:tracePt t="82994" x="5894388" y="5180013"/>
          <p14:tracePt t="83016" x="5848350" y="5153025"/>
          <p14:tracePt t="83035" x="5822950" y="5133975"/>
          <p14:tracePt t="83037" x="5813425" y="5126038"/>
          <p14:tracePt t="83056" x="5795963" y="5108575"/>
          <p14:tracePt t="83076" x="5768975" y="5089525"/>
          <p14:tracePt t="83098" x="5751513" y="5072063"/>
          <p14:tracePt t="83120" x="5741988" y="5054600"/>
          <p14:tracePt t="83141" x="5732463" y="5027613"/>
          <p14:tracePt t="83162" x="5715000" y="5010150"/>
          <p14:tracePt t="83185" x="5715000" y="5000625"/>
          <p14:tracePt t="83201" x="5715000" y="4991100"/>
          <p14:tracePt t="83223" x="5715000" y="4973638"/>
          <p14:tracePt t="83243" x="5715000" y="4965700"/>
          <p14:tracePt t="83266" x="5732463" y="4946650"/>
          <p14:tracePt t="83289" x="5751513" y="4938713"/>
          <p14:tracePt t="83305" x="5768975" y="4911725"/>
          <p14:tracePt t="83326" x="5803900" y="4884738"/>
          <p14:tracePt t="83348" x="5848350" y="4840288"/>
          <p14:tracePt t="83368" x="5884863" y="4813300"/>
          <p14:tracePt t="83390" x="5919788" y="4786313"/>
          <p14:tracePt t="83413" x="5956300" y="4759325"/>
          <p14:tracePt t="83430" x="5983288" y="4741863"/>
          <p14:tracePt t="83451" x="6037263" y="4714875"/>
          <p14:tracePt t="83473" x="6089650" y="4687888"/>
          <p14:tracePt t="83493" x="6134100" y="4679950"/>
          <p14:tracePt t="83515" x="6188075" y="4660900"/>
          <p14:tracePt t="83537" x="6242050" y="4660900"/>
          <p14:tracePt t="83556" x="6269038" y="4643438"/>
          <p14:tracePt t="83559" x="6296025" y="4643438"/>
          <p14:tracePt t="83576" x="6330950" y="4643438"/>
          <p14:tracePt t="83598" x="6419850" y="4625975"/>
          <p14:tracePt t="83618" x="6527800" y="4608513"/>
          <p14:tracePt t="83639" x="6653213" y="4598988"/>
          <p14:tracePt t="83663" x="6786563" y="4572000"/>
          <p14:tracePt t="83681" x="6911975" y="4545013"/>
          <p14:tracePt t="83683" x="6991350" y="4537075"/>
          <p14:tracePt t="83702" x="7134225" y="4518025"/>
          <p14:tracePt t="83724" x="7304088" y="4518025"/>
          <p14:tracePt t="83743" x="7456488" y="4518025"/>
          <p14:tracePt t="83765" x="7599363" y="4510088"/>
          <p14:tracePt t="83787" x="7724775" y="4510088"/>
          <p14:tracePt t="83805" x="7786688" y="4510088"/>
          <p14:tracePt t="83808" x="7823200" y="4510088"/>
          <p14:tracePt t="83826" x="7894638" y="4510088"/>
          <p14:tracePt t="83847" x="8037513" y="4527550"/>
          <p14:tracePt t="83868" x="8180388" y="4527550"/>
          <p14:tracePt t="83889" x="8296275" y="4537075"/>
          <p14:tracePt t="83912" x="8358188" y="4554538"/>
          <p14:tracePt t="83934" x="8420100" y="4562475"/>
          <p14:tracePt t="83951" x="8456613" y="4581525"/>
          <p14:tracePt t="83973" x="8518525" y="4581525"/>
          <p14:tracePt t="83993" x="8562975" y="4598988"/>
          <p14:tracePt t="84014" x="8609013" y="4608513"/>
          <p14:tracePt t="84015" x="8616950" y="4608513"/>
          <p14:tracePt t="84037" x="8661400" y="4625975"/>
          <p14:tracePt t="84055" x="8688388" y="4643438"/>
          <p14:tracePt t="84058" x="8688388" y="4652963"/>
          <p14:tracePt t="84076" x="8705850" y="4660900"/>
          <p14:tracePt t="84098" x="8724900" y="4670425"/>
          <p14:tracePt t="84118" x="8742363" y="4697413"/>
          <p14:tracePt t="84139" x="8759825" y="4724400"/>
          <p14:tracePt t="84162" x="8777288" y="4751388"/>
          <p14:tracePt t="84183" x="8777288" y="4776788"/>
          <p14:tracePt t="84201" x="8777288" y="4803775"/>
          <p14:tracePt t="84204" x="8777288" y="4813300"/>
          <p14:tracePt t="84223" x="8777288" y="4830763"/>
          <p14:tracePt t="84243" x="8769350" y="4857750"/>
          <p14:tracePt t="84264" x="8751888" y="4875213"/>
          <p14:tracePt t="84287" x="8715375" y="4902200"/>
          <p14:tracePt t="84307" x="8680450" y="4929188"/>
          <p14:tracePt t="84326" x="8634413" y="4938713"/>
          <p14:tracePt t="84329" x="8626475" y="4946650"/>
          <p14:tracePt t="84347" x="8589963" y="4946650"/>
          <p14:tracePt t="84368" x="8555038" y="4965700"/>
          <p14:tracePt t="84389" x="8518525" y="4973638"/>
          <p14:tracePt t="84411" x="8501063" y="4973638"/>
          <p14:tracePt t="84432" x="8491538" y="4973638"/>
          <p14:tracePt t="84451" x="8483600" y="4973638"/>
        </p14:tracePtLst>
      </p14:laserTraceLst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772400" cy="1143000"/>
          </a:xfrm>
        </p:spPr>
        <p:txBody>
          <a:bodyPr/>
          <a:lstStyle/>
          <a:p>
            <a:pPr eaLnBrk="1" hangingPunct="1"/>
            <a:r>
              <a:rPr lang="da-DK" altLang="ar-SA" sz="4000" b="1" smtClean="0">
                <a:solidFill>
                  <a:srgbClr val="CC0000"/>
                </a:solidFill>
              </a:rPr>
              <a:t>Relationship between SD and frequency distribution</a:t>
            </a:r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2193925" y="3317875"/>
            <a:ext cx="428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ar-SA" sz="2400">
              <a:solidFill>
                <a:schemeClr val="bg2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24" name="Line 4"/>
          <p:cNvSpPr>
            <a:spLocks noChangeShapeType="1"/>
          </p:cNvSpPr>
          <p:nvPr/>
        </p:nvSpPr>
        <p:spPr bwMode="auto">
          <a:xfrm>
            <a:off x="2286000" y="4343400"/>
            <a:ext cx="4191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1925" name="Line 5"/>
          <p:cNvSpPr>
            <a:spLocks noChangeShapeType="1"/>
          </p:cNvSpPr>
          <p:nvPr/>
        </p:nvSpPr>
        <p:spPr bwMode="auto">
          <a:xfrm flipH="1">
            <a:off x="4495800" y="2413000"/>
            <a:ext cx="0" cy="1981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1926" name="Line 6"/>
          <p:cNvSpPr>
            <a:spLocks noChangeShapeType="1"/>
          </p:cNvSpPr>
          <p:nvPr/>
        </p:nvSpPr>
        <p:spPr bwMode="auto">
          <a:xfrm>
            <a:off x="5562600" y="3733800"/>
            <a:ext cx="0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1927" name="Line 7"/>
          <p:cNvSpPr>
            <a:spLocks noChangeShapeType="1"/>
          </p:cNvSpPr>
          <p:nvPr/>
        </p:nvSpPr>
        <p:spPr bwMode="auto">
          <a:xfrm>
            <a:off x="3352800" y="3657600"/>
            <a:ext cx="0" cy="6858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1928" name="Line 8"/>
          <p:cNvSpPr>
            <a:spLocks noChangeShapeType="1"/>
          </p:cNvSpPr>
          <p:nvPr/>
        </p:nvSpPr>
        <p:spPr bwMode="auto">
          <a:xfrm>
            <a:off x="3048000" y="3962400"/>
            <a:ext cx="0" cy="381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1929" name="Line 9"/>
          <p:cNvSpPr>
            <a:spLocks noChangeShapeType="1"/>
          </p:cNvSpPr>
          <p:nvPr/>
        </p:nvSpPr>
        <p:spPr bwMode="auto">
          <a:xfrm>
            <a:off x="2667000" y="4191000"/>
            <a:ext cx="0" cy="152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1930" name="Line 10"/>
          <p:cNvSpPr>
            <a:spLocks noChangeShapeType="1"/>
          </p:cNvSpPr>
          <p:nvPr/>
        </p:nvSpPr>
        <p:spPr bwMode="auto">
          <a:xfrm>
            <a:off x="5867400" y="4038600"/>
            <a:ext cx="0" cy="3048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1931" name="Line 11"/>
          <p:cNvSpPr>
            <a:spLocks noChangeShapeType="1"/>
          </p:cNvSpPr>
          <p:nvPr/>
        </p:nvSpPr>
        <p:spPr bwMode="auto">
          <a:xfrm>
            <a:off x="6096000" y="4191000"/>
            <a:ext cx="0" cy="152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1932" name="Text Box 12"/>
          <p:cNvSpPr txBox="1">
            <a:spLocks noChangeArrowheads="1"/>
          </p:cNvSpPr>
          <p:nvPr/>
        </p:nvSpPr>
        <p:spPr bwMode="auto">
          <a:xfrm>
            <a:off x="1828800" y="4381500"/>
            <a:ext cx="495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ar-SA" sz="1800" b="1">
                <a:solidFill>
                  <a:srgbClr val="CC0000"/>
                </a:solidFill>
                <a:latin typeface="Times New Roman" panose="02020603050405020304" pitchFamily="18" charset="0"/>
              </a:rPr>
              <a:t>SD    -2.5   -2   -1                                 +1  +2 +2.5</a:t>
            </a:r>
            <a:endParaRPr lang="en-US" altLang="ar-SA" sz="1800" b="1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33" name="Text Box 13"/>
          <p:cNvSpPr txBox="1">
            <a:spLocks noChangeArrowheads="1"/>
          </p:cNvSpPr>
          <p:nvPr/>
        </p:nvSpPr>
        <p:spPr bwMode="auto">
          <a:xfrm>
            <a:off x="4114800" y="4419600"/>
            <a:ext cx="776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ar-SA" sz="2000" b="1">
                <a:solidFill>
                  <a:srgbClr val="CC0000"/>
                </a:solidFill>
                <a:latin typeface="Times New Roman" panose="02020603050405020304" pitchFamily="18" charset="0"/>
              </a:rPr>
              <a:t>mean</a:t>
            </a:r>
            <a:endParaRPr lang="en-US" altLang="ar-SA" sz="2000" b="1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34" name="Line 14"/>
          <p:cNvSpPr>
            <a:spLocks noChangeShapeType="1"/>
          </p:cNvSpPr>
          <p:nvPr/>
        </p:nvSpPr>
        <p:spPr bwMode="auto">
          <a:xfrm>
            <a:off x="5562600" y="4876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1935" name="Line 15"/>
          <p:cNvSpPr>
            <a:spLocks noChangeShapeType="1"/>
          </p:cNvSpPr>
          <p:nvPr/>
        </p:nvSpPr>
        <p:spPr bwMode="auto">
          <a:xfrm flipH="1">
            <a:off x="3429000" y="54102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1936" name="Line 16"/>
          <p:cNvSpPr>
            <a:spLocks noChangeShapeType="1"/>
          </p:cNvSpPr>
          <p:nvPr/>
        </p:nvSpPr>
        <p:spPr bwMode="auto">
          <a:xfrm flipV="1">
            <a:off x="3429000" y="4724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1937" name="Line 17"/>
          <p:cNvSpPr>
            <a:spLocks noChangeShapeType="1"/>
          </p:cNvSpPr>
          <p:nvPr/>
        </p:nvSpPr>
        <p:spPr bwMode="auto">
          <a:xfrm>
            <a:off x="3124200" y="5791200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1938" name="Line 18"/>
          <p:cNvSpPr>
            <a:spLocks noChangeShapeType="1"/>
          </p:cNvSpPr>
          <p:nvPr/>
        </p:nvSpPr>
        <p:spPr bwMode="auto">
          <a:xfrm>
            <a:off x="2667000" y="6096000"/>
            <a:ext cx="358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1939" name="Line 19"/>
          <p:cNvSpPr>
            <a:spLocks noChangeShapeType="1"/>
          </p:cNvSpPr>
          <p:nvPr/>
        </p:nvSpPr>
        <p:spPr bwMode="auto">
          <a:xfrm>
            <a:off x="3048000" y="4648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1940" name="Line 20"/>
          <p:cNvSpPr>
            <a:spLocks noChangeShapeType="1"/>
          </p:cNvSpPr>
          <p:nvPr/>
        </p:nvSpPr>
        <p:spPr bwMode="auto">
          <a:xfrm>
            <a:off x="5867400" y="47244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1941" name="Line 21"/>
          <p:cNvSpPr>
            <a:spLocks noChangeShapeType="1"/>
          </p:cNvSpPr>
          <p:nvPr/>
        </p:nvSpPr>
        <p:spPr bwMode="auto">
          <a:xfrm flipV="1">
            <a:off x="2667000" y="46482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1942" name="Line 22"/>
          <p:cNvSpPr>
            <a:spLocks noChangeShapeType="1"/>
          </p:cNvSpPr>
          <p:nvPr/>
        </p:nvSpPr>
        <p:spPr bwMode="auto">
          <a:xfrm flipV="1">
            <a:off x="6172200" y="46482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1943" name="Text Box 23"/>
          <p:cNvSpPr txBox="1">
            <a:spLocks noChangeArrowheads="1"/>
          </p:cNvSpPr>
          <p:nvPr/>
        </p:nvSpPr>
        <p:spPr bwMode="auto">
          <a:xfrm>
            <a:off x="4175125" y="5119688"/>
            <a:ext cx="692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ar-SA" sz="2000" b="1">
                <a:solidFill>
                  <a:srgbClr val="CC0000"/>
                </a:solidFill>
                <a:latin typeface="Times New Roman" panose="02020603050405020304" pitchFamily="18" charset="0"/>
              </a:rPr>
              <a:t>68%</a:t>
            </a:r>
            <a:endParaRPr lang="en-US" altLang="ar-SA" sz="2000" b="1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44" name="Text Box 24"/>
          <p:cNvSpPr txBox="1">
            <a:spLocks noChangeArrowheads="1"/>
          </p:cNvSpPr>
          <p:nvPr/>
        </p:nvSpPr>
        <p:spPr bwMode="auto">
          <a:xfrm>
            <a:off x="4098925" y="5500688"/>
            <a:ext cx="692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ar-SA" sz="2000" b="1">
                <a:solidFill>
                  <a:srgbClr val="CC0000"/>
                </a:solidFill>
                <a:latin typeface="Times New Roman" panose="02020603050405020304" pitchFamily="18" charset="0"/>
              </a:rPr>
              <a:t>95%</a:t>
            </a:r>
            <a:endParaRPr lang="en-US" altLang="ar-SA" sz="2000" b="1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45" name="Text Box 25"/>
          <p:cNvSpPr txBox="1">
            <a:spLocks noChangeArrowheads="1"/>
          </p:cNvSpPr>
          <p:nvPr/>
        </p:nvSpPr>
        <p:spPr bwMode="auto">
          <a:xfrm>
            <a:off x="4022725" y="5881688"/>
            <a:ext cx="692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ar-SA" sz="2000" b="1">
                <a:solidFill>
                  <a:srgbClr val="CC0000"/>
                </a:solidFill>
                <a:latin typeface="Times New Roman" panose="02020603050405020304" pitchFamily="18" charset="0"/>
              </a:rPr>
              <a:t>99%</a:t>
            </a:r>
            <a:endParaRPr lang="en-US" altLang="ar-SA" sz="2000" b="1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46" name="Freeform 26"/>
          <p:cNvSpPr>
            <a:spLocks/>
          </p:cNvSpPr>
          <p:nvPr/>
        </p:nvSpPr>
        <p:spPr bwMode="auto">
          <a:xfrm>
            <a:off x="2286000" y="2438400"/>
            <a:ext cx="4191000" cy="1879600"/>
          </a:xfrm>
          <a:custGeom>
            <a:avLst/>
            <a:gdLst>
              <a:gd name="T0" fmla="*/ 0 w 2640"/>
              <a:gd name="T1" fmla="*/ 2147483646 h 1184"/>
              <a:gd name="T2" fmla="*/ 2147483646 w 2640"/>
              <a:gd name="T3" fmla="*/ 2147483646 h 1184"/>
              <a:gd name="T4" fmla="*/ 2147483646 w 2640"/>
              <a:gd name="T5" fmla="*/ 2147483646 h 1184"/>
              <a:gd name="T6" fmla="*/ 2147483646 w 2640"/>
              <a:gd name="T7" fmla="*/ 2147483646 h 1184"/>
              <a:gd name="T8" fmla="*/ 2147483646 w 2640"/>
              <a:gd name="T9" fmla="*/ 2147483646 h 1184"/>
              <a:gd name="T10" fmla="*/ 2147483646 w 2640"/>
              <a:gd name="T11" fmla="*/ 2147483646 h 1184"/>
              <a:gd name="T12" fmla="*/ 2147483646 w 2640"/>
              <a:gd name="T13" fmla="*/ 2147483646 h 118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640" h="1184">
                <a:moveTo>
                  <a:pt x="0" y="1184"/>
                </a:moveTo>
                <a:cubicBezTo>
                  <a:pt x="200" y="1096"/>
                  <a:pt x="400" y="1008"/>
                  <a:pt x="576" y="848"/>
                </a:cubicBezTo>
                <a:cubicBezTo>
                  <a:pt x="752" y="688"/>
                  <a:pt x="928" y="364"/>
                  <a:pt x="1056" y="224"/>
                </a:cubicBezTo>
                <a:cubicBezTo>
                  <a:pt x="1184" y="84"/>
                  <a:pt x="1240" y="16"/>
                  <a:pt x="1344" y="8"/>
                </a:cubicBezTo>
                <a:cubicBezTo>
                  <a:pt x="1448" y="0"/>
                  <a:pt x="1568" y="44"/>
                  <a:pt x="1680" y="176"/>
                </a:cubicBezTo>
                <a:cubicBezTo>
                  <a:pt x="1792" y="308"/>
                  <a:pt x="1856" y="632"/>
                  <a:pt x="2016" y="800"/>
                </a:cubicBezTo>
                <a:cubicBezTo>
                  <a:pt x="2176" y="968"/>
                  <a:pt x="2408" y="1076"/>
                  <a:pt x="2640" y="1184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4">
            <p14:nvContentPartPr>
              <p14:cNvPr id="2" name="Ink 1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1553760" y="1393200"/>
              <a:ext cx="7313760" cy="5277600"/>
            </p14:xfrm>
          </p:contentPart>
        </mc:Choice>
        <mc:Fallback>
          <p:pic>
            <p:nvPicPr>
              <p:cNvPr id="2" name="Ink 1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44400" y="1383840"/>
                <a:ext cx="7332480" cy="529632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346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8404"/>
    </mc:Choice>
    <mc:Fallback>
      <p:transition spd="slow" advTm="1184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363" x="8286750" y="4911725"/>
          <p14:tracePt t="2369" x="7966075" y="4803775"/>
          <p14:tracePt t="2381" x="7599363" y="4670425"/>
          <p14:tracePt t="2401" x="6732588" y="4357688"/>
          <p14:tracePt t="2404" x="6438900" y="4251325"/>
          <p14:tracePt t="2422" x="5929313" y="4044950"/>
          <p14:tracePt t="2443" x="5187950" y="3768725"/>
          <p14:tracePt t="2464" x="4537075" y="3544888"/>
          <p14:tracePt t="2508" x="4054475" y="3152775"/>
          <p14:tracePt t="2547" x="3884613" y="2867025"/>
          <p14:tracePt t="2589" x="3848100" y="2500313"/>
          <p14:tracePt t="2612" x="3857625" y="2428875"/>
          <p14:tracePt t="2633" x="3884613" y="2330450"/>
          <p14:tracePt t="2651" x="3884613" y="2241550"/>
          <p14:tracePt t="2655" x="3902075" y="2187575"/>
          <p14:tracePt t="2672" x="3911600" y="2089150"/>
          <p14:tracePt t="2693" x="3929063" y="2000250"/>
          <p14:tracePt t="2714" x="3929063" y="1955800"/>
          <p14:tracePt t="2737" x="3938588" y="1928813"/>
          <p14:tracePt t="2758" x="3946525" y="1901825"/>
          <p14:tracePt t="2776" x="3956050" y="1893888"/>
          <p14:tracePt t="2780" x="3965575" y="1884363"/>
          <p14:tracePt t="2798" x="3983038" y="1857375"/>
          <p14:tracePt t="2818" x="4010025" y="1822450"/>
          <p14:tracePt t="2839" x="4054475" y="1785938"/>
          <p14:tracePt t="2860" x="4062413" y="1776413"/>
          <p14:tracePt t="3176" x="4089400" y="1776413"/>
          <p14:tracePt t="3183" x="4116388" y="1776413"/>
          <p14:tracePt t="3194" x="4160838" y="1785938"/>
          <p14:tracePt t="3214" x="4259263" y="1785938"/>
          <p14:tracePt t="3236" x="4330700" y="1785938"/>
          <p14:tracePt t="3257" x="4394200" y="1785938"/>
          <p14:tracePt t="3278" x="4446588" y="1785938"/>
          <p14:tracePt t="3298" x="4465638" y="1785938"/>
          <p14:tracePt t="3300" x="4491038" y="1785938"/>
          <p14:tracePt t="3318" x="4518025" y="1785938"/>
          <p14:tracePt t="3339" x="4554538" y="1785938"/>
          <p14:tracePt t="3360" x="4572000" y="1785938"/>
          <p14:tracePt t="3380" x="4581525" y="1785938"/>
          <p14:tracePt t="3402" x="4598988" y="1785938"/>
          <p14:tracePt t="3423" x="4608513" y="1785938"/>
          <p14:tracePt t="3443" x="4616450" y="1785938"/>
          <p14:tracePt t="3464" x="4625975" y="1785938"/>
          <p14:tracePt t="4263" x="4633913" y="1785938"/>
          <p14:tracePt t="4836" x="4660900" y="1758950"/>
          <p14:tracePt t="4843" x="4687888" y="1714500"/>
          <p14:tracePt t="4861" x="4768850" y="1625600"/>
          <p14:tracePt t="4867" x="4813300" y="1581150"/>
          <p14:tracePt t="4881" x="4894263" y="1509713"/>
          <p14:tracePt t="4902" x="4946650" y="1428750"/>
          <p14:tracePt t="4924" x="4973638" y="1401763"/>
          <p14:tracePt t="4945" x="4983163" y="1384300"/>
          <p14:tracePt t="4986" x="5000625" y="1374775"/>
          <p14:tracePt t="4989" x="5000625" y="1366838"/>
          <p14:tracePt t="5078" x="5010150" y="1366838"/>
          <p14:tracePt t="5424" x="5027613" y="1366838"/>
          <p14:tracePt t="5431" x="5054600" y="1357313"/>
          <p14:tracePt t="5445" x="5099050" y="1330325"/>
          <p14:tracePt t="5464" x="5143500" y="1312863"/>
          <p14:tracePt t="5467" x="5170488" y="1303338"/>
          <p14:tracePt t="5486" x="5205413" y="1295400"/>
          <p14:tracePt t="5489" x="5224463" y="1285875"/>
          <p14:tracePt t="5506" x="5259388" y="1285875"/>
          <p14:tracePt t="5526" x="5286375" y="1268413"/>
          <p14:tracePt t="5568" x="5322888" y="1268413"/>
          <p14:tracePt t="5611" x="5340350" y="1258888"/>
          <p14:tracePt t="5614" x="5348288" y="1258888"/>
          <p14:tracePt t="5651" x="5394325" y="1241425"/>
          <p14:tracePt t="5673" x="5419725" y="1223963"/>
          <p14:tracePt t="5694" x="5446713" y="1214438"/>
          <p14:tracePt t="5716" x="5456238" y="1214438"/>
          <p14:tracePt t="5736" x="5465763" y="1214438"/>
          <p14:tracePt t="5755" x="5473700" y="1204913"/>
          <p14:tracePt t="5776" x="5491163" y="1196975"/>
          <p14:tracePt t="5797" x="5510213" y="1187450"/>
          <p14:tracePt t="5818" x="5537200" y="1179513"/>
          <p14:tracePt t="5840" x="5554663" y="1169988"/>
          <p14:tracePt t="5841" x="5562600" y="1160463"/>
          <p14:tracePt t="5860" x="5572125" y="1160463"/>
          <p14:tracePt t="5863" x="5589588" y="1152525"/>
          <p14:tracePt t="5881" x="5599113" y="1152525"/>
          <p14:tracePt t="5902" x="5608638" y="1133475"/>
          <p14:tracePt t="5922" x="5616575" y="1125538"/>
          <p14:tracePt t="5944" x="5626100" y="1116013"/>
          <p14:tracePt t="5966" x="5643563" y="1116013"/>
          <p14:tracePt t="5987" x="5643563" y="1098550"/>
          <p14:tracePt t="5989" x="5653088" y="1081088"/>
          <p14:tracePt t="6006" x="5653088" y="1062038"/>
          <p14:tracePt t="6026" x="5653088" y="1027113"/>
          <p14:tracePt t="6048" x="5653088" y="1000125"/>
          <p14:tracePt t="6069" x="5653088" y="973138"/>
          <p14:tracePt t="6091" x="5653088" y="955675"/>
          <p14:tracePt t="6110" x="5643563" y="938213"/>
          <p14:tracePt t="6131" x="5626100" y="919163"/>
          <p14:tracePt t="6151" x="5616575" y="893763"/>
          <p14:tracePt t="6172" x="5608638" y="874713"/>
          <p14:tracePt t="6193" x="5599113" y="866775"/>
          <p14:tracePt t="6215" x="5581650" y="857250"/>
          <p14:tracePt t="6237" x="5572125" y="847725"/>
          <p14:tracePt t="6256" x="5562600" y="830263"/>
          <p14:tracePt t="6282" x="5554663" y="830263"/>
          <p14:tracePt t="6298" x="5545138" y="822325"/>
          <p14:tracePt t="6318" x="5518150" y="822325"/>
          <p14:tracePt t="6341" x="5500688" y="822325"/>
          <p14:tracePt t="6361" x="5483225" y="822325"/>
          <p14:tracePt t="6363" x="5473700" y="822325"/>
          <p14:tracePt t="6381" x="5446713" y="822325"/>
          <p14:tracePt t="6401" x="5402263" y="812800"/>
          <p14:tracePt t="6422" x="5348288" y="803275"/>
          <p14:tracePt t="6443" x="5295900" y="795338"/>
          <p14:tracePt t="6466" x="5259388" y="776288"/>
          <p14:tracePt t="6488" x="5224463" y="758825"/>
          <p14:tracePt t="6506" x="5214938" y="741363"/>
          <p14:tracePt t="6526" x="5187950" y="723900"/>
          <p14:tracePt t="6548" x="5153025" y="679450"/>
          <p14:tracePt t="6568" x="5108575" y="588963"/>
          <p14:tracePt t="6590" x="5081588" y="517525"/>
          <p14:tracePt t="6612" x="5081588" y="465138"/>
          <p14:tracePt t="6631" x="5081588" y="428625"/>
          <p14:tracePt t="6652" x="5089525" y="384175"/>
          <p14:tracePt t="6674" x="5126038" y="339725"/>
          <p14:tracePt t="6693" x="5160963" y="285750"/>
          <p14:tracePt t="6715" x="5224463" y="231775"/>
          <p14:tracePt t="6738" x="5303838" y="196850"/>
          <p14:tracePt t="6755" x="5367338" y="179388"/>
          <p14:tracePt t="6759" x="5394325" y="169863"/>
          <p14:tracePt t="6776" x="5438775" y="160338"/>
          <p14:tracePt t="6798" x="5491163" y="160338"/>
          <p14:tracePt t="6819" x="5537200" y="179388"/>
          <p14:tracePt t="6840" x="5599113" y="204788"/>
          <p14:tracePt t="6863" x="5653088" y="250825"/>
          <p14:tracePt t="6881" x="5688013" y="276225"/>
          <p14:tracePt t="6883" x="5697538" y="285750"/>
          <p14:tracePt t="6901" x="5724525" y="322263"/>
          <p14:tracePt t="6923" x="5759450" y="374650"/>
          <p14:tracePt t="6943" x="5795963" y="482600"/>
          <p14:tracePt t="6964" x="5803900" y="561975"/>
          <p14:tracePt t="6989" x="5803900" y="615950"/>
          <p14:tracePt t="7006" x="5803900" y="642938"/>
          <p14:tracePt t="7008" x="5803900" y="660400"/>
          <p14:tracePt t="7026" x="5795963" y="679450"/>
          <p14:tracePt t="7031" x="5795963" y="687388"/>
          <p14:tracePt t="7048" x="5786438" y="696913"/>
          <p14:tracePt t="7068" x="5768975" y="723900"/>
          <p14:tracePt t="7090" x="5741988" y="741363"/>
          <p14:tracePt t="7113" x="5715000" y="768350"/>
          <p14:tracePt t="7132" x="5688013" y="785813"/>
          <p14:tracePt t="7134" x="5680075" y="795338"/>
          <p14:tracePt t="7151" x="5643563" y="803275"/>
          <p14:tracePt t="7172" x="5581650" y="812800"/>
          <p14:tracePt t="7193" x="5510213" y="830263"/>
          <p14:tracePt t="7214" x="5446713" y="839788"/>
          <p14:tracePt t="7238" x="5375275" y="857250"/>
          <p14:tracePt t="7256" x="5340350" y="866775"/>
          <p14:tracePt t="7259" x="5330825" y="866775"/>
          <p14:tracePt t="7276" x="5295900" y="866775"/>
          <p14:tracePt t="7298" x="5268913" y="866775"/>
          <p14:tracePt t="7318" x="5251450" y="866775"/>
          <p14:tracePt t="7604" x="5224463" y="893763"/>
          <p14:tracePt t="7612" x="5160963" y="928688"/>
          <p14:tracePt t="7632" x="4894263" y="1081088"/>
          <p14:tracePt t="7651" x="4732338" y="1160463"/>
          <p14:tracePt t="7673" x="4500563" y="1250950"/>
          <p14:tracePt t="7693" x="4259263" y="1330325"/>
          <p14:tracePt t="7714" x="4071938" y="1374775"/>
          <p14:tracePt t="7758" x="3803650" y="1438275"/>
          <p14:tracePt t="7798" x="3589338" y="1500188"/>
          <p14:tracePt t="7839" x="3402013" y="1544638"/>
          <p14:tracePt t="7862" x="3303588" y="1554163"/>
          <p14:tracePt t="7883" x="3224213" y="1571625"/>
          <p14:tracePt t="7901" x="3170238" y="1581150"/>
          <p14:tracePt t="7905" x="3152775" y="1581150"/>
          <p14:tracePt t="7923" x="3098800" y="1581150"/>
          <p14:tracePt t="7943" x="3071813" y="1581150"/>
          <p14:tracePt t="7964" x="3036888" y="1581150"/>
          <p14:tracePt t="7987" x="2982913" y="1589088"/>
          <p14:tracePt t="8008" x="2919413" y="1598613"/>
          <p14:tracePt t="8026" x="2874963" y="1598613"/>
          <p14:tracePt t="8029" x="2857500" y="1598613"/>
          <p14:tracePt t="8047" x="2813050" y="1598613"/>
          <p14:tracePt t="8068" x="2776538" y="1598613"/>
          <p14:tracePt t="8089" x="2741613" y="1598613"/>
          <p14:tracePt t="8111" x="2705100" y="1589088"/>
          <p14:tracePt t="8133" x="2670175" y="1589088"/>
          <p14:tracePt t="8151" x="2643188" y="1581150"/>
          <p14:tracePt t="8172" x="2625725" y="1571625"/>
          <p14:tracePt t="8193" x="2598738" y="1562100"/>
          <p14:tracePt t="8214" x="2581275" y="1562100"/>
          <p14:tracePt t="8236" x="2562225" y="1562100"/>
          <p14:tracePt t="8258" x="2554288" y="1562100"/>
          <p14:tracePt t="8279" x="2544763" y="1562100"/>
          <p14:tracePt t="8640" x="2554288" y="1562100"/>
          <p14:tracePt t="8647" x="2571750" y="1562100"/>
          <p14:tracePt t="8654" x="2598738" y="1562100"/>
          <p14:tracePt t="8673" x="2679700" y="1589088"/>
          <p14:tracePt t="8676" x="2714625" y="1589088"/>
          <p14:tracePt t="8694" x="2795588" y="1616075"/>
          <p14:tracePt t="8714" x="2867025" y="1643063"/>
          <p14:tracePt t="8735" x="2928938" y="1660525"/>
          <p14:tracePt t="8777" x="3089275" y="1714500"/>
          <p14:tracePt t="8779" x="3125788" y="1731963"/>
          <p14:tracePt t="8818" x="3330575" y="1812925"/>
          <p14:tracePt t="8861" x="3482975" y="1874838"/>
          <p14:tracePt t="8881" x="3554413" y="1901825"/>
          <p14:tracePt t="8903" x="3616325" y="1919288"/>
          <p14:tracePt t="8922" x="3652838" y="1928813"/>
          <p14:tracePt t="8925" x="3679825" y="1928813"/>
          <p14:tracePt t="8943" x="3705225" y="1946275"/>
          <p14:tracePt t="8964" x="3759200" y="1946275"/>
          <p14:tracePt t="8987" x="3795713" y="1955800"/>
          <p14:tracePt t="9006" x="3857625" y="1965325"/>
          <p14:tracePt t="9028" x="3919538" y="1973263"/>
          <p14:tracePt t="9047" x="3973513" y="1973263"/>
          <p14:tracePt t="9050" x="3990975" y="1973263"/>
          <p14:tracePt t="9068" x="4027488" y="1973263"/>
          <p14:tracePt t="9089" x="4081463" y="1973263"/>
          <p14:tracePt t="9110" x="4133850" y="1973263"/>
          <p14:tracePt t="9131" x="4187825" y="1982788"/>
          <p14:tracePt t="9154" x="4232275" y="1982788"/>
          <p14:tracePt t="9173" x="4268788" y="1982788"/>
          <p14:tracePt t="9176" x="4286250" y="1990725"/>
          <p14:tracePt t="9193" x="4313238" y="2000250"/>
          <p14:tracePt t="9214" x="4367213" y="2009775"/>
          <p14:tracePt t="9235" x="4419600" y="2017713"/>
          <p14:tracePt t="9256" x="4473575" y="2027238"/>
          <p14:tracePt t="9278" x="4537075" y="2044700"/>
          <p14:tracePt t="9298" x="4581525" y="2044700"/>
          <p14:tracePt t="9318" x="4633913" y="2062163"/>
          <p14:tracePt t="9321" x="4643438" y="2062163"/>
          <p14:tracePt t="9339" x="4670425" y="2071688"/>
          <p14:tracePt t="9361" x="4687888" y="2081213"/>
          <p14:tracePt t="9381" x="4724400" y="2098675"/>
          <p14:tracePt t="9403" x="4741863" y="2108200"/>
          <p14:tracePt t="9425" x="4751388" y="2116138"/>
          <p14:tracePt t="9443" x="4768850" y="2125663"/>
          <p14:tracePt t="9464" x="4776788" y="2125663"/>
          <p14:tracePt t="9485" x="4795838" y="2133600"/>
          <p14:tracePt t="9506" x="4803775" y="2143125"/>
          <p14:tracePt t="9527" x="4822825" y="2143125"/>
          <p14:tracePt t="9547" x="4840288" y="2152650"/>
          <p14:tracePt t="9568" x="4857750" y="2160588"/>
          <p14:tracePt t="9571" x="4867275" y="2160588"/>
          <p14:tracePt t="9589" x="4875213" y="2160588"/>
          <p14:tracePt t="9610" x="4884738" y="2160588"/>
          <p14:tracePt t="9631" x="4894263" y="2160588"/>
          <p14:tracePt t="9652" x="4902200" y="2160588"/>
          <p14:tracePt t="9676" x="4911725" y="2170113"/>
          <p14:tracePt t="9693" x="4919663" y="2179638"/>
          <p14:tracePt t="9714" x="4938713" y="2197100"/>
          <p14:tracePt t="9735" x="4965700" y="2232025"/>
          <p14:tracePt t="9755" x="5010150" y="2322513"/>
          <p14:tracePt t="9778" x="5062538" y="2473325"/>
          <p14:tracePt t="9800" x="5108575" y="2625725"/>
          <p14:tracePt t="9818" x="5153025" y="2697163"/>
          <p14:tracePt t="9820" x="5170488" y="2732088"/>
          <p14:tracePt t="9839" x="5224463" y="2803525"/>
          <p14:tracePt t="9860" x="5330825" y="2911475"/>
          <p14:tracePt t="9867" x="5375275" y="2955925"/>
          <p14:tracePt t="9880" x="5465763" y="3036888"/>
          <p14:tracePt t="9901" x="5653088" y="3214688"/>
          <p14:tracePt t="9924" x="5875338" y="3438525"/>
          <p14:tracePt t="9943" x="6010275" y="3562350"/>
          <p14:tracePt t="9946" x="6054725" y="3608388"/>
          <p14:tracePt t="9964" x="6143625" y="3697288"/>
          <p14:tracePt t="9968" x="6161088" y="3724275"/>
          <p14:tracePt t="9986" x="6215063" y="3776663"/>
          <p14:tracePt t="10005" x="6286500" y="3840163"/>
          <p14:tracePt t="10027" x="6357938" y="3884613"/>
          <p14:tracePt t="10050" x="6446838" y="3929063"/>
          <p14:tracePt t="10068" x="6465888" y="3929063"/>
          <p14:tracePt t="10342" x="6483350" y="3946525"/>
          <p14:tracePt t="10349" x="6491288" y="3956050"/>
          <p14:tracePt t="10360" x="6500813" y="3965575"/>
          <p14:tracePt t="10381" x="6518275" y="4000500"/>
          <p14:tracePt t="10401" x="6545263" y="4037013"/>
          <p14:tracePt t="10423" x="6572250" y="4071938"/>
          <p14:tracePt t="10444" x="6589713" y="4098925"/>
          <p14:tracePt t="10445" x="6589713" y="4108450"/>
          <p14:tracePt t="10464" x="6599238" y="4125913"/>
          <p14:tracePt t="10485" x="6608763" y="4133850"/>
          <p14:tracePt t="10505" x="6608763" y="4152900"/>
          <p14:tracePt t="10526" x="6608763" y="4179888"/>
          <p14:tracePt t="10549" x="6608763" y="4187825"/>
          <p14:tracePt t="10570" x="6608763" y="4197350"/>
          <p14:tracePt t="10592" x="6608763" y="4205288"/>
          <p14:tracePt t="10609" x="6608763" y="4214813"/>
          <p14:tracePt t="10630" x="6599238" y="4224338"/>
          <p14:tracePt t="10651" x="6581775" y="4232275"/>
          <p14:tracePt t="10673" x="6554788" y="4241800"/>
          <p14:tracePt t="10695" x="6537325" y="4251325"/>
          <p14:tracePt t="10714" x="6527800" y="4251325"/>
          <p14:tracePt t="10735" x="6500813" y="4251325"/>
          <p14:tracePt t="10756" x="6483350" y="4259263"/>
          <p14:tracePt t="10776" x="6465888" y="4259263"/>
          <p14:tracePt t="10798" x="6438900" y="4259263"/>
          <p14:tracePt t="10820" x="6419850" y="4259263"/>
          <p14:tracePt t="10839" x="6402388" y="4259263"/>
          <p14:tracePt t="10862" x="6375400" y="4259263"/>
          <p14:tracePt t="10864" x="6367463" y="4259263"/>
          <p14:tracePt t="10881" x="6340475" y="4259263"/>
          <p14:tracePt t="10901" x="6313488" y="4241800"/>
          <p14:tracePt t="10923" x="6286500" y="4232275"/>
          <p14:tracePt t="10944" x="6251575" y="4224338"/>
          <p14:tracePt t="10964" x="6224588" y="4214813"/>
          <p14:tracePt t="10966" x="6215063" y="4205288"/>
          <p14:tracePt t="10986" x="6197600" y="4205288"/>
          <p14:tracePt t="11006" x="6161088" y="4187825"/>
          <p14:tracePt t="11027" x="6126163" y="4170363"/>
          <p14:tracePt t="11048" x="6072188" y="4143375"/>
          <p14:tracePt t="11069" x="6018213" y="4116388"/>
          <p14:tracePt t="11089" x="5983288" y="4108450"/>
          <p14:tracePt t="11092" x="5965825" y="4098925"/>
          <p14:tracePt t="11111" x="5929313" y="4081463"/>
          <p14:tracePt t="11113" x="5919788" y="4071938"/>
          <p14:tracePt t="11131" x="5875338" y="4054475"/>
          <p14:tracePt t="11151" x="5822950" y="4017963"/>
          <p14:tracePt t="11173" x="5768975" y="3965575"/>
          <p14:tracePt t="11194" x="5680075" y="3902075"/>
          <p14:tracePt t="11214" x="5616575" y="3857625"/>
          <p14:tracePt t="11216" x="5589588" y="3830638"/>
          <p14:tracePt t="11238" x="5500688" y="3768725"/>
          <p14:tracePt t="11255" x="5456238" y="3741738"/>
          <p14:tracePt t="11276" x="5384800" y="3705225"/>
          <p14:tracePt t="11298" x="5330825" y="3660775"/>
          <p14:tracePt t="11319" x="5286375" y="3625850"/>
          <p14:tracePt t="11340" x="5232400" y="3562350"/>
          <p14:tracePt t="11363" x="5180013" y="3490913"/>
          <p14:tracePt t="11380" x="5133975" y="3446463"/>
          <p14:tracePt t="11401" x="5081588" y="3394075"/>
          <p14:tracePt t="11424" x="5037138" y="3330575"/>
          <p14:tracePt t="11444" x="4991100" y="3286125"/>
          <p14:tracePt t="11466" x="4973638" y="3251200"/>
          <p14:tracePt t="11488" x="4946650" y="3214688"/>
          <p14:tracePt t="11506" x="4938713" y="3197225"/>
          <p14:tracePt t="11527" x="4919663" y="3160713"/>
          <p14:tracePt t="11548" x="4894263" y="3125788"/>
          <p14:tracePt t="11568" x="4867275" y="3081338"/>
          <p14:tracePt t="11591" x="4857750" y="3044825"/>
          <p14:tracePt t="11613" x="4840288" y="3009900"/>
          <p14:tracePt t="11631" x="4822825" y="2990850"/>
          <p14:tracePt t="11651" x="4795838" y="2938463"/>
          <p14:tracePt t="11674" x="4768850" y="2901950"/>
          <p14:tracePt t="11694" x="4751388" y="2867025"/>
          <p14:tracePt t="11716" x="4732338" y="2830513"/>
          <p14:tracePt t="11739" x="4687888" y="2759075"/>
          <p14:tracePt t="11756" x="4652963" y="2697163"/>
          <p14:tracePt t="11776" x="4598988" y="2633663"/>
          <p14:tracePt t="11797" x="4562475" y="2581275"/>
          <p14:tracePt t="11818" x="4510088" y="2544763"/>
          <p14:tracePt t="11840" x="4465638" y="2517775"/>
          <p14:tracePt t="11862" x="4402138" y="2500313"/>
          <p14:tracePt t="11880" x="4340225" y="2500313"/>
          <p14:tracePt t="11901" x="4232275" y="2517775"/>
          <p14:tracePt t="11923" x="4133850" y="2544763"/>
          <p14:tracePt t="11943" x="4071938" y="2571750"/>
          <p14:tracePt t="11966" x="4017963" y="2598738"/>
          <p14:tracePt t="11988" x="3983038" y="2608263"/>
          <p14:tracePt t="12006" x="3973513" y="2616200"/>
          <p14:tracePt t="12026" x="3956050" y="2625725"/>
          <p14:tracePt t="12048" x="3911600" y="2652713"/>
          <p14:tracePt t="12068" x="3857625" y="2697163"/>
          <p14:tracePt t="12090" x="3795713" y="2751138"/>
          <p14:tracePt t="12114" x="3741738" y="2786063"/>
          <p14:tracePt t="12130" x="3705225" y="2840038"/>
          <p14:tracePt t="12152" x="3652838" y="2928938"/>
          <p14:tracePt t="12174" x="3608388" y="3000375"/>
          <p14:tracePt t="12193" x="3562350" y="3089275"/>
          <p14:tracePt t="12215" x="3517900" y="3160713"/>
          <p14:tracePt t="12238" x="3482975" y="3197225"/>
          <p14:tracePt t="12256" x="3446463" y="3224213"/>
          <p14:tracePt t="12259" x="3429000" y="3251200"/>
          <p14:tracePt t="12276" x="3375025" y="3286125"/>
          <p14:tracePt t="12297" x="3313113" y="3340100"/>
          <p14:tracePt t="12318" x="3241675" y="3402013"/>
          <p14:tracePt t="12340" x="3187700" y="3455988"/>
          <p14:tracePt t="12362" x="3143250" y="3500438"/>
          <p14:tracePt t="12380" x="3108325" y="3544888"/>
          <p14:tracePt t="12384" x="3089275" y="3554413"/>
          <p14:tracePt t="12402" x="3036888" y="3598863"/>
          <p14:tracePt t="12423" x="2928938" y="3670300"/>
          <p14:tracePt t="12443" x="2803525" y="3732213"/>
          <p14:tracePt t="12465" x="2724150" y="3759200"/>
          <p14:tracePt t="12488" x="2660650" y="3786188"/>
          <p14:tracePt t="12506" x="2633663" y="3813175"/>
          <p14:tracePt t="12508" x="2598738" y="3830638"/>
          <p14:tracePt t="12526" x="2562225" y="3857625"/>
          <p14:tracePt t="12548" x="2509838" y="3884613"/>
          <p14:tracePt t="12568" x="2455863" y="3902075"/>
          <p14:tracePt t="12590" x="2401888" y="3929063"/>
          <p14:tracePt t="12613" x="2357438" y="3946525"/>
          <p14:tracePt t="12631" x="2330450" y="3956050"/>
          <p14:tracePt t="12633" x="2322513" y="3956050"/>
          <p14:tracePt t="12652" x="2295525" y="3973513"/>
          <p14:tracePt t="12674" x="2268538" y="3983038"/>
          <p14:tracePt t="12693" x="2259013" y="3983038"/>
          <p14:tracePt t="12715" x="2251075" y="3983038"/>
          <p14:tracePt t="12744" x="2241550" y="3983038"/>
          <p14:tracePt t="12832" x="2251075" y="3983038"/>
          <p14:tracePt t="12839" x="2268538" y="3983038"/>
          <p14:tracePt t="12848" x="2276475" y="3990975"/>
          <p14:tracePt t="12862" x="2330450" y="3990975"/>
          <p14:tracePt t="12881" x="2366963" y="3990975"/>
          <p14:tracePt t="12883" x="2393950" y="3990975"/>
          <p14:tracePt t="12901" x="2446338" y="3990975"/>
          <p14:tracePt t="12923" x="2544763" y="3956050"/>
          <p14:tracePt t="12943" x="2652713" y="3929063"/>
          <p14:tracePt t="12964" x="2714625" y="3902075"/>
          <p14:tracePt t="12987" x="2786063" y="3867150"/>
          <p14:tracePt t="13005" x="2847975" y="3830638"/>
          <p14:tracePt t="13009" x="2894013" y="3813175"/>
          <p14:tracePt t="13026" x="2965450" y="3776663"/>
          <p14:tracePt t="13047" x="3044825" y="3741738"/>
          <p14:tracePt t="13068" x="3098800" y="3697288"/>
          <p14:tracePt t="13089" x="3160713" y="3660775"/>
          <p14:tracePt t="13112" x="3232150" y="3608388"/>
          <p14:tracePt t="13133" x="3303588" y="3544888"/>
          <p14:tracePt t="13151" x="3340100" y="3509963"/>
          <p14:tracePt t="13172" x="3384550" y="3465513"/>
          <p14:tracePt t="13193" x="3429000" y="3411538"/>
          <p14:tracePt t="13214" x="3473450" y="3375025"/>
          <p14:tracePt t="13237" x="3509963" y="3340100"/>
          <p14:tracePt t="13258" x="3554413" y="3303588"/>
          <p14:tracePt t="13276" x="3581400" y="3276600"/>
          <p14:tracePt t="13279" x="3598863" y="3259138"/>
          <p14:tracePt t="13298" x="3625850" y="3224213"/>
          <p14:tracePt t="13318" x="3687763" y="3160713"/>
          <p14:tracePt t="13339" x="3732213" y="3089275"/>
          <p14:tracePt t="13361" x="3776663" y="3027363"/>
          <p14:tracePt t="13383" x="3822700" y="2973388"/>
          <p14:tracePt t="13401" x="3848100" y="2946400"/>
          <p14:tracePt t="13405" x="3857625" y="2938463"/>
          <p14:tracePt t="13423" x="3867150" y="2928938"/>
          <p14:tracePt t="13443" x="3894138" y="2901950"/>
          <p14:tracePt t="13464" x="3911600" y="2884488"/>
          <p14:tracePt t="13488" x="3938588" y="2857500"/>
          <p14:tracePt t="13508" x="3956050" y="2840038"/>
          <p14:tracePt t="13527" x="3973513" y="2822575"/>
          <p14:tracePt t="13529" x="3983038" y="2813050"/>
          <p14:tracePt t="13548" x="4000500" y="2786063"/>
          <p14:tracePt t="13568" x="4044950" y="2724150"/>
          <p14:tracePt t="13589" x="4098925" y="2660650"/>
          <p14:tracePt t="13609" x="4133850" y="2625725"/>
          <p14:tracePt t="13633" x="4224338" y="2554288"/>
          <p14:tracePt t="13651" x="4268788" y="2536825"/>
          <p14:tracePt t="13654" x="4286250" y="2527300"/>
          <p14:tracePt t="13673" x="4330700" y="2509838"/>
          <p14:tracePt t="13676" x="4348163" y="2500313"/>
          <p14:tracePt t="13693" x="4402138" y="2482850"/>
          <p14:tracePt t="13714" x="4500563" y="2473325"/>
          <p14:tracePt t="13736" x="4589463" y="2473325"/>
          <p14:tracePt t="13758" x="4652963" y="2473325"/>
          <p14:tracePt t="13776" x="4687888" y="2482850"/>
          <p14:tracePt t="13780" x="4714875" y="2490788"/>
          <p14:tracePt t="13797" x="4741863" y="2500313"/>
          <p14:tracePt t="13818" x="4786313" y="2527300"/>
          <p14:tracePt t="13839" x="4830763" y="2562225"/>
          <p14:tracePt t="13862" x="4875213" y="2608263"/>
          <p14:tracePt t="13882" x="4929188" y="2660650"/>
          <p14:tracePt t="13904" x="4973638" y="2714625"/>
          <p14:tracePt t="13923" x="5010150" y="2751138"/>
          <p14:tracePt t="13926" x="5027613" y="2768600"/>
          <p14:tracePt t="13943" x="5062538" y="2813050"/>
          <p14:tracePt t="13964" x="5126038" y="2901950"/>
          <p14:tracePt t="13987" x="5180013" y="2982913"/>
          <p14:tracePt t="14007" x="5224463" y="3054350"/>
          <p14:tracePt t="14027" x="5251450" y="3098800"/>
          <p14:tracePt t="14029" x="5259388" y="3125788"/>
          <p14:tracePt t="14048" x="5286375" y="3160713"/>
          <p14:tracePt t="14051" x="5286375" y="3179763"/>
          <p14:tracePt t="14068" x="5313363" y="3214688"/>
          <p14:tracePt t="14089" x="5357813" y="3268663"/>
          <p14:tracePt t="14111" x="5411788" y="3340100"/>
          <p14:tracePt t="14132" x="5491163" y="3419475"/>
          <p14:tracePt t="14154" x="5554663" y="3490913"/>
          <p14:tracePt t="14172" x="5589588" y="3536950"/>
          <p14:tracePt t="14175" x="5608638" y="3554413"/>
          <p14:tracePt t="14193" x="5643563" y="3589338"/>
          <p14:tracePt t="14214" x="5688013" y="3643313"/>
          <p14:tracePt t="14235" x="5732463" y="3687763"/>
          <p14:tracePt t="14256" x="5795963" y="3741738"/>
          <p14:tracePt t="14278" x="5884863" y="3803650"/>
          <p14:tracePt t="14297" x="5946775" y="3848100"/>
          <p14:tracePt t="14300" x="5973763" y="3867150"/>
          <p14:tracePt t="14319" x="6037263" y="3911600"/>
          <p14:tracePt t="14322" x="6072188" y="3929063"/>
          <p14:tracePt t="14339" x="6134100" y="3973513"/>
          <p14:tracePt t="14360" x="6224588" y="4027488"/>
          <p14:tracePt t="14381" x="6323013" y="4089400"/>
          <p14:tracePt t="14404" x="6411913" y="4143375"/>
          <p14:tracePt t="14422" x="6465888" y="4170363"/>
          <p14:tracePt t="14426" x="6491288" y="4179888"/>
          <p14:tracePt t="14444" x="6518275" y="4197350"/>
          <p14:tracePt t="14464" x="6562725" y="4214813"/>
          <p14:tracePt t="14486" x="6599238" y="4224338"/>
          <p14:tracePt t="14506" x="6626225" y="4241800"/>
          <p14:tracePt t="14528" x="6661150" y="4251325"/>
          <p14:tracePt t="14549" x="6680200" y="4259263"/>
          <p14:tracePt t="14568" x="6697663" y="4268788"/>
          <p14:tracePt t="14589" x="6715125" y="4276725"/>
          <p14:tracePt t="14610" x="6732588" y="4286250"/>
          <p14:tracePt t="14630" x="6742113" y="4295775"/>
          <p14:tracePt t="14652" x="6751638" y="4295775"/>
          <p14:tracePt t="14719" x="6751638" y="4303713"/>
          <p14:tracePt t="14726" x="6742113" y="4313238"/>
          <p14:tracePt t="14735" x="6724650" y="4313238"/>
          <p14:tracePt t="14756" x="6670675" y="4313238"/>
          <p14:tracePt t="14778" x="6589713" y="4313238"/>
          <p14:tracePt t="14797" x="6518275" y="4313238"/>
          <p14:tracePt t="14800" x="6473825" y="4303713"/>
          <p14:tracePt t="14818" x="6402388" y="4295775"/>
          <p14:tracePt t="14839" x="6330950" y="4276725"/>
          <p14:tracePt t="14860" x="6259513" y="4268788"/>
          <p14:tracePt t="14881" x="6188075" y="4251325"/>
          <p14:tracePt t="14903" x="6099175" y="4214813"/>
          <p14:tracePt t="14924" x="6000750" y="4160838"/>
          <p14:tracePt t="14943" x="5938838" y="4125913"/>
          <p14:tracePt t="14946" x="5919788" y="4116388"/>
          <p14:tracePt t="14964" x="5884863" y="4089400"/>
          <p14:tracePt t="14985" x="5822950" y="4027488"/>
          <p14:tracePt t="15005" x="5751513" y="3956050"/>
          <p14:tracePt t="15027" x="5697538" y="3902075"/>
          <p14:tracePt t="15050" x="5626100" y="3848100"/>
          <p14:tracePt t="15068" x="5589588" y="3813175"/>
          <p14:tracePt t="15071" x="5562600" y="3795713"/>
          <p14:tracePt t="15089" x="5518150" y="3751263"/>
          <p14:tracePt t="15110" x="5446713" y="3679825"/>
          <p14:tracePt t="15130" x="5384800" y="3608388"/>
          <p14:tracePt t="15152" x="5330825" y="3527425"/>
          <p14:tracePt t="15174" x="5295900" y="3455988"/>
          <p14:tracePt t="15193" x="5276850" y="3419475"/>
          <p14:tracePt t="15197" x="5259388" y="3394075"/>
          <p14:tracePt t="15214" x="5251450" y="3367088"/>
          <p14:tracePt t="15235" x="5224463" y="3322638"/>
          <p14:tracePt t="15256" x="5197475" y="3286125"/>
          <p14:tracePt t="15278" x="5160963" y="3241675"/>
          <p14:tracePt t="15299" x="5116513" y="3160713"/>
          <p14:tracePt t="15318" x="5081588" y="3116263"/>
          <p14:tracePt t="15321" x="5062538" y="3089275"/>
          <p14:tracePt t="15339" x="5027613" y="3036888"/>
          <p14:tracePt t="15361" x="4991100" y="2982913"/>
          <p14:tracePt t="15366" x="4973638" y="2965450"/>
          <p14:tracePt t="15380" x="4946650" y="2928938"/>
          <p14:tracePt t="15402" x="4911725" y="2874963"/>
          <p14:tracePt t="15424" x="4875213" y="2822575"/>
          <p14:tracePt t="15443" x="4848225" y="2795588"/>
          <p14:tracePt t="15446" x="4830763" y="2786063"/>
          <p14:tracePt t="15464" x="4803775" y="2751138"/>
          <p14:tracePt t="15485" x="4751388" y="2714625"/>
          <p14:tracePt t="15506" x="4687888" y="2670175"/>
          <p14:tracePt t="15527" x="4616450" y="2633663"/>
          <p14:tracePt t="15549" x="4562475" y="2616200"/>
          <p14:tracePt t="15568" x="4527550" y="2608263"/>
          <p14:tracePt t="15571" x="4518025" y="2598738"/>
          <p14:tracePt t="15589" x="4491038" y="2581275"/>
          <p14:tracePt t="15609" x="4456113" y="2554288"/>
          <p14:tracePt t="15630" x="4419600" y="2527300"/>
          <p14:tracePt t="15651" x="4375150" y="2517775"/>
          <p14:tracePt t="15675" x="4322763" y="2509838"/>
          <p14:tracePt t="15693" x="4295775" y="2509838"/>
          <p14:tracePt t="15696" x="4268788" y="2509838"/>
          <p14:tracePt t="15714" x="4232275" y="2509838"/>
          <p14:tracePt t="15718" x="4214813" y="2527300"/>
          <p14:tracePt t="15735" x="4187825" y="2536825"/>
          <p14:tracePt t="15755" x="4125913" y="2589213"/>
          <p14:tracePt t="15776" x="4044950" y="2687638"/>
          <p14:tracePt t="15800" x="3983038" y="2759075"/>
          <p14:tracePt t="15818" x="3946525" y="2786063"/>
          <p14:tracePt t="15839" x="3902075" y="2830513"/>
          <p14:tracePt t="15842" x="3894138" y="2857500"/>
          <p14:tracePt t="15861" x="3848100" y="2894013"/>
          <p14:tracePt t="15867" x="3830638" y="2928938"/>
          <p14:tracePt t="15881" x="3786188" y="3000375"/>
          <p14:tracePt t="15901" x="3732213" y="3116263"/>
          <p14:tracePt t="15923" x="3697288" y="3205163"/>
          <p14:tracePt t="15945" x="3670300" y="3259138"/>
          <p14:tracePt t="15964" x="3652838" y="3295650"/>
          <p14:tracePt t="15968" x="3643313" y="3303588"/>
          <p14:tracePt t="15985" x="3625850" y="3340100"/>
          <p14:tracePt t="16005" x="3598863" y="3375025"/>
          <p14:tracePt t="16027" x="3571875" y="3394075"/>
          <p14:tracePt t="16048" x="3554413" y="3419475"/>
          <p14:tracePt t="16070" x="3527425" y="3446463"/>
          <p14:tracePt t="16089" x="3500438" y="3465513"/>
          <p14:tracePt t="16092" x="3490913" y="3482975"/>
          <p14:tracePt t="16111" x="3465513" y="3500438"/>
          <p14:tracePt t="16114" x="3455988" y="3517900"/>
          <p14:tracePt t="16130" x="3419475" y="3554413"/>
          <p14:tracePt t="16151" x="3367088" y="3608388"/>
          <p14:tracePt t="16174" x="3313113" y="3660775"/>
          <p14:tracePt t="16195" x="3268663" y="3697288"/>
          <p14:tracePt t="16214" x="3232150" y="3724275"/>
          <p14:tracePt t="16217" x="3224213" y="3732213"/>
          <p14:tracePt t="16235" x="3187700" y="3759200"/>
          <p14:tracePt t="16256" x="3143250" y="3786188"/>
          <p14:tracePt t="16277" x="3108325" y="3813175"/>
          <p14:tracePt t="16298" x="3071813" y="3840163"/>
          <p14:tracePt t="16320" x="3027363" y="3867150"/>
          <p14:tracePt t="16339" x="2990850" y="3884613"/>
          <p14:tracePt t="16342" x="2973388" y="3884613"/>
          <p14:tracePt t="16360" x="2938463" y="3911600"/>
          <p14:tracePt t="16365" x="2919413" y="3919538"/>
          <p14:tracePt t="16381" x="2894013" y="3946525"/>
          <p14:tracePt t="16401" x="2840038" y="3983038"/>
          <p14:tracePt t="16424" x="2786063" y="4017963"/>
          <p14:tracePt t="16445" x="2732088" y="4071938"/>
          <p14:tracePt t="16464" x="2687638" y="4108450"/>
          <p14:tracePt t="16467" x="2679700" y="4116388"/>
          <p14:tracePt t="16489" x="2608263" y="4160838"/>
          <p14:tracePt t="16506" x="2571750" y="4187825"/>
          <p14:tracePt t="16526" x="2527300" y="4214813"/>
          <p14:tracePt t="16547" x="2517775" y="4224338"/>
          <p14:tracePt t="16908" x="2527300" y="4187825"/>
          <p14:tracePt t="16926" x="2581275" y="4081463"/>
          <p14:tracePt t="16929" x="2608263" y="4027488"/>
          <p14:tracePt t="16944" x="2652713" y="3946525"/>
          <p14:tracePt t="16966" x="2751138" y="3830638"/>
          <p14:tracePt t="16989" x="2874963" y="3643313"/>
          <p14:tracePt t="17026" x="3143250" y="3330575"/>
          <p14:tracePt t="17068" x="3768725" y="3000375"/>
          <p14:tracePt t="17113" x="4562475" y="2803525"/>
          <p14:tracePt t="17130" x="4830763" y="2786063"/>
          <p14:tracePt t="17151" x="5133975" y="2795588"/>
          <p14:tracePt t="17173" x="5419725" y="2847975"/>
          <p14:tracePt t="17193" x="5626100" y="2911475"/>
          <p14:tracePt t="17216" x="5776913" y="2973388"/>
          <p14:tracePt t="17235" x="5857875" y="3027363"/>
          <p14:tracePt t="17237" x="5902325" y="3062288"/>
          <p14:tracePt t="17255" x="5973763" y="3116263"/>
          <p14:tracePt t="17276" x="6072188" y="3232150"/>
          <p14:tracePt t="17298" x="6143625" y="3367088"/>
          <p14:tracePt t="17318" x="6180138" y="3455988"/>
          <p14:tracePt t="17341" x="6188075" y="3536950"/>
          <p14:tracePt t="17360" x="6188075" y="3589338"/>
          <p14:tracePt t="17363" x="6188075" y="3608388"/>
          <p14:tracePt t="17380" x="6180138" y="3652838"/>
          <p14:tracePt t="17401" x="6153150" y="3714750"/>
          <p14:tracePt t="17423" x="6126163" y="3768725"/>
          <p14:tracePt t="17443" x="6072188" y="3813175"/>
          <p14:tracePt t="17465" x="6010275" y="3867150"/>
          <p14:tracePt t="17488" x="5911850" y="3929063"/>
          <p14:tracePt t="17505" x="5813425" y="3965575"/>
          <p14:tracePt t="17526" x="5634038" y="4017963"/>
          <p14:tracePt t="17547" x="5491163" y="4062413"/>
          <p14:tracePt t="17568" x="5384800" y="4108450"/>
          <p14:tracePt t="17589" x="5268913" y="4170363"/>
          <p14:tracePt t="17613" x="5180013" y="4251325"/>
          <p14:tracePt t="17630" x="5108575" y="4303713"/>
          <p14:tracePt t="17634" x="5081588" y="4330700"/>
          <p14:tracePt t="17651" x="5037138" y="4375150"/>
          <p14:tracePt t="17673" x="4983163" y="4419600"/>
          <p14:tracePt t="17693" x="4938713" y="4456113"/>
          <p14:tracePt t="17715" x="4902200" y="4500563"/>
          <p14:tracePt t="17736" x="4875213" y="4518025"/>
          <p14:tracePt t="17738" x="4857750" y="4537075"/>
          <p14:tracePt t="17756" x="4830763" y="4562475"/>
          <p14:tracePt t="17759" x="4813300" y="4572000"/>
          <p14:tracePt t="17776" x="4776788" y="4589463"/>
          <p14:tracePt t="17798" x="4732338" y="4633913"/>
          <p14:tracePt t="17818" x="4670425" y="4679950"/>
          <p14:tracePt t="17840" x="4616450" y="4724400"/>
          <p14:tracePt t="17863" x="4572000" y="4741863"/>
          <p14:tracePt t="17880" x="4545013" y="4751388"/>
          <p14:tracePt t="17883" x="4537075" y="4759325"/>
          <p14:tracePt t="17901" x="4518025" y="4759325"/>
          <p14:tracePt t="17922" x="4500563" y="4776788"/>
          <p14:tracePt t="17943" x="4473575" y="4776788"/>
          <p14:tracePt t="17964" x="4446588" y="4786313"/>
          <p14:tracePt t="17987" x="4419600" y="4786313"/>
          <p14:tracePt t="18006" x="4394200" y="4795838"/>
          <p14:tracePt t="18026" x="4375150" y="4795838"/>
          <p14:tracePt t="18048" x="4357688" y="4803775"/>
          <p14:tracePt t="18068" x="4322763" y="4822825"/>
          <p14:tracePt t="18089" x="4295775" y="4822825"/>
          <p14:tracePt t="18111" x="4276725" y="4822825"/>
          <p14:tracePt t="18133" x="4268788" y="4822825"/>
          <p14:tracePt t="18151" x="4259263" y="4822825"/>
          <p14:tracePt t="18173" x="4251325" y="4822825"/>
          <p14:tracePt t="18193" x="4241800" y="4822825"/>
          <p14:tracePt t="18214" x="4224338" y="4822825"/>
          <p14:tracePt t="18236" x="4205288" y="4822825"/>
          <p14:tracePt t="18257" x="4197350" y="4822825"/>
          <p14:tracePt t="18277" x="4187825" y="4803775"/>
          <p14:tracePt t="18297" x="4179888" y="4803775"/>
          <p14:tracePt t="18318" x="4170363" y="4803775"/>
          <p14:tracePt t="18339" x="4152900" y="4795838"/>
          <p14:tracePt t="18362" x="4125913" y="4759325"/>
          <p14:tracePt t="18380" x="4116388" y="4741863"/>
          <p14:tracePt t="18383" x="4116388" y="4724400"/>
          <p14:tracePt t="18401" x="4108450" y="4714875"/>
          <p14:tracePt t="18423" x="4108450" y="4697413"/>
          <p14:tracePt t="18443" x="4108450" y="4670425"/>
          <p14:tracePt t="18464" x="4108450" y="4633913"/>
          <p14:tracePt t="18488" x="4143375" y="4581525"/>
          <p14:tracePt t="18506" x="4170363" y="4527550"/>
          <p14:tracePt t="18509" x="4179888" y="4510088"/>
          <p14:tracePt t="18526" x="4205288" y="4473575"/>
          <p14:tracePt t="18529" x="4224338" y="4446588"/>
          <p14:tracePt t="18548" x="4251325" y="4419600"/>
          <p14:tracePt t="18568" x="4295775" y="4384675"/>
          <p14:tracePt t="18589" x="4394200" y="4340225"/>
          <p14:tracePt t="18611" x="4483100" y="4322763"/>
          <p14:tracePt t="18633" x="4572000" y="4313238"/>
          <p14:tracePt t="18651" x="4633913" y="4313238"/>
          <p14:tracePt t="18654" x="4660900" y="4313238"/>
          <p14:tracePt t="18673" x="4714875" y="4313238"/>
          <p14:tracePt t="18693" x="4776788" y="4322763"/>
          <p14:tracePt t="18714" x="4840288" y="4340225"/>
          <p14:tracePt t="18735" x="4884738" y="4367213"/>
          <p14:tracePt t="18757" x="4929188" y="4402138"/>
          <p14:tracePt t="18776" x="4946650" y="4429125"/>
          <p14:tracePt t="18779" x="4946650" y="4438650"/>
          <p14:tracePt t="18797" x="4973638" y="4473575"/>
          <p14:tracePt t="18819" x="4973638" y="4537075"/>
          <p14:tracePt t="18839" x="4973638" y="4616450"/>
          <p14:tracePt t="18860" x="4956175" y="4687888"/>
          <p14:tracePt t="18881" x="4884738" y="4759325"/>
          <p14:tracePt t="18901" x="4803775" y="4803775"/>
          <p14:tracePt t="18903" x="4759325" y="4830763"/>
          <p14:tracePt t="18922" x="4679950" y="4875213"/>
          <p14:tracePt t="18943" x="4572000" y="4911725"/>
          <p14:tracePt t="18964" x="4465638" y="4938713"/>
          <p14:tracePt t="18987" x="4384675" y="4946650"/>
          <p14:tracePt t="19007" x="4322763" y="4946650"/>
          <p14:tracePt t="19026" x="4268788" y="4929188"/>
          <p14:tracePt t="19029" x="4251325" y="4919663"/>
          <p14:tracePt t="19047" x="4214813" y="4902200"/>
          <p14:tracePt t="19068" x="4179888" y="4875213"/>
          <p14:tracePt t="19089" x="4170363" y="4867275"/>
          <p14:tracePt t="19111" x="4143375" y="4840288"/>
          <p14:tracePt t="19132" x="4116388" y="4786313"/>
          <p14:tracePt t="19151" x="4108450" y="4759325"/>
          <p14:tracePt t="19154" x="4089400" y="4741863"/>
          <p14:tracePt t="19173" x="4081463" y="4705350"/>
          <p14:tracePt t="19176" x="4081463" y="4697413"/>
          <p14:tracePt t="19193" x="4062413" y="4670425"/>
          <p14:tracePt t="19214" x="4062413" y="4633913"/>
          <p14:tracePt t="19236" x="4062413" y="4598988"/>
          <p14:tracePt t="19257" x="4062413" y="4581525"/>
          <p14:tracePt t="19278" x="4071938" y="4562475"/>
          <p14:tracePt t="19298" x="4081463" y="4545013"/>
          <p14:tracePt t="19319" x="4133850" y="4510088"/>
          <p14:tracePt t="19339" x="4259263" y="4483100"/>
          <p14:tracePt t="19360" x="4375150" y="4465638"/>
          <p14:tracePt t="19382" x="4446588" y="4465638"/>
          <p14:tracePt t="19404" x="4473575" y="4465638"/>
          <p14:tracePt t="19423" x="4491038" y="4465638"/>
          <p14:tracePt t="19443" x="4518025" y="4465638"/>
          <p14:tracePt t="19464" x="4537075" y="4465638"/>
          <p14:tracePt t="19489" x="4545013" y="4465638"/>
          <p14:tracePt t="19506" x="4554538" y="4465638"/>
          <p14:tracePt t="19528" x="4562475" y="4465638"/>
          <p14:tracePt t="19595" x="4572000" y="4465638"/>
          <p14:tracePt t="19625" x="4572000" y="4473575"/>
          <p14:tracePt t="19706" x="4581525" y="4483100"/>
          <p14:tracePt t="19721" x="4589463" y="4483100"/>
          <p14:tracePt t="19735" x="4598988" y="4491038"/>
          <p14:tracePt t="19756" x="4643438" y="4518025"/>
          <p14:tracePt t="19778" x="4687888" y="4545013"/>
          <p14:tracePt t="19800" x="4714875" y="4554538"/>
          <p14:tracePt t="19818" x="4724400" y="4562475"/>
          <p14:tracePt t="19839" x="4732338" y="4572000"/>
          <p14:tracePt t="19862" x="4741863" y="4572000"/>
          <p14:tracePt t="19927" x="4741863" y="4581525"/>
          <p14:tracePt t="19947" x="4741863" y="4589463"/>
          <p14:tracePt t="19970" x="4741863" y="4598988"/>
          <p14:tracePt t="19977" x="4741863" y="4608513"/>
          <p14:tracePt t="19991" x="4741863" y="4616450"/>
          <p14:tracePt t="20014" x="4741863" y="4625975"/>
          <p14:tracePt t="20036" x="4741863" y="4633913"/>
          <p14:tracePt t="22304" x="4751388" y="4652963"/>
          <p14:tracePt t="22311" x="4759325" y="4652963"/>
          <p14:tracePt t="22320" x="4759325" y="4660900"/>
          <p14:tracePt t="22340" x="4768850" y="4687888"/>
          <p14:tracePt t="22362" x="4768850" y="4714875"/>
          <p14:tracePt t="22381" x="4768850" y="4724400"/>
          <p14:tracePt t="22401" x="4768850" y="4732338"/>
          <p14:tracePt t="22443" x="4768850" y="4751388"/>
          <p14:tracePt t="22488" x="4732338" y="4786313"/>
          <p14:tracePt t="22526" x="4705350" y="4803775"/>
          <p14:tracePt t="22548" x="4697413" y="4813300"/>
          <p14:tracePt t="22568" x="4679950" y="4822825"/>
          <p14:tracePt t="22590" x="4633913" y="4822825"/>
          <p14:tracePt t="22613" x="4598988" y="4822825"/>
          <p14:tracePt t="22631" x="4589463" y="4822825"/>
          <p14:tracePt t="22652" x="4581525" y="4822825"/>
          <p14:tracePt t="22673" x="4572000" y="4822825"/>
          <p14:tracePt t="22694" x="4545013" y="4822825"/>
          <p14:tracePt t="22715" x="4518025" y="4822825"/>
          <p14:tracePt t="22736" x="4500563" y="4822825"/>
          <p14:tracePt t="22755" x="4491038" y="4822825"/>
          <p14:tracePt t="22777" x="4483100" y="4822825"/>
          <p14:tracePt t="22798" x="4473575" y="4822825"/>
          <p14:tracePt t="22818" x="4465638" y="4822825"/>
          <p14:tracePt t="22839" x="4446588" y="4822825"/>
          <p14:tracePt t="22863" x="4419600" y="4822825"/>
          <p14:tracePt t="22884" x="4411663" y="4822825"/>
          <p14:tracePt t="22906" x="4402138" y="4822825"/>
          <p14:tracePt t="22924" x="4394200" y="4822825"/>
          <p14:tracePt t="22944" x="4384675" y="4813300"/>
          <p14:tracePt t="22965" x="4357688" y="4803775"/>
          <p14:tracePt t="22987" x="4330700" y="4795838"/>
          <p14:tracePt t="23009" x="4322763" y="4795838"/>
          <p14:tracePt t="23027" x="4303713" y="4786313"/>
          <p14:tracePt t="23048" x="4268788" y="4776788"/>
          <p14:tracePt t="23068" x="4251325" y="4768850"/>
          <p14:tracePt t="23089" x="4232275" y="4759325"/>
          <p14:tracePt t="23113" x="4214813" y="4759325"/>
          <p14:tracePt t="23134" x="4205288" y="4759325"/>
          <p14:tracePt t="23163" x="4197350" y="4759325"/>
          <p14:tracePt t="23244" x="4187825" y="4759325"/>
          <p14:tracePt t="23259" x="4179888" y="4751388"/>
          <p14:tracePt t="23280" x="4170363" y="4741863"/>
          <p14:tracePt t="23303" x="4160838" y="4732338"/>
          <p14:tracePt t="23325" x="4152900" y="4732338"/>
          <p14:tracePt t="23332" x="4143375" y="4732338"/>
          <p14:tracePt t="23377" x="4133850" y="4724400"/>
          <p14:tracePt t="23422" x="4125913" y="4714875"/>
          <p14:tracePt t="23435" x="4116388" y="4705350"/>
          <p14:tracePt t="23451" x="4108450" y="4705350"/>
          <p14:tracePt t="23464" x="4108450" y="4687888"/>
          <p14:tracePt t="23488" x="4098925" y="4679950"/>
          <p14:tracePt t="23530" x="4098925" y="4670425"/>
          <p14:tracePt t="23655" x="4098925" y="4660900"/>
          <p14:tracePt t="23670" x="4098925" y="4652963"/>
          <p14:tracePt t="23692" x="4098925" y="4643438"/>
          <p14:tracePt t="23971" x="4108450" y="4633913"/>
          <p14:tracePt t="23982" x="4125913" y="4625975"/>
          <p14:tracePt t="23992" x="4143375" y="4625975"/>
          <p14:tracePt t="24008" x="4152900" y="4625975"/>
          <p14:tracePt t="24026" x="4160838" y="4625975"/>
          <p14:tracePt t="24048" x="4187825" y="4625975"/>
          <p14:tracePt t="24068" x="4214813" y="4625975"/>
          <p14:tracePt t="24110" x="4276725" y="4625975"/>
          <p14:tracePt t="24152" x="4367213" y="4643438"/>
          <p14:tracePt t="24154" x="4384675" y="4643438"/>
          <p14:tracePt t="24193" x="4554538" y="4679950"/>
          <p14:tracePt t="24214" x="4660900" y="4687888"/>
          <p14:tracePt t="24236" x="4751388" y="4705350"/>
          <p14:tracePt t="24256" x="4803775" y="4705350"/>
          <p14:tracePt t="24276" x="4848225" y="4705350"/>
          <p14:tracePt t="24279" x="4857750" y="4714875"/>
          <p14:tracePt t="24298" x="4875213" y="4714875"/>
          <p14:tracePt t="24318" x="4894263" y="4714875"/>
          <p14:tracePt t="24339" x="4902200" y="4714875"/>
          <p14:tracePt t="24360" x="4911725" y="4714875"/>
          <p14:tracePt t="24412" x="4919663" y="4714875"/>
          <p14:tracePt t="24426" x="4929188" y="4724400"/>
          <p14:tracePt t="24448" x="4938713" y="4732338"/>
          <p14:tracePt t="24457" x="4938713" y="4741863"/>
          <p14:tracePt t="24470" x="4956175" y="4741863"/>
          <p14:tracePt t="24487" x="4965700" y="4751388"/>
          <p14:tracePt t="24506" x="4973638" y="4759325"/>
          <p14:tracePt t="24528" x="4973638" y="4768850"/>
          <p14:tracePt t="24588" x="4973638" y="4776788"/>
          <p14:tracePt t="24602" x="4956175" y="4776788"/>
          <p14:tracePt t="24611" x="4946650" y="4786313"/>
          <p14:tracePt t="24631" x="4894263" y="4803775"/>
          <p14:tracePt t="24654" x="4813300" y="4822825"/>
          <p14:tracePt t="24674" x="4759325" y="4840288"/>
          <p14:tracePt t="24676" x="4741863" y="4848225"/>
          <p14:tracePt t="24693" x="4687888" y="4848225"/>
          <p14:tracePt t="24714" x="4643438" y="4857750"/>
          <p14:tracePt t="24735" x="4598988" y="4857750"/>
          <p14:tracePt t="24757" x="4572000" y="4857750"/>
          <p14:tracePt t="24779" x="4554538" y="4857750"/>
          <p14:tracePt t="24800" x="4527550" y="4857750"/>
          <p14:tracePt t="24818" x="4510088" y="4857750"/>
          <p14:tracePt t="24839" x="4491038" y="4848225"/>
          <p14:tracePt t="24860" x="4473575" y="4848225"/>
          <p14:tracePt t="24881" x="4465638" y="4848225"/>
          <p14:tracePt t="24903" x="4446588" y="4848225"/>
          <p14:tracePt t="24923" x="4438650" y="4840288"/>
          <p14:tracePt t="24943" x="4402138" y="4830763"/>
          <p14:tracePt t="24964" x="4367213" y="4813300"/>
          <p14:tracePt t="24985" x="4330700" y="4813300"/>
          <p14:tracePt t="25006" x="4295775" y="4795838"/>
          <p14:tracePt t="25028" x="4259263" y="4786313"/>
          <p14:tracePt t="25048" x="4232275" y="4776788"/>
          <p14:tracePt t="25050" x="4224338" y="4776788"/>
          <p14:tracePt t="25068" x="4197350" y="4759325"/>
          <p14:tracePt t="25089" x="4160838" y="4741863"/>
          <p14:tracePt t="25110" x="4143375" y="4714875"/>
          <p14:tracePt t="25131" x="4116388" y="4697413"/>
          <p14:tracePt t="25153" x="4108450" y="4670425"/>
          <p14:tracePt t="25174" x="4098925" y="4660900"/>
          <p14:tracePt t="25176" x="4089400" y="4652963"/>
          <p14:tracePt t="25197" x="4081463" y="4643438"/>
          <p14:tracePt t="25271" x="4081463" y="4633913"/>
          <p14:tracePt t="25293" x="4081463" y="4625975"/>
          <p14:tracePt t="25308" x="4098925" y="4625975"/>
          <p14:tracePt t="25318" x="4108450" y="4616450"/>
          <p14:tracePt t="25339" x="4170363" y="4598988"/>
          <p14:tracePt t="25361" x="4241800" y="4589463"/>
          <p14:tracePt t="25380" x="4322763" y="4589463"/>
          <p14:tracePt t="25402" x="4402138" y="4589463"/>
          <p14:tracePt t="25425" x="4456113" y="4589463"/>
          <p14:tracePt t="25443" x="4491038" y="4589463"/>
          <p14:tracePt t="25446" x="4500563" y="4589463"/>
          <p14:tracePt t="25464" x="4527550" y="4589463"/>
          <p14:tracePt t="25485" x="4554538" y="4589463"/>
          <p14:tracePt t="25506" x="4589463" y="4589463"/>
          <p14:tracePt t="25527" x="4625975" y="4598988"/>
          <p14:tracePt t="25550" x="4670425" y="4608513"/>
          <p14:tracePt t="25569" x="4705350" y="4616450"/>
          <p14:tracePt t="25572" x="4714875" y="4616450"/>
          <p14:tracePt t="25589" x="4741863" y="4625975"/>
          <p14:tracePt t="25611" x="4776788" y="4625975"/>
          <p14:tracePt t="25631" x="4803775" y="4625975"/>
          <p14:tracePt t="25652" x="4813300" y="4625975"/>
          <p14:tracePt t="25674" x="4822825" y="4625975"/>
          <p14:tracePt t="25693" x="4830763" y="4625975"/>
          <p14:tracePt t="25714" x="4840288" y="4625975"/>
          <p14:tracePt t="27415" x="4840288" y="4608513"/>
          <p14:tracePt t="27423" x="4840288" y="4581525"/>
          <p14:tracePt t="27444" x="4822825" y="4491038"/>
          <p14:tracePt t="27466" x="4822825" y="4419600"/>
          <p14:tracePt t="27489" x="4813300" y="4384675"/>
          <p14:tracePt t="27506" x="4813300" y="4357688"/>
          <p14:tracePt t="27527" x="4813300" y="4340225"/>
          <p14:tracePt t="27568" x="4813300" y="4313238"/>
          <p14:tracePt t="27610" x="4813300" y="4286250"/>
          <p14:tracePt t="27613" x="4813300" y="4276725"/>
          <p14:tracePt t="27651" x="4840288" y="4251325"/>
          <p14:tracePt t="27673" x="4911725" y="4224338"/>
          <p14:tracePt t="27694" x="4956175" y="4214813"/>
          <p14:tracePt t="27715" x="5027613" y="4214813"/>
          <p14:tracePt t="27737" x="5089525" y="4214813"/>
          <p14:tracePt t="27756" x="5143500" y="4214813"/>
          <p14:tracePt t="27777" x="5224463" y="4214813"/>
          <p14:tracePt t="27798" x="5276850" y="4232275"/>
          <p14:tracePt t="27818" x="5322888" y="4241800"/>
          <p14:tracePt t="27840" x="5357813" y="4251325"/>
          <p14:tracePt t="27861" x="5375275" y="4259263"/>
          <p14:tracePt t="27863" x="5384800" y="4259263"/>
          <p14:tracePt t="27880" x="5402263" y="4268788"/>
          <p14:tracePt t="27884" x="5411788" y="4268788"/>
          <p14:tracePt t="27902" x="5429250" y="4276725"/>
          <p14:tracePt t="27923" x="5446713" y="4286250"/>
          <p14:tracePt t="27943" x="5465763" y="4313238"/>
          <p14:tracePt t="27966" x="5491163" y="4330700"/>
          <p14:tracePt t="27988" x="5510213" y="4348163"/>
          <p14:tracePt t="28006" x="5518150" y="4375150"/>
          <p14:tracePt t="28008" x="5518150" y="4384675"/>
          <p14:tracePt t="28026" x="5537200" y="4384675"/>
          <p14:tracePt t="28049" x="5537200" y="4394200"/>
          <p14:tracePt t="28068" x="5537200" y="4402138"/>
          <p14:tracePt t="28090" x="5537200" y="4419600"/>
          <p14:tracePt t="28114" x="5545138" y="4429125"/>
          <p14:tracePt t="28131" x="5545138" y="4446588"/>
          <p14:tracePt t="28133" x="5545138" y="4456113"/>
          <p14:tracePt t="28152" x="5545138" y="4465638"/>
          <p14:tracePt t="28174" x="5545138" y="4491038"/>
          <p14:tracePt t="28193" x="5545138" y="4510088"/>
          <p14:tracePt t="28215" x="5545138" y="4527550"/>
          <p14:tracePt t="28237" x="5545138" y="4537075"/>
          <p14:tracePt t="28257" x="5545138" y="4545013"/>
          <p14:tracePt t="29632" x="5537200" y="4545013"/>
          <p14:tracePt t="29644" x="5527675" y="4545013"/>
          <p14:tracePt t="29653" x="5518150" y="4545013"/>
          <p14:tracePt t="29673" x="5500688" y="4537075"/>
          <p14:tracePt t="29676" x="5491163" y="4537075"/>
          <p14:tracePt t="29693" x="5446713" y="4527550"/>
          <p14:tracePt t="29714" x="5384800" y="4510088"/>
          <p14:tracePt t="29735" x="5313363" y="4500563"/>
          <p14:tracePt t="29778" x="5241925" y="4500563"/>
          <p14:tracePt t="29818" x="5205413" y="4491038"/>
          <p14:tracePt t="29860" x="5133975" y="4483100"/>
          <p14:tracePt t="29882" x="5062538" y="4473575"/>
          <p14:tracePt t="29904" x="4983163" y="4465638"/>
          <p14:tracePt t="29922" x="4938713" y="4465638"/>
          <p14:tracePt t="29926" x="4911725" y="4465638"/>
          <p14:tracePt t="29943" x="4875213" y="4465638"/>
          <p14:tracePt t="29964" x="4813300" y="4446588"/>
          <p14:tracePt t="29986" x="4714875" y="4446588"/>
          <p14:tracePt t="30007" x="4608513" y="4438650"/>
          <p14:tracePt t="30029" x="4510088" y="4438650"/>
          <p14:tracePt t="30049" x="4456113" y="4438650"/>
          <p14:tracePt t="30051" x="4438650" y="4429125"/>
          <p14:tracePt t="30068" x="4384675" y="4419600"/>
          <p14:tracePt t="30089" x="4340225" y="4411663"/>
          <p14:tracePt t="30111" x="4276725" y="4411663"/>
          <p14:tracePt t="30131" x="4205288" y="4411663"/>
          <p14:tracePt t="30154" x="4125913" y="4411663"/>
          <p14:tracePt t="30172" x="4071938" y="4411663"/>
          <p14:tracePt t="30175" x="4044950" y="4411663"/>
          <p14:tracePt t="30194" x="3990975" y="4429125"/>
          <p14:tracePt t="30197" x="3965575" y="4429125"/>
          <p14:tracePt t="30214" x="3902075" y="4429125"/>
          <p14:tracePt t="30236" x="3795713" y="4446588"/>
          <p14:tracePt t="30256" x="3705225" y="4456113"/>
          <p14:tracePt t="30278" x="3633788" y="4456113"/>
          <p14:tracePt t="30300" x="3581400" y="4456113"/>
          <p14:tracePt t="30319" x="3554413" y="4456113"/>
          <p14:tracePt t="30322" x="3544888" y="4456113"/>
          <p14:tracePt t="30339" x="3527425" y="4456113"/>
          <p14:tracePt t="30360" x="3509963" y="4456113"/>
          <p14:tracePt t="30381" x="3482975" y="4456113"/>
          <p14:tracePt t="30403" x="3465513" y="4465638"/>
          <p14:tracePt t="30422" x="3446463" y="4465638"/>
          <p14:tracePt t="30443" x="3438525" y="4465638"/>
          <p14:tracePt t="30464" x="3429000" y="4465638"/>
          <p14:tracePt t="30675" x="3429000" y="4473575"/>
          <p14:tracePt t="30684" x="3429000" y="4483100"/>
          <p14:tracePt t="30694" x="3429000" y="4491038"/>
          <p14:tracePt t="30714" x="3429000" y="4527550"/>
          <p14:tracePt t="30735" x="3429000" y="4562475"/>
          <p14:tracePt t="30756" x="3429000" y="4616450"/>
          <p14:tracePt t="30777" x="3429000" y="4679950"/>
          <p14:tracePt t="30799" x="3429000" y="4732338"/>
          <p14:tracePt t="30801" x="3429000" y="4759325"/>
          <p14:tracePt t="30818" x="3429000" y="4830763"/>
          <p14:tracePt t="30821" x="3429000" y="4857750"/>
          <p14:tracePt t="30839" x="3429000" y="4911725"/>
          <p14:tracePt t="30863" x="3429000" y="4965700"/>
          <p14:tracePt t="30866" x="3429000" y="4983163"/>
          <p14:tracePt t="30880" x="3429000" y="4991100"/>
          <p14:tracePt t="30902" x="3429000" y="5018088"/>
          <p14:tracePt t="30924" x="3429000" y="5037138"/>
          <p14:tracePt t="30943" x="3429000" y="5054600"/>
          <p14:tracePt t="30946" x="3429000" y="5062538"/>
          <p14:tracePt t="30964" x="3429000" y="5072063"/>
          <p14:tracePt t="30986" x="3438525" y="5099050"/>
          <p14:tracePt t="31006" x="3446463" y="5116513"/>
          <p14:tracePt t="31027" x="3455988" y="5133975"/>
          <p14:tracePt t="31049" x="3473450" y="5170488"/>
          <p14:tracePt t="31068" x="3490913" y="5205413"/>
          <p14:tracePt t="31071" x="3517900" y="5224463"/>
          <p14:tracePt t="31089" x="3562350" y="5259388"/>
          <p14:tracePt t="31111" x="3705225" y="5357813"/>
          <p14:tracePt t="31130" x="3848100" y="5438775"/>
          <p14:tracePt t="31152" x="3983038" y="5473700"/>
          <p14:tracePt t="31174" x="4108450" y="5510213"/>
          <p14:tracePt t="31193" x="4179888" y="5518150"/>
          <p14:tracePt t="31196" x="4205288" y="5527675"/>
          <p14:tracePt t="31214" x="4251325" y="5527675"/>
          <p14:tracePt t="31235" x="4303713" y="5527675"/>
          <p14:tracePt t="31256" x="4357688" y="5527675"/>
          <p14:tracePt t="31276" x="4402138" y="5527675"/>
          <p14:tracePt t="31300" x="4438650" y="5527675"/>
          <p14:tracePt t="31318" x="4465638" y="5527675"/>
          <p14:tracePt t="31321" x="4483100" y="5527675"/>
          <p14:tracePt t="31339" x="4518025" y="5527675"/>
          <p14:tracePt t="31361" x="4581525" y="5527675"/>
          <p14:tracePt t="31366" x="4598988" y="5527675"/>
          <p14:tracePt t="31381" x="4643438" y="5527675"/>
          <p14:tracePt t="31401" x="4705350" y="5518150"/>
          <p14:tracePt t="31425" x="4741863" y="5518150"/>
          <p14:tracePt t="31444" x="4776788" y="5518150"/>
          <p14:tracePt t="31446" x="4786313" y="5518150"/>
          <p14:tracePt t="31464" x="4813300" y="5518150"/>
          <p14:tracePt t="31486" x="4840288" y="5510213"/>
          <p14:tracePt t="31506" x="4857750" y="5510213"/>
          <p14:tracePt t="31526" x="4867275" y="5510213"/>
          <p14:tracePt t="31548" x="4875213" y="5510213"/>
          <p14:tracePt t="31570" x="4884738" y="5510213"/>
          <p14:tracePt t="31644" x="4884738" y="5500688"/>
          <p14:tracePt t="31675" x="4884738" y="5491163"/>
          <p14:tracePt t="31689" x="4875213" y="5491163"/>
          <p14:tracePt t="31696" x="4867275" y="5483225"/>
          <p14:tracePt t="31714" x="4830763" y="5465763"/>
          <p14:tracePt t="31717" x="4813300" y="5456238"/>
          <p14:tracePt t="31736" x="4759325" y="5446713"/>
          <p14:tracePt t="31756" x="4687888" y="5429250"/>
          <p14:tracePt t="31776" x="4625975" y="5429250"/>
          <p14:tracePt t="31799" x="4572000" y="5419725"/>
          <p14:tracePt t="31821" x="4527550" y="5419725"/>
          <p14:tracePt t="31839" x="4500563" y="5419725"/>
          <p14:tracePt t="31841" x="4500563" y="5411788"/>
          <p14:tracePt t="31864" x="4483100" y="5411788"/>
          <p14:tracePt t="31882" x="4473575" y="5411788"/>
          <p14:tracePt t="31901" x="4465638" y="5411788"/>
          <p14:tracePt t="31960" x="4456113" y="5411788"/>
          <p14:tracePt t="31981" x="4446588" y="5411788"/>
          <p14:tracePt t="31993" x="4438650" y="5411788"/>
          <p14:tracePt t="32011" x="4429125" y="5411788"/>
          <p14:tracePt t="32151" x="4419600" y="5411788"/>
          <p14:tracePt t="32173" x="4411663" y="5411788"/>
          <p14:tracePt t="32184" x="4411663" y="5419725"/>
          <p14:tracePt t="32194" x="4402138" y="5429250"/>
          <p14:tracePt t="32214" x="4394200" y="5438775"/>
          <p14:tracePt t="32236" x="4394200" y="5456238"/>
          <p14:tracePt t="32256" x="4394200" y="5465763"/>
          <p14:tracePt t="32276" x="4394200" y="5473700"/>
          <p14:tracePt t="32415" x="4394200" y="5483225"/>
          <p14:tracePt t="32856" x="4402138" y="5483225"/>
          <p14:tracePt t="32870" x="4402138" y="5473700"/>
          <p14:tracePt t="32881" x="4411663" y="5473700"/>
          <p14:tracePt t="32902" x="4419600" y="5473700"/>
          <p14:tracePt t="32923" x="4429125" y="5473700"/>
          <p14:tracePt t="32951" x="4438650" y="5473700"/>
          <p14:tracePt t="32966" x="4438650" y="5465763"/>
          <p14:tracePt t="33006" x="4465638" y="5465763"/>
          <p14:tracePt t="33472" x="4473575" y="5456238"/>
          <p14:tracePt t="33481" x="4483100" y="5456238"/>
          <p14:tracePt t="33493" x="4491038" y="5446713"/>
          <p14:tracePt t="33506" x="4510088" y="5446713"/>
          <p14:tracePt t="33527" x="4537075" y="5429250"/>
          <p14:tracePt t="33531" x="4545013" y="5429250"/>
          <p14:tracePt t="33547" x="4572000" y="5419725"/>
          <p14:tracePt t="33568" x="4616450" y="5411788"/>
          <p14:tracePt t="33612" x="4875213" y="5322888"/>
          <p14:tracePt t="33652" x="5099050" y="5224463"/>
          <p14:tracePt t="33693" x="5286375" y="5089525"/>
          <p14:tracePt t="33714" x="5357813" y="5000625"/>
          <p14:tracePt t="33715" x="5394325" y="4946650"/>
          <p14:tracePt t="33737" x="5483225" y="4822825"/>
          <p14:tracePt t="33756" x="5527675" y="4751388"/>
          <p14:tracePt t="33759" x="5554663" y="4705350"/>
          <p14:tracePt t="33776" x="5581650" y="4643438"/>
          <p14:tracePt t="33798" x="5616575" y="4572000"/>
          <p14:tracePt t="33818" x="5643563" y="4500563"/>
          <p14:tracePt t="33839" x="5670550" y="4456113"/>
          <p14:tracePt t="33861" x="5688013" y="4419600"/>
          <p14:tracePt t="33881" x="5705475" y="4375150"/>
          <p14:tracePt t="33883" x="5715000" y="4367213"/>
          <p14:tracePt t="33901" x="5732463" y="4348163"/>
          <p14:tracePt t="33923" x="5768975" y="4303713"/>
          <p14:tracePt t="33943" x="5840413" y="4276725"/>
          <p14:tracePt t="33964" x="5911850" y="4276725"/>
          <p14:tracePt t="33988" x="5956300" y="4276725"/>
          <p14:tracePt t="34008" x="5983288" y="4276725"/>
          <p14:tracePt t="34026" x="5991225" y="4276725"/>
          <p14:tracePt t="34048" x="6000750" y="4276725"/>
          <p14:tracePt t="34280" x="5991225" y="4276725"/>
          <p14:tracePt t="34290" x="5983288" y="4295775"/>
          <p14:tracePt t="34304" x="5956300" y="4348163"/>
          <p14:tracePt t="34318" x="5938838" y="4384675"/>
          <p14:tracePt t="34339" x="5911850" y="4429125"/>
          <p14:tracePt t="34361" x="5902325" y="4446588"/>
          <p14:tracePt t="34383" x="5902325" y="4456113"/>
          <p14:tracePt t="34402" x="5902325" y="4465638"/>
          <p14:tracePt t="34422" x="5902325" y="4473575"/>
          <p14:tracePt t="35007" x="5902325" y="4483100"/>
          <p14:tracePt t="35029" x="5902325" y="4491038"/>
          <p14:tracePt t="35044" x="5902325" y="4500563"/>
          <p14:tracePt t="35055" x="5902325" y="4510088"/>
          <p14:tracePt t="35068" x="5902325" y="4518025"/>
          <p14:tracePt t="35089" x="5902325" y="4537075"/>
          <p14:tracePt t="35111" x="5902325" y="4562475"/>
          <p14:tracePt t="35153" x="5902325" y="4616450"/>
          <p14:tracePt t="35193" x="5902325" y="4687888"/>
          <p14:tracePt t="35235" x="5911850" y="4741863"/>
          <p14:tracePt t="35256" x="5911850" y="4768850"/>
          <p14:tracePt t="35257" x="5911850" y="4786313"/>
          <p14:tracePt t="35278" x="5911850" y="4822825"/>
          <p14:tracePt t="35297" x="5911850" y="4840288"/>
          <p14:tracePt t="35300" x="5911850" y="4857750"/>
          <p14:tracePt t="35318" x="5911850" y="4875213"/>
          <p14:tracePt t="35339" x="5919788" y="4911725"/>
          <p14:tracePt t="35360" x="5929313" y="4938713"/>
          <p14:tracePt t="35381" x="5929313" y="4973638"/>
          <p14:tracePt t="35403" x="5938838" y="5027613"/>
          <p14:tracePt t="35422" x="5946775" y="5072063"/>
          <p14:tracePt t="35425" x="5946775" y="5089525"/>
          <p14:tracePt t="35443" x="5946775" y="5133975"/>
          <p14:tracePt t="35464" x="5956300" y="5197475"/>
          <p14:tracePt t="35485" x="5956300" y="5232400"/>
          <p14:tracePt t="35506" x="5956300" y="5251450"/>
          <p14:tracePt t="35527" x="5956300" y="5276850"/>
          <p14:tracePt t="35547" x="5956300" y="5286375"/>
          <p14:tracePt t="35568" x="5956300" y="5322888"/>
          <p14:tracePt t="35589" x="5956300" y="5375275"/>
          <p14:tracePt t="35610" x="5956300" y="5419725"/>
          <p14:tracePt t="35631" x="5956300" y="5465763"/>
          <p14:tracePt t="35653" x="5965825" y="5500688"/>
          <p14:tracePt t="35676" x="5965825" y="5537200"/>
          <p14:tracePt t="35693" x="5965825" y="5554663"/>
          <p14:tracePt t="35714" x="5965825" y="5581650"/>
          <p14:tracePt t="35735" x="5965825" y="5589588"/>
          <p14:tracePt t="35757" x="5965825" y="5599113"/>
          <p14:tracePt t="35873" x="5965825" y="5608638"/>
          <p14:tracePt t="35888" x="5965825" y="5616575"/>
          <p14:tracePt t="35910" x="5965825" y="5626100"/>
          <p14:tracePt t="35932" x="5965825" y="5634038"/>
          <p14:tracePt t="35954" x="5965825" y="5643563"/>
          <p14:tracePt t="35961" x="5956300" y="5653088"/>
          <p14:tracePt t="35969" x="5946775" y="5653088"/>
          <p14:tracePt t="35987" x="5902325" y="5653088"/>
          <p14:tracePt t="35990" x="5857875" y="5653088"/>
          <p14:tracePt t="36006" x="5715000" y="5626100"/>
          <p14:tracePt t="36027" x="5465763" y="5518150"/>
          <p14:tracePt t="36050" x="5108575" y="5330825"/>
          <p14:tracePt t="36068" x="4776788" y="5205413"/>
          <p14:tracePt t="36071" x="4625975" y="5160963"/>
          <p14:tracePt t="36089" x="4268788" y="5089525"/>
          <p14:tracePt t="36110" x="3919538" y="5027613"/>
          <p14:tracePt t="36131" x="3608388" y="4973638"/>
          <p14:tracePt t="36152" x="3384550" y="4956175"/>
          <p14:tracePt t="36175" x="3259138" y="4938713"/>
          <p14:tracePt t="36193" x="3205163" y="4919663"/>
          <p14:tracePt t="36196" x="3179763" y="4919663"/>
          <p14:tracePt t="36214" x="3125788" y="4919663"/>
          <p14:tracePt t="36235" x="3071813" y="4911725"/>
          <p14:tracePt t="36256" x="3027363" y="4902200"/>
          <p14:tracePt t="36277" x="2990850" y="4902200"/>
          <p14:tracePt t="36300" x="2973388" y="4902200"/>
          <p14:tracePt t="36321" x="2946400" y="4884738"/>
          <p14:tracePt t="36339" x="2919413" y="4875213"/>
          <p14:tracePt t="36361" x="2894013" y="4857750"/>
          <p14:tracePt t="36381" x="2867025" y="4840288"/>
          <p14:tracePt t="36402" x="2840038" y="4803775"/>
          <p14:tracePt t="36425" x="2822575" y="4768850"/>
          <p14:tracePt t="36443" x="2803525" y="4741863"/>
          <p14:tracePt t="36446" x="2803525" y="4732338"/>
          <p14:tracePt t="36464" x="2795588" y="4705350"/>
          <p14:tracePt t="36486" x="2786063" y="4670425"/>
          <p14:tracePt t="36506" x="2768600" y="4652963"/>
          <p14:tracePt t="36526" x="2768600" y="4643438"/>
          <p14:tracePt t="36549" x="2768600" y="4625975"/>
          <p14:tracePt t="36568" x="2768600" y="4608513"/>
          <p14:tracePt t="36589" x="2768600" y="4598988"/>
          <p14:tracePt t="36611" x="2776538" y="4581525"/>
          <p14:tracePt t="36631" x="2795588" y="4545013"/>
          <p14:tracePt t="36651" x="2840038" y="4510088"/>
          <p14:tracePt t="36674" x="2884488" y="4465638"/>
          <p14:tracePt t="36697" x="2928938" y="4438650"/>
          <p14:tracePt t="36714" x="2965450" y="4411663"/>
          <p14:tracePt t="36717" x="2973388" y="4411663"/>
          <p14:tracePt t="36736" x="3000375" y="4411663"/>
          <p14:tracePt t="36739" x="3009900" y="4411663"/>
          <p14:tracePt t="36756" x="3017838" y="4411663"/>
          <p14:tracePt t="36776" x="3044825" y="4411663"/>
          <p14:tracePt t="36799" x="3062288" y="4438650"/>
          <p14:tracePt t="36821" x="3089275" y="4491038"/>
          <p14:tracePt t="36839" x="3098800" y="4518025"/>
          <p14:tracePt t="36842" x="3108325" y="4537075"/>
          <p14:tracePt t="36861" x="3108325" y="4562475"/>
          <p14:tracePt t="36865" x="3116263" y="4589463"/>
          <p14:tracePt t="36881" x="3125788" y="4633913"/>
          <p14:tracePt t="36901" x="3143250" y="4768850"/>
          <p14:tracePt t="36924" x="3152775" y="4902200"/>
          <p14:tracePt t="36946" x="3152775" y="4983163"/>
          <p14:tracePt t="36964" x="3152775" y="5027613"/>
          <p14:tracePt t="36967" x="3152775" y="5045075"/>
          <p14:tracePt t="36989" x="3152775" y="5108575"/>
          <p14:tracePt t="37007" x="3160713" y="5170488"/>
          <p14:tracePt t="37026" x="3179763" y="5295900"/>
          <p14:tracePt t="37050" x="3197225" y="5367338"/>
          <p14:tracePt t="37071" x="3197225" y="5411788"/>
          <p14:tracePt t="37089" x="3197225" y="5438775"/>
          <p14:tracePt t="37092" x="3197225" y="5446713"/>
          <p14:tracePt t="37111" x="3197225" y="5456238"/>
          <p14:tracePt t="37131" x="3197225" y="5473700"/>
          <p14:tracePt t="37151" x="3197225" y="5491163"/>
          <p14:tracePt t="37175" x="3197225" y="5500688"/>
          <p14:tracePt t="37306" x="3197225" y="5510213"/>
          <p14:tracePt t="37314" x="3205163" y="5510213"/>
          <p14:tracePt t="37327" x="3205163" y="5518150"/>
          <p14:tracePt t="37342" x="3214688" y="5527675"/>
          <p14:tracePt t="37361" x="3232150" y="5554663"/>
          <p14:tracePt t="37363" x="3241675" y="5562600"/>
          <p14:tracePt t="37381" x="3259138" y="5589588"/>
          <p14:tracePt t="37401" x="3268663" y="5608638"/>
          <p14:tracePt t="37424" x="3276600" y="5616575"/>
          <p14:tracePt t="37445" x="3276600" y="5626100"/>
          <p14:tracePt t="37465" x="3276600" y="5634038"/>
          <p14:tracePt t="37486" x="3286125" y="5634038"/>
          <p14:tracePt t="37506" x="3295650" y="5643563"/>
          <p14:tracePt t="37526" x="3313113" y="5661025"/>
          <p14:tracePt t="37548" x="3330575" y="5680075"/>
          <p14:tracePt t="37570" x="3375025" y="5715000"/>
          <p14:tracePt t="37591" x="3429000" y="5751513"/>
          <p14:tracePt t="37614" x="3473450" y="5776913"/>
          <p14:tracePt t="37631" x="3509963" y="5795963"/>
          <p14:tracePt t="37651" x="3562350" y="5813425"/>
          <p14:tracePt t="37674" x="3608388" y="5822950"/>
          <p14:tracePt t="37693" x="3643313" y="5840413"/>
          <p14:tracePt t="37717" x="3679825" y="5840413"/>
          <p14:tracePt t="37735" x="3714750" y="5840413"/>
          <p14:tracePt t="37738" x="3724275" y="5840413"/>
          <p14:tracePt t="37756" x="3751263" y="5840413"/>
          <p14:tracePt t="37761" x="3776663" y="5840413"/>
          <p14:tracePt t="37777" x="3803650" y="5848350"/>
          <p14:tracePt t="37799" x="3857625" y="5848350"/>
          <p14:tracePt t="37819" x="3884613" y="5848350"/>
          <p14:tracePt t="37841" x="3911600" y="5848350"/>
          <p14:tracePt t="37864" x="3938588" y="5857875"/>
          <p14:tracePt t="37881" x="3956050" y="5857875"/>
          <p14:tracePt t="37901" x="3983038" y="5857875"/>
          <p14:tracePt t="37923" x="4000500" y="5857875"/>
          <p14:tracePt t="37943" x="4010025" y="5857875"/>
          <p14:tracePt t="38245" x="4027488" y="5857875"/>
          <p14:tracePt t="38253" x="4044950" y="5857875"/>
          <p14:tracePt t="38260" x="4071938" y="5857875"/>
          <p14:tracePt t="38277" x="4108450" y="5857875"/>
          <p14:tracePt t="38298" x="4143375" y="5857875"/>
          <p14:tracePt t="38318" x="4187825" y="5857875"/>
          <p14:tracePt t="38340" x="4224338" y="5848350"/>
          <p14:tracePt t="38381" x="4259263" y="5848350"/>
          <p14:tracePt t="38384" x="4268788" y="5848350"/>
          <p14:tracePt t="38423" x="4286250" y="5848350"/>
          <p14:tracePt t="38634" x="4286250" y="5840413"/>
          <p14:tracePt t="38643" x="4276725" y="5830888"/>
          <p14:tracePt t="38652" x="4268788" y="5822950"/>
          <p14:tracePt t="38672" x="4251325" y="5803900"/>
          <p14:tracePt t="38693" x="4241800" y="5786438"/>
          <p14:tracePt t="38714" x="4224338" y="5776913"/>
          <p14:tracePt t="38736" x="4224338" y="5768975"/>
          <p14:tracePt t="39016" x="4214813" y="5768975"/>
          <p14:tracePt t="39052" x="4205288" y="5768975"/>
          <p14:tracePt t="39067" x="4187825" y="5768975"/>
          <p14:tracePt t="39082" x="4179888" y="5768975"/>
          <p14:tracePt t="39096" x="4160838" y="5768975"/>
          <p14:tracePt t="39111" x="4143375" y="5768975"/>
          <p14:tracePt t="39133" x="4108450" y="5759450"/>
          <p14:tracePt t="39152" x="4089400" y="5759450"/>
          <p14:tracePt t="39154" x="4081463" y="5759450"/>
          <p14:tracePt t="39173" x="4054475" y="5741988"/>
          <p14:tracePt t="39193" x="4010025" y="5732463"/>
          <p14:tracePt t="39214" x="3946525" y="5705475"/>
          <p14:tracePt t="39236" x="3884613" y="5680075"/>
          <p14:tracePt t="39257" x="3813175" y="5634038"/>
          <p14:tracePt t="39276" x="3751263" y="5608638"/>
          <p14:tracePt t="39279" x="3724275" y="5599113"/>
          <p14:tracePt t="39298" x="3660775" y="5562600"/>
          <p14:tracePt t="39301" x="3643313" y="5545138"/>
          <p14:tracePt t="39318" x="3589338" y="5510213"/>
          <p14:tracePt t="39339" x="3517900" y="5438775"/>
          <p14:tracePt t="39362" x="3455988" y="5367338"/>
          <p14:tracePt t="39383" x="3411538" y="5295900"/>
          <p14:tracePt t="39401" x="3384550" y="5268913"/>
          <p14:tracePt t="39405" x="3375025" y="5251450"/>
          <p14:tracePt t="39423" x="3348038" y="5224463"/>
          <p14:tracePt t="39443" x="3295650" y="5170488"/>
          <p14:tracePt t="39464" x="3241675" y="5116513"/>
          <p14:tracePt t="39487" x="3197225" y="5081588"/>
          <p14:tracePt t="39508" x="3160713" y="5045075"/>
          <p14:tracePt t="39526" x="3133725" y="5018088"/>
          <p14:tracePt t="39530" x="3133725" y="5010150"/>
          <p14:tracePt t="39548" x="3108325" y="4983163"/>
          <p14:tracePt t="39568" x="3089275" y="4946650"/>
          <p14:tracePt t="39589" x="3081338" y="4938713"/>
          <p14:tracePt t="39611" x="3062288" y="4919663"/>
          <p14:tracePt t="39633" x="3054350" y="4894263"/>
          <p14:tracePt t="39651" x="3054350" y="4884738"/>
          <p14:tracePt t="39673" x="3036888" y="4848225"/>
          <p14:tracePt t="39676" x="3036888" y="4840288"/>
          <p14:tracePt t="39694" x="3036888" y="4822825"/>
          <p14:tracePt t="39714" x="3036888" y="4795838"/>
          <p14:tracePt t="39736" x="3036888" y="4759325"/>
          <p14:tracePt t="39757" x="3036888" y="4741863"/>
          <p14:tracePt t="39779" x="3036888" y="4724400"/>
          <p14:tracePt t="39801" x="3036888" y="4714875"/>
          <p14:tracePt t="39823" x="3036888" y="4705350"/>
          <p14:tracePt t="39853" x="3036888" y="4697413"/>
          <p14:tracePt t="39897" x="3036888" y="4687888"/>
          <p14:tracePt t="39911" x="3036888" y="4679950"/>
          <p14:tracePt t="39923" x="3036888" y="4670425"/>
          <p14:tracePt t="39943" x="3044825" y="4633913"/>
          <p14:tracePt t="39964" x="3054350" y="4608513"/>
          <p14:tracePt t="39986" x="3062288" y="4589463"/>
          <p14:tracePt t="40006" x="3062288" y="4581525"/>
          <p14:tracePt t="40029" x="3062288" y="4572000"/>
          <p14:tracePt t="40549" x="3062288" y="4581525"/>
          <p14:tracePt t="40610" x="3062288" y="4589463"/>
          <p14:tracePt t="41167" x="3125788" y="4598988"/>
          <p14:tracePt t="41181" x="3330575" y="4616450"/>
          <p14:tracePt t="41193" x="3438525" y="4625975"/>
          <p14:tracePt t="41214" x="3751263" y="4652963"/>
          <p14:tracePt t="41217" x="3867150" y="4660900"/>
          <p14:tracePt t="41235" x="4089400" y="4679950"/>
          <p14:tracePt t="41256" x="4394200" y="4714875"/>
          <p14:tracePt t="41277" x="4759325" y="4759325"/>
          <p14:tracePt t="41320" x="5268913" y="4768850"/>
          <p14:tracePt t="41361" x="5429250" y="4768850"/>
          <p14:tracePt t="41364" x="5446713" y="4768850"/>
          <p14:tracePt t="41401" x="5518150" y="4768850"/>
          <p14:tracePt t="41424" x="5537200" y="4768850"/>
          <p14:tracePt t="41444" x="5545138" y="4768850"/>
          <p14:tracePt t="41464" x="5554663" y="4768850"/>
          <p14:tracePt t="41486" x="5589588" y="4759325"/>
          <p14:tracePt t="41489" x="5608638" y="4759325"/>
          <p14:tracePt t="41506" x="5661025" y="4741863"/>
          <p14:tracePt t="41526" x="5759450" y="4732338"/>
          <p14:tracePt t="41549" x="5857875" y="4705350"/>
          <p14:tracePt t="41570" x="5919788" y="4697413"/>
          <p14:tracePt t="41590" x="5956300" y="4687888"/>
          <p14:tracePt t="41592" x="5965825" y="4679950"/>
          <p14:tracePt t="41611" x="6000750" y="4679950"/>
          <p14:tracePt t="41614" x="6010275" y="4679950"/>
          <p14:tracePt t="41631" x="6027738" y="4679950"/>
          <p14:tracePt t="41651" x="6054725" y="4670425"/>
          <p14:tracePt t="41673" x="6072188" y="4670425"/>
          <p14:tracePt t="41694" x="6081713" y="4670425"/>
          <p14:tracePt t="41714" x="6089650" y="4670425"/>
          <p14:tracePt t="42003" x="6089650" y="4687888"/>
          <p14:tracePt t="42013" x="6072188" y="4697413"/>
          <p14:tracePt t="42026" x="6062663" y="4714875"/>
          <p14:tracePt t="42048" x="6054725" y="4751388"/>
          <p14:tracePt t="42070" x="6045200" y="4803775"/>
          <p14:tracePt t="42091" x="6027738" y="4857750"/>
          <p14:tracePt t="42112" x="6018213" y="4902200"/>
          <p14:tracePt t="42114" x="6018213" y="4929188"/>
          <p14:tracePt t="42131" x="6018213" y="4965700"/>
          <p14:tracePt t="42151" x="6018213" y="5010150"/>
          <p14:tracePt t="42173" x="6010275" y="5081588"/>
          <p14:tracePt t="42194" x="6010275" y="5160963"/>
          <p14:tracePt t="42217" x="6010275" y="5251450"/>
          <p14:tracePt t="42238" x="6010275" y="5340350"/>
          <p14:tracePt t="42256" x="6018213" y="5384800"/>
          <p14:tracePt t="42276" x="6027738" y="5446713"/>
          <p14:tracePt t="42298" x="6037263" y="5491163"/>
          <p14:tracePt t="42319" x="6037263" y="5527675"/>
          <p14:tracePt t="42341" x="6037263" y="5562600"/>
          <p14:tracePt t="42363" x="6037263" y="5608638"/>
          <p14:tracePt t="42381" x="6027738" y="5634038"/>
          <p14:tracePt t="42401" x="6010275" y="5688013"/>
          <p14:tracePt t="42422" x="5983288" y="5732463"/>
          <p14:tracePt t="42444" x="5956300" y="5768975"/>
          <p14:tracePt t="42466" x="5946775" y="5795963"/>
          <p14:tracePt t="42489" x="5929313" y="5822950"/>
          <p14:tracePt t="42506" x="5919788" y="5830888"/>
          <p14:tracePt t="42527" x="5884863" y="5857875"/>
          <p14:tracePt t="42548" x="5840413" y="5884863"/>
          <p14:tracePt t="42568" x="5759450" y="5911850"/>
          <p14:tracePt t="42590" x="5680075" y="5929313"/>
          <p14:tracePt t="42611" x="5599113" y="5938838"/>
          <p14:tracePt t="42613" x="5554663" y="5946775"/>
          <p14:tracePt t="42631" x="5438775" y="5956300"/>
          <p14:tracePt t="42652" x="5295900" y="5956300"/>
          <p14:tracePt t="42673" x="5153025" y="5956300"/>
          <p14:tracePt t="42693" x="4983163" y="5946775"/>
          <p14:tracePt t="42715" x="4803775" y="5929313"/>
          <p14:tracePt t="42738" x="4687888" y="5929313"/>
          <p14:tracePt t="42756" x="4598988" y="5929313"/>
          <p14:tracePt t="42759" x="4562475" y="5929313"/>
          <p14:tracePt t="42777" x="4465638" y="5911850"/>
          <p14:tracePt t="42798" x="4340225" y="5911850"/>
          <p14:tracePt t="42818" x="4259263" y="5911850"/>
          <p14:tracePt t="42841" x="4197350" y="5911850"/>
          <p14:tracePt t="42863" x="4133850" y="5911850"/>
          <p14:tracePt t="42881" x="4081463" y="5911850"/>
          <p14:tracePt t="42884" x="4054475" y="5911850"/>
          <p14:tracePt t="42901" x="3973513" y="5902325"/>
          <p14:tracePt t="42922" x="3902075" y="5894388"/>
          <p14:tracePt t="42943" x="3840163" y="5894388"/>
          <p14:tracePt t="42965" x="3795713" y="5894388"/>
          <p14:tracePt t="42989" x="3759200" y="5884863"/>
          <p14:tracePt t="43006" x="3751263" y="5884863"/>
          <p14:tracePt t="43027" x="3741738" y="5884863"/>
          <p14:tracePt t="43047" x="3732213" y="5884863"/>
          <p14:tracePt t="43068" x="3724275" y="5884863"/>
          <p14:tracePt t="43296" x="3732213" y="5884863"/>
          <p14:tracePt t="43303" x="3759200" y="5884863"/>
          <p14:tracePt t="43318" x="3786188" y="5884863"/>
          <p14:tracePt t="43339" x="3822700" y="5875338"/>
          <p14:tracePt t="43361" x="3848100" y="5875338"/>
          <p14:tracePt t="43384" x="3857625" y="5875338"/>
          <p14:tracePt t="43405" x="3867150" y="5875338"/>
          <p14:tracePt t="43423" x="3875088" y="5875338"/>
          <p14:tracePt t="43987" x="3884613" y="5875338"/>
          <p14:tracePt t="44007" x="3894138" y="5867400"/>
          <p14:tracePt t="44014" x="3911600" y="5857875"/>
          <p14:tracePt t="44027" x="3938588" y="5840413"/>
          <p14:tracePt t="44048" x="4054475" y="5776913"/>
          <p14:tracePt t="44052" x="4081463" y="5759450"/>
          <p14:tracePt t="44068" x="4133850" y="5741988"/>
          <p14:tracePt t="44089" x="4179888" y="5724525"/>
          <p14:tracePt t="44132" x="4224338" y="5724525"/>
          <p14:tracePt t="44173" x="4232275" y="5724525"/>
          <p14:tracePt t="44228" x="4241800" y="5724525"/>
          <p14:tracePt t="44250" x="4251325" y="5724525"/>
          <p14:tracePt t="44261" x="4259263" y="5724525"/>
          <p14:tracePt t="44278" x="4295775" y="5724525"/>
          <p14:tracePt t="44298" x="4330700" y="5724525"/>
          <p14:tracePt t="44301" x="4357688" y="5724525"/>
          <p14:tracePt t="44319" x="4402138" y="5724525"/>
          <p14:tracePt t="44339" x="4465638" y="5724525"/>
          <p14:tracePt t="44361" x="4491038" y="5724525"/>
          <p14:tracePt t="44380" x="4510088" y="5724525"/>
          <p14:tracePt t="44403" x="4518025" y="5724525"/>
          <p14:tracePt t="44639" x="4518025" y="5732463"/>
          <p14:tracePt t="44661" x="4518025" y="5741988"/>
          <p14:tracePt t="44675" x="4518025" y="5751513"/>
          <p14:tracePt t="44697" x="4518025" y="5759450"/>
          <p14:tracePt t="44714" x="4518025" y="5776913"/>
          <p14:tracePt t="44735" x="4500563" y="5786438"/>
          <p14:tracePt t="44756" x="4456113" y="5813425"/>
          <p14:tracePt t="44778" x="4402138" y="5822950"/>
          <p14:tracePt t="44800" x="4367213" y="5830888"/>
          <p14:tracePt t="44818" x="4348163" y="5830888"/>
          <p14:tracePt t="44839" x="4313238" y="5830888"/>
          <p14:tracePt t="44861" x="4286250" y="5830888"/>
          <p14:tracePt t="44881" x="4276725" y="5830888"/>
          <p14:tracePt t="44903" x="4259263" y="5830888"/>
          <p14:tracePt t="45960" x="4232275" y="5830888"/>
          <p14:tracePt t="45971" x="4170363" y="5822950"/>
          <p14:tracePt t="45986" x="4044950" y="5795963"/>
          <p14:tracePt t="45990" x="3973513" y="5776913"/>
          <p14:tracePt t="46006" x="3848100" y="5732463"/>
          <p14:tracePt t="46026" x="3687763" y="5670550"/>
          <p14:tracePt t="46049" x="3536950" y="5626100"/>
          <p14:tracePt t="46070" x="3411538" y="5572125"/>
          <p14:tracePt t="46110" x="3259138" y="5500688"/>
          <p14:tracePt t="46152" x="3062288" y="5330825"/>
          <p14:tracePt t="46195" x="2894013" y="5143500"/>
          <p14:tracePt t="46214" x="2847975" y="5099050"/>
          <p14:tracePt t="46217" x="2830513" y="5081588"/>
          <p14:tracePt t="46235" x="2795588" y="5045075"/>
          <p14:tracePt t="46256" x="2751138" y="4983163"/>
          <p14:tracePt t="46277" x="2714625" y="4911725"/>
          <p14:tracePt t="46298" x="2679700" y="4857750"/>
          <p14:tracePt t="46319" x="2652713" y="4813300"/>
          <p14:tracePt t="46341" x="2633663" y="4803775"/>
          <p14:tracePt t="46342" x="2633663" y="4786313"/>
          <p14:tracePt t="46360" x="2616200" y="4759325"/>
          <p14:tracePt t="46363" x="2608263" y="4751388"/>
          <p14:tracePt t="46380" x="2589213" y="4732338"/>
          <p14:tracePt t="46402" x="2562225" y="4705350"/>
          <p14:tracePt t="46423" x="2544763" y="4687888"/>
          <p14:tracePt t="46445" x="2536825" y="4670425"/>
          <p14:tracePt t="46465" x="2527300" y="4670425"/>
          <p14:tracePt t="46467" x="2527300" y="4660900"/>
          <p14:tracePt t="46489" x="2527300" y="4652963"/>
          <p14:tracePt t="46506" x="2527300" y="4643438"/>
          <p14:tracePt t="46527" x="2527300" y="4633913"/>
          <p14:tracePt t="46548" x="2527300" y="4616450"/>
          <p14:tracePt t="46569" x="2527300" y="4598988"/>
          <p14:tracePt t="46591" x="2527300" y="4589463"/>
          <p14:tracePt t="46610" x="2527300" y="4581525"/>
          <p14:tracePt t="47127" x="2527300" y="4589463"/>
          <p14:tracePt t="47138" x="2527300" y="4598988"/>
          <p14:tracePt t="47152" x="2527300" y="4616450"/>
          <p14:tracePt t="47173" x="2517775" y="4652963"/>
          <p14:tracePt t="47215" x="2517775" y="4724400"/>
          <p14:tracePt t="47256" x="2517775" y="4786313"/>
          <p14:tracePt t="47298" x="2517775" y="4840288"/>
          <p14:tracePt t="47318" x="2517775" y="4857750"/>
          <p14:tracePt t="47340" x="2517775" y="4884738"/>
          <p14:tracePt t="47362" x="2517775" y="4902200"/>
          <p14:tracePt t="47381" x="2517775" y="4911725"/>
          <p14:tracePt t="47402" x="2517775" y="4946650"/>
          <p14:tracePt t="47423" x="2517775" y="4983163"/>
          <p14:tracePt t="47443" x="2527300" y="5018088"/>
          <p14:tracePt t="47465" x="2527300" y="5054600"/>
          <p14:tracePt t="47488" x="2527300" y="5089525"/>
          <p14:tracePt t="47506" x="2536825" y="5108575"/>
          <p14:tracePt t="47509" x="2536825" y="5116513"/>
          <p14:tracePt t="47527" x="2544763" y="5143500"/>
          <p14:tracePt t="47547" x="2544763" y="5160963"/>
          <p14:tracePt t="47568" x="2544763" y="5180013"/>
          <p14:tracePt t="47589" x="2544763" y="5187950"/>
          <p14:tracePt t="47610" x="2544763" y="5197475"/>
          <p14:tracePt t="47649" x="2544763" y="5205413"/>
          <p14:tracePt t="47700" x="2544763" y="5214938"/>
          <p14:tracePt t="47722" x="2544763" y="5224463"/>
          <p14:tracePt t="47738" x="2554288" y="5224463"/>
          <p14:tracePt t="47744" x="2554288" y="5232400"/>
          <p14:tracePt t="47759" x="2554288" y="5241925"/>
          <p14:tracePt t="47776" x="2562225" y="5251450"/>
          <p14:tracePt t="47798" x="2562225" y="5268913"/>
          <p14:tracePt t="47818" x="2571750" y="5303838"/>
          <p14:tracePt t="47839" x="2581275" y="5357813"/>
          <p14:tracePt t="47862" x="2598738" y="5429250"/>
          <p14:tracePt t="47882" x="2608263" y="5500688"/>
          <p14:tracePt t="47884" x="2608263" y="5527675"/>
          <p14:tracePt t="47901" x="2608263" y="5562600"/>
          <p14:tracePt t="47923" x="2608263" y="5634038"/>
          <p14:tracePt t="47943" x="2608263" y="5680075"/>
          <p14:tracePt t="47964" x="2608263" y="5715000"/>
          <p14:tracePt t="47987" x="2608263" y="5741988"/>
          <p14:tracePt t="48008" x="2608263" y="5776913"/>
          <p14:tracePt t="48009" x="2608263" y="5786438"/>
          <p14:tracePt t="48026" x="2608263" y="5813425"/>
          <p14:tracePt t="48029" x="2608263" y="5822950"/>
          <p14:tracePt t="48047" x="2616200" y="5848350"/>
          <p14:tracePt t="48068" x="2616200" y="5867400"/>
          <p14:tracePt t="48089" x="2616200" y="5875338"/>
          <p14:tracePt t="48111" x="2616200" y="5884863"/>
          <p14:tracePt t="48133" x="2616200" y="5894388"/>
          <p14:tracePt t="48155" x="2616200" y="5902325"/>
          <p14:tracePt t="48280" x="2616200" y="5911850"/>
          <p14:tracePt t="48493" x="2625725" y="5830888"/>
          <p14:tracePt t="48500" x="2633663" y="5751513"/>
          <p14:tracePt t="48508" x="2652713" y="5688013"/>
          <p14:tracePt t="48527" x="2670175" y="5572125"/>
          <p14:tracePt t="48529" x="2687638" y="5527675"/>
          <p14:tracePt t="48548" x="2697163" y="5429250"/>
          <p14:tracePt t="48568" x="2697163" y="5303838"/>
          <p14:tracePt t="48610" x="2697163" y="5133975"/>
          <p14:tracePt t="48651" x="2697163" y="5072063"/>
          <p14:tracePt t="48693" x="2697163" y="5027613"/>
          <p14:tracePt t="48714" x="2697163" y="5018088"/>
          <p14:tracePt t="48735" x="2697163" y="5010150"/>
          <p14:tracePt t="48757" x="2697163" y="4991100"/>
          <p14:tracePt t="48779" x="2697163" y="4965700"/>
          <p14:tracePt t="48798" x="2697163" y="4902200"/>
          <p14:tracePt t="48801" x="2687638" y="4875213"/>
          <p14:tracePt t="48818" x="2679700" y="4803775"/>
          <p14:tracePt t="48839" x="2670175" y="4714875"/>
          <p14:tracePt t="48860" x="2652713" y="4670425"/>
          <p14:tracePt t="48881" x="2652713" y="4625975"/>
          <p14:tracePt t="48903" x="2652713" y="4598988"/>
          <p14:tracePt t="48922" x="2652713" y="4589463"/>
          <p14:tracePt t="48943" x="2652713" y="4581525"/>
          <p14:tracePt t="49146" x="2652713" y="4589463"/>
          <p14:tracePt t="49154" x="2652713" y="4598988"/>
          <p14:tracePt t="49174" x="2652713" y="4616450"/>
          <p14:tracePt t="49193" x="2652713" y="4652963"/>
          <p14:tracePt t="49214" x="2652713" y="4714875"/>
          <p14:tracePt t="49235" x="2652713" y="4776788"/>
          <p14:tracePt t="49256" x="2652713" y="4830763"/>
          <p14:tracePt t="49278" x="2652713" y="4875213"/>
          <p14:tracePt t="49300" x="2633663" y="4938713"/>
          <p14:tracePt t="49318" x="2625725" y="5010150"/>
          <p14:tracePt t="49339" x="2625725" y="5143500"/>
          <p14:tracePt t="49360" x="2625725" y="5232400"/>
          <p14:tracePt t="49382" x="2625725" y="5286375"/>
          <p14:tracePt t="49403" x="2625725" y="5322888"/>
          <p14:tracePt t="49425" x="2625725" y="5367338"/>
          <p14:tracePt t="49443" x="2625725" y="5402263"/>
          <p14:tracePt t="49446" x="2625725" y="5419725"/>
          <p14:tracePt t="49464" x="2625725" y="5456238"/>
          <p14:tracePt t="49485" x="2625725" y="5500688"/>
          <p14:tracePt t="49506" x="2625725" y="5537200"/>
          <p14:tracePt t="49527" x="2633663" y="5589588"/>
          <p14:tracePt t="49550" x="2652713" y="5634038"/>
          <p14:tracePt t="49568" x="2660650" y="5661025"/>
          <p14:tracePt t="49589" x="2670175" y="5697538"/>
          <p14:tracePt t="49610" x="2679700" y="5732463"/>
          <p14:tracePt t="49631" x="2687638" y="5759450"/>
          <p14:tracePt t="49652" x="2705100" y="5776913"/>
          <p14:tracePt t="49673" x="2724150" y="5803900"/>
          <p14:tracePt t="49693" x="2768600" y="5840413"/>
          <p14:tracePt t="49696" x="2786063" y="5857875"/>
          <p14:tracePt t="49714" x="2830513" y="5884863"/>
          <p14:tracePt t="49735" x="2928938" y="5919788"/>
          <p14:tracePt t="49755" x="3054350" y="5929313"/>
          <p14:tracePt t="49777" x="3276600" y="5919788"/>
          <p14:tracePt t="49799" x="3517900" y="5884863"/>
          <p14:tracePt t="49819" x="3679825" y="5848350"/>
          <p14:tracePt t="49822" x="3776663" y="5822950"/>
          <p14:tracePt t="49839" x="4000500" y="5768975"/>
          <p14:tracePt t="49861" x="4375150" y="5661025"/>
          <p14:tracePt t="49866" x="4554538" y="5599113"/>
          <p14:tracePt t="49880" x="4938713" y="5456238"/>
          <p14:tracePt t="49902" x="5616575" y="5187950"/>
          <p14:tracePt t="49924" x="6205538" y="4919663"/>
          <p14:tracePt t="49944" x="6518275" y="4786313"/>
          <p14:tracePt t="49946" x="6608763" y="4751388"/>
          <p14:tracePt t="49964" x="6759575" y="4687888"/>
          <p14:tracePt t="49986" x="6938963" y="4589463"/>
          <p14:tracePt t="50006" x="7054850" y="4510088"/>
          <p14:tracePt t="50027" x="7170738" y="4384675"/>
          <p14:tracePt t="50050" x="7232650" y="4224338"/>
          <p14:tracePt t="50069" x="7242175" y="4125913"/>
          <p14:tracePt t="50072" x="7232650" y="4089400"/>
          <p14:tracePt t="50089" x="7197725" y="4027488"/>
          <p14:tracePt t="50111" x="7153275" y="3973513"/>
          <p14:tracePt t="50114" x="7134225" y="3956050"/>
          <p14:tracePt t="50131" x="7099300" y="3938588"/>
          <p14:tracePt t="50151" x="7054850" y="3919538"/>
          <p14:tracePt t="50174" x="7027863" y="3919538"/>
          <p14:tracePt t="50196" x="6983413" y="3938588"/>
          <p14:tracePt t="50214" x="6946900" y="3965575"/>
          <p14:tracePt t="50236" x="6875463" y="4037013"/>
          <p14:tracePt t="50256" x="6777038" y="4152900"/>
          <p14:tracePt t="50276" x="6670675" y="4295775"/>
          <p14:tracePt t="50299" x="6599238" y="4429125"/>
          <p14:tracePt t="50320" x="6554788" y="4554538"/>
          <p14:tracePt t="50339" x="6545263" y="4608513"/>
          <p14:tracePt t="50360" x="6518275" y="4660900"/>
          <p14:tracePt t="50365" x="6518275" y="4679950"/>
          <p14:tracePt t="50381" x="6510338" y="4697413"/>
          <p14:tracePt t="50402" x="6510338" y="4732338"/>
          <p14:tracePt t="50424" x="6510338" y="4759325"/>
          <p14:tracePt t="50446" x="6510338" y="4786313"/>
          <p14:tracePt t="50464" x="6500813" y="4795838"/>
          <p14:tracePt t="50467" x="6500813" y="4822825"/>
          <p14:tracePt t="50486" x="6483350" y="4857750"/>
          <p14:tracePt t="50489" x="6473825" y="4875213"/>
          <p14:tracePt t="50506" x="6456363" y="4929188"/>
          <p14:tracePt t="50526" x="6429375" y="4991100"/>
          <p14:tracePt t="50548" x="6402388" y="5062538"/>
          <p14:tracePt t="50570" x="6375400" y="5133975"/>
          <p14:tracePt t="50589" x="6348413" y="5197475"/>
          <p14:tracePt t="50592" x="6348413" y="5224463"/>
          <p14:tracePt t="50610" x="6340475" y="5276850"/>
          <p14:tracePt t="50631" x="6323013" y="5357813"/>
          <p14:tracePt t="50651" x="6323013" y="5419725"/>
          <p14:tracePt t="50674" x="6323013" y="5473700"/>
          <p14:tracePt t="50695" x="6323013" y="5510213"/>
          <p14:tracePt t="50714" x="6313488" y="5527675"/>
          <p14:tracePt t="50717" x="6303963" y="5545138"/>
          <p14:tracePt t="50736" x="6303963" y="5581650"/>
          <p14:tracePt t="50739" x="6296025" y="5599113"/>
          <p14:tracePt t="50756" x="6286500" y="5634038"/>
          <p14:tracePt t="50777" x="6276975" y="5680075"/>
          <p14:tracePt t="50798" x="6276975" y="5732463"/>
          <p14:tracePt t="50819" x="6276975" y="5795963"/>
          <p14:tracePt t="50839" x="6276975" y="5830888"/>
          <p14:tracePt t="50842" x="6276975" y="5848350"/>
          <p14:tracePt t="50863" x="6276975" y="5875338"/>
          <p14:tracePt t="50881" x="6276975" y="5894388"/>
          <p14:tracePt t="50902" x="6276975" y="5911850"/>
          <p14:tracePt t="50923" x="6276975" y="5919788"/>
          <p14:tracePt t="50944" x="6276975" y="5938838"/>
          <p14:tracePt t="50966" x="6276975" y="5946775"/>
          <p14:tracePt t="50989" x="6276975" y="5956300"/>
          <p14:tracePt t="51006" x="6269038" y="5965825"/>
          <p14:tracePt t="51026" x="6251575" y="5973763"/>
          <p14:tracePt t="51048" x="6242050" y="5983288"/>
          <p14:tracePt t="51069" x="6232525" y="5991225"/>
          <p14:tracePt t="51091" x="6224588" y="6000750"/>
          <p14:tracePt t="51110" x="6215063" y="6010275"/>
          <p14:tracePt t="51130" x="6205538" y="6018213"/>
          <p14:tracePt t="51152" x="6180138" y="6027738"/>
          <p14:tracePt t="51173" x="6161088" y="6037263"/>
          <p14:tracePt t="51194" x="6153150" y="6037263"/>
          <p14:tracePt t="51217" x="6143625" y="6037263"/>
          <p14:tracePt t="51283" x="6143625" y="6045200"/>
          <p14:tracePt t="51289" x="6134100" y="6045200"/>
          <p14:tracePt t="51298" x="6126163" y="6045200"/>
          <p14:tracePt t="51319" x="6108700" y="6054725"/>
          <p14:tracePt t="51341" x="6037263" y="6054725"/>
          <p14:tracePt t="51362" x="5840413" y="6045200"/>
          <p14:tracePt t="51381" x="5705475" y="6037263"/>
          <p14:tracePt t="51402" x="5500688" y="6018213"/>
          <p14:tracePt t="51423" x="5232400" y="6010275"/>
          <p14:tracePt t="51443" x="5037138" y="6010275"/>
          <p14:tracePt t="51465" x="4786313" y="6010275"/>
          <p14:tracePt t="51488" x="4537075" y="6010275"/>
          <p14:tracePt t="51506" x="4375150" y="6010275"/>
          <p14:tracePt t="51509" x="4286250" y="6000750"/>
          <p14:tracePt t="51527" x="4125913" y="5991225"/>
          <p14:tracePt t="51548" x="4000500" y="5991225"/>
          <p14:tracePt t="51568" x="3919538" y="5991225"/>
          <p14:tracePt t="51590" x="3857625" y="5991225"/>
          <p14:tracePt t="51611" x="3813175" y="5983288"/>
          <p14:tracePt t="51612" x="3786188" y="5983288"/>
          <p14:tracePt t="51631" x="3724275" y="5973763"/>
          <p14:tracePt t="51634" x="3679825" y="5973763"/>
          <p14:tracePt t="51652" x="3625850" y="5973763"/>
          <p14:tracePt t="51673" x="3544888" y="5973763"/>
          <p14:tracePt t="51693" x="3473450" y="5973763"/>
          <p14:tracePt t="51715" x="3394075" y="5973763"/>
          <p14:tracePt t="51737" x="3286125" y="5973763"/>
          <p14:tracePt t="51756" x="3214688" y="5973763"/>
          <p14:tracePt t="51759" x="3187700" y="5973763"/>
          <p14:tracePt t="51777" x="3143250" y="5983288"/>
          <p14:tracePt t="51798" x="3081338" y="5983288"/>
          <p14:tracePt t="51818" x="3044825" y="5983288"/>
          <p14:tracePt t="51839" x="3017838" y="5983288"/>
          <p14:tracePt t="51862" x="3009900" y="5983288"/>
          <p14:tracePt t="51881" x="3000375" y="5983288"/>
          <p14:tracePt t="52090" x="3044825" y="5983288"/>
          <p14:tracePt t="52096" x="3125788" y="5991225"/>
          <p14:tracePt t="52112" x="3295650" y="6000750"/>
          <p14:tracePt t="52131" x="3429000" y="6018213"/>
          <p14:tracePt t="52134" x="3482975" y="6037263"/>
          <p14:tracePt t="52151" x="3581400" y="6054725"/>
          <p14:tracePt t="52173" x="3741738" y="6081713"/>
          <p14:tracePt t="52193" x="3902075" y="6099175"/>
          <p14:tracePt t="52214" x="4017963" y="6099175"/>
          <p14:tracePt t="52237" x="4098925" y="6099175"/>
          <p14:tracePt t="52258" x="4143375" y="6099175"/>
          <p14:tracePt t="52277" x="4170363" y="6099175"/>
          <p14:tracePt t="52298" x="4197350" y="6089650"/>
          <p14:tracePt t="52589" x="4205288" y="6099175"/>
          <p14:tracePt t="52603" x="4224338" y="6126163"/>
          <p14:tracePt t="52615" x="4232275" y="6143625"/>
          <p14:tracePt t="52632" x="4241800" y="6170613"/>
          <p14:tracePt t="52652" x="4251325" y="6188075"/>
          <p14:tracePt t="52673" x="4259263" y="6197600"/>
          <p14:tracePt t="52694" x="4268788" y="6215063"/>
          <p14:tracePt t="52714" x="4276725" y="6224588"/>
          <p14:tracePt t="53117" x="4465638" y="6242050"/>
          <p14:tracePt t="53125" x="4768850" y="6276975"/>
          <p14:tracePt t="53135" x="4965700" y="6286500"/>
          <p14:tracePt t="53153" x="5848350" y="6286500"/>
          <p14:tracePt t="53172" x="6330950" y="6286500"/>
          <p14:tracePt t="53175" x="6537325" y="6286500"/>
          <p14:tracePt t="53214" x="6938963" y="6313488"/>
          <p14:tracePt t="53256" x="6965950" y="6323013"/>
          <p14:tracePt t="53487" x="7232650" y="6375400"/>
          <p14:tracePt t="53492" x="7518400" y="6465888"/>
          <p14:tracePt t="58104" x="0" y="0"/>
        </p14:tracePtLst>
      </p14:laserTraceLst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ar-SA" sz="4000" smtClean="0"/>
              <a:t>Importance of Normal Distribution  to Statistics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lnSpc>
                <a:spcPct val="90000"/>
              </a:lnSpc>
            </a:pPr>
            <a:r>
              <a:rPr lang="en-US" altLang="ar-SA" smtClean="0"/>
              <a:t>Although most distributions are not exactly normal, most variables tend to have approximately normal distribution.</a:t>
            </a:r>
            <a:endParaRPr lang="ar-JO" altLang="ar-SA" smtClean="0"/>
          </a:p>
          <a:p>
            <a:pPr algn="l" rtl="0" eaLnBrk="1" hangingPunct="1">
              <a:lnSpc>
                <a:spcPct val="90000"/>
              </a:lnSpc>
            </a:pPr>
            <a:r>
              <a:rPr lang="en-US" altLang="ar-SA" smtClean="0"/>
              <a:t>Many inferential statistics assume that the populations are distributed normally.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altLang="ar-SA" smtClean="0"/>
              <a:t>The normal curve is a probability distribution and is used to answer questions about the likelihood of getting various particular outcomes when sampling from a population.  </a:t>
            </a: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4">
            <p14:nvContentPartPr>
              <p14:cNvPr id="2" name="Ink 1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4643640" y="4830840"/>
              <a:ext cx="1688040" cy="54000"/>
            </p14:xfrm>
          </p:contentPart>
        </mc:Choice>
        <mc:Fallback>
          <p:pic>
            <p:nvPicPr>
              <p:cNvPr id="2" name="Ink 1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34280" y="4821480"/>
                <a:ext cx="1706760" cy="7272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408"/>
    </mc:Choice>
    <mc:Fallback>
      <p:transition spd="slow" advTm="524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 txBox="1">
            <a:spLocks noGrp="1"/>
          </p:cNvSpPr>
          <p:nvPr/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fld id="{8AD370D4-6213-4BE1-8B71-7E96A157992B}" type="datetime3">
              <a:rPr lang="en-US" sz="1200">
                <a:latin typeface="+mn-lt"/>
                <a:cs typeface="+mn-cs"/>
              </a:rPr>
              <a:pPr eaLnBrk="1" hangingPunct="1">
                <a:defRPr/>
              </a:pPr>
              <a:t>12 April 2020</a:t>
            </a:fld>
            <a:endParaRPr lang="en-US" sz="1200">
              <a:latin typeface="+mn-lt"/>
              <a:cs typeface="+mn-cs"/>
            </a:endParaRPr>
          </a:p>
        </p:txBody>
      </p:sp>
      <p:sp>
        <p:nvSpPr>
          <p:cNvPr id="23555" name="Slide Number Placeholder 4"/>
          <p:cNvSpPr txBox="1">
            <a:spLocks noGrp="1"/>
          </p:cNvSpPr>
          <p:nvPr/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SzTx/>
              <a:buFontTx/>
              <a:buNone/>
            </a:pPr>
            <a:fld id="{80BEA0E5-0F23-43E0-AC15-D5BBB26F5BDE}" type="slidenum">
              <a:rPr lang="ar-SA" altLang="ar-SA" sz="1200">
                <a:latin typeface="Arial" panose="020B0604020202020204" pitchFamily="34" charset="0"/>
              </a:rPr>
              <a:pPr rtl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en-US" altLang="ar-SA" sz="1200">
              <a:latin typeface="Arial" panose="020B0604020202020204" pitchFamily="34" charset="0"/>
            </a:endParaRPr>
          </a:p>
        </p:txBody>
      </p:sp>
      <p:sp>
        <p:nvSpPr>
          <p:cNvPr id="54274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altLang="ar-SA" sz="4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Why Do We Like The Normal Distribution So Much?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568325" indent="-568325" algn="l" rtl="0" eaLnBrk="1" hangingPunct="1">
              <a:lnSpc>
                <a:spcPct val="90000"/>
              </a:lnSpc>
              <a:defRPr/>
            </a:pP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There is nothing </a:t>
            </a: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“</a:t>
            </a: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special</a:t>
            </a: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”</a:t>
            </a: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about standard normal scores</a:t>
            </a:r>
          </a:p>
          <a:p>
            <a:pPr marL="1203325" lvl="1" indent="-520700" algn="l" rtl="0" eaLnBrk="1" hangingPunct="1">
              <a:lnSpc>
                <a:spcPct val="90000"/>
              </a:lnSpc>
              <a:defRPr/>
            </a:pP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These can be computed for observations from any sample/population of continuous data values</a:t>
            </a:r>
          </a:p>
          <a:p>
            <a:pPr marL="1203325" lvl="1" indent="-520700" algn="l" rtl="0" eaLnBrk="1" hangingPunct="1">
              <a:lnSpc>
                <a:spcPct val="90000"/>
              </a:lnSpc>
              <a:defRPr/>
            </a:pPr>
            <a:r>
              <a:rPr lang="en-US" altLang="ar-SA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The score measures how far an observation is from its mean in standard units of statistical distance</a:t>
            </a:r>
          </a:p>
          <a:p>
            <a:pPr marL="568325" indent="-568325" algn="l" rtl="0" eaLnBrk="1" hangingPunct="1">
              <a:lnSpc>
                <a:spcPct val="90000"/>
              </a:lnSpc>
              <a:defRPr/>
            </a:pP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But, if distribution is not normal, we may not be able to use Z-score approach.</a:t>
            </a: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4">
            <p14:nvContentPartPr>
              <p14:cNvPr id="2" name="Ink 1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2786040" y="741240"/>
              <a:ext cx="1322280" cy="3625560"/>
            </p14:xfrm>
          </p:contentPart>
        </mc:Choice>
        <mc:Fallback>
          <p:pic>
            <p:nvPicPr>
              <p:cNvPr id="2" name="Ink 1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76680" y="731880"/>
                <a:ext cx="1341000" cy="364428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502"/>
    </mc:Choice>
    <mc:Fallback>
      <p:transition spd="slow" advTm="295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 txBox="1">
            <a:spLocks noGrp="1"/>
          </p:cNvSpPr>
          <p:nvPr/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fld id="{E172EC56-961B-431C-AD35-9DEF60C62754}" type="datetime3">
              <a:rPr lang="en-US" sz="1200">
                <a:latin typeface="+mn-lt"/>
                <a:cs typeface="+mn-cs"/>
              </a:rPr>
              <a:pPr eaLnBrk="1" hangingPunct="1">
                <a:defRPr/>
              </a:pPr>
              <a:t>12 April 2020</a:t>
            </a:fld>
            <a:endParaRPr lang="en-US" sz="1200">
              <a:latin typeface="+mn-lt"/>
              <a:cs typeface="+mn-cs"/>
            </a:endParaRPr>
          </a:p>
        </p:txBody>
      </p:sp>
      <p:sp>
        <p:nvSpPr>
          <p:cNvPr id="24579" name="Slide Number Placeholder 4"/>
          <p:cNvSpPr txBox="1">
            <a:spLocks noGrp="1"/>
          </p:cNvSpPr>
          <p:nvPr/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SzTx/>
              <a:buFontTx/>
              <a:buNone/>
            </a:pPr>
            <a:fld id="{1296EE1E-7970-4218-A384-D2F8182842D9}" type="slidenum">
              <a:rPr lang="ar-SA" altLang="ar-SA" sz="1200">
                <a:latin typeface="Arial" panose="020B0604020202020204" pitchFamily="34" charset="0"/>
              </a:rPr>
              <a:pPr rtl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en-US" altLang="ar-SA" sz="1200">
              <a:latin typeface="Arial" panose="020B0604020202020204" pitchFamily="34" charset="0"/>
            </a:endParaRPr>
          </a:p>
        </p:txBody>
      </p:sp>
      <p:sp>
        <p:nvSpPr>
          <p:cNvPr id="43010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Normal Distribution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568325" indent="-568325" algn="l" rtl="0" eaLnBrk="1" hangingPunct="1">
              <a:lnSpc>
                <a:spcPct val="90000"/>
              </a:lnSpc>
              <a:buFontTx/>
              <a:buChar char="Q"/>
              <a:defRPr/>
            </a:pPr>
            <a:r>
              <a:rPr lang="en-US" altLang="ar-SA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Is every variable normally distributed?</a:t>
            </a:r>
          </a:p>
          <a:p>
            <a:pPr marL="568325" indent="-568325" algn="l" rtl="0" eaLnBrk="1" hangingPunct="1">
              <a:lnSpc>
                <a:spcPct val="90000"/>
              </a:lnSpc>
              <a:buFontTx/>
              <a:buChar char="A"/>
              <a:defRPr/>
            </a:pP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Absolutely not</a:t>
            </a:r>
          </a:p>
          <a:p>
            <a:pPr marL="568325" indent="-568325" algn="l" rtl="0" eaLnBrk="1" hangingPunct="1">
              <a:lnSpc>
                <a:spcPct val="90000"/>
              </a:lnSpc>
              <a:buFontTx/>
              <a:buChar char="Q"/>
              <a:defRPr/>
            </a:pPr>
            <a:r>
              <a:rPr lang="en-US" altLang="ar-SA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Then why do we spend so much time studying the normal distribution?</a:t>
            </a:r>
          </a:p>
          <a:p>
            <a:pPr marL="568325" indent="-568325" algn="l" rtl="0" eaLnBrk="1" hangingPunct="1">
              <a:lnSpc>
                <a:spcPct val="90000"/>
              </a:lnSpc>
              <a:buFontTx/>
              <a:buChar char="A"/>
              <a:defRPr/>
            </a:pP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Some variables are normally distributed; a bigger reason is the </a:t>
            </a: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“</a:t>
            </a: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Central Limit Theorem</a:t>
            </a: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”</a:t>
            </a: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!!!!!!!!!!!!!!!!!!!!!!!!!!!???????????</a:t>
            </a: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4">
            <p14:nvContentPartPr>
              <p14:cNvPr id="2" name="Ink 1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1303920" y="4143240"/>
              <a:ext cx="6090480" cy="473760"/>
            </p14:xfrm>
          </p:contentPart>
        </mc:Choice>
        <mc:Fallback>
          <p:pic>
            <p:nvPicPr>
              <p:cNvPr id="2" name="Ink 1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94560" y="4133880"/>
                <a:ext cx="6109200" cy="49248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085"/>
    </mc:Choice>
    <mc:Fallback>
      <p:transition spd="slow" advTm="370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Central Limit Theorem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lnSpc>
                <a:spcPct val="90000"/>
              </a:lnSpc>
            </a:pPr>
            <a:r>
              <a:rPr lang="en-US" altLang="ar-SA" sz="2000" smtClean="0"/>
              <a:t>describes the characteristics of the "</a:t>
            </a:r>
            <a:r>
              <a:rPr lang="en-US" altLang="ar-SA" sz="2000" b="1" smtClean="0"/>
              <a:t>population of the means"</a:t>
            </a:r>
            <a:r>
              <a:rPr lang="en-US" altLang="ar-SA" sz="2000" smtClean="0"/>
              <a:t> which has been created from the means of an infinite number of random population samples of size (N), all of them drawn from a given "</a:t>
            </a:r>
            <a:r>
              <a:rPr lang="en-US" altLang="ar-SA" sz="2000" b="1" smtClean="0"/>
              <a:t>parent population</a:t>
            </a:r>
            <a:r>
              <a:rPr lang="en-US" altLang="ar-SA" sz="2000" smtClean="0"/>
              <a:t>". </a:t>
            </a:r>
            <a:endParaRPr lang="ar-JO" altLang="ar-SA" sz="2000" smtClean="0"/>
          </a:p>
          <a:p>
            <a:pPr algn="l" rtl="0" eaLnBrk="1" hangingPunct="1">
              <a:lnSpc>
                <a:spcPct val="90000"/>
              </a:lnSpc>
            </a:pPr>
            <a:r>
              <a:rPr lang="en-US" altLang="ar-SA" sz="2000" smtClean="0"/>
              <a:t>It predicts that </a:t>
            </a:r>
            <a:r>
              <a:rPr lang="en-US" altLang="ar-SA" sz="2000" u="sng" smtClean="0"/>
              <a:t>regardless of the distribution of the parent population</a:t>
            </a:r>
            <a:r>
              <a:rPr lang="en-US" altLang="ar-SA" sz="2000" smtClean="0"/>
              <a:t>: </a:t>
            </a:r>
          </a:p>
          <a:p>
            <a:pPr lvl="1" algn="l" rtl="0" eaLnBrk="1" hangingPunct="1">
              <a:lnSpc>
                <a:spcPct val="90000"/>
              </a:lnSpc>
            </a:pPr>
            <a:r>
              <a:rPr lang="en-US" altLang="ar-SA" sz="1800" smtClean="0"/>
              <a:t>The </a:t>
            </a:r>
            <a:r>
              <a:rPr lang="en-US" altLang="ar-SA" sz="1800" b="1" smtClean="0"/>
              <a:t>mean</a:t>
            </a:r>
            <a:r>
              <a:rPr lang="en-US" altLang="ar-SA" sz="1800" smtClean="0"/>
              <a:t> of the population of means is always equal to the mean of the parent population from which the population samples were drawn. </a:t>
            </a:r>
            <a:endParaRPr lang="en-US" altLang="ar-SA" sz="1800" b="1" smtClean="0"/>
          </a:p>
          <a:p>
            <a:pPr lvl="1" algn="l" rtl="0" eaLnBrk="1" hangingPunct="1">
              <a:lnSpc>
                <a:spcPct val="90000"/>
              </a:lnSpc>
            </a:pPr>
            <a:r>
              <a:rPr lang="en-US" altLang="ar-SA" sz="1800" smtClean="0"/>
              <a:t>The </a:t>
            </a:r>
            <a:r>
              <a:rPr lang="en-US" altLang="ar-SA" sz="1800" b="1" smtClean="0"/>
              <a:t>standard deviation</a:t>
            </a:r>
            <a:r>
              <a:rPr lang="en-US" altLang="ar-SA" sz="1800" smtClean="0"/>
              <a:t> of the population of means is always equal to the standard deviation of the parent population divided by the square root of the sample size (N). </a:t>
            </a:r>
            <a:endParaRPr lang="en-US" altLang="ar-SA" sz="1800" b="1" smtClean="0"/>
          </a:p>
          <a:p>
            <a:pPr lvl="1" algn="l" rtl="0" eaLnBrk="1" hangingPunct="1">
              <a:lnSpc>
                <a:spcPct val="90000"/>
              </a:lnSpc>
            </a:pPr>
            <a:r>
              <a:rPr lang="en-US" altLang="ar-SA" sz="1800" smtClean="0"/>
              <a:t>The distribution of means will increasingly approximate a </a:t>
            </a:r>
            <a:r>
              <a:rPr lang="en-US" altLang="ar-SA" sz="1800" b="1" smtClean="0"/>
              <a:t>normal distribution</a:t>
            </a:r>
            <a:r>
              <a:rPr lang="en-US" altLang="ar-SA" sz="1800" smtClean="0"/>
              <a:t> as the size N of samples increases. </a:t>
            </a: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4">
            <p14:nvContentPartPr>
              <p14:cNvPr id="2" name="Ink 1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1437840" y="3107520"/>
              <a:ext cx="2643480" cy="2964960"/>
            </p14:xfrm>
          </p:contentPart>
        </mc:Choice>
        <mc:Fallback>
          <p:pic>
            <p:nvPicPr>
              <p:cNvPr id="2" name="Ink 1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28480" y="3098160"/>
                <a:ext cx="2662200" cy="298368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493"/>
    </mc:Choice>
    <mc:Fallback>
      <p:transition spd="slow" advTm="574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Central Limit Theorem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lnSpc>
                <a:spcPct val="90000"/>
              </a:lnSpc>
            </a:pPr>
            <a:r>
              <a:rPr lang="en-US" altLang="ar-SA" sz="2000" smtClean="0"/>
              <a:t>A consequence of Central Limit Theorem is that if we average measurements of a particular quantity, the distribution of our average tends toward a normal one.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altLang="ar-SA" sz="2000" smtClean="0"/>
              <a:t> In addition, if a measured variable is actually a combination of several other uncorrelated variables, all of them "contaminated" with a random error of any distribution, our measurements tend to be contaminated with a random error that is normally distributed as the number of these variables increases. </a:t>
            </a:r>
            <a:endParaRPr lang="ar-JO" altLang="ar-SA" sz="2000" smtClean="0"/>
          </a:p>
          <a:p>
            <a:pPr algn="l" rtl="0" eaLnBrk="1" hangingPunct="1">
              <a:lnSpc>
                <a:spcPct val="90000"/>
              </a:lnSpc>
            </a:pPr>
            <a:r>
              <a:rPr lang="en-US" altLang="ar-SA" sz="2000" smtClean="0"/>
              <a:t>Thus, the Central Limit Theorem explains the ubiquity of the famous bell-shaped "Normal distribution" (or "Gaussian distribution") in the measurements domain.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551"/>
    </mc:Choice>
    <mc:Fallback>
      <p:transition spd="slow" advTm="365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365125" indent="-255588" eaLnBrk="1" hangingPunct="1"/>
            <a:endParaRPr lang="en-US" altLang="ar-SA" smtClean="0"/>
          </a:p>
          <a:p>
            <a:pPr marL="365125" indent="-255588" algn="l" rtl="0" eaLnBrk="1" hangingPunct="1">
              <a:buFont typeface="Wingdings" panose="05000000000000000000" pitchFamily="2" charset="2"/>
              <a:buNone/>
            </a:pPr>
            <a:r>
              <a:rPr lang="en-US" altLang="ar-SA" smtClean="0"/>
              <a:t>	Note that the normal distribution is defined by two parameters, </a:t>
            </a:r>
            <a:r>
              <a:rPr lang="el-GR" altLang="ar-SA" smtClean="0"/>
              <a:t>μ</a:t>
            </a:r>
            <a:r>
              <a:rPr lang="en-US" altLang="ar-SA" smtClean="0"/>
              <a:t> and </a:t>
            </a:r>
            <a:r>
              <a:rPr lang="el-GR" altLang="ar-SA" smtClean="0"/>
              <a:t>σ</a:t>
            </a:r>
            <a:r>
              <a:rPr lang="en-US" altLang="ar-SA" smtClean="0"/>
              <a:t> .  You can draw a normal distribution for any </a:t>
            </a:r>
            <a:r>
              <a:rPr lang="el-GR" altLang="ar-SA" smtClean="0"/>
              <a:t>μ</a:t>
            </a:r>
            <a:r>
              <a:rPr lang="en-US" altLang="ar-SA" smtClean="0"/>
              <a:t> and </a:t>
            </a:r>
            <a:r>
              <a:rPr lang="el-GR" altLang="ar-SA" smtClean="0"/>
              <a:t>σ</a:t>
            </a:r>
            <a:r>
              <a:rPr lang="en-US" altLang="ar-SA" smtClean="0"/>
              <a:t> combination.  There is one normal distribution, Z, that is special. It has a </a:t>
            </a:r>
            <a:r>
              <a:rPr lang="el-GR" altLang="ar-SA" smtClean="0"/>
              <a:t>μ</a:t>
            </a:r>
            <a:r>
              <a:rPr lang="en-US" altLang="ar-SA" smtClean="0"/>
              <a:t> = 0 and a </a:t>
            </a:r>
            <a:r>
              <a:rPr lang="el-GR" altLang="ar-SA" smtClean="0"/>
              <a:t>σ</a:t>
            </a:r>
            <a:r>
              <a:rPr lang="en-US" altLang="ar-SA" smtClean="0"/>
              <a:t> = 1.  This is the Z distribution, also called the </a:t>
            </a:r>
            <a:r>
              <a:rPr lang="en-US" altLang="ar-SA" i="1" smtClean="0"/>
              <a:t>standard normal </a:t>
            </a:r>
            <a:r>
              <a:rPr lang="en-US" altLang="ar-SA" smtClean="0"/>
              <a:t>distribution.  It is one of trillions of normal distributions we could have selected.  </a:t>
            </a:r>
          </a:p>
        </p:txBody>
      </p:sp>
      <p:sp>
        <p:nvSpPr>
          <p:cNvPr id="27651" name="Slide Number Placeholder 3"/>
          <p:cNvSpPr txBox="1">
            <a:spLocks noGrp="1"/>
          </p:cNvSpPr>
          <p:nvPr/>
        </p:nvSpPr>
        <p:spPr bwMode="auto">
          <a:xfrm>
            <a:off x="8647113" y="6408738"/>
            <a:ext cx="36671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SzTx/>
              <a:buFontTx/>
              <a:buNone/>
            </a:pPr>
            <a:fld id="{4EF9DA95-FB59-499D-861C-D0AF512C0588}" type="slidenum">
              <a:rPr lang="ar-SA" altLang="ar-SA" sz="1000">
                <a:latin typeface="Lucida Sans Unicode" panose="020B0602030504020204" pitchFamily="34" charset="0"/>
              </a:rPr>
              <a:pPr rtl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en-US" altLang="ar-SA" sz="1000">
              <a:latin typeface="Lucida Sans Unicode" panose="020B060203050402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extLst/>
        </p:spPr>
        <p:txBody>
          <a:bodyPr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rtl="0" eaLnBrk="1" fontAlgn="auto" hangingPunct="1">
              <a:spcAft>
                <a:spcPts val="0"/>
              </a:spcAft>
              <a:defRPr/>
            </a:pPr>
            <a:r>
              <a:rPr lang="en-US" sz="41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Normal Distribution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1013"/>
    </mc:Choice>
    <mc:Fallback>
      <p:transition spd="slow" advTm="1010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 txBox="1">
            <a:spLocks noGrp="1"/>
          </p:cNvSpPr>
          <p:nvPr/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fld id="{7ECDC1CF-DBCD-4EC6-B7B1-1AD7AD48CFDF}" type="datetime3">
              <a:rPr lang="en-US" sz="1200">
                <a:latin typeface="+mn-lt"/>
                <a:cs typeface="+mn-cs"/>
              </a:rPr>
              <a:pPr eaLnBrk="1" hangingPunct="1">
                <a:defRPr/>
              </a:pPr>
              <a:t>12 April 2020</a:t>
            </a:fld>
            <a:endParaRPr lang="en-US" sz="1200">
              <a:latin typeface="+mn-lt"/>
              <a:cs typeface="+mn-cs"/>
            </a:endParaRPr>
          </a:p>
        </p:txBody>
      </p:sp>
      <p:sp>
        <p:nvSpPr>
          <p:cNvPr id="29699" name="Slide Number Placeholder 4"/>
          <p:cNvSpPr txBox="1">
            <a:spLocks noGrp="1"/>
          </p:cNvSpPr>
          <p:nvPr/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SzTx/>
              <a:buFontTx/>
              <a:buNone/>
            </a:pPr>
            <a:fld id="{81C4E177-9A02-44C1-BC02-A41F586868C2}" type="slidenum">
              <a:rPr lang="ar-SA" altLang="ar-SA" sz="1200">
                <a:latin typeface="Arial" panose="020B0604020202020204" pitchFamily="34" charset="0"/>
              </a:rPr>
              <a:pPr rtl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en-US" altLang="ar-SA" sz="1200">
              <a:latin typeface="Arial" panose="020B0604020202020204" pitchFamily="34" charset="0"/>
            </a:endParaRPr>
          </a:p>
        </p:txBody>
      </p:sp>
      <p:sp>
        <p:nvSpPr>
          <p:cNvPr id="17410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Standard Normal Variable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l" rtl="0" eaLnBrk="1" hangingPunct="1">
              <a:lnSpc>
                <a:spcPct val="80000"/>
              </a:lnSpc>
              <a:defRPr/>
            </a:pP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It is customary to call a standard normal random variable Z.</a:t>
            </a:r>
          </a:p>
          <a:p>
            <a:pPr algn="l" rtl="0" eaLnBrk="1" hangingPunct="1">
              <a:lnSpc>
                <a:spcPct val="80000"/>
              </a:lnSpc>
              <a:defRPr/>
            </a:pP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The outcomes of the random variable Z are denoted by </a:t>
            </a:r>
            <a:r>
              <a:rPr lang="en-US" altLang="ar-SA" sz="2400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z.</a:t>
            </a:r>
          </a:p>
          <a:p>
            <a:pPr algn="l" rtl="0" eaLnBrk="1" hangingPunct="1">
              <a:lnSpc>
                <a:spcPct val="80000"/>
              </a:lnSpc>
              <a:defRPr/>
            </a:pP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The table in the coming slide give the area under the curve (probabilities) between the mean and </a:t>
            </a:r>
            <a:r>
              <a:rPr lang="en-US" altLang="ar-SA" sz="2400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z.</a:t>
            </a:r>
          </a:p>
          <a:p>
            <a:pPr algn="l" rtl="0" eaLnBrk="1" hangingPunct="1">
              <a:lnSpc>
                <a:spcPct val="80000"/>
              </a:lnSpc>
              <a:defRPr/>
            </a:pP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The probabilities in the table refer to the likelihood that a randomly selected value Z is equal to or less than a given value of </a:t>
            </a:r>
            <a:r>
              <a:rPr lang="en-US" altLang="ar-SA" sz="2400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z</a:t>
            </a:r>
            <a:r>
              <a:rPr lang="en-US" altLang="ar-SA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and greater than 0 (the mean of the standard normal).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32"/>
    </mc:Choice>
    <mc:Fallback>
      <p:transition spd="slow" advTm="90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" descr="z-tabl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7013"/>
            <a:ext cx="8610600" cy="655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>
              <a:spcBef>
                <a:spcPct val="0"/>
              </a:spcBef>
              <a:buClrTx/>
              <a:buSzTx/>
              <a:buFontTx/>
              <a:buNone/>
            </a:pPr>
            <a:fld id="{77A2F501-9D03-4442-B715-4CA5D635FD27}" type="slidenum">
              <a:rPr lang="en-US" altLang="en-US" sz="1400" smtClean="0">
                <a:latin typeface="Arial" panose="020B0604020202020204" pitchFamily="34" charset="0"/>
              </a:rPr>
              <a:pPr rtl="0"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en-US" altLang="en-US" sz="1400" smtClean="0">
              <a:latin typeface="Arial" panose="020B0604020202020204" pitchFamily="34" charset="0"/>
            </a:endParaRPr>
          </a:p>
        </p:txBody>
      </p:sp>
      <p:sp>
        <p:nvSpPr>
          <p:cNvPr id="30724" name="TextBox 2"/>
          <p:cNvSpPr txBox="1">
            <a:spLocks noChangeArrowheads="1"/>
          </p:cNvSpPr>
          <p:nvPr/>
        </p:nvSpPr>
        <p:spPr bwMode="auto">
          <a:xfrm>
            <a:off x="3048000" y="0"/>
            <a:ext cx="4076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i="1" u="sng">
                <a:solidFill>
                  <a:srgbClr val="660066"/>
                </a:solidFill>
                <a:latin typeface="Arial" panose="020B0604020202020204" pitchFamily="34" charset="0"/>
              </a:rPr>
              <a:t>Table of Normal Curve Areas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9453"/>
    </mc:Choice>
    <mc:Fallback>
      <p:transition spd="slow" advTm="5294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4915" x="7831138" y="5010150"/>
          <p14:tracePt t="15146" x="7777163" y="4973638"/>
          <p14:tracePt t="15153" x="7688263" y="4894263"/>
          <p14:tracePt t="15162" x="7608888" y="4803775"/>
          <p14:tracePt t="15205" x="6688138" y="3527425"/>
          <p14:tracePt t="15227" x="6323013" y="2697163"/>
          <p14:tracePt t="15246" x="6054725" y="1982788"/>
          <p14:tracePt t="15249" x="5965825" y="1731963"/>
          <p14:tracePt t="15287" x="5768975" y="696913"/>
          <p14:tracePt t="15329" x="5776913" y="384175"/>
          <p14:tracePt t="15589" x="5768975" y="384175"/>
          <p14:tracePt t="15595" x="5751513" y="384175"/>
          <p14:tracePt t="15603" x="5724525" y="384175"/>
          <p14:tracePt t="15621" x="5680075" y="384175"/>
          <p14:tracePt t="15642" x="5616575" y="384175"/>
          <p14:tracePt t="15663" x="5572125" y="384175"/>
          <p14:tracePt t="15683" x="5545138" y="384175"/>
          <p14:tracePt t="15725" x="5518150" y="384175"/>
          <p14:tracePt t="15728" x="5510213" y="384175"/>
          <p14:tracePt t="15767" x="5491163" y="384175"/>
          <p14:tracePt t="15809" x="5465763" y="384175"/>
          <p14:tracePt t="15830" x="5446713" y="393700"/>
          <p14:tracePt t="15850" x="5419725" y="411163"/>
          <p14:tracePt t="15853" x="5411788" y="411163"/>
          <p14:tracePt t="15871" x="5384800" y="419100"/>
          <p14:tracePt t="15876" x="5367338" y="419100"/>
          <p14:tracePt t="15891" x="5340350" y="419100"/>
          <p14:tracePt t="15912" x="5303838" y="428625"/>
          <p14:tracePt t="15933" x="5268913" y="438150"/>
          <p14:tracePt t="15956" x="5224463" y="446088"/>
          <p14:tracePt t="15975" x="5170488" y="455613"/>
          <p14:tracePt t="15977" x="5143500" y="455613"/>
          <p14:tracePt t="15995" x="5099050" y="455613"/>
          <p14:tracePt t="16016" x="5037138" y="455613"/>
          <p14:tracePt t="16037" x="4973638" y="438150"/>
          <p14:tracePt t="16059" x="4902200" y="428625"/>
          <p14:tracePt t="16081" x="4840288" y="428625"/>
          <p14:tracePt t="16100" x="4795838" y="428625"/>
          <p14:tracePt t="16103" x="4776788" y="428625"/>
          <p14:tracePt t="16121" x="4724400" y="428625"/>
          <p14:tracePt t="16141" x="4660900" y="428625"/>
          <p14:tracePt t="16162" x="4598988" y="428625"/>
          <p14:tracePt t="16184" x="4537075" y="411163"/>
          <p14:tracePt t="16205" x="4500563" y="401638"/>
          <p14:tracePt t="16225" x="4473575" y="393700"/>
          <p14:tracePt t="16228" x="4465638" y="393700"/>
          <p14:tracePt t="16246" x="4419600" y="393700"/>
          <p14:tracePt t="16267" x="4375150" y="384175"/>
          <p14:tracePt t="16287" x="4330700" y="384175"/>
          <p14:tracePt t="16309" x="4286250" y="384175"/>
          <p14:tracePt t="16331" x="4251325" y="384175"/>
          <p14:tracePt t="16350" x="4232275" y="384175"/>
          <p14:tracePt t="16353" x="4224338" y="384175"/>
          <p14:tracePt t="16371" x="4197350" y="384175"/>
          <p14:tracePt t="16376" x="4187825" y="384175"/>
          <p14:tracePt t="16391" x="4160838" y="384175"/>
          <p14:tracePt t="16412" x="4125913" y="384175"/>
          <p14:tracePt t="16434" x="4108450" y="384175"/>
          <p14:tracePt t="16456" x="4089400" y="384175"/>
          <p14:tracePt t="16475" x="4081463" y="384175"/>
          <p14:tracePt t="16496" x="4071938" y="384175"/>
          <p14:tracePt t="16516" x="4062413" y="384175"/>
          <p14:tracePt t="16750" x="4071938" y="384175"/>
          <p14:tracePt t="16758" x="4081463" y="384175"/>
          <p14:tracePt t="16767" x="4089400" y="384175"/>
          <p14:tracePt t="16787" x="4108450" y="374650"/>
          <p14:tracePt t="16809" x="4152900" y="366713"/>
          <p14:tracePt t="16831" x="4205288" y="347663"/>
          <p14:tracePt t="16850" x="4232275" y="339725"/>
          <p14:tracePt t="16853" x="4251325" y="339725"/>
          <p14:tracePt t="16870" x="4286250" y="339725"/>
          <p14:tracePt t="16891" x="4330700" y="322263"/>
          <p14:tracePt t="16912" x="4402138" y="322263"/>
          <p14:tracePt t="16933" x="4500563" y="322263"/>
          <p14:tracePt t="16956" x="4598988" y="322263"/>
          <p14:tracePt t="16975" x="4652963" y="330200"/>
          <p14:tracePt t="16978" x="4679950" y="339725"/>
          <p14:tracePt t="16996" x="4732338" y="339725"/>
          <p14:tracePt t="17017" x="4840288" y="357188"/>
          <p14:tracePt t="17037" x="4973638" y="374650"/>
          <p14:tracePt t="17059" x="5089525" y="384175"/>
          <p14:tracePt t="17081" x="5153025" y="384175"/>
          <p14:tracePt t="17100" x="5180013" y="384175"/>
          <p14:tracePt t="17104" x="5187950" y="384175"/>
          <p14:tracePt t="17121" x="5214938" y="384175"/>
          <p14:tracePt t="17141" x="5268913" y="384175"/>
          <p14:tracePt t="17162" x="5340350" y="366713"/>
          <p14:tracePt t="17184" x="5419725" y="366713"/>
          <p14:tracePt t="17206" x="5500688" y="366713"/>
          <p14:tracePt t="17228" x="5581650" y="366713"/>
          <p14:tracePt t="17245" x="5626100" y="357188"/>
          <p14:tracePt t="17267" x="5688013" y="357188"/>
          <p14:tracePt t="17287" x="5751513" y="357188"/>
          <p14:tracePt t="17309" x="5822950" y="357188"/>
          <p14:tracePt t="17331" x="5884863" y="357188"/>
          <p14:tracePt t="17350" x="5929313" y="357188"/>
          <p14:tracePt t="17371" x="5991225" y="357188"/>
          <p14:tracePt t="17376" x="6010275" y="357188"/>
          <p14:tracePt t="17392" x="6054725" y="347663"/>
          <p14:tracePt t="17412" x="6116638" y="339725"/>
          <p14:tracePt t="17434" x="6197600" y="339725"/>
          <p14:tracePt t="17456" x="6251575" y="339725"/>
          <p14:tracePt t="17457" x="6276975" y="339725"/>
          <p14:tracePt t="17475" x="6330950" y="330200"/>
          <p14:tracePt t="17496" x="6384925" y="330200"/>
          <p14:tracePt t="17517" x="6438900" y="330200"/>
          <p14:tracePt t="17537" x="6483350" y="330200"/>
          <p14:tracePt t="17559" x="6527800" y="330200"/>
          <p14:tracePt t="17579" x="6562725" y="330200"/>
          <p14:tracePt t="17582" x="6581775" y="330200"/>
          <p14:tracePt t="17600" x="6616700" y="330200"/>
          <p14:tracePt t="17603" x="6634163" y="330200"/>
          <p14:tracePt t="17620" x="6670675" y="330200"/>
          <p14:tracePt t="17641" x="6732588" y="330200"/>
          <p14:tracePt t="17662" x="6786563" y="330200"/>
          <p14:tracePt t="17684" x="6831013" y="330200"/>
          <p14:tracePt t="17706" x="6858000" y="330200"/>
          <p14:tracePt t="17725" x="6875463" y="330200"/>
          <p14:tracePt t="17746" x="6894513" y="330200"/>
          <p14:tracePt t="17767" x="6902450" y="330200"/>
          <p14:tracePt t="17787" x="6911975" y="330200"/>
          <p14:tracePt t="17809" x="6919913" y="330200"/>
          <p14:tracePt t="17829" x="6929438" y="330200"/>
          <p14:tracePt t="17850" x="6938963" y="330200"/>
          <p14:tracePt t="17891" x="6946900" y="330200"/>
          <p14:tracePt t="17913" x="6956425" y="330200"/>
          <p14:tracePt t="17920" x="6965950" y="330200"/>
          <p14:tracePt t="17935" x="6973888" y="330200"/>
          <p14:tracePt t="17956" x="6991350" y="339725"/>
          <p14:tracePt t="17975" x="7010400" y="339725"/>
          <p14:tracePt t="17995" x="7018338" y="339725"/>
          <p14:tracePt t="18017" x="7037388" y="339725"/>
          <p14:tracePt t="18038" x="7045325" y="339725"/>
          <p14:tracePt t="18280" x="7045325" y="347663"/>
          <p14:tracePt t="18295" x="7027863" y="366713"/>
          <p14:tracePt t="18302" x="7018338" y="366713"/>
          <p14:tracePt t="18310" x="7010400" y="374650"/>
          <p14:tracePt t="18329" x="6991350" y="384175"/>
          <p14:tracePt t="18331" x="6983413" y="401638"/>
          <p14:tracePt t="18371" x="6902450" y="438150"/>
          <p14:tracePt t="18376" x="6894513" y="455613"/>
          <p14:tracePt t="18413" x="6751638" y="509588"/>
          <p14:tracePt t="18454" x="6608763" y="554038"/>
          <p14:tracePt t="18457" x="6581775" y="561975"/>
          <p14:tracePt t="18475" x="6527800" y="581025"/>
          <p14:tracePt t="18495" x="6330950" y="615950"/>
          <p14:tracePt t="18516" x="6099175" y="652463"/>
          <p14:tracePt t="18538" x="5840413" y="679450"/>
          <p14:tracePt t="18560" x="5562600" y="704850"/>
          <p14:tracePt t="18579" x="5411788" y="750888"/>
          <p14:tracePt t="18582" x="5322888" y="768350"/>
          <p14:tracePt t="18600" x="5126038" y="803275"/>
          <p14:tracePt t="18603" x="5045075" y="822325"/>
          <p14:tracePt t="18621" x="4902200" y="857250"/>
          <p14:tracePt t="18642" x="4705350" y="919163"/>
          <p14:tracePt t="18662" x="4446588" y="990600"/>
          <p14:tracePt t="18685" x="4241800" y="1027113"/>
          <p14:tracePt t="18706" x="4037013" y="1062038"/>
          <p14:tracePt t="18725" x="3902075" y="1081088"/>
          <p14:tracePt t="18746" x="3751263" y="1098550"/>
          <p14:tracePt t="18767" x="3670300" y="1098550"/>
          <p14:tracePt t="18788" x="3616325" y="1098550"/>
          <p14:tracePt t="18809" x="3608388" y="1098550"/>
          <p14:tracePt t="19030" x="3581400" y="1133475"/>
          <p14:tracePt t="19038" x="3544888" y="1179513"/>
          <p14:tracePt t="19046" x="3509963" y="1223963"/>
          <p14:tracePt t="19060" x="3455988" y="1285875"/>
          <p14:tracePt t="19079" x="3411538" y="1330325"/>
          <p14:tracePt t="19082" x="3394075" y="1347788"/>
          <p14:tracePt t="19100" x="3357563" y="1374775"/>
          <p14:tracePt t="19121" x="3313113" y="1411288"/>
          <p14:tracePt t="19142" x="3276600" y="1438275"/>
          <p14:tracePt t="19163" x="3241675" y="1446213"/>
          <p14:tracePt t="19186" x="3205163" y="1465263"/>
          <p14:tracePt t="19204" x="3179763" y="1473200"/>
          <p14:tracePt t="19207" x="3170238" y="1473200"/>
          <p14:tracePt t="19225" x="3143250" y="1482725"/>
          <p14:tracePt t="19246" x="3116263" y="1500188"/>
          <p14:tracePt t="19266" x="3089275" y="1500188"/>
          <p14:tracePt t="19288" x="3062288" y="1500188"/>
          <p14:tracePt t="19310" x="3027363" y="1500188"/>
          <p14:tracePt t="19329" x="3000375" y="1500188"/>
          <p14:tracePt t="19331" x="2990850" y="1500188"/>
          <p14:tracePt t="19350" x="2965450" y="1500188"/>
          <p14:tracePt t="19354" x="2955925" y="1500188"/>
          <p14:tracePt t="19372" x="2928938" y="1490663"/>
          <p14:tracePt t="19377" x="2911475" y="1490663"/>
          <p14:tracePt t="19391" x="2874963" y="1465263"/>
          <p14:tracePt t="19413" x="2822575" y="1446213"/>
          <p14:tracePt t="19414" x="2786063" y="1428750"/>
          <p14:tracePt t="19436" x="2670175" y="1374775"/>
          <p14:tracePt t="19454" x="2608263" y="1330325"/>
          <p14:tracePt t="19457" x="2589213" y="1312863"/>
          <p14:tracePt t="19475" x="2536825" y="1258888"/>
          <p14:tracePt t="19496" x="2465388" y="1187450"/>
          <p14:tracePt t="19516" x="2401888" y="1125538"/>
          <p14:tracePt t="19538" x="2366963" y="1071563"/>
          <p14:tracePt t="19560" x="2339975" y="1036638"/>
          <p14:tracePt t="19579" x="2322513" y="1000125"/>
          <p14:tracePt t="19582" x="2312988" y="982663"/>
          <p14:tracePt t="19600" x="2295525" y="955675"/>
          <p14:tracePt t="19621" x="2276475" y="911225"/>
          <p14:tracePt t="19641" x="2259013" y="847725"/>
          <p14:tracePt t="19663" x="2251075" y="795338"/>
          <p14:tracePt t="19686" x="2251075" y="758825"/>
          <p14:tracePt t="19704" x="2251075" y="731838"/>
          <p14:tracePt t="19707" x="2251075" y="723900"/>
          <p14:tracePt t="19725" x="2251075" y="714375"/>
          <p14:tracePt t="19745" x="2251075" y="704850"/>
          <p14:tracePt t="20120" x="2259013" y="704850"/>
          <p14:tracePt t="20126" x="2276475" y="696913"/>
          <p14:tracePt t="20141" x="2312988" y="687388"/>
          <p14:tracePt t="20163" x="2357438" y="679450"/>
          <p14:tracePt t="20185" x="2374900" y="669925"/>
          <p14:tracePt t="20208" x="2384425" y="669925"/>
          <p14:tracePt t="20246" x="2393950" y="669925"/>
          <p14:tracePt t="20605" x="2384425" y="669925"/>
          <p14:tracePt t="20621" x="2374900" y="669925"/>
          <p14:tracePt t="20627" x="2366963" y="669925"/>
          <p14:tracePt t="20642" x="2347913" y="669925"/>
          <p14:tracePt t="20663" x="2339975" y="669925"/>
          <p14:tracePt t="20685" x="2312988" y="669925"/>
          <p14:tracePt t="20725" x="2276475" y="687388"/>
          <p14:tracePt t="20766" x="2232025" y="696913"/>
          <p14:tracePt t="20810" x="2187575" y="714375"/>
          <p14:tracePt t="20829" x="2179638" y="714375"/>
          <p14:tracePt t="20850" x="2160588" y="723900"/>
          <p14:tracePt t="20871" x="2143125" y="741363"/>
          <p14:tracePt t="20892" x="2116138" y="750888"/>
          <p14:tracePt t="20913" x="2098675" y="758825"/>
          <p14:tracePt t="20936" x="2081213" y="768350"/>
          <p14:tracePt t="20954" x="2062163" y="776288"/>
          <p14:tracePt t="20957" x="2054225" y="776288"/>
          <p14:tracePt t="20975" x="2054225" y="785813"/>
          <p14:tracePt t="20995" x="2036763" y="785813"/>
          <p14:tracePt t="21016" x="2027238" y="795338"/>
          <p14:tracePt t="21038" x="2017713" y="812800"/>
          <p14:tracePt t="21060" x="1990725" y="830263"/>
          <p14:tracePt t="21079" x="1965325" y="857250"/>
          <p14:tracePt t="21083" x="1955800" y="866775"/>
          <p14:tracePt t="21100" x="1928813" y="893763"/>
          <p14:tracePt t="21121" x="1893888" y="946150"/>
          <p14:tracePt t="21141" x="1847850" y="1000125"/>
          <p14:tracePt t="21163" x="1812925" y="1036638"/>
          <p14:tracePt t="21185" x="1776413" y="1081088"/>
          <p14:tracePt t="21204" x="1751013" y="1108075"/>
          <p14:tracePt t="21208" x="1731963" y="1125538"/>
          <p14:tracePt t="21225" x="1714500" y="1169988"/>
          <p14:tracePt t="21246" x="1697038" y="1276350"/>
          <p14:tracePt t="21267" x="1697038" y="1366838"/>
          <p14:tracePt t="21289" x="1697038" y="1438275"/>
          <p14:tracePt t="21310" x="1704975" y="1482725"/>
          <p14:tracePt t="21329" x="1714500" y="1509713"/>
          <p14:tracePt t="21332" x="1724025" y="1527175"/>
          <p14:tracePt t="21350" x="1741488" y="1544638"/>
          <p14:tracePt t="21353" x="1751013" y="1562100"/>
          <p14:tracePt t="21371" x="1768475" y="1589088"/>
          <p14:tracePt t="21392" x="1812925" y="1633538"/>
          <p14:tracePt t="21413" x="1866900" y="1687513"/>
          <p14:tracePt t="21435" x="1938338" y="1731963"/>
          <p14:tracePt t="21454" x="2017713" y="1768475"/>
          <p14:tracePt t="21458" x="2044700" y="1776413"/>
          <p14:tracePt t="21475" x="2108200" y="1785938"/>
          <p14:tracePt t="21496" x="2187575" y="1803400"/>
          <p14:tracePt t="21517" x="2268538" y="1803400"/>
          <p14:tracePt t="21539" x="2347913" y="1785938"/>
          <p14:tracePt t="21560" x="2455863" y="1731963"/>
          <p14:tracePt t="21579" x="2536825" y="1697038"/>
          <p14:tracePt t="21582" x="2571750" y="1670050"/>
          <p14:tracePt t="21600" x="2652713" y="1633538"/>
          <p14:tracePt t="21621" x="2741613" y="1571625"/>
          <p14:tracePt t="21641" x="2840038" y="1509713"/>
          <p14:tracePt t="21663" x="2928938" y="1438275"/>
          <p14:tracePt t="21685" x="3000375" y="1366838"/>
          <p14:tracePt t="21704" x="3036888" y="1322388"/>
          <p14:tracePt t="21707" x="3054350" y="1303338"/>
          <p14:tracePt t="21725" x="3081338" y="1258888"/>
          <p14:tracePt t="21746" x="3116263" y="1196975"/>
          <p14:tracePt t="21766" x="3133725" y="1152525"/>
          <p14:tracePt t="21788" x="3152775" y="1098550"/>
          <p14:tracePt t="21810" x="3152775" y="1036638"/>
          <p14:tracePt t="21829" x="3143250" y="1000125"/>
          <p14:tracePt t="21833" x="3133725" y="973138"/>
          <p14:tracePt t="21850" x="3098800" y="928688"/>
          <p14:tracePt t="21871" x="3027363" y="857250"/>
          <p14:tracePt t="21891" x="2919413" y="776288"/>
          <p14:tracePt t="21914" x="2786063" y="714375"/>
          <p14:tracePt t="21935" x="2589213" y="669925"/>
          <p14:tracePt t="21954" x="2490788" y="660400"/>
          <p14:tracePt t="21957" x="2438400" y="660400"/>
          <p14:tracePt t="21975" x="2384425" y="652463"/>
          <p14:tracePt t="21995" x="2303463" y="642938"/>
          <p14:tracePt t="22016" x="2224088" y="642938"/>
          <p14:tracePt t="22038" x="2125663" y="642938"/>
          <p14:tracePt t="22060" x="2044700" y="652463"/>
          <p14:tracePt t="22079" x="1990725" y="679450"/>
          <p14:tracePt t="22082" x="1973263" y="687388"/>
          <p14:tracePt t="22100" x="1928813" y="714375"/>
          <p14:tracePt t="22120" x="1866900" y="758825"/>
          <p14:tracePt t="22141" x="1812925" y="812800"/>
          <p14:tracePt t="22163" x="1758950" y="866775"/>
          <p14:tracePt t="22186" x="1714500" y="928688"/>
          <p14:tracePt t="22204" x="1687513" y="955675"/>
          <p14:tracePt t="22207" x="1679575" y="973138"/>
          <p14:tracePt t="22225" x="1660525" y="1000125"/>
          <p14:tracePt t="22246" x="1643063" y="1062038"/>
          <p14:tracePt t="22266" x="1633538" y="1143000"/>
          <p14:tracePt t="22288" x="1633538" y="1241425"/>
          <p14:tracePt t="22308" x="1643063" y="1303338"/>
          <p14:tracePt t="22329" x="1660525" y="1357313"/>
          <p14:tracePt t="22332" x="1660525" y="1374775"/>
          <p14:tracePt t="22350" x="1670050" y="1401763"/>
          <p14:tracePt t="22370" x="1697038" y="1419225"/>
          <p14:tracePt t="22391" x="1741488" y="1465263"/>
          <p14:tracePt t="22414" x="1812925" y="1500188"/>
          <p14:tracePt t="22436" x="1919288" y="1562100"/>
          <p14:tracePt t="22454" x="2000250" y="1581150"/>
          <p14:tracePt t="22457" x="2044700" y="1598613"/>
          <p14:tracePt t="22475" x="2108200" y="1616075"/>
          <p14:tracePt t="22495" x="2205038" y="1625600"/>
          <p14:tracePt t="22516" x="2303463" y="1652588"/>
          <p14:tracePt t="22538" x="2419350" y="1670050"/>
          <p14:tracePt t="22561" x="2527300" y="1670050"/>
          <p14:tracePt t="22579" x="2608263" y="1670050"/>
          <p14:tracePt t="22582" x="2643188" y="1660525"/>
          <p14:tracePt t="22600" x="2714625" y="1633538"/>
          <p14:tracePt t="22620" x="2847975" y="1608138"/>
          <p14:tracePt t="22641" x="3009900" y="1554163"/>
          <p14:tracePt t="22663" x="3133725" y="1509713"/>
          <p14:tracePt t="22685" x="3232150" y="1482725"/>
          <p14:tracePt t="22704" x="3276600" y="1465263"/>
          <p14:tracePt t="22707" x="3295650" y="1455738"/>
          <p14:tracePt t="22725" x="3348038" y="1438275"/>
          <p14:tracePt t="22746" x="3402013" y="1411288"/>
          <p14:tracePt t="22766" x="3446463" y="1384300"/>
          <p14:tracePt t="22789" x="3473450" y="1357313"/>
          <p14:tracePt t="22810" x="3490913" y="1339850"/>
          <p14:tracePt t="22829" x="3500438" y="1312863"/>
          <p14:tracePt t="22832" x="3509963" y="1303338"/>
          <p14:tracePt t="22850" x="3509963" y="1258888"/>
          <p14:tracePt t="22871" x="3509963" y="1214438"/>
          <p14:tracePt t="22891" x="3482975" y="1169988"/>
          <p14:tracePt t="22914" x="3455988" y="1125538"/>
          <p14:tracePt t="22936" x="3394075" y="1089025"/>
          <p14:tracePt t="22954" x="3340100" y="1054100"/>
          <p14:tracePt t="22957" x="3303588" y="1036638"/>
          <p14:tracePt t="22975" x="3214688" y="990600"/>
          <p14:tracePt t="22996" x="3098800" y="946150"/>
          <p14:tracePt t="23017" x="3000375" y="901700"/>
          <p14:tracePt t="23039" x="2911475" y="866775"/>
          <p14:tracePt t="23060" x="2822575" y="839788"/>
          <p14:tracePt t="23079" x="2768600" y="822325"/>
          <p14:tracePt t="23082" x="2741613" y="812800"/>
          <p14:tracePt t="23100" x="2670175" y="776288"/>
          <p14:tracePt t="23120" x="2598738" y="758825"/>
          <p14:tracePt t="23141" x="2536825" y="741363"/>
          <p14:tracePt t="23164" x="2490788" y="731838"/>
          <p14:tracePt t="23185" x="2455863" y="731838"/>
          <p14:tracePt t="23204" x="2419350" y="731838"/>
          <p14:tracePt t="23207" x="2401888" y="731838"/>
          <p14:tracePt t="23225" x="2374900" y="731838"/>
          <p14:tracePt t="23245" x="2312988" y="768350"/>
          <p14:tracePt t="23266" x="2241550" y="812800"/>
          <p14:tracePt t="23288" x="2179638" y="847725"/>
          <p14:tracePt t="23310" x="2133600" y="893763"/>
          <p14:tracePt t="23329" x="2098675" y="919163"/>
          <p14:tracePt t="23332" x="2081213" y="928688"/>
          <p14:tracePt t="23350" x="2062163" y="955675"/>
          <p14:tracePt t="23371" x="2017713" y="990600"/>
          <p14:tracePt t="23391" x="1982788" y="1027113"/>
          <p14:tracePt t="23413" x="1946275" y="1071563"/>
          <p14:tracePt t="23435" x="1911350" y="1108075"/>
          <p14:tracePt t="23454" x="1893888" y="1133475"/>
          <p14:tracePt t="23457" x="1884363" y="1143000"/>
          <p14:tracePt t="23475" x="1866900" y="1169988"/>
          <p14:tracePt t="23496" x="1847850" y="1204913"/>
          <p14:tracePt t="23517" x="1830388" y="1223963"/>
          <p14:tracePt t="23538" x="1822450" y="1250950"/>
          <p14:tracePt t="33996" x="1812925" y="1250950"/>
          <p14:tracePt t="34001" x="1795463" y="1250950"/>
          <p14:tracePt t="34017" x="1776413" y="1250950"/>
          <p14:tracePt t="34038" x="1751013" y="1241425"/>
          <p14:tracePt t="34060" x="1724025" y="1241425"/>
          <p14:tracePt t="34079" x="1714500" y="1241425"/>
          <p14:tracePt t="34100" x="1697038" y="1241425"/>
          <p14:tracePt t="34142" x="1679575" y="1241425"/>
          <p14:tracePt t="34185" x="1660525" y="1241425"/>
          <p14:tracePt t="34225" x="1652588" y="1241425"/>
          <p14:tracePt t="39435" x="1643063" y="1231900"/>
          <p14:tracePt t="39458" x="1633538" y="1223963"/>
          <p14:tracePt t="39464" x="1625600" y="1214438"/>
          <p14:tracePt t="39488" x="1616075" y="1204913"/>
          <p14:tracePt t="39509" x="1616075" y="1196975"/>
          <p14:tracePt t="39538" x="1616075" y="1187450"/>
          <p14:tracePt t="39581" x="1608138" y="1169988"/>
          <p14:tracePt t="96609" x="1616075" y="1143000"/>
          <p14:tracePt t="96633" x="1652588" y="1054100"/>
          <p14:tracePt t="96642" x="1660525" y="1027113"/>
          <p14:tracePt t="96663" x="1687513" y="955675"/>
          <p14:tracePt t="96684" x="1714500" y="893763"/>
          <p14:tracePt t="96704" x="1758950" y="847725"/>
          <p14:tracePt t="96726" x="1830388" y="785813"/>
          <p14:tracePt t="96767" x="2036763" y="669925"/>
          <p14:tracePt t="96770" x="2089150" y="642938"/>
          <p14:tracePt t="96808" x="2286000" y="571500"/>
          <p14:tracePt t="96851" x="2374900" y="527050"/>
          <p14:tracePt t="96871" x="2401888" y="517525"/>
          <p14:tracePt t="96874" x="2419350" y="509588"/>
          <p14:tracePt t="96892" x="2455863" y="490538"/>
          <p14:tracePt t="96913" x="2517775" y="473075"/>
          <p14:tracePt t="96934" x="2598738" y="465138"/>
          <p14:tracePt t="96954" x="2697163" y="465138"/>
          <p14:tracePt t="96977" x="2803525" y="455613"/>
          <p14:tracePt t="96996" x="2884488" y="455613"/>
          <p14:tracePt t="96999" x="2928938" y="455613"/>
          <p14:tracePt t="97017" x="3027363" y="465138"/>
          <p14:tracePt t="97038" x="3179763" y="490538"/>
          <p14:tracePt t="97059" x="3303588" y="527050"/>
          <p14:tracePt t="97079" x="3490913" y="598488"/>
          <p14:tracePt t="97102" x="3705225" y="669925"/>
          <p14:tracePt t="97121" x="3830638" y="714375"/>
          <p14:tracePt t="97142" x="3983038" y="785813"/>
          <p14:tracePt t="97162" x="4133850" y="839788"/>
          <p14:tracePt t="97183" x="4205288" y="866775"/>
          <p14:tracePt t="97204" x="4224338" y="866775"/>
          <p14:tracePt t="97529" x="4224338" y="884238"/>
          <p14:tracePt t="97536" x="4224338" y="893763"/>
          <p14:tracePt t="97544" x="4224338" y="901700"/>
          <p14:tracePt t="97559" x="4224338" y="928688"/>
          <p14:tracePt t="97580" x="4187825" y="982663"/>
          <p14:tracePt t="97602" x="4054475" y="1089025"/>
          <p14:tracePt t="97621" x="3857625" y="1231900"/>
          <p14:tracePt t="97624" x="3759200" y="1303338"/>
          <p14:tracePt t="97642" x="3536950" y="1446213"/>
          <p14:tracePt t="97663" x="2946400" y="1724025"/>
          <p14:tracePt t="97683" x="2411413" y="1839913"/>
          <p14:tracePt t="97705" x="1884363" y="1965325"/>
          <p14:tracePt t="97728" x="1285875" y="2089150"/>
          <p14:tracePt t="97746" x="1036638" y="2133600"/>
          <p14:tracePt t="97767" x="652463" y="2214563"/>
          <p14:tracePt t="97788" x="419100" y="2259013"/>
          <p14:tracePt t="97809" x="231775" y="2295525"/>
          <p14:tracePt t="97829" x="160338" y="2295525"/>
          <p14:tracePt t="98087" x="160338" y="2276475"/>
          <p14:tracePt t="98094" x="152400" y="2251075"/>
          <p14:tracePt t="98101" x="152400" y="2205038"/>
          <p14:tracePt t="98120" x="152400" y="2143125"/>
          <p14:tracePt t="98141" x="169863" y="2071688"/>
          <p14:tracePt t="98162" x="196850" y="2009775"/>
          <p14:tracePt t="98183" x="223838" y="1982788"/>
          <p14:tracePt t="98206" x="250825" y="1955800"/>
          <p14:tracePt t="98228" x="276225" y="1946275"/>
          <p14:tracePt t="98246" x="295275" y="1928813"/>
          <p14:tracePt t="98267" x="312738" y="1919288"/>
          <p14:tracePt t="98287" x="322263" y="1919288"/>
          <p14:tracePt t="98309" x="330200" y="1919288"/>
          <p14:tracePt t="98330" x="339725" y="1919288"/>
          <p14:tracePt t="98456" x="347663" y="1919288"/>
          <p14:tracePt t="98567" x="357188" y="1919288"/>
          <p14:tracePt t="98590" x="366713" y="1919288"/>
          <p14:tracePt t="98612" x="374650" y="1919288"/>
          <p14:tracePt t="98736" x="384175" y="1919288"/>
          <p14:tracePt t="98809" x="393700" y="1919288"/>
          <p14:tracePt t="98831" x="401638" y="1919288"/>
          <p14:tracePt t="98854" x="411163" y="1919288"/>
          <p14:tracePt t="98913" x="419100" y="1919288"/>
          <p14:tracePt t="98927" x="428625" y="1919288"/>
          <p14:tracePt t="98964" x="438150" y="1919288"/>
          <p14:tracePt t="98986" x="446088" y="1919288"/>
          <p14:tracePt t="98996" x="446088" y="1928813"/>
          <p14:tracePt t="99008" x="455613" y="1928813"/>
          <p14:tracePt t="99023" x="455613" y="1938338"/>
          <p14:tracePt t="99038" x="473075" y="1946275"/>
          <p14:tracePt t="99060" x="482600" y="1946275"/>
          <p14:tracePt t="99111" x="490538" y="1946275"/>
          <p14:tracePt t="99126" x="490538" y="1955800"/>
          <p14:tracePt t="99140" x="500063" y="1955800"/>
          <p14:tracePt t="99147" x="500063" y="1965325"/>
          <p14:tracePt t="99162" x="509588" y="1965325"/>
          <p14:tracePt t="99185" x="517525" y="1982788"/>
          <p14:tracePt t="99204" x="517525" y="1990725"/>
          <p14:tracePt t="99225" x="527050" y="2017713"/>
          <p14:tracePt t="99228" x="536575" y="2017713"/>
          <p14:tracePt t="99246" x="536575" y="2027238"/>
          <p14:tracePt t="99267" x="536575" y="2062163"/>
          <p14:tracePt t="99288" x="544513" y="2108200"/>
          <p14:tracePt t="99310" x="554038" y="2170113"/>
          <p14:tracePt t="99329" x="554038" y="2224088"/>
          <p14:tracePt t="99332" x="554038" y="2241550"/>
          <p14:tracePt t="99350" x="554038" y="2268538"/>
          <p14:tracePt t="99371" x="554038" y="2303463"/>
          <p14:tracePt t="99392" x="554038" y="2339975"/>
          <p14:tracePt t="99413" x="554038" y="2384425"/>
          <p14:tracePt t="99435" x="554038" y="2446338"/>
          <p14:tracePt t="99454" x="554038" y="2482850"/>
          <p14:tracePt t="99457" x="554038" y="2509838"/>
          <p14:tracePt t="99475" x="554038" y="2562225"/>
          <p14:tracePt t="99496" x="554038" y="2633663"/>
          <p14:tracePt t="99517" x="554038" y="2697163"/>
          <p14:tracePt t="99538" x="554038" y="2741613"/>
          <p14:tracePt t="99560" x="536575" y="2813050"/>
          <p14:tracePt t="99580" x="536575" y="2867025"/>
          <p14:tracePt t="99582" x="536575" y="2901950"/>
          <p14:tracePt t="99600" x="536575" y="2982913"/>
          <p14:tracePt t="99621" x="536575" y="3081338"/>
          <p14:tracePt t="99642" x="536575" y="3143250"/>
          <p14:tracePt t="99663" x="527050" y="3214688"/>
          <p14:tracePt t="99686" x="509588" y="3286125"/>
          <p14:tracePt t="99704" x="509588" y="3340100"/>
          <p14:tracePt t="99707" x="509588" y="3375025"/>
          <p14:tracePt t="99725" x="500063" y="3455988"/>
          <p14:tracePt t="99746" x="500063" y="3554413"/>
          <p14:tracePt t="99767" x="482600" y="3608388"/>
          <p14:tracePt t="99788" x="473075" y="3679825"/>
          <p14:tracePt t="99811" x="455613" y="3786188"/>
          <p14:tracePt t="99829" x="438150" y="3902075"/>
          <p14:tracePt t="99832" x="438150" y="3946525"/>
          <p14:tracePt t="99851" x="419100" y="4037013"/>
          <p14:tracePt t="99871" x="411163" y="4116388"/>
          <p14:tracePt t="99892" x="411163" y="4160838"/>
          <p14:tracePt t="99915" x="411163" y="4214813"/>
          <p14:tracePt t="99936" x="411163" y="4276725"/>
          <p14:tracePt t="99955" x="411163" y="4357688"/>
          <p14:tracePt t="99958" x="411163" y="4411663"/>
          <p14:tracePt t="99975" x="411163" y="4483100"/>
          <p14:tracePt t="99996" x="411163" y="4562475"/>
          <p14:tracePt t="100017" x="411163" y="4625975"/>
          <p14:tracePt t="100039" x="411163" y="4679950"/>
          <p14:tracePt t="100060" x="411163" y="4741863"/>
          <p14:tracePt t="100080" x="411163" y="4795838"/>
          <p14:tracePt t="100083" x="411163" y="4822825"/>
          <p14:tracePt t="100100" x="411163" y="4857750"/>
          <p14:tracePt t="100121" x="428625" y="4919663"/>
          <p14:tracePt t="100142" x="438150" y="4973638"/>
          <p14:tracePt t="100164" x="438150" y="5010150"/>
          <p14:tracePt t="100185" x="455613" y="5045075"/>
          <p14:tracePt t="100204" x="465138" y="5062538"/>
          <p14:tracePt t="100207" x="465138" y="5072063"/>
          <p14:tracePt t="100225" x="473075" y="5089525"/>
          <p14:tracePt t="100246" x="482600" y="5126038"/>
          <p14:tracePt t="100267" x="500063" y="5160963"/>
          <p14:tracePt t="100288" x="517525" y="5197475"/>
          <p14:tracePt t="100311" x="536575" y="5251450"/>
          <p14:tracePt t="100330" x="544513" y="5286375"/>
          <p14:tracePt t="100350" x="544513" y="5313363"/>
          <p14:tracePt t="100371" x="544513" y="5322888"/>
          <p14:tracePt t="100392" x="544513" y="5340350"/>
          <p14:tracePt t="100678" x="544513" y="5411788"/>
          <p14:tracePt t="100686" x="554038" y="5491163"/>
          <p14:tracePt t="100705" x="561975" y="5653088"/>
          <p14:tracePt t="100708" x="561975" y="5724525"/>
          <p14:tracePt t="100725" x="554038" y="5857875"/>
          <p14:tracePt t="100746" x="554038" y="6081713"/>
          <p14:tracePt t="100767" x="544513" y="6242050"/>
          <p14:tracePt t="100788" x="536575" y="6313488"/>
          <p14:tracePt t="100810" x="527050" y="6367463"/>
          <p14:tracePt t="100830" x="527050" y="6402388"/>
          <p14:tracePt t="100833" x="527050" y="6419850"/>
          <p14:tracePt t="100850" x="527050" y="6473825"/>
          <p14:tracePt t="100871" x="527050" y="6562725"/>
          <p14:tracePt t="100892" x="544513" y="6653213"/>
          <p14:tracePt t="100914" x="544513" y="6705600"/>
          <p14:tracePt t="100933" x="544513" y="6732588"/>
          <p14:tracePt t="100935" x="544513" y="6742113"/>
          <p14:tracePt t="100954" x="544513" y="6751638"/>
          <p14:tracePt t="100975" x="544513" y="6759575"/>
          <p14:tracePt t="100996" x="544513" y="6769100"/>
          <p14:tracePt t="101017" x="544513" y="6777038"/>
          <p14:tracePt t="101090" x="554038" y="6769100"/>
          <p14:tracePt t="101098" x="571500" y="6751638"/>
          <p14:tracePt t="101105" x="608013" y="6705600"/>
          <p14:tracePt t="101121" x="687388" y="6581775"/>
          <p14:tracePt t="101142" x="1125538" y="6303963"/>
          <p14:tracePt t="101164" x="2411413" y="5741988"/>
          <p14:tracePt t="101184" x="3554413" y="5545138"/>
          <p14:tracePt t="101186" x="4017963" y="5510213"/>
          <p14:tracePt t="101205" x="4991100" y="5473700"/>
          <p14:tracePt t="101208" x="5429250" y="5456238"/>
          <p14:tracePt t="101226" x="5946775" y="5384800"/>
          <p14:tracePt t="101247" x="6286500" y="5295900"/>
          <p14:tracePt t="101518" x="6259513" y="5340350"/>
          <p14:tracePt t="101525" x="6197600" y="5419725"/>
          <p14:tracePt t="101539" x="6062663" y="5554663"/>
          <p14:tracePt t="101559" x="5929313" y="5661025"/>
          <p14:tracePt t="101562" x="5848350" y="5724525"/>
          <p14:tracePt t="101579" x="5741988" y="5803900"/>
          <p14:tracePt t="101600" x="5653088" y="5884863"/>
          <p14:tracePt t="101621" x="5589588" y="5929313"/>
          <p14:tracePt t="101665" x="5518150" y="6037263"/>
          <p14:tracePt t="101704" x="5465763" y="6134100"/>
          <p14:tracePt t="101746" x="5438775" y="6205538"/>
          <p14:tracePt t="101767" x="5438775" y="6224588"/>
          <p14:tracePt t="101790" x="5438775" y="6232525"/>
          <p14:tracePt t="101809" x="5429250" y="6242050"/>
          <p14:tracePt t="101829" x="5419725" y="6259513"/>
          <p14:tracePt t="101850" x="5375275" y="6296025"/>
          <p14:tracePt t="101871" x="5313363" y="6330950"/>
          <p14:tracePt t="101892" x="5232400" y="6394450"/>
          <p14:tracePt t="101915" x="5160963" y="6446838"/>
          <p14:tracePt t="101933" x="5116513" y="6483350"/>
          <p14:tracePt t="101936" x="5108575" y="6491288"/>
          <p14:tracePt t="101955" x="5072063" y="6510338"/>
          <p14:tracePt t="101975" x="5054600" y="6527800"/>
          <p14:tracePt t="101997" x="5045075" y="6545263"/>
          <p14:tracePt t="102018" x="5037138" y="6545263"/>
          <p14:tracePt t="102239" x="5027613" y="6500813"/>
          <p14:tracePt t="102245" x="5018088" y="6375400"/>
          <p14:tracePt t="102253" x="4991100" y="6259513"/>
          <p14:tracePt t="102268" x="4973638" y="6054725"/>
          <p14:tracePt t="102290" x="4991100" y="5653088"/>
          <p14:tracePt t="102309" x="5037138" y="5348288"/>
          <p14:tracePt t="102312" x="5045075" y="5268913"/>
          <p14:tracePt t="102330" x="5072063" y="5081588"/>
          <p14:tracePt t="102350" x="5089525" y="4822825"/>
          <p14:tracePt t="102371" x="5099050" y="4697413"/>
          <p14:tracePt t="102393" x="5108575" y="4598988"/>
          <p14:tracePt t="102414" x="5116513" y="4429125"/>
          <p14:tracePt t="102434" x="5116513" y="4286250"/>
          <p14:tracePt t="102437" x="5116513" y="4232275"/>
          <p14:tracePt t="102454" x="5116513" y="4133850"/>
          <p14:tracePt t="102475" x="5116513" y="3973513"/>
          <p14:tracePt t="102497" x="5116513" y="3660775"/>
          <p14:tracePt t="102519" x="5116513" y="3473450"/>
          <p14:tracePt t="102539" x="5126038" y="3187700"/>
          <p14:tracePt t="102559" x="5126038" y="3017838"/>
          <p14:tracePt t="102562" x="5126038" y="2955925"/>
          <p14:tracePt t="102580" x="5126038" y="2857500"/>
          <p14:tracePt t="102600" x="5126038" y="2598738"/>
          <p14:tracePt t="102621" x="5126038" y="2393950"/>
          <p14:tracePt t="102643" x="5126038" y="2303463"/>
          <p14:tracePt t="102663" x="5126038" y="2259013"/>
          <p14:tracePt t="102667" x="5126038" y="2232025"/>
          <p14:tracePt t="102684" x="5126038" y="2187575"/>
          <p14:tracePt t="102687" x="5126038" y="2160588"/>
          <p14:tracePt t="102705" x="5126038" y="2125663"/>
          <p14:tracePt t="102725" x="5126038" y="2071688"/>
          <p14:tracePt t="102746" x="5126038" y="2036763"/>
          <p14:tracePt t="102768" x="5126038" y="2017713"/>
          <p14:tracePt t="103055" x="5116513" y="2027238"/>
          <p14:tracePt t="103062" x="5108575" y="2036763"/>
          <p14:tracePt t="103080" x="5089525" y="2054225"/>
          <p14:tracePt t="103100" x="5062538" y="2071688"/>
          <p14:tracePt t="103121" x="5037138" y="2081213"/>
          <p14:tracePt t="103143" x="5027613" y="2098675"/>
          <p14:tracePt t="103164" x="5018088" y="2098675"/>
          <p14:tracePt t="103184" x="5010150" y="2108200"/>
          <p14:tracePt t="103205" x="5000625" y="2108200"/>
          <p14:tracePt t="103268" x="5000625" y="2116138"/>
          <p14:tracePt t="103290" x="5000625" y="2125663"/>
          <p14:tracePt t="103297" x="5000625" y="2133600"/>
          <p14:tracePt t="103308" x="5000625" y="2143125"/>
          <p14:tracePt t="103330" x="5000625" y="2170113"/>
          <p14:tracePt t="103350" x="5010150" y="2205038"/>
          <p14:tracePt t="103372" x="5027613" y="2232025"/>
          <p14:tracePt t="103394" x="5027613" y="2251075"/>
          <p14:tracePt t="103414" x="5037138" y="2268538"/>
          <p14:tracePt t="103434" x="5037138" y="2276475"/>
          <p14:tracePt t="103454" x="5037138" y="2286000"/>
          <p14:tracePt t="103533" x="5037138" y="2295525"/>
          <p14:tracePt t="103548" x="5045075" y="2303463"/>
          <p14:tracePt t="103570" x="5054600" y="2312988"/>
          <p14:tracePt t="103580" x="5062538" y="2312988"/>
          <p14:tracePt t="103600" x="5089525" y="2330450"/>
          <p14:tracePt t="103621" x="5116513" y="2330450"/>
          <p14:tracePt t="103643" x="5143500" y="2330450"/>
          <p14:tracePt t="103662" x="5160963" y="2330450"/>
          <p14:tracePt t="103683" x="5170488" y="2330450"/>
          <p14:tracePt t="103704" x="5187950" y="2330450"/>
          <p14:tracePt t="103827" x="5187950" y="2322513"/>
          <p14:tracePt t="103850" x="5187950" y="2312988"/>
          <p14:tracePt t="103874" x="5187950" y="2303463"/>
          <p14:tracePt t="103879" x="5180013" y="2295525"/>
          <p14:tracePt t="103893" x="5180013" y="2286000"/>
          <p14:tracePt t="103914" x="5170488" y="2268538"/>
          <p14:tracePt t="103916" x="5170488" y="2259013"/>
          <p14:tracePt t="103934" x="5160963" y="2251075"/>
          <p14:tracePt t="103937" x="5153025" y="2241550"/>
          <p14:tracePt t="103954" x="5153025" y="2232025"/>
          <p14:tracePt t="103975" x="5143500" y="2205038"/>
          <p14:tracePt t="103996" x="5126038" y="2187575"/>
          <p14:tracePt t="104018" x="5116513" y="2170113"/>
          <p14:tracePt t="104038" x="5116513" y="2152650"/>
          <p14:tracePt t="104058" x="5116513" y="2133600"/>
          <p14:tracePt t="104061" x="5116513" y="2125663"/>
          <p14:tracePt t="104079" x="5116513" y="2116138"/>
          <p14:tracePt t="104100" x="5116513" y="2089150"/>
          <p14:tracePt t="104121" x="5116513" y="2071688"/>
          <p14:tracePt t="104143" x="5116513" y="2054225"/>
          <p14:tracePt t="104163" x="5116513" y="2036763"/>
          <p14:tracePt t="104166" x="5108575" y="2027238"/>
          <p14:tracePt t="104187" x="5108575" y="2017713"/>
          <p14:tracePt t="104204" x="5108575" y="2009775"/>
          <p14:tracePt t="104225" x="5099050" y="1990725"/>
          <p14:tracePt t="104246" x="5099050" y="1973263"/>
          <p14:tracePt t="104268" x="5099050" y="1965325"/>
          <p14:tracePt t="104305" x="5099050" y="1955800"/>
          <p14:tracePt t="104334" x="5099050" y="1946275"/>
          <p14:tracePt t="107922" x="5099050" y="1955800"/>
          <p14:tracePt t="107929" x="5099050" y="1965325"/>
          <p14:tracePt t="107937" x="5099050" y="1973263"/>
          <p14:tracePt t="107955" x="5108575" y="1982788"/>
          <p14:tracePt t="107975" x="5126038" y="2017713"/>
          <p14:tracePt t="107996" x="5126038" y="2044700"/>
          <p14:tracePt t="108017" x="5126038" y="2071688"/>
          <p14:tracePt t="108059" x="5126038" y="2108200"/>
          <p14:tracePt t="108100" x="5126038" y="2152650"/>
          <p14:tracePt t="108142" x="5099050" y="2224088"/>
          <p14:tracePt t="108164" x="5099050" y="2259013"/>
          <p14:tracePt t="108183" x="5089525" y="2295525"/>
          <p14:tracePt t="108186" x="5089525" y="2303463"/>
          <p14:tracePt t="108205" x="5089525" y="2330450"/>
          <p14:tracePt t="108225" x="5081588" y="2366963"/>
          <p14:tracePt t="108246" x="5072063" y="2419350"/>
          <p14:tracePt t="108267" x="5054600" y="2482850"/>
          <p14:tracePt t="108289" x="5045075" y="2544763"/>
          <p14:tracePt t="108311" x="5045075" y="2598738"/>
          <p14:tracePt t="108329" x="5045075" y="2633663"/>
          <p14:tracePt t="108351" x="5045075" y="2670175"/>
          <p14:tracePt t="108371" x="5027613" y="2705100"/>
          <p14:tracePt t="108392" x="5018088" y="2751138"/>
          <p14:tracePt t="108414" x="5000625" y="2786063"/>
          <p14:tracePt t="108435" x="5000625" y="2813050"/>
          <p14:tracePt t="108437" x="4991100" y="2822575"/>
          <p14:tracePt t="108454" x="4983163" y="2847975"/>
          <p14:tracePt t="108475" x="4965700" y="2894013"/>
          <p14:tracePt t="108497" x="4946650" y="2946400"/>
          <p14:tracePt t="108517" x="4929188" y="2990850"/>
          <p14:tracePt t="108539" x="4911725" y="3062288"/>
          <p14:tracePt t="108561" x="4902200" y="3116263"/>
          <p14:tracePt t="108580" x="4884738" y="3152775"/>
          <p14:tracePt t="108583" x="4884738" y="3160713"/>
          <p14:tracePt t="108600" x="4884738" y="3187700"/>
          <p14:tracePt t="108621" x="4875213" y="3224213"/>
          <p14:tracePt t="108642" x="4867275" y="3251200"/>
          <p14:tracePt t="108664" x="4867275" y="3295650"/>
          <p14:tracePt t="108685" x="4867275" y="3313113"/>
          <p14:tracePt t="108686" x="4867275" y="3322638"/>
          <p14:tracePt t="108704" x="4867275" y="3340100"/>
          <p14:tracePt t="108725" x="4867275" y="3348038"/>
          <p14:tracePt t="108747" x="4867275" y="3357563"/>
          <p14:tracePt t="108833" x="4867275" y="3367088"/>
          <p14:tracePt t="108848" x="4867275" y="3375025"/>
          <p14:tracePt t="108872" x="4867275" y="3384550"/>
          <p14:tracePt t="109340" x="4867275" y="3375025"/>
          <p14:tracePt t="109347" x="4875213" y="3375025"/>
          <p14:tracePt t="109355" x="4875213" y="3367088"/>
          <p14:tracePt t="109406" x="4884738" y="3367088"/>
          <p14:tracePt t="109414" x="4884738" y="3357563"/>
          <p14:tracePt t="109428" x="4894263" y="3357563"/>
          <p14:tracePt t="109435" x="4894263" y="3348038"/>
          <p14:tracePt t="109525" x="4902200" y="3340100"/>
          <p14:tracePt t="109531" x="4902200" y="3330575"/>
          <p14:tracePt t="109560" x="4919663" y="3322638"/>
          <p14:tracePt t="109781" x="4929188" y="3322638"/>
          <p14:tracePt t="110098" x="4938713" y="3322638"/>
          <p14:tracePt t="110178" x="4946650" y="3322638"/>
          <p14:tracePt t="110193" x="4956175" y="3313113"/>
          <p14:tracePt t="110215" x="4965700" y="3313113"/>
          <p14:tracePt t="110237" x="4973638" y="3303588"/>
          <p14:tracePt t="110259" x="4983163" y="3303588"/>
          <p14:tracePt t="110267" x="4991100" y="3303588"/>
          <p14:tracePt t="110340" x="5000625" y="3303588"/>
          <p14:tracePt t="110686" x="5010150" y="3295650"/>
          <p14:tracePt t="110700" x="5018088" y="3295650"/>
          <p14:tracePt t="110707" x="5027613" y="3295650"/>
          <p14:tracePt t="110725" x="5037138" y="3295650"/>
          <p14:tracePt t="110746" x="5045075" y="3286125"/>
          <p14:tracePt t="110767" x="5054600" y="3286125"/>
          <p14:tracePt t="110788" x="5062538" y="3286125"/>
          <p14:tracePt t="110829" x="5081588" y="3268663"/>
          <p14:tracePt t="110871" x="5116513" y="3251200"/>
          <p14:tracePt t="110913" x="5180013" y="3170238"/>
          <p14:tracePt t="110935" x="5205413" y="3116263"/>
          <p14:tracePt t="110956" x="5224463" y="3071813"/>
          <p14:tracePt t="110958" x="5232400" y="3054350"/>
          <p14:tracePt t="110975" x="5251450" y="3017838"/>
          <p14:tracePt t="110996" x="5268913" y="2938463"/>
          <p14:tracePt t="111017" x="5268913" y="2830513"/>
          <p14:tracePt t="111039" x="5259388" y="2714625"/>
          <p14:tracePt t="111061" x="5251450" y="2625725"/>
          <p14:tracePt t="111079" x="5241925" y="2571750"/>
          <p14:tracePt t="111082" x="5232400" y="2554288"/>
          <p14:tracePt t="111100" x="5224463" y="2509838"/>
          <p14:tracePt t="111121" x="5214938" y="2428875"/>
          <p14:tracePt t="111142" x="5205413" y="2303463"/>
          <p14:tracePt t="111163" x="5205413" y="2179638"/>
          <p14:tracePt t="111185" x="5205413" y="2108200"/>
          <p14:tracePt t="111204" x="5205413" y="2071688"/>
          <p14:tracePt t="111207" x="5205413" y="2044700"/>
          <p14:tracePt t="111226" x="5205413" y="2009775"/>
          <p14:tracePt t="111229" x="5214938" y="1990725"/>
          <p14:tracePt t="111246" x="5214938" y="1938338"/>
          <p14:tracePt t="111267" x="5224463" y="1874838"/>
          <p14:tracePt t="111288" x="5224463" y="1839913"/>
          <p14:tracePt t="111309" x="5224463" y="1822450"/>
          <p14:tracePt t="111330" x="5224463" y="1803400"/>
          <p14:tracePt t="111350" x="5224463" y="1776413"/>
          <p14:tracePt t="111371" x="5224463" y="1741488"/>
          <p14:tracePt t="111376" x="5224463" y="1731963"/>
          <p14:tracePt t="111392" x="5224463" y="1714500"/>
          <p14:tracePt t="111413" x="5224463" y="1704975"/>
          <p14:tracePt t="111435" x="5224463" y="1697038"/>
          <p14:tracePt t="111455" x="5224463" y="1687513"/>
          <p14:tracePt t="111730" x="5224463" y="1697038"/>
          <p14:tracePt t="111736" x="5232400" y="1704975"/>
          <p14:tracePt t="111751" x="5232400" y="1714500"/>
          <p14:tracePt t="111767" x="5241925" y="1724025"/>
          <p14:tracePt t="111788" x="5251450" y="1758950"/>
          <p14:tracePt t="111810" x="5251450" y="1795463"/>
          <p14:tracePt t="111832" x="5251450" y="1822450"/>
          <p14:tracePt t="111850" x="5251450" y="1839913"/>
          <p14:tracePt t="111854" x="5251450" y="1857375"/>
          <p14:tracePt t="111871" x="5251450" y="1884363"/>
          <p14:tracePt t="111877" x="5251450" y="1893888"/>
          <p14:tracePt t="111892" x="5251450" y="1938338"/>
          <p14:tracePt t="111913" x="5251450" y="2054225"/>
          <p14:tracePt t="111934" x="5251450" y="2197100"/>
          <p14:tracePt t="111956" x="5251450" y="2295525"/>
          <p14:tracePt t="111975" x="5251450" y="2347913"/>
          <p14:tracePt t="111978" x="5251450" y="2374900"/>
          <p14:tracePt t="111996" x="5251450" y="2446338"/>
          <p14:tracePt t="112017" x="5251450" y="2544763"/>
          <p14:tracePt t="112038" x="5241925" y="2625725"/>
          <p14:tracePt t="112059" x="5224463" y="2714625"/>
          <p14:tracePt t="112081" x="5197475" y="2776538"/>
          <p14:tracePt t="112100" x="5170488" y="2830513"/>
          <p14:tracePt t="112104" x="5170488" y="2857500"/>
          <p14:tracePt t="112121" x="5153025" y="2894013"/>
          <p14:tracePt t="112142" x="5143500" y="2938463"/>
          <p14:tracePt t="112163" x="5126038" y="2973388"/>
          <p14:tracePt t="112185" x="5108575" y="3009900"/>
          <p14:tracePt t="112206" x="5081588" y="3062288"/>
          <p14:tracePt t="112225" x="5072063" y="3081338"/>
          <p14:tracePt t="112229" x="5062538" y="3098800"/>
          <p14:tracePt t="112246" x="5045075" y="3125788"/>
          <p14:tracePt t="112267" x="5018088" y="3170238"/>
          <p14:tracePt t="112288" x="5000625" y="3197225"/>
          <p14:tracePt t="112309" x="4973638" y="3214688"/>
          <p14:tracePt t="112331" x="4956175" y="3241675"/>
          <p14:tracePt t="112350" x="4938713" y="3268663"/>
          <p14:tracePt t="112371" x="4929188" y="3286125"/>
          <p14:tracePt t="112377" x="4929188" y="3295650"/>
          <p14:tracePt t="112392" x="4919663" y="3303588"/>
          <p14:tracePt t="112413" x="4911725" y="3330575"/>
          <p14:tracePt t="112434" x="4902200" y="3348038"/>
          <p14:tracePt t="112456" x="4894263" y="3375025"/>
          <p14:tracePt t="112476" x="4884738" y="3375025"/>
          <p14:tracePt t="112497" x="4875213" y="3384550"/>
          <p14:tracePt t="112517" x="4875213" y="3394075"/>
          <p14:tracePt t="112919" x="4884738" y="3394075"/>
          <p14:tracePt t="112935" x="4884738" y="3384550"/>
          <p14:tracePt t="112978" x="4884738" y="3375025"/>
          <p14:tracePt t="113419" x="4894263" y="3367088"/>
          <p14:tracePt t="113434" x="4902200" y="3367088"/>
          <p14:tracePt t="113456" x="4911725" y="3367088"/>
          <p14:tracePt t="113471" x="4919663" y="3367088"/>
          <p14:tracePt t="113757" x="4929188" y="3367088"/>
          <p14:tracePt t="113854" x="4938713" y="3367088"/>
          <p14:tracePt t="113881" x="4946650" y="3367088"/>
          <p14:tracePt t="114366" x="4956175" y="3367088"/>
          <p14:tracePt t="114375" x="4956175" y="3357563"/>
          <p14:tracePt t="114392" x="4965700" y="3357563"/>
          <p14:tracePt t="114413" x="4973638" y="3357563"/>
          <p14:tracePt t="114440" x="4983163" y="3357563"/>
          <p14:tracePt t="116241" x="4991100" y="3357563"/>
          <p14:tracePt t="116248" x="5000625" y="3348038"/>
          <p14:tracePt t="116262" x="5018088" y="3348038"/>
          <p14:tracePt t="116270" x="5027613" y="3330575"/>
          <p14:tracePt t="116288" x="5062538" y="3322638"/>
          <p14:tracePt t="116309" x="5108575" y="3295650"/>
          <p14:tracePt t="116330" x="5153025" y="3268663"/>
          <p14:tracePt t="116372" x="5224463" y="3187700"/>
          <p14:tracePt t="116413" x="5268913" y="3125788"/>
          <p14:tracePt t="116454" x="5322888" y="3000375"/>
          <p14:tracePt t="116475" x="5330825" y="2901950"/>
          <p14:tracePt t="116498" x="5340350" y="2741613"/>
          <p14:tracePt t="116517" x="5340350" y="2679700"/>
          <p14:tracePt t="116520" x="5340350" y="2660650"/>
          <p14:tracePt t="116538" x="5340350" y="2616200"/>
          <p14:tracePt t="116559" x="5330825" y="2544763"/>
          <p14:tracePt t="116579" x="5322888" y="2455863"/>
          <p14:tracePt t="116600" x="5303838" y="2295525"/>
          <p14:tracePt t="116622" x="5295900" y="2160588"/>
          <p14:tracePt t="116645" x="5295900" y="2098675"/>
          <p14:tracePt t="116663" x="5295900" y="2062163"/>
          <p14:tracePt t="116684" x="5295900" y="2036763"/>
          <p14:tracePt t="116704" x="5295900" y="2027238"/>
          <p14:tracePt t="116725" x="5295900" y="2017713"/>
          <p14:tracePt t="116747" x="5295900" y="2000250"/>
          <p14:tracePt t="116770" x="5295900" y="1990725"/>
          <p14:tracePt t="116792" x="5295900" y="1982788"/>
          <p14:tracePt t="116809" x="5295900" y="1965325"/>
          <p14:tracePt t="116830" x="5295900" y="1946275"/>
          <p14:tracePt t="116850" x="5295900" y="1928813"/>
          <p14:tracePt t="116873" x="5295900" y="1919288"/>
          <p14:tracePt t="116895" x="5295900" y="1911350"/>
          <p14:tracePt t="116913" x="5295900" y="1901825"/>
          <p14:tracePt t="117365" x="5303838" y="1901825"/>
          <p14:tracePt t="117374" x="5322888" y="1901825"/>
          <p14:tracePt t="117379" x="5348288" y="1901825"/>
          <p14:tracePt t="117394" x="5402263" y="1901825"/>
          <p14:tracePt t="117413" x="5456238" y="1901825"/>
          <p14:tracePt t="117417" x="5483225" y="1901825"/>
          <p14:tracePt t="117434" x="5554663" y="1901825"/>
          <p14:tracePt t="117455" x="5724525" y="1893888"/>
          <p14:tracePt t="117498" x="6000750" y="1857375"/>
          <p14:tracePt t="117538" x="6348413" y="1839913"/>
          <p14:tracePt t="117541" x="6411913" y="1839913"/>
          <p14:tracePt t="117580" x="6759575" y="1847850"/>
          <p14:tracePt t="117600" x="7000875" y="1857375"/>
          <p14:tracePt t="117623" x="7232650" y="1866900"/>
          <p14:tracePt t="117644" x="7473950" y="1866900"/>
          <p14:tracePt t="117663" x="7589838" y="1857375"/>
          <p14:tracePt t="117666" x="7634288" y="1847850"/>
          <p14:tracePt t="117684" x="7724775" y="1847850"/>
          <p14:tracePt t="117704" x="7875588" y="1822450"/>
          <p14:tracePt t="117725" x="8001000" y="1803400"/>
          <p14:tracePt t="117747" x="8089900" y="1795463"/>
          <p14:tracePt t="117768" x="8170863" y="1795463"/>
          <p14:tracePt t="117788" x="8224838" y="1795463"/>
          <p14:tracePt t="117791" x="8259763" y="1795463"/>
          <p14:tracePt t="117809" x="8323263" y="1803400"/>
          <p14:tracePt t="117812" x="8348663" y="1803400"/>
          <p14:tracePt t="117829" x="8402638" y="1803400"/>
          <p14:tracePt t="117850" x="8474075" y="1803400"/>
          <p14:tracePt t="117872" x="8518525" y="1803400"/>
          <p14:tracePt t="117893" x="8545513" y="1803400"/>
          <p14:tracePt t="117913" x="8555038" y="1803400"/>
          <p14:tracePt t="117934" x="8562975" y="1803400"/>
          <p14:tracePt t="118004" x="8555038" y="1803400"/>
          <p14:tracePt t="118011" x="8545513" y="1795463"/>
          <p14:tracePt t="118019" x="8518525" y="1795463"/>
          <p14:tracePt t="118040" x="8412163" y="1795463"/>
          <p14:tracePt t="118058" x="8348663" y="1795463"/>
          <p14:tracePt t="118079" x="8251825" y="1795463"/>
          <p14:tracePt t="118100" x="8134350" y="1795463"/>
          <p14:tracePt t="118121" x="7983538" y="1795463"/>
          <p14:tracePt t="118144" x="7867650" y="1795463"/>
          <p14:tracePt t="118165" x="7786688" y="1795463"/>
          <p14:tracePt t="118184" x="7697788" y="1795463"/>
          <p14:tracePt t="118188" x="7653338" y="1795463"/>
          <p14:tracePt t="118204" x="7518400" y="1785938"/>
          <p14:tracePt t="118225" x="7323138" y="1785938"/>
          <p14:tracePt t="118246" x="7116763" y="1785938"/>
          <p14:tracePt t="118268" x="6858000" y="1785938"/>
          <p14:tracePt t="118290" x="6724650" y="1795463"/>
          <p14:tracePt t="118291" x="6626225" y="1812925"/>
          <p14:tracePt t="118309" x="6394450" y="1830388"/>
          <p14:tracePt t="118312" x="6286500" y="1830388"/>
          <p14:tracePt t="118329" x="6116638" y="1847850"/>
          <p14:tracePt t="118350" x="5848350" y="1866900"/>
          <p14:tracePt t="118371" x="5653088" y="1874838"/>
          <p14:tracePt t="118394" x="5527675" y="1874838"/>
          <p14:tracePt t="118415" x="5446713" y="1874838"/>
          <p14:tracePt t="118434" x="5402263" y="1866900"/>
          <p14:tracePt t="118437" x="5375275" y="1866900"/>
          <p14:tracePt t="118455" x="5330825" y="1866900"/>
          <p14:tracePt t="118476" x="5295900" y="1866900"/>
          <p14:tracePt t="118496" x="5276850" y="1866900"/>
          <p14:tracePt t="118518" x="5268913" y="1866900"/>
          <p14:tracePt t="118539" x="5259388" y="1866900"/>
          <p14:tracePt t="118559" x="5251450" y="1866900"/>
          <p14:tracePt t="118652" x="5251450" y="1857375"/>
          <p14:tracePt t="118864" x="5241925" y="1893888"/>
          <p14:tracePt t="118873" x="5232400" y="1973263"/>
          <p14:tracePt t="118878" x="5224463" y="2062163"/>
          <p14:tracePt t="118892" x="5214938" y="2133600"/>
          <p14:tracePt t="118914" x="5187950" y="2357438"/>
          <p14:tracePt t="118934" x="5160963" y="2500313"/>
          <p14:tracePt t="118936" x="5153025" y="2598738"/>
          <p14:tracePt t="118954" x="5126038" y="2741613"/>
          <p14:tracePt t="118996" x="5089525" y="2973388"/>
          <p14:tracePt t="119039" x="5062538" y="3224213"/>
          <p14:tracePt t="119080" x="5054600" y="3330575"/>
          <p14:tracePt t="119100" x="5054600" y="3348038"/>
          <p14:tracePt t="119121" x="5054600" y="3367088"/>
          <p14:tracePt t="119142" x="5037138" y="3384550"/>
          <p14:tracePt t="119164" x="5027613" y="3411538"/>
          <p14:tracePt t="119184" x="5010150" y="3429000"/>
          <p14:tracePt t="119186" x="5000625" y="3438525"/>
          <p14:tracePt t="119205" x="4983163" y="3465513"/>
          <p14:tracePt t="119225" x="4973638" y="3482975"/>
          <p14:tracePt t="119247" x="4956175" y="3509963"/>
          <p14:tracePt t="119268" x="4938713" y="3554413"/>
          <p14:tracePt t="119290" x="4919663" y="3589338"/>
          <p14:tracePt t="119309" x="4919663" y="3598863"/>
          <p14:tracePt t="119330" x="4911725" y="3616325"/>
          <p14:tracePt t="119350" x="4911725" y="3625850"/>
          <p14:tracePt t="119451" x="4902200" y="3625850"/>
          <p14:tracePt t="119466" x="4894263" y="3608388"/>
          <p14:tracePt t="119476" x="4884738" y="3598863"/>
          <p14:tracePt t="119496" x="4875213" y="3571875"/>
          <p14:tracePt t="119517" x="4867275" y="3562350"/>
          <p14:tracePt t="119539" x="4867275" y="3544888"/>
          <p14:tracePt t="119561" x="4867275" y="3536950"/>
          <p14:tracePt t="119583" x="4867275" y="3527425"/>
          <p14:tracePt t="119606" x="4867275" y="3517900"/>
          <p14:tracePt t="119621" x="4867275" y="3509963"/>
          <p14:tracePt t="119642" x="4867275" y="3500438"/>
          <p14:tracePt t="119663" x="4867275" y="3490913"/>
          <p14:tracePt t="119708" x="4867275" y="3482975"/>
          <p14:tracePt t="119731" x="4867275" y="3473450"/>
          <p14:tracePt t="119753" x="4867275" y="3465513"/>
          <p14:tracePt t="119776" x="4867275" y="3455988"/>
          <p14:tracePt t="119863" x="4867275" y="3446463"/>
          <p14:tracePt t="119871" x="4867275" y="3438525"/>
          <p14:tracePt t="119893" x="4867275" y="3429000"/>
          <p14:tracePt t="119915" x="4867275" y="3419475"/>
          <p14:tracePt t="119966" x="4867275" y="3411538"/>
          <p14:tracePt t="119981" x="4867275" y="3402013"/>
          <p14:tracePt t="119997" x="4867275" y="3394075"/>
          <p14:tracePt t="120026" x="4867275" y="3384550"/>
          <p14:tracePt t="120046" x="4867275" y="3375025"/>
          <p14:tracePt t="120121" x="4867275" y="3367088"/>
          <p14:tracePt t="120127" x="4867275" y="3357563"/>
          <p14:tracePt t="120151" x="4867275" y="3348038"/>
          <p14:tracePt t="120171" x="4867275" y="3340100"/>
          <p14:tracePt t="120450" x="4867275" y="3330575"/>
          <p14:tracePt t="120509" x="4867275" y="3322638"/>
          <p14:tracePt t="120568" x="4875213" y="3322638"/>
          <p14:tracePt t="120621" x="4884738" y="3322638"/>
          <p14:tracePt t="120634" x="4894263" y="3322638"/>
          <p14:tracePt t="120657" x="4902200" y="3322638"/>
          <p14:tracePt t="120729" x="4911725" y="3322638"/>
          <p14:tracePt t="120847" x="4919663" y="3322638"/>
          <p14:tracePt t="120872" x="4929188" y="3322638"/>
          <p14:tracePt t="120877" x="4938713" y="3322638"/>
          <p14:tracePt t="120892" x="4946650" y="3322638"/>
          <p14:tracePt t="120913" x="4965700" y="3322638"/>
          <p14:tracePt t="120935" x="5018088" y="3322638"/>
          <p14:tracePt t="120954" x="5045075" y="3322638"/>
          <p14:tracePt t="120958" x="5054600" y="3322638"/>
          <p14:tracePt t="120975" x="5081588" y="3322638"/>
          <p14:tracePt t="120997" x="5099050" y="3322638"/>
          <p14:tracePt t="121017" x="5116513" y="3322638"/>
          <p14:tracePt t="121038" x="5126038" y="3322638"/>
          <p14:tracePt t="121061" x="5133975" y="3322638"/>
          <p14:tracePt t="121135" x="5143500" y="3322638"/>
          <p14:tracePt t="121141" x="5153025" y="3322638"/>
          <p14:tracePt t="121149" x="5153025" y="3313113"/>
          <p14:tracePt t="121163" x="5160963" y="3313113"/>
          <p14:tracePt t="121184" x="5170488" y="3303588"/>
          <p14:tracePt t="121206" x="5187950" y="3286125"/>
          <p14:tracePt t="121225" x="5187950" y="3276600"/>
          <p14:tracePt t="121246" x="5214938" y="3259138"/>
          <p14:tracePt t="121267" x="5232400" y="3224213"/>
          <p14:tracePt t="121288" x="5259388" y="3179763"/>
          <p14:tracePt t="121310" x="5286375" y="3098800"/>
          <p14:tracePt t="121329" x="5303838" y="3044825"/>
          <p14:tracePt t="121332" x="5303838" y="2990850"/>
          <p14:tracePt t="121350" x="5295900" y="2919413"/>
          <p14:tracePt t="121355" x="5295900" y="2884488"/>
          <p14:tracePt t="121371" x="5276850" y="2813050"/>
          <p14:tracePt t="121376" x="5268913" y="2786063"/>
          <p14:tracePt t="121392" x="5251450" y="2732088"/>
          <p14:tracePt t="121413" x="5241925" y="2633663"/>
          <p14:tracePt t="121434" x="5241925" y="2536825"/>
          <p14:tracePt t="121454" x="5241925" y="2473325"/>
          <p14:tracePt t="121457" x="5241925" y="2438400"/>
          <p14:tracePt t="121475" x="5241925" y="2384425"/>
          <p14:tracePt t="121480" x="5241925" y="2366963"/>
          <p14:tracePt t="121496" x="5241925" y="2330450"/>
          <p14:tracePt t="121517" x="5241925" y="2286000"/>
          <p14:tracePt t="121538" x="5241925" y="2251075"/>
          <p14:tracePt t="121559" x="5251450" y="2214563"/>
          <p14:tracePt t="121582" x="5251450" y="2205038"/>
          <p14:tracePt t="121600" x="5251450" y="2187575"/>
          <p14:tracePt t="121621" x="5251450" y="2160588"/>
          <p14:tracePt t="121642" x="5251450" y="2108200"/>
          <p14:tracePt t="121663" x="5251450" y="2054225"/>
          <p14:tracePt t="121685" x="5251450" y="1990725"/>
          <p14:tracePt t="121707" x="5251450" y="1965325"/>
          <p14:tracePt t="121725" x="5251450" y="1938338"/>
          <p14:tracePt t="121729" x="5251450" y="1928813"/>
          <p14:tracePt t="121746" x="5251450" y="1911350"/>
          <p14:tracePt t="121767" x="5251450" y="1893888"/>
          <p14:tracePt t="121787" x="5268913" y="1857375"/>
          <p14:tracePt t="121810" x="5268913" y="1822450"/>
          <p14:tracePt t="121831" x="5268913" y="1795463"/>
          <p14:tracePt t="121850" x="5268913" y="1776413"/>
          <p14:tracePt t="121871" x="5268913" y="1768475"/>
          <p14:tracePt t="121892" x="5268913" y="1751013"/>
          <p14:tracePt t="121949" x="5276850" y="1751013"/>
          <p14:tracePt t="121964" x="5286375" y="1751013"/>
          <p14:tracePt t="121971" x="5286375" y="1768475"/>
          <p14:tracePt t="121978" x="5295900" y="1776413"/>
          <p14:tracePt t="121996" x="5313363" y="1839913"/>
          <p14:tracePt t="122017" x="5330825" y="1982788"/>
          <p14:tracePt t="122038" x="5348288" y="2116138"/>
          <p14:tracePt t="122060" x="5348288" y="2205038"/>
          <p14:tracePt t="122082" x="5348288" y="2295525"/>
          <p14:tracePt t="122100" x="5348288" y="2374900"/>
          <p14:tracePt t="122104" x="5348288" y="2419350"/>
          <p14:tracePt t="122121" x="5357813" y="2517775"/>
          <p14:tracePt t="122142" x="5357813" y="2608263"/>
          <p14:tracePt t="122163" x="5357813" y="2670175"/>
          <p14:tracePt t="122184" x="5357813" y="2714625"/>
          <p14:tracePt t="122207" x="5357813" y="2768600"/>
          <p14:tracePt t="122225" x="5357813" y="2813050"/>
          <p14:tracePt t="122228" x="5357813" y="2830513"/>
          <p14:tracePt t="122246" x="5357813" y="2874963"/>
          <p14:tracePt t="122267" x="5357813" y="2928938"/>
          <p14:tracePt t="122288" x="5357813" y="2965450"/>
          <p14:tracePt t="122309" x="5357813" y="3017838"/>
          <p14:tracePt t="122331" x="5357813" y="3062288"/>
          <p14:tracePt t="122350" x="5357813" y="3089275"/>
          <p14:tracePt t="122353" x="5357813" y="3098800"/>
          <p14:tracePt t="122371" x="5357813" y="3116263"/>
          <p14:tracePt t="122392" x="5357813" y="3133725"/>
          <p14:tracePt t="122413" x="5357813" y="3143250"/>
          <p14:tracePt t="122434" x="5357813" y="3160713"/>
          <p14:tracePt t="122456" x="5357813" y="3170238"/>
          <p14:tracePt t="122476" x="5357813" y="3179763"/>
          <p14:tracePt t="122508" x="5357813" y="3187700"/>
          <p14:tracePt t="122522" x="5357813" y="3197225"/>
          <p14:tracePt t="122544" x="5357813" y="3205163"/>
          <p14:tracePt t="122559" x="5357813" y="3214688"/>
          <p14:tracePt t="122582" x="5357813" y="3241675"/>
          <p14:tracePt t="122600" x="5357813" y="3259138"/>
          <p14:tracePt t="122621" x="5357813" y="3276600"/>
          <p14:tracePt t="122642" x="5357813" y="3295650"/>
          <p14:tracePt t="122663" x="5357813" y="3313113"/>
          <p14:tracePt t="122685" x="5357813" y="3322638"/>
          <p14:tracePt t="122705" x="5357813" y="3330575"/>
          <p14:tracePt t="122949" x="5348288" y="3330575"/>
          <p14:tracePt t="122985" x="5340350" y="3330575"/>
          <p14:tracePt t="123037" x="5330825" y="3330575"/>
          <p14:tracePt t="123060" x="5322888" y="3330575"/>
          <p14:tracePt t="123066" x="5313363" y="3330575"/>
          <p14:tracePt t="123120" x="5303838" y="3330575"/>
          <p14:tracePt t="123140" x="5295900" y="3330575"/>
          <p14:tracePt t="123161" x="5286375" y="3330575"/>
          <p14:tracePt t="123184" x="5276850" y="3330575"/>
          <p14:tracePt t="123227" x="5268913" y="3330575"/>
          <p14:tracePt t="123244" x="5259388" y="3330575"/>
          <p14:tracePt t="123257" x="5241925" y="3330575"/>
          <p14:tracePt t="123271" x="5232400" y="3330575"/>
          <p14:tracePt t="123288" x="5214938" y="3330575"/>
          <p14:tracePt t="123309" x="5205413" y="3330575"/>
          <p14:tracePt t="123330" x="5197475" y="3330575"/>
          <p14:tracePt t="123352" x="5180013" y="3330575"/>
          <p14:tracePt t="123371" x="5170488" y="3330575"/>
          <p14:tracePt t="123375" x="5160963" y="3330575"/>
          <p14:tracePt t="123392" x="5153025" y="3330575"/>
          <p14:tracePt t="123413" x="5143500" y="3330575"/>
          <p14:tracePt t="123434" x="5133975" y="3330575"/>
          <p14:tracePt t="123454" x="5116513" y="3322638"/>
          <p14:tracePt t="123477" x="5108575" y="3313113"/>
          <p14:tracePt t="123497" x="5099050" y="3303588"/>
          <p14:tracePt t="123517" x="5089525" y="3303588"/>
          <p14:tracePt t="123538" x="5081588" y="3303588"/>
          <p14:tracePt t="123559" x="5072063" y="3295650"/>
          <p14:tracePt t="123595" x="5072063" y="3286125"/>
          <p14:tracePt t="123603" x="5072063" y="3276600"/>
          <p14:tracePt t="123668" x="5072063" y="3268663"/>
          <p14:tracePt t="123691" x="5072063" y="3259138"/>
          <p14:tracePt t="123713" x="5072063" y="3251200"/>
          <p14:tracePt t="123742" x="5072063" y="3241675"/>
          <p14:tracePt t="123757" x="5072063" y="3232150"/>
          <p14:tracePt t="123778" x="5072063" y="3224213"/>
          <p14:tracePt t="123800" x="5072063" y="3214688"/>
          <p14:tracePt t="123808" x="5081588" y="3205163"/>
          <p14:tracePt t="123829" x="5089525" y="3197225"/>
          <p14:tracePt t="123851" x="5099050" y="3197225"/>
          <p14:tracePt t="123873" x="5116513" y="3197225"/>
          <p14:tracePt t="123874" x="5126038" y="3197225"/>
          <p14:tracePt t="123892" x="5143500" y="3197225"/>
          <p14:tracePt t="123913" x="5170488" y="3197225"/>
          <p14:tracePt t="123934" x="5187950" y="3197225"/>
          <p14:tracePt t="123955" x="5205413" y="3197225"/>
          <p14:tracePt t="123976" x="5232400" y="3187700"/>
          <p14:tracePt t="123998" x="5251450" y="3187700"/>
          <p14:tracePt t="124017" x="5259388" y="3187700"/>
          <p14:tracePt t="124038" x="5286375" y="3187700"/>
          <p14:tracePt t="124059" x="5295900" y="3187700"/>
          <p14:tracePt t="124080" x="5313363" y="3187700"/>
          <p14:tracePt t="124101" x="5330825" y="3187700"/>
          <p14:tracePt t="124123" x="5357813" y="3187700"/>
          <p14:tracePt t="124142" x="5375275" y="3187700"/>
          <p14:tracePt t="124163" x="5394325" y="3187700"/>
          <p14:tracePt t="124184" x="5411788" y="3187700"/>
          <p14:tracePt t="124205" x="5438775" y="3187700"/>
          <p14:tracePt t="124227" x="5456238" y="3197225"/>
          <p14:tracePt t="124247" x="5465763" y="3197225"/>
          <p14:tracePt t="124267" x="5473700" y="3197225"/>
          <p14:tracePt t="124300" x="5483225" y="3197225"/>
          <p14:tracePt t="124315" x="5483225" y="3205163"/>
          <p14:tracePt t="124329" x="5483225" y="3214688"/>
          <p14:tracePt t="124359" x="5483225" y="3224213"/>
          <p14:tracePt t="124410" x="5483225" y="3232150"/>
          <p14:tracePt t="124434" x="5483225" y="3241675"/>
          <p14:tracePt t="124448" x="5483225" y="3251200"/>
          <p14:tracePt t="124463" x="5483225" y="3259138"/>
          <p14:tracePt t="124484" x="5465763" y="3276600"/>
          <p14:tracePt t="124498" x="5446713" y="3286125"/>
          <p14:tracePt t="124517" x="5419725" y="3295650"/>
          <p14:tracePt t="124520" x="5411788" y="3303588"/>
          <p14:tracePt t="124538" x="5384800" y="3313113"/>
          <p14:tracePt t="124558" x="5367338" y="3322638"/>
          <p14:tracePt t="124579" x="5348288" y="3322638"/>
          <p14:tracePt t="124601" x="5330825" y="3322638"/>
          <p14:tracePt t="124624" x="5313363" y="3322638"/>
          <p14:tracePt t="124642" x="5295900" y="3322638"/>
          <p14:tracePt t="124663" x="5276850" y="3322638"/>
          <p14:tracePt t="124684" x="5268913" y="3322638"/>
          <p14:tracePt t="124705" x="5259388" y="3322638"/>
          <p14:tracePt t="124808" x="5251450" y="3322638"/>
          <p14:tracePt t="124829" x="5241925" y="3322638"/>
          <p14:tracePt t="124859" x="5232400" y="3322638"/>
          <p14:tracePt t="125307" x="5232400" y="3330575"/>
          <p14:tracePt t="125336" x="5232400" y="3340100"/>
          <p14:tracePt t="125461" x="5232400" y="3348038"/>
          <p14:tracePt t="150386" x="5241925" y="3348038"/>
          <p14:tracePt t="150408" x="5251450" y="3348038"/>
          <p14:tracePt t="151885" x="5241925" y="3348038"/>
          <p14:tracePt t="151907" x="5232400" y="3348038"/>
          <p14:tracePt t="151921" x="5214938" y="3340100"/>
          <p14:tracePt t="151936" x="5205413" y="3340100"/>
          <p14:tracePt t="151958" x="5197475" y="3340100"/>
          <p14:tracePt t="151973" x="5187950" y="3340100"/>
          <p14:tracePt t="151997" x="5180013" y="3340100"/>
          <p14:tracePt t="152017" x="5153025" y="3330575"/>
          <p14:tracePt t="152061" x="5099050" y="3330575"/>
          <p14:tracePt t="152080" x="5081588" y="3330575"/>
          <p14:tracePt t="152100" x="5062538" y="3330575"/>
          <p14:tracePt t="152121" x="5045075" y="3322638"/>
          <p14:tracePt t="152142" x="5018088" y="3322638"/>
          <p14:tracePt t="152164" x="5000625" y="3313113"/>
          <p14:tracePt t="152186" x="4973638" y="3313113"/>
          <p14:tracePt t="152205" x="4965700" y="3313113"/>
          <p14:tracePt t="152226" x="4946650" y="3313113"/>
          <p14:tracePt t="152247" x="4929188" y="3313113"/>
          <p14:tracePt t="152267" x="4902200" y="3295650"/>
          <p14:tracePt t="152289" x="4894263" y="3295650"/>
          <p14:tracePt t="152311" x="4884738" y="3295650"/>
          <p14:tracePt t="152330" x="4875213" y="3295650"/>
          <p14:tracePt t="152351" x="4867275" y="3295650"/>
          <p14:tracePt t="152384" x="4857750" y="3295650"/>
          <p14:tracePt t="152392" x="4848225" y="3286125"/>
          <p14:tracePt t="152414" x="4822825" y="3276600"/>
          <p14:tracePt t="152435" x="4803775" y="3276600"/>
          <p14:tracePt t="152455" x="4795838" y="3268663"/>
          <p14:tracePt t="152457" x="4786313" y="3268663"/>
          <p14:tracePt t="152475" x="4776788" y="3268663"/>
          <p14:tracePt t="152497" x="4751388" y="3259138"/>
          <p14:tracePt t="152517" x="4732338" y="3251200"/>
          <p14:tracePt t="152538" x="4714875" y="3232150"/>
          <p14:tracePt t="152560" x="4687888" y="3224213"/>
          <p14:tracePt t="152580" x="4670425" y="3224213"/>
          <p14:tracePt t="152582" x="4670425" y="3214688"/>
          <p14:tracePt t="152601" x="4660900" y="3214688"/>
          <p14:tracePt t="152621" x="4652963" y="3197225"/>
          <p14:tracePt t="152642" x="4633913" y="3187700"/>
          <p14:tracePt t="152664" x="4625975" y="3179763"/>
          <p14:tracePt t="152685" x="4616450" y="3152775"/>
          <p14:tracePt t="152705" x="4616450" y="3133725"/>
          <p14:tracePt t="152708" x="4616450" y="3125788"/>
          <p14:tracePt t="152725" x="4616450" y="3108325"/>
          <p14:tracePt t="152746" x="4616450" y="3098800"/>
          <p14:tracePt t="152767" x="4616450" y="3089275"/>
          <p14:tracePt t="152789" x="4616450" y="3081338"/>
          <p14:tracePt t="152810" x="4616450" y="3071813"/>
          <p14:tracePt t="152831" x="4608513" y="3062288"/>
          <p14:tracePt t="152851" x="4598988" y="3054350"/>
          <p14:tracePt t="152853" x="4598988" y="3036888"/>
          <p14:tracePt t="152871" x="4589463" y="3027363"/>
          <p14:tracePt t="152892" x="4581525" y="3009900"/>
          <p14:tracePt t="152913" x="4572000" y="2982913"/>
          <p14:tracePt t="152935" x="4562475" y="2973388"/>
          <p14:tracePt t="152957" x="4562475" y="2965450"/>
          <p14:tracePt t="152996" x="4554538" y="2965450"/>
          <p14:tracePt t="153009" x="4554538" y="2955925"/>
          <p14:tracePt t="156997" x="4554538" y="2965450"/>
          <p14:tracePt t="157005" x="4554538" y="2982913"/>
          <p14:tracePt t="157019" x="4554538" y="3000375"/>
          <p14:tracePt t="157038" x="4554538" y="3027363"/>
          <p14:tracePt t="157041" x="4554538" y="3036888"/>
          <p14:tracePt t="157059" x="4554538" y="3044825"/>
          <p14:tracePt t="157080" x="4554538" y="3062288"/>
          <p14:tracePt t="157100" x="4554538" y="3071813"/>
          <p14:tracePt t="157143" x="4554538" y="3089275"/>
          <p14:tracePt t="157184" x="4554538" y="3098800"/>
          <p14:tracePt t="157226" x="4554538" y="3108325"/>
          <p14:tracePt t="157246" x="4554538" y="3116263"/>
          <p14:tracePt t="157298" x="4554538" y="3125788"/>
          <p14:tracePt t="157335" x="4554538" y="3133725"/>
          <p14:tracePt t="157342" x="4554538" y="3143250"/>
          <p14:tracePt t="157437" x="4562475" y="3152775"/>
          <p14:tracePt t="157511" x="4572000" y="3160713"/>
          <p14:tracePt t="157525" x="4581525" y="3160713"/>
          <p14:tracePt t="157584" x="4589463" y="3160713"/>
          <p14:tracePt t="157599" x="4589463" y="3170238"/>
          <p14:tracePt t="157621" x="4598988" y="3170238"/>
          <p14:tracePt t="157657" x="4608513" y="3170238"/>
          <p14:tracePt t="157664" x="4608513" y="3179763"/>
          <p14:tracePt t="157671" x="4616450" y="3179763"/>
          <p14:tracePt t="157730" x="4625975" y="3179763"/>
          <p14:tracePt t="157767" x="4633913" y="3179763"/>
          <p14:tracePt t="157789" x="4643438" y="3179763"/>
          <p14:tracePt t="157796" x="4652963" y="3179763"/>
          <p14:tracePt t="157811" x="4652963" y="3187700"/>
          <p14:tracePt t="157830" x="4660900" y="3187700"/>
          <p14:tracePt t="158261" x="4670425" y="3187700"/>
          <p14:tracePt t="158283" x="4670425" y="3197225"/>
          <p14:tracePt t="158312" x="4670425" y="3205163"/>
          <p14:tracePt t="158349" x="4679950" y="3205163"/>
          <p14:tracePt t="158385" x="4687888" y="3205163"/>
          <p14:tracePt t="158437" x="4697413" y="3214688"/>
          <p14:tracePt t="158465" x="4705350" y="3224213"/>
          <p14:tracePt t="158488" x="4714875" y="3232150"/>
          <p14:tracePt t="158510" x="4724400" y="3241675"/>
          <p14:tracePt t="158526" x="4732338" y="3241675"/>
          <p14:tracePt t="158532" x="4732338" y="3251200"/>
          <p14:tracePt t="158541" x="4732338" y="3259138"/>
          <p14:tracePt t="158562" x="4732338" y="3268663"/>
          <p14:tracePt t="158583" x="4732338" y="3276600"/>
          <p14:tracePt t="159950" x="4732338" y="3286125"/>
          <p14:tracePt t="159957" x="4732338" y="3295650"/>
          <p14:tracePt t="159975" x="4741863" y="3303588"/>
          <p14:tracePt t="159996" x="4751388" y="3330575"/>
          <p14:tracePt t="160017" x="4759325" y="3348038"/>
          <p14:tracePt t="160038" x="4768850" y="3357563"/>
          <p14:tracePt t="160060" x="4776788" y="3367088"/>
          <p14:tracePt t="160332" x="4786313" y="3367088"/>
          <p14:tracePt t="160354" x="4795838" y="3367088"/>
          <p14:tracePt t="160809" x="4795838" y="3357563"/>
          <p14:tracePt t="160846" x="4795838" y="3348038"/>
          <p14:tracePt t="160861" x="4795838" y="3340100"/>
          <p14:tracePt t="160905" x="4795838" y="3330575"/>
          <p14:tracePt t="160949" x="4795838" y="3322638"/>
          <p14:tracePt t="161111" x="4795838" y="3313113"/>
          <p14:tracePt t="161346" x="4803775" y="3313113"/>
          <p14:tracePt t="161382" x="4813300" y="3313113"/>
          <p14:tracePt t="161522" x="4822825" y="3313113"/>
          <p14:tracePt t="161529" x="4830763" y="3313113"/>
          <p14:tracePt t="161551" x="4840288" y="3313113"/>
          <p14:tracePt t="161580" x="4857750" y="3313113"/>
          <p14:tracePt t="161602" x="4867275" y="3313113"/>
          <p14:tracePt t="161621" x="4875213" y="3313113"/>
          <p14:tracePt t="161677" x="4884738" y="3313113"/>
          <p14:tracePt t="161699" x="4894263" y="3313113"/>
          <p14:tracePt t="161705" x="4902200" y="3313113"/>
          <p14:tracePt t="161728" x="4911725" y="3313113"/>
          <p14:tracePt t="161860" x="4919663" y="3313113"/>
          <p14:tracePt t="162492" x="4929188" y="3303588"/>
          <p14:tracePt t="162536" x="4938713" y="3303588"/>
          <p14:tracePt t="162558" x="4946650" y="3303588"/>
          <p14:tracePt t="162573" x="4946650" y="3295650"/>
          <p14:tracePt t="162580" x="4956175" y="3295650"/>
          <p14:tracePt t="162601" x="4965700" y="3295650"/>
          <p14:tracePt t="162645" x="4973638" y="3295650"/>
          <p14:tracePt t="162684" x="4983163" y="3295650"/>
          <p14:tracePt t="162726" x="5000625" y="3295650"/>
          <p14:tracePt t="162748" x="5010150" y="3295650"/>
          <p14:tracePt t="162767" x="5018088" y="3295650"/>
          <p14:tracePt t="162788" x="5027613" y="3295650"/>
          <p14:tracePt t="162809" x="5037138" y="3295650"/>
          <p14:tracePt t="162829" x="5054600" y="3295650"/>
          <p14:tracePt t="162851" x="5072063" y="3295650"/>
          <p14:tracePt t="162872" x="5089525" y="3295650"/>
          <p14:tracePt t="162892" x="5108575" y="3295650"/>
          <p14:tracePt t="162894" x="5116513" y="3295650"/>
          <p14:tracePt t="162913" x="5126038" y="3295650"/>
          <p14:tracePt t="162933" x="5143500" y="3295650"/>
          <p14:tracePt t="162954" x="5170488" y="3295650"/>
          <p14:tracePt t="162975" x="5187950" y="3295650"/>
          <p14:tracePt t="162996" x="5205413" y="3295650"/>
          <p14:tracePt t="163017" x="5224463" y="3286125"/>
          <p14:tracePt t="163019" x="5232400" y="3286125"/>
          <p14:tracePt t="163038" x="5241925" y="3286125"/>
          <p14:tracePt t="163059" x="5268913" y="3286125"/>
          <p14:tracePt t="163079" x="5286375" y="3286125"/>
          <p14:tracePt t="163101" x="5313363" y="3286125"/>
          <p14:tracePt t="163123" x="5330825" y="3286125"/>
          <p14:tracePt t="163142" x="5348288" y="3286125"/>
          <p14:tracePt t="163145" x="5357813" y="3286125"/>
          <p14:tracePt t="163163" x="5367338" y="3286125"/>
          <p14:tracePt t="163184" x="5384800" y="3286125"/>
          <p14:tracePt t="163205" x="5402263" y="3286125"/>
          <p14:tracePt t="163225" x="5419725" y="3286125"/>
          <p14:tracePt t="163247" x="5438775" y="3286125"/>
          <p14:tracePt t="163267" x="5446713" y="3286125"/>
          <p14:tracePt t="163288" x="5456238" y="3286125"/>
          <p14:tracePt t="163309" x="5465763" y="3286125"/>
          <p14:tracePt t="163330" x="5483225" y="3286125"/>
          <p14:tracePt t="163351" x="5491163" y="3286125"/>
          <p14:tracePt t="163372" x="5510213" y="3286125"/>
          <p14:tracePt t="163395" x="5518150" y="3286125"/>
          <p14:tracePt t="163418" x="5527675" y="3286125"/>
          <p14:tracePt t="163439" x="5537200" y="3286125"/>
          <p14:tracePt t="163454" x="5545138" y="3286125"/>
          <p14:tracePt t="163475" x="5554663" y="3286125"/>
          <p14:tracePt t="163520" x="5562600" y="3286125"/>
          <p14:tracePt t="163543" x="5572125" y="3286125"/>
          <p14:tracePt t="163557" x="5581650" y="3286125"/>
          <p14:tracePt t="163608" x="5589588" y="3286125"/>
          <p14:tracePt t="163630" x="5599113" y="3286125"/>
          <p14:tracePt t="163652" x="5608638" y="3286125"/>
          <p14:tracePt t="163659" x="5616575" y="3286125"/>
          <p14:tracePt t="163682" x="5626100" y="3286125"/>
          <p14:tracePt t="163733" x="5634038" y="3286125"/>
          <p14:tracePt t="163799" x="5643563" y="3286125"/>
          <p14:tracePt t="163821" x="5653088" y="3286125"/>
          <p14:tracePt t="163843" x="5661025" y="3286125"/>
          <p14:tracePt t="163864" x="5670550" y="3286125"/>
          <p14:tracePt t="163887" x="5680075" y="3286125"/>
          <p14:tracePt t="163960" x="5688013" y="3286125"/>
          <p14:tracePt t="163968" x="5697538" y="3286125"/>
          <p14:tracePt t="163989" x="5705475" y="3286125"/>
          <p14:tracePt t="164012" x="5715000" y="3286125"/>
          <p14:tracePt t="164042" x="5724525" y="3286125"/>
          <p14:tracePt t="164056" x="5732463" y="3286125"/>
          <p14:tracePt t="164078" x="5741988" y="3286125"/>
          <p14:tracePt t="164188" x="5751513" y="3286125"/>
          <p14:tracePt t="164210" x="5759450" y="3286125"/>
          <p14:tracePt t="164217" x="5768975" y="3286125"/>
          <p14:tracePt t="164240" x="5776913" y="3286125"/>
          <p14:tracePt t="164254" x="5786438" y="3286125"/>
          <p14:tracePt t="164277" x="5795963" y="3286125"/>
          <p14:tracePt t="164299" x="5803900" y="3286125"/>
          <p14:tracePt t="164323" x="5813425" y="3286125"/>
          <p14:tracePt t="164335" x="5822950" y="3286125"/>
          <p14:tracePt t="164350" x="5830888" y="3286125"/>
          <p14:tracePt t="164371" x="5848350" y="3286125"/>
          <p14:tracePt t="164393" x="5857875" y="3286125"/>
          <p14:tracePt t="164413" x="5867400" y="3286125"/>
          <p14:tracePt t="164434" x="5875338" y="3286125"/>
          <p14:tracePt t="164455" x="5884863" y="3286125"/>
          <p14:tracePt t="164475" x="5894388" y="3286125"/>
          <p14:tracePt t="164498" x="5902325" y="3286125"/>
          <p14:tracePt t="164520" x="5911850" y="3286125"/>
          <p14:tracePt t="164538" x="5919788" y="3286125"/>
          <p14:tracePt t="164559" x="5929313" y="3286125"/>
          <p14:tracePt t="164580" x="5938838" y="3286125"/>
          <p14:tracePt t="164600" x="5946775" y="3286125"/>
          <p14:tracePt t="164622" x="5965825" y="3286125"/>
          <p14:tracePt t="164644" x="5983288" y="3286125"/>
          <p14:tracePt t="164663" x="6000750" y="3286125"/>
          <p14:tracePt t="164666" x="6010275" y="3286125"/>
          <p14:tracePt t="164684" x="6018213" y="3286125"/>
          <p14:tracePt t="164705" x="6054725" y="3295650"/>
          <p14:tracePt t="164725" x="6081713" y="3295650"/>
          <p14:tracePt t="164747" x="6108700" y="3295650"/>
          <p14:tracePt t="164769" x="6126163" y="3295650"/>
          <p14:tracePt t="164789" x="6143625" y="3295650"/>
          <p14:tracePt t="164790" x="6153150" y="3295650"/>
          <p14:tracePt t="164809" x="6161088" y="3295650"/>
          <p14:tracePt t="164830" x="6188075" y="3295650"/>
          <p14:tracePt t="164850" x="6197600" y="3295650"/>
          <p14:tracePt t="164871" x="6215063" y="3303588"/>
          <p14:tracePt t="164893" x="6224588" y="3303588"/>
          <p14:tracePt t="164914" x="6232525" y="3303588"/>
          <p14:tracePt t="164934" x="6242050" y="3303588"/>
          <p14:tracePt t="164955" x="6251575" y="3303588"/>
          <p14:tracePt t="164976" x="6259513" y="3303588"/>
          <p14:tracePt t="164997" x="6269038" y="3303588"/>
          <p14:tracePt t="165018" x="6296025" y="3303588"/>
          <p14:tracePt t="165042" x="6313488" y="3303588"/>
          <p14:tracePt t="165059" x="6330950" y="3303588"/>
          <p14:tracePt t="165080" x="6348413" y="3303588"/>
          <p14:tracePt t="165100" x="6375400" y="3303588"/>
          <p14:tracePt t="165121" x="6411913" y="3303588"/>
          <p14:tracePt t="165143" x="6446838" y="3313113"/>
          <p14:tracePt t="165165" x="6483350" y="3313113"/>
          <p14:tracePt t="165184" x="6500813" y="3313113"/>
          <p14:tracePt t="165187" x="6510338" y="3313113"/>
          <p14:tracePt t="165205" x="6537325" y="3313113"/>
          <p14:tracePt t="165226" x="6562725" y="3313113"/>
          <p14:tracePt t="165246" x="6581775" y="3313113"/>
          <p14:tracePt t="165268" x="6608763" y="3313113"/>
          <p14:tracePt t="165291" x="6626225" y="3313113"/>
          <p14:tracePt t="165309" x="6634163" y="3313113"/>
          <p14:tracePt t="165330" x="6643688" y="3313113"/>
          <p14:tracePt t="165350" x="6653213" y="3313113"/>
          <p14:tracePt t="165371" x="6661150" y="3313113"/>
          <p14:tracePt t="165437" x="6670675" y="3313113"/>
          <p14:tracePt t="165459" x="6680200" y="3313113"/>
          <p14:tracePt t="165474" x="6688138" y="3313113"/>
          <p14:tracePt t="165526" x="6697663" y="3313113"/>
          <p14:tracePt t="166098" x="6705600" y="3313113"/>
          <p14:tracePt t="166105" x="6715125" y="3313113"/>
          <p14:tracePt t="166121" x="6732588" y="3313113"/>
          <p14:tracePt t="166142" x="6769100" y="3313113"/>
          <p14:tracePt t="166163" x="6786563" y="3313113"/>
          <p14:tracePt t="166165" x="6804025" y="3313113"/>
          <p14:tracePt t="166186" x="6831013" y="3313113"/>
          <p14:tracePt t="166205" x="6848475" y="3313113"/>
          <p14:tracePt t="166246" x="6884988" y="3313113"/>
          <p14:tracePt t="166288" x="6911975" y="3303588"/>
          <p14:tracePt t="166330" x="6946900" y="3295650"/>
          <p14:tracePt t="166333" x="6956425" y="3295650"/>
          <p14:tracePt t="166355" x="6965950" y="3295650"/>
          <p14:tracePt t="166372" x="6973888" y="3295650"/>
          <p14:tracePt t="166473" x="6983413" y="3295650"/>
          <p14:tracePt t="166496" x="6983413" y="3286125"/>
          <p14:tracePt t="166517" x="6983413" y="3276600"/>
          <p14:tracePt t="166539" x="6983413" y="3268663"/>
          <p14:tracePt t="166553" x="6983413" y="3259138"/>
          <p14:tracePt t="166561" x="6983413" y="3251200"/>
          <p14:tracePt t="166580" x="6983413" y="3224213"/>
          <p14:tracePt t="166583" x="6983413" y="3205163"/>
          <p14:tracePt t="166600" x="6983413" y="3179763"/>
          <p14:tracePt t="166621" x="6983413" y="3116263"/>
          <p14:tracePt t="166642" x="6965950" y="3071813"/>
          <p14:tracePt t="166663" x="6956425" y="3000375"/>
          <p14:tracePt t="166685" x="6938963" y="2919413"/>
          <p14:tracePt t="166705" x="6929438" y="2874963"/>
          <p14:tracePt t="166707" x="6929438" y="2857500"/>
          <p14:tracePt t="166726" x="6911975" y="2803525"/>
          <p14:tracePt t="166746" x="6902450" y="2741613"/>
          <p14:tracePt t="166767" x="6902450" y="2670175"/>
          <p14:tracePt t="166788" x="6902450" y="2589213"/>
          <p14:tracePt t="166810" x="6902450" y="2500313"/>
          <p14:tracePt t="166831" x="6902450" y="2411413"/>
          <p14:tracePt t="166833" x="6902450" y="2366963"/>
          <p14:tracePt t="166851" x="6902450" y="2286000"/>
          <p14:tracePt t="166854" x="6902450" y="2251075"/>
          <p14:tracePt t="166871" x="6902450" y="2197100"/>
          <p14:tracePt t="166893" x="6902450" y="2125663"/>
          <p14:tracePt t="166913" x="6911975" y="2062163"/>
          <p14:tracePt t="166935" x="6911975" y="2000250"/>
          <p14:tracePt t="166955" x="6911975" y="1955800"/>
          <p14:tracePt t="166957" x="6911975" y="1946275"/>
          <p14:tracePt t="166975" x="6911975" y="1919288"/>
          <p14:tracePt t="166978" x="6911975" y="1901825"/>
          <p14:tracePt t="166996" x="6911975" y="1893888"/>
          <p14:tracePt t="167017" x="6911975" y="1874838"/>
          <p14:tracePt t="167038" x="6911975" y="1866900"/>
          <p14:tracePt t="167060" x="6911975" y="1857375"/>
          <p14:tracePt t="167080" x="6911975" y="1847850"/>
          <p14:tracePt t="167193" x="6919913" y="1847850"/>
          <p14:tracePt t="167207" x="6919913" y="1857375"/>
          <p14:tracePt t="167215" x="6929438" y="1874838"/>
          <p14:tracePt t="167225" x="6929438" y="1884363"/>
          <p14:tracePt t="167247" x="6946900" y="1938338"/>
          <p14:tracePt t="167267" x="6956425" y="1973263"/>
          <p14:tracePt t="167288" x="6965950" y="2017713"/>
          <p14:tracePt t="167309" x="6983413" y="2062163"/>
          <p14:tracePt t="167332" x="6991350" y="2179638"/>
          <p14:tracePt t="167350" x="7000875" y="2241550"/>
          <p14:tracePt t="167354" x="7000875" y="2268538"/>
          <p14:tracePt t="167372" x="7010400" y="2312988"/>
          <p14:tracePt t="167377" x="7010400" y="2339975"/>
          <p14:tracePt t="167392" x="7010400" y="2374900"/>
          <p14:tracePt t="167413" x="7018338" y="2419350"/>
          <p14:tracePt t="167435" x="7018338" y="2455863"/>
          <p14:tracePt t="167457" x="7018338" y="2490788"/>
          <p14:tracePt t="167476" x="7018338" y="2517775"/>
          <p14:tracePt t="167479" x="7018338" y="2536825"/>
          <p14:tracePt t="167497" x="7018338" y="2571750"/>
          <p14:tracePt t="167517" x="7018338" y="2643188"/>
          <p14:tracePt t="167538" x="7018338" y="2714625"/>
          <p14:tracePt t="167560" x="7018338" y="2768600"/>
          <p14:tracePt t="167581" x="7018338" y="2813050"/>
          <p14:tracePt t="167600" x="7018338" y="2830513"/>
          <p14:tracePt t="167604" x="7018338" y="2847975"/>
          <p14:tracePt t="167622" x="7018338" y="2867025"/>
          <p14:tracePt t="167642" x="7010400" y="2901950"/>
          <p14:tracePt t="167663" x="7010400" y="2938463"/>
          <p14:tracePt t="167684" x="7010400" y="2990850"/>
          <p14:tracePt t="167706" x="7010400" y="3036888"/>
          <p14:tracePt t="167726" x="7010400" y="3071813"/>
          <p14:tracePt t="167729" x="7010400" y="3089275"/>
          <p14:tracePt t="167747" x="7010400" y="3116263"/>
          <p14:tracePt t="167767" x="7010400" y="3170238"/>
          <p14:tracePt t="167788" x="7010400" y="3197225"/>
          <p14:tracePt t="167809" x="7010400" y="3214688"/>
          <p14:tracePt t="167832" x="7010400" y="3241675"/>
          <p14:tracePt t="167850" x="7010400" y="3251200"/>
          <p14:tracePt t="167871" x="7010400" y="3259138"/>
          <p14:tracePt t="167892" x="7010400" y="3276600"/>
          <p14:tracePt t="167913" x="7010400" y="3286125"/>
          <p14:tracePt t="167934" x="7010400" y="3303588"/>
          <p14:tracePt t="167955" x="7010400" y="3313113"/>
          <p14:tracePt t="167978" x="7010400" y="3322638"/>
          <p14:tracePt t="168000" x="7010400" y="3330575"/>
          <p14:tracePt t="168017" x="7010400" y="3340100"/>
          <p14:tracePt t="168067" x="7010400" y="3348038"/>
          <p14:tracePt t="168412" x="7000875" y="3348038"/>
          <p14:tracePt t="168426" x="6983413" y="3348038"/>
          <p14:tracePt t="168441" x="6973888" y="3348038"/>
          <p14:tracePt t="168455" x="6965950" y="3348038"/>
          <p14:tracePt t="168476" x="6956425" y="3348038"/>
          <p14:tracePt t="168496" x="6919913" y="3348038"/>
          <p14:tracePt t="168499" x="6911975" y="3348038"/>
          <p14:tracePt t="168538" x="6848475" y="3348038"/>
          <p14:tracePt t="168580" x="6831013" y="3348038"/>
          <p14:tracePt t="168621" x="6823075" y="3348038"/>
          <p14:tracePt t="168642" x="6813550" y="3348038"/>
          <p14:tracePt t="169006" x="6823075" y="3348038"/>
          <p14:tracePt t="169014" x="6831013" y="3348038"/>
          <p14:tracePt t="169028" x="6840538" y="3348038"/>
          <p14:tracePt t="169045" x="6848475" y="3348038"/>
          <p14:tracePt t="169059" x="6858000" y="3348038"/>
          <p14:tracePt t="169079" x="6867525" y="3348038"/>
          <p14:tracePt t="169121" x="6884988" y="3348038"/>
          <p14:tracePt t="169200" x="6894513" y="3348038"/>
          <p14:tracePt t="169220" x="6902450" y="3348038"/>
          <p14:tracePt t="169235" x="6911975" y="3340100"/>
          <p14:tracePt t="169249" x="6919913" y="3340100"/>
          <p14:tracePt t="169270" x="6929438" y="3340100"/>
          <p14:tracePt t="169315" x="6938963" y="3340100"/>
          <p14:tracePt t="169338" x="6946900" y="3340100"/>
          <p14:tracePt t="169344" x="6956425" y="3340100"/>
          <p14:tracePt t="169396" x="6965950" y="3340100"/>
          <p14:tracePt t="169418" x="6973888" y="3340100"/>
          <p14:tracePt t="169448" x="6983413" y="3340100"/>
          <p14:tracePt t="176375" x="6919913" y="3340100"/>
          <p14:tracePt t="176381" x="6796088" y="3348038"/>
          <p14:tracePt t="176392" x="6688138" y="3375025"/>
          <p14:tracePt t="176413" x="6367463" y="3411538"/>
          <p14:tracePt t="176434" x="6089650" y="3429000"/>
          <p14:tracePt t="176455" x="5919788" y="3429000"/>
          <p14:tracePt t="176476" x="5803900" y="3429000"/>
          <p14:tracePt t="176517" x="5626100" y="3429000"/>
          <p14:tracePt t="176559" x="5491163" y="3419475"/>
          <p14:tracePt t="176601" x="5375275" y="3384550"/>
          <p14:tracePt t="176624" x="5313363" y="3367088"/>
          <p14:tracePt t="176642" x="5268913" y="3348038"/>
          <p14:tracePt t="176663" x="5224463" y="3322638"/>
          <p14:tracePt t="176684" x="5170488" y="3295650"/>
          <p14:tracePt t="176705" x="5133975" y="3268663"/>
          <p14:tracePt t="176726" x="5089525" y="3241675"/>
          <p14:tracePt t="176748" x="5054600" y="3214688"/>
          <p14:tracePt t="176767" x="5027613" y="3197225"/>
          <p14:tracePt t="176771" x="5018088" y="3179763"/>
          <p14:tracePt t="176788" x="4991100" y="3170238"/>
          <p14:tracePt t="176809" x="4973638" y="3133725"/>
          <p14:tracePt t="176830" x="4946650" y="3116263"/>
          <p14:tracePt t="176851" x="4911725" y="3081338"/>
          <p14:tracePt t="176873" x="4884738" y="3054350"/>
          <p14:tracePt t="176892" x="4857750" y="3027363"/>
          <p14:tracePt t="176895" x="4840288" y="3009900"/>
          <p14:tracePt t="176913" x="4813300" y="2982913"/>
          <p14:tracePt t="176934" x="4786313" y="2938463"/>
          <p14:tracePt t="176954" x="4759325" y="2884488"/>
          <p14:tracePt t="176977" x="4732338" y="2840038"/>
          <p14:tracePt t="176998" x="4705350" y="2803525"/>
          <p14:tracePt t="177017" x="4697413" y="2786063"/>
          <p14:tracePt t="177020" x="4697413" y="2768600"/>
          <p14:tracePt t="177038" x="4687888" y="2759075"/>
          <p14:tracePt t="177059" x="4679950" y="2741613"/>
          <p14:tracePt t="177079" x="4679950" y="2714625"/>
          <p14:tracePt t="177101" x="4679950" y="2697163"/>
          <p14:tracePt t="177123" x="4679950" y="2679700"/>
          <p14:tracePt t="177142" x="4679950" y="2660650"/>
          <p14:tracePt t="177163" x="4679950" y="2633663"/>
          <p14:tracePt t="177184" x="4679950" y="2598738"/>
          <p14:tracePt t="177205" x="4679950" y="2562225"/>
          <p14:tracePt t="177227" x="4679950" y="2527300"/>
          <p14:tracePt t="177248" x="4679950" y="2517775"/>
          <p14:tracePt t="177267" x="4679950" y="2509838"/>
          <p14:tracePt t="177288" x="4679950" y="2500313"/>
          <p14:tracePt t="186093" x="4660900" y="2500313"/>
          <p14:tracePt t="186101" x="4652963" y="2500313"/>
          <p14:tracePt t="186108" x="4643438" y="2500313"/>
          <p14:tracePt t="186123" x="4616450" y="2490788"/>
          <p14:tracePt t="186144" x="4581525" y="2482850"/>
          <p14:tracePt t="186163" x="4554538" y="2465388"/>
          <p14:tracePt t="186167" x="4545013" y="2455863"/>
          <p14:tracePt t="186184" x="4518025" y="2438400"/>
          <p14:tracePt t="186225" x="4456113" y="2347913"/>
          <p14:tracePt t="186269" x="4429125" y="2276475"/>
          <p14:tracePt t="186309" x="4429125" y="2241550"/>
          <p14:tracePt t="186329" x="4429125" y="2224088"/>
          <p14:tracePt t="186352" x="4429125" y="2214563"/>
          <p14:tracePt t="186373" x="4429125" y="2205038"/>
          <p14:tracePt t="186394" x="4429125" y="2197100"/>
          <p14:tracePt t="186414" x="4429125" y="2187575"/>
          <p14:tracePt t="186434" x="4429125" y="2179638"/>
          <p14:tracePt t="186455" x="4419600" y="2170113"/>
          <p14:tracePt t="186475" x="4419600" y="2160588"/>
          <p14:tracePt t="186497" x="4411663" y="2143125"/>
          <p14:tracePt t="186520" x="4394200" y="2125663"/>
          <p14:tracePt t="186538" x="4394200" y="2108200"/>
          <p14:tracePt t="186542" x="4384675" y="2098675"/>
          <p14:tracePt t="186559" x="4384675" y="2089150"/>
          <p14:tracePt t="186580" x="4367213" y="2071688"/>
          <p14:tracePt t="186601" x="4340225" y="2036763"/>
          <p14:tracePt t="186622" x="4268788" y="1965325"/>
          <p14:tracePt t="186645" x="4071938" y="1857375"/>
          <p14:tracePt t="186663" x="3759200" y="1751013"/>
          <p14:tracePt t="186667" x="3571875" y="1714500"/>
          <p14:tracePt t="186684" x="2946400" y="1670050"/>
          <p14:tracePt t="186705" x="1990725" y="1803400"/>
          <p14:tracePt t="186725" x="1374775" y="1928813"/>
          <p14:tracePt t="186747" x="982663" y="2000250"/>
          <p14:tracePt t="186769" x="795338" y="2000250"/>
          <p14:tracePt t="187034" x="768350" y="2017713"/>
          <p14:tracePt t="187040" x="731838" y="2036763"/>
          <p14:tracePt t="187059" x="652463" y="2089150"/>
          <p14:tracePt t="187080" x="581025" y="2125663"/>
          <p14:tracePt t="187101" x="561975" y="2143125"/>
          <p14:tracePt t="187121" x="544513" y="2143125"/>
          <p14:tracePt t="187143" x="536575" y="2143125"/>
          <p14:tracePt t="187163" x="527050" y="2143125"/>
          <p14:tracePt t="187197" x="527050" y="2133600"/>
          <p14:tracePt t="187205" x="527050" y="2125663"/>
          <p14:tracePt t="187226" x="561975" y="2089150"/>
          <p14:tracePt t="187246" x="608013" y="2054225"/>
          <p14:tracePt t="187267" x="633413" y="2036763"/>
          <p14:tracePt t="187290" x="660400" y="2017713"/>
          <p14:tracePt t="187309" x="660400" y="2009775"/>
          <p14:tracePt t="187330" x="669925" y="2000250"/>
          <p14:tracePt t="187351" x="687388" y="2000250"/>
          <p14:tracePt t="187952" x="687388" y="2009775"/>
          <p14:tracePt t="188209" x="687388" y="2017713"/>
          <p14:tracePt t="188231" x="687388" y="2027238"/>
          <p14:tracePt t="188277" x="687388" y="2036763"/>
          <p14:tracePt t="188283" x="687388" y="2044700"/>
          <p14:tracePt t="188327" x="687388" y="2054225"/>
          <p14:tracePt t="188349" x="687388" y="2062163"/>
          <p14:tracePt t="188356" x="687388" y="2071688"/>
          <p14:tracePt t="188393" x="687388" y="2089150"/>
          <p14:tracePt t="188416" x="687388" y="2098675"/>
          <p14:tracePt t="188434" x="687388" y="2116138"/>
          <p14:tracePt t="188455" x="687388" y="2125663"/>
          <p14:tracePt t="188475" x="687388" y="2143125"/>
          <p14:tracePt t="188496" x="687388" y="2152650"/>
          <p14:tracePt t="188517" x="687388" y="2179638"/>
          <p14:tracePt t="188540" x="687388" y="2197100"/>
          <p14:tracePt t="188561" x="696913" y="2224088"/>
          <p14:tracePt t="188580" x="696913" y="2241550"/>
          <p14:tracePt t="188600" x="696913" y="2259013"/>
          <p14:tracePt t="188621" x="696913" y="2286000"/>
          <p14:tracePt t="188643" x="696913" y="2295525"/>
          <p14:tracePt t="188665" x="696913" y="2312988"/>
          <p14:tracePt t="188684" x="696913" y="2322513"/>
          <p14:tracePt t="188705" x="696913" y="2339975"/>
          <p14:tracePt t="188726" x="696913" y="2347913"/>
          <p14:tracePt t="188747" x="696913" y="2357438"/>
          <p14:tracePt t="188767" x="696913" y="2374900"/>
          <p14:tracePt t="188790" x="696913" y="2393950"/>
          <p14:tracePt t="188812" x="696913" y="2411413"/>
          <p14:tracePt t="188830" x="696913" y="2428875"/>
          <p14:tracePt t="188834" x="696913" y="2438400"/>
          <p14:tracePt t="188850" x="696913" y="2446338"/>
          <p14:tracePt t="188871" x="696913" y="2473325"/>
          <p14:tracePt t="188892" x="704850" y="2490788"/>
          <p14:tracePt t="188915" x="704850" y="2536825"/>
          <p14:tracePt t="188936" x="704850" y="2571750"/>
          <p14:tracePt t="188955" x="704850" y="2598738"/>
          <p14:tracePt t="188976" x="704850" y="2633663"/>
          <p14:tracePt t="188997" x="704850" y="2652713"/>
          <p14:tracePt t="189018" x="704850" y="2679700"/>
          <p14:tracePt t="189039" x="704850" y="2705100"/>
          <p14:tracePt t="189059" x="704850" y="2714625"/>
          <p14:tracePt t="189080" x="704850" y="2741613"/>
          <p14:tracePt t="189101" x="704850" y="2768600"/>
          <p14:tracePt t="189122" x="704850" y="2813050"/>
          <p14:tracePt t="189143" x="714375" y="2867025"/>
          <p14:tracePt t="189164" x="714375" y="2911475"/>
          <p14:tracePt t="189184" x="714375" y="2938463"/>
          <p14:tracePt t="189187" x="714375" y="2946400"/>
          <p14:tracePt t="189205" x="714375" y="2965450"/>
          <p14:tracePt t="189226" x="714375" y="2982913"/>
          <p14:tracePt t="189246" x="714375" y="3017838"/>
          <p14:tracePt t="189267" x="714375" y="3036888"/>
          <p14:tracePt t="189289" x="714375" y="3054350"/>
          <p14:tracePt t="189312" x="714375" y="3081338"/>
          <p14:tracePt t="189330" x="714375" y="3089275"/>
          <p14:tracePt t="189351" x="714375" y="3133725"/>
          <p14:tracePt t="189372" x="723900" y="3187700"/>
          <p14:tracePt t="189377" x="731838" y="3214688"/>
          <p14:tracePt t="189392" x="731838" y="3259138"/>
          <p14:tracePt t="189414" x="741363" y="3303588"/>
          <p14:tracePt t="189436" x="741363" y="3348038"/>
          <p14:tracePt t="189455" x="741363" y="3384550"/>
          <p14:tracePt t="189458" x="741363" y="3394075"/>
          <p14:tracePt t="189476" x="750888" y="3419475"/>
          <p14:tracePt t="189496" x="750888" y="3446463"/>
          <p14:tracePt t="189517" x="750888" y="3473450"/>
          <p14:tracePt t="189539" x="750888" y="3509963"/>
          <p14:tracePt t="189561" x="758825" y="3544888"/>
          <p14:tracePt t="189580" x="758825" y="3571875"/>
          <p14:tracePt t="189583" x="758825" y="3581400"/>
          <p14:tracePt t="189601" x="768350" y="3608388"/>
          <p14:tracePt t="189622" x="768350" y="3633788"/>
          <p14:tracePt t="189642" x="768350" y="3652838"/>
          <p14:tracePt t="189966" x="768350" y="3660775"/>
          <p14:tracePt t="189972" x="768350" y="3687763"/>
          <p14:tracePt t="189980" x="768350" y="3697288"/>
          <p14:tracePt t="189996" x="768350" y="3741738"/>
          <p14:tracePt t="190017" x="768350" y="3795713"/>
          <p14:tracePt t="190038" x="768350" y="3840163"/>
          <p14:tracePt t="190060" x="768350" y="3875088"/>
          <p14:tracePt t="190080" x="768350" y="3894138"/>
          <p14:tracePt t="190084" x="768350" y="3902075"/>
          <p14:tracePt t="190100" x="768350" y="3919538"/>
          <p14:tracePt t="190121" x="768350" y="3938588"/>
          <p14:tracePt t="190142" x="768350" y="3965575"/>
          <p14:tracePt t="190163" x="768350" y="3983038"/>
          <p14:tracePt t="190186" x="768350" y="4000500"/>
          <p14:tracePt t="190205" x="768350" y="4017963"/>
          <p14:tracePt t="190207" x="768350" y="4027488"/>
          <p14:tracePt t="190226" x="768350" y="4054475"/>
          <p14:tracePt t="190246" x="768350" y="4108450"/>
          <p14:tracePt t="190267" x="768350" y="4152900"/>
          <p14:tracePt t="190288" x="768350" y="4187825"/>
          <p14:tracePt t="190311" x="768350" y="4214813"/>
          <p14:tracePt t="190330" x="768350" y="4232275"/>
          <p14:tracePt t="190350" x="768350" y="4251325"/>
          <p14:tracePt t="190371" x="768350" y="4276725"/>
          <p14:tracePt t="190392" x="768350" y="4286250"/>
          <p14:tracePt t="190415" x="768350" y="4295775"/>
          <p14:tracePt t="190436" x="768350" y="4303713"/>
          <p14:tracePt t="190458" x="768350" y="4313238"/>
          <p14:tracePt t="190480" x="768350" y="4322763"/>
          <p14:tracePt t="190501" x="768350" y="4330700"/>
          <p14:tracePt t="190524" x="768350" y="4340225"/>
          <p14:tracePt t="190538" x="768350" y="4348163"/>
          <p14:tracePt t="190560" x="768350" y="4357688"/>
          <p14:tracePt t="190581" x="768350" y="4367213"/>
          <p14:tracePt t="190600" x="768350" y="4384675"/>
          <p14:tracePt t="190621" x="768350" y="4411663"/>
          <p14:tracePt t="190643" x="768350" y="4429125"/>
          <p14:tracePt t="190663" x="768350" y="4446588"/>
          <p14:tracePt t="190685" x="768350" y="4473575"/>
          <p14:tracePt t="190705" x="768350" y="4483100"/>
          <p14:tracePt t="190726" x="768350" y="4518025"/>
          <p14:tracePt t="190747" x="768350" y="4537075"/>
          <p14:tracePt t="190768" x="768350" y="4554538"/>
          <p14:tracePt t="190788" x="768350" y="4581525"/>
          <p14:tracePt t="190810" x="768350" y="4589463"/>
          <p14:tracePt t="190833" x="768350" y="4608513"/>
          <p14:tracePt t="190854" x="768350" y="4616450"/>
          <p14:tracePt t="190876" x="768350" y="4625975"/>
          <p14:tracePt t="190898" x="768350" y="4633913"/>
          <p14:tracePt t="190964" x="768350" y="4643438"/>
          <p14:tracePt t="190987" x="768350" y="4652963"/>
          <p14:tracePt t="191237" x="768350" y="4660900"/>
          <p14:tracePt t="191296" x="768350" y="4670425"/>
          <p14:tracePt t="191566" x="768350" y="4679950"/>
          <p14:tracePt t="191590" x="768350" y="4687888"/>
          <p14:tracePt t="191611" x="768350" y="4697413"/>
          <p14:tracePt t="191692" x="768350" y="4705350"/>
          <p14:tracePt t="191714" x="768350" y="4714875"/>
          <p14:tracePt t="191721" x="768350" y="4724400"/>
          <p14:tracePt t="191745" x="768350" y="4732338"/>
          <p14:tracePt t="191788" x="768350" y="4741863"/>
          <p14:tracePt t="191810" x="768350" y="4751388"/>
          <p14:tracePt t="191852" x="768350" y="4768850"/>
          <p14:tracePt t="191871" x="768350" y="4776788"/>
          <p14:tracePt t="191892" x="768350" y="4786313"/>
          <p14:tracePt t="191913" x="768350" y="4795838"/>
          <p14:tracePt t="191934" x="776288" y="4803775"/>
          <p14:tracePt t="191955" x="776288" y="4813300"/>
          <p14:tracePt t="191977" x="776288" y="4822825"/>
          <p14:tracePt t="191996" x="776288" y="4830763"/>
          <p14:tracePt t="192022" x="776288" y="4840288"/>
          <p14:tracePt t="192038" x="785813" y="4840288"/>
          <p14:tracePt t="192059" x="785813" y="4848225"/>
          <p14:tracePt t="192080" x="785813" y="4867275"/>
          <p14:tracePt t="192155" x="785813" y="4875213"/>
          <p14:tracePt t="192169" x="795338" y="4875213"/>
          <p14:tracePt t="192184" x="795338" y="4884738"/>
          <p14:tracePt t="192235" x="795338" y="4894263"/>
          <p14:tracePt t="192250" x="795338" y="4902200"/>
          <p14:tracePt t="192272" x="803275" y="4911725"/>
          <p14:tracePt t="192294" x="803275" y="4919663"/>
          <p14:tracePt t="192324" x="803275" y="4929188"/>
          <p14:tracePt t="192346" x="803275" y="4938713"/>
          <p14:tracePt t="192371" x="803275" y="4946650"/>
          <p14:tracePt t="192390" x="803275" y="4956175"/>
          <p14:tracePt t="192413" x="803275" y="4965700"/>
          <p14:tracePt t="192427" x="803275" y="4973638"/>
          <p14:tracePt t="192515" x="803275" y="4983163"/>
          <p14:tracePt t="192537" x="803275" y="4991100"/>
          <p14:tracePt t="192559" x="803275" y="5000625"/>
          <p14:tracePt t="192581" x="803275" y="5010150"/>
          <p14:tracePt t="192589" x="803275" y="5018088"/>
          <p14:tracePt t="192610" x="803275" y="5027613"/>
          <p14:tracePt t="192632" x="803275" y="5037138"/>
          <p14:tracePt t="192646" x="803275" y="5045075"/>
          <p14:tracePt t="192663" x="803275" y="5054600"/>
          <p14:tracePt t="192706" x="803275" y="5062538"/>
          <p14:tracePt t="192728" x="803275" y="5072063"/>
          <p14:tracePt t="192735" x="812800" y="5072063"/>
          <p14:tracePt t="192750" x="812800" y="5081588"/>
          <p14:tracePt t="192767" x="812800" y="5089525"/>
          <p14:tracePt t="192788" x="812800" y="5099050"/>
          <p14:tracePt t="192824" x="812800" y="5108575"/>
          <p14:tracePt t="192847" x="812800" y="5116513"/>
          <p14:tracePt t="192867" x="812800" y="5126038"/>
          <p14:tracePt t="193220" x="812800" y="5133975"/>
          <p14:tracePt t="193227" x="812800" y="5143500"/>
          <p14:tracePt t="193235" x="812800" y="5153025"/>
          <p14:tracePt t="193247" x="812800" y="5170488"/>
          <p14:tracePt t="193267" x="812800" y="5197475"/>
          <p14:tracePt t="193288" x="812800" y="5232400"/>
          <p14:tracePt t="193309" x="812800" y="5268913"/>
          <p14:tracePt t="193352" x="812800" y="5313363"/>
          <p14:tracePt t="193392" x="812800" y="5330825"/>
          <p14:tracePt t="193434" x="812800" y="5348288"/>
          <p14:tracePt t="193456" x="812800" y="5357813"/>
          <p14:tracePt t="193477" x="822325" y="5367338"/>
          <p14:tracePt t="193496" x="822325" y="5375275"/>
          <p14:tracePt t="193517" x="822325" y="5384800"/>
          <p14:tracePt t="193538" x="822325" y="5394325"/>
          <p14:tracePt t="193646" x="822325" y="5402263"/>
          <p14:tracePt t="193669" x="822325" y="5411788"/>
          <p14:tracePt t="193998" x="822325" y="5402263"/>
          <p14:tracePt t="194015" x="822325" y="5394325"/>
          <p14:tracePt t="194036" x="822325" y="5384800"/>
          <p14:tracePt t="194050" x="812800" y="5384800"/>
          <p14:tracePt t="194059" x="812800" y="5375275"/>
          <p14:tracePt t="194080" x="803275" y="5357813"/>
          <p14:tracePt t="194101" x="795338" y="5330825"/>
          <p14:tracePt t="194142" x="795338" y="5313363"/>
          <p14:tracePt t="194184" x="795338" y="5295900"/>
          <p14:tracePt t="194249" x="795338" y="5286375"/>
          <p14:tracePt t="194270" x="795338" y="5276850"/>
          <p14:tracePt t="194285" x="785813" y="5276850"/>
          <p14:tracePt t="194293" x="785813" y="5268913"/>
          <p14:tracePt t="194309" x="785813" y="5259388"/>
          <p14:tracePt t="194330" x="785813" y="5251450"/>
          <p14:tracePt t="194351" x="785813" y="5241925"/>
          <p14:tracePt t="194374" x="785813" y="5232400"/>
          <p14:tracePt t="194403" x="785813" y="5224463"/>
          <p14:tracePt t="195035" x="803275" y="5224463"/>
          <p14:tracePt t="195064" x="812800" y="5224463"/>
          <p14:tracePt t="195086" x="822325" y="5224463"/>
          <p14:tracePt t="195101" x="830263" y="5224463"/>
          <p14:tracePt t="195116" x="839788" y="5224463"/>
          <p14:tracePt t="195138" x="847725" y="5224463"/>
          <p14:tracePt t="195153" x="857250" y="5224463"/>
          <p14:tracePt t="195184" x="884238" y="5224463"/>
          <p14:tracePt t="195225" x="919163" y="5224463"/>
          <p14:tracePt t="195269" x="938213" y="5224463"/>
          <p14:tracePt t="195288" x="946150" y="5224463"/>
          <p14:tracePt t="195309" x="955675" y="5224463"/>
          <p14:tracePt t="195329" x="965200" y="5224463"/>
          <p14:tracePt t="195350" x="973138" y="5224463"/>
          <p14:tracePt t="195447" x="982663" y="5224463"/>
          <p14:tracePt t="195469" x="990600" y="5224463"/>
          <p14:tracePt t="195490" x="1000125" y="5224463"/>
          <p14:tracePt t="195497" x="1009650" y="5214938"/>
          <p14:tracePt t="195512" x="1017588" y="5214938"/>
          <p14:tracePt t="195537" x="1027113" y="5214938"/>
          <p14:tracePt t="195556" x="1036638" y="5214938"/>
          <p14:tracePt t="195586" x="1044575" y="5214938"/>
          <p14:tracePt t="195607" x="1054100" y="5214938"/>
          <p14:tracePt t="195630" x="1062038" y="5214938"/>
          <p14:tracePt t="195652" x="1071563" y="5214938"/>
          <p14:tracePt t="195668" x="1081088" y="5214938"/>
          <p14:tracePt t="195674" x="1081088" y="5205413"/>
          <p14:tracePt t="195684" x="1089025" y="5205413"/>
          <p14:tracePt t="195705" x="1098550" y="5205413"/>
          <p14:tracePt t="195726" x="1108075" y="5205413"/>
          <p14:tracePt t="195747" x="1116013" y="5205413"/>
          <p14:tracePt t="195777" x="1116013" y="5197475"/>
          <p14:tracePt t="195788" x="1125538" y="5197475"/>
          <p14:tracePt t="195809" x="1133475" y="5197475"/>
          <p14:tracePt t="195830" x="1143000" y="5187950"/>
          <p14:tracePt t="195851" x="1152525" y="5187950"/>
          <p14:tracePt t="195880" x="1160463" y="5187950"/>
          <p14:tracePt t="195902" x="1169988" y="5187950"/>
          <p14:tracePt t="195917" x="1179513" y="5187950"/>
          <p14:tracePt t="195934" x="1196975" y="5187950"/>
          <p14:tracePt t="195955" x="1214438" y="5187950"/>
          <p14:tracePt t="195975" x="1223963" y="5187950"/>
          <p14:tracePt t="195997" x="1231900" y="5187950"/>
          <p14:tracePt t="196018" x="1241425" y="5187950"/>
          <p14:tracePt t="196038" x="1250950" y="5187950"/>
          <p14:tracePt t="196059" x="1258888" y="5187950"/>
          <p14:tracePt t="196080" x="1268413" y="5187950"/>
          <p14:tracePt t="196101" x="1285875" y="5187950"/>
          <p14:tracePt t="196122" x="1295400" y="5187950"/>
          <p14:tracePt t="196144" x="1322388" y="5187950"/>
          <p14:tracePt t="196167" x="1330325" y="5187950"/>
          <p14:tracePt t="196188" x="1339850" y="5187950"/>
          <p14:tracePt t="196205" x="1347788" y="5187950"/>
          <p14:tracePt t="196225" x="1357313" y="5187950"/>
          <p14:tracePt t="196248" x="1366838" y="5187950"/>
          <p14:tracePt t="196269" x="1374775" y="5187950"/>
          <p14:tracePt t="196291" x="1384300" y="5187950"/>
          <p14:tracePt t="196309" x="1393825" y="5187950"/>
          <p14:tracePt t="196330" x="1401763" y="5187950"/>
          <p14:tracePt t="196350" x="1411288" y="5187950"/>
          <p14:tracePt t="196372" x="1419225" y="5187950"/>
          <p14:tracePt t="196393" x="1428750" y="5187950"/>
          <p14:tracePt t="196423" x="1438275" y="5187950"/>
          <p14:tracePt t="196445" x="1446213" y="5187950"/>
          <p14:tracePt t="196467" x="1455738" y="5187950"/>
          <p14:tracePt t="196475" x="1465263" y="5187950"/>
          <p14:tracePt t="196497" x="1473200" y="5187950"/>
          <p14:tracePt t="196517" x="1482725" y="5187950"/>
          <p14:tracePt t="196540" x="1500188" y="5187950"/>
          <p14:tracePt t="196559" x="1517650" y="5187950"/>
          <p14:tracePt t="196580" x="1527175" y="5187950"/>
          <p14:tracePt t="196601" x="1536700" y="5187950"/>
          <p14:tracePt t="196621" x="1554163" y="5187950"/>
          <p14:tracePt t="196652" x="1562100" y="5187950"/>
          <p14:tracePt t="196672" x="1571625" y="5187950"/>
          <p14:tracePt t="196684" x="1581150" y="5180013"/>
          <p14:tracePt t="196705" x="1598613" y="5180013"/>
          <p14:tracePt t="196725" x="1616075" y="5180013"/>
          <p14:tracePt t="196746" x="1633538" y="5180013"/>
          <p14:tracePt t="196769" x="1652588" y="5180013"/>
          <p14:tracePt t="196790" x="1660525" y="5180013"/>
          <p14:tracePt t="196809" x="1670050" y="5180013"/>
          <p14:tracePt t="196830" x="1687513" y="5180013"/>
          <p14:tracePt t="196850" x="1714500" y="5180013"/>
          <p14:tracePt t="196871" x="1731963" y="5180013"/>
          <p14:tracePt t="196892" x="1751013" y="5180013"/>
          <p14:tracePt t="196915" x="1776413" y="5180013"/>
          <p14:tracePt t="196934" x="1795463" y="5180013"/>
          <p14:tracePt t="196955" x="1822450" y="5170488"/>
          <p14:tracePt t="196976" x="1857375" y="5170488"/>
          <p14:tracePt t="196997" x="1884363" y="5160963"/>
          <p14:tracePt t="197018" x="1893888" y="5160963"/>
          <p14:tracePt t="197040" x="1911350" y="5160963"/>
          <p14:tracePt t="197062" x="1919288" y="5160963"/>
          <p14:tracePt t="197496" x="1928813" y="5160963"/>
          <p14:tracePt t="197503" x="1938338" y="5160963"/>
          <p14:tracePt t="197517" x="1965325" y="5160963"/>
          <p14:tracePt t="197540" x="1990725" y="5160963"/>
          <p14:tracePt t="197559" x="2017713" y="5160963"/>
          <p14:tracePt t="197563" x="2027238" y="5160963"/>
          <p14:tracePt t="197580" x="2054225" y="5160963"/>
          <p14:tracePt t="197583" x="2062163" y="5160963"/>
          <p14:tracePt t="197601" x="2071688" y="5160963"/>
          <p14:tracePt t="197642" x="2116138" y="5160963"/>
          <p14:tracePt t="197686" x="2143125" y="5160963"/>
          <p14:tracePt t="197725" x="2160588" y="5160963"/>
          <p14:tracePt t="197746" x="2179638" y="5160963"/>
          <p14:tracePt t="197769" x="2187575" y="5160963"/>
          <p14:tracePt t="197789" x="2197100" y="5160963"/>
          <p14:tracePt t="197810" x="2205038" y="5160963"/>
          <p14:tracePt t="197830" x="2214563" y="5160963"/>
          <p14:tracePt t="197874" x="2224088" y="5160963"/>
          <p14:tracePt t="197878" x="2232025" y="5160963"/>
          <p14:tracePt t="197901" x="2241550" y="5160963"/>
          <p14:tracePt t="197922" x="2251075" y="5160963"/>
          <p14:tracePt t="197944" x="2259013" y="5160963"/>
          <p14:tracePt t="197980" x="2268538" y="5160963"/>
          <p14:tracePt t="197997" x="2276475" y="5160963"/>
          <p14:tracePt t="198011" x="2286000" y="5160963"/>
          <p14:tracePt t="198026" x="2303463" y="5153025"/>
          <p14:tracePt t="198040" x="2312988" y="5153025"/>
          <p14:tracePt t="198061" x="2330450" y="5153025"/>
          <p14:tracePt t="198080" x="2339975" y="5153025"/>
          <p14:tracePt t="198100" x="2347913" y="5153025"/>
          <p14:tracePt t="198165" x="2357438" y="5153025"/>
          <p14:tracePt t="198171" x="2366963" y="5153025"/>
          <p14:tracePt t="198187" x="2374900" y="5153025"/>
          <p14:tracePt t="198205" x="2384425" y="5153025"/>
          <p14:tracePt t="198225" x="2401888" y="5153025"/>
          <p14:tracePt t="198246" x="2411413" y="5153025"/>
          <p14:tracePt t="198267" x="2428875" y="5153025"/>
          <p14:tracePt t="198341" x="2438400" y="5153025"/>
          <p14:tracePt t="198363" x="2446338" y="5153025"/>
          <p14:tracePt t="198385" x="2455863" y="5143500"/>
          <p14:tracePt t="198392" x="2465388" y="5143500"/>
          <p14:tracePt t="198407" x="2473325" y="5143500"/>
          <p14:tracePt t="198429" x="2482850" y="5143500"/>
          <p14:tracePt t="198451" x="2490788" y="5143500"/>
          <p14:tracePt t="198473" x="2500313" y="5143500"/>
          <p14:tracePt t="198497" x="2509838" y="5143500"/>
          <p14:tracePt t="198517" x="2517775" y="5143500"/>
          <p14:tracePt t="198531" x="2527300" y="5143500"/>
          <p14:tracePt t="198539" x="2536825" y="5143500"/>
          <p14:tracePt t="198561" x="2554288" y="5143500"/>
          <p14:tracePt t="198580" x="2562225" y="5143500"/>
          <p14:tracePt t="198601" x="2571750" y="5143500"/>
          <p14:tracePt t="198622" x="2589213" y="5143500"/>
          <p14:tracePt t="198643" x="2598738" y="5143500"/>
          <p14:tracePt t="198663" x="2616200" y="5143500"/>
          <p14:tracePt t="198687" x="2643188" y="5143500"/>
          <p14:tracePt t="198705" x="2652713" y="5143500"/>
          <p14:tracePt t="198726" x="2670175" y="5133975"/>
          <p14:tracePt t="198747" x="2697163" y="5133975"/>
          <p14:tracePt t="198767" x="2714625" y="5133975"/>
          <p14:tracePt t="198788" x="2732088" y="5133975"/>
          <p14:tracePt t="198810" x="2759075" y="5133975"/>
          <p14:tracePt t="198830" x="2768600" y="5126038"/>
          <p14:tracePt t="198851" x="2795588" y="5126038"/>
          <p14:tracePt t="198871" x="2830513" y="5108575"/>
          <p14:tracePt t="198878" x="2840038" y="5108575"/>
          <p14:tracePt t="198892" x="2867025" y="5108575"/>
          <p14:tracePt t="198914" x="2919413" y="5108575"/>
          <p14:tracePt t="198935" x="2965450" y="5108575"/>
          <p14:tracePt t="198955" x="2982913" y="5108575"/>
          <p14:tracePt t="198976" x="2990850" y="5108575"/>
          <p14:tracePt t="198996" x="3009900" y="5108575"/>
          <p14:tracePt t="199017" x="3044825" y="5108575"/>
          <p14:tracePt t="199038" x="3081338" y="5108575"/>
          <p14:tracePt t="199061" x="3108325" y="5108575"/>
          <p14:tracePt t="199082" x="3143250" y="5108575"/>
          <p14:tracePt t="199100" x="3160713" y="5108575"/>
          <p14:tracePt t="199121" x="3179763" y="5108575"/>
          <p14:tracePt t="199142" x="3197225" y="5108575"/>
          <p14:tracePt t="199163" x="3205163" y="5108575"/>
          <p14:tracePt t="199185" x="3214688" y="5108575"/>
          <p14:tracePt t="199207" x="3232150" y="5108575"/>
          <p14:tracePt t="199229" x="3241675" y="5108575"/>
          <p14:tracePt t="199251" x="3251200" y="5108575"/>
          <p14:tracePt t="199362" x="3259138" y="5108575"/>
          <p14:tracePt t="199371" x="3268663" y="5108575"/>
          <p14:tracePt t="199392" x="3276600" y="5108575"/>
          <p14:tracePt t="199413" x="3286125" y="5108575"/>
          <p14:tracePt t="199686" x="3295650" y="5108575"/>
          <p14:tracePt t="199700" x="3303588" y="5108575"/>
          <p14:tracePt t="199745" x="3313113" y="5108575"/>
          <p14:tracePt t="200802" x="3303588" y="5108575"/>
          <p14:tracePt t="200809" x="3295650" y="5108575"/>
          <p14:tracePt t="200816" x="3286125" y="5116513"/>
          <p14:tracePt t="200832" x="3276600" y="5116513"/>
          <p14:tracePt t="200852" x="3268663" y="5116513"/>
          <p14:tracePt t="200872" x="3259138" y="5116513"/>
          <p14:tracePt t="200893" x="3251200" y="5116513"/>
          <p14:tracePt t="200934" x="3224213" y="5116513"/>
          <p14:tracePt t="200978" x="3160713" y="5126038"/>
          <p14:tracePt t="201017" x="3108325" y="5126038"/>
          <p14:tracePt t="201038" x="3081338" y="5126038"/>
          <p14:tracePt t="201059" x="3054350" y="5126038"/>
          <p14:tracePt t="201081" x="3027363" y="5126038"/>
          <p14:tracePt t="201102" x="3009900" y="5126038"/>
          <p14:tracePt t="201122" x="2990850" y="5126038"/>
          <p14:tracePt t="201143" x="2973388" y="5126038"/>
          <p14:tracePt t="201163" x="2965450" y="5126038"/>
          <p14:tracePt t="201184" x="2955925" y="5126038"/>
          <p14:tracePt t="201206" x="2946400" y="5126038"/>
          <p14:tracePt t="201228" x="2919413" y="5126038"/>
          <p14:tracePt t="201247" x="2901950" y="5126038"/>
          <p14:tracePt t="201267" x="2894013" y="5126038"/>
          <p14:tracePt t="201288" x="2874963" y="5126038"/>
          <p14:tracePt t="201309" x="2867025" y="5126038"/>
          <p14:tracePt t="201369" x="2857500" y="5126038"/>
          <p14:tracePt t="201381" x="2847975" y="5126038"/>
          <p14:tracePt t="201392" x="2840038" y="5126038"/>
          <p14:tracePt t="201414" x="2822575" y="5126038"/>
          <p14:tracePt t="201434" x="2813050" y="5126038"/>
          <p14:tracePt t="201455" x="2803525" y="5126038"/>
          <p14:tracePt t="201478" x="2795588" y="5126038"/>
          <p14:tracePt t="201496" x="2786063" y="5126038"/>
          <p14:tracePt t="201521" x="2776538" y="5126038"/>
          <p14:tracePt t="201538" x="2759075" y="5126038"/>
          <p14:tracePt t="201559" x="2724150" y="5116513"/>
          <p14:tracePt t="201580" x="2705100" y="5116513"/>
          <p14:tracePt t="201602" x="2697163" y="5116513"/>
          <p14:tracePt t="201622" x="2687638" y="5116513"/>
          <p14:tracePt t="201642" x="2679700" y="5116513"/>
          <p14:tracePt t="201663" x="2660650" y="5116513"/>
          <p14:tracePt t="201684" x="2643188" y="5116513"/>
          <p14:tracePt t="201705" x="2633663" y="5116513"/>
          <p14:tracePt t="201727" x="2616200" y="5108575"/>
          <p14:tracePt t="201748" x="2608263" y="5108575"/>
          <p14:tracePt t="201767" x="2598738" y="5108575"/>
          <p14:tracePt t="201809" x="2589213" y="5108575"/>
          <p14:tracePt t="201815" x="2581275" y="5108575"/>
          <p14:tracePt t="201830" x="2562225" y="5108575"/>
          <p14:tracePt t="201852" x="2536825" y="5108575"/>
          <p14:tracePt t="201871" x="2527300" y="5108575"/>
          <p14:tracePt t="201876" x="2517775" y="5108575"/>
          <p14:tracePt t="201892" x="2509838" y="5108575"/>
          <p14:tracePt t="201914" x="2500313" y="5108575"/>
          <p14:tracePt t="201934" x="2482850" y="5108575"/>
          <p14:tracePt t="201955" x="2446338" y="5108575"/>
          <p14:tracePt t="201977" x="2411413" y="5108575"/>
          <p14:tracePt t="201996" x="2401888" y="5108575"/>
          <p14:tracePt t="202017" x="2374900" y="5108575"/>
          <p14:tracePt t="202039" x="2339975" y="5108575"/>
          <p14:tracePt t="202059" x="2303463" y="5108575"/>
          <p14:tracePt t="202080" x="2276475" y="5116513"/>
          <p14:tracePt t="202102" x="2259013" y="5116513"/>
          <p14:tracePt t="202124" x="2241550" y="5116513"/>
          <p14:tracePt t="202142" x="2232025" y="5126038"/>
          <p14:tracePt t="202145" x="2214563" y="5126038"/>
          <p14:tracePt t="202163" x="2205038" y="5126038"/>
          <p14:tracePt t="202184" x="2187575" y="5126038"/>
          <p14:tracePt t="202205" x="2152650" y="5126038"/>
          <p14:tracePt t="202226" x="2125663" y="5126038"/>
          <p14:tracePt t="202249" x="2089150" y="5126038"/>
          <p14:tracePt t="202268" x="2071688" y="5126038"/>
          <p14:tracePt t="202271" x="2062163" y="5126038"/>
          <p14:tracePt t="202288" x="2054225" y="5126038"/>
          <p14:tracePt t="202309" x="2044700" y="5126038"/>
          <p14:tracePt t="202330" x="2036763" y="5126038"/>
          <p14:tracePt t="202351" x="2027238" y="5126038"/>
          <p14:tracePt t="202374" x="2000250" y="5126038"/>
          <p14:tracePt t="202392" x="1973263" y="5126038"/>
          <p14:tracePt t="202395" x="1965325" y="5126038"/>
          <p14:tracePt t="202413" x="1938338" y="5126038"/>
          <p14:tracePt t="202434" x="1911350" y="5126038"/>
          <p14:tracePt t="202455" x="1866900" y="5126038"/>
          <p14:tracePt t="202477" x="1812925" y="5126038"/>
          <p14:tracePt t="202498" x="1751013" y="5126038"/>
          <p14:tracePt t="202517" x="1704975" y="5133975"/>
          <p14:tracePt t="202520" x="1679575" y="5133975"/>
          <p14:tracePt t="202538" x="1652588" y="5133975"/>
          <p14:tracePt t="202559" x="1608138" y="5133975"/>
          <p14:tracePt t="202580" x="1571625" y="5133975"/>
          <p14:tracePt t="202601" x="1554163" y="5133975"/>
          <p14:tracePt t="202624" x="1544638" y="5133975"/>
          <p14:tracePt t="202642" x="1536700" y="5133975"/>
          <p14:tracePt t="202663" x="1527175" y="5133975"/>
          <p14:tracePt t="202705" x="1517650" y="5133975"/>
          <p14:tracePt t="202727" x="1509713" y="5133975"/>
          <p14:tracePt t="202734" x="1500188" y="5126038"/>
          <p14:tracePt t="202748" x="1490663" y="5126038"/>
          <p14:tracePt t="202767" x="1482725" y="5126038"/>
          <p14:tracePt t="202788" x="1465263" y="5126038"/>
          <p14:tracePt t="202809" x="1455738" y="5126038"/>
          <p14:tracePt t="202830" x="1438275" y="5126038"/>
          <p14:tracePt t="202851" x="1419225" y="5126038"/>
          <p14:tracePt t="202873" x="1401763" y="5126038"/>
          <p14:tracePt t="202895" x="1393825" y="5126038"/>
          <p14:tracePt t="202940" x="1384300" y="5126038"/>
          <p14:tracePt t="202969" x="1366838" y="5126038"/>
          <p14:tracePt t="202984" x="1357313" y="5126038"/>
          <p14:tracePt t="202990" x="1347788" y="5116513"/>
          <p14:tracePt t="202999" x="1339850" y="5116513"/>
          <p14:tracePt t="203017" x="1312863" y="5108575"/>
          <p14:tracePt t="203020" x="1303338" y="5108575"/>
          <p14:tracePt t="203038" x="1285875" y="5108575"/>
          <p14:tracePt t="203059" x="1268413" y="5108575"/>
          <p14:tracePt t="203080" x="1250950" y="5108575"/>
          <p14:tracePt t="203101" x="1241425" y="5099050"/>
          <p14:tracePt t="203125" x="1231900" y="5099050"/>
          <p14:tracePt t="203462" x="1241425" y="5099050"/>
          <p14:tracePt t="203484" x="1250950" y="5099050"/>
          <p14:tracePt t="203491" x="1258888" y="5099050"/>
          <p14:tracePt t="203514" x="1268413" y="5099050"/>
          <p14:tracePt t="203535" x="1276350" y="5099050"/>
          <p14:tracePt t="203558" x="1285875" y="5099050"/>
          <p14:tracePt t="203579" x="1295400" y="5099050"/>
          <p14:tracePt t="203601" x="1303338" y="5099050"/>
          <p14:tracePt t="203623" x="1312863" y="5099050"/>
          <p14:tracePt t="203645" x="1322388" y="5099050"/>
          <p14:tracePt t="203682" x="1330325" y="5099050"/>
          <p14:tracePt t="204144" x="1330325" y="5108575"/>
          <p14:tracePt t="204182" x="1339850" y="5116513"/>
          <p14:tracePt t="204374" x="1339850" y="5126038"/>
          <p14:tracePt t="204475" x="1347788" y="5126038"/>
          <p14:tracePt t="204498" x="1347788" y="5133975"/>
          <p14:tracePt t="205489" x="1357313" y="5133975"/>
          <p14:tracePt t="205504" x="1366838" y="5143500"/>
          <p14:tracePt t="205510" x="1366838" y="5153025"/>
          <p14:tracePt t="205526" x="1374775" y="5153025"/>
          <p14:tracePt t="205539" x="1374775" y="5160963"/>
          <p14:tracePt t="205559" x="1384300" y="5160963"/>
          <p14:tracePt t="205599" x="1384300" y="5170488"/>
          <p14:tracePt t="205621" x="1393825" y="5170488"/>
          <p14:tracePt t="205922" x="1393825" y="5143500"/>
          <p14:tracePt t="205929" x="1393825" y="5108575"/>
          <p14:tracePt t="205937" x="1393825" y="5072063"/>
          <p14:tracePt t="205955" x="1393825" y="5010150"/>
          <p14:tracePt t="205976" x="1401763" y="4919663"/>
          <p14:tracePt t="205996" x="1419225" y="4714875"/>
          <p14:tracePt t="206017" x="1419225" y="4537075"/>
          <p14:tracePt t="206039" x="1419225" y="4438650"/>
          <p14:tracePt t="206059" x="1411288" y="4367213"/>
          <p14:tracePt t="206062" x="1401763" y="4340225"/>
          <p14:tracePt t="206080" x="1401763" y="4295775"/>
          <p14:tracePt t="206083" x="1401763" y="4276725"/>
          <p14:tracePt t="206101" x="1401763" y="4241800"/>
          <p14:tracePt t="206122" x="1401763" y="4205288"/>
          <p14:tracePt t="206142" x="1401763" y="4197350"/>
          <p14:tracePt t="206429" x="1401763" y="4170363"/>
          <p14:tracePt t="206436" x="1401763" y="4125913"/>
          <p14:tracePt t="206455" x="1393825" y="4027488"/>
          <p14:tracePt t="206458" x="1384300" y="3965575"/>
          <p14:tracePt t="206476" x="1374775" y="3867150"/>
          <p14:tracePt t="206496" x="1357313" y="3741738"/>
          <p14:tracePt t="206517" x="1339850" y="3616325"/>
          <p14:tracePt t="206539" x="1322388" y="3465513"/>
          <p14:tracePt t="206562" x="1303338" y="3322638"/>
          <p14:tracePt t="206580" x="1295400" y="3259138"/>
          <p14:tracePt t="206583" x="1285875" y="3232150"/>
          <p14:tracePt t="206601" x="1285875" y="3170238"/>
          <p14:tracePt t="206622" x="1285875" y="3089275"/>
          <p14:tracePt t="206642" x="1276350" y="2990850"/>
          <p14:tracePt t="206664" x="1268413" y="2874963"/>
          <p14:tracePt t="206686" x="1268413" y="2768600"/>
          <p14:tracePt t="206705" x="1268413" y="2679700"/>
          <p14:tracePt t="206708" x="1268413" y="2616200"/>
          <p14:tracePt t="206726" x="1276350" y="2509838"/>
          <p14:tracePt t="206747" x="1285875" y="2366963"/>
          <p14:tracePt t="206768" x="1295400" y="2286000"/>
          <p14:tracePt t="206788" x="1312863" y="2224088"/>
          <p14:tracePt t="206811" x="1339850" y="2152650"/>
          <p14:tracePt t="206830" x="1339850" y="2116138"/>
          <p14:tracePt t="206833" x="1347788" y="2089150"/>
          <p14:tracePt t="206850" x="1357313" y="2054225"/>
          <p14:tracePt t="206854" x="1366838" y="2036763"/>
          <p14:tracePt t="206872" x="1366838" y="1982788"/>
          <p14:tracePt t="206892" x="1366838" y="1938338"/>
          <p14:tracePt t="206913" x="1366838" y="1901825"/>
          <p14:tracePt t="206936" x="1374775" y="1866900"/>
          <p14:tracePt t="206955" x="1384300" y="1839913"/>
          <p14:tracePt t="206958" x="1384300" y="1830388"/>
          <p14:tracePt t="206975" x="1384300" y="1812925"/>
          <p14:tracePt t="206997" x="1384300" y="1803400"/>
          <p14:tracePt t="207017" x="1384300" y="1795463"/>
          <p14:tracePt t="207038" x="1384300" y="1785938"/>
          <p14:tracePt t="207061" x="1384300" y="1776413"/>
          <p14:tracePt t="207288" x="1384300" y="1795463"/>
          <p14:tracePt t="207295" x="1384300" y="1803400"/>
          <p14:tracePt t="207310" x="1384300" y="1839913"/>
          <p14:tracePt t="207331" x="1374775" y="1874838"/>
          <p14:tracePt t="207350" x="1374775" y="1928813"/>
          <p14:tracePt t="207355" x="1374775" y="1955800"/>
          <p14:tracePt t="207372" x="1366838" y="2036763"/>
          <p14:tracePt t="207379" x="1366838" y="2071688"/>
          <p14:tracePt t="207393" x="1366838" y="2143125"/>
          <p14:tracePt t="207413" x="1366838" y="2214563"/>
          <p14:tracePt t="207435" x="1366838" y="2276475"/>
          <p14:tracePt t="207456" x="1347788" y="2322513"/>
          <p14:tracePt t="207477" x="1347788" y="2357438"/>
          <p14:tracePt t="207479" x="1347788" y="2374900"/>
          <p14:tracePt t="207496" x="1347788" y="2438400"/>
          <p14:tracePt t="207518" x="1347788" y="2562225"/>
          <p14:tracePt t="207538" x="1347788" y="2660650"/>
          <p14:tracePt t="207559" x="1347788" y="2732088"/>
          <p14:tracePt t="207581" x="1347788" y="2822575"/>
          <p14:tracePt t="207601" x="1347788" y="2928938"/>
          <p14:tracePt t="207603" x="1347788" y="3017838"/>
          <p14:tracePt t="207621" x="1347788" y="3143250"/>
          <p14:tracePt t="207642" x="1347788" y="3268663"/>
          <p14:tracePt t="207663" x="1339850" y="3357563"/>
          <p14:tracePt t="207684" x="1339850" y="3517900"/>
          <p14:tracePt t="207707" x="1357313" y="3687763"/>
          <p14:tracePt t="207728" x="1366838" y="3795713"/>
          <p14:tracePt t="207747" x="1366838" y="3857625"/>
          <p14:tracePt t="207750" x="1374775" y="3894138"/>
          <p14:tracePt t="207767" x="1374775" y="3983038"/>
          <p14:tracePt t="207788" x="1393825" y="4125913"/>
          <p14:tracePt t="207809" x="1411288" y="4232275"/>
          <p14:tracePt t="207832" x="1411288" y="4303713"/>
          <p14:tracePt t="207851" x="1411288" y="4340225"/>
          <p14:tracePt t="207853" x="1411288" y="4357688"/>
          <p14:tracePt t="207872" x="1411288" y="4411663"/>
          <p14:tracePt t="207874" x="1411288" y="4429125"/>
          <p14:tracePt t="207892" x="1419225" y="4491038"/>
          <p14:tracePt t="207913" x="1438275" y="4608513"/>
          <p14:tracePt t="207934" x="1455738" y="4705350"/>
          <p14:tracePt t="207956" x="1465263" y="4768850"/>
          <p14:tracePt t="207978" x="1482725" y="4822825"/>
          <p14:tracePt t="207997" x="1482725" y="4848225"/>
          <p14:tracePt t="207999" x="1482725" y="4875213"/>
          <p14:tracePt t="208018" x="1490663" y="4919663"/>
          <p14:tracePt t="208038" x="1509713" y="5010150"/>
          <p14:tracePt t="208059" x="1509713" y="5081588"/>
          <p14:tracePt t="208081" x="1509713" y="5126038"/>
          <p14:tracePt t="208103" x="1509713" y="5160963"/>
          <p14:tracePt t="208125" x="1509713" y="5187950"/>
          <p14:tracePt t="208147" x="1509713" y="5197475"/>
          <p14:tracePt t="208170" x="1509713" y="5205413"/>
          <p14:tracePt t="208200" x="1509713" y="5214938"/>
          <p14:tracePt t="208242" x="1509713" y="5224463"/>
          <p14:tracePt t="208264" x="1509713" y="5232400"/>
          <p14:tracePt t="208310" x="1509713" y="5241925"/>
          <p14:tracePt t="208353" x="1500188" y="5241925"/>
          <p14:tracePt t="208374" x="1490663" y="5241925"/>
          <p14:tracePt t="208397" x="1482725" y="5241925"/>
          <p14:tracePt t="208421" x="1473200" y="5241925"/>
          <p14:tracePt t="208426" x="1465263" y="5241925"/>
          <p14:tracePt t="208434" x="1465263" y="5232400"/>
          <p14:tracePt t="208455" x="1438275" y="5214938"/>
          <p14:tracePt t="208477" x="1428750" y="5197475"/>
          <p14:tracePt t="208499" x="1428750" y="5187950"/>
          <p14:tracePt t="208517" x="1419225" y="5187950"/>
          <p14:tracePt t="208538" x="1419225" y="5180013"/>
          <p14:tracePt t="209116" x="1411288" y="5187950"/>
          <p14:tracePt t="209131" x="1411288" y="5197475"/>
          <p14:tracePt t="209138" x="1411288" y="5205413"/>
          <p14:tracePt t="209153" x="1401763" y="5214938"/>
          <p14:tracePt t="209175" x="1401763" y="5224463"/>
          <p14:tracePt t="209197" x="1401763" y="5232400"/>
          <p14:tracePt t="209285" x="1393825" y="5232400"/>
          <p14:tracePt t="209308" x="1384300" y="5232400"/>
          <p14:tracePt t="209315" x="1374775" y="5232400"/>
          <p14:tracePt t="218200" x="1384300" y="5232400"/>
          <p14:tracePt t="218236" x="1393825" y="5232400"/>
          <p14:tracePt t="218265" x="1401763" y="5232400"/>
          <p14:tracePt t="218514" x="1411288" y="5232400"/>
          <p14:tracePt t="218529" x="1419225" y="5232400"/>
          <p14:tracePt t="219058" x="1411288" y="5232400"/>
          <p14:tracePt t="219074" x="1401763" y="5232400"/>
          <p14:tracePt t="219096" x="1393825" y="5232400"/>
          <p14:tracePt t="219116" x="1384300" y="5232400"/>
          <p14:tracePt t="219124" x="1374775" y="5232400"/>
          <p14:tracePt t="219153" x="1366838" y="5232400"/>
          <p14:tracePt t="219264" x="1357313" y="5232400"/>
          <p14:tracePt t="220181" x="1366838" y="5232400"/>
          <p14:tracePt t="220533" x="1374775" y="5232400"/>
          <p14:tracePt t="220629" x="1384300" y="5232400"/>
          <p14:tracePt t="223485" x="1411288" y="5205413"/>
          <p14:tracePt t="223492" x="1490663" y="5133975"/>
          <p14:tracePt t="223499" x="1571625" y="5045075"/>
          <p14:tracePt t="223517" x="1751013" y="4875213"/>
          <p14:tracePt t="223539" x="2152650" y="4554538"/>
          <p14:tracePt t="223559" x="2446338" y="4384675"/>
          <p14:tracePt t="223580" x="2751138" y="4205288"/>
          <p14:tracePt t="223623" x="3170238" y="3956050"/>
          <p14:tracePt t="223664" x="3482975" y="3795713"/>
          <p14:tracePt t="223705" x="3670300" y="3697288"/>
          <p14:tracePt t="223726" x="3751263" y="3643313"/>
          <p14:tracePt t="224013" x="3803650" y="3625850"/>
          <p14:tracePt t="224021" x="3875088" y="3598863"/>
          <p14:tracePt t="224038" x="4027488" y="3544888"/>
          <p14:tracePt t="224042" x="4108450" y="3517900"/>
          <p14:tracePt t="224059" x="4232275" y="3482975"/>
          <p14:tracePt t="224080" x="4384675" y="3446463"/>
          <p14:tracePt t="224101" x="4491038" y="3419475"/>
          <p14:tracePt t="224122" x="4572000" y="3394075"/>
          <p14:tracePt t="224142" x="4616450" y="3384550"/>
          <p14:tracePt t="224145" x="4625975" y="3384550"/>
          <p14:tracePt t="224163" x="4643438" y="3375025"/>
          <p14:tracePt t="224184" x="4660900" y="3367088"/>
          <p14:tracePt t="224205" x="4660900" y="3357563"/>
          <p14:tracePt t="224226" x="4670425" y="3357563"/>
          <p14:tracePt t="224263" x="4670425" y="3348038"/>
          <p14:tracePt t="224279" x="4670425" y="3340100"/>
          <p14:tracePt t="224292" x="4670425" y="3322638"/>
          <p14:tracePt t="224309" x="4670425" y="3303588"/>
          <p14:tracePt t="224330" x="4670425" y="3259138"/>
          <p14:tracePt t="224351" x="4670425" y="3232150"/>
          <p14:tracePt t="224372" x="4670425" y="3214688"/>
          <p14:tracePt t="224395" x="4670425" y="3205163"/>
          <p14:tracePt t="224413" x="4670425" y="3197225"/>
          <p14:tracePt t="224434" x="4670425" y="3179763"/>
          <p14:tracePt t="224455" x="4670425" y="3152775"/>
          <p14:tracePt t="224476" x="4670425" y="3133725"/>
          <p14:tracePt t="224497" x="4670425" y="3125788"/>
          <p14:tracePt t="224519" x="4670425" y="3116263"/>
          <p14:tracePt t="224538" x="4670425" y="3108325"/>
          <p14:tracePt t="224559" x="4670425" y="3098800"/>
          <p14:tracePt t="224608" x="4670425" y="3089275"/>
          <p14:tracePt t="224615" x="4670425" y="3081338"/>
          <p14:tracePt t="224623" x="4670425" y="3071813"/>
          <p14:tracePt t="224642" x="4670425" y="3062288"/>
          <p14:tracePt t="237841" x="4670425" y="3054350"/>
          <p14:tracePt t="237847" x="4670425" y="3044825"/>
          <p14:tracePt t="237854" x="4670425" y="3036888"/>
          <p14:tracePt t="237873" x="4670425" y="3027363"/>
          <p14:tracePt t="237893" x="4670425" y="3000375"/>
          <p14:tracePt t="237913" x="4670425" y="2982913"/>
          <p14:tracePt t="237935" x="4670425" y="2965450"/>
          <p14:tracePt t="237976" x="4670425" y="2938463"/>
          <p14:tracePt t="238017" x="4670425" y="2911475"/>
          <p14:tracePt t="239691" x="4660900" y="2919413"/>
          <p14:tracePt t="239699" x="4660900" y="2928938"/>
          <p14:tracePt t="239713" x="4652963" y="2928938"/>
          <p14:tracePt t="239727" x="4652963" y="2938463"/>
          <p14:tracePt t="239747" x="4652963" y="2946400"/>
          <p14:tracePt t="239860" x="4643438" y="2946400"/>
          <p14:tracePt t="239874" x="4633913" y="2938463"/>
          <p14:tracePt t="239882" x="4633913" y="2928938"/>
          <p14:tracePt t="239913" x="4616450" y="2857500"/>
          <p14:tracePt t="239934" x="4608513" y="2813050"/>
          <p14:tracePt t="239955" x="4608513" y="2759075"/>
          <p14:tracePt t="239978" x="4608513" y="2724150"/>
          <p14:tracePt t="239997" x="4608513" y="2705100"/>
          <p14:tracePt t="240000" x="4608513" y="2687638"/>
          <p14:tracePt t="240018" x="4608513" y="2670175"/>
          <p14:tracePt t="240038" x="4608513" y="2643188"/>
          <p14:tracePt t="240059" x="4608513" y="2625725"/>
          <p14:tracePt t="240080" x="4608513" y="2616200"/>
          <p14:tracePt t="240101" x="4608513" y="2608263"/>
          <p14:tracePt t="240121" x="4608513" y="2598738"/>
          <p14:tracePt t="240143" x="4616450" y="2562225"/>
          <p14:tracePt t="240146" x="4625975" y="2544763"/>
          <p14:tracePt t="240163" x="4625975" y="2517775"/>
          <p14:tracePt t="240184" x="4643438" y="2482850"/>
          <p14:tracePt t="240205" x="4652963" y="2455863"/>
          <p14:tracePt t="240228" x="4652963" y="2428875"/>
          <p14:tracePt t="240247" x="4660900" y="2411413"/>
          <p14:tracePt t="240268" x="4670425" y="2393950"/>
          <p14:tracePt t="240270" x="4670425" y="2384425"/>
          <p14:tracePt t="240288" x="4679950" y="2374900"/>
          <p14:tracePt t="240309" x="4679950" y="2366963"/>
          <p14:tracePt t="240330" x="4679950" y="2347913"/>
          <p14:tracePt t="240353" x="4679950" y="2339975"/>
          <p14:tracePt t="240866" x="4581525" y="2339975"/>
          <p14:tracePt t="240874" x="4465638" y="2312988"/>
          <p14:tracePt t="240892" x="4232275" y="2286000"/>
          <p14:tracePt t="240895" x="4081463" y="2268538"/>
          <p14:tracePt t="240913" x="3840163" y="2214563"/>
          <p14:tracePt t="240918" x="3751263" y="2197100"/>
          <p14:tracePt t="240934" x="3598863" y="2160588"/>
          <p14:tracePt t="240955" x="3419475" y="2089150"/>
          <p14:tracePt t="240976" x="3286125" y="2036763"/>
          <p14:tracePt t="241017" x="3205163" y="1982788"/>
          <p14:tracePt t="241020" x="3187700" y="1973263"/>
          <p14:tracePt t="241059" x="3152775" y="1938338"/>
          <p14:tracePt t="241101" x="3089275" y="1893888"/>
          <p14:tracePt t="241123" x="3054350" y="1866900"/>
          <p14:tracePt t="241144" x="3017838" y="1847850"/>
          <p14:tracePt t="241146" x="2982913" y="1830388"/>
          <p14:tracePt t="241163" x="2884488" y="1803400"/>
          <p14:tracePt t="241184" x="2732088" y="1758950"/>
          <p14:tracePt t="241205" x="2554288" y="1704975"/>
          <p14:tracePt t="241226" x="2312988" y="1652588"/>
          <p14:tracePt t="241248" x="2160588" y="1625600"/>
          <p14:tracePt t="241267" x="2116138" y="1608138"/>
          <p14:tracePt t="241270" x="2098675" y="1598613"/>
          <p14:tracePt t="241288" x="2071688" y="1581150"/>
          <p14:tracePt t="241310" x="2044700" y="1571625"/>
          <p14:tracePt t="241330" x="2036763" y="1554163"/>
          <p14:tracePt t="241351" x="2027238" y="1544638"/>
          <p14:tracePt t="241372" x="2017713" y="1544638"/>
          <p14:tracePt t="241409" x="2017713" y="1536700"/>
          <p14:tracePt t="241439" x="2017713" y="1527175"/>
          <p14:tracePt t="241454" x="2017713" y="1517650"/>
          <p14:tracePt t="241476" x="2027238" y="1509713"/>
          <p14:tracePt t="241490" x="2036763" y="1509713"/>
          <p14:tracePt t="241498" x="2062163" y="1500188"/>
          <p14:tracePt t="241520" x="2116138" y="1490663"/>
          <p14:tracePt t="241538" x="2170113" y="1490663"/>
          <p14:tracePt t="241542" x="2179638" y="1490663"/>
          <p14:tracePt t="241559" x="2214563" y="1500188"/>
          <p14:tracePt t="241580" x="2241550" y="1500188"/>
          <p14:tracePt t="241601" x="2259013" y="1509713"/>
          <p14:tracePt t="241623" x="2286000" y="1517650"/>
          <p14:tracePt t="241644" x="2295525" y="1527175"/>
          <p14:tracePt t="241663" x="2312988" y="1536700"/>
          <p14:tracePt t="241667" x="2322513" y="1544638"/>
          <p14:tracePt t="241684" x="2339975" y="1562100"/>
          <p14:tracePt t="241705" x="2347913" y="1571625"/>
          <p14:tracePt t="241917" x="2357438" y="1571625"/>
          <p14:tracePt t="241924" x="2357438" y="1581150"/>
          <p14:tracePt t="241939" x="2366963" y="1581150"/>
          <p14:tracePt t="241955" x="2384425" y="1589088"/>
          <p14:tracePt t="241976" x="2401888" y="1589088"/>
          <p14:tracePt t="241997" x="2419350" y="1589088"/>
          <p14:tracePt t="242019" x="2428875" y="1581150"/>
          <p14:tracePt t="242038" x="2428875" y="1571625"/>
          <p14:tracePt t="242059" x="2446338" y="1554163"/>
          <p14:tracePt t="242080" x="2455863" y="1536700"/>
          <p14:tracePt t="242101" x="2455863" y="1527175"/>
          <p14:tracePt t="242121" x="2455863" y="1517650"/>
          <p14:tracePt t="242226" x="2465388" y="1517650"/>
          <p14:tracePt t="242468" x="2465388" y="1509713"/>
          <p14:tracePt t="242498" x="2465388" y="1517650"/>
          <p14:tracePt t="242865" x="2465388" y="1509713"/>
          <p14:tracePt t="242874" x="2465388" y="1500188"/>
          <p14:tracePt t="242880" x="2465388" y="1490663"/>
          <p14:tracePt t="242894" x="2465388" y="1482725"/>
          <p14:tracePt t="242916" x="2465388" y="1455738"/>
          <p14:tracePt t="242934" x="2465388" y="1446213"/>
          <p14:tracePt t="242955" x="2465388" y="1419225"/>
          <p14:tracePt t="242997" x="2465388" y="1374775"/>
          <p14:tracePt t="243040" x="2465388" y="1285875"/>
          <p14:tracePt t="243080" x="2465388" y="1223963"/>
          <p14:tracePt t="243101" x="2465388" y="1187450"/>
          <p14:tracePt t="243122" x="2465388" y="1152525"/>
          <p14:tracePt t="243143" x="2465388" y="1125538"/>
          <p14:tracePt t="243165" x="2465388" y="1108075"/>
          <p14:tracePt t="243184" x="2465388" y="1098550"/>
          <p14:tracePt t="243205" x="2465388" y="1071563"/>
          <p14:tracePt t="243226" x="2465388" y="1036638"/>
          <p14:tracePt t="243247" x="2465388" y="1009650"/>
          <p14:tracePt t="243269" x="2465388" y="973138"/>
          <p14:tracePt t="243289" x="2465388" y="938213"/>
          <p14:tracePt t="243309" x="2465388" y="919163"/>
          <p14:tracePt t="243312" x="2465388" y="901700"/>
          <p14:tracePt t="243330" x="2465388" y="893763"/>
          <p14:tracePt t="243351" x="2465388" y="874713"/>
          <p14:tracePt t="243372" x="2465388" y="847725"/>
          <p14:tracePt t="243393" x="2465388" y="812800"/>
          <p14:tracePt t="243415" x="2465388" y="795338"/>
          <p14:tracePt t="243434" x="2465388" y="785813"/>
          <p14:tracePt t="243455" x="2465388" y="768350"/>
          <p14:tracePt t="243476" x="2465388" y="741363"/>
          <p14:tracePt t="243496" x="2465388" y="731838"/>
          <p14:tracePt t="243518" x="2465388" y="714375"/>
          <p14:tracePt t="243658" x="2465388" y="723900"/>
          <p14:tracePt t="243679" x="2465388" y="731838"/>
          <p14:tracePt t="243686" x="2465388" y="741363"/>
          <p14:tracePt t="243705" x="2465388" y="758825"/>
          <p14:tracePt t="243726" x="2465388" y="812800"/>
          <p14:tracePt t="243747" x="2473325" y="884238"/>
          <p14:tracePt t="243768" x="2473325" y="946150"/>
          <p14:tracePt t="243790" x="2473325" y="1000125"/>
          <p14:tracePt t="243812" x="2473325" y="1054100"/>
          <p14:tracePt t="243830" x="2473325" y="1081088"/>
          <p14:tracePt t="243833" x="2473325" y="1098550"/>
          <p14:tracePt t="243851" x="2473325" y="1133475"/>
          <p14:tracePt t="243856" x="2473325" y="1160463"/>
          <p14:tracePt t="243872" x="2473325" y="1196975"/>
          <p14:tracePt t="243892" x="2490788" y="1250950"/>
          <p14:tracePt t="243914" x="2490788" y="1303338"/>
          <p14:tracePt t="243936" x="2490788" y="1347788"/>
          <p14:tracePt t="243955" x="2490788" y="1374775"/>
          <p14:tracePt t="243958" x="2490788" y="1384300"/>
          <p14:tracePt t="243976" x="2490788" y="1411288"/>
          <p14:tracePt t="243997" x="2490788" y="1428750"/>
          <p14:tracePt t="244017" x="2490788" y="1455738"/>
          <p14:tracePt t="244039" x="2490788" y="1465263"/>
          <p14:tracePt t="244061" x="2490788" y="1482725"/>
          <p14:tracePt t="244083" x="2490788" y="1490663"/>
          <p14:tracePt t="244106" x="2490788" y="1500188"/>
          <p14:tracePt t="244128" x="2490788" y="1509713"/>
          <p14:tracePt t="244142" x="2490788" y="1527175"/>
          <p14:tracePt t="244164" x="2490788" y="1544638"/>
          <p14:tracePt t="244186" x="2490788" y="1554163"/>
          <p14:tracePt t="244205" x="2490788" y="1562100"/>
          <p14:tracePt t="244473" x="2490788" y="1536700"/>
          <p14:tracePt t="244480" x="2490788" y="1517650"/>
          <p14:tracePt t="244497" x="2490788" y="1473200"/>
          <p14:tracePt t="244517" x="2482850" y="1393825"/>
          <p14:tracePt t="244539" x="2473325" y="1322388"/>
          <p14:tracePt t="244561" x="2473325" y="1276350"/>
          <p14:tracePt t="244580" x="2473325" y="1250950"/>
          <p14:tracePt t="244583" x="2473325" y="1241425"/>
          <p14:tracePt t="244601" x="2473325" y="1214438"/>
          <p14:tracePt t="244621" x="2473325" y="1187450"/>
          <p14:tracePt t="244642" x="2473325" y="1152525"/>
          <p14:tracePt t="244663" x="2482850" y="1081088"/>
          <p14:tracePt t="244686" x="2482850" y="1000125"/>
          <p14:tracePt t="244705" x="2482850" y="946150"/>
          <p14:tracePt t="244708" x="2490788" y="919163"/>
          <p14:tracePt t="244726" x="2490788" y="884238"/>
          <p14:tracePt t="244746" x="2490788" y="839788"/>
          <p14:tracePt t="244767" x="2490788" y="822325"/>
          <p14:tracePt t="244788" x="2490788" y="812800"/>
          <p14:tracePt t="244811" x="2490788" y="803275"/>
          <p14:tracePt t="244832" x="2490788" y="795338"/>
          <p14:tracePt t="244851" x="2490788" y="785813"/>
          <p14:tracePt t="244872" x="2490788" y="776288"/>
          <p14:tracePt t="244893" x="2490788" y="768350"/>
          <p14:tracePt t="244914" x="2490788" y="758825"/>
          <p14:tracePt t="244934" x="2490788" y="741363"/>
          <p14:tracePt t="244955" x="2490788" y="731838"/>
          <p14:tracePt t="245061" x="2490788" y="750888"/>
          <p14:tracePt t="245068" x="2490788" y="758825"/>
          <p14:tracePt t="245082" x="2490788" y="795338"/>
          <p14:tracePt t="245101" x="2490788" y="839788"/>
          <p14:tracePt t="245104" x="2490788" y="866775"/>
          <p14:tracePt t="245122" x="2490788" y="919163"/>
          <p14:tracePt t="245143" x="2500313" y="1000125"/>
          <p14:tracePt t="245163" x="2500313" y="1054100"/>
          <p14:tracePt t="245186" x="2500313" y="1089025"/>
          <p14:tracePt t="245207" x="2500313" y="1125538"/>
          <p14:tracePt t="245226" x="2500313" y="1143000"/>
          <p14:tracePt t="245229" x="2500313" y="1152525"/>
          <p14:tracePt t="245247" x="2509838" y="1196975"/>
          <p14:tracePt t="245267" x="2517775" y="1250950"/>
          <p14:tracePt t="245288" x="2517775" y="1303338"/>
          <p14:tracePt t="245310" x="2517775" y="1347788"/>
          <p14:tracePt t="245331" x="2517775" y="1357313"/>
          <p14:tracePt t="245351" x="2517775" y="1384300"/>
          <p14:tracePt t="245354" x="2517775" y="1393825"/>
          <p14:tracePt t="245372" x="2517775" y="1419225"/>
          <p14:tracePt t="245393" x="2517775" y="1438275"/>
          <p14:tracePt t="245413" x="2517775" y="1455738"/>
          <p14:tracePt t="245436" x="2517775" y="1482725"/>
          <p14:tracePt t="245457" x="2517775" y="1500188"/>
          <p14:tracePt t="245476" x="2517775" y="1509713"/>
          <p14:tracePt t="245497" x="2517775" y="1536700"/>
          <p14:tracePt t="245518" x="2517775" y="1554163"/>
          <p14:tracePt t="245538" x="2517775" y="1562100"/>
          <p14:tracePt t="245559" x="2517775" y="1571625"/>
          <p14:tracePt t="245699" x="2517775" y="1562100"/>
          <p14:tracePt t="245722" x="2517775" y="1554163"/>
          <p14:tracePt t="245744" x="2517775" y="1544638"/>
          <p14:tracePt t="245759" x="2517775" y="1536700"/>
          <p14:tracePt t="245767" x="2509838" y="1527175"/>
          <p14:tracePt t="245788" x="2500313" y="1490663"/>
          <p14:tracePt t="245810" x="2490788" y="1428750"/>
          <p14:tracePt t="245831" x="2482850" y="1374775"/>
          <p14:tracePt t="245851" x="2482850" y="1339850"/>
          <p14:tracePt t="245853" x="2482850" y="1322388"/>
          <p14:tracePt t="245871" x="2482850" y="1295400"/>
          <p14:tracePt t="245877" x="2482850" y="1276350"/>
          <p14:tracePt t="245892" x="2482850" y="1241425"/>
          <p14:tracePt t="245913" x="2482850" y="1187450"/>
          <p14:tracePt t="245934" x="2490788" y="1125538"/>
          <p14:tracePt t="245957" x="2490788" y="1071563"/>
          <p14:tracePt t="245976" x="2490788" y="1044575"/>
          <p14:tracePt t="245996" x="2490788" y="1027113"/>
          <p14:tracePt t="246000" x="2490788" y="1017588"/>
          <p14:tracePt t="246018" x="2490788" y="1009650"/>
          <p14:tracePt t="246039" x="2490788" y="946150"/>
          <p14:tracePt t="246060" x="2490788" y="901700"/>
          <p14:tracePt t="246081" x="2490788" y="866775"/>
          <p14:tracePt t="246101" x="2490788" y="847725"/>
          <p14:tracePt t="246122" x="2490788" y="839788"/>
          <p14:tracePt t="246142" x="2490788" y="822325"/>
          <p14:tracePt t="246163" x="2490788" y="812800"/>
          <p14:tracePt t="246184" x="2490788" y="803275"/>
          <p14:tracePt t="246205" x="2490788" y="795338"/>
          <p14:tracePt t="246427" x="2490788" y="812800"/>
          <p14:tracePt t="246434" x="2490788" y="822325"/>
          <p14:tracePt t="246441" x="2490788" y="830263"/>
          <p14:tracePt t="246456" x="2490788" y="857250"/>
          <p14:tracePt t="246478" x="2490788" y="911225"/>
          <p14:tracePt t="246497" x="2490788" y="965200"/>
          <p14:tracePt t="246500" x="2490788" y="990600"/>
          <p14:tracePt t="246518" x="2482850" y="1044575"/>
          <p14:tracePt t="246539" x="2482850" y="1108075"/>
          <p14:tracePt t="246559" x="2482850" y="1160463"/>
          <p14:tracePt t="246581" x="2482850" y="1214438"/>
          <p14:tracePt t="246603" x="2482850" y="1231900"/>
          <p14:tracePt t="246622" x="2482850" y="1241425"/>
          <p14:tracePt t="246643" x="2482850" y="1258888"/>
          <p14:tracePt t="246663" x="2482850" y="1268413"/>
          <p14:tracePt t="246684" x="2482850" y="1285875"/>
          <p14:tracePt t="246705" x="2482850" y="1295400"/>
          <p14:tracePt t="246727" x="2482850" y="1303338"/>
          <p14:tracePt t="246747" x="2482850" y="1312863"/>
          <p14:tracePt t="246768" x="2482850" y="1339850"/>
          <p14:tracePt t="246788" x="2482850" y="1374775"/>
          <p14:tracePt t="246809" x="2482850" y="1393825"/>
          <p14:tracePt t="246830" x="2482850" y="1401763"/>
          <p14:tracePt t="246852" x="2482850" y="1411288"/>
          <p14:tracePt t="248087" x="2482850" y="1419225"/>
          <p14:tracePt t="248102" x="2482850" y="1428750"/>
          <p14:tracePt t="248117" x="2482850" y="1446213"/>
          <p14:tracePt t="248131" x="2482850" y="1455738"/>
          <p14:tracePt t="248144" x="2482850" y="1465263"/>
          <p14:tracePt t="248164" x="2482850" y="1473200"/>
          <p14:tracePt t="248184" x="2482850" y="1482725"/>
          <p14:tracePt t="248419" x="2473325" y="1482725"/>
          <p14:tracePt t="248439" x="2465388" y="1482725"/>
          <p14:tracePt t="248454" x="2446338" y="1482725"/>
          <p14:tracePt t="248461" x="2428875" y="1482725"/>
          <p14:tracePt t="248476" x="2357438" y="1490663"/>
          <p14:tracePt t="248497" x="2205038" y="1536700"/>
          <p14:tracePt t="248518" x="2062163" y="1608138"/>
          <p14:tracePt t="248520" x="1973263" y="1652588"/>
          <p14:tracePt t="248538" x="1803400" y="1724025"/>
          <p14:tracePt t="248542" x="1751013" y="1751013"/>
          <p14:tracePt t="248560" x="1660525" y="1776413"/>
          <p14:tracePt t="248580" x="1608138" y="1795463"/>
          <p14:tracePt t="248601" x="1589088" y="1803400"/>
          <p14:tracePt t="248622" x="1581150" y="1803400"/>
          <p14:tracePt t="248644" x="1571625" y="1803400"/>
          <p14:tracePt t="248924" x="1581150" y="1803400"/>
          <p14:tracePt t="248932" x="1608138" y="1795463"/>
          <p14:tracePt t="248939" x="1625600" y="1785938"/>
          <p14:tracePt t="248955" x="1660525" y="1768475"/>
          <p14:tracePt t="248976" x="1704975" y="1741488"/>
          <p14:tracePt t="248997" x="1758950" y="1704975"/>
          <p14:tracePt t="249020" x="1795463" y="1670050"/>
          <p14:tracePt t="249039" x="1812925" y="1660525"/>
          <p14:tracePt t="249042" x="1812925" y="1652588"/>
          <p14:tracePt t="249059" x="1822450" y="1643063"/>
          <p14:tracePt t="249080" x="1830388" y="1633538"/>
          <p14:tracePt t="249101" x="1839913" y="1625600"/>
          <p14:tracePt t="249122" x="1874838" y="1608138"/>
          <p14:tracePt t="249145" x="1911350" y="1581150"/>
          <p14:tracePt t="249163" x="1928813" y="1562100"/>
          <p14:tracePt t="249167" x="1938338" y="1562100"/>
          <p14:tracePt t="249184" x="1946275" y="1554163"/>
          <p14:tracePt t="249205" x="1955800" y="1544638"/>
          <p14:tracePt t="249226" x="1955800" y="1536700"/>
          <p14:tracePt t="249263" x="1955800" y="1527175"/>
          <p14:tracePt t="249285" x="1965325" y="1509713"/>
          <p14:tracePt t="249903" x="2133600" y="1562100"/>
          <p14:tracePt t="249909" x="2224088" y="1598613"/>
          <p14:tracePt t="249916" x="2322513" y="1633538"/>
          <p14:tracePt t="249934" x="2562225" y="1704975"/>
          <p14:tracePt t="249938" x="2687638" y="1751013"/>
          <p14:tracePt t="249955" x="2919413" y="1785938"/>
          <p14:tracePt t="249976" x="3286125" y="1847850"/>
          <p14:tracePt t="249997" x="3616325" y="1857375"/>
          <p14:tracePt t="250039" x="4152900" y="1758950"/>
          <p14:tracePt t="250080" x="4473575" y="1482725"/>
          <p14:tracePt t="250122" x="4894263" y="1027113"/>
          <p14:tracePt t="250143" x="5054600" y="839788"/>
          <p14:tracePt t="250165" x="5133975" y="741363"/>
          <p14:tracePt t="250184" x="5187950" y="669925"/>
          <p14:tracePt t="250187" x="5197475" y="642938"/>
          <p14:tracePt t="250482" x="5251450" y="660400"/>
          <p14:tracePt t="250489" x="5295900" y="687388"/>
          <p14:tracePt t="250497" x="5367338" y="723900"/>
          <p14:tracePt t="250518" x="5491163" y="830263"/>
          <p14:tracePt t="250540" x="5572125" y="919163"/>
          <p14:tracePt t="250559" x="5608638" y="990600"/>
          <p14:tracePt t="250563" x="5616575" y="1044575"/>
          <p14:tracePt t="250580" x="5626100" y="1152525"/>
          <p14:tracePt t="250601" x="5608638" y="1303338"/>
          <p14:tracePt t="250622" x="5537200" y="1419225"/>
          <p14:tracePt t="250643" x="5483225" y="1500188"/>
          <p14:tracePt t="250663" x="5446713" y="1536700"/>
          <p14:tracePt t="250684" x="5402263" y="1581150"/>
          <p14:tracePt t="250687" x="5384800" y="1589088"/>
          <p14:tracePt t="250705" x="5357813" y="1598613"/>
          <p14:tracePt t="250726" x="5313363" y="1616075"/>
          <p14:tracePt t="250747" x="5268913" y="1608138"/>
          <p14:tracePt t="250768" x="5232400" y="1598613"/>
          <p14:tracePt t="250790" x="5187950" y="1581150"/>
          <p14:tracePt t="250809" x="5160963" y="1562100"/>
          <p14:tracePt t="250812" x="5143500" y="1554163"/>
          <p14:tracePt t="250830" x="5126038" y="1536700"/>
          <p14:tracePt t="250833" x="5116513" y="1536700"/>
          <p14:tracePt t="250851" x="5089525" y="1517650"/>
          <p14:tracePt t="250872" x="5072063" y="1509713"/>
          <p14:tracePt t="250893" x="5054600" y="1500188"/>
          <p14:tracePt t="250915" x="5027613" y="1490663"/>
          <p14:tracePt t="250935" x="5010150" y="1482725"/>
          <p14:tracePt t="250937" x="4991100" y="1473200"/>
          <p14:tracePt t="250955" x="4965700" y="1465263"/>
          <p14:tracePt t="250976" x="4929188" y="1438275"/>
          <p14:tracePt t="250997" x="4875213" y="1428750"/>
          <p14:tracePt t="251018" x="4830763" y="1419225"/>
          <p14:tracePt t="251039" x="4795838" y="1401763"/>
          <p14:tracePt t="251061" x="4741863" y="1393825"/>
          <p14:tracePt t="251080" x="4714875" y="1374775"/>
          <p14:tracePt t="251084" x="4697413" y="1374775"/>
          <p14:tracePt t="251101" x="4687888" y="1366838"/>
          <p14:tracePt t="251355" x="4679950" y="1374775"/>
          <p14:tracePt t="251362" x="4660900" y="1393825"/>
          <p14:tracePt t="251373" x="4652963" y="1419225"/>
          <p14:tracePt t="251394" x="4616450" y="1509713"/>
          <p14:tracePt t="251414" x="4589463" y="1581150"/>
          <p14:tracePt t="251437" x="4581525" y="1643063"/>
          <p14:tracePt t="251455" x="4572000" y="1687513"/>
          <p14:tracePt t="251458" x="4562475" y="1704975"/>
          <p14:tracePt t="251476" x="4562475" y="1741488"/>
          <p14:tracePt t="251497" x="4562475" y="1785938"/>
          <p14:tracePt t="251517" x="4562475" y="1830388"/>
          <p14:tracePt t="251539" x="4572000" y="1866900"/>
          <p14:tracePt t="251563" x="4589463" y="1893888"/>
          <p14:tracePt t="251580" x="4598988" y="1911350"/>
          <p14:tracePt t="251601" x="4608513" y="1919288"/>
          <p14:tracePt t="251622" x="4625975" y="1928813"/>
          <p14:tracePt t="251643" x="4633913" y="1938338"/>
          <p14:tracePt t="251665" x="4643438" y="1938338"/>
          <p14:tracePt t="251687" x="4652963" y="1938338"/>
          <p14:tracePt t="253603" x="4652963" y="1928813"/>
          <p14:tracePt t="253625" x="4652963" y="1919288"/>
          <p14:tracePt t="253640" x="4652963" y="1911350"/>
          <p14:tracePt t="253861" x="4660900" y="1911350"/>
          <p14:tracePt t="253867" x="4660900" y="1919288"/>
          <p14:tracePt t="253875" x="4679950" y="1919288"/>
          <p14:tracePt t="253892" x="4679950" y="1938338"/>
          <p14:tracePt t="253914" x="4687888" y="1946275"/>
          <p14:tracePt t="253934" x="4697413" y="1946275"/>
          <p14:tracePt t="253955" x="4697413" y="1955800"/>
          <p14:tracePt t="254014" x="4697413" y="1965325"/>
          <p14:tracePt t="254103" x="4697413" y="1973263"/>
          <p14:tracePt t="254228" x="4687888" y="1973263"/>
          <p14:tracePt t="254455" x="4687888" y="1982788"/>
          <p14:tracePt t="254604" x="4679950" y="1982788"/>
          <p14:tracePt t="254610" x="4670425" y="1982788"/>
          <p14:tracePt t="254632" x="4660900" y="1982788"/>
          <p14:tracePt t="254757" x="4660900" y="1990725"/>
          <p14:tracePt t="254764" x="4670425" y="1990725"/>
          <p14:tracePt t="254771" x="4679950" y="1990725"/>
          <p14:tracePt t="254789" x="4687888" y="2009775"/>
          <p14:tracePt t="254830" x="4714875" y="2017713"/>
          <p14:tracePt t="254873" x="4741863" y="2017713"/>
          <p14:tracePt t="255573" x="4741863" y="2027238"/>
          <p14:tracePt t="255579" x="4751388" y="2027238"/>
          <p14:tracePt t="255601" x="4759325" y="2027238"/>
          <p14:tracePt t="255631" x="4768850" y="2027238"/>
          <p14:tracePt t="255645" x="4776788" y="2027238"/>
          <p14:tracePt t="255668" x="4786313" y="2027238"/>
          <p14:tracePt t="255735" x="4795838" y="2027238"/>
          <p14:tracePt t="255756" x="4803775" y="2036763"/>
          <p14:tracePt t="255763" x="4813300" y="2036763"/>
          <p14:tracePt t="255785" x="4822825" y="2044700"/>
          <p14:tracePt t="256116" x="4822825" y="2054225"/>
          <p14:tracePt t="256220" x="4830763" y="2054225"/>
          <p14:tracePt t="256240" x="4840288" y="2054225"/>
          <p14:tracePt t="256248" x="4848225" y="2062163"/>
          <p14:tracePt t="256255" x="4857750" y="2062163"/>
          <p14:tracePt t="256270" x="4875213" y="2071688"/>
          <p14:tracePt t="256288" x="4884738" y="2071688"/>
          <p14:tracePt t="256309" x="4902200" y="2071688"/>
          <p14:tracePt t="256351" x="4929188" y="2071688"/>
          <p14:tracePt t="256393" x="4938713" y="2071688"/>
          <p14:tracePt t="256579" x="4946650" y="2071688"/>
          <p14:tracePt t="256593" x="4956175" y="2071688"/>
          <p14:tracePt t="256615" x="4965700" y="2071688"/>
          <p14:tracePt t="256630" x="4973638" y="2071688"/>
          <p14:tracePt t="256755" x="4983163" y="2071688"/>
          <p14:tracePt t="256769" x="4991100" y="2071688"/>
          <p14:tracePt t="256776" x="5000625" y="2071688"/>
          <p14:tracePt t="256788" x="5010150" y="2071688"/>
          <p14:tracePt t="256809" x="5062538" y="2054225"/>
          <p14:tracePt t="256830" x="5116513" y="2044700"/>
          <p14:tracePt t="256851" x="5160963" y="2027238"/>
          <p14:tracePt t="256872" x="5170488" y="2017713"/>
          <p14:tracePt t="256894" x="5187950" y="2000250"/>
          <p14:tracePt t="256917" x="5197475" y="1990725"/>
          <p14:tracePt t="256934" x="5214938" y="1973263"/>
          <p14:tracePt t="256955" x="5232400" y="1946275"/>
          <p14:tracePt t="256976" x="5241925" y="1938338"/>
          <p14:tracePt t="256997" x="5241925" y="1919288"/>
          <p14:tracePt t="257020" x="5241925" y="1911350"/>
          <p14:tracePt t="257233" x="5251450" y="1919288"/>
          <p14:tracePt t="257248" x="5251450" y="1928813"/>
          <p14:tracePt t="257255" x="5259388" y="1938338"/>
          <p14:tracePt t="257269" x="5268913" y="1946275"/>
          <p14:tracePt t="257289" x="5268913" y="1965325"/>
          <p14:tracePt t="257309" x="5268913" y="1982788"/>
          <p14:tracePt t="257313" x="5268913" y="1990725"/>
          <p14:tracePt t="257330" x="5268913" y="2000250"/>
          <p14:tracePt t="257351" x="5268913" y="2017713"/>
          <p14:tracePt t="257375" x="5268913" y="2027238"/>
          <p14:tracePt t="257409" x="5268913" y="2036763"/>
          <p14:tracePt t="257432" x="5268913" y="2044700"/>
          <p14:tracePt t="257438" x="5268913" y="2054225"/>
          <p14:tracePt t="257459" x="5268913" y="2062163"/>
          <p14:tracePt t="257504" x="5268913" y="2071688"/>
          <p14:tracePt t="257527" x="5268913" y="2081213"/>
          <p14:tracePt t="257533" x="5268913" y="2089150"/>
          <p14:tracePt t="257548" x="5268913" y="2098675"/>
          <p14:tracePt t="257559" x="5268913" y="2108200"/>
          <p14:tracePt t="257580" x="5268913" y="2116138"/>
          <p14:tracePt t="257601" x="5268913" y="2125663"/>
          <p14:tracePt t="257622" x="5268913" y="2133600"/>
          <p14:tracePt t="257659" x="5268913" y="2143125"/>
          <p14:tracePt t="261265" x="5268913" y="2152650"/>
          <p14:tracePt t="261515" x="5251450" y="2179638"/>
          <p14:tracePt t="261523" x="5214938" y="2251075"/>
          <p14:tracePt t="261538" x="5126038" y="2446338"/>
          <p14:tracePt t="261559" x="4991100" y="2822575"/>
          <p14:tracePt t="261580" x="4830763" y="3276600"/>
          <p14:tracePt t="261603" x="4697413" y="3724275"/>
          <p14:tracePt t="261622" x="4633913" y="4143375"/>
          <p14:tracePt t="261625" x="4625975" y="4268788"/>
          <p14:tracePt t="261663" x="4608513" y="4741863"/>
          <p14:tracePt t="261705" x="4608513" y="4911725"/>
          <p14:tracePt t="261706" x="4608513" y="4919663"/>
          <p14:tracePt t="261963" x="4608513" y="4973638"/>
          <p14:tracePt t="261970" x="4608513" y="5027613"/>
          <p14:tracePt t="261978" x="4608513" y="5081588"/>
          <p14:tracePt t="261999" x="4598988" y="5340350"/>
          <p14:tracePt t="262017" x="4598988" y="5554663"/>
          <p14:tracePt t="262021" x="4589463" y="5626100"/>
          <p14:tracePt t="262039" x="4581525" y="5732463"/>
          <p14:tracePt t="262059" x="4562475" y="5884863"/>
          <p14:tracePt t="262080" x="4562475" y="6018213"/>
          <p14:tracePt t="262101" x="4562475" y="6108700"/>
          <p14:tracePt t="262124" x="4562475" y="6170613"/>
          <p14:tracePt t="262143" x="4562475" y="6188075"/>
          <p14:tracePt t="262146" x="4562475" y="6197600"/>
          <p14:tracePt t="262163" x="4562475" y="6215063"/>
          <p14:tracePt t="262184" x="4562475" y="6224588"/>
          <p14:tracePt t="262205" x="4562475" y="6232525"/>
          <p14:tracePt t="262227" x="4562475" y="6251575"/>
          <p14:tracePt t="262249" x="4562475" y="6259513"/>
          <p14:tracePt t="262271" x="4562475" y="6269038"/>
          <p14:tracePt t="262289" x="4562475" y="6286500"/>
          <p14:tracePt t="262309" x="4562475" y="6303963"/>
          <p14:tracePt t="262330" x="4562475" y="6340475"/>
          <p14:tracePt t="262352" x="4562475" y="6394450"/>
          <p14:tracePt t="262374" x="4562475" y="6419850"/>
          <p14:tracePt t="262393" x="4562475" y="6438900"/>
          <p14:tracePt t="262413" x="4562475" y="6446838"/>
          <p14:tracePt t="262434" x="4562475" y="6456363"/>
          <p14:tracePt t="263064" x="4562475" y="6446838"/>
          <p14:tracePt t="263071" x="4562475" y="6438900"/>
          <p14:tracePt t="263080" x="4562475" y="6411913"/>
          <p14:tracePt t="263101" x="4562475" y="6375400"/>
          <p14:tracePt t="263122" x="4562475" y="6348413"/>
          <p14:tracePt t="263143" x="4562475" y="6340475"/>
          <p14:tracePt t="263163" x="4562475" y="6330950"/>
          <p14:tracePt t="263418" x="4562475" y="6340475"/>
          <p14:tracePt t="263424" x="4562475" y="6348413"/>
          <p14:tracePt t="263434" x="4562475" y="6357938"/>
          <p14:tracePt t="263455" x="4562475" y="6384925"/>
          <p14:tracePt t="263476" x="4562475" y="6419850"/>
          <p14:tracePt t="263498" x="4562475" y="6446838"/>
          <p14:tracePt t="263538" x="4537075" y="6518275"/>
          <p14:tracePt t="263543" x="4537075" y="6537325"/>
          <p14:tracePt t="263580" x="4491038" y="6608763"/>
          <p14:tracePt t="263622" x="4473575" y="6634163"/>
          <p14:tracePt t="263645" x="4465638" y="6643688"/>
          <p14:tracePt t="263663" x="4456113" y="6653213"/>
          <p14:tracePt t="263684" x="4446588" y="6670675"/>
          <p14:tracePt t="263706" x="4438650" y="6680200"/>
          <p14:tracePt t="263726" x="4429125" y="6688138"/>
          <p14:tracePt t="263748" x="4429125" y="6697663"/>
          <p14:tracePt t="263770" x="4419600" y="6705600"/>
          <p14:tracePt t="263788" x="4419600" y="6715125"/>
          <p14:tracePt t="263810" x="4411663" y="6724650"/>
          <p14:tracePt t="263830" x="4411663" y="6732588"/>
          <p14:tracePt t="263851" x="4411663" y="6742113"/>
          <p14:tracePt t="263874" x="4402138" y="6742113"/>
          <p14:tracePt t="264005" x="4394200" y="6742113"/>
          <p14:tracePt t="264042" x="4384675" y="6742113"/>
          <p14:tracePt t="264356" x="4375150" y="6742113"/>
          <p14:tracePt t="264488" x="4367213" y="6742113"/>
          <p14:tracePt t="264503" x="4367213" y="6732588"/>
          <p14:tracePt t="264511" x="4348163" y="6715125"/>
          <p14:tracePt t="264519" x="4340225" y="6697663"/>
          <p14:tracePt t="264538" x="4295775" y="6537325"/>
          <p14:tracePt t="264540" x="4259263" y="6438900"/>
          <p14:tracePt t="264559" x="4224338" y="6153150"/>
          <p14:tracePt t="264580" x="4133850" y="5394325"/>
          <p14:tracePt t="264622" x="4044950" y="3670300"/>
          <p14:tracePt t="264664" x="4125913" y="2581275"/>
          <p14:tracePt t="264666" x="4143375" y="2455863"/>
          <p14:tracePt t="264705" x="4187825" y="1990725"/>
          <p14:tracePt t="264726" x="4197350" y="1866900"/>
          <p14:tracePt t="264746" x="4214813" y="1741488"/>
          <p14:tracePt t="264769" x="4232275" y="1660525"/>
          <p14:tracePt t="264791" x="4232275" y="1616075"/>
          <p14:tracePt t="264809" x="4232275" y="1598613"/>
          <p14:tracePt t="264830" x="4232275" y="1589088"/>
          <p14:tracePt t="264851" x="4232275" y="1554163"/>
          <p14:tracePt t="264872" x="4232275" y="1536700"/>
          <p14:tracePt t="264894" x="4232275" y="1517650"/>
          <p14:tracePt t="264916" x="4232275" y="1509713"/>
          <p14:tracePt t="264938" x="4232275" y="1500188"/>
          <p14:tracePt t="264955" x="4232275" y="1490663"/>
          <p14:tracePt t="264976" x="4251325" y="1490663"/>
          <p14:tracePt t="265144" x="4241800" y="1562100"/>
          <p14:tracePt t="265150" x="4205288" y="1633538"/>
          <p14:tracePt t="265166" x="4160838" y="1785938"/>
          <p14:tracePt t="265184" x="4108450" y="1982788"/>
          <p14:tracePt t="265187" x="4089400" y="2054225"/>
          <p14:tracePt t="265205" x="4054475" y="2170113"/>
          <p14:tracePt t="265226" x="4037013" y="2232025"/>
          <p14:tracePt t="265247" x="4017963" y="2268538"/>
          <p14:tracePt t="265268" x="4010025" y="2276475"/>
          <p14:tracePt t="265291" x="4000500" y="2295525"/>
          <p14:tracePt t="265309" x="3990975" y="2312988"/>
          <p14:tracePt t="265330" x="3983038" y="2330450"/>
          <p14:tracePt t="265351" x="3983038" y="2374900"/>
          <p14:tracePt t="265372" x="4017963" y="2500313"/>
          <p14:tracePt t="265393" x="4062413" y="2687638"/>
          <p14:tracePt t="265416" x="4098925" y="2874963"/>
          <p14:tracePt t="265434" x="4116388" y="3081338"/>
          <p14:tracePt t="265437" x="4125913" y="3179763"/>
          <p14:tracePt t="265455" x="4125913" y="3357563"/>
          <p14:tracePt t="265476" x="4098925" y="3751263"/>
          <p14:tracePt t="265497" x="4098925" y="4116388"/>
          <p14:tracePt t="265518" x="4108450" y="4491038"/>
          <p14:tracePt t="265541" x="4170363" y="4741863"/>
          <p14:tracePt t="265560" x="4232275" y="4857750"/>
          <p14:tracePt t="265562" x="4268788" y="4911725"/>
          <p14:tracePt t="265580" x="4348163" y="4983163"/>
          <p14:tracePt t="265804" x="4348163" y="5045075"/>
          <p14:tracePt t="265811" x="4348163" y="5126038"/>
          <p14:tracePt t="265830" x="4348163" y="5259388"/>
          <p14:tracePt t="265833" x="4348163" y="5322888"/>
          <p14:tracePt t="265851" x="4348163" y="5473700"/>
          <p14:tracePt t="265872" x="4340225" y="5732463"/>
          <p14:tracePt t="265893" x="4330700" y="5894388"/>
          <p14:tracePt t="265937" x="4303713" y="6134100"/>
          <p14:tracePt t="265976" x="4303713" y="6296025"/>
          <p14:tracePt t="266017" x="4303713" y="6394450"/>
          <p14:tracePt t="266039" x="4303713" y="6411913"/>
          <p14:tracePt t="266061" x="4303713" y="6419850"/>
          <p14:tracePt t="266080" x="4303713" y="6438900"/>
          <p14:tracePt t="266083" x="4303713" y="6446838"/>
          <p14:tracePt t="266101" x="4303713" y="6456363"/>
          <p14:tracePt t="266122" x="4303713" y="6510338"/>
          <p14:tracePt t="266142" x="4303713" y="6589713"/>
          <p14:tracePt t="266164" x="4295775" y="6724650"/>
          <p14:tracePt t="266186" x="4276725" y="6796088"/>
          <p14:tracePt t="266497" x="4286250" y="6796088"/>
          <p14:tracePt t="266503" x="4295775" y="6796088"/>
          <p14:tracePt t="266518" x="4303713" y="6796088"/>
          <p14:tracePt t="266539" x="4322763" y="6777038"/>
          <p14:tracePt t="266561" x="4330700" y="6769100"/>
          <p14:tracePt t="266580" x="4340225" y="6759575"/>
          <p14:tracePt t="266601" x="4348163" y="6759575"/>
          <p14:tracePt t="266643" x="4348163" y="6751638"/>
          <p14:tracePt t="266685" x="4348163" y="6742113"/>
          <p14:tracePt t="266726" x="4348163" y="6732588"/>
          <p14:tracePt t="266747" x="4348163" y="6715125"/>
          <p14:tracePt t="266768" x="4348163" y="6705600"/>
          <p14:tracePt t="266788" x="4348163" y="6697663"/>
          <p14:tracePt t="266819" x="4348163" y="6688138"/>
          <p14:tracePt t="267340" x="4340225" y="6688138"/>
          <p14:tracePt t="267347" x="4330700" y="6688138"/>
          <p14:tracePt t="267355" x="4322763" y="6688138"/>
          <p14:tracePt t="267374" x="4313238" y="6688138"/>
          <p14:tracePt t="267393" x="4303713" y="6688138"/>
          <p14:tracePt t="267759" x="4286250" y="6688138"/>
          <p14:tracePt t="267766" x="4259263" y="6680200"/>
          <p14:tracePt t="267774" x="4232275" y="6680200"/>
          <p14:tracePt t="267789" x="4160838" y="6670675"/>
          <p14:tracePt t="267810" x="4071938" y="6661150"/>
          <p14:tracePt t="267811" x="4027488" y="6653213"/>
          <p14:tracePt t="267832" x="3938588" y="6634163"/>
          <p14:tracePt t="267851" x="3884613" y="6608763"/>
          <p14:tracePt t="267853" x="3848100" y="6599238"/>
          <p14:tracePt t="267893" x="3759200" y="6510338"/>
          <p14:tracePt t="267934" x="3697288" y="6134100"/>
          <p14:tracePt t="267976" x="3929063" y="4857750"/>
          <p14:tracePt t="267979" x="4017963" y="4633913"/>
          <p14:tracePt t="267997" x="4197350" y="4179888"/>
          <p14:tracePt t="268017" x="4340225" y="3803650"/>
          <p14:tracePt t="268039" x="4357688" y="3786188"/>
          <p14:tracePt t="268280" x="4330700" y="3714750"/>
          <p14:tracePt t="268288" x="4276725" y="3625850"/>
          <p14:tracePt t="268309" x="4187825" y="3367088"/>
          <p14:tracePt t="268332" x="4133850" y="3179763"/>
          <p14:tracePt t="268352" x="4116388" y="3089275"/>
          <p14:tracePt t="268355" x="4098925" y="3027363"/>
          <p14:tracePt t="268372" x="4081463" y="2867025"/>
          <p14:tracePt t="268376" x="4062413" y="2776538"/>
          <p14:tracePt t="268393" x="4044950" y="2679700"/>
          <p14:tracePt t="268413" x="4027488" y="2589213"/>
          <p14:tracePt t="268434" x="4017963" y="2527300"/>
          <p14:tracePt t="268457" x="4000500" y="2482850"/>
          <p14:tracePt t="268479" x="3990975" y="2401888"/>
          <p14:tracePt t="268497" x="3973513" y="2357438"/>
          <p14:tracePt t="268500" x="3973513" y="2339975"/>
          <p14:tracePt t="268518" x="3965575" y="2303463"/>
          <p14:tracePt t="268538" x="3956050" y="2241550"/>
          <p14:tracePt t="268559" x="3956050" y="2179638"/>
          <p14:tracePt t="268581" x="3956050" y="2125663"/>
          <p14:tracePt t="268603" x="3956050" y="2089150"/>
          <p14:tracePt t="268605" x="3956050" y="2081213"/>
          <p14:tracePt t="268622" x="3956050" y="2044700"/>
          <p14:tracePt t="268625" x="3956050" y="2027238"/>
          <p14:tracePt t="268643" x="3956050" y="2000250"/>
          <p14:tracePt t="268663" x="3956050" y="1973263"/>
          <p14:tracePt t="268684" x="3956050" y="1955800"/>
          <p14:tracePt t="268757" x="3956050" y="1965325"/>
          <p14:tracePt t="268764" x="3956050" y="1982788"/>
          <p14:tracePt t="268772" x="3956050" y="2027238"/>
          <p14:tracePt t="268789" x="3965575" y="2241550"/>
          <p14:tracePt t="268809" x="3965575" y="2482850"/>
          <p14:tracePt t="268831" x="3965575" y="2724150"/>
          <p14:tracePt t="268852" x="3946525" y="3054350"/>
          <p14:tracePt t="268872" x="3911600" y="3251200"/>
          <p14:tracePt t="268875" x="3902075" y="3375025"/>
          <p14:tracePt t="268893" x="3894138" y="3625850"/>
          <p14:tracePt t="268913" x="3884613" y="3840163"/>
          <p14:tracePt t="268934" x="3884613" y="4116388"/>
          <p14:tracePt t="268956" x="3894138" y="4367213"/>
          <p14:tracePt t="268978" x="3902075" y="4643438"/>
          <p14:tracePt t="268997" x="3929063" y="4830763"/>
          <p14:tracePt t="269000" x="3929063" y="4919663"/>
          <p14:tracePt t="269018" x="3946525" y="5027613"/>
          <p14:tracePt t="269038" x="3965575" y="5214938"/>
          <p14:tracePt t="269059" x="3983038" y="5394325"/>
          <p14:tracePt t="269080" x="4000500" y="5537200"/>
          <p14:tracePt t="269103" x="4000500" y="5634038"/>
          <p14:tracePt t="269122" x="4000500" y="5705475"/>
          <p14:tracePt t="269126" x="4000500" y="5741988"/>
          <p14:tracePt t="269143" x="4000500" y="5795963"/>
          <p14:tracePt t="269163" x="4000500" y="5840413"/>
          <p14:tracePt t="269184" x="4000500" y="5857875"/>
          <p14:tracePt t="269206" x="4000500" y="5894388"/>
          <p14:tracePt t="269229" x="4000500" y="5946775"/>
          <p14:tracePt t="269247" x="4000500" y="6000750"/>
          <p14:tracePt t="269250" x="4000500" y="6027738"/>
          <p14:tracePt t="269268" x="4017963" y="6072188"/>
          <p14:tracePt t="269288" x="4037013" y="6232525"/>
          <p14:tracePt t="269309" x="4054475" y="6456363"/>
          <p14:tracePt t="269330" x="4054475" y="6554788"/>
          <p14:tracePt t="269351" x="4054475" y="6562725"/>
          <p14:tracePt t="269624" x="4054475" y="6572250"/>
          <p14:tracePt t="269631" x="4054475" y="6599238"/>
          <p14:tracePt t="269643" x="4054475" y="6616700"/>
          <p14:tracePt t="269663" x="4054475" y="6680200"/>
          <p14:tracePt t="269684" x="4054475" y="6705600"/>
          <p14:tracePt t="269705" x="4054475" y="6724650"/>
          <p14:tracePt t="269726" x="4054475" y="6732588"/>
          <p14:tracePt t="269961" x="4054475" y="6742113"/>
          <p14:tracePt t="269983" x="4054475" y="6751638"/>
          <p14:tracePt t="270086" x="4044950" y="6751638"/>
          <p14:tracePt t="270108" x="4037013" y="6751638"/>
          <p14:tracePt t="270130" x="4027488" y="6751638"/>
          <p14:tracePt t="270145" x="4017963" y="6751638"/>
          <p14:tracePt t="270168" x="4010025" y="6751638"/>
          <p14:tracePt t="270188" x="4000500" y="6751638"/>
          <p14:tracePt t="270211" x="3983038" y="6751638"/>
          <p14:tracePt t="270225" x="3973513" y="6751638"/>
          <p14:tracePt t="270232" x="3965575" y="6751638"/>
          <p14:tracePt t="270247" x="3956050" y="6751638"/>
          <p14:tracePt t="270267" x="3938588" y="6751638"/>
          <p14:tracePt t="270288" x="3919538" y="6751638"/>
          <p14:tracePt t="270309" x="3902075" y="6751638"/>
          <p14:tracePt t="270329" x="3884613" y="6751638"/>
          <p14:tracePt t="270350" x="3857625" y="6751638"/>
          <p14:tracePt t="270372" x="3830638" y="6742113"/>
          <p14:tracePt t="270392" x="3813175" y="6732588"/>
          <p14:tracePt t="270413" x="3803650" y="6724650"/>
          <p14:tracePt t="270434" x="3795713" y="6715125"/>
          <p14:tracePt t="270455" x="3786188" y="6705600"/>
          <p14:tracePt t="270476" x="3776663" y="6688138"/>
          <p14:tracePt t="270499" x="3768725" y="6670675"/>
          <p14:tracePt t="270517" x="3768725" y="6661150"/>
          <p14:tracePt t="270538" x="3768725" y="6653213"/>
          <p14:tracePt t="270559" x="3768725" y="6643688"/>
          <p14:tracePt t="270580" x="3768725" y="6634163"/>
          <p14:tracePt t="270601" x="3768725" y="6626225"/>
          <p14:tracePt t="270624" x="3786188" y="6608763"/>
          <p14:tracePt t="270643" x="3803650" y="6589713"/>
          <p14:tracePt t="270645" x="3813175" y="6581775"/>
          <p14:tracePt t="270663" x="3840163" y="6554788"/>
          <p14:tracePt t="270684" x="3884613" y="6518275"/>
          <p14:tracePt t="270705" x="3919538" y="6491288"/>
          <p14:tracePt t="270726" x="3946525" y="6473825"/>
          <p14:tracePt t="270748" x="3973513" y="6465888"/>
          <p14:tracePt t="270768" x="3990975" y="6456363"/>
          <p14:tracePt t="270788" x="4010025" y="6456363"/>
          <p14:tracePt t="270809" x="4037013" y="6456363"/>
          <p14:tracePt t="270830" x="4071938" y="6473825"/>
          <p14:tracePt t="270851" x="4108450" y="6500813"/>
          <p14:tracePt t="270873" x="4133850" y="6518275"/>
          <p14:tracePt t="270895" x="4152900" y="6537325"/>
          <p14:tracePt t="270913" x="4160838" y="6554788"/>
          <p14:tracePt t="270917" x="4160838" y="6562725"/>
          <p14:tracePt t="270935" x="4170363" y="6589713"/>
          <p14:tracePt t="270955" x="4170363" y="6653213"/>
          <p14:tracePt t="270976" x="4152900" y="6742113"/>
          <p14:tracePt t="270998" x="4125913" y="6796088"/>
          <p14:tracePt t="271020" x="4098925" y="6840538"/>
          <p14:tracePt t="271038" x="4089400" y="6848475"/>
          <p14:tracePt t="271059" x="4071938" y="6848475"/>
          <p14:tracePt t="271080" x="4044950" y="6848475"/>
          <p14:tracePt t="271101" x="4027488" y="6848475"/>
          <p14:tracePt t="271123" x="4000500" y="6848475"/>
          <p14:tracePt t="271145" x="3973513" y="6848475"/>
          <p14:tracePt t="271164" x="3956050" y="6848475"/>
          <p14:tracePt t="271167" x="3938588" y="6831013"/>
          <p14:tracePt t="271184" x="3919538" y="6823075"/>
          <p14:tracePt t="271205" x="3894138" y="6796088"/>
          <p14:tracePt t="271226" x="3884613" y="6786563"/>
          <p14:tracePt t="271248" x="3867150" y="6777038"/>
          <p14:tracePt t="271270" x="3857625" y="6759575"/>
          <p14:tracePt t="271309" x="3857625" y="6751638"/>
          <p14:tracePt t="271586" x="3875088" y="6751638"/>
          <p14:tracePt t="271593" x="3884613" y="6751638"/>
          <p14:tracePt t="271601" x="3894138" y="6751638"/>
          <p14:tracePt t="271622" x="3919538" y="6751638"/>
          <p14:tracePt t="271623" x="3938588" y="6751638"/>
          <p14:tracePt t="271644" x="3983038" y="6751638"/>
          <p14:tracePt t="271663" x="4010025" y="6759575"/>
          <p14:tracePt t="271667" x="4017963" y="6759575"/>
          <p14:tracePt t="271684" x="4044950" y="6759575"/>
          <p14:tracePt t="271726" x="4143375" y="6759575"/>
          <p14:tracePt t="271769" x="4259263" y="6777038"/>
          <p14:tracePt t="271809" x="4313238" y="6786563"/>
          <p14:tracePt t="271830" x="4348163" y="6786563"/>
          <p14:tracePt t="271851" x="4411663" y="6786563"/>
          <p14:tracePt t="271872" x="4510088" y="6742113"/>
          <p14:tracePt t="271895" x="4625975" y="6680200"/>
          <p14:tracePt t="271913" x="4687888" y="6643688"/>
          <p14:tracePt t="271916" x="4705350" y="6626225"/>
          <p14:tracePt t="271934" x="4759325" y="6589713"/>
          <p14:tracePt t="271955" x="4848225" y="6510338"/>
          <p14:tracePt t="271976" x="4973638" y="6375400"/>
          <p14:tracePt t="271997" x="5081588" y="6259513"/>
          <p14:tracePt t="272019" x="5170488" y="6161088"/>
          <p14:tracePt t="272039" x="5214938" y="6108700"/>
          <p14:tracePt t="272042" x="5232400" y="6072188"/>
          <p14:tracePt t="272059" x="5268913" y="6027738"/>
          <p14:tracePt t="272424" x="5251450" y="6027738"/>
          <p14:tracePt t="272433" x="5205413" y="6010275"/>
          <p14:tracePt t="272439" x="5180013" y="6000750"/>
          <p14:tracePt t="272455" x="5126038" y="5965825"/>
          <p14:tracePt t="272476" x="5045075" y="5929313"/>
          <p14:tracePt t="272497" x="5000625" y="5884863"/>
          <p14:tracePt t="272540" x="4938713" y="5786438"/>
          <p14:tracePt t="272580" x="4911725" y="5680075"/>
          <p14:tracePt t="272622" x="4902200" y="5562600"/>
          <p14:tracePt t="272644" x="4902200" y="5510213"/>
          <p14:tracePt t="272667" x="4884738" y="5446713"/>
          <p14:tracePt t="272684" x="4875213" y="5402263"/>
          <p14:tracePt t="272687" x="4875213" y="5375275"/>
          <p14:tracePt t="272705" x="4857750" y="5322888"/>
          <p14:tracePt t="272726" x="4813300" y="5241925"/>
          <p14:tracePt t="272747" x="4776788" y="5153025"/>
          <p14:tracePt t="272769" x="4705350" y="5037138"/>
          <p14:tracePt t="272791" x="4633913" y="4867275"/>
          <p14:tracePt t="272809" x="4598988" y="4751388"/>
          <p14:tracePt t="272812" x="4581525" y="4705350"/>
          <p14:tracePt t="272830" x="4581525" y="4625975"/>
          <p14:tracePt t="272851" x="4581525" y="4572000"/>
          <p14:tracePt t="281799" x="4581525" y="4510088"/>
          <p14:tracePt t="281806" x="4581525" y="4456113"/>
          <p14:tracePt t="281812" x="4589463" y="4411663"/>
          <p14:tracePt t="281830" x="4598988" y="4330700"/>
          <p14:tracePt t="281851" x="4625975" y="4241800"/>
          <p14:tracePt t="281872" x="4643438" y="4160838"/>
          <p14:tracePt t="281893" x="4660900" y="4081463"/>
          <p14:tracePt t="281934" x="4687888" y="3983038"/>
          <p14:tracePt t="281937" x="4687888" y="3973513"/>
          <p14:tracePt t="281976" x="4714875" y="3919538"/>
          <p14:tracePt t="282018" x="4724400" y="3884613"/>
          <p14:tracePt t="282040" x="4732338" y="3875088"/>
          <p14:tracePt t="282059" x="4732338" y="3867150"/>
          <p14:tracePt t="282080" x="4732338" y="3857625"/>
          <p14:tracePt t="282101" x="4732338" y="3848100"/>
          <p14:tracePt t="282122" x="4732338" y="3840163"/>
          <p14:tracePt t="282143" x="4741863" y="3830638"/>
          <p14:tracePt t="282165" x="4751388" y="3822700"/>
          <p14:tracePt t="282184" x="4751388" y="3813175"/>
          <p14:tracePt t="282217" x="4759325" y="3813175"/>
          <p14:tracePt t="308293" x="4759325" y="3751263"/>
          <p14:tracePt t="308300" x="4768850" y="3679825"/>
          <p14:tracePt t="308310" x="4768850" y="3608388"/>
          <p14:tracePt t="308330" x="4786313" y="3438525"/>
          <p14:tracePt t="308351" x="4803775" y="3268663"/>
          <p14:tracePt t="308373" x="4830763" y="3071813"/>
          <p14:tracePt t="308394" x="4867275" y="2919413"/>
          <p14:tracePt t="308434" x="4911725" y="2776538"/>
          <p14:tracePt t="308476" x="4938713" y="2660650"/>
          <p14:tracePt t="308520" x="4946650" y="2571750"/>
          <p14:tracePt t="308539" x="4946650" y="2527300"/>
          <p14:tracePt t="308542" x="4946650" y="2509838"/>
          <p14:tracePt t="308560" x="4946650" y="2455863"/>
          <p14:tracePt t="308580" x="4956175" y="2339975"/>
          <p14:tracePt t="308601" x="4973638" y="2187575"/>
          <p14:tracePt t="308623" x="5000625" y="2062163"/>
          <p14:tracePt t="308645" x="5018088" y="1982788"/>
          <p14:tracePt t="308664" x="5027613" y="1955800"/>
          <p14:tracePt t="308666" x="5027613" y="1946275"/>
          <p14:tracePt t="308684" x="5045075" y="1919288"/>
          <p14:tracePt t="308705" x="5054600" y="1884363"/>
          <p14:tracePt t="308983" x="5045075" y="1919288"/>
          <p14:tracePt t="308990" x="5037138" y="1973263"/>
          <p14:tracePt t="308998" x="5000625" y="2054225"/>
          <p14:tracePt t="309020" x="4919663" y="2384425"/>
          <p14:tracePt t="309040" x="4894263" y="2544763"/>
          <p14:tracePt t="309042" x="4884738" y="2625725"/>
          <p14:tracePt t="309059" x="4867275" y="2867025"/>
          <p14:tracePt t="309080" x="4848225" y="3170238"/>
          <p14:tracePt t="309101" x="4867275" y="3625850"/>
          <p14:tracePt t="309124" x="4911725" y="3965575"/>
          <p14:tracePt t="309144" x="4938713" y="4357688"/>
          <p14:tracePt t="309165" x="4946650" y="4483100"/>
          <p14:tracePt t="309167" x="4946650" y="4554538"/>
          <p14:tracePt t="309432" x="4946650" y="4625975"/>
          <p14:tracePt t="309438" x="4938713" y="4697413"/>
          <p14:tracePt t="309456" x="4929188" y="4848225"/>
          <p14:tracePt t="309476" x="4911725" y="5000625"/>
          <p14:tracePt t="309497" x="4894263" y="5214938"/>
          <p14:tracePt t="309540" x="4894263" y="5473700"/>
          <p14:tracePt t="309543" x="4894263" y="5554663"/>
          <p14:tracePt t="309580" x="4875213" y="5680075"/>
          <p14:tracePt t="309622" x="4848225" y="5894388"/>
          <p14:tracePt t="309644" x="4830763" y="5965825"/>
          <p14:tracePt t="309666" x="4822825" y="6027738"/>
          <p14:tracePt t="309685" x="4813300" y="6045200"/>
          <p14:tracePt t="309687" x="4803775" y="6062663"/>
          <p14:tracePt t="309705" x="4803775" y="6081713"/>
          <p14:tracePt t="309726" x="4795838" y="6134100"/>
          <p14:tracePt t="309748" x="4795838" y="6197600"/>
          <p14:tracePt t="309770" x="4795838" y="6276975"/>
          <p14:tracePt t="309790" x="4795838" y="6330950"/>
          <p14:tracePt t="309791" x="4795838" y="6357938"/>
          <p14:tracePt t="309810" x="4795838" y="6411913"/>
          <p14:tracePt t="309830" x="4795838" y="6465888"/>
          <p14:tracePt t="309851" x="4795838" y="6483350"/>
          <p14:tracePt t="310203" x="4803775" y="6483350"/>
          <p14:tracePt t="310210" x="4813300" y="6483350"/>
          <p14:tracePt t="310226" x="4822825" y="6483350"/>
          <p14:tracePt t="310247" x="4830763" y="6473825"/>
          <p14:tracePt t="310291" x="4840288" y="6473825"/>
          <p14:tracePt t="310330" x="4848225" y="6473825"/>
          <p14:tracePt t="310423" x="4857750" y="6473825"/>
          <p14:tracePt t="310438" x="4857750" y="6465888"/>
          <p14:tracePt t="310445" x="4867275" y="6465888"/>
          <p14:tracePt t="310460" x="4867275" y="6456363"/>
          <p14:tracePt t="310476" x="4875213" y="6456363"/>
          <p14:tracePt t="310497" x="4884738" y="6446838"/>
          <p14:tracePt t="310518" x="4894263" y="6438900"/>
          <p14:tracePt t="310542" x="4902200" y="6438900"/>
          <p14:tracePt t="310902" x="4902200" y="6429375"/>
          <p14:tracePt t="310937" x="4902200" y="6419850"/>
          <p14:tracePt t="310960" x="4902200" y="6411913"/>
          <p14:tracePt t="310982" x="4902200" y="6402388"/>
          <p14:tracePt t="311006" x="4902200" y="6394450"/>
          <p14:tracePt t="311048" x="4902200" y="6384925"/>
          <p14:tracePt t="311114" x="4902200" y="6375400"/>
          <p14:tracePt t="311232" x="4902200" y="6367463"/>
          <p14:tracePt t="311247" x="4902200" y="6357938"/>
          <p14:tracePt t="311562" x="4911725" y="6357938"/>
          <p14:tracePt t="311636" x="4919663" y="6357938"/>
          <p14:tracePt t="311643" x="4929188" y="6357938"/>
          <p14:tracePt t="311666" x="4938713" y="6357938"/>
          <p14:tracePt t="311687" x="4946650" y="6357938"/>
          <p14:tracePt t="311709" x="4956175" y="6357938"/>
          <p14:tracePt t="311827" x="4965700" y="6357938"/>
          <p14:tracePt t="312415" x="4973638" y="6357938"/>
          <p14:tracePt t="312422" x="4983163" y="6357938"/>
          <p14:tracePt t="312445" x="4991100" y="6357938"/>
          <p14:tracePt t="312455" x="5000625" y="6357938"/>
          <p14:tracePt t="312476" x="5010150" y="6357938"/>
          <p14:tracePt t="312701" x="5018088" y="6357938"/>
          <p14:tracePt t="312716" x="5027613" y="6357938"/>
          <p14:tracePt t="312727" x="5037138" y="6357938"/>
          <p14:tracePt t="312747" x="5062538" y="6357938"/>
          <p14:tracePt t="312768" x="5089525" y="6357938"/>
          <p14:tracePt t="312789" x="5116513" y="6357938"/>
          <p14:tracePt t="312830" x="5143500" y="6357938"/>
          <p14:tracePt t="312872" x="5170488" y="6357938"/>
          <p14:tracePt t="312916" x="5170488" y="6348413"/>
          <p14:tracePt t="312936" x="5187950" y="6286500"/>
          <p14:tracePt t="312955" x="5197475" y="6197600"/>
          <p14:tracePt t="312959" x="5197475" y="6161088"/>
          <p14:tracePt t="312976" x="5205413" y="6062663"/>
          <p14:tracePt t="312980" x="5214938" y="5991225"/>
          <p14:tracePt t="312997" x="5224463" y="5822950"/>
          <p14:tracePt t="313018" x="5224463" y="5608638"/>
          <p14:tracePt t="313039" x="5224463" y="5340350"/>
          <p14:tracePt t="313062" x="5214938" y="5037138"/>
          <p14:tracePt t="313080" x="5205413" y="4919663"/>
          <p14:tracePt t="313083" x="5205413" y="4884738"/>
          <p14:tracePt t="313101" x="5205413" y="4786313"/>
          <p14:tracePt t="313122" x="5197475" y="4491038"/>
          <p14:tracePt t="313142" x="5187950" y="4357688"/>
          <p14:tracePt t="313445" x="5197475" y="4054475"/>
          <p14:tracePt t="313451" x="5214938" y="3803650"/>
          <p14:tracePt t="313458" x="5214938" y="3660775"/>
          <p14:tracePt t="313476" x="5232400" y="3465513"/>
          <p14:tracePt t="313497" x="5251450" y="3251200"/>
          <p14:tracePt t="313518" x="5268913" y="3081338"/>
          <p14:tracePt t="313539" x="5286375" y="2973388"/>
          <p14:tracePt t="313561" x="5303838" y="2901950"/>
          <p14:tracePt t="313580" x="5313363" y="2847975"/>
          <p14:tracePt t="313583" x="5322888" y="2813050"/>
          <p14:tracePt t="313601" x="5322888" y="2732088"/>
          <p14:tracePt t="313622" x="5322888" y="2633663"/>
          <p14:tracePt t="313643" x="5322888" y="2562225"/>
          <p14:tracePt t="313664" x="5313363" y="2517775"/>
          <p14:tracePt t="313687" x="5303838" y="2482850"/>
          <p14:tracePt t="313706" x="5295900" y="2465388"/>
          <p14:tracePt t="313726" x="5295900" y="2438400"/>
          <p14:tracePt t="313747" x="5295900" y="2393950"/>
          <p14:tracePt t="313768" x="5295900" y="2366963"/>
          <p14:tracePt t="313789" x="5295900" y="2322513"/>
          <p14:tracePt t="313810" x="5276850" y="2268538"/>
          <p14:tracePt t="313830" x="5276850" y="2251075"/>
          <p14:tracePt t="313851" x="5276850" y="2241550"/>
          <p14:tracePt t="313872" x="5276850" y="2224088"/>
          <p14:tracePt t="313908" x="5276850" y="2232025"/>
          <p14:tracePt t="313915" x="5276850" y="2241550"/>
          <p14:tracePt t="313937" x="5276850" y="2384425"/>
          <p14:tracePt t="313955" x="5286375" y="2652713"/>
          <p14:tracePt t="313958" x="5286375" y="2751138"/>
          <p14:tracePt t="313976" x="5286375" y="2928938"/>
          <p14:tracePt t="313980" x="5286375" y="3054350"/>
          <p14:tracePt t="313997" x="5286375" y="3286125"/>
          <p14:tracePt t="314018" x="5286375" y="3500438"/>
          <p14:tracePt t="314039" x="5286375" y="3714750"/>
          <p14:tracePt t="314061" x="5286375" y="3956050"/>
          <p14:tracePt t="314080" x="5286375" y="4062413"/>
          <p14:tracePt t="314083" x="5286375" y="4098925"/>
          <p14:tracePt t="314101" x="5286375" y="4197350"/>
          <p14:tracePt t="314122" x="5286375" y="4340225"/>
          <p14:tracePt t="314143" x="5286375" y="4491038"/>
          <p14:tracePt t="314164" x="5286375" y="4572000"/>
          <p14:tracePt t="314187" x="5286375" y="4633913"/>
          <p14:tracePt t="314208" x="5286375" y="4697413"/>
          <p14:tracePt t="314226" x="5268913" y="4768850"/>
          <p14:tracePt t="314230" x="5268913" y="4803775"/>
          <p14:tracePt t="314247" x="5268913" y="4875213"/>
          <p14:tracePt t="314268" x="5268913" y="4983163"/>
          <p14:tracePt t="314289" x="5268913" y="5072063"/>
          <p14:tracePt t="314311" x="5268913" y="5153025"/>
          <p14:tracePt t="314330" x="5268913" y="5214938"/>
          <p14:tracePt t="314351" x="5268913" y="5330825"/>
          <p14:tracePt t="314355" x="5268913" y="5384800"/>
          <p14:tracePt t="314372" x="5268913" y="5446713"/>
          <p14:tracePt t="314378" x="5268913" y="5483225"/>
          <p14:tracePt t="314393" x="5268913" y="5537200"/>
          <p14:tracePt t="314414" x="5268913" y="5608638"/>
          <p14:tracePt t="314436" x="5251450" y="5697538"/>
          <p14:tracePt t="314458" x="5232400" y="5813425"/>
          <p14:tracePt t="314476" x="5232400" y="5884863"/>
          <p14:tracePt t="314497" x="5214938" y="5983288"/>
          <p14:tracePt t="314518" x="5214938" y="6045200"/>
          <p14:tracePt t="314538" x="5214938" y="6099175"/>
          <p14:tracePt t="314560" x="5214938" y="6161088"/>
          <p14:tracePt t="314581" x="5214938" y="6224588"/>
          <p14:tracePt t="314583" x="5214938" y="6251575"/>
          <p14:tracePt t="314601" x="5232400" y="6313488"/>
          <p14:tracePt t="314605" x="5232400" y="6340475"/>
          <p14:tracePt t="314622" x="5251450" y="6402388"/>
          <p14:tracePt t="314643" x="5259388" y="6483350"/>
          <p14:tracePt t="314663" x="5276850" y="6545263"/>
          <p14:tracePt t="314685" x="5286375" y="6608763"/>
          <p14:tracePt t="314707" x="5303838" y="6653213"/>
          <p14:tracePt t="314726" x="5303838" y="6688138"/>
          <p14:tracePt t="314747" x="5303838" y="6705600"/>
          <p14:tracePt t="315010" x="5295900" y="6688138"/>
          <p14:tracePt t="315016" x="5286375" y="6670675"/>
          <p14:tracePt t="315023" x="5268913" y="6643688"/>
          <p14:tracePt t="315039" x="5259388" y="6599238"/>
          <p14:tracePt t="315061" x="5232400" y="6527800"/>
          <p14:tracePt t="315083" x="5205413" y="6473825"/>
          <p14:tracePt t="315101" x="5205413" y="6456363"/>
          <p14:tracePt t="315105" x="5197475" y="6438900"/>
          <p14:tracePt t="315122" x="5197475" y="6429375"/>
          <p14:tracePt t="315143" x="5197475" y="6419850"/>
          <p14:tracePt t="315164" x="5197475" y="6411913"/>
          <p14:tracePt t="315185" x="5197475" y="6402388"/>
          <p14:tracePt t="315208" x="5197475" y="6394450"/>
          <p14:tracePt t="315226" x="5197475" y="6384925"/>
          <p14:tracePt t="315247" x="5197475" y="6375400"/>
          <p14:tracePt t="315268" x="5197475" y="6367463"/>
          <p14:tracePt t="326230" x="5187950" y="6367463"/>
          <p14:tracePt t="326237" x="5170488" y="6348413"/>
          <p14:tracePt t="326247" x="5160963" y="6330950"/>
          <p14:tracePt t="326268" x="5108575" y="6276975"/>
          <p14:tracePt t="326289" x="5072063" y="6251575"/>
          <p14:tracePt t="326290" x="5054600" y="6232525"/>
          <p14:tracePt t="326311" x="4983163" y="6197600"/>
          <p14:tracePt t="326330" x="4938713" y="6170613"/>
          <p14:tracePt t="326333" x="4911725" y="6161088"/>
          <p14:tracePt t="326372" x="4822825" y="6126163"/>
          <p14:tracePt t="326378" x="4813300" y="6116638"/>
          <p14:tracePt t="326414" x="4759325" y="6089650"/>
          <p14:tracePt t="326415" x="4751388" y="6089650"/>
          <p14:tracePt t="326455" x="4687888" y="6062663"/>
          <p14:tracePt t="326476" x="4670425" y="6054725"/>
          <p14:tracePt t="326497" x="4652963" y="6045200"/>
          <p14:tracePt t="326518" x="4643438" y="6037263"/>
          <p14:tracePt t="326539" x="4633913" y="6027738"/>
          <p14:tracePt t="326562" x="4625975" y="6027738"/>
          <p14:tracePt t="326582" x="4616450" y="6027738"/>
          <p14:tracePt t="326601" x="4608513" y="6010275"/>
          <p14:tracePt t="326622" x="4598988" y="6010275"/>
          <p14:tracePt t="326716" x="4589463" y="6010275"/>
          <p14:tracePt t="347109" x="4589463" y="5973763"/>
          <p14:tracePt t="347115" x="4589463" y="5911850"/>
          <p14:tracePt t="347124" x="4589463" y="5840413"/>
          <p14:tracePt t="347144" x="4598988" y="5616575"/>
          <p14:tracePt t="347164" x="4616450" y="5465763"/>
          <p14:tracePt t="347167" x="4616450" y="5394325"/>
          <p14:tracePt t="347185" x="4643438" y="5241925"/>
          <p14:tracePt t="347205" x="4679950" y="4983163"/>
          <p14:tracePt t="347247" x="4751388" y="4616450"/>
          <p14:tracePt t="347289" x="4795838" y="4394200"/>
          <p14:tracePt t="347292" x="4795838" y="4367213"/>
          <p14:tracePt t="347330" x="4813300" y="4259263"/>
          <p14:tracePt t="347351" x="4813300" y="4197350"/>
          <p14:tracePt t="347372" x="4813300" y="4160838"/>
          <p14:tracePt t="347394" x="4813300" y="4116388"/>
          <p14:tracePt t="347414" x="4813300" y="4081463"/>
          <p14:tracePt t="347417" x="4813300" y="4071938"/>
          <p14:tracePt t="347435" x="4822825" y="4054475"/>
          <p14:tracePt t="347456" x="4822825" y="4037013"/>
          <p14:tracePt t="347755" x="4822825" y="4027488"/>
          <p14:tracePt t="347762" x="4813300" y="4000500"/>
          <p14:tracePt t="347769" x="4803775" y="3990975"/>
          <p14:tracePt t="347789" x="4776788" y="3946525"/>
          <p14:tracePt t="347791" x="4759325" y="3929063"/>
          <p14:tracePt t="347809" x="4732338" y="3884613"/>
          <p14:tracePt t="347830" x="4687888" y="3795713"/>
          <p14:tracePt t="347851" x="4660900" y="3714750"/>
          <p14:tracePt t="347872" x="4643438" y="3633788"/>
          <p14:tracePt t="347894" x="4643438" y="3589338"/>
          <p14:tracePt t="347914" x="4643438" y="3562350"/>
          <p14:tracePt t="347917" x="4643438" y="3554413"/>
          <p14:tracePt t="347935" x="4643438" y="3544888"/>
          <p14:tracePt t="347955" x="4643438" y="3536950"/>
          <p14:tracePt t="347976" x="4643438" y="3527425"/>
          <p14:tracePt t="348004" x="4643438" y="3517900"/>
          <p14:tracePt t="356560" x="4643438" y="3482975"/>
          <p14:tracePt t="356576" x="4633913" y="3411538"/>
          <p14:tracePt t="356582" x="4633913" y="3357563"/>
          <p14:tracePt t="356602" x="4633913" y="3268663"/>
          <p14:tracePt t="356604" x="4633913" y="3214688"/>
          <p14:tracePt t="356622" x="4643438" y="3054350"/>
          <p14:tracePt t="356643" x="4660900" y="2768600"/>
          <p14:tracePt t="356664" x="4687888" y="2393950"/>
          <p14:tracePt t="356707" x="4768850" y="1660525"/>
          <p14:tracePt t="356747" x="4830763" y="1295400"/>
          <p14:tracePt t="356789" x="4875213" y="1071563"/>
          <p14:tracePt t="356810" x="4884738" y="1036638"/>
          <p14:tracePt t="356831" x="4894263" y="1027113"/>
          <p14:tracePt t="356853" x="4894263" y="1017588"/>
          <p14:tracePt t="356872" x="4894263" y="1009650"/>
          <p14:tracePt t="356893" x="4894263" y="1000125"/>
          <p14:tracePt t="356972" x="4894263" y="990600"/>
          <p14:tracePt t="356987" x="4894263" y="982663"/>
          <p14:tracePt t="356997" x="4902200" y="982663"/>
          <p14:tracePt t="357018" x="4911725" y="955675"/>
          <p14:tracePt t="357039" x="4919663" y="938213"/>
          <p14:tracePt t="357059" x="4919663" y="928688"/>
          <p14:tracePt t="357081" x="4919663" y="919163"/>
          <p14:tracePt t="357148" x="4929188" y="919163"/>
          <p14:tracePt t="357171" x="4938713" y="919163"/>
          <p14:tracePt t="357177" x="4946650" y="919163"/>
          <p14:tracePt t="357185" x="4946650" y="928688"/>
          <p14:tracePt t="357207" x="4946650" y="938213"/>
          <p14:tracePt t="357226" x="4956175" y="946150"/>
          <p14:tracePt t="357247" x="4956175" y="955675"/>
          <p14:tracePt t="357268" x="4956175" y="990600"/>
          <p14:tracePt t="357289" x="4946650" y="1036638"/>
          <p14:tracePt t="357310" x="4946650" y="1062038"/>
          <p14:tracePt t="357332" x="4946650" y="1081088"/>
          <p14:tracePt t="357356" x="4946650" y="1089025"/>
          <p14:tracePt t="357372" x="4946650" y="1098550"/>
          <p14:tracePt t="357376" x="4946650" y="1108075"/>
          <p14:tracePt t="357393" x="4946650" y="1116013"/>
          <p14:tracePt t="357413" x="4946650" y="1125538"/>
          <p14:tracePt t="357435" x="4946650" y="1133475"/>
          <p14:tracePt t="359610" x="4938713" y="1143000"/>
          <p14:tracePt t="359619" x="4929188" y="1152525"/>
          <p14:tracePt t="359625" x="4902200" y="1152525"/>
          <p14:tracePt t="359643" x="4875213" y="1160463"/>
          <p14:tracePt t="359664" x="4840288" y="1160463"/>
          <p14:tracePt t="359685" x="4803775" y="1160463"/>
          <p14:tracePt t="359705" x="4768850" y="1160463"/>
          <p14:tracePt t="359747" x="4705350" y="1169988"/>
          <p14:tracePt t="359749" x="4687888" y="1169988"/>
          <p14:tracePt t="359789" x="4625975" y="1169988"/>
          <p14:tracePt t="359830" x="4572000" y="1169988"/>
          <p14:tracePt t="359854" x="4537075" y="1169988"/>
          <p14:tracePt t="359872" x="4527550" y="1169988"/>
          <p14:tracePt t="359876" x="4510088" y="1169988"/>
          <p14:tracePt t="359893" x="4491038" y="1169988"/>
          <p14:tracePt t="359914" x="4465638" y="1169988"/>
          <p14:tracePt t="359934" x="4438650" y="1169988"/>
          <p14:tracePt t="359956" x="4419600" y="1169988"/>
          <p14:tracePt t="359978" x="4411663" y="1152525"/>
          <p14:tracePt t="359998" x="4402138" y="1152525"/>
          <p14:tracePt t="360018" x="4384675" y="1143000"/>
          <p14:tracePt t="360022" x="4375150" y="1143000"/>
          <p14:tracePt t="360039" x="4375150" y="1133475"/>
          <p14:tracePt t="360060" x="4367213" y="1133475"/>
          <p14:tracePt t="360426" x="4375150" y="1133475"/>
          <p14:tracePt t="360434" x="4394200" y="1133475"/>
          <p14:tracePt t="360441" x="4411663" y="1133475"/>
          <p14:tracePt t="360456" x="4446588" y="1133475"/>
          <p14:tracePt t="360478" x="4510088" y="1133475"/>
          <p14:tracePt t="360500" x="4562475" y="1133475"/>
          <p14:tracePt t="360518" x="4598988" y="1143000"/>
          <p14:tracePt t="360522" x="4616450" y="1143000"/>
          <p14:tracePt t="360539" x="4652963" y="1143000"/>
          <p14:tracePt t="360559" x="4687888" y="1143000"/>
          <p14:tracePt t="360581" x="4705350" y="1143000"/>
          <p14:tracePt t="360603" x="4724400" y="1143000"/>
          <p14:tracePt t="360625" x="4751388" y="1143000"/>
          <p14:tracePt t="360646" x="4759325" y="1143000"/>
          <p14:tracePt t="360664" x="4768850" y="1143000"/>
          <p14:tracePt t="360685" x="4776788" y="1143000"/>
          <p14:tracePt t="361653" x="4786313" y="1143000"/>
          <p14:tracePt t="361661" x="4803775" y="1143000"/>
          <p14:tracePt t="361669" x="4813300" y="1143000"/>
          <p14:tracePt t="361685" x="4840288" y="1143000"/>
          <p14:tracePt t="361727" x="4894263" y="1143000"/>
          <p14:tracePt t="361768" x="4938713" y="1125538"/>
          <p14:tracePt t="362065" x="4973638" y="1125538"/>
          <p14:tracePt t="362073" x="5010150" y="1116013"/>
          <p14:tracePt t="362080" x="5045075" y="1108075"/>
          <p14:tracePt t="362101" x="5153025" y="1098550"/>
          <p14:tracePt t="362124" x="5224463" y="1081088"/>
          <p14:tracePt t="362143" x="5259388" y="1081088"/>
          <p14:tracePt t="362146" x="5276850" y="1071563"/>
          <p14:tracePt t="362164" x="5303838" y="1071563"/>
          <p14:tracePt t="362185" x="5330825" y="1071563"/>
          <p14:tracePt t="362205" x="5340350" y="1071563"/>
          <p14:tracePt t="362226" x="5348288" y="1071563"/>
          <p14:tracePt t="362248" x="5357813" y="1071563"/>
          <p14:tracePt t="362550" x="5367338" y="1071563"/>
          <p14:tracePt t="363197" x="5375275" y="1081088"/>
          <p14:tracePt t="363212" x="5375275" y="1089025"/>
          <p14:tracePt t="363219" x="5384800" y="1089025"/>
          <p14:tracePt t="363234" x="5384800" y="1098550"/>
          <p14:tracePt t="363256" x="5384800" y="1108075"/>
          <p14:tracePt t="363269" x="5384800" y="1116013"/>
          <p14:tracePt t="363543" x="5375275" y="1116013"/>
          <p14:tracePt t="363837" x="5384800" y="1116013"/>
          <p14:tracePt t="363843" x="5402263" y="1125538"/>
          <p14:tracePt t="363851" x="5429250" y="1133475"/>
          <p14:tracePt t="363873" x="5491163" y="1133475"/>
          <p14:tracePt t="363895" x="5545138" y="1133475"/>
          <p14:tracePt t="363914" x="5562600" y="1133475"/>
          <p14:tracePt t="363917" x="5572125" y="1133475"/>
          <p14:tracePt t="363935" x="5581650" y="1133475"/>
          <p14:tracePt t="363976" x="5599113" y="1133475"/>
          <p14:tracePt t="364019" x="5608638" y="1133475"/>
          <p14:tracePt t="364307" x="5626100" y="1133475"/>
          <p14:tracePt t="364322" x="5634038" y="1133475"/>
          <p14:tracePt t="364330" x="5643563" y="1133475"/>
          <p14:tracePt t="364351" x="5653088" y="1133475"/>
          <p14:tracePt t="364372" x="5661025" y="1133475"/>
          <p14:tracePt t="364439" x="5661025" y="1152525"/>
          <p14:tracePt t="364447" x="5643563" y="1160463"/>
          <p14:tracePt t="364455" x="5616575" y="1196975"/>
          <p14:tracePt t="364476" x="5411788" y="1374775"/>
          <p14:tracePt t="364498" x="5108575" y="1589088"/>
          <p14:tracePt t="364520" x="4616450" y="1847850"/>
          <p14:tracePt t="364539" x="4251325" y="2054225"/>
          <p14:tracePt t="364543" x="4037013" y="2170113"/>
          <p14:tracePt t="364560" x="3741738" y="2303463"/>
          <p14:tracePt t="364563" x="3581400" y="2384425"/>
          <p14:tracePt t="364580" x="3224213" y="2517775"/>
          <p14:tracePt t="364601" x="2857500" y="2705100"/>
          <p14:tracePt t="364622" x="2482850" y="2919413"/>
          <p14:tracePt t="364645" x="2276475" y="3071813"/>
          <p14:tracePt t="364664" x="2170113" y="3152775"/>
          <p14:tracePt t="364668" x="2116138" y="3187700"/>
          <p14:tracePt t="364685" x="2089150" y="3205163"/>
          <p14:tracePt t="364961" x="2009775" y="3187700"/>
          <p14:tracePt t="364968" x="1911350" y="3143250"/>
          <p14:tracePt t="364976" x="1812925" y="3108325"/>
          <p14:tracePt t="364997" x="1643063" y="3000375"/>
          <p14:tracePt t="365019" x="1482725" y="2884488"/>
          <p14:tracePt t="365042" x="1339850" y="2768600"/>
          <p14:tracePt t="365060" x="1268413" y="2697163"/>
          <p14:tracePt t="365063" x="1241425" y="2679700"/>
          <p14:tracePt t="365101" x="1125538" y="2536825"/>
          <p14:tracePt t="365144" x="1054100" y="2393950"/>
          <p14:tracePt t="365185" x="1027113" y="2322513"/>
          <p14:tracePt t="365188" x="1017588" y="2312988"/>
          <p14:tracePt t="365206" x="1017588" y="2286000"/>
          <p14:tracePt t="365226" x="1000125" y="2259013"/>
          <p14:tracePt t="365247" x="990600" y="2232025"/>
          <p14:tracePt t="365269" x="982663" y="2197100"/>
          <p14:tracePt t="365289" x="965200" y="2179638"/>
          <p14:tracePt t="365292" x="955675" y="2170113"/>
          <p14:tracePt t="365310" x="938213" y="2133600"/>
          <p14:tracePt t="365331" x="911225" y="2089150"/>
          <p14:tracePt t="365351" x="874713" y="2044700"/>
          <p14:tracePt t="365659" x="874713" y="2036763"/>
          <p14:tracePt t="365667" x="866775" y="2017713"/>
          <p14:tracePt t="365685" x="866775" y="2000250"/>
          <p14:tracePt t="365706" x="866775" y="1965325"/>
          <p14:tracePt t="365726" x="866775" y="1938338"/>
          <p14:tracePt t="365747" x="866775" y="1928813"/>
          <p14:tracePt t="365790" x="866775" y="1901825"/>
          <p14:tracePt t="366167" x="866775" y="1911350"/>
          <p14:tracePt t="366173" x="866775" y="1919288"/>
          <p14:tracePt t="366188" x="866775" y="1928813"/>
          <p14:tracePt t="366206" x="866775" y="1946275"/>
          <p14:tracePt t="366227" x="866775" y="1965325"/>
          <p14:tracePt t="366247" x="866775" y="1982788"/>
          <p14:tracePt t="366290" x="866775" y="2009775"/>
          <p14:tracePt t="366331" x="866775" y="2017713"/>
          <p14:tracePt t="366373" x="866775" y="2044700"/>
          <p14:tracePt t="366394" x="866775" y="2054225"/>
          <p14:tracePt t="366417" x="866775" y="2062163"/>
          <p14:tracePt t="366435" x="866775" y="2081213"/>
          <p14:tracePt t="366456" x="857250" y="2089150"/>
          <p14:tracePt t="366476" x="847725" y="2108200"/>
          <p14:tracePt t="366497" x="847725" y="2125663"/>
          <p14:tracePt t="366519" x="847725" y="2133600"/>
          <p14:tracePt t="366540" x="847725" y="2143125"/>
          <p14:tracePt t="366560" x="847725" y="2152650"/>
          <p14:tracePt t="366580" x="839788" y="2170113"/>
          <p14:tracePt t="366601" x="839788" y="2187575"/>
          <p14:tracePt t="366622" x="839788" y="2197100"/>
          <p14:tracePt t="366643" x="830263" y="2205038"/>
          <p14:tracePt t="366666" x="830263" y="2224088"/>
          <p14:tracePt t="366685" x="822325" y="2241550"/>
          <p14:tracePt t="366705" x="822325" y="2259013"/>
          <p14:tracePt t="366726" x="822325" y="2286000"/>
          <p14:tracePt t="366747" x="822325" y="2303463"/>
          <p14:tracePt t="366768" x="812800" y="2330450"/>
          <p14:tracePt t="366792" x="812800" y="2366963"/>
          <p14:tracePt t="366810" x="812800" y="2393950"/>
          <p14:tracePt t="366813" x="812800" y="2411413"/>
          <p14:tracePt t="366830" x="812800" y="2428875"/>
          <p14:tracePt t="366851" x="812800" y="2465388"/>
          <p14:tracePt t="366872" x="812800" y="2490788"/>
          <p14:tracePt t="366893" x="812800" y="2509838"/>
          <p14:tracePt t="366916" x="812800" y="2527300"/>
          <p14:tracePt t="366935" x="812800" y="2544763"/>
          <p14:tracePt t="366938" x="812800" y="2554288"/>
          <p14:tracePt t="366955" x="812800" y="2562225"/>
          <p14:tracePt t="366976" x="812800" y="2589213"/>
          <p14:tracePt t="366997" x="812800" y="2598738"/>
          <p14:tracePt t="367018" x="812800" y="2616200"/>
          <p14:tracePt t="367041" x="803275" y="2643188"/>
          <p14:tracePt t="367060" x="803275" y="2652713"/>
          <p14:tracePt t="367081" x="803275" y="2660650"/>
          <p14:tracePt t="367101" x="803275" y="2670175"/>
          <p14:tracePt t="367504" x="803275" y="2687638"/>
          <p14:tracePt t="367511" x="795338" y="2697163"/>
          <p14:tracePt t="367519" x="795338" y="2705100"/>
          <p14:tracePt t="367540" x="785813" y="2751138"/>
          <p14:tracePt t="367560" x="785813" y="2786063"/>
          <p14:tracePt t="367563" x="785813" y="2803525"/>
          <p14:tracePt t="367581" x="785813" y="2847975"/>
          <p14:tracePt t="367601" x="785813" y="2919413"/>
          <p14:tracePt t="367643" x="776288" y="3017838"/>
          <p14:tracePt t="367686" x="768350" y="3054350"/>
          <p14:tracePt t="367689" x="768350" y="3071813"/>
          <p14:tracePt t="367727" x="758825" y="3116263"/>
          <p14:tracePt t="367747" x="741363" y="3160713"/>
          <p14:tracePt t="367768" x="741363" y="3214688"/>
          <p14:tracePt t="367790" x="741363" y="3276600"/>
          <p14:tracePt t="367812" x="741363" y="3303588"/>
          <p14:tracePt t="367813" x="741363" y="3322638"/>
          <p14:tracePt t="367830" x="741363" y="3357563"/>
          <p14:tracePt t="367834" x="741363" y="3367088"/>
          <p14:tracePt t="367851" x="741363" y="3402013"/>
          <p14:tracePt t="367872" x="741363" y="3438525"/>
          <p14:tracePt t="367893" x="741363" y="3473450"/>
          <p14:tracePt t="367914" x="741363" y="3509963"/>
          <p14:tracePt t="367936" x="741363" y="3527425"/>
          <p14:tracePt t="367937" x="741363" y="3544888"/>
          <p14:tracePt t="367955" x="741363" y="3571875"/>
          <p14:tracePt t="367958" x="741363" y="3589338"/>
          <p14:tracePt t="367976" x="741363" y="3625850"/>
          <p14:tracePt t="367997" x="741363" y="3679825"/>
          <p14:tracePt t="368018" x="741363" y="3741738"/>
          <p14:tracePt t="368041" x="741363" y="3795713"/>
          <p14:tracePt t="368060" x="741363" y="3830638"/>
          <p14:tracePt t="368062" x="741363" y="3840163"/>
          <p14:tracePt t="368081" x="741363" y="3867150"/>
          <p14:tracePt t="368083" x="741363" y="3875088"/>
          <p14:tracePt t="368101" x="741363" y="3894138"/>
          <p14:tracePt t="368122" x="741363" y="3919538"/>
          <p14:tracePt t="368143" x="741363" y="3956050"/>
          <p14:tracePt t="368164" x="741363" y="3983038"/>
          <p14:tracePt t="368186" x="750888" y="4027488"/>
          <p14:tracePt t="368205" x="750888" y="4062413"/>
          <p14:tracePt t="368208" x="750888" y="4081463"/>
          <p14:tracePt t="368226" x="758825" y="4116388"/>
          <p14:tracePt t="368247" x="758825" y="4160838"/>
          <p14:tracePt t="368268" x="758825" y="4197350"/>
          <p14:tracePt t="368290" x="758825" y="4214813"/>
          <p14:tracePt t="368311" x="758825" y="4232275"/>
          <p14:tracePt t="368944" x="758825" y="4259263"/>
          <p14:tracePt t="368951" x="758825" y="4286250"/>
          <p14:tracePt t="368959" x="758825" y="4303713"/>
          <p14:tracePt t="368976" x="758825" y="4340225"/>
          <p14:tracePt t="368981" x="758825" y="4357688"/>
          <p14:tracePt t="368997" x="758825" y="4394200"/>
          <p14:tracePt t="369018" x="750888" y="4438650"/>
          <p14:tracePt t="369039" x="750888" y="4473575"/>
          <p14:tracePt t="369080" x="750888" y="4518025"/>
          <p14:tracePt t="369083" x="750888" y="4527550"/>
          <p14:tracePt t="369122" x="741363" y="4589463"/>
          <p14:tracePt t="369164" x="741363" y="4670425"/>
          <p14:tracePt t="369186" x="741363" y="4705350"/>
          <p14:tracePt t="369207" x="741363" y="4724400"/>
          <p14:tracePt t="369209" x="741363" y="4732338"/>
          <p14:tracePt t="369226" x="741363" y="4741863"/>
          <p14:tracePt t="369247" x="741363" y="4776788"/>
          <p14:tracePt t="369268" x="741363" y="4795838"/>
          <p14:tracePt t="369290" x="741363" y="4803775"/>
          <p14:tracePt t="369312" x="741363" y="4822825"/>
          <p14:tracePt t="369330" x="741363" y="4830763"/>
          <p14:tracePt t="369351" x="741363" y="4848225"/>
          <p14:tracePt t="369373" x="741363" y="4867275"/>
          <p14:tracePt t="369379" x="741363" y="4875213"/>
          <p14:tracePt t="369401" x="741363" y="4884738"/>
          <p14:tracePt t="369422" x="741363" y="4894263"/>
          <p14:tracePt t="369437" x="741363" y="4902200"/>
          <p14:tracePt t="369459" x="741363" y="4911725"/>
          <p14:tracePt t="369576" x="741363" y="4919663"/>
          <p14:tracePt t="369598" x="741363" y="4929188"/>
          <p14:tracePt t="369605" x="741363" y="4938713"/>
          <p14:tracePt t="369628" x="741363" y="4946650"/>
          <p14:tracePt t="369650" x="741363" y="4956175"/>
          <p14:tracePt t="370017" x="731838" y="4956175"/>
          <p14:tracePt t="370024" x="723900" y="4956175"/>
          <p14:tracePt t="370053" x="714375" y="4956175"/>
          <p14:tracePt t="370091" x="704850" y="4946650"/>
          <p14:tracePt t="370105" x="696913" y="4946650"/>
          <p14:tracePt t="370112" x="687388" y="4938713"/>
          <p14:tracePt t="370143" x="679450" y="4929188"/>
          <p14:tracePt t="370185" x="652463" y="4929188"/>
          <p14:tracePt t="370208" x="642938" y="4929188"/>
          <p14:tracePt t="370226" x="642938" y="4919663"/>
          <p14:tracePt t="370247" x="625475" y="4911725"/>
          <p14:tracePt t="370333" x="615950" y="4911725"/>
          <p14:tracePt t="370825" x="625475" y="4911725"/>
          <p14:tracePt t="370833" x="633413" y="4911725"/>
          <p14:tracePt t="370851" x="642938" y="4911725"/>
          <p14:tracePt t="370872" x="652463" y="4911725"/>
          <p14:tracePt t="370893" x="660400" y="4911725"/>
          <p14:tracePt t="370913" x="669925" y="4911725"/>
          <p14:tracePt t="370994" x="679450" y="4911725"/>
          <p14:tracePt t="371015" x="687388" y="4911725"/>
          <p14:tracePt t="371037" x="696913" y="4911725"/>
          <p14:tracePt t="371060" x="704850" y="4911725"/>
          <p14:tracePt t="371081" x="714375" y="4911725"/>
          <p14:tracePt t="371111" x="723900" y="4911725"/>
          <p14:tracePt t="371135" x="731838" y="4911725"/>
          <p14:tracePt t="371148" x="741363" y="4911725"/>
          <p14:tracePt t="371236" x="750888" y="4911725"/>
          <p14:tracePt t="371810" x="758825" y="4911725"/>
          <p14:tracePt t="371832" x="768350" y="4911725"/>
          <p14:tracePt t="371839" x="776288" y="4911725"/>
          <p14:tracePt t="371875" x="785813" y="4911725"/>
          <p14:tracePt t="371889" x="795338" y="4911725"/>
          <p14:tracePt t="371912" x="803275" y="4911725"/>
          <p14:tracePt t="371926" x="812800" y="4911725"/>
          <p14:tracePt t="371964" x="822325" y="4911725"/>
          <p14:tracePt t="372340" x="830263" y="4911725"/>
          <p14:tracePt t="372346" x="839788" y="4911725"/>
          <p14:tracePt t="372370" x="847725" y="4911725"/>
          <p14:tracePt t="372391" x="857250" y="4911725"/>
          <p14:tracePt t="372413" x="866775" y="4911725"/>
          <p14:tracePt t="372420" x="874713" y="4911725"/>
          <p14:tracePt t="372435" x="884238" y="4911725"/>
          <p14:tracePt t="372476" x="893763" y="4911725"/>
          <p14:tracePt t="372518" x="911225" y="4911725"/>
          <p14:tracePt t="372559" x="919163" y="4911725"/>
          <p14:tracePt t="372581" x="928688" y="4911725"/>
          <p14:tracePt t="372602" x="938213" y="4911725"/>
          <p14:tracePt t="372676" x="946150" y="4911725"/>
          <p14:tracePt t="372699" x="955675" y="4911725"/>
          <p14:tracePt t="372722" x="965200" y="4911725"/>
          <p14:tracePt t="372745" x="965200" y="4902200"/>
          <p14:tracePt t="372751" x="973138" y="4902200"/>
          <p14:tracePt t="372768" x="982663" y="4902200"/>
          <p14:tracePt t="372846" x="990600" y="4902200"/>
          <p14:tracePt t="372897" x="990600" y="4894263"/>
          <p14:tracePt t="372935" x="990600" y="4884738"/>
          <p14:tracePt t="372949" x="990600" y="4875213"/>
          <p14:tracePt t="372957" x="1000125" y="4857750"/>
          <p14:tracePt t="372978" x="1017588" y="4768850"/>
          <p14:tracePt t="372997" x="1017588" y="4697413"/>
          <p14:tracePt t="372999" x="1027113" y="4660900"/>
          <p14:tracePt t="373018" x="1027113" y="4616450"/>
          <p14:tracePt t="373039" x="1027113" y="4562475"/>
          <p14:tracePt t="373060" x="1027113" y="4500563"/>
          <p14:tracePt t="373081" x="1027113" y="4429125"/>
          <p14:tracePt t="373104" x="1027113" y="4268788"/>
          <p14:tracePt t="373122" x="1027113" y="4160838"/>
          <p14:tracePt t="373125" x="1027113" y="4133850"/>
          <p14:tracePt t="373143" x="1036638" y="4081463"/>
          <p14:tracePt t="373164" x="1044575" y="4000500"/>
          <p14:tracePt t="373185" x="1044575" y="3919538"/>
          <p14:tracePt t="373206" x="1044575" y="3830638"/>
          <p14:tracePt t="373227" x="1044575" y="3786188"/>
          <p14:tracePt t="373230" x="1044575" y="3768725"/>
          <p14:tracePt t="373247" x="1044575" y="3751263"/>
          <p14:tracePt t="373250" x="1044575" y="3741738"/>
          <p14:tracePt t="373268" x="1044575" y="3732213"/>
          <p14:tracePt t="373289" x="1044575" y="3714750"/>
          <p14:tracePt t="373340" x="1044575" y="3724275"/>
          <p14:tracePt t="373347" x="1044575" y="3751263"/>
          <p14:tracePt t="373354" x="1044575" y="3776663"/>
          <p14:tracePt t="373372" x="1044575" y="3840163"/>
          <p14:tracePt t="373375" x="1044575" y="3875088"/>
          <p14:tracePt t="373393" x="1036638" y="3938588"/>
          <p14:tracePt t="373414" x="1017588" y="4125913"/>
          <p14:tracePt t="373434" x="1009650" y="4276725"/>
          <p14:tracePt t="373456" x="990600" y="4384675"/>
          <p14:tracePt t="373478" x="982663" y="4473575"/>
          <p14:tracePt t="373497" x="982663" y="4537075"/>
          <p14:tracePt t="373500" x="982663" y="4572000"/>
          <p14:tracePt t="373518" x="982663" y="4625975"/>
          <p14:tracePt t="373539" x="982663" y="4697413"/>
          <p14:tracePt t="373560" x="982663" y="4732338"/>
          <p14:tracePt t="373581" x="982663" y="4768850"/>
          <p14:tracePt t="373603" x="982663" y="4786313"/>
          <p14:tracePt t="373625" x="982663" y="4795838"/>
          <p14:tracePt t="373647" x="982663" y="4803775"/>
          <p14:tracePt t="373664" x="973138" y="4803775"/>
          <p14:tracePt t="373685" x="955675" y="4813300"/>
          <p14:tracePt t="373706" x="938213" y="4822825"/>
          <p14:tracePt t="373728" x="901700" y="4840288"/>
          <p14:tracePt t="373747" x="874713" y="4848225"/>
          <p14:tracePt t="373750" x="866775" y="4848225"/>
          <p14:tracePt t="373768" x="839788" y="4867275"/>
          <p14:tracePt t="373789" x="812800" y="4867275"/>
          <p14:tracePt t="373810" x="776288" y="4867275"/>
          <p14:tracePt t="373830" x="750888" y="4867275"/>
          <p14:tracePt t="373853" x="741363" y="4867275"/>
          <p14:tracePt t="373872" x="731838" y="4867275"/>
          <p14:tracePt t="373893" x="723900" y="4867275"/>
          <p14:tracePt t="373914" x="714375" y="4867275"/>
          <p14:tracePt t="373965" x="704850" y="4867275"/>
          <p14:tracePt t="373986" x="687388" y="4867275"/>
          <p14:tracePt t="373993" x="687388" y="4857750"/>
          <p14:tracePt t="374000" x="679450" y="4857750"/>
          <p14:tracePt t="374022" x="669925" y="4857750"/>
          <p14:tracePt t="374560" x="687388" y="4857750"/>
          <p14:tracePt t="374573" x="696913" y="4857750"/>
          <p14:tracePt t="374581" x="704850" y="4857750"/>
          <p14:tracePt t="374603" x="723900" y="4857750"/>
          <p14:tracePt t="374623" x="731838" y="4857750"/>
          <p14:tracePt t="374643" x="758825" y="4857750"/>
          <p14:tracePt t="374646" x="768350" y="4857750"/>
          <p14:tracePt t="374664" x="776288" y="4857750"/>
          <p14:tracePt t="374705" x="812800" y="4857750"/>
          <p14:tracePt t="374748" x="866775" y="4857750"/>
          <p14:tracePt t="374750" x="874713" y="4867275"/>
          <p14:tracePt t="374789" x="946150" y="4867275"/>
          <p14:tracePt t="374809" x="982663" y="4867275"/>
          <p14:tracePt t="374831" x="1000125" y="4867275"/>
          <p14:tracePt t="374854" x="1017588" y="4867275"/>
          <p14:tracePt t="374874" x="1036638" y="4867275"/>
          <p14:tracePt t="374875" x="1044575" y="4867275"/>
          <p14:tracePt t="374893" x="1054100" y="4867275"/>
          <p14:tracePt t="374914" x="1081088" y="4867275"/>
          <p14:tracePt t="374935" x="1098550" y="4867275"/>
          <p14:tracePt t="374955" x="1125538" y="4867275"/>
          <p14:tracePt t="374978" x="1152525" y="4867275"/>
          <p14:tracePt t="374999" x="1187450" y="4867275"/>
          <p14:tracePt t="375018" x="1214438" y="4867275"/>
          <p14:tracePt t="375021" x="1223963" y="4867275"/>
          <p14:tracePt t="375039" x="1241425" y="4867275"/>
          <p14:tracePt t="375060" x="1276350" y="4867275"/>
          <p14:tracePt t="375080" x="1312863" y="4857750"/>
          <p14:tracePt t="375102" x="1347788" y="4857750"/>
          <p14:tracePt t="375124" x="1366838" y="4857750"/>
          <p14:tracePt t="375143" x="1384300" y="4857750"/>
          <p14:tracePt t="375164" x="1393825" y="4857750"/>
          <p14:tracePt t="375185" x="1401763" y="4857750"/>
          <p14:tracePt t="375272" x="1411288" y="4857750"/>
          <p14:tracePt t="375286" x="1411288" y="4848225"/>
          <p14:tracePt t="375301" x="1419225" y="4840288"/>
          <p14:tracePt t="375310" x="1419225" y="4830763"/>
          <p14:tracePt t="375330" x="1438275" y="4714875"/>
          <p14:tracePt t="375352" x="1438275" y="4589463"/>
          <p14:tracePt t="375374" x="1438275" y="4500563"/>
          <p14:tracePt t="375393" x="1438275" y="4465638"/>
          <p14:tracePt t="375397" x="1438275" y="4446588"/>
          <p14:tracePt t="375414" x="1438275" y="4402138"/>
          <p14:tracePt t="375435" x="1438275" y="4322763"/>
          <p14:tracePt t="375455" x="1428750" y="4224338"/>
          <p14:tracePt t="375477" x="1419225" y="4160838"/>
          <p14:tracePt t="375500" x="1419225" y="4116388"/>
          <p14:tracePt t="375518" x="1411288" y="4098925"/>
          <p14:tracePt t="375521" x="1411288" y="4089400"/>
          <p14:tracePt t="375539" x="1411288" y="4071938"/>
          <p14:tracePt t="375560" x="1411288" y="4054475"/>
          <p14:tracePt t="375580" x="1411288" y="4044950"/>
          <p14:tracePt t="375601" x="1411288" y="4027488"/>
          <p14:tracePt t="375624" x="1411288" y="4017963"/>
          <p14:tracePt t="375742" x="1411288" y="4037013"/>
          <p14:tracePt t="375749" x="1411288" y="4044950"/>
          <p14:tracePt t="375768" x="1411288" y="4108450"/>
          <p14:tracePt t="375770" x="1411288" y="4143375"/>
          <p14:tracePt t="375789" x="1411288" y="4214813"/>
          <p14:tracePt t="375810" x="1411288" y="4303713"/>
          <p14:tracePt t="375831" x="1411288" y="4375150"/>
          <p14:tracePt t="375852" x="1411288" y="4446588"/>
          <p14:tracePt t="375874" x="1411288" y="4545013"/>
          <p14:tracePt t="375893" x="1411288" y="4608513"/>
          <p14:tracePt t="375895" x="1411288" y="4633913"/>
          <p14:tracePt t="375914" x="1411288" y="4679950"/>
          <p14:tracePt t="375935" x="1411288" y="4724400"/>
          <p14:tracePt t="375955" x="1411288" y="4759325"/>
          <p14:tracePt t="375976" x="1393825" y="4795838"/>
          <p14:tracePt t="376000" x="1384300" y="4803775"/>
          <p14:tracePt t="376018" x="1384300" y="4822825"/>
          <p14:tracePt t="376021" x="1374775" y="4822825"/>
          <p14:tracePt t="376039" x="1366838" y="4830763"/>
          <p14:tracePt t="376060" x="1347788" y="4840288"/>
          <p14:tracePt t="376080" x="1312863" y="4848225"/>
          <p14:tracePt t="376102" x="1276350" y="4857750"/>
          <p14:tracePt t="376124" x="1250950" y="4857750"/>
          <p14:tracePt t="376143" x="1231900" y="4857750"/>
          <p14:tracePt t="376146" x="1214438" y="4857750"/>
          <p14:tracePt t="376164" x="1196975" y="4857750"/>
          <p14:tracePt t="376185" x="1143000" y="4867275"/>
          <p14:tracePt t="376206" x="1071563" y="4867275"/>
          <p14:tracePt t="376227" x="1000125" y="4867275"/>
          <p14:tracePt t="376249" x="946150" y="4867275"/>
          <p14:tracePt t="376268" x="928688" y="4867275"/>
          <p14:tracePt t="376271" x="911225" y="4867275"/>
          <p14:tracePt t="376289" x="893763" y="4857750"/>
          <p14:tracePt t="376310" x="857250" y="4857750"/>
          <p14:tracePt t="376330" x="822325" y="4848225"/>
          <p14:tracePt t="376352" x="795338" y="4848225"/>
          <p14:tracePt t="376353" x="785813" y="4840288"/>
          <p14:tracePt t="376374" x="741363" y="4830763"/>
          <p14:tracePt t="376394" x="714375" y="4822825"/>
          <p14:tracePt t="376397" x="696913" y="4822825"/>
          <p14:tracePt t="376414" x="679450" y="4822825"/>
          <p14:tracePt t="376435" x="642938" y="4822825"/>
          <p14:tracePt t="376455" x="615950" y="4822825"/>
          <p14:tracePt t="376477" x="608013" y="4813300"/>
          <p14:tracePt t="376498" x="598488" y="4813300"/>
          <p14:tracePt t="376713" x="615950" y="4813300"/>
          <p14:tracePt t="376719" x="642938" y="4813300"/>
          <p14:tracePt t="376727" x="652463" y="4813300"/>
          <p14:tracePt t="376749" x="704850" y="4830763"/>
          <p14:tracePt t="376770" x="750888" y="4840288"/>
          <p14:tracePt t="376789" x="795338" y="4857750"/>
          <p14:tracePt t="376810" x="866775" y="4857750"/>
          <p14:tracePt t="376831" x="928688" y="4857750"/>
          <p14:tracePt t="376852" x="982663" y="4857750"/>
          <p14:tracePt t="376874" x="1027113" y="4857750"/>
          <p14:tracePt t="376893" x="1054100" y="4857750"/>
          <p14:tracePt t="376896" x="1062038" y="4857750"/>
          <p14:tracePt t="376914" x="1089025" y="4857750"/>
          <p14:tracePt t="376917" x="1098550" y="4857750"/>
          <p14:tracePt t="376935" x="1125538" y="4848225"/>
          <p14:tracePt t="376956" x="1169988" y="4822825"/>
          <p14:tracePt t="376976" x="1204913" y="4795838"/>
          <p14:tracePt t="377255" x="1231900" y="4795838"/>
          <p14:tracePt t="377263" x="1268413" y="4795838"/>
          <p14:tracePt t="377270" x="1295400" y="4795838"/>
          <p14:tracePt t="377289" x="1357313" y="4795838"/>
          <p14:tracePt t="377292" x="1384300" y="4795838"/>
          <p14:tracePt t="377310" x="1446213" y="4795838"/>
          <p14:tracePt t="377330" x="1536700" y="4795838"/>
          <p14:tracePt t="377351" x="1616075" y="4795838"/>
          <p14:tracePt t="377394" x="1714500" y="4803775"/>
          <p14:tracePt t="377435" x="1751013" y="4803775"/>
          <p14:tracePt t="377476" x="1768475" y="4803775"/>
          <p14:tracePt t="377498" x="1776413" y="4803775"/>
          <p14:tracePt t="377519" x="1795463" y="4803775"/>
          <p14:tracePt t="377542" x="1803400" y="4803775"/>
          <p14:tracePt t="377564" x="1812925" y="4803775"/>
          <p14:tracePt t="377586" x="1822450" y="4803775"/>
          <p14:tracePt t="377601" x="1830388" y="4803775"/>
          <p14:tracePt t="377622" x="1839913" y="4803775"/>
          <p14:tracePt t="377644" x="1847850" y="4803775"/>
          <p14:tracePt t="377668" x="1857375" y="4803775"/>
          <p14:tracePt t="377685" x="1866900" y="4803775"/>
          <p14:tracePt t="377706" x="1866900" y="4768850"/>
          <p14:tracePt t="377726" x="1857375" y="4598988"/>
          <p14:tracePt t="377748" x="1822450" y="4295775"/>
          <p14:tracePt t="377770" x="1803400" y="4116388"/>
          <p14:tracePt t="377789" x="1795463" y="3990975"/>
          <p14:tracePt t="377793" x="1776413" y="3929063"/>
          <p14:tracePt t="377810" x="1758950" y="3803650"/>
          <p14:tracePt t="377831" x="1731963" y="3705225"/>
          <p14:tracePt t="377851" x="1731963" y="3670300"/>
          <p14:tracePt t="377873" x="1731963" y="3660775"/>
          <p14:tracePt t="377903" x="1731963" y="3670300"/>
          <p14:tracePt t="377914" x="1731963" y="3679825"/>
          <p14:tracePt t="377935" x="1731963" y="3776663"/>
          <p14:tracePt t="377955" x="1714500" y="3929063"/>
          <p14:tracePt t="377976" x="1697038" y="4133850"/>
          <p14:tracePt t="377998" x="1679575" y="4313238"/>
          <p14:tracePt t="378020" x="1652588" y="4402138"/>
          <p14:tracePt t="378039" x="1633538" y="4438650"/>
          <p14:tracePt t="378042" x="1625600" y="4456113"/>
          <p14:tracePt t="378060" x="1598613" y="4491038"/>
          <p14:tracePt t="378064" x="1571625" y="4510088"/>
          <p14:tracePt t="378081" x="1544638" y="4545013"/>
          <p14:tracePt t="378101" x="1473200" y="4598988"/>
          <p14:tracePt t="378122" x="1411288" y="4633913"/>
          <p14:tracePt t="378123" x="1384300" y="4643438"/>
          <p14:tracePt t="378146" x="1285875" y="4687888"/>
          <p14:tracePt t="378164" x="1204913" y="4705350"/>
          <p14:tracePt t="378168" x="1169988" y="4714875"/>
          <p14:tracePt t="378185" x="1089025" y="4724400"/>
          <p14:tracePt t="378205" x="1017588" y="4724400"/>
          <p14:tracePt t="378226" x="973138" y="4724400"/>
          <p14:tracePt t="378248" x="919163" y="4724400"/>
          <p14:tracePt t="378270" x="866775" y="4724400"/>
          <p14:tracePt t="378289" x="847725" y="4724400"/>
          <p14:tracePt t="378292" x="839788" y="4724400"/>
          <p14:tracePt t="378310" x="822325" y="4714875"/>
          <p14:tracePt t="378330" x="803275" y="4714875"/>
          <p14:tracePt t="378352" x="785813" y="4714875"/>
          <p14:tracePt t="378372" x="758825" y="4714875"/>
          <p14:tracePt t="378395" x="741363" y="4724400"/>
          <p14:tracePt t="378414" x="714375" y="4724400"/>
          <p14:tracePt t="378417" x="704850" y="4732338"/>
          <p14:tracePt t="378435" x="679450" y="4751388"/>
          <p14:tracePt t="378455" x="660400" y="4768850"/>
          <p14:tracePt t="378476" x="625475" y="4795838"/>
          <p14:tracePt t="378497" x="608013" y="4803775"/>
          <p14:tracePt t="378521" x="598488" y="4813300"/>
          <p14:tracePt t="378539" x="588963" y="4822825"/>
          <p14:tracePt t="378560" x="581025" y="4822825"/>
          <p14:tracePt t="378616" x="581025" y="4830763"/>
          <p14:tracePt t="378638" x="581025" y="4840288"/>
          <p14:tracePt t="378644" x="588963" y="4840288"/>
          <p14:tracePt t="378651" x="608013" y="4848225"/>
          <p14:tracePt t="378664" x="633413" y="4857750"/>
          <p14:tracePt t="378685" x="723900" y="4875213"/>
          <p14:tracePt t="378705" x="822325" y="4894263"/>
          <p14:tracePt t="378726" x="884238" y="4902200"/>
          <p14:tracePt t="378748" x="973138" y="4902200"/>
          <p14:tracePt t="378770" x="1089025" y="4894263"/>
          <p14:tracePt t="378789" x="1152525" y="4884738"/>
          <p14:tracePt t="378793" x="1179513" y="4875213"/>
          <p14:tracePt t="378810" x="1231900" y="4867275"/>
          <p14:tracePt t="378830" x="1312863" y="4857750"/>
          <p14:tracePt t="378851" x="1419225" y="4840288"/>
          <p14:tracePt t="378873" x="1562100" y="4830763"/>
          <p14:tracePt t="378894" x="1679575" y="4830763"/>
          <p14:tracePt t="378914" x="1724025" y="4830763"/>
          <p14:tracePt t="378917" x="1731963" y="4830763"/>
          <p14:tracePt t="378935" x="1785938" y="4822825"/>
          <p14:tracePt t="378939" x="1812925" y="4813300"/>
          <p14:tracePt t="378956" x="1911350" y="4803775"/>
          <p14:tracePt t="378976" x="2062163" y="4795838"/>
          <p14:tracePt t="378998" x="2170113" y="4786313"/>
          <p14:tracePt t="379019" x="2295525" y="4776788"/>
          <p14:tracePt t="379039" x="2411413" y="4776788"/>
          <p14:tracePt t="379042" x="2455863" y="4768850"/>
          <p14:tracePt t="379060" x="2554288" y="4759325"/>
          <p14:tracePt t="379064" x="2608263" y="4759325"/>
          <p14:tracePt t="379080" x="2697163" y="4741863"/>
          <p14:tracePt t="379101" x="2803525" y="4724400"/>
          <p14:tracePt t="379122" x="2928938" y="4705350"/>
          <p14:tracePt t="379144" x="3036888" y="4697413"/>
          <p14:tracePt t="379164" x="3062288" y="4697413"/>
          <p14:tracePt t="379168" x="3071813" y="4697413"/>
          <p14:tracePt t="379490" x="3098800" y="4697413"/>
          <p14:tracePt t="379498" x="3133725" y="4697413"/>
          <p14:tracePt t="379505" x="3179763" y="4714875"/>
          <p14:tracePt t="379519" x="3251200" y="4732338"/>
          <p14:tracePt t="379541" x="3357563" y="4741863"/>
          <p14:tracePt t="379560" x="3411538" y="4751388"/>
          <p14:tracePt t="379563" x="3438525" y="4759325"/>
          <p14:tracePt t="379581" x="3482975" y="4768850"/>
          <p14:tracePt t="379622" x="3571875" y="4768850"/>
          <p14:tracePt t="379666" x="3608388" y="4768850"/>
          <p14:tracePt t="379705" x="3633788" y="4768850"/>
          <p14:tracePt t="379727" x="3652838" y="4768850"/>
          <p14:tracePt t="379747" x="3687763" y="4786313"/>
          <p14:tracePt t="379769" x="3724275" y="4786313"/>
          <p14:tracePt t="379791" x="3759200" y="4795838"/>
          <p14:tracePt t="379810" x="3776663" y="4795838"/>
          <p14:tracePt t="379831" x="3803650" y="4795838"/>
          <p14:tracePt t="379851" x="3822700" y="4795838"/>
          <p14:tracePt t="379872" x="3848100" y="4795838"/>
          <p14:tracePt t="379893" x="3857625" y="4795838"/>
          <p14:tracePt t="379917" x="3875088" y="4795838"/>
          <p14:tracePt t="379935" x="3884613" y="4803775"/>
          <p14:tracePt t="379956" x="3911600" y="4803775"/>
          <p14:tracePt t="379976" x="3929063" y="4822825"/>
          <p14:tracePt t="379997" x="3946525" y="4830763"/>
          <p14:tracePt t="380020" x="3990975" y="4840288"/>
          <p14:tracePt t="380042" x="4027488" y="4848225"/>
          <p14:tracePt t="380060" x="4044950" y="4867275"/>
          <p14:tracePt t="380063" x="4062413" y="4867275"/>
          <p14:tracePt t="380081" x="4081463" y="4875213"/>
          <p14:tracePt t="380101" x="4116388" y="4894263"/>
          <p14:tracePt t="380122" x="4143375" y="4902200"/>
          <p14:tracePt t="380143" x="4160838" y="4902200"/>
          <p14:tracePt t="380166" x="4179888" y="4919663"/>
          <p14:tracePt t="380185" x="4197350" y="4919663"/>
          <p14:tracePt t="380206" x="4224338" y="4929188"/>
          <p14:tracePt t="380226" x="4241800" y="4929188"/>
          <p14:tracePt t="380247" x="4251325" y="4929188"/>
          <p14:tracePt t="380268" x="4259263" y="4929188"/>
          <p14:tracePt t="380511" x="4241800" y="4929188"/>
          <p14:tracePt t="380519" x="4232275" y="4929188"/>
          <p14:tracePt t="380527" x="4224338" y="4929188"/>
          <p14:tracePt t="380541" x="4205288" y="4929188"/>
          <p14:tracePt t="380559" x="4197350" y="4929188"/>
          <p14:tracePt t="380580" x="4187825" y="4919663"/>
          <p14:tracePt t="380601" x="4160838" y="4911725"/>
          <p14:tracePt t="380622" x="4133850" y="4902200"/>
          <p14:tracePt t="380643" x="4108450" y="4894263"/>
          <p14:tracePt t="380666" x="4098925" y="4884738"/>
          <p14:tracePt t="380685" x="4089400" y="4884738"/>
          <p14:tracePt t="380705" x="4071938" y="4875213"/>
          <p14:tracePt t="380727" x="4054475" y="4875213"/>
          <p14:tracePt t="380747" x="4044950" y="4875213"/>
          <p14:tracePt t="380768" x="4037013" y="4875213"/>
          <p14:tracePt t="380791" x="4027488" y="4867275"/>
          <p14:tracePt t="380810" x="4017963" y="4867275"/>
          <p14:tracePt t="380830" x="4010025" y="4848225"/>
          <p14:tracePt t="380851" x="3990975" y="4813300"/>
          <p14:tracePt t="380872" x="3983038" y="4697413"/>
          <p14:tracePt t="380893" x="3956050" y="4456113"/>
          <p14:tracePt t="380917" x="3946525" y="4241800"/>
          <p14:tracePt t="380937" x="3919538" y="3857625"/>
          <p14:tracePt t="380955" x="3902075" y="3687763"/>
          <p14:tracePt t="380958" x="3902075" y="3589338"/>
          <p14:tracePt t="380976" x="3875088" y="3375025"/>
          <p14:tracePt t="380997" x="3830638" y="3152775"/>
          <p14:tracePt t="381018" x="3776663" y="3044825"/>
          <p14:tracePt t="381040" x="3751263" y="2928938"/>
          <p14:tracePt t="381060" x="3732213" y="2776538"/>
          <p14:tracePt t="381063" x="3732213" y="2705100"/>
          <p14:tracePt t="381080" x="3741738" y="2598738"/>
          <p14:tracePt t="381101" x="3786188" y="2509838"/>
          <p14:tracePt t="381122" x="3813175" y="2438400"/>
          <p14:tracePt t="381143" x="3822700" y="2419350"/>
          <p14:tracePt t="381164" x="3822700" y="2411413"/>
          <p14:tracePt t="381185" x="3822700" y="2401888"/>
          <p14:tracePt t="381205" x="3822700" y="2393950"/>
          <p14:tracePt t="381239" x="3830638" y="2393950"/>
          <p14:tracePt t="381254" x="3840163" y="2393950"/>
          <p14:tracePt t="381277" x="3848100" y="2401888"/>
          <p14:tracePt t="381290" x="3857625" y="2473325"/>
          <p14:tracePt t="381310" x="3894138" y="2633663"/>
          <p14:tracePt t="381312" x="3902075" y="2705100"/>
          <p14:tracePt t="381330" x="3911600" y="2813050"/>
          <p14:tracePt t="381334" x="3919538" y="2867025"/>
          <p14:tracePt t="381352" x="3919538" y="2982913"/>
          <p14:tracePt t="381372" x="3929063" y="3224213"/>
          <p14:tracePt t="381394" x="3929063" y="3394075"/>
          <p14:tracePt t="381415" x="3929063" y="3455988"/>
          <p14:tracePt t="381416" x="3929063" y="3490913"/>
          <p14:tracePt t="381435" x="3919538" y="3589338"/>
          <p14:tracePt t="381438" x="3919538" y="3652838"/>
          <p14:tracePt t="381456" x="3919538" y="3776663"/>
          <p14:tracePt t="381459" x="3919538" y="3830638"/>
          <p14:tracePt t="381477" x="3919538" y="3911600"/>
          <p14:tracePt t="381497" x="3911600" y="3990975"/>
          <p14:tracePt t="381518" x="3902075" y="4098925"/>
          <p14:tracePt t="381540" x="3902075" y="4241800"/>
          <p14:tracePt t="381562" x="3884613" y="4384675"/>
          <p14:tracePt t="381581" x="3884613" y="4446588"/>
          <p14:tracePt t="381583" x="3884613" y="4473575"/>
          <p14:tracePt t="381602" x="3875088" y="4518025"/>
          <p14:tracePt t="381622" x="3857625" y="4598988"/>
          <p14:tracePt t="381643" x="3857625" y="4697413"/>
          <p14:tracePt t="381666" x="3857625" y="4795838"/>
          <p14:tracePt t="381687" x="3857625" y="4884738"/>
          <p14:tracePt t="381706" x="3857625" y="4929188"/>
          <p14:tracePt t="381709" x="3857625" y="4938713"/>
          <p14:tracePt t="381726" x="3857625" y="4965700"/>
          <p14:tracePt t="381747" x="3857625" y="4991100"/>
          <p14:tracePt t="381768" x="3867150" y="5027613"/>
          <p14:tracePt t="381791" x="3867150" y="5045075"/>
          <p14:tracePt t="381811" x="3867150" y="5054600"/>
          <p14:tracePt t="381830" x="3867150" y="5062538"/>
          <p14:tracePt t="381852" x="3867150" y="5072063"/>
          <p14:tracePt t="381872" x="3875088" y="5089525"/>
          <p14:tracePt t="381952" x="3884613" y="5089525"/>
          <p14:tracePt t="381974" x="3894138" y="5089525"/>
          <p14:tracePt t="381981" x="3894138" y="5081588"/>
          <p14:tracePt t="381997" x="3911600" y="5081588"/>
          <p14:tracePt t="382018" x="3919538" y="5072063"/>
          <p14:tracePt t="382040" x="3929063" y="5062538"/>
          <p14:tracePt t="382061" x="3938588" y="5062538"/>
          <p14:tracePt t="382081" x="3946525" y="5062538"/>
          <p14:tracePt t="382172" x="3956050" y="5054600"/>
          <p14:tracePt t="382187" x="3956050" y="5045075"/>
          <p14:tracePt t="382202" x="3956050" y="5037138"/>
          <p14:tracePt t="382209" x="3956050" y="5027613"/>
          <p14:tracePt t="382226" x="3956050" y="5018088"/>
          <p14:tracePt t="382248" x="3956050" y="5010150"/>
          <p14:tracePt t="382268" x="3956050" y="5000625"/>
          <p14:tracePt t="382289" x="3956050" y="4991100"/>
          <p14:tracePt t="382576" x="3956050" y="4983163"/>
          <p14:tracePt t="382591" x="3956050" y="4973638"/>
          <p14:tracePt t="382614" x="3956050" y="4965700"/>
          <p14:tracePt t="382635" x="3956050" y="4956175"/>
          <p14:tracePt t="382657" x="3956050" y="4946650"/>
          <p14:tracePt t="382665" x="3956050" y="4938713"/>
          <p14:tracePt t="382705" x="3956050" y="4929188"/>
          <p14:tracePt t="382789" x="3956050" y="4919663"/>
          <p14:tracePt t="382856" x="3956050" y="4911725"/>
          <p14:tracePt t="382886" x="3956050" y="4902200"/>
          <p14:tracePt t="388684" x="3956050" y="4894263"/>
          <p14:tracePt t="388707" x="3956050" y="4902200"/>
          <p14:tracePt t="407722" x="3965575" y="4902200"/>
          <p14:tracePt t="407751" x="3973513" y="4902200"/>
          <p14:tracePt t="407780" x="3983038" y="4902200"/>
          <p14:tracePt t="407802" x="3990975" y="4902200"/>
          <p14:tracePt t="407826" x="4000500" y="4902200"/>
          <p14:tracePt t="407840" x="4017963" y="4902200"/>
          <p14:tracePt t="407854" x="4027488" y="4902200"/>
          <p14:tracePt t="407876" x="4037013" y="4902200"/>
          <p14:tracePt t="407914" x="4054475" y="4902200"/>
          <p14:tracePt t="407935" x="4062413" y="4902200"/>
          <p14:tracePt t="407957" x="4071938" y="4902200"/>
          <p14:tracePt t="410119" x="4071938" y="4911725"/>
          <p14:tracePt t="410125" x="4071938" y="4919663"/>
          <p14:tracePt t="410588" x="4062413" y="4919663"/>
          <p14:tracePt t="410619" x="4054475" y="4919663"/>
          <p14:tracePt t="410632" x="4044950" y="4911725"/>
          <p14:tracePt t="410643" x="4037013" y="4911725"/>
          <p14:tracePt t="410664" x="4017963" y="4902200"/>
          <p14:tracePt t="410685" x="4010025" y="4902200"/>
          <p14:tracePt t="410727" x="3990975" y="4894263"/>
          <p14:tracePt t="410768" x="3973513" y="4894263"/>
          <p14:tracePt t="410810" x="3965575" y="4894263"/>
          <p14:tracePt t="411176" x="3956050" y="4894263"/>
          <p14:tracePt t="411190" x="3946525" y="4894263"/>
          <p14:tracePt t="411199" x="3938588" y="4894263"/>
          <p14:tracePt t="411220" x="3929063" y="4894263"/>
          <p14:tracePt t="411242" x="3919538" y="4894263"/>
          <p14:tracePt t="411268" x="3911600" y="4894263"/>
          <p14:tracePt t="411310" x="3894138" y="4875213"/>
          <p14:tracePt t="411352" x="3867150" y="4840288"/>
          <p14:tracePt t="411374" x="3867150" y="4803775"/>
          <p14:tracePt t="411394" x="3857625" y="4795838"/>
          <p14:tracePt t="411397" x="3857625" y="4786313"/>
          <p14:tracePt t="411415" x="3857625" y="4768850"/>
          <p14:tracePt t="411418" x="3848100" y="4751388"/>
          <p14:tracePt t="411435" x="3840163" y="4732338"/>
          <p14:tracePt t="411456" x="3830638" y="4705350"/>
          <p14:tracePt t="411477" x="3822700" y="4687888"/>
          <p14:tracePt t="411499" x="3822700" y="4679950"/>
          <p14:tracePt t="411574" x="3822700" y="4687888"/>
          <p14:tracePt t="411580" x="3822700" y="4697413"/>
          <p14:tracePt t="411588" x="3822700" y="4714875"/>
          <p14:tracePt t="411602" x="3830638" y="4751388"/>
          <p14:tracePt t="411624" x="3840163" y="4786313"/>
          <p14:tracePt t="411643" x="3848100" y="4803775"/>
          <p14:tracePt t="411646" x="3848100" y="4813300"/>
          <p14:tracePt t="411664" x="3848100" y="4822825"/>
          <p14:tracePt t="411779" x="3857625" y="4822825"/>
          <p14:tracePt t="411786" x="3867150" y="4822825"/>
          <p14:tracePt t="411801" x="3875088" y="4822825"/>
          <p14:tracePt t="411815" x="3884613" y="4822825"/>
          <p14:tracePt t="411831" x="3894138" y="4822825"/>
          <p14:tracePt t="411851" x="3902075" y="4822825"/>
          <p14:tracePt t="411874" x="3919538" y="4822825"/>
          <p14:tracePt t="412006" x="3919538" y="4830763"/>
          <p14:tracePt t="412028" x="3919538" y="4840288"/>
          <p14:tracePt t="412043" x="3919538" y="4848225"/>
          <p14:tracePt t="412094" x="3929063" y="4848225"/>
          <p14:tracePt t="412117" x="3938588" y="4848225"/>
          <p14:tracePt t="412138" x="3946525" y="4848225"/>
          <p14:tracePt t="412161" x="3956050" y="4848225"/>
          <p14:tracePt t="412200" x="3965575" y="4848225"/>
          <p14:tracePt t="412212" x="3973513" y="4848225"/>
          <p14:tracePt t="412234" x="3983038" y="4848225"/>
          <p14:tracePt t="412256" x="3990975" y="4848225"/>
          <p14:tracePt t="412286" x="4000500" y="4848225"/>
          <p14:tracePt t="412315" x="4010025" y="4848225"/>
          <p14:tracePt t="412337" x="4017963" y="4840288"/>
          <p14:tracePt t="412359" x="4027488" y="4830763"/>
          <p14:tracePt t="412410" x="4027488" y="4822825"/>
          <p14:tracePt t="412498" x="4037013" y="4822825"/>
          <p14:tracePt t="412551" x="4044950" y="4822825"/>
          <p14:tracePt t="412881" x="4054475" y="4822825"/>
          <p14:tracePt t="412903" x="4054475" y="4830763"/>
          <p14:tracePt t="412925" x="4054475" y="4840288"/>
          <p14:tracePt t="412934" x="4054475" y="4848225"/>
          <p14:tracePt t="420899" x="4054475" y="4795838"/>
          <p14:tracePt t="420906" x="4054475" y="4660900"/>
          <p14:tracePt t="420914" x="4054475" y="4537075"/>
          <p14:tracePt t="420935" x="4108450" y="4259263"/>
          <p14:tracePt t="420936" x="4170363" y="4098925"/>
          <p14:tracePt t="420958" x="4340225" y="3581400"/>
          <p14:tracePt t="420977" x="4456113" y="3232150"/>
          <p14:tracePt t="420979" x="4491038" y="3062288"/>
          <p14:tracePt t="420997" x="4545013" y="2803525"/>
          <p14:tracePt t="421039" x="4598988" y="2322513"/>
          <p14:tracePt t="421083" x="4660900" y="2017713"/>
          <p14:tracePt t="421122" x="4732338" y="1847850"/>
          <p14:tracePt t="421143" x="4795838" y="1768475"/>
          <p14:tracePt t="421164" x="4830763" y="1714500"/>
          <p14:tracePt t="421186" x="4857750" y="1679575"/>
          <p14:tracePt t="421208" x="4884738" y="1633538"/>
          <p14:tracePt t="421227" x="4894263" y="1598613"/>
          <p14:tracePt t="421229" x="4902200" y="1581150"/>
          <p14:tracePt t="421247" x="4919663" y="1544638"/>
          <p14:tracePt t="421268" x="4965700" y="1419225"/>
          <p14:tracePt t="421289" x="5027613" y="1258888"/>
          <p14:tracePt t="421310" x="5054600" y="1160463"/>
          <p14:tracePt t="421311" x="5072063" y="1125538"/>
          <p14:tracePt t="421332" x="5099050" y="1054100"/>
          <p14:tracePt t="421352" x="5108575" y="1017588"/>
          <p14:tracePt t="421355" x="5108575" y="1009650"/>
          <p14:tracePt t="421372" x="5116513" y="1000125"/>
          <p14:tracePt t="421393" x="5126038" y="990600"/>
          <p14:tracePt t="421487" x="5126038" y="1000125"/>
          <p14:tracePt t="421509" x="5126038" y="1009650"/>
          <p14:tracePt t="421516" x="5126038" y="1017588"/>
          <p14:tracePt t="421539" x="5126038" y="1027113"/>
          <p14:tracePt t="421560" x="5126038" y="1036638"/>
          <p14:tracePt t="421575" x="5133975" y="1036638"/>
          <p14:tracePt t="421583" x="5133975" y="1044575"/>
          <p14:tracePt t="421601" x="5133975" y="1062038"/>
          <p14:tracePt t="421622" x="5143500" y="1081088"/>
          <p14:tracePt t="421643" x="5153025" y="1098550"/>
          <p14:tracePt t="421664" x="5153025" y="1116013"/>
          <p14:tracePt t="421685" x="5153025" y="1125538"/>
          <p14:tracePt t="421707" x="5153025" y="1133475"/>
          <p14:tracePt t="421759" x="5153025" y="1143000"/>
          <p14:tracePt t="421781" x="5153025" y="1160463"/>
          <p14:tracePt t="421795" x="5143500" y="1169988"/>
          <p14:tracePt t="461212" x="5045075" y="1160463"/>
          <p14:tracePt t="461293" x="3956050" y="1152525"/>
          <p14:tracePt t="461310" x="3840163" y="1152525"/>
          <p14:tracePt t="461331" x="3732213" y="1152525"/>
          <p14:tracePt t="461352" x="3697288" y="1152525"/>
          <p14:tracePt t="461373" x="3687763" y="1152525"/>
          <p14:tracePt t="461374" x="3679825" y="1152525"/>
          <p14:tracePt t="461394" x="3670300" y="1152525"/>
          <p14:tracePt t="461435" x="3670300" y="1160463"/>
          <p14:tracePt t="461477" x="3581400" y="1241425"/>
          <p14:tracePt t="461520" x="3251200" y="1374775"/>
          <p14:tracePt t="461522" x="3179763" y="1401763"/>
          <p14:tracePt t="461539" x="3044825" y="1428750"/>
          <p14:tracePt t="461543" x="2990850" y="1446213"/>
          <p14:tracePt t="461560" x="2901950" y="1455738"/>
          <p14:tracePt t="461581" x="2803525" y="1465263"/>
          <p14:tracePt t="461602" x="2759075" y="1465263"/>
          <p14:tracePt t="461624" x="2741613" y="1465263"/>
          <p14:tracePt t="461643" x="2732088" y="1465263"/>
          <p14:tracePt t="461664" x="2724150" y="1465263"/>
          <p14:tracePt t="461700" x="2724150" y="1482725"/>
          <p14:tracePt t="461706" x="2724150" y="1490663"/>
          <p14:tracePt t="461727" x="2724150" y="1544638"/>
          <p14:tracePt t="461749" x="2724150" y="1581150"/>
          <p14:tracePt t="461770" x="2724150" y="1598613"/>
          <p14:tracePt t="461789" x="2724150" y="1608138"/>
          <p14:tracePt t="461810" x="2724150" y="1616075"/>
          <p14:tracePt t="461853" x="2732088" y="1616075"/>
          <p14:tracePt t="461874" x="2741613" y="1616075"/>
          <p14:tracePt t="461896" x="2751138" y="1616075"/>
          <p14:tracePt t="461918" x="2759075" y="1616075"/>
          <p14:tracePt t="461970" x="2768600" y="1616075"/>
          <p14:tracePt t="461978" x="2768600" y="1608138"/>
          <p14:tracePt t="461985" x="2776538" y="1598613"/>
          <p14:tracePt t="461999" x="2795588" y="1571625"/>
          <p14:tracePt t="462019" x="2803525" y="1544638"/>
          <p14:tracePt t="462021" x="2803525" y="1536700"/>
          <p14:tracePt t="462040" x="2813050" y="1517650"/>
          <p14:tracePt t="462043" x="2813050" y="1509713"/>
          <p14:tracePt t="462060" x="2830513" y="1500188"/>
          <p14:tracePt t="462081" x="2830513" y="1490663"/>
          <p14:tracePt t="462103" x="2830513" y="1473200"/>
          <p14:tracePt t="462124" x="2830513" y="1465263"/>
          <p14:tracePt t="462144" x="2830513" y="1455738"/>
          <p14:tracePt t="462164" x="2830513" y="1428750"/>
          <p14:tracePt t="462185" x="2830513" y="1419225"/>
          <p14:tracePt t="462206" x="2830513" y="1411288"/>
          <p14:tracePt t="462560" x="2830513" y="1419225"/>
          <p14:tracePt t="462589" x="2830513" y="1428750"/>
          <p14:tracePt t="462610" x="2830513" y="1438275"/>
          <p14:tracePt t="462632" x="2830513" y="1446213"/>
          <p14:tracePt t="462647" x="2830513" y="1455738"/>
          <p14:tracePt t="462684" x="2830513" y="1465263"/>
          <p14:tracePt t="462772" x="2830513" y="1473200"/>
          <p14:tracePt t="463801" x="2813050" y="1482725"/>
          <p14:tracePt t="463816" x="2803525" y="1482725"/>
          <p14:tracePt t="463823" x="2795588" y="1482725"/>
          <p14:tracePt t="463831" x="2786063" y="1482725"/>
          <p14:tracePt t="463854" x="2768600" y="1490663"/>
          <p14:tracePt t="463874" x="2751138" y="1490663"/>
          <p14:tracePt t="463894" x="2732088" y="1490663"/>
          <p14:tracePt t="463897" x="2724150" y="1490663"/>
          <p14:tracePt t="463935" x="2679700" y="1490663"/>
          <p14:tracePt t="463978" x="2625725" y="1500188"/>
          <p14:tracePt t="464018" x="2581275" y="1500188"/>
          <p14:tracePt t="464022" x="2571750" y="1500188"/>
          <p14:tracePt t="464039" x="2554288" y="1500188"/>
          <p14:tracePt t="464060" x="2536825" y="1509713"/>
          <p14:tracePt t="464081" x="2500313" y="1509713"/>
          <p14:tracePt t="464103" x="2482850" y="1509713"/>
          <p14:tracePt t="464124" x="2455863" y="1509713"/>
          <p14:tracePt t="464144" x="2438400" y="1509713"/>
          <p14:tracePt t="464147" x="2428875" y="1509713"/>
          <p14:tracePt t="464165" x="2401888" y="1509713"/>
          <p14:tracePt t="464168" x="2384425" y="1509713"/>
          <p14:tracePt t="464185" x="2347913" y="1509713"/>
          <p14:tracePt t="464206" x="2322513" y="1509713"/>
          <p14:tracePt t="464228" x="2286000" y="1500188"/>
          <p14:tracePt t="464249" x="2259013" y="1500188"/>
          <p14:tracePt t="464251" x="2251075" y="1500188"/>
          <p14:tracePt t="464269" x="2232025" y="1500188"/>
          <p14:tracePt t="464271" x="2224088" y="1500188"/>
          <p14:tracePt t="464289" x="2214563" y="1500188"/>
          <p14:tracePt t="464310" x="2205038" y="1500188"/>
          <p14:tracePt t="464331" x="2197100" y="1500188"/>
          <p14:tracePt t="464352" x="2170113" y="1490663"/>
          <p14:tracePt t="464375" x="2152650" y="1482725"/>
          <p14:tracePt t="464393" x="2133600" y="1482725"/>
          <p14:tracePt t="464415" x="2116138" y="1473200"/>
          <p14:tracePt t="464435" x="2098675" y="1473200"/>
          <p14:tracePt t="464456" x="2071688" y="1473200"/>
          <p14:tracePt t="464479" x="2054225" y="1473200"/>
          <p14:tracePt t="464499" x="2027238" y="1473200"/>
          <p14:tracePt t="464518" x="2009775" y="1473200"/>
          <p14:tracePt t="464539" x="1990725" y="1473200"/>
          <p14:tracePt t="464560" x="1982788" y="1473200"/>
          <p14:tracePt t="464581" x="1973263" y="1473200"/>
          <p14:tracePt t="464603" x="1955800" y="1473200"/>
          <p14:tracePt t="464626" x="1946275" y="1473200"/>
          <p14:tracePt t="464643" x="1928813" y="1473200"/>
          <p14:tracePt t="464664" x="1919288" y="1473200"/>
          <p14:tracePt t="464685" x="1911350" y="1473200"/>
          <p14:tracePt t="464706" x="1901825" y="1473200"/>
          <p14:tracePt t="464956" x="1938338" y="1465263"/>
          <p14:tracePt t="464964" x="1990725" y="1465263"/>
          <p14:tracePt t="464978" x="2143125" y="1438275"/>
          <p14:tracePt t="464998" x="2241550" y="1401763"/>
          <p14:tracePt t="465000" x="2295525" y="1374775"/>
          <p14:tracePt t="465018" x="2419350" y="1330325"/>
          <p14:tracePt t="465039" x="2598738" y="1285875"/>
          <p14:tracePt t="465060" x="2724150" y="1258888"/>
          <p14:tracePt t="465081" x="2795588" y="1258888"/>
          <p14:tracePt t="465104" x="2822575" y="1258888"/>
          <p14:tracePt t="465124" x="2840038" y="1258888"/>
          <p14:tracePt t="465125" x="2847975" y="1258888"/>
          <p14:tracePt t="465148" x="2857500" y="1258888"/>
          <p14:tracePt t="465164" x="2867025" y="1258888"/>
          <p14:tracePt t="465185" x="2874963" y="1258888"/>
          <p14:tracePt t="465206" x="2884488" y="1268413"/>
          <p14:tracePt t="465228" x="2884488" y="1285875"/>
          <p14:tracePt t="465250" x="2884488" y="1303338"/>
          <p14:tracePt t="465268" x="2884488" y="1339850"/>
          <p14:tracePt t="465289" x="2884488" y="1393825"/>
          <p14:tracePt t="465310" x="2867025" y="1446213"/>
          <p14:tracePt t="465331" x="2857500" y="1500188"/>
          <p14:tracePt t="465352" x="2847975" y="1517650"/>
          <p14:tracePt t="465375" x="2840038" y="1544638"/>
          <p14:tracePt t="465397" x="2840038" y="1554163"/>
          <p14:tracePt t="465419" x="2840038" y="1562100"/>
          <p14:tracePt t="465538" x="2822575" y="1562100"/>
          <p14:tracePt t="465552" x="2822575" y="1554163"/>
          <p14:tracePt t="465561" x="2813050" y="1554163"/>
          <p14:tracePt t="465581" x="2813050" y="1527175"/>
          <p14:tracePt t="465602" x="2813050" y="1517650"/>
          <p14:tracePt t="465624" x="2813050" y="1509713"/>
          <p14:tracePt t="465643" x="2813050" y="1490663"/>
          <p14:tracePt t="465664" x="2813050" y="1482725"/>
          <p14:tracePt t="465685" x="2813050" y="1455738"/>
          <p14:tracePt t="465706" x="2813050" y="1446213"/>
          <p14:tracePt t="465728" x="2813050" y="1428750"/>
          <p14:tracePt t="465748" x="2813050" y="1419225"/>
          <p14:tracePt t="465768" x="2813050" y="1401763"/>
          <p14:tracePt t="465789" x="2813050" y="1393825"/>
          <p14:tracePt t="465816" x="2813050" y="1384300"/>
          <p14:tracePt t="466052" x="2813050" y="1393825"/>
          <p14:tracePt t="466059" x="2813050" y="1411288"/>
          <p14:tracePt t="466066" x="2813050" y="1428750"/>
          <p14:tracePt t="466081" x="2813050" y="1455738"/>
          <p14:tracePt t="466103" x="2813050" y="1473200"/>
          <p14:tracePt t="466123" x="2813050" y="1482725"/>
          <p14:tracePt t="466143" x="2813050" y="1500188"/>
          <p14:tracePt t="466164" x="2813050" y="1509713"/>
          <p14:tracePt t="466185" x="2813050" y="1517650"/>
          <p14:tracePt t="466441" x="2813050" y="1509713"/>
          <p14:tracePt t="466465" x="2813050" y="1500188"/>
          <p14:tracePt t="466471" x="2813050" y="1490663"/>
          <p14:tracePt t="466495" x="2813050" y="1482725"/>
          <p14:tracePt t="466743" x="2813050" y="1473200"/>
          <p14:tracePt t="466772" x="2813050" y="1465263"/>
          <p14:tracePt t="466787" x="2813050" y="1455738"/>
          <p14:tracePt t="466846" x="2813050" y="1446213"/>
          <p14:tracePt t="466912" x="2813050" y="1438275"/>
          <p14:tracePt t="466934" x="2813050" y="1428750"/>
          <p14:tracePt t="466941" x="2813050" y="1419225"/>
          <p14:tracePt t="466963" x="2813050" y="1411288"/>
          <p14:tracePt t="467340" x="2813050" y="1419225"/>
          <p14:tracePt t="467354" x="2813050" y="1428750"/>
          <p14:tracePt t="467382" x="2813050" y="1438275"/>
          <p14:tracePt t="467654" x="2822575" y="1438275"/>
          <p14:tracePt t="467685" x="2830513" y="1446213"/>
          <p14:tracePt t="467794" x="2830513" y="1455738"/>
          <p14:tracePt t="468177" x="2840038" y="1455738"/>
          <p14:tracePt t="468191" x="2847975" y="1455738"/>
          <p14:tracePt t="468199" x="2857500" y="1455738"/>
          <p14:tracePt t="468206" x="2867025" y="1455738"/>
          <p14:tracePt t="468227" x="2901950" y="1455738"/>
          <p14:tracePt t="468229" x="2928938" y="1455738"/>
          <p14:tracePt t="468249" x="2982913" y="1446213"/>
          <p14:tracePt t="468269" x="3027363" y="1446213"/>
          <p14:tracePt t="468271" x="3044825" y="1446213"/>
          <p14:tracePt t="468310" x="3133725" y="1446213"/>
          <p14:tracePt t="468352" x="3160713" y="1446213"/>
          <p14:tracePt t="468394" x="3170238" y="1446213"/>
          <p14:tracePt t="468398" x="3179763" y="1446213"/>
          <p14:tracePt t="468888" x="3179763" y="1438275"/>
          <p14:tracePt t="468896" x="3179763" y="1419225"/>
          <p14:tracePt t="468902" x="3179763" y="1411288"/>
          <p14:tracePt t="468914" x="3179763" y="1401763"/>
          <p14:tracePt t="468935" x="3179763" y="1374775"/>
          <p14:tracePt t="468956" x="3179763" y="1347788"/>
          <p14:tracePt t="468976" x="3179763" y="1330325"/>
          <p14:tracePt t="469018" x="3179763" y="1312863"/>
          <p14:tracePt t="469021" x="3179763" y="1303338"/>
          <p14:tracePt t="469060" x="3179763" y="1285875"/>
          <p14:tracePt t="469102" x="3179763" y="1276350"/>
          <p14:tracePt t="469123" x="3179763" y="1268413"/>
          <p14:tracePt t="469143" x="3179763" y="1258888"/>
          <p14:tracePt t="469164" x="3179763" y="1250950"/>
          <p14:tracePt t="469185" x="3179763" y="1241425"/>
          <p14:tracePt t="469235" x="3179763" y="1231900"/>
          <p14:tracePt t="469257" x="3179763" y="1223963"/>
          <p14:tracePt t="469271" x="3179763" y="1214438"/>
          <p14:tracePt t="469293" x="3179763" y="1204913"/>
          <p14:tracePt t="469339" x="3179763" y="1196975"/>
          <p14:tracePt t="469631" x="3187700" y="1204913"/>
          <p14:tracePt t="469639" x="3214688" y="1223963"/>
          <p14:tracePt t="469646" x="3232150" y="1250950"/>
          <p14:tracePt t="469664" x="3276600" y="1303338"/>
          <p14:tracePt t="469669" x="3295650" y="1322388"/>
          <p14:tracePt t="469685" x="3313113" y="1366838"/>
          <p14:tracePt t="469706" x="3330575" y="1393825"/>
          <p14:tracePt t="469727" x="3340100" y="1428750"/>
          <p14:tracePt t="469768" x="3322638" y="1509713"/>
          <p14:tracePt t="469771" x="3303588" y="1527175"/>
          <p14:tracePt t="469810" x="3224213" y="1608138"/>
          <p14:tracePt t="469852" x="3116263" y="1670050"/>
          <p14:tracePt t="469873" x="3062288" y="1697038"/>
          <p14:tracePt t="469894" x="3027363" y="1704975"/>
          <p14:tracePt t="469896" x="3009900" y="1714500"/>
          <p14:tracePt t="469914" x="2955925" y="1731963"/>
          <p14:tracePt t="469935" x="2847975" y="1768475"/>
          <p14:tracePt t="469956" x="2751138" y="1776413"/>
          <p14:tracePt t="469977" x="2670175" y="1795463"/>
          <p14:tracePt t="469999" x="2589213" y="1812925"/>
          <p14:tracePt t="470019" x="2517775" y="1822450"/>
          <p14:tracePt t="470022" x="2482850" y="1830388"/>
          <p14:tracePt t="470040" x="2393950" y="1839913"/>
          <p14:tracePt t="470042" x="2357438" y="1839913"/>
          <p14:tracePt t="470060" x="2286000" y="1839913"/>
          <p14:tracePt t="470081" x="2187575" y="1839913"/>
          <p14:tracePt t="470102" x="2098675" y="1822450"/>
          <p14:tracePt t="470124" x="2017713" y="1795463"/>
          <p14:tracePt t="470144" x="1938338" y="1758950"/>
          <p14:tracePt t="470147" x="1901825" y="1741488"/>
          <p14:tracePt t="470164" x="1847850" y="1697038"/>
          <p14:tracePt t="470168" x="1822450" y="1679575"/>
          <p14:tracePt t="470186" x="1785938" y="1643063"/>
          <p14:tracePt t="470206" x="1731963" y="1589088"/>
          <p14:tracePt t="470227" x="1687513" y="1544638"/>
          <p14:tracePt t="470249" x="1643063" y="1473200"/>
          <p14:tracePt t="470268" x="1608138" y="1393825"/>
          <p14:tracePt t="470271" x="1589088" y="1347788"/>
          <p14:tracePt t="470289" x="1581150" y="1268413"/>
          <p14:tracePt t="470292" x="1571625" y="1214438"/>
          <p14:tracePt t="470310" x="1571625" y="1152525"/>
          <p14:tracePt t="470331" x="1589088" y="1081088"/>
          <p14:tracePt t="470352" x="1643063" y="990600"/>
          <p14:tracePt t="470374" x="1751013" y="866775"/>
          <p14:tracePt t="470393" x="1847850" y="758825"/>
          <p14:tracePt t="470397" x="1901825" y="714375"/>
          <p14:tracePt t="470414" x="1990725" y="660400"/>
          <p14:tracePt t="470435" x="2081213" y="598488"/>
          <p14:tracePt t="470456" x="2187575" y="544513"/>
          <p14:tracePt t="470477" x="2339975" y="509588"/>
          <p14:tracePt t="470499" x="2482850" y="490538"/>
          <p14:tracePt t="470519" x="2544763" y="482600"/>
          <p14:tracePt t="470521" x="2571750" y="482600"/>
          <p14:tracePt t="470539" x="2643188" y="482600"/>
          <p14:tracePt t="470544" x="2697163" y="482600"/>
          <p14:tracePt t="470560" x="2795588" y="482600"/>
          <p14:tracePt t="470581" x="2919413" y="490538"/>
          <p14:tracePt t="470602" x="3017838" y="536575"/>
          <p14:tracePt t="470624" x="3133725" y="608013"/>
          <p14:tracePt t="470643" x="3197225" y="660400"/>
          <p14:tracePt t="470646" x="3224213" y="687388"/>
          <p14:tracePt t="470664" x="3286125" y="750888"/>
          <p14:tracePt t="470685" x="3367088" y="822325"/>
          <p14:tracePt t="470706" x="3429000" y="874713"/>
          <p14:tracePt t="470727" x="3473450" y="946150"/>
          <p14:tracePt t="470748" x="3517900" y="1054100"/>
          <p14:tracePt t="470771" x="3536950" y="1179513"/>
          <p14:tracePt t="470789" x="3544888" y="1250950"/>
          <p14:tracePt t="470792" x="3544888" y="1268413"/>
          <p14:tracePt t="470810" x="3544888" y="1312863"/>
          <p14:tracePt t="470831" x="3517900" y="1393825"/>
          <p14:tracePt t="470852" x="3465513" y="1500188"/>
          <p14:tracePt t="470874" x="3394075" y="1616075"/>
          <p14:tracePt t="470896" x="3313113" y="1714500"/>
          <p14:tracePt t="470914" x="3241675" y="1758950"/>
          <p14:tracePt t="470917" x="3197225" y="1795463"/>
          <p14:tracePt t="470935" x="3098800" y="1847850"/>
          <p14:tracePt t="470956" x="2938463" y="1893888"/>
          <p14:tracePt t="470976" x="2803525" y="1928813"/>
          <p14:tracePt t="470999" x="2697163" y="1938338"/>
          <p14:tracePt t="471021" x="2571750" y="1938338"/>
          <p14:tracePt t="471040" x="2482850" y="1938338"/>
          <p14:tracePt t="471043" x="2419350" y="1938338"/>
          <p14:tracePt t="471060" x="2330450" y="1938338"/>
          <p14:tracePt t="471081" x="2251075" y="1919288"/>
          <p14:tracePt t="471102" x="2170113" y="1911350"/>
          <p14:tracePt t="471123" x="2036763" y="1874838"/>
          <p14:tracePt t="471145" x="1911350" y="1812925"/>
          <p14:tracePt t="471165" x="1839913" y="1758950"/>
          <p14:tracePt t="471168" x="1812925" y="1741488"/>
          <p14:tracePt t="471185" x="1768475" y="1697038"/>
          <p14:tracePt t="471206" x="1714500" y="1633538"/>
          <p14:tracePt t="471227" x="1670050" y="1581150"/>
          <p14:tracePt t="471249" x="1633538" y="1527175"/>
          <p14:tracePt t="471271" x="1608138" y="1482725"/>
          <p14:tracePt t="471289" x="1589088" y="1438275"/>
          <p14:tracePt t="471293" x="1581150" y="1419225"/>
          <p14:tracePt t="471310" x="1581150" y="1384300"/>
          <p14:tracePt t="471331" x="1571625" y="1322388"/>
          <p14:tracePt t="471352" x="1571625" y="1250950"/>
          <p14:tracePt t="471374" x="1589088" y="1152525"/>
          <p14:tracePt t="471396" x="1616075" y="1098550"/>
          <p14:tracePt t="471414" x="1633538" y="1062038"/>
          <p14:tracePt t="471418" x="1652588" y="1054100"/>
          <p14:tracePt t="471435" x="1670050" y="1027113"/>
          <p14:tracePt t="471456" x="1731963" y="973138"/>
          <p14:tracePt t="471477" x="1847850" y="901700"/>
          <p14:tracePt t="471499" x="1973263" y="822325"/>
          <p14:tracePt t="471521" x="2089150" y="768350"/>
          <p14:tracePt t="471539" x="2187575" y="731838"/>
          <p14:tracePt t="471543" x="2251075" y="723900"/>
          <p14:tracePt t="471560" x="2384425" y="704850"/>
          <p14:tracePt t="471581" x="2517775" y="696913"/>
          <p14:tracePt t="471602" x="2625725" y="704850"/>
          <p14:tracePt t="471624" x="2741613" y="723900"/>
          <p14:tracePt t="471645" x="2867025" y="758825"/>
          <p14:tracePt t="471664" x="2938463" y="776288"/>
          <p14:tracePt t="471668" x="2973388" y="785813"/>
          <p14:tracePt t="471685" x="3027363" y="803275"/>
          <p14:tracePt t="471706" x="3081338" y="830263"/>
          <p14:tracePt t="471727" x="3143250" y="857250"/>
          <p14:tracePt t="471748" x="3205163" y="893763"/>
          <p14:tracePt t="471771" x="3276600" y="919163"/>
          <p14:tracePt t="471789" x="3322638" y="946150"/>
          <p14:tracePt t="471793" x="3340100" y="965200"/>
          <p14:tracePt t="471810" x="3375025" y="982663"/>
          <p14:tracePt t="471831" x="3419475" y="1017588"/>
          <p14:tracePt t="471852" x="3455988" y="1081088"/>
          <p14:tracePt t="471873" x="3490913" y="1152525"/>
          <p14:tracePt t="471896" x="3509963" y="1231900"/>
          <p14:tracePt t="471914" x="3527425" y="1276350"/>
          <p14:tracePt t="471918" x="3527425" y="1303338"/>
          <p14:tracePt t="471935" x="3527425" y="1330325"/>
          <p14:tracePt t="471956" x="3527425" y="1374775"/>
          <p14:tracePt t="471977" x="3509963" y="1428750"/>
          <p14:tracePt t="471998" x="3473450" y="1473200"/>
          <p14:tracePt t="472021" x="3429000" y="1527175"/>
          <p14:tracePt t="472039" x="3375025" y="1571625"/>
          <p14:tracePt t="472042" x="3357563" y="1598613"/>
          <p14:tracePt t="472060" x="3295650" y="1652588"/>
          <p14:tracePt t="472081" x="3187700" y="1724025"/>
          <p14:tracePt t="472102" x="3054350" y="1795463"/>
          <p14:tracePt t="472123" x="2894013" y="1830388"/>
          <p14:tracePt t="472146" x="2776538" y="1857375"/>
          <p14:tracePt t="472164" x="2724150" y="1857375"/>
          <p14:tracePt t="472168" x="2697163" y="1857375"/>
          <p14:tracePt t="472185" x="2643188" y="1857375"/>
          <p14:tracePt t="472206" x="2500313" y="1857375"/>
          <p14:tracePt t="472227" x="2384425" y="1857375"/>
          <p14:tracePt t="472247" x="2312988" y="1857375"/>
          <p14:tracePt t="472270" x="2251075" y="1839913"/>
          <p14:tracePt t="472290" x="2224088" y="1830388"/>
          <p14:tracePt t="472292" x="2197100" y="1830388"/>
          <p14:tracePt t="472310" x="2160588" y="1803400"/>
          <p14:tracePt t="472331" x="2071688" y="1776413"/>
          <p14:tracePt t="472352" x="2009775" y="1751013"/>
          <p14:tracePt t="472374" x="1946275" y="1724025"/>
          <p14:tracePt t="472394" x="1893888" y="1687513"/>
          <p14:tracePt t="472414" x="1857375" y="1660525"/>
          <p14:tracePt t="472417" x="1847850" y="1643063"/>
          <p14:tracePt t="472435" x="1822450" y="1633538"/>
          <p14:tracePt t="472455" x="1785938" y="1608138"/>
          <p14:tracePt t="472476" x="1758950" y="1589088"/>
          <p14:tracePt t="472497" x="1741488" y="1562100"/>
          <p14:tracePt t="472520" x="1714500" y="1544638"/>
          <p14:tracePt t="472539" x="1704975" y="1527175"/>
          <p14:tracePt t="472542" x="1704975" y="1517650"/>
          <p14:tracePt t="472560" x="1697038" y="1509713"/>
          <p14:tracePt t="472581" x="1687513" y="1500188"/>
          <p14:tracePt t="472601" x="1687513" y="1490663"/>
          <p14:tracePt t="473049" x="1697038" y="1490663"/>
          <p14:tracePt t="473072" x="1704975" y="1490663"/>
          <p14:tracePt t="473094" x="1714500" y="1490663"/>
          <p14:tracePt t="473109" x="1714500" y="1482725"/>
          <p14:tracePt t="473115" x="1724025" y="1482725"/>
          <p14:tracePt t="473124" x="1731963" y="1473200"/>
          <p14:tracePt t="473146" x="1741488" y="1473200"/>
          <p14:tracePt t="473185" x="1803400" y="1465263"/>
          <p14:tracePt t="473227" x="1938338" y="1438275"/>
          <p14:tracePt t="473270" x="2089150" y="1428750"/>
          <p14:tracePt t="473289" x="2133600" y="1419225"/>
          <p14:tracePt t="473293" x="2170113" y="1419225"/>
          <p14:tracePt t="473310" x="2232025" y="1419225"/>
          <p14:tracePt t="473331" x="2322513" y="1419225"/>
          <p14:tracePt t="473352" x="2384425" y="1419225"/>
          <p14:tracePt t="473372" x="2428875" y="1419225"/>
          <p14:tracePt t="473395" x="2473325" y="1428750"/>
          <p14:tracePt t="473418" x="2509838" y="1446213"/>
          <p14:tracePt t="473435" x="2554288" y="1446213"/>
          <p14:tracePt t="473456" x="2598738" y="1455738"/>
          <p14:tracePt t="473477" x="2633663" y="1465263"/>
          <p14:tracePt t="473497" x="2660650" y="1465263"/>
          <p14:tracePt t="473519" x="2679700" y="1473200"/>
          <p14:tracePt t="473542" x="2697163" y="1482725"/>
          <p14:tracePt t="473560" x="2714625" y="1490663"/>
          <p14:tracePt t="473563" x="2732088" y="1490663"/>
          <p14:tracePt t="473581" x="2751138" y="1500188"/>
          <p14:tracePt t="473602" x="2768600" y="1517650"/>
          <p14:tracePt t="473622" x="2786063" y="1527175"/>
          <p14:tracePt t="473645" x="2795588" y="1536700"/>
          <p14:tracePt t="473666" x="2803525" y="1544638"/>
          <p14:tracePt t="473685" x="2813050" y="1544638"/>
          <p14:tracePt t="473948" x="2813050" y="1536700"/>
          <p14:tracePt t="473969" x="2813050" y="1527175"/>
          <p14:tracePt t="473983" x="2813050" y="1517650"/>
          <p14:tracePt t="474005" x="2813050" y="1509713"/>
          <p14:tracePt t="474063" x="2813050" y="1500188"/>
          <p14:tracePt t="474100" x="2813050" y="1490663"/>
          <p14:tracePt t="474108" x="2813050" y="1482725"/>
          <p14:tracePt t="474130" x="2813050" y="1473200"/>
          <p14:tracePt t="474144" x="2813050" y="1465263"/>
          <p14:tracePt t="474167" x="2813050" y="1438275"/>
          <p14:tracePt t="474185" x="2813050" y="1428750"/>
          <p14:tracePt t="474206" x="2813050" y="1419225"/>
          <p14:tracePt t="474227" x="2813050" y="1411288"/>
          <p14:tracePt t="474754" x="2822575" y="1411288"/>
          <p14:tracePt t="474799" x="2822575" y="1419225"/>
          <p14:tracePt t="475240" x="2822575" y="1411288"/>
          <p14:tracePt t="475254" x="2822575" y="1401763"/>
          <p14:tracePt t="475261" x="2822575" y="1393825"/>
          <p14:tracePt t="475269" x="2822575" y="1384300"/>
          <p14:tracePt t="475290" x="2822575" y="1374775"/>
          <p14:tracePt t="475310" x="2822575" y="1357313"/>
          <p14:tracePt t="475331" x="2822575" y="1347788"/>
          <p14:tracePt t="475373" x="2847975" y="1312863"/>
          <p14:tracePt t="475415" x="2867025" y="1268413"/>
          <p14:tracePt t="475456" x="2867025" y="1250950"/>
          <p14:tracePt t="475460" x="2867025" y="1241425"/>
          <p14:tracePt t="475687" x="2874963" y="1250950"/>
          <p14:tracePt t="475695" x="2874963" y="1258888"/>
          <p14:tracePt t="475706" x="2874963" y="1285875"/>
          <p14:tracePt t="475728" x="2874963" y="1330325"/>
          <p14:tracePt t="475748" x="2874963" y="1384300"/>
          <p14:tracePt t="475790" x="2874963" y="1446213"/>
          <p14:tracePt t="475831" x="2874963" y="1490663"/>
          <p14:tracePt t="475873" x="2874963" y="1517650"/>
          <p14:tracePt t="475894" x="2874963" y="1527175"/>
          <p14:tracePt t="476026" x="2867025" y="1527175"/>
          <p14:tracePt t="476048" x="2857500" y="1527175"/>
          <p14:tracePt t="476063" x="2847975" y="1527175"/>
          <p14:tracePt t="476091" x="2847975" y="1517650"/>
          <p14:tracePt t="476099" x="2847975" y="1509713"/>
          <p14:tracePt t="476182" x="2847975" y="1500188"/>
          <p14:tracePt t="476217" x="2847975" y="1490663"/>
          <p14:tracePt t="476298" x="2840038" y="1482725"/>
          <p14:tracePt t="476342" x="2840038" y="1473200"/>
          <p14:tracePt t="476416" x="2830513" y="1473200"/>
          <p14:tracePt t="476606" x="2822575" y="1473200"/>
          <p14:tracePt t="476629" x="2813050" y="1473200"/>
          <p14:tracePt t="476657" x="2803525" y="1473200"/>
          <p14:tracePt t="476672" x="2795588" y="1473200"/>
          <p14:tracePt t="476680" x="2786063" y="1473200"/>
          <p14:tracePt t="476687" x="2759075" y="1473200"/>
          <p14:tracePt t="476706" x="2679700" y="1500188"/>
          <p14:tracePt t="476709" x="2625725" y="1517650"/>
          <p14:tracePt t="476748" x="2357438" y="1589088"/>
          <p14:tracePt t="476790" x="1919288" y="1652588"/>
          <p14:tracePt t="476831" x="1731963" y="1652588"/>
          <p14:tracePt t="476834" x="1704975" y="1652588"/>
          <p14:tracePt t="476852" x="1652588" y="1652588"/>
          <p14:tracePt t="476872" x="1598613" y="1652588"/>
          <p14:tracePt t="476894" x="1562100" y="1652588"/>
          <p14:tracePt t="476915" x="1544638" y="1652588"/>
          <p14:tracePt t="476937" x="1527175" y="1652588"/>
          <p14:tracePt t="476956" x="1517650" y="1652588"/>
          <p14:tracePt t="476977" x="1509713" y="1652588"/>
          <p14:tracePt t="477099" x="1527175" y="1652588"/>
          <p14:tracePt t="477106" x="1554163" y="1652588"/>
          <p14:tracePt t="477123" x="1625600" y="1643063"/>
          <p14:tracePt t="477144" x="1768475" y="1643063"/>
          <p14:tracePt t="477165" x="1955800" y="1643063"/>
          <p14:tracePt t="477187" x="2108200" y="1643063"/>
          <p14:tracePt t="477206" x="2197100" y="1643063"/>
          <p14:tracePt t="477209" x="2232025" y="1643063"/>
          <p14:tracePt t="477227" x="2303463" y="1643063"/>
          <p14:tracePt t="477230" x="2339975" y="1643063"/>
          <p14:tracePt t="477247" x="2438400" y="1643063"/>
          <p14:tracePt t="477268" x="2571750" y="1643063"/>
          <p14:tracePt t="477289" x="2660650" y="1643063"/>
          <p14:tracePt t="477311" x="2732088" y="1643063"/>
          <p14:tracePt t="477331" x="2776538" y="1643063"/>
          <p14:tracePt t="477333" x="2795588" y="1643063"/>
          <p14:tracePt t="477352" x="2830513" y="1643063"/>
          <p14:tracePt t="477373" x="2857500" y="1643063"/>
          <p14:tracePt t="477393" x="2867025" y="1643063"/>
          <p14:tracePt t="477414" x="2874963" y="1643063"/>
          <p14:tracePt t="477524" x="2884488" y="1643063"/>
          <p14:tracePt t="477530" x="2894013" y="1643063"/>
          <p14:tracePt t="477539" x="2911475" y="1643063"/>
          <p14:tracePt t="477561" x="3017838" y="1598613"/>
          <p14:tracePt t="477583" x="3170238" y="1554163"/>
          <p14:tracePt t="477602" x="3268663" y="1536700"/>
          <p14:tracePt t="477605" x="3340100" y="1527175"/>
          <p14:tracePt t="477622" x="3438525" y="1517650"/>
          <p14:tracePt t="477643" x="3554413" y="1527175"/>
          <p14:tracePt t="477664" x="3616325" y="1536700"/>
          <p14:tracePt t="477686" x="3652838" y="1544638"/>
          <p14:tracePt t="477708" x="3670300" y="1544638"/>
          <p14:tracePt t="477727" x="3679825" y="1544638"/>
          <p14:tracePt t="477747" x="3687763" y="1544638"/>
          <p14:tracePt t="478018" x="3670300" y="1544638"/>
          <p14:tracePt t="478026" x="3643313" y="1544638"/>
          <p14:tracePt t="478040" x="3608388" y="1544638"/>
          <p14:tracePt t="478060" x="3562350" y="1544638"/>
          <p14:tracePt t="478062" x="3554413" y="1536700"/>
          <p14:tracePt t="478083" x="3517900" y="1536700"/>
          <p14:tracePt t="478102" x="3500438" y="1536700"/>
          <p14:tracePt t="478123" x="3490913" y="1536700"/>
          <p14:tracePt t="478164" x="3473450" y="1536700"/>
          <p14:tracePt t="478246" x="3465513" y="1536700"/>
          <p14:tracePt t="478289" x="3455988" y="1536700"/>
          <p14:tracePt t="478297" x="3446463" y="1527175"/>
          <p14:tracePt t="478311" x="3419475" y="1517650"/>
          <p14:tracePt t="478333" x="3375025" y="1517650"/>
          <p14:tracePt t="478352" x="3357563" y="1509713"/>
          <p14:tracePt t="478356" x="3348038" y="1509713"/>
          <p14:tracePt t="478373" x="3340100" y="1509713"/>
          <p14:tracePt t="478394" x="3330575" y="1509713"/>
          <p14:tracePt t="478414" x="3322638" y="1509713"/>
          <p14:tracePt t="479399" x="3276600" y="1509713"/>
          <p14:tracePt t="479407" x="3232150" y="1509713"/>
          <p14:tracePt t="479415" x="3170238" y="1517650"/>
          <p14:tracePt t="479435" x="3009900" y="1536700"/>
          <p14:tracePt t="479457" x="2919413" y="1544638"/>
          <p14:tracePt t="479479" x="2867025" y="1544638"/>
          <p14:tracePt t="479498" x="2840038" y="1544638"/>
          <p14:tracePt t="479501" x="2830513" y="1544638"/>
          <p14:tracePt t="479539" x="2803525" y="1544638"/>
          <p14:tracePt t="479581" x="2786063" y="1544638"/>
          <p14:tracePt t="479623" x="2786063" y="1536700"/>
          <p14:tracePt t="479707" x="2786063" y="1527175"/>
          <p14:tracePt t="479766" x="2786063" y="1517650"/>
          <p14:tracePt t="479781" x="2786063" y="1509713"/>
          <p14:tracePt t="480045" x="2795588" y="1509713"/>
          <p14:tracePt t="480052" x="2813050" y="1509713"/>
          <p14:tracePt t="480060" x="2830513" y="1509713"/>
          <p14:tracePt t="480082" x="2884488" y="1509713"/>
          <p14:tracePt t="480105" x="2911475" y="1509713"/>
          <p14:tracePt t="480123" x="2919413" y="1509713"/>
          <p14:tracePt t="480144" x="2928938" y="1509713"/>
          <p14:tracePt t="480185" x="2946400" y="1509713"/>
          <p14:tracePt t="480266" x="2946400" y="1500188"/>
          <p14:tracePt t="480383" x="2965450" y="1490663"/>
          <p14:tracePt t="480390" x="2990850" y="1490663"/>
          <p14:tracePt t="480398" x="3017838" y="1490663"/>
          <p14:tracePt t="480414" x="3133725" y="1490663"/>
          <p14:tracePt t="480435" x="3394075" y="1509713"/>
          <p14:tracePt t="480456" x="3562350" y="1509713"/>
          <p14:tracePt t="480479" x="3643313" y="1509713"/>
          <p14:tracePt t="480498" x="3679825" y="1509713"/>
          <p14:tracePt t="480518" x="3697288" y="1509713"/>
          <p14:tracePt t="480540" x="3705225" y="1509713"/>
          <p14:tracePt t="480560" x="3714750" y="1509713"/>
          <p14:tracePt t="480626" x="3714750" y="1517650"/>
          <p14:tracePt t="480633" x="3697288" y="1527175"/>
          <p14:tracePt t="480643" x="3679825" y="1527175"/>
          <p14:tracePt t="480664" x="3517900" y="1562100"/>
          <p14:tracePt t="480685" x="3322638" y="1581150"/>
          <p14:tracePt t="480707" x="3160713" y="1581150"/>
          <p14:tracePt t="480728" x="2965450" y="1562100"/>
          <p14:tracePt t="480747" x="2847975" y="1544638"/>
          <p14:tracePt t="480751" x="2813050" y="1536700"/>
          <p14:tracePt t="480769" x="2741613" y="1527175"/>
          <p14:tracePt t="480789" x="2679700" y="1500188"/>
          <p14:tracePt t="480810" x="2616200" y="1490663"/>
          <p14:tracePt t="480831" x="2562225" y="1482725"/>
          <p14:tracePt t="480854" x="2509838" y="1465263"/>
          <p14:tracePt t="480873" x="2482850" y="1455738"/>
          <p14:tracePt t="480875" x="2455863" y="1455738"/>
          <p14:tracePt t="480893" x="2428875" y="1438275"/>
          <p14:tracePt t="480916" x="2374900" y="1428750"/>
          <p14:tracePt t="480919" x="2357438" y="1428750"/>
          <p14:tracePt t="480935" x="2330450" y="1411288"/>
          <p14:tracePt t="480956" x="2295525" y="1401763"/>
          <p14:tracePt t="480980" x="2286000" y="1401763"/>
          <p14:tracePt t="480997" x="2276475" y="1401763"/>
          <p14:tracePt t="481019" x="2268538" y="1401763"/>
          <p14:tracePt t="481537" x="2322513" y="1401763"/>
          <p14:tracePt t="481543" x="2428875" y="1401763"/>
          <p14:tracePt t="481560" x="2687638" y="1401763"/>
          <p14:tracePt t="481581" x="3000375" y="1401763"/>
          <p14:tracePt t="481604" x="3268663" y="1401763"/>
          <p14:tracePt t="481625" x="3438525" y="1401763"/>
          <p14:tracePt t="481644" x="3482975" y="1401763"/>
          <p14:tracePt t="481647" x="3509963" y="1401763"/>
          <p14:tracePt t="481685" x="3608388" y="1401763"/>
          <p14:tracePt t="481728" x="3652838" y="1401763"/>
          <p14:tracePt t="481768" x="3670300" y="1401763"/>
          <p14:tracePt t="481790" x="3679825" y="1401763"/>
          <p14:tracePt t="481810" x="3697288" y="1401763"/>
          <p14:tracePt t="481831" x="3714750" y="1366838"/>
          <p14:tracePt t="481853" x="3741738" y="1330325"/>
          <p14:tracePt t="481875" x="3759200" y="1295400"/>
          <p14:tracePt t="481894" x="3768725" y="1285875"/>
          <p14:tracePt t="481896" x="3768725" y="1276350"/>
          <p14:tracePt t="481918" x="3768725" y="1268413"/>
          <p14:tracePt t="482220" x="3759200" y="1276350"/>
          <p14:tracePt t="482228" x="3751263" y="1276350"/>
          <p14:tracePt t="482235" x="3732213" y="1295400"/>
          <p14:tracePt t="482249" x="3768725" y="1268413"/>
          <p14:tracePt t="486518" x="3759200" y="1268413"/>
          <p14:tracePt t="486526" x="3751263" y="1276350"/>
          <p14:tracePt t="486540" x="3697288" y="1295400"/>
          <p14:tracePt t="486563" x="3589338" y="1303338"/>
          <p14:tracePt t="486581" x="3509963" y="1312863"/>
          <p14:tracePt t="486585" x="3465513" y="1312863"/>
          <p14:tracePt t="486603" x="3394075" y="1322388"/>
          <p14:tracePt t="486623" x="3251200" y="1347788"/>
          <p14:tracePt t="486665" x="2911475" y="1401763"/>
          <p14:tracePt t="486706" x="2776538" y="1411288"/>
          <p14:tracePt t="486710" x="2768600" y="1411288"/>
          <p14:tracePt t="486748" x="2714625" y="1411288"/>
          <p14:tracePt t="486768" x="2687638" y="1411288"/>
          <p14:tracePt t="486791" x="2660650" y="1411288"/>
          <p14:tracePt t="487092" x="2652713" y="1411288"/>
          <p14:tracePt t="487099" x="2643188" y="1411288"/>
          <p14:tracePt t="487106" x="2625725" y="1411288"/>
          <p14:tracePt t="487123" x="2598738" y="1411288"/>
          <p14:tracePt t="487143" x="2554288" y="1411288"/>
          <p14:tracePt t="487165" x="2517775" y="1411288"/>
          <p14:tracePt t="487188" x="2490788" y="1411288"/>
          <p14:tracePt t="487206" x="2482850" y="1401763"/>
          <p14:tracePt t="487228" x="2465388" y="1384300"/>
          <p14:tracePt t="487231" x="2455863" y="1374775"/>
          <p14:tracePt t="487248" x="2446338" y="1347788"/>
          <p14:tracePt t="487268" x="2438400" y="1322388"/>
          <p14:tracePt t="487290" x="2428875" y="1303338"/>
          <p14:tracePt t="487312" x="2419350" y="1285875"/>
          <p14:tracePt t="487331" x="2411413" y="1276350"/>
          <p14:tracePt t="487352" x="2401888" y="1258888"/>
          <p14:tracePt t="487373" x="2393950" y="1250950"/>
          <p14:tracePt t="487394" x="2384425" y="1241425"/>
          <p14:tracePt t="487414" x="2366963" y="1231900"/>
          <p14:tracePt t="487436" x="2357438" y="1223963"/>
          <p14:tracePt t="487457" x="2347913" y="1214438"/>
          <p14:tracePt t="487477" x="2339975" y="1204913"/>
          <p14:tracePt t="487497" x="2339975" y="1187450"/>
          <p14:tracePt t="487864" x="2330450" y="1187450"/>
          <p14:tracePt t="487872" x="2312988" y="1187450"/>
          <p14:tracePt t="487878" x="2312988" y="1196975"/>
          <p14:tracePt t="487894" x="2295525" y="1196975"/>
          <p14:tracePt t="487915" x="2286000" y="1204913"/>
          <p14:tracePt t="487916" x="2276475" y="1204913"/>
          <p14:tracePt t="487938" x="2268538" y="1204913"/>
          <p14:tracePt t="487977" x="2259013" y="1204913"/>
          <p14:tracePt t="488261" x="2251075" y="1204913"/>
          <p14:tracePt t="488275" x="2241550" y="1204913"/>
          <p14:tracePt t="488349" x="2232025" y="1204913"/>
          <p14:tracePt t="488385" x="2224088" y="1204913"/>
          <p14:tracePt t="489502" x="2241550" y="1250950"/>
          <p14:tracePt t="489509" x="2276475" y="1303338"/>
          <p14:tracePt t="489519" x="2339975" y="1366838"/>
          <p14:tracePt t="489539" x="2490788" y="1571625"/>
          <p14:tracePt t="489561" x="2581275" y="1704975"/>
          <p14:tracePt t="489562" x="2625725" y="1758950"/>
          <p14:tracePt t="489582" x="2741613" y="1911350"/>
          <p14:tracePt t="489602" x="2813050" y="2027238"/>
          <p14:tracePt t="489605" x="2847975" y="2098675"/>
          <p14:tracePt t="489644" x="3000375" y="2330450"/>
          <p14:tracePt t="489685" x="3081338" y="2393950"/>
          <p14:tracePt t="489914" x="3241675" y="2465388"/>
          <p14:tracePt t="489921" x="3384550" y="2536825"/>
          <p14:tracePt t="489935" x="3732213" y="2660650"/>
          <p14:tracePt t="489958" x="4268788" y="2813050"/>
          <p14:tracePt t="489980" x="4652963" y="2919413"/>
          <p14:tracePt t="489998" x="4830763" y="2965450"/>
          <p14:tracePt t="490000" x="4902200" y="2982913"/>
          <p14:tracePt t="490019" x="5010150" y="3017838"/>
          <p14:tracePt t="490039" x="5108575" y="3027363"/>
          <p14:tracePt t="490311" x="5116513" y="3027363"/>
          <p14:tracePt t="490317" x="5116513" y="3036888"/>
          <p14:tracePt t="490332" x="5133975" y="3036888"/>
          <p14:tracePt t="490354" x="5160963" y="3036888"/>
          <p14:tracePt t="490373" x="5180013" y="3036888"/>
          <p14:tracePt t="490376" x="5197475" y="3036888"/>
          <p14:tracePt t="490394" x="5205413" y="3036888"/>
          <p14:tracePt t="490415" x="5214938" y="3036888"/>
          <p14:tracePt t="490435" x="5224463" y="3036888"/>
          <p14:tracePt t="490457" x="5232400" y="3036888"/>
          <p14:tracePt t="490746" x="5259388" y="3036888"/>
          <p14:tracePt t="490751" x="5295900" y="3009900"/>
          <p14:tracePt t="490768" x="5367338" y="2965450"/>
          <p14:tracePt t="490790" x="5473700" y="2901950"/>
          <p14:tracePt t="490810" x="5562600" y="2874963"/>
          <p14:tracePt t="490831" x="5589588" y="2867025"/>
          <p14:tracePt t="491125" x="5572125" y="2867025"/>
          <p14:tracePt t="491133" x="5554663" y="2867025"/>
          <p14:tracePt t="491144" x="5537200" y="2867025"/>
          <p14:tracePt t="491164" x="5491163" y="2884488"/>
          <p14:tracePt t="491185" x="5446713" y="2894013"/>
          <p14:tracePt t="491206" x="5411788" y="2901950"/>
          <p14:tracePt t="491229" x="5375275" y="2901950"/>
          <p14:tracePt t="491248" x="5357813" y="2901950"/>
          <p14:tracePt t="491269" x="5322888" y="2901950"/>
          <p14:tracePt t="491289" x="5295900" y="2901950"/>
          <p14:tracePt t="491310" x="5259388" y="2901950"/>
          <p14:tracePt t="491331" x="5232400" y="2884488"/>
          <p14:tracePt t="491354" x="5197475" y="2874963"/>
          <p14:tracePt t="491373" x="5180013" y="2867025"/>
          <p14:tracePt t="491394" x="5160963" y="2857500"/>
          <p14:tracePt t="491415" x="5143500" y="2847975"/>
          <p14:tracePt t="491419" x="5133975" y="2847975"/>
          <p14:tracePt t="491435" x="5126038" y="2840038"/>
          <p14:tracePt t="491456" x="5116513" y="2840038"/>
          <p14:tracePt t="491478" x="5108575" y="2840038"/>
          <p14:tracePt t="491499" x="5099050" y="2830513"/>
          <p14:tracePt t="491519" x="5089525" y="2822575"/>
          <p14:tracePt t="491539" x="5081588" y="2803525"/>
          <p14:tracePt t="491560" x="5072063" y="2795588"/>
          <p14:tracePt t="491581" x="5072063" y="2786063"/>
          <p14:tracePt t="491602" x="5072063" y="2776538"/>
          <p14:tracePt t="491623" x="5072063" y="2768600"/>
          <p14:tracePt t="491644" x="5072063" y="2759075"/>
          <p14:tracePt t="491665" x="5062538" y="2751138"/>
          <p14:tracePt t="491685" x="5062538" y="2741613"/>
          <p14:tracePt t="491706" x="5062538" y="2732088"/>
          <p14:tracePt t="491758" x="5062538" y="2724150"/>
          <p14:tracePt t="491978" x="5062538" y="2714625"/>
          <p14:tracePt t="491985" x="5081588" y="2697163"/>
          <p14:tracePt t="492001" x="5099050" y="2679700"/>
          <p14:tracePt t="492019" x="5126038" y="2670175"/>
          <p14:tracePt t="492022" x="5143500" y="2652713"/>
          <p14:tracePt t="492040" x="5153025" y="2643188"/>
          <p14:tracePt t="492060" x="5170488" y="2633663"/>
          <p14:tracePt t="492081" x="5197475" y="2625725"/>
          <p14:tracePt t="492104" x="5224463" y="2608263"/>
          <p14:tracePt t="492125" x="5241925" y="2608263"/>
          <p14:tracePt t="492144" x="5259388" y="2608263"/>
          <p14:tracePt t="492165" x="5286375" y="2608263"/>
          <p14:tracePt t="492185" x="5322888" y="2608263"/>
          <p14:tracePt t="492206" x="5357813" y="2608263"/>
          <p14:tracePt t="492228" x="5394325" y="2625725"/>
          <p14:tracePt t="492249" x="5411788" y="2625725"/>
          <p14:tracePt t="492269" x="5419725" y="2625725"/>
          <p14:tracePt t="492290" x="5438775" y="2625725"/>
          <p14:tracePt t="492310" x="5446713" y="2625725"/>
          <p14:tracePt t="492801" x="5456238" y="2625725"/>
          <p14:tracePt t="492812" x="5446713" y="2625725"/>
          <p14:tracePt t="494645" x="5446713" y="2616200"/>
          <p14:tracePt t="494652" x="5429250" y="2589213"/>
          <p14:tracePt t="494664" x="5402263" y="2554288"/>
          <p14:tracePt t="494685" x="5330825" y="2419350"/>
          <p14:tracePt t="494706" x="5241925" y="2259013"/>
          <p14:tracePt t="494727" x="5170488" y="2125663"/>
          <p14:tracePt t="494748" x="5143500" y="2054225"/>
          <p14:tracePt t="494789" x="5089525" y="1911350"/>
          <p14:tracePt t="494793" x="5081588" y="1893888"/>
          <p14:tracePt t="494831" x="5062538" y="1751013"/>
          <p14:tracePt t="494873" x="5027613" y="1589088"/>
          <p14:tracePt t="494895" x="5027613" y="1527175"/>
          <p14:tracePt t="494916" x="5018088" y="1490663"/>
          <p14:tracePt t="494935" x="5018088" y="1473200"/>
          <p14:tracePt t="494956" x="5010150" y="1438275"/>
          <p14:tracePt t="494977" x="5010150" y="1419225"/>
          <p14:tracePt t="494998" x="5000625" y="1384300"/>
          <p14:tracePt t="495020" x="4991100" y="1366838"/>
          <p14:tracePt t="495042" x="4983163" y="1347788"/>
          <p14:tracePt t="495060" x="4983163" y="1330325"/>
          <p14:tracePt t="495063" x="4983163" y="1322388"/>
          <p14:tracePt t="495081" x="4983163" y="1312863"/>
          <p14:tracePt t="495102" x="4983163" y="1295400"/>
          <p14:tracePt t="495123" x="4983163" y="1285875"/>
          <p14:tracePt t="495144" x="4983163" y="1276350"/>
          <p14:tracePt t="495164" x="4983163" y="1268413"/>
          <p14:tracePt t="495270" x="4983163" y="1258888"/>
          <p14:tracePt t="504675" x="4938713" y="1250950"/>
          <p14:tracePt t="504684" x="4875213" y="1241425"/>
          <p14:tracePt t="504691" x="4795838" y="1231900"/>
          <p14:tracePt t="504706" x="4589463" y="1231900"/>
          <p14:tracePt t="504727" x="4259263" y="1258888"/>
          <p14:tracePt t="504748" x="3894138" y="1312863"/>
          <p14:tracePt t="504770" x="3598863" y="1339850"/>
          <p14:tracePt t="504810" x="3205163" y="1347788"/>
          <p14:tracePt t="504852" x="3017838" y="1303338"/>
          <p14:tracePt t="504895" x="2973388" y="1276350"/>
          <p14:tracePt t="504914" x="2973388" y="1258888"/>
          <p14:tracePt t="504935" x="2955925" y="1241425"/>
          <p14:tracePt t="504956" x="2946400" y="1231900"/>
          <p14:tracePt t="504977" x="2938463" y="1214438"/>
          <p14:tracePt t="504998" x="2928938" y="1196975"/>
          <p14:tracePt t="505020" x="2901950" y="1179513"/>
          <p14:tracePt t="505043" x="2830513" y="1160463"/>
          <p14:tracePt t="505060" x="2786063" y="1160463"/>
          <p14:tracePt t="505081" x="2724150" y="1160463"/>
          <p14:tracePt t="505102" x="2679700" y="1160463"/>
          <p14:tracePt t="505122" x="2660650" y="1152525"/>
          <p14:tracePt t="505146" x="2633663" y="1143000"/>
          <p14:tracePt t="505168" x="2625725" y="1143000"/>
          <p14:tracePt t="505185" x="2625725" y="1133475"/>
          <p14:tracePt t="505206" x="2616200" y="1133475"/>
          <p14:tracePt t="505424" x="2616200" y="1125538"/>
          <p14:tracePt t="505469" x="2616200" y="1116013"/>
          <p14:tracePt t="505520" x="2616200" y="1108075"/>
          <p14:tracePt t="505873" x="2608263" y="1108075"/>
          <p14:tracePt t="505879" x="2608263" y="1116013"/>
          <p14:tracePt t="505894" x="2608263" y="1143000"/>
          <p14:tracePt t="505918" x="2589213" y="1196975"/>
          <p14:tracePt t="505935" x="2589213" y="1250950"/>
          <p14:tracePt t="505938" x="2589213" y="1268413"/>
          <p14:tracePt t="505956" x="2589213" y="1322388"/>
          <p14:tracePt t="505977" x="2589213" y="1401763"/>
          <p14:tracePt t="506020" x="2581275" y="1490663"/>
          <p14:tracePt t="506060" x="2581275" y="1517650"/>
          <p14:tracePt t="506063" x="2581275" y="1527175"/>
          <p14:tracePt t="506102" x="2581275" y="1536700"/>
          <p14:tracePt t="507652" x="2581275" y="1527175"/>
          <p14:tracePt t="507658" x="2581275" y="1517650"/>
          <p14:tracePt t="507673" x="2581275" y="1509713"/>
          <p14:tracePt t="507688" x="2581275" y="1490663"/>
          <p14:tracePt t="507706" x="2581275" y="1482725"/>
          <p14:tracePt t="507728" x="2581275" y="1465263"/>
          <p14:tracePt t="507748" x="2581275" y="1446213"/>
          <p14:tracePt t="507790" x="2581275" y="1428750"/>
          <p14:tracePt t="507831" x="2581275" y="1419225"/>
          <p14:tracePt t="507873" x="2581275" y="1411288"/>
          <p14:tracePt t="508261" x="2482850" y="1411288"/>
          <p14:tracePt t="508268" x="2347913" y="1428750"/>
          <p14:tracePt t="508276" x="2251075" y="1455738"/>
          <p14:tracePt t="508290" x="2098675" y="1500188"/>
          <p14:tracePt t="508331" x="1857375" y="1589088"/>
          <p14:tracePt t="508334" x="1812925" y="1598613"/>
          <p14:tracePt t="508373" x="1731963" y="1608138"/>
          <p14:tracePt t="508415" x="1704975" y="1608138"/>
          <p14:tracePt t="508467" x="1697038" y="1608138"/>
          <p14:tracePt t="508981" x="1704975" y="1608138"/>
          <p14:tracePt t="508988" x="1724025" y="1608138"/>
          <p14:tracePt t="508997" x="1731963" y="1608138"/>
          <p14:tracePt t="509018" x="1776413" y="1608138"/>
          <p14:tracePt t="509040" x="1847850" y="1608138"/>
          <p14:tracePt t="509062" x="2027238" y="1608138"/>
          <p14:tracePt t="509083" x="2276475" y="1608138"/>
          <p14:tracePt t="509123" x="2751138" y="1608138"/>
          <p14:tracePt t="509164" x="3017838" y="1608138"/>
          <p14:tracePt t="509208" x="3160713" y="1616075"/>
          <p14:tracePt t="509227" x="3205163" y="1633538"/>
          <p14:tracePt t="509248" x="3276600" y="1633538"/>
          <p14:tracePt t="509269" x="3322638" y="1633538"/>
          <p14:tracePt t="509290" x="3384550" y="1633538"/>
          <p14:tracePt t="509311" x="3446463" y="1633538"/>
          <p14:tracePt t="509333" x="3544888" y="1633538"/>
          <p14:tracePt t="509352" x="3643313" y="1633538"/>
          <p14:tracePt t="509355" x="3687763" y="1633538"/>
          <p14:tracePt t="509373" x="3786188" y="1625600"/>
          <p14:tracePt t="509393" x="3990975" y="1608138"/>
          <p14:tracePt t="509415" x="4205288" y="1589088"/>
          <p14:tracePt t="509437" x="4367213" y="1571625"/>
          <p14:tracePt t="509459" x="4510088" y="1544638"/>
          <p14:tracePt t="509478" x="4608513" y="1536700"/>
          <p14:tracePt t="509481" x="4660900" y="1536700"/>
          <p14:tracePt t="509498" x="4759325" y="1527175"/>
          <p14:tracePt t="509519" x="4857750" y="1517650"/>
          <p14:tracePt t="509540" x="4946650" y="1490663"/>
          <p14:tracePt t="509561" x="5062538" y="1473200"/>
          <p14:tracePt t="509583" x="5153025" y="1446213"/>
          <p14:tracePt t="509602" x="5187950" y="1446213"/>
          <p14:tracePt t="509606" x="5205413" y="1438275"/>
          <p14:tracePt t="509623" x="5224463" y="1438275"/>
          <p14:tracePt t="509644" x="5232400" y="1428750"/>
          <p14:tracePt t="509665" x="5241925" y="1428750"/>
          <p14:tracePt t="509694" x="5241925" y="1419225"/>
          <p14:tracePt t="509730" x="5241925" y="1411288"/>
          <p14:tracePt t="509752" x="5241925" y="1401763"/>
          <p14:tracePt t="509767" x="5232400" y="1401763"/>
          <p14:tracePt t="509774" x="5224463" y="1393825"/>
          <p14:tracePt t="509790" x="5214938" y="1384300"/>
          <p14:tracePt t="509811" x="5187950" y="1384300"/>
          <p14:tracePt t="509833" x="5170488" y="1374775"/>
          <p14:tracePt t="509852" x="5160963" y="1374775"/>
          <p14:tracePt t="509873" x="5133975" y="1374775"/>
          <p14:tracePt t="509878" x="5126038" y="1374775"/>
          <p14:tracePt t="509893" x="5116513" y="1374775"/>
          <p14:tracePt t="509914" x="5099050" y="1366838"/>
          <p14:tracePt t="509936" x="5072063" y="1366838"/>
          <p14:tracePt t="509958" x="5054600" y="1366838"/>
          <p14:tracePt t="509977" x="5027613" y="1366838"/>
          <p14:tracePt t="509980" x="5000625" y="1366838"/>
          <p14:tracePt t="509998" x="4956175" y="1366838"/>
          <p14:tracePt t="510002" x="4929188" y="1366838"/>
          <p14:tracePt t="510019" x="4867275" y="1374775"/>
          <p14:tracePt t="510039" x="4786313" y="1384300"/>
          <p14:tracePt t="510060" x="4705350" y="1393825"/>
          <p14:tracePt t="510083" x="4545013" y="1401763"/>
          <p14:tracePt t="510102" x="4411663" y="1401763"/>
          <p14:tracePt t="510105" x="4340225" y="1401763"/>
          <p14:tracePt t="510123" x="4232275" y="1401763"/>
          <p14:tracePt t="510143" x="4081463" y="1401763"/>
          <p14:tracePt t="510164" x="3911600" y="1401763"/>
          <p14:tracePt t="510186" x="3732213" y="1384300"/>
          <p14:tracePt t="510208" x="3616325" y="1366838"/>
          <p14:tracePt t="510227" x="3544888" y="1366838"/>
          <p14:tracePt t="510230" x="3517900" y="1366838"/>
          <p14:tracePt t="510248" x="3455988" y="1366838"/>
          <p14:tracePt t="510269" x="3348038" y="1366838"/>
          <p14:tracePt t="510290" x="3268663" y="1366838"/>
          <p14:tracePt t="510310" x="3197225" y="1366838"/>
          <p14:tracePt t="510332" x="3143250" y="1366838"/>
          <p14:tracePt t="510353" x="3116263" y="1366838"/>
          <p14:tracePt t="510355" x="3098800" y="1366838"/>
          <p14:tracePt t="510373" x="3071813" y="1366838"/>
          <p14:tracePt t="510378" x="3054350" y="1366838"/>
          <p14:tracePt t="510394" x="3027363" y="1366838"/>
          <p14:tracePt t="510415" x="2982913" y="1366838"/>
          <p14:tracePt t="510435" x="2946400" y="1366838"/>
          <p14:tracePt t="510458" x="2919413" y="1366838"/>
          <p14:tracePt t="510477" x="2901950" y="1366838"/>
          <p14:tracePt t="510480" x="2894013" y="1366838"/>
          <p14:tracePt t="510498" x="2884488" y="1366838"/>
          <p14:tracePt t="510519" x="2867025" y="1366838"/>
          <p14:tracePt t="510540" x="2857500" y="1366838"/>
          <p14:tracePt t="510568" x="2847975" y="1366838"/>
          <p14:tracePt t="510590" x="2840038" y="1366838"/>
          <p14:tracePt t="510604" x="2830513" y="1366838"/>
          <p14:tracePt t="510627" x="2822575" y="1366838"/>
          <p14:tracePt t="510678" x="2813050" y="1366838"/>
          <p14:tracePt t="510693" x="2813050" y="1357313"/>
          <p14:tracePt t="510700" x="2803525" y="1357313"/>
          <p14:tracePt t="510708" x="2795588" y="1357313"/>
          <p14:tracePt t="510729" x="2795588" y="1347788"/>
          <p14:tracePt t="510811" x="2795588" y="1339850"/>
          <p14:tracePt t="510833" x="2786063" y="1330325"/>
          <p14:tracePt t="510840" x="2786063" y="1322388"/>
          <p14:tracePt t="510862" x="2786063" y="1312863"/>
          <p14:tracePt t="511207" x="2786063" y="1322388"/>
          <p14:tracePt t="511215" x="2786063" y="1339850"/>
          <p14:tracePt t="511228" x="2786063" y="1384300"/>
          <p14:tracePt t="511248" x="2786063" y="1411288"/>
          <p14:tracePt t="511251" x="2786063" y="1419225"/>
          <p14:tracePt t="511269" x="2786063" y="1438275"/>
          <p14:tracePt t="511289" x="2786063" y="1465263"/>
          <p14:tracePt t="511317" x="2786063" y="1473200"/>
          <p14:tracePt t="511428" x="2786063" y="1482725"/>
          <p14:tracePt t="511751" x="2786063" y="1473200"/>
          <p14:tracePt t="512111" x="2724150" y="1465263"/>
          <p14:tracePt t="512119" x="2616200" y="1455738"/>
          <p14:tracePt t="512126" x="2465388" y="1438275"/>
          <p14:tracePt t="512144" x="2179638" y="1438275"/>
          <p14:tracePt t="512165" x="1973263" y="1438275"/>
          <p14:tracePt t="512185" x="1803400" y="1446213"/>
          <p14:tracePt t="512207" x="1670050" y="1482725"/>
          <p14:tracePt t="512248" x="1589088" y="1500188"/>
          <p14:tracePt t="512251" x="1581150" y="1500188"/>
          <p14:tracePt t="512289" x="1554163" y="1500188"/>
          <p14:tracePt t="512619" x="1581150" y="1500188"/>
          <p14:tracePt t="512625" x="1616075" y="1500188"/>
          <p14:tracePt t="512644" x="1704975" y="1509713"/>
          <p14:tracePt t="512648" x="1751013" y="1517650"/>
          <p14:tracePt t="512665" x="1857375" y="1536700"/>
          <p14:tracePt t="512685" x="2000250" y="1562100"/>
          <p14:tracePt t="512729" x="2143125" y="1581150"/>
          <p14:tracePt t="512769" x="2241550" y="1581150"/>
          <p14:tracePt t="512810" x="2366963" y="1581150"/>
          <p14:tracePt t="512831" x="2428875" y="1581150"/>
          <p14:tracePt t="512854" x="2482850" y="1581150"/>
          <p14:tracePt t="512875" x="2527300" y="1581150"/>
          <p14:tracePt t="512894" x="2554288" y="1589088"/>
          <p14:tracePt t="512897" x="2571750" y="1589088"/>
          <p14:tracePt t="512915" x="2616200" y="1589088"/>
          <p14:tracePt t="512935" x="2697163" y="1589088"/>
          <p14:tracePt t="512956" x="2795588" y="1589088"/>
          <p14:tracePt t="512979" x="2874963" y="1589088"/>
          <p14:tracePt t="512999" x="2928938" y="1589088"/>
          <p14:tracePt t="513019" x="2946400" y="1589088"/>
          <p14:tracePt t="513022" x="2955925" y="1589088"/>
          <p14:tracePt t="513044" x="2965450" y="1589088"/>
          <p14:tracePt t="513066" x="2973388" y="1589088"/>
          <p14:tracePt t="513082" x="2982913" y="1589088"/>
          <p14:tracePt t="513206" x="2973388" y="1598613"/>
          <p14:tracePt t="513214" x="2973388" y="1608138"/>
          <p14:tracePt t="513228" x="2955925" y="1608138"/>
          <p14:tracePt t="513250" x="2911475" y="1616075"/>
          <p14:tracePt t="513268" x="2874963" y="1625600"/>
          <p14:tracePt t="513272" x="2857500" y="1633538"/>
          <p14:tracePt t="513290" x="2822575" y="1643063"/>
          <p14:tracePt t="513294" x="2803525" y="1643063"/>
          <p14:tracePt t="513310" x="2776538" y="1643063"/>
          <p14:tracePt t="513331" x="2741613" y="1652588"/>
          <p14:tracePt t="513352" x="2732088" y="1652588"/>
          <p14:tracePt t="513374" x="2724150" y="1652588"/>
          <p14:tracePt t="513394" x="2705100" y="1652588"/>
          <p14:tracePt t="513415" x="2697163" y="1652588"/>
          <p14:tracePt t="513435" x="2687638" y="1652588"/>
          <p14:tracePt t="513456" x="2670175" y="1643063"/>
          <p14:tracePt t="513478" x="2652713" y="1633538"/>
          <p14:tracePt t="513500" x="2616200" y="1598613"/>
          <p14:tracePt t="513519" x="2589213" y="1536700"/>
          <p14:tracePt t="513522" x="2581275" y="1509713"/>
          <p14:tracePt t="513540" x="2554288" y="1438275"/>
          <p14:tracePt t="513543" x="2544763" y="1411288"/>
          <p14:tracePt t="513561" x="2536825" y="1374775"/>
          <p14:tracePt t="513581" x="2527300" y="1330325"/>
          <p14:tracePt t="513602" x="2527300" y="1295400"/>
          <p14:tracePt t="513624" x="2527300" y="1258888"/>
          <p14:tracePt t="513644" x="2536825" y="1231900"/>
          <p14:tracePt t="513646" x="2544763" y="1214438"/>
          <p14:tracePt t="513664" x="2562225" y="1187450"/>
          <p14:tracePt t="513685" x="2598738" y="1143000"/>
          <p14:tracePt t="513706" x="2643188" y="1108075"/>
          <p14:tracePt t="513727" x="2697163" y="1081088"/>
          <p14:tracePt t="513749" x="2741613" y="1089025"/>
          <p14:tracePt t="513769" x="2759075" y="1108075"/>
          <p14:tracePt t="513772" x="2776538" y="1116013"/>
          <p14:tracePt t="513790" x="2795588" y="1143000"/>
          <p14:tracePt t="513810" x="2803525" y="1187450"/>
          <p14:tracePt t="513831" x="2813050" y="1268413"/>
          <p14:tracePt t="513852" x="2813050" y="1366838"/>
          <p14:tracePt t="513874" x="2803525" y="1446213"/>
          <p14:tracePt t="513894" x="2803525" y="1490663"/>
          <p14:tracePt t="513896" x="2795588" y="1509713"/>
          <p14:tracePt t="513914" x="2786063" y="1536700"/>
          <p14:tracePt t="513935" x="2786063" y="1554163"/>
          <p14:tracePt t="513956" x="2786063" y="1562100"/>
          <p14:tracePt t="513977" x="2776538" y="1581150"/>
          <p14:tracePt t="513999" x="2751138" y="1589088"/>
          <p14:tracePt t="514019" x="2732088" y="1598613"/>
          <p14:tracePt t="514039" x="2714625" y="1608138"/>
          <p14:tracePt t="514043" x="2705100" y="1608138"/>
          <p14:tracePt t="514061" x="2679700" y="1608138"/>
          <p14:tracePt t="514081" x="2643188" y="1608138"/>
          <p14:tracePt t="514102" x="2608263" y="1571625"/>
          <p14:tracePt t="514124" x="2562225" y="1500188"/>
          <p14:tracePt t="514144" x="2554288" y="1428750"/>
          <p14:tracePt t="514146" x="2544763" y="1393825"/>
          <p14:tracePt t="514164" x="2544763" y="1339850"/>
          <p14:tracePt t="514185" x="2544763" y="1268413"/>
          <p14:tracePt t="514206" x="2562225" y="1187450"/>
          <p14:tracePt t="514228" x="2581275" y="1143000"/>
          <p14:tracePt t="514249" x="2608263" y="1098550"/>
          <p14:tracePt t="514269" x="2616200" y="1062038"/>
          <p14:tracePt t="514271" x="2633663" y="1054100"/>
          <p14:tracePt t="514290" x="2652713" y="1027113"/>
          <p14:tracePt t="514311" x="2705100" y="1000125"/>
          <p14:tracePt t="514331" x="2768600" y="990600"/>
          <p14:tracePt t="514352" x="2830513" y="1009650"/>
          <p14:tracePt t="514373" x="2884488" y="1054100"/>
          <p14:tracePt t="514396" x="2919413" y="1116013"/>
          <p14:tracePt t="514414" x="2938463" y="1133475"/>
          <p14:tracePt t="514418" x="2938463" y="1152525"/>
          <p14:tracePt t="514435" x="2938463" y="1187450"/>
          <p14:tracePt t="514456" x="2919413" y="1250950"/>
          <p14:tracePt t="514478" x="2874963" y="1312863"/>
          <p14:tracePt t="514498" x="2830513" y="1374775"/>
          <p14:tracePt t="514521" x="2795588" y="1411288"/>
          <p14:tracePt t="514540" x="2768600" y="1428750"/>
          <p14:tracePt t="514542" x="2759075" y="1438275"/>
          <p14:tracePt t="514560" x="2751138" y="1446213"/>
          <p14:tracePt t="514581" x="2714625" y="1446213"/>
          <p14:tracePt t="514602" x="2679700" y="1428750"/>
          <p14:tracePt t="514623" x="2643188" y="1411288"/>
          <p14:tracePt t="514647" x="2608263" y="1384300"/>
          <p14:tracePt t="514665" x="2589213" y="1357313"/>
          <p14:tracePt t="514668" x="2589213" y="1347788"/>
          <p14:tracePt t="514686" x="2571750" y="1322388"/>
          <p14:tracePt t="514706" x="2554288" y="1276350"/>
          <p14:tracePt t="514727" x="2544763" y="1160463"/>
          <p14:tracePt t="514749" x="2571750" y="1027113"/>
          <p14:tracePt t="514772" x="2598738" y="946150"/>
          <p14:tracePt t="514789" x="2616200" y="919163"/>
          <p14:tracePt t="514792" x="2616200" y="911225"/>
          <p14:tracePt t="514810" x="2625725" y="901700"/>
          <p14:tracePt t="514831" x="2652713" y="874713"/>
          <p14:tracePt t="514852" x="2687638" y="874713"/>
          <p14:tracePt t="514873" x="2724150" y="874713"/>
          <p14:tracePt t="514896" x="2786063" y="1000125"/>
          <p14:tracePt t="514915" x="2822575" y="1081088"/>
          <p14:tracePt t="514918" x="2822575" y="1116013"/>
          <p14:tracePt t="514935" x="2830513" y="1179513"/>
          <p14:tracePt t="514956" x="2830513" y="1258888"/>
          <p14:tracePt t="514977" x="2830513" y="1339850"/>
          <p14:tracePt t="514998" x="2803525" y="1411288"/>
          <p14:tracePt t="515020" x="2776538" y="1465263"/>
          <p14:tracePt t="515039" x="2759075" y="1482725"/>
          <p14:tracePt t="515060" x="2751138" y="1490663"/>
          <p14:tracePt t="515081" x="2732088" y="1500188"/>
          <p14:tracePt t="515102" x="2697163" y="1490663"/>
          <p14:tracePt t="515123" x="2652713" y="1438275"/>
          <p14:tracePt t="515145" x="2625725" y="1347788"/>
          <p14:tracePt t="515164" x="2616200" y="1268413"/>
          <p14:tracePt t="515168" x="2616200" y="1187450"/>
          <p14:tracePt t="515185" x="2652713" y="1044575"/>
          <p14:tracePt t="515206" x="2687638" y="938213"/>
          <p14:tracePt t="515227" x="2697163" y="893763"/>
          <p14:tracePt t="515248" x="2724150" y="874713"/>
          <p14:tracePt t="515270" x="2741613" y="857250"/>
          <p14:tracePt t="515289" x="2768600" y="847725"/>
          <p14:tracePt t="515292" x="2776538" y="847725"/>
          <p14:tracePt t="515310" x="2803525" y="857250"/>
          <p14:tracePt t="515314" x="2813050" y="884238"/>
          <p14:tracePt t="515331" x="2857500" y="965200"/>
          <p14:tracePt t="515353" x="2884488" y="1054100"/>
          <p14:tracePt t="515374" x="2894013" y="1125538"/>
          <p14:tracePt t="515395" x="2894013" y="1179513"/>
          <p14:tracePt t="515416" x="2894013" y="1241425"/>
          <p14:tracePt t="515435" x="2884488" y="1303338"/>
          <p14:tracePt t="515456" x="2867025" y="1374775"/>
          <p14:tracePt t="515478" x="2840038" y="1438275"/>
          <p14:tracePt t="515499" x="2813050" y="1465263"/>
          <p14:tracePt t="515521" x="2795588" y="1482725"/>
          <p14:tracePt t="515539" x="2768600" y="1490663"/>
          <p14:tracePt t="515543" x="2759075" y="1490663"/>
          <p14:tracePt t="515560" x="2732088" y="1490663"/>
          <p14:tracePt t="515581" x="2679700" y="1473200"/>
          <p14:tracePt t="515603" x="2633663" y="1411288"/>
          <p14:tracePt t="515623" x="2608263" y="1322388"/>
          <p14:tracePt t="515645" x="2598738" y="1268413"/>
          <p14:tracePt t="515665" x="2598738" y="1258888"/>
          <p14:tracePt t="515685" x="2598738" y="1241425"/>
          <p14:tracePt t="515707" x="2598738" y="1231900"/>
          <p14:tracePt t="515727" x="2598738" y="1223963"/>
          <p14:tracePt t="515763" x="2598738" y="1214438"/>
          <p14:tracePt t="515770" x="2608263" y="1214438"/>
          <p14:tracePt t="515792" x="2616200" y="1214438"/>
          <p14:tracePt t="515810" x="2625725" y="1214438"/>
          <p14:tracePt t="515831" x="2633663" y="1214438"/>
          <p14:tracePt t="515852" x="2652713" y="1214438"/>
          <p14:tracePt t="515933" x="2660650" y="1204913"/>
          <p14:tracePt t="515947" x="2670175" y="1204913"/>
          <p14:tracePt t="515956" x="2679700" y="1196975"/>
          <p14:tracePt t="515977" x="2724150" y="1169988"/>
          <p14:tracePt t="515998" x="2822575" y="1125538"/>
          <p14:tracePt t="516019" x="2955925" y="1071563"/>
          <p14:tracePt t="516042" x="3089275" y="1027113"/>
          <p14:tracePt t="516060" x="3187700" y="1000125"/>
          <p14:tracePt t="516064" x="3259138" y="990600"/>
          <p14:tracePt t="516081" x="3438525" y="973138"/>
          <p14:tracePt t="516102" x="3687763" y="973138"/>
          <p14:tracePt t="516123" x="4062413" y="1000125"/>
          <p14:tracePt t="516144" x="4419600" y="1054100"/>
          <p14:tracePt t="516167" x="4768850" y="1125538"/>
          <p14:tracePt t="516185" x="4929188" y="1152525"/>
          <p14:tracePt t="516189" x="4983163" y="1160463"/>
          <p14:tracePt t="516206" x="5054600" y="1169988"/>
          <p14:tracePt t="516227" x="5108575" y="1169988"/>
          <p14:tracePt t="516248" x="5133975" y="1169988"/>
        </p14:tracePtLst>
      </p14:laserTraceLst>
    </p:ext>
  </p:extLs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 txBox="1">
            <a:spLocks noGrp="1"/>
          </p:cNvSpPr>
          <p:nvPr/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fld id="{AF78AF09-3C32-4805-9DAF-562883B0D0E1}" type="datetime3">
              <a:rPr lang="en-US" sz="1200">
                <a:latin typeface="+mn-lt"/>
                <a:cs typeface="+mn-cs"/>
              </a:rPr>
              <a:pPr eaLnBrk="1" hangingPunct="1">
                <a:defRPr/>
              </a:pPr>
              <a:t>12 April 2020</a:t>
            </a:fld>
            <a:endParaRPr lang="en-US" sz="1200">
              <a:latin typeface="+mn-lt"/>
              <a:cs typeface="+mn-cs"/>
            </a:endParaRPr>
          </a:p>
        </p:txBody>
      </p:sp>
      <p:sp>
        <p:nvSpPr>
          <p:cNvPr id="31747" name="Slide Number Placeholder 4"/>
          <p:cNvSpPr txBox="1">
            <a:spLocks noGrp="1"/>
          </p:cNvSpPr>
          <p:nvPr/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SzTx/>
              <a:buFontTx/>
              <a:buNone/>
            </a:pPr>
            <a:fld id="{0C5234B0-83C1-4DC5-8172-03F82B668356}" type="slidenum">
              <a:rPr lang="ar-SA" altLang="ar-SA" sz="1200">
                <a:latin typeface="Arial" panose="020B0604020202020204" pitchFamily="34" charset="0"/>
              </a:rPr>
              <a:pPr rtl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en-US" altLang="ar-SA" sz="1200">
              <a:latin typeface="Arial" panose="020B0604020202020204" pitchFamily="34" charset="0"/>
            </a:endParaRPr>
          </a:p>
        </p:txBody>
      </p:sp>
      <p:sp>
        <p:nvSpPr>
          <p:cNvPr id="4101" name="Rectangle 5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Standard Normal Curve</a:t>
            </a:r>
          </a:p>
        </p:txBody>
      </p:sp>
      <p:pic>
        <p:nvPicPr>
          <p:cNvPr id="31749" name="Picture 11" descr="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828800"/>
            <a:ext cx="6396038" cy="322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085"/>
    </mc:Choice>
    <mc:Fallback>
      <p:transition spd="slow" advTm="170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5452" x="5072063" y="1179513"/>
          <p14:tracePt t="5463" x="4919663" y="1214438"/>
          <p14:tracePt t="5482" x="4456113" y="1339850"/>
          <p14:tracePt t="5504" x="3990975" y="1517650"/>
          <p14:tracePt t="5527" x="3643313" y="1724025"/>
          <p14:tracePt t="5545" x="3348038" y="1946275"/>
          <p14:tracePt t="5548" x="3214688" y="2062163"/>
          <p14:tracePt t="5566" x="2990850" y="2241550"/>
          <p14:tracePt t="5607" x="2616200" y="2759075"/>
          <p14:tracePt t="5651" x="2465388" y="3089275"/>
          <p14:tracePt t="5691" x="2438400" y="3251200"/>
          <p14:tracePt t="5712" x="2438400" y="3348038"/>
          <p14:tracePt t="5732" x="2438400" y="3544888"/>
          <p14:tracePt t="5754" x="2438400" y="3830638"/>
          <p14:tracePt t="5777" x="2401888" y="4044950"/>
          <p14:tracePt t="5796" x="2384425" y="4133850"/>
          <p14:tracePt t="5798" x="2366963" y="4179888"/>
          <p14:tracePt t="5816" x="2357438" y="4268788"/>
          <p14:tracePt t="5837" x="2339975" y="4303713"/>
          <p14:tracePt t="6071" x="2322513" y="4322763"/>
          <p14:tracePt t="6077" x="2322513" y="4340225"/>
          <p14:tracePt t="6087" x="2312988" y="4348163"/>
          <p14:tracePt t="6107" x="2295525" y="4375150"/>
          <p14:tracePt t="6128" x="2286000" y="4394200"/>
          <p14:tracePt t="6150" x="2276475" y="4402138"/>
          <p14:tracePt t="6170" x="2276475" y="4411663"/>
          <p14:tracePt t="6254" x="2268538" y="4411663"/>
          <p14:tracePt t="6277" x="2259013" y="4411663"/>
          <p14:tracePt t="6291" x="2251075" y="4411663"/>
          <p14:tracePt t="6305" x="2232025" y="4419600"/>
          <p14:tracePt t="6319" x="2224088" y="4419600"/>
          <p14:tracePt t="6337" x="2214563" y="4429125"/>
          <p14:tracePt t="6357" x="2197100" y="4429125"/>
          <p14:tracePt t="6379" x="2187575" y="4429125"/>
          <p14:tracePt t="6400" x="2179638" y="4429125"/>
          <p14:tracePt t="6453" x="2179638" y="4438650"/>
          <p14:tracePt t="6547" x="2179638" y="4446588"/>
          <p14:tracePt t="6554" x="2179638" y="4456113"/>
          <p14:tracePt t="6578" x="2179638" y="4465638"/>
          <p14:tracePt t="6591" x="2170113" y="4465638"/>
          <p14:tracePt t="6608" x="2170113" y="4473575"/>
          <p14:tracePt t="6628" x="2160588" y="4500563"/>
          <p14:tracePt t="6651" x="2152650" y="4518025"/>
          <p14:tracePt t="6672" x="2152650" y="4527550"/>
          <p14:tracePt t="6690" x="2152650" y="4537075"/>
          <p14:tracePt t="6982" x="2152650" y="4545013"/>
          <p14:tracePt t="6988" x="2152650" y="4554538"/>
          <p14:tracePt t="7003" x="2152650" y="4598988"/>
          <p14:tracePt t="7024" x="2152650" y="4633913"/>
          <p14:tracePt t="7047" x="2152650" y="4652963"/>
          <p14:tracePt t="7066" x="2152650" y="4660900"/>
          <p14:tracePt t="7087" x="2152650" y="4670425"/>
          <p14:tracePt t="7158" x="2143125" y="4670425"/>
          <p14:tracePt t="7164" x="2143125" y="4660900"/>
          <p14:tracePt t="7173" x="2133600" y="4652963"/>
          <p14:tracePt t="7191" x="2133600" y="4643438"/>
          <p14:tracePt t="7212" x="2133600" y="4625975"/>
          <p14:tracePt t="7232" x="2125663" y="4616450"/>
          <p14:tracePt t="7253" x="2116138" y="4598988"/>
          <p14:tracePt t="7275" x="2108200" y="4572000"/>
          <p14:tracePt t="7297" x="2108200" y="4554538"/>
          <p14:tracePt t="7316" x="2108200" y="4545013"/>
          <p14:tracePt t="7337" x="2108200" y="4537075"/>
          <p14:tracePt t="7357" x="2098675" y="4527550"/>
          <p14:tracePt t="7378" x="2098675" y="4518025"/>
          <p14:tracePt t="7407" x="2098675" y="4510088"/>
          <p14:tracePt t="7422" x="2089150" y="4510088"/>
          <p14:tracePt t="7451" x="2081213" y="4500563"/>
          <p14:tracePt t="7563" x="2071688" y="4500563"/>
          <p14:tracePt t="7671" x="2062163" y="4500563"/>
          <p14:tracePt t="7708" x="2054225" y="4500563"/>
          <p14:tracePt t="7715" x="2044700" y="4500563"/>
          <p14:tracePt t="7738" x="2036763" y="4500563"/>
          <p14:tracePt t="7753" x="2027238" y="4500563"/>
          <p14:tracePt t="7774" x="2009775" y="4500563"/>
          <p14:tracePt t="7797" x="2000250" y="4500563"/>
          <p14:tracePt t="7819" x="1990725" y="4500563"/>
          <p14:tracePt t="7836" x="1973263" y="4500563"/>
          <p14:tracePt t="7857" x="1955800" y="4500563"/>
          <p14:tracePt t="7878" x="1938338" y="4500563"/>
          <p14:tracePt t="7900" x="1928813" y="4500563"/>
          <p14:tracePt t="7921" x="1911350" y="4500563"/>
          <p14:tracePt t="7941" x="1893888" y="4500563"/>
          <p14:tracePt t="7944" x="1884363" y="4500563"/>
          <p14:tracePt t="7962" x="1857375" y="4500563"/>
          <p14:tracePt t="7982" x="1822450" y="4500563"/>
          <p14:tracePt t="8003" x="1785938" y="4500563"/>
          <p14:tracePt t="8024" x="1758950" y="4500563"/>
          <p14:tracePt t="8046" x="1724025" y="4510088"/>
          <p14:tracePt t="8068" x="1714500" y="4510088"/>
          <p14:tracePt t="8069" x="1704975" y="4510088"/>
          <p14:tracePt t="8087" x="1697038" y="4510088"/>
          <p14:tracePt t="8108" x="1687513" y="4510088"/>
          <p14:tracePt t="8129" x="1679575" y="4510088"/>
          <p14:tracePt t="8149" x="1670050" y="4510088"/>
          <p14:tracePt t="8539" x="1679575" y="4510088"/>
          <p14:tracePt t="8546" x="1697038" y="4510088"/>
          <p14:tracePt t="8554" x="1724025" y="4510088"/>
          <p14:tracePt t="8568" x="1751013" y="4510088"/>
          <p14:tracePt t="8587" x="1785938" y="4510088"/>
          <p14:tracePt t="8590" x="1795463" y="4510088"/>
          <p14:tracePt t="8629" x="1830388" y="4510088"/>
          <p14:tracePt t="8670" x="1847850" y="4510088"/>
          <p14:tracePt t="8914" x="1839913" y="4510088"/>
          <p14:tracePt t="8921" x="1822450" y="4510088"/>
          <p14:tracePt t="8943" x="1795463" y="4510088"/>
          <p14:tracePt t="8962" x="1776413" y="4510088"/>
          <p14:tracePt t="8982" x="1768475" y="4510088"/>
          <p14:tracePt t="9003" x="1758950" y="4510088"/>
          <p14:tracePt t="9025" x="1751013" y="4510088"/>
          <p14:tracePt t="9370" x="1847850" y="4510088"/>
          <p14:tracePt t="9376" x="2071688" y="4491038"/>
          <p14:tracePt t="9385" x="2393950" y="4473575"/>
          <p14:tracePt t="9399" x="2965450" y="4429125"/>
          <p14:tracePt t="9420" x="4089400" y="4394200"/>
          <p14:tracePt t="9442" x="5259388" y="4419600"/>
          <p14:tracePt t="9462" x="5902325" y="4446588"/>
          <p14:tracePt t="9465" x="6170613" y="4465638"/>
          <p14:tracePt t="9503" x="6840538" y="4429125"/>
          <p14:tracePt t="9545" x="6894513" y="4411663"/>
          <p14:tracePt t="9752" x="6973888" y="4411663"/>
          <p14:tracePt t="9759" x="7054850" y="4411663"/>
          <p14:tracePt t="9774" x="7180263" y="4411663"/>
          <p14:tracePt t="9795" x="7304088" y="4419600"/>
          <p14:tracePt t="9818" x="7358063" y="4419600"/>
          <p14:tracePt t="9838" x="7375525" y="4419600"/>
          <p14:tracePt t="9841" x="7385050" y="4419600"/>
          <p14:tracePt t="9892" x="7385050" y="4429125"/>
          <p14:tracePt t="9906" x="7375525" y="4438650"/>
          <p14:tracePt t="9913" x="7358063" y="4446588"/>
          <p14:tracePt t="9922" x="7340600" y="4456113"/>
          <p14:tracePt t="9941" x="7251700" y="4483100"/>
          <p14:tracePt t="9965" x="7116763" y="4510088"/>
          <p14:tracePt t="9982" x="7054850" y="4510088"/>
          <p14:tracePt t="9986" x="7027863" y="4518025"/>
          <p14:tracePt t="10004" x="6991350" y="4527550"/>
          <p14:tracePt t="10024" x="6946900" y="4537075"/>
          <p14:tracePt t="10045" x="6911975" y="4554538"/>
          <p14:tracePt t="10067" x="6884988" y="4562475"/>
          <p14:tracePt t="10090" x="6867525" y="4572000"/>
          <p14:tracePt t="10111" x="6858000" y="4572000"/>
          <p14:tracePt t="10508" x="6858000" y="4581525"/>
          <p14:tracePt t="10523" x="6858000" y="4598988"/>
          <p14:tracePt t="10545" x="6858000" y="4608513"/>
          <p14:tracePt t="10596" x="6858000" y="4616450"/>
          <p14:tracePt t="10692" x="6848475" y="4608513"/>
          <p14:tracePt t="10706" x="6848475" y="4589463"/>
          <p14:tracePt t="10715" x="6840538" y="4581525"/>
          <p14:tracePt t="10753" x="6831013" y="4537075"/>
          <p14:tracePt t="10795" x="6831013" y="4518025"/>
          <p14:tracePt t="10837" x="6831013" y="4510088"/>
          <p14:tracePt t="11125" x="6840538" y="4510088"/>
          <p14:tracePt t="11133" x="6875463" y="4510088"/>
          <p14:tracePt t="11149" x="6938963" y="4518025"/>
          <p14:tracePt t="11170" x="7018338" y="4518025"/>
          <p14:tracePt t="11191" x="7180263" y="4518025"/>
          <p14:tracePt t="11212" x="7429500" y="4491038"/>
          <p14:tracePt t="11253" x="7680325" y="4483100"/>
          <p14:tracePt t="11295" x="7813675" y="4483100"/>
          <p14:tracePt t="11338" x="7831138" y="4483100"/>
          <p14:tracePt t="11359" x="7840663" y="4483100"/>
          <p14:tracePt t="11581" x="7813675" y="4483100"/>
          <p14:tracePt t="11588" x="7759700" y="4510088"/>
          <p14:tracePt t="11596" x="7705725" y="4537075"/>
          <p14:tracePt t="11609" x="7572375" y="4572000"/>
          <p14:tracePt t="11628" x="7456488" y="4608513"/>
          <p14:tracePt t="11632" x="7385050" y="4616450"/>
          <p14:tracePt t="11649" x="7215188" y="4625975"/>
          <p14:tracePt t="11670" x="6946900" y="4598988"/>
          <p14:tracePt t="11690" x="6732588" y="4491038"/>
          <p14:tracePt t="11713" x="6483350" y="4330700"/>
          <p14:tracePt t="11734" x="6259513" y="4010025"/>
          <p14:tracePt t="11753" x="6180138" y="3714750"/>
          <p14:tracePt t="11757" x="6170613" y="3562350"/>
          <p14:tracePt t="11774" x="6197600" y="3062288"/>
          <p14:tracePt t="11795" x="6286500" y="2732088"/>
          <p14:tracePt t="11816" x="6384925" y="2490788"/>
          <p14:tracePt t="11836" x="6419850" y="2428875"/>
          <p14:tracePt t="12228" x="6500813" y="2330450"/>
          <p14:tracePt t="12235" x="6581775" y="2205038"/>
          <p14:tracePt t="12254" x="6732588" y="2036763"/>
          <p14:tracePt t="12257" x="6786563" y="1982788"/>
          <p14:tracePt t="12274" x="6911975" y="1847850"/>
          <p14:tracePt t="12295" x="7027863" y="1687513"/>
          <p14:tracePt t="12316" x="7062788" y="1643063"/>
          <p14:tracePt t="12337" x="7072313" y="1625600"/>
          <p14:tracePt t="12378" x="7089775" y="1608138"/>
          <p14:tracePt t="12440" x="7089775" y="1598613"/>
          <p14:tracePt t="12477" x="7081838" y="1608138"/>
          <p14:tracePt t="12485" x="7054850" y="1633538"/>
          <p14:tracePt t="12503" x="6911975" y="1758950"/>
          <p14:tracePt t="12506" x="6823075" y="1857375"/>
          <p14:tracePt t="12524" x="6554788" y="2214563"/>
          <p14:tracePt t="12545" x="6205538" y="2652713"/>
          <p14:tracePt t="12566" x="5848350" y="3125788"/>
          <p14:tracePt t="12588" x="5626100" y="3429000"/>
          <p14:tracePt t="12609" x="5402263" y="3705225"/>
          <p14:tracePt t="12628" x="5295900" y="3857625"/>
          <p14:tracePt t="12631" x="5259388" y="3911600"/>
          <p14:tracePt t="12649" x="5205413" y="3990975"/>
          <p14:tracePt t="12670" x="5108575" y="4081463"/>
          <p14:tracePt t="12691" x="5000625" y="4170363"/>
          <p14:tracePt t="12712" x="4894263" y="4241800"/>
          <p14:tracePt t="12733" x="4830763" y="4286250"/>
          <p14:tracePt t="12756" x="4786313" y="4313238"/>
          <p14:tracePt t="12774" x="4776788" y="4322763"/>
          <p14:tracePt t="12795" x="4759325" y="4330700"/>
          <p14:tracePt t="12816" x="4741863" y="4340225"/>
          <p14:tracePt t="12837" x="4724400" y="4348163"/>
          <p14:tracePt t="12858" x="4697413" y="4357688"/>
          <p14:tracePt t="12881" x="4679950" y="4367213"/>
          <p14:tracePt t="12899" x="4652963" y="4384675"/>
          <p14:tracePt t="12920" x="4616450" y="4419600"/>
          <p14:tracePt t="12925" x="4598988" y="4438650"/>
          <p14:tracePt t="12941" x="4562475" y="4456113"/>
          <p14:tracePt t="12962" x="4510088" y="4483100"/>
          <p14:tracePt t="12983" x="4465638" y="4510088"/>
          <p14:tracePt t="13006" x="4429125" y="4537075"/>
          <p14:tracePt t="13025" x="4411663" y="4545013"/>
          <p14:tracePt t="13027" x="4402138" y="4545013"/>
          <p14:tracePt t="13045" x="4375150" y="4562475"/>
          <p14:tracePt t="13066" x="4348163" y="4581525"/>
          <p14:tracePt t="13086" x="4313238" y="4589463"/>
          <p14:tracePt t="13108" x="4268788" y="4598988"/>
          <p14:tracePt t="13130" x="4170363" y="4616450"/>
          <p14:tracePt t="13150" x="4037013" y="4625975"/>
          <p14:tracePt t="13153" x="3990975" y="4633913"/>
          <p14:tracePt t="13170" x="3894138" y="4643438"/>
          <p14:tracePt t="13191" x="3786188" y="4643438"/>
          <p14:tracePt t="13212" x="3687763" y="4643438"/>
          <p14:tracePt t="13234" x="3589338" y="4643438"/>
          <p14:tracePt t="13255" x="3544888" y="4643438"/>
          <p14:tracePt t="13491" x="3490913" y="4670425"/>
          <p14:tracePt t="13497" x="3438525" y="4705350"/>
          <p14:tracePt t="13506" x="3375025" y="4751388"/>
          <p14:tracePt t="13525" x="3232150" y="4803775"/>
          <p14:tracePt t="13528" x="3170238" y="4830763"/>
          <p14:tracePt t="13545" x="3062288" y="4857750"/>
          <p14:tracePt t="13566" x="2955925" y="4875213"/>
          <p14:tracePt t="13586" x="2894013" y="4875213"/>
          <p14:tracePt t="13608" x="2822575" y="4848225"/>
          <p14:tracePt t="13630" x="2768600" y="4822825"/>
          <p14:tracePt t="13649" x="2741613" y="4803775"/>
          <p14:tracePt t="13652" x="2724150" y="4795838"/>
          <p14:tracePt t="13670" x="2705100" y="4776788"/>
          <p14:tracePt t="13691" x="2660650" y="4751388"/>
          <p14:tracePt t="13712" x="2633663" y="4732338"/>
          <p14:tracePt t="13732" x="2598738" y="4705350"/>
          <p14:tracePt t="13754" x="2562225" y="4670425"/>
          <p14:tracePt t="13775" x="2554288" y="4652963"/>
          <p14:tracePt t="13777" x="2544763" y="4643438"/>
          <p14:tracePt t="13795" x="2527300" y="4625975"/>
          <p14:tracePt t="13816" x="2500313" y="4581525"/>
          <p14:tracePt t="13837" x="2473325" y="4465638"/>
          <p14:tracePt t="13857" x="2465388" y="4286250"/>
          <p14:tracePt t="13880" x="2473325" y="4152900"/>
          <p14:tracePt t="13900" x="2509838" y="4054475"/>
          <p14:tracePt t="13902" x="2562225" y="3956050"/>
          <p14:tracePt t="13920" x="2679700" y="3687763"/>
          <p14:tracePt t="13926" x="2741613" y="3589338"/>
          <p14:tracePt t="13941" x="2857500" y="3411538"/>
          <p14:tracePt t="13962" x="3214688" y="2955925"/>
          <p14:tracePt t="13984" x="3509963" y="2679700"/>
          <p14:tracePt t="14005" x="3732213" y="2500313"/>
          <p14:tracePt t="14027" x="3973513" y="2330450"/>
          <p14:tracePt t="14045" x="4143375" y="2232025"/>
          <p14:tracePt t="14048" x="4214813" y="2187575"/>
          <p14:tracePt t="14066" x="4384675" y="2116138"/>
          <p14:tracePt t="14087" x="4625975" y="2081213"/>
          <p14:tracePt t="14107" x="4795838" y="2081213"/>
          <p14:tracePt t="14130" x="4946650" y="2081213"/>
          <p14:tracePt t="14151" x="5143500" y="2098675"/>
          <p14:tracePt t="14170" x="5251450" y="2125663"/>
          <p14:tracePt t="14173" x="5303838" y="2152650"/>
          <p14:tracePt t="14191" x="5384800" y="2197100"/>
          <p14:tracePt t="14212" x="5491163" y="2259013"/>
          <p14:tracePt t="14233" x="5643563" y="2339975"/>
          <p14:tracePt t="14254" x="5768975" y="2428875"/>
          <p14:tracePt t="14276" x="5911850" y="2652713"/>
          <p14:tracePt t="14295" x="5983288" y="2822575"/>
          <p14:tracePt t="14298" x="6010275" y="2894013"/>
          <p14:tracePt t="14316" x="6054725" y="3062288"/>
          <p14:tracePt t="14337" x="6126163" y="3348038"/>
          <p14:tracePt t="14357" x="6153150" y="3536950"/>
          <p14:tracePt t="14379" x="6153150" y="3759200"/>
          <p14:tracePt t="14401" x="6134100" y="3990975"/>
          <p14:tracePt t="14420" x="6108700" y="4098925"/>
          <p14:tracePt t="14423" x="6089650" y="4143375"/>
          <p14:tracePt t="14441" x="6037263" y="4232275"/>
          <p14:tracePt t="14462" x="5884863" y="4446588"/>
          <p14:tracePt t="14482" x="5705475" y="4652963"/>
          <p14:tracePt t="14504" x="5527675" y="4786313"/>
          <p14:tracePt t="14526" x="5276850" y="4911725"/>
          <p14:tracePt t="14545" x="5116513" y="4991100"/>
          <p14:tracePt t="14548" x="5037138" y="5027613"/>
          <p14:tracePt t="14566" x="4867275" y="5062538"/>
          <p14:tracePt t="14587" x="4562475" y="5116513"/>
          <p14:tracePt t="14607" x="4340225" y="5126038"/>
          <p14:tracePt t="14628" x="4027488" y="5126038"/>
          <p14:tracePt t="14651" x="3759200" y="5072063"/>
          <p14:tracePt t="14670" x="3625850" y="5037138"/>
          <p14:tracePt t="14673" x="3554413" y="5018088"/>
          <p14:tracePt t="14691" x="3411538" y="4973638"/>
          <p14:tracePt t="14711" x="3259138" y="4884738"/>
          <p14:tracePt t="14732" x="3108325" y="4714875"/>
          <p14:tracePt t="14754" x="2982913" y="4545013"/>
          <p14:tracePt t="14776" x="2867025" y="4394200"/>
          <p14:tracePt t="14795" x="2751138" y="4152900"/>
          <p14:tracePt t="14798" x="2705100" y="4027488"/>
          <p14:tracePt t="14816" x="2670175" y="3884613"/>
          <p14:tracePt t="14838" x="2633663" y="3616325"/>
          <p14:tracePt t="14857" x="2616200" y="3367088"/>
          <p14:tracePt t="14878" x="2608263" y="3251200"/>
          <p14:tracePt t="14880" x="2608263" y="3205163"/>
          <p14:tracePt t="14901" x="2625725" y="3009900"/>
          <p14:tracePt t="14920" x="2660650" y="2884488"/>
          <p14:tracePt t="14924" x="2687638" y="2830513"/>
          <p14:tracePt t="14941" x="2751138" y="2732088"/>
          <p14:tracePt t="14962" x="2840038" y="2652713"/>
          <p14:tracePt t="14982" x="2982913" y="2562225"/>
          <p14:tracePt t="15004" x="3232150" y="2465388"/>
          <p14:tracePt t="15026" x="3473450" y="2357438"/>
          <p14:tracePt t="15048" x="3813175" y="2268538"/>
          <p14:tracePt t="15066" x="3983038" y="2241550"/>
          <p14:tracePt t="15087" x="4251325" y="2232025"/>
          <p14:tracePt t="15107" x="4518025" y="2286000"/>
          <p14:tracePt t="15129" x="4705350" y="2339975"/>
          <p14:tracePt t="15151" x="4894263" y="2411413"/>
          <p14:tracePt t="15170" x="5054600" y="2465388"/>
          <p14:tracePt t="15173" x="5116513" y="2500313"/>
          <p14:tracePt t="15191" x="5241925" y="2571750"/>
          <p14:tracePt t="15212" x="5384800" y="2714625"/>
          <p14:tracePt t="15232" x="5518150" y="2867025"/>
          <p14:tracePt t="15253" x="5634038" y="2973388"/>
          <p14:tracePt t="15276" x="5759450" y="3160713"/>
          <p14:tracePt t="15297" x="5867400" y="3394075"/>
          <p14:tracePt t="15316" x="5902325" y="3490913"/>
          <p14:tracePt t="15337" x="5938838" y="3660775"/>
          <p14:tracePt t="15357" x="5973763" y="3894138"/>
          <p14:tracePt t="15378" x="5991225" y="4081463"/>
          <p14:tracePt t="15401" x="5991225" y="4268788"/>
          <p14:tracePt t="15422" x="5983288" y="4446588"/>
          <p14:tracePt t="15423" x="5973763" y="4518025"/>
          <p14:tracePt t="15441" x="5946775" y="4670425"/>
          <p14:tracePt t="15444" x="5919788" y="4732338"/>
          <p14:tracePt t="15462" x="5830888" y="4894263"/>
          <p14:tracePt t="15482" x="5653088" y="5143500"/>
          <p14:tracePt t="15503" x="5446713" y="5330825"/>
          <p14:tracePt t="15525" x="5054600" y="5491163"/>
          <p14:tracePt t="15547" x="4795838" y="5572125"/>
          <p14:tracePt t="15566" x="4589463" y="5599113"/>
          <p14:tracePt t="15569" x="4500563" y="5608638"/>
          <p14:tracePt t="15587" x="4322763" y="5608638"/>
          <p14:tracePt t="15607" x="3990975" y="5581650"/>
          <p14:tracePt t="15628" x="3687763" y="5483225"/>
          <p14:tracePt t="15650" x="3465513" y="5259388"/>
          <p14:tracePt t="15672" x="3268663" y="5010150"/>
          <p14:tracePt t="15691" x="3098800" y="4616450"/>
          <p14:tracePt t="15712" x="3000375" y="4205288"/>
          <p14:tracePt t="15733" x="2973388" y="3768725"/>
          <p14:tracePt t="15753" x="3017838" y="3465513"/>
          <p14:tracePt t="15775" x="3160713" y="3044825"/>
          <p14:tracePt t="15797" x="3268663" y="2884488"/>
          <p14:tracePt t="15816" x="3384550" y="2786063"/>
          <p14:tracePt t="15819" x="3473450" y="2705100"/>
          <p14:tracePt t="15837" x="3697288" y="2544763"/>
          <p14:tracePt t="15857" x="3990975" y="2366963"/>
          <p14:tracePt t="15878" x="4384675" y="2224088"/>
          <p14:tracePt t="15899" x="4697413" y="2143125"/>
          <p14:tracePt t="15922" x="5010150" y="2098675"/>
          <p14:tracePt t="15941" x="5133975" y="2098675"/>
          <p14:tracePt t="15944" x="5197475" y="2098675"/>
          <p14:tracePt t="15962" x="5286375" y="2108200"/>
          <p14:tracePt t="15982" x="5357813" y="2143125"/>
        </p14:tracePtLst>
      </p14:laserTraceLst>
    </p:ext>
  </p:extLs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 txBox="1">
            <a:spLocks noGrp="1"/>
          </p:cNvSpPr>
          <p:nvPr/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fld id="{B87108DC-4B47-481B-B98A-0DF4E09EF307}" type="datetime3">
              <a:rPr lang="en-US" sz="1200">
                <a:latin typeface="+mn-lt"/>
                <a:cs typeface="+mn-cs"/>
              </a:rPr>
              <a:pPr eaLnBrk="1" hangingPunct="1">
                <a:defRPr/>
              </a:pPr>
              <a:t>12 April 2020</a:t>
            </a:fld>
            <a:endParaRPr lang="en-US" sz="1200">
              <a:latin typeface="+mn-lt"/>
              <a:cs typeface="+mn-cs"/>
            </a:endParaRPr>
          </a:p>
        </p:txBody>
      </p:sp>
      <p:sp>
        <p:nvSpPr>
          <p:cNvPr id="32771" name="Slide Number Placeholder 4"/>
          <p:cNvSpPr txBox="1">
            <a:spLocks noGrp="1"/>
          </p:cNvSpPr>
          <p:nvPr/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SzTx/>
              <a:buFontTx/>
              <a:buNone/>
            </a:pPr>
            <a:fld id="{891C8ECA-5C42-454C-8DFC-8D0D15DF7E31}" type="slidenum">
              <a:rPr lang="ar-SA" altLang="ar-SA" sz="1200">
                <a:latin typeface="Arial" panose="020B0604020202020204" pitchFamily="34" charset="0"/>
              </a:rPr>
              <a:pPr rtl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en-US" altLang="ar-SA" sz="1200">
              <a:latin typeface="Arial" panose="020B0604020202020204" pitchFamily="34" charset="0"/>
            </a:endParaRPr>
          </a:p>
        </p:txBody>
      </p:sp>
      <p:sp>
        <p:nvSpPr>
          <p:cNvPr id="19458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Standard Normal Distribution</a:t>
            </a:r>
          </a:p>
        </p:txBody>
      </p:sp>
      <p:pic>
        <p:nvPicPr>
          <p:cNvPr id="3277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1" t="40166" r="16251" b="15001"/>
          <a:stretch>
            <a:fillRect/>
          </a:stretch>
        </p:blipFill>
        <p:spPr bwMode="auto">
          <a:xfrm>
            <a:off x="1778000" y="2295525"/>
            <a:ext cx="4935538" cy="246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Rectangle 4"/>
          <p:cNvSpPr>
            <a:spLocks noChangeArrowheads="1"/>
          </p:cNvSpPr>
          <p:nvPr/>
        </p:nvSpPr>
        <p:spPr bwMode="auto">
          <a:xfrm>
            <a:off x="5867400" y="3124200"/>
            <a:ext cx="2667000" cy="7000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ar-SA" sz="1800">
                <a:solidFill>
                  <a:schemeClr val="bg2"/>
                </a:solidFill>
                <a:latin typeface="Arial" panose="020B0604020202020204" pitchFamily="34" charset="0"/>
              </a:rPr>
              <a:t>50% of probability in here–probability=0.5</a:t>
            </a:r>
          </a:p>
          <a:p>
            <a:pPr algn="l" rtl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ar-SA" sz="18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32775" name="Rectangle 5"/>
          <p:cNvSpPr>
            <a:spLocks noChangeArrowheads="1"/>
          </p:cNvSpPr>
          <p:nvPr/>
        </p:nvSpPr>
        <p:spPr bwMode="auto">
          <a:xfrm>
            <a:off x="381000" y="3124200"/>
            <a:ext cx="2601913" cy="762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ar-SA" sz="1800">
                <a:solidFill>
                  <a:schemeClr val="bg2"/>
                </a:solidFill>
                <a:latin typeface="Arial" panose="020B0604020202020204" pitchFamily="34" charset="0"/>
              </a:rPr>
              <a:t>50% of probability in here –probability=0.5</a:t>
            </a:r>
          </a:p>
        </p:txBody>
      </p:sp>
      <p:sp>
        <p:nvSpPr>
          <p:cNvPr id="32776" name="Line 10"/>
          <p:cNvSpPr>
            <a:spLocks noChangeShapeType="1"/>
          </p:cNvSpPr>
          <p:nvPr/>
        </p:nvSpPr>
        <p:spPr bwMode="auto">
          <a:xfrm flipH="1">
            <a:off x="4876800" y="3810000"/>
            <a:ext cx="1219200" cy="152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7" name="Line 11"/>
          <p:cNvSpPr>
            <a:spLocks noChangeShapeType="1"/>
          </p:cNvSpPr>
          <p:nvPr/>
        </p:nvSpPr>
        <p:spPr bwMode="auto">
          <a:xfrm>
            <a:off x="2438400" y="3810000"/>
            <a:ext cx="914400" cy="304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112"/>
    </mc:Choice>
    <mc:Fallback>
      <p:transition spd="slow" advTm="151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485" x="5295900" y="2143125"/>
          <p14:tracePt t="3493" x="5232400" y="2143125"/>
          <p14:tracePt t="3501" x="5160963" y="2160588"/>
          <p14:tracePt t="3522" x="4938713" y="2251075"/>
          <p14:tracePt t="3544" x="4741863" y="2455863"/>
          <p14:tracePt t="3563" x="4537075" y="2830513"/>
          <p14:tracePt t="3566" x="4438650" y="3143250"/>
          <p14:tracePt t="3584" x="4384675" y="3384550"/>
          <p14:tracePt t="3626" x="4241800" y="4724400"/>
          <p14:tracePt t="3667" x="4232275" y="4795838"/>
          <p14:tracePt t="3846" x="4224338" y="4867275"/>
          <p14:tracePt t="3853" x="4214813" y="4938713"/>
          <p14:tracePt t="3861" x="4205288" y="5010150"/>
          <p14:tracePt t="3876" x="4197350" y="5153025"/>
          <p14:tracePt t="3897" x="4187825" y="5419725"/>
          <p14:tracePt t="3918" x="4179888" y="5599113"/>
          <p14:tracePt t="3939" x="4179888" y="5653088"/>
          <p14:tracePt t="3941" x="4179888" y="5670550"/>
          <p14:tracePt t="3959" x="4179888" y="5688013"/>
          <p14:tracePt t="3980" x="4179888" y="5697538"/>
          <p14:tracePt t="4002" x="4170363" y="5680075"/>
          <p14:tracePt t="4022" x="4170363" y="5537200"/>
          <p14:tracePt t="4044" x="4170363" y="5438775"/>
          <p14:tracePt t="4063" x="4179888" y="5384800"/>
          <p14:tracePt t="4066" x="4179888" y="5357813"/>
          <p14:tracePt t="4084" x="4197350" y="5286375"/>
          <p14:tracePt t="4105" x="4214813" y="5180013"/>
          <p14:tracePt t="4126" x="4241800" y="5081588"/>
          <p14:tracePt t="4147" x="4268788" y="5000625"/>
          <p14:tracePt t="4169" x="4286250" y="4956175"/>
          <p14:tracePt t="4188" x="4295775" y="4911725"/>
          <p14:tracePt t="4209" x="4313238" y="4875213"/>
          <p14:tracePt t="4213" x="4313238" y="4867275"/>
          <p14:tracePt t="4230" x="4322763" y="4840288"/>
          <p14:tracePt t="4251" x="4330700" y="4803775"/>
          <p14:tracePt t="4271" x="4330700" y="4776788"/>
          <p14:tracePt t="4293" x="4330700" y="4732338"/>
          <p14:tracePt t="4316" x="4330700" y="4670425"/>
          <p14:tracePt t="4334" x="4340225" y="4625975"/>
          <p14:tracePt t="4339" x="4340225" y="4608513"/>
          <p14:tracePt t="4355" x="4340225" y="4581525"/>
          <p14:tracePt t="4376" x="4340225" y="4554538"/>
          <p14:tracePt t="4396" x="4340225" y="4527550"/>
          <p14:tracePt t="4419" x="4340225" y="4510088"/>
          <p14:tracePt t="4441" x="4340225" y="4491038"/>
          <p14:tracePt t="4459" x="4340225" y="4473575"/>
          <p14:tracePt t="4480" x="4340225" y="4465638"/>
          <p14:tracePt t="4501" x="4340225" y="4456113"/>
          <p14:tracePt t="4521" x="4340225" y="4446588"/>
          <p14:tracePt t="4543" x="4340225" y="4438650"/>
          <p14:tracePt t="4565" x="4340225" y="4429125"/>
          <p14:tracePt t="5168" x="4340225" y="4419600"/>
          <p14:tracePt t="5197" x="4330700" y="4419600"/>
          <p14:tracePt t="5212" x="4330700" y="4411663"/>
          <p14:tracePt t="5219" x="4330700" y="4402138"/>
          <p14:tracePt t="5263" x="4322763" y="4402138"/>
          <p14:tracePt t="5293" x="4322763" y="4394200"/>
          <p14:tracePt t="5322" x="4322763" y="4384675"/>
          <p14:tracePt t="10876" x="4276725" y="4384675"/>
          <p14:tracePt t="10883" x="4214813" y="4384675"/>
          <p14:tracePt t="10897" x="4027488" y="4375150"/>
          <p14:tracePt t="10920" x="3697288" y="4367213"/>
          <p14:tracePt t="10938" x="3446463" y="4367213"/>
          <p14:tracePt t="10980" x="2840038" y="4394200"/>
          <p14:tracePt t="11023" x="2608263" y="4438650"/>
          <p14:tracePt t="11063" x="2544763" y="4446588"/>
          <p14:tracePt t="11084" x="2536825" y="4446588"/>
          <p14:tracePt t="11105" x="2527300" y="4446588"/>
          <p14:tracePt t="11545" x="2608263" y="4446588"/>
          <p14:tracePt t="11552" x="2768600" y="4456113"/>
          <p14:tracePt t="11563" x="2946400" y="4473575"/>
          <p14:tracePt t="11584" x="3429000" y="4527550"/>
          <p14:tracePt t="11588" x="3589338" y="4545013"/>
          <p14:tracePt t="11605" x="3875088" y="4589463"/>
          <p14:tracePt t="11626" x="4160838" y="4625975"/>
          <p14:tracePt t="11647" x="4303713" y="4633913"/>
          <p14:tracePt t="11986" x="4313238" y="4633913"/>
          <p14:tracePt t="11993" x="4322763" y="4625975"/>
          <p14:tracePt t="12007" x="4322763" y="4616450"/>
          <p14:tracePt t="12022" x="4330700" y="4608513"/>
          <p14:tracePt t="12044" x="4340225" y="4598988"/>
          <p14:tracePt t="12065" x="4340225" y="4589463"/>
          <p14:tracePt t="12084" x="4348163" y="4589463"/>
          <p14:tracePt t="12105" x="4357688" y="4572000"/>
          <p14:tracePt t="12126" x="4357688" y="4562475"/>
          <p14:tracePt t="12168" x="4357688" y="4554538"/>
          <p14:tracePt t="12191" x="4357688" y="4545013"/>
          <p14:tracePt t="12207" x="4357688" y="4537075"/>
          <p14:tracePt t="12227" x="4357688" y="4527550"/>
          <p14:tracePt t="12279" x="4357688" y="4518025"/>
          <p14:tracePt t="12440" x="4357688" y="4510088"/>
          <p14:tracePt t="12457" x="4357688" y="4500563"/>
          <p14:tracePt t="12758" x="4438650" y="4500563"/>
          <p14:tracePt t="12764" x="4581525" y="4491038"/>
          <p14:tracePt t="12772" x="4751388" y="4491038"/>
          <p14:tracePt t="12793" x="5072063" y="4491038"/>
          <p14:tracePt t="12815" x="5357813" y="4500563"/>
          <p14:tracePt t="12834" x="5518150" y="4510088"/>
          <p14:tracePt t="12837" x="5562600" y="4518025"/>
          <p14:tracePt t="12855" x="5634038" y="4527550"/>
          <p14:tracePt t="12896" x="5741988" y="4527550"/>
          <p14:tracePt t="12939" x="5768975" y="4527550"/>
          <p14:tracePt t="12980" x="5795963" y="4527550"/>
          <p14:tracePt t="13337" x="5776913" y="4554538"/>
          <p14:tracePt t="13344" x="5751513" y="4608513"/>
          <p14:tracePt t="13355" x="5741988" y="4643438"/>
          <p14:tracePt t="13376" x="5705475" y="4776788"/>
          <p14:tracePt t="13397" x="5705475" y="4938713"/>
          <p14:tracePt t="13417" x="5732463" y="5062538"/>
          <p14:tracePt t="13439" x="5751513" y="5133975"/>
          <p14:tracePt t="13480" x="5768975" y="5180013"/>
          <p14:tracePt t="13522" x="5768975" y="5197475"/>
        </p14:tracePtLst>
      </p14:laserTraceLst>
    </p:ext>
  </p:extLs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3"/>
          <p:cNvSpPr txBox="1">
            <a:spLocks noGrp="1"/>
          </p:cNvSpPr>
          <p:nvPr/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fld id="{97BB189D-FFF9-44D5-9C84-D862152AF6DC}" type="datetime3">
              <a:rPr lang="en-US" sz="1200">
                <a:latin typeface="+mn-lt"/>
                <a:cs typeface="+mn-cs"/>
              </a:rPr>
              <a:pPr eaLnBrk="1" hangingPunct="1">
                <a:defRPr/>
              </a:pPr>
              <a:t>12 April 2020</a:t>
            </a:fld>
            <a:endParaRPr lang="en-US" sz="1200">
              <a:latin typeface="+mn-lt"/>
              <a:cs typeface="+mn-cs"/>
            </a:endParaRPr>
          </a:p>
        </p:txBody>
      </p:sp>
      <p:sp>
        <p:nvSpPr>
          <p:cNvPr id="33795" name="Slide Number Placeholder 4"/>
          <p:cNvSpPr txBox="1">
            <a:spLocks noGrp="1"/>
          </p:cNvSpPr>
          <p:nvPr/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SzTx/>
              <a:buFontTx/>
              <a:buNone/>
            </a:pPr>
            <a:fld id="{514D966C-A737-482D-B20D-C5B5DDABC231}" type="slidenum">
              <a:rPr lang="ar-SA" altLang="ar-SA" sz="1200">
                <a:latin typeface="Arial" panose="020B0604020202020204" pitchFamily="34" charset="0"/>
              </a:rPr>
              <a:pPr rtl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en-US" altLang="ar-SA" sz="1200">
              <a:latin typeface="Arial" panose="020B0604020202020204" pitchFamily="34" charset="0"/>
            </a:endParaRPr>
          </a:p>
        </p:txBody>
      </p:sp>
      <p:sp>
        <p:nvSpPr>
          <p:cNvPr id="6146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Standard Normal Distribution</a:t>
            </a:r>
          </a:p>
        </p:txBody>
      </p:sp>
      <p:pic>
        <p:nvPicPr>
          <p:cNvPr id="3379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1" t="40166" r="16251" b="15001"/>
          <a:stretch>
            <a:fillRect/>
          </a:stretch>
        </p:blipFill>
        <p:spPr bwMode="auto">
          <a:xfrm>
            <a:off x="1778000" y="2295525"/>
            <a:ext cx="4935538" cy="246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Rectangle 5"/>
          <p:cNvSpPr>
            <a:spLocks noChangeArrowheads="1"/>
          </p:cNvSpPr>
          <p:nvPr/>
        </p:nvSpPr>
        <p:spPr bwMode="auto">
          <a:xfrm>
            <a:off x="5867400" y="3124200"/>
            <a:ext cx="2058988" cy="7000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ar-SA" sz="1800">
                <a:solidFill>
                  <a:schemeClr val="bg2"/>
                </a:solidFill>
                <a:latin typeface="Arial" panose="020B0604020202020204" pitchFamily="34" charset="0"/>
              </a:rPr>
              <a:t>2.5% of probability in here</a:t>
            </a:r>
          </a:p>
        </p:txBody>
      </p:sp>
      <p:sp>
        <p:nvSpPr>
          <p:cNvPr id="33799" name="Rectangle 6"/>
          <p:cNvSpPr>
            <a:spLocks noChangeArrowheads="1"/>
          </p:cNvSpPr>
          <p:nvPr/>
        </p:nvSpPr>
        <p:spPr bwMode="auto">
          <a:xfrm>
            <a:off x="914400" y="3124200"/>
            <a:ext cx="2068513" cy="7000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ar-SA" sz="1800">
                <a:solidFill>
                  <a:schemeClr val="bg2"/>
                </a:solidFill>
                <a:latin typeface="Arial" panose="020B0604020202020204" pitchFamily="34" charset="0"/>
              </a:rPr>
              <a:t>2.5% of probability in here</a:t>
            </a:r>
          </a:p>
        </p:txBody>
      </p:sp>
      <p:sp>
        <p:nvSpPr>
          <p:cNvPr id="33800" name="Text Box 7"/>
          <p:cNvSpPr txBox="1">
            <a:spLocks noChangeArrowheads="1"/>
          </p:cNvSpPr>
          <p:nvPr/>
        </p:nvSpPr>
        <p:spPr bwMode="auto">
          <a:xfrm>
            <a:off x="4865688" y="1905000"/>
            <a:ext cx="1458912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ar-SA" sz="1800">
                <a:solidFill>
                  <a:schemeClr val="bg2"/>
                </a:solidFill>
                <a:latin typeface="Arial" panose="020B0604020202020204" pitchFamily="34" charset="0"/>
              </a:rPr>
              <a:t>95% of probability in here</a:t>
            </a:r>
          </a:p>
        </p:txBody>
      </p:sp>
      <p:sp>
        <p:nvSpPr>
          <p:cNvPr id="33801" name="Text Box 8"/>
          <p:cNvSpPr txBox="1">
            <a:spLocks noChangeArrowheads="1"/>
          </p:cNvSpPr>
          <p:nvPr/>
        </p:nvSpPr>
        <p:spPr bwMode="auto">
          <a:xfrm>
            <a:off x="3117850" y="4824413"/>
            <a:ext cx="3054350" cy="8905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ar-SA" sz="1800">
                <a:solidFill>
                  <a:schemeClr val="bg2"/>
                </a:solidFill>
                <a:latin typeface="Arial" panose="020B0604020202020204" pitchFamily="34" charset="0"/>
              </a:rPr>
              <a:t>Standard Normal Distribution with 95% area marked</a:t>
            </a:r>
          </a:p>
        </p:txBody>
      </p:sp>
      <p:sp>
        <p:nvSpPr>
          <p:cNvPr id="33802" name="Line 10"/>
          <p:cNvSpPr>
            <a:spLocks noChangeShapeType="1"/>
          </p:cNvSpPr>
          <p:nvPr/>
        </p:nvSpPr>
        <p:spPr bwMode="auto">
          <a:xfrm>
            <a:off x="2971800" y="4114800"/>
            <a:ext cx="0" cy="2381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3" name="Line 11"/>
          <p:cNvSpPr>
            <a:spLocks noChangeShapeType="1"/>
          </p:cNvSpPr>
          <p:nvPr/>
        </p:nvSpPr>
        <p:spPr bwMode="auto">
          <a:xfrm>
            <a:off x="5638800" y="4114800"/>
            <a:ext cx="0" cy="2095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4" name="Line 12"/>
          <p:cNvSpPr>
            <a:spLocks noChangeShapeType="1"/>
          </p:cNvSpPr>
          <p:nvPr/>
        </p:nvSpPr>
        <p:spPr bwMode="auto">
          <a:xfrm flipH="1">
            <a:off x="5791200" y="3886200"/>
            <a:ext cx="304800" cy="3714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5" name="Line 13"/>
          <p:cNvSpPr>
            <a:spLocks noChangeShapeType="1"/>
          </p:cNvSpPr>
          <p:nvPr/>
        </p:nvSpPr>
        <p:spPr bwMode="auto">
          <a:xfrm>
            <a:off x="2438400" y="3810000"/>
            <a:ext cx="38100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6" name="Line 14"/>
          <p:cNvSpPr>
            <a:spLocks noChangeShapeType="1"/>
          </p:cNvSpPr>
          <p:nvPr/>
        </p:nvSpPr>
        <p:spPr bwMode="auto">
          <a:xfrm flipH="1">
            <a:off x="4648200" y="2819400"/>
            <a:ext cx="390525" cy="4667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169"/>
    </mc:Choice>
    <mc:Fallback>
      <p:transition spd="slow" advTm="191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558" x="5715000" y="5180013"/>
          <p14:tracePt t="3567" x="5634038" y="5133975"/>
          <p14:tracePt t="3576" x="5562600" y="5108575"/>
          <p14:tracePt t="3597" x="5340350" y="5018088"/>
          <p14:tracePt t="3618" x="5054600" y="4911725"/>
          <p14:tracePt t="3639" x="4751388" y="4813300"/>
          <p14:tracePt t="3661" x="4491038" y="4724400"/>
          <p14:tracePt t="3702" x="4340225" y="4643438"/>
          <p14:tracePt t="3743" x="4286250" y="4598988"/>
          <p14:tracePt t="3787" x="4241800" y="4518025"/>
          <p14:tracePt t="3806" x="4232275" y="4473575"/>
          <p14:tracePt t="3808" x="4224338" y="4446588"/>
          <p14:tracePt t="3826" x="4187825" y="4394200"/>
          <p14:tracePt t="3847" x="4152900" y="4313238"/>
          <p14:tracePt t="3868" x="4044950" y="4241800"/>
          <p14:tracePt t="3889" x="3714750" y="4160838"/>
          <p14:tracePt t="3911" x="3187700" y="4152900"/>
          <p14:tracePt t="3932" x="2894013" y="4152900"/>
          <p14:tracePt t="3951" x="2840038" y="4152900"/>
          <p14:tracePt t="4212" x="2847975" y="4152900"/>
          <p14:tracePt t="4221" x="2874963" y="4152900"/>
          <p14:tracePt t="4227" x="2901950" y="4170363"/>
          <p14:tracePt t="4243" x="2946400" y="4197350"/>
          <p14:tracePt t="4264" x="3009900" y="4224338"/>
          <p14:tracePt t="4286" x="3036888" y="4251325"/>
          <p14:tracePt t="4306" x="3044825" y="4259263"/>
          <p14:tracePt t="4309" x="3054350" y="4259263"/>
          <p14:tracePt t="4347" x="3054350" y="4268788"/>
          <p14:tracePt t="4404" x="3044825" y="4268788"/>
          <p14:tracePt t="4432" x="3017838" y="4259263"/>
          <p14:tracePt t="4451" x="3017838" y="4241800"/>
          <p14:tracePt t="4472" x="3009900" y="4232275"/>
          <p14:tracePt t="4493" x="3000375" y="4232275"/>
          <p14:tracePt t="4705" x="3000375" y="4224338"/>
          <p14:tracePt t="4727" x="2990850" y="4214813"/>
          <p14:tracePt t="4742" x="2982913" y="4205288"/>
          <p14:tracePt t="4771" x="2982913" y="4197350"/>
          <p14:tracePt t="4822" x="2982913" y="4187825"/>
          <p14:tracePt t="5065" x="2973388" y="4197350"/>
          <p14:tracePt t="5073" x="2965450" y="4214813"/>
          <p14:tracePt t="5081" x="2965450" y="4224338"/>
          <p14:tracePt t="5097" x="2955925" y="4241800"/>
          <p14:tracePt t="5139" x="2955925" y="4268788"/>
          <p14:tracePt t="5181" x="2946400" y="4286250"/>
          <p14:tracePt t="5222" x="2938463" y="4303713"/>
          <p14:tracePt t="5226" x="2928938" y="4303713"/>
          <p14:tracePt t="5243" x="2928938" y="4313238"/>
          <p14:tracePt t="5263" x="2928938" y="4330700"/>
          <p14:tracePt t="5285" x="2928938" y="4348163"/>
          <p14:tracePt t="5307" x="2928938" y="4367213"/>
          <p14:tracePt t="5327" x="2928938" y="4384675"/>
          <p14:tracePt t="5347" x="2928938" y="4394200"/>
          <p14:tracePt t="5368" x="2928938" y="4402138"/>
          <p14:tracePt t="5389" x="2928938" y="4419600"/>
          <p14:tracePt t="5410" x="2928938" y="4446588"/>
          <p14:tracePt t="5432" x="2928938" y="4473575"/>
          <p14:tracePt t="5452" x="2928938" y="4483100"/>
          <p14:tracePt t="5472" x="2928938" y="4491038"/>
          <p14:tracePt t="5493" x="2928938" y="4500563"/>
          <p14:tracePt t="5690" x="2928938" y="4510088"/>
          <p14:tracePt t="5763" x="2928938" y="4518025"/>
          <p14:tracePt t="5771" x="2938463" y="4518025"/>
          <p14:tracePt t="5785" x="2938463" y="4527550"/>
          <p14:tracePt t="5807" x="2946400" y="4537075"/>
          <p14:tracePt t="5828" x="2973388" y="4545013"/>
          <p14:tracePt t="5847" x="2982913" y="4554538"/>
          <p14:tracePt t="5868" x="3017838" y="4562475"/>
          <p14:tracePt t="5889" x="3062288" y="4572000"/>
          <p14:tracePt t="5910" x="3116263" y="4581525"/>
          <p14:tracePt t="5931" x="3170238" y="4589463"/>
          <p14:tracePt t="5953" x="3241675" y="4598988"/>
          <p14:tracePt t="5972" x="3286125" y="4608513"/>
          <p14:tracePt t="5993" x="3348038" y="4625975"/>
          <p14:tracePt t="6013" x="3402013" y="4625975"/>
          <p14:tracePt t="6034" x="3438525" y="4633913"/>
          <p14:tracePt t="6056" x="3455988" y="4633913"/>
          <p14:tracePt t="6078" x="3482975" y="4633913"/>
          <p14:tracePt t="6097" x="3490913" y="4633913"/>
          <p14:tracePt t="6118" x="3527425" y="4633913"/>
          <p14:tracePt t="6139" x="3554413" y="4633913"/>
          <p14:tracePt t="6159" x="3589338" y="4633913"/>
          <p14:tracePt t="6181" x="3616325" y="4633913"/>
          <p14:tracePt t="6203" x="3670300" y="4633913"/>
          <p14:tracePt t="6222" x="3714750" y="4633913"/>
          <p14:tracePt t="6226" x="3741738" y="4633913"/>
          <p14:tracePt t="6243" x="3795713" y="4643438"/>
          <p14:tracePt t="6264" x="3911600" y="4652963"/>
          <p14:tracePt t="6284" x="4133850" y="4652963"/>
          <p14:tracePt t="6306" x="4394200" y="4652963"/>
          <p14:tracePt t="6328" x="4714875" y="4625975"/>
          <p14:tracePt t="6347" x="4919663" y="4598988"/>
          <p14:tracePt t="6350" x="5018088" y="4581525"/>
          <p14:tracePt t="6368" x="5197475" y="4545013"/>
          <p14:tracePt t="6389" x="5465763" y="4500563"/>
          <p14:tracePt t="6410" x="5616575" y="4491038"/>
          <p14:tracePt t="6431" x="5697538" y="4491038"/>
          <p14:tracePt t="6454" x="5732463" y="4491038"/>
          <p14:tracePt t="6473" x="5751513" y="4491038"/>
          <p14:tracePt t="6493" x="5759450" y="4491038"/>
          <p14:tracePt t="6513" x="5768975" y="4491038"/>
          <p14:tracePt t="6638" x="5768975" y="4483100"/>
          <p14:tracePt t="6652" x="5768975" y="4465638"/>
          <p14:tracePt t="6660" x="5768975" y="4446588"/>
          <p14:tracePt t="6681" x="5768975" y="4357688"/>
          <p14:tracePt t="6703" x="5751513" y="4286250"/>
          <p14:tracePt t="6722" x="5732463" y="4241800"/>
          <p14:tracePt t="6725" x="5724525" y="4224338"/>
          <p14:tracePt t="6743" x="5724525" y="4205288"/>
          <p14:tracePt t="6764" x="5715000" y="4179888"/>
          <p14:tracePt t="6785" x="5697538" y="4160838"/>
          <p14:tracePt t="6805" x="5688013" y="4152900"/>
          <p14:tracePt t="6827" x="5688013" y="4143375"/>
          <p14:tracePt t="6850" x="5688013" y="4133850"/>
          <p14:tracePt t="7151" x="5688013" y="4143375"/>
          <p14:tracePt t="7159" x="5688013" y="4160838"/>
          <p14:tracePt t="7166" x="5688013" y="4170363"/>
          <p14:tracePt t="7181" x="5688013" y="4214813"/>
          <p14:tracePt t="7202" x="5680075" y="4241800"/>
          <p14:tracePt t="7203" x="5680075" y="4259263"/>
          <p14:tracePt t="7224" x="5670550" y="4295775"/>
          <p14:tracePt t="7243" x="5670550" y="4303713"/>
          <p14:tracePt t="7285" x="5670550" y="4348163"/>
          <p14:tracePt t="7326" x="5670550" y="4367213"/>
          <p14:tracePt t="7368" x="5670550" y="4394200"/>
          <p14:tracePt t="7389" x="5670550" y="4402138"/>
          <p14:tracePt t="7410" x="5670550" y="4419600"/>
          <p14:tracePt t="7431" x="5670550" y="4429125"/>
          <p14:tracePt t="8298" x="5661025" y="4411663"/>
          <p14:tracePt t="8304" x="5661025" y="4367213"/>
          <p14:tracePt t="8312" x="5653088" y="4330700"/>
          <p14:tracePt t="8326" x="5643563" y="4276725"/>
          <p14:tracePt t="8347" x="5626100" y="4197350"/>
          <p14:tracePt t="8349" x="5616575" y="4170363"/>
          <p14:tracePt t="8370" x="5572125" y="4044950"/>
          <p14:tracePt t="8389" x="5537200" y="3938588"/>
          <p14:tracePt t="8392" x="5527675" y="3911600"/>
          <p14:tracePt t="8430" x="5446713" y="3768725"/>
          <p14:tracePt t="8473" x="5340350" y="3608388"/>
          <p14:tracePt t="8514" x="5187950" y="3446463"/>
          <p14:tracePt t="8517" x="5170488" y="3429000"/>
          <p14:tracePt t="8535" x="5116513" y="3384550"/>
          <p14:tracePt t="8556" x="5054600" y="3340100"/>
          <p14:tracePt t="8577" x="5018088" y="3295650"/>
          <p14:tracePt t="8597" x="4983163" y="3259138"/>
          <p14:tracePt t="8620" x="4956175" y="3197225"/>
          <p14:tracePt t="8642" x="4938713" y="3017838"/>
          <p14:tracePt t="8660" x="4946650" y="2894013"/>
          <p14:tracePt t="8680" x="5000625" y="2741613"/>
          <p14:tracePt t="8702" x="5089525" y="2571750"/>
          <p14:tracePt t="8722" x="5170488" y="2411413"/>
          <p14:tracePt t="8745" x="5214938" y="2339975"/>
          <p14:tracePt t="8764" x="5224463" y="2322513"/>
          <p14:tracePt t="8784" x="5224463" y="2312988"/>
          <p14:tracePt t="8805" x="5232400" y="2303463"/>
          <p14:tracePt t="8826" x="5232400" y="2295525"/>
          <p14:tracePt t="9097" x="5232400" y="2303463"/>
          <p14:tracePt t="9112" x="5232400" y="2312988"/>
          <p14:tracePt t="9124" x="5232400" y="2330450"/>
          <p14:tracePt t="9139" x="5232400" y="2347913"/>
          <p14:tracePt t="9143" x="5232400" y="2357438"/>
          <p14:tracePt t="9160" x="5232400" y="2384425"/>
          <p14:tracePt t="9181" x="5232400" y="2419350"/>
          <p14:tracePt t="9201" x="5224463" y="2446338"/>
          <p14:tracePt t="9222" x="5214938" y="2490788"/>
          <p14:tracePt t="9244" x="5214938" y="2527300"/>
          <p14:tracePt t="9267" x="5214938" y="2562225"/>
          <p14:tracePt t="9286" x="5214938" y="2598738"/>
          <p14:tracePt t="9288" x="5214938" y="2616200"/>
          <p14:tracePt t="9305" x="5214938" y="2652713"/>
          <p14:tracePt t="9326" x="5251450" y="2732088"/>
          <p14:tracePt t="9348" x="5276850" y="2795588"/>
          <p14:tracePt t="9369" x="5303838" y="2847975"/>
          <p14:tracePt t="9392" x="5367338" y="2919413"/>
          <p14:tracePt t="9409" x="5419725" y="2990850"/>
          <p14:tracePt t="9412" x="5465763" y="3036888"/>
          <p14:tracePt t="9430" x="5562600" y="3133725"/>
          <p14:tracePt t="9453" x="5697538" y="3259138"/>
          <p14:tracePt t="9472" x="5822950" y="3367088"/>
          <p14:tracePt t="9493" x="5919788" y="3446463"/>
          <p14:tracePt t="9517" x="6037263" y="3562350"/>
          <p14:tracePt t="9535" x="6116638" y="3660775"/>
          <p14:tracePt t="9538" x="6161088" y="3714750"/>
          <p14:tracePt t="9556" x="6232525" y="3813175"/>
          <p14:tracePt t="9576" x="6323013" y="3946525"/>
          <p14:tracePt t="9597" x="6384925" y="4081463"/>
          <p14:tracePt t="9619" x="6402388" y="4160838"/>
          <p14:tracePt t="9639" x="6394450" y="4179888"/>
          <p14:tracePt t="9861" x="6384925" y="4197350"/>
          <p14:tracePt t="9868" x="6367463" y="4214813"/>
          <p14:tracePt t="9876" x="6340475" y="4251325"/>
          <p14:tracePt t="9891" x="6313488" y="4303713"/>
          <p14:tracePt t="9911" x="6286500" y="4348163"/>
          <p14:tracePt t="9913" x="6269038" y="4357688"/>
          <p14:tracePt t="9930" x="6259513" y="4375150"/>
          <p14:tracePt t="9952" x="6232525" y="4402138"/>
          <p14:tracePt t="9972" x="6205538" y="4419600"/>
          <p14:tracePt t="9993" x="6170613" y="4419600"/>
          <p14:tracePt t="10015" x="6143625" y="4419600"/>
          <p14:tracePt t="10037" x="6089650" y="4419600"/>
          <p14:tracePt t="10055" x="6062663" y="4419600"/>
          <p14:tracePt t="10076" x="6027738" y="4411663"/>
          <p14:tracePt t="10097" x="6010275" y="4402138"/>
          <p14:tracePt t="10118" x="5991225" y="4402138"/>
          <p14:tracePt t="10142" x="5973763" y="4402138"/>
          <p14:tracePt t="10162" x="5965825" y="4402138"/>
          <p14:tracePt t="10184" x="5956300" y="4402138"/>
          <p14:tracePt t="10206" x="5946775" y="4402138"/>
          <p14:tracePt t="10222" x="5938838" y="4402138"/>
          <p14:tracePt t="10243" x="5929313" y="4402138"/>
          <p14:tracePt t="10266" x="5919788" y="4394200"/>
          <p14:tracePt t="10286" x="5911850" y="4394200"/>
          <p14:tracePt t="10305" x="5902325" y="4394200"/>
          <p14:tracePt t="10327" x="5894388" y="4394200"/>
          <p14:tracePt t="10347" x="5894388" y="4384675"/>
          <p14:tracePt t="10368" x="5875338" y="4367213"/>
          <p14:tracePt t="10389" x="5875338" y="4348163"/>
          <p14:tracePt t="10410" x="5875338" y="4330700"/>
          <p14:tracePt t="10430" x="5875338" y="4322763"/>
          <p14:tracePt t="10451" x="5875338" y="4313238"/>
          <p14:tracePt t="10478" x="5875338" y="4303713"/>
          <p14:tracePt t="10551" x="5875338" y="4295775"/>
          <p14:tracePt t="10574" x="5875338" y="4286250"/>
          <p14:tracePt t="10581" x="5875338" y="4276725"/>
          <p14:tracePt t="10597" x="5902325" y="4232275"/>
          <p14:tracePt t="10618" x="6081713" y="4062413"/>
          <p14:tracePt t="10639" x="6269038" y="3867150"/>
          <p14:tracePt t="10641" x="6348413" y="3795713"/>
          <p14:tracePt t="10661" x="6599238" y="3581400"/>
          <p14:tracePt t="10681" x="6769100" y="3473450"/>
          <p14:tracePt t="10683" x="6831013" y="3429000"/>
          <p14:tracePt t="10701" x="6938963" y="3367088"/>
          <p14:tracePt t="10722" x="7027863" y="3322638"/>
          <p14:tracePt t="10743" x="7062788" y="3303588"/>
          <p14:tracePt t="10764" x="7081838" y="3295650"/>
          <p14:tracePt t="10787" x="7089775" y="3295650"/>
          <p14:tracePt t="10805" x="7099300" y="3295650"/>
          <p14:tracePt t="10826" x="7108825" y="3295650"/>
          <p14:tracePt t="11036" x="7081838" y="3313113"/>
          <p14:tracePt t="11043" x="7037388" y="3348038"/>
          <p14:tracePt t="11058" x="6973888" y="3411538"/>
          <p14:tracePt t="11078" x="6911975" y="3473450"/>
          <p14:tracePt t="11081" x="6884988" y="3509963"/>
          <p14:tracePt t="11097" x="6840538" y="3562350"/>
          <p14:tracePt t="11118" x="6742113" y="3633788"/>
          <p14:tracePt t="11139" x="6572250" y="3751263"/>
          <p14:tracePt t="11161" x="6394450" y="3840163"/>
          <p14:tracePt t="11180" x="6286500" y="3902075"/>
          <p14:tracePt t="11183" x="6224588" y="3929063"/>
          <p14:tracePt t="11202" x="6081713" y="4010025"/>
          <p14:tracePt t="11204" x="5983288" y="4062413"/>
          <p14:tracePt t="11222" x="5813425" y="4143375"/>
          <p14:tracePt t="11243" x="5589588" y="4251325"/>
          <p14:tracePt t="11264" x="5251450" y="4357688"/>
          <p14:tracePt t="11285" x="4973638" y="4429125"/>
          <p14:tracePt t="11307" x="4714875" y="4456113"/>
          <p14:tracePt t="11308" x="4598988" y="4465638"/>
          <p14:tracePt t="11327" x="4394200" y="4491038"/>
          <p14:tracePt t="11330" x="4276725" y="4491038"/>
          <p14:tracePt t="11347" x="4037013" y="4491038"/>
          <p14:tracePt t="11368" x="3822700" y="4446588"/>
          <p14:tracePt t="11389" x="3633788" y="4402138"/>
          <p14:tracePt t="11411" x="3482975" y="4357688"/>
          <p14:tracePt t="11430" x="3402013" y="4322763"/>
          <p14:tracePt t="11433" x="3357563" y="4303713"/>
          <p14:tracePt t="11451" x="3295650" y="4276725"/>
          <p14:tracePt t="11455" x="3276600" y="4259263"/>
          <p14:tracePt t="11472" x="3241675" y="4224338"/>
          <p14:tracePt t="11493" x="3197225" y="4187825"/>
          <p14:tracePt t="11513" x="3160713" y="4160838"/>
          <p14:tracePt t="11536" x="3125788" y="4133850"/>
          <p14:tracePt t="11558" x="3071813" y="4108450"/>
          <p14:tracePt t="11576" x="3036888" y="4089400"/>
          <p14:tracePt t="11580" x="3017838" y="4081463"/>
          <p14:tracePt t="11597" x="2973388" y="4071938"/>
          <p14:tracePt t="11618" x="2911475" y="4071938"/>
          <p14:tracePt t="11639" x="2847975" y="4054475"/>
          <p14:tracePt t="11661" x="2803525" y="4054475"/>
          <p14:tracePt t="11682" x="2751138" y="4044950"/>
          <p14:tracePt t="11701" x="2724150" y="4044950"/>
          <p14:tracePt t="11722" x="2714625" y="4044950"/>
          <p14:tracePt t="11977" x="2714625" y="4071938"/>
          <p14:tracePt t="11983" x="2705100" y="4098925"/>
          <p14:tracePt t="11993" x="2697163" y="4125913"/>
          <p14:tracePt t="12013" x="2687638" y="4197350"/>
          <p14:tracePt t="12035" x="2687638" y="4232275"/>
          <p14:tracePt t="12036" x="2687638" y="4251325"/>
          <p14:tracePt t="12057" x="2687638" y="4286250"/>
          <p14:tracePt t="12077" x="2697163" y="4313238"/>
          <p14:tracePt t="12097" x="2697163" y="4330700"/>
          <p14:tracePt t="12118" x="2705100" y="4357688"/>
          <p14:tracePt t="12138" x="2724150" y="4367213"/>
          <p14:tracePt t="12160" x="2724150" y="4375150"/>
          <p14:tracePt t="12190" x="2724150" y="4384675"/>
          <p14:tracePt t="12256" x="2714625" y="4384675"/>
          <p14:tracePt t="12263" x="2705100" y="4384675"/>
          <p14:tracePt t="12270" x="2670175" y="4375150"/>
          <p14:tracePt t="12285" x="2571750" y="4348163"/>
          <p14:tracePt t="12307" x="2286000" y="4205288"/>
          <p14:tracePt t="12326" x="2133600" y="4108450"/>
          <p14:tracePt t="12329" x="2081213" y="4071938"/>
          <p14:tracePt t="12347" x="1982788" y="4000500"/>
          <p14:tracePt t="12368" x="1839913" y="3902075"/>
          <p14:tracePt t="12389" x="1724025" y="3803650"/>
          <p14:tracePt t="12409" x="1652588" y="3724275"/>
          <p14:tracePt t="12432" x="1616075" y="3687763"/>
          <p14:tracePt t="12452" x="1608138" y="3670300"/>
          <p14:tracePt t="12472" x="1589088" y="3660775"/>
          <p14:tracePt t="12493" x="1589088" y="3652838"/>
          <p14:tracePt t="12520" x="1598613" y="3652838"/>
          <p14:tracePt t="12534" x="1652588" y="3687763"/>
          <p14:tracePt t="12557" x="1795463" y="3786188"/>
          <p14:tracePt t="12578" x="1955800" y="3894138"/>
          <p14:tracePt t="12597" x="2098675" y="3990975"/>
          <p14:tracePt t="12600" x="2160588" y="4027488"/>
          <p14:tracePt t="12618" x="2303463" y="4133850"/>
          <p14:tracePt t="12639" x="2482850" y="4251325"/>
          <p14:tracePt t="12659" x="2633663" y="4340225"/>
          <p14:tracePt t="12682" x="2714625" y="4384675"/>
          <p14:tracePt t="12704" x="2776538" y="4411663"/>
          <p14:tracePt t="12722" x="2813050" y="4419600"/>
          <p14:tracePt t="12725" x="2830513" y="4438650"/>
          <p14:tracePt t="12743" x="2884488" y="4446588"/>
          <p14:tracePt t="12764" x="3044825" y="4500563"/>
          <p14:tracePt t="12784" x="3340100" y="4537075"/>
          <p14:tracePt t="12806" x="3822700" y="4562475"/>
          <p14:tracePt t="12827" x="4276725" y="4527550"/>
          <p14:tracePt t="12829" x="4554538" y="4483100"/>
          <p14:tracePt t="12847" x="5062538" y="4429125"/>
          <p14:tracePt t="12850" x="5276850" y="4384675"/>
          <p14:tracePt t="12868" x="5643563" y="4322763"/>
          <p14:tracePt t="12889" x="5946775" y="4224338"/>
          <p14:tracePt t="12910" x="6062663" y="4170363"/>
          <p14:tracePt t="13159" x="6126163" y="4152900"/>
          <p14:tracePt t="13166" x="6188075" y="4143375"/>
          <p14:tracePt t="13180" x="6323013" y="4098925"/>
          <p14:tracePt t="13203" x="6562725" y="4010025"/>
          <p14:tracePt t="13222" x="6688138" y="3938588"/>
          <p14:tracePt t="13225" x="6742113" y="3911600"/>
          <p14:tracePt t="13243" x="6840538" y="3867150"/>
          <p14:tracePt t="13263" x="6938963" y="3813175"/>
          <p14:tracePt t="13285" x="7037388" y="3768725"/>
          <p14:tracePt t="13305" x="7126288" y="3724275"/>
          <p14:tracePt t="13328" x="7205663" y="3687763"/>
          <p14:tracePt t="13347" x="7251700" y="3660775"/>
          <p14:tracePt t="13350" x="7269163" y="3660775"/>
          <p14:tracePt t="13368" x="7304088" y="3633788"/>
          <p14:tracePt t="13371" x="7323138" y="3633788"/>
          <p14:tracePt t="13389" x="7375525" y="3608388"/>
          <p14:tracePt t="13410" x="7491413" y="3581400"/>
          <p14:tracePt t="13430" x="7616825" y="3536950"/>
          <p14:tracePt t="13453" x="7697788" y="3509963"/>
          <p14:tracePt t="13472" x="7732713" y="3500438"/>
          <p14:tracePt t="13475" x="7751763" y="3500438"/>
          <p14:tracePt t="13493" x="7786688" y="3500438"/>
          <p14:tracePt t="13496" x="7796213" y="3500438"/>
          <p14:tracePt t="13514" x="7831138" y="3500438"/>
          <p14:tracePt t="13535" x="7894638" y="3527425"/>
          <p14:tracePt t="13555" x="7983538" y="3625850"/>
          <p14:tracePt t="13577" x="8081963" y="3822700"/>
          <p14:tracePt t="13599" x="8126413" y="4010025"/>
          <p14:tracePt t="13618" x="8126413" y="4125913"/>
          <p14:tracePt t="13622" x="8126413" y="4197350"/>
          <p14:tracePt t="13639" x="8099425" y="4348163"/>
          <p14:tracePt t="13660" x="8010525" y="4581525"/>
          <p14:tracePt t="13680" x="7920038" y="4732338"/>
          <p14:tracePt t="13702" x="7858125" y="4848225"/>
          <p14:tracePt t="13723" x="7813675" y="4919663"/>
          <p14:tracePt t="13725" x="7804150" y="4938713"/>
          <p14:tracePt t="13743" x="7786688" y="4965700"/>
          <p14:tracePt t="13746" x="7769225" y="4973638"/>
          <p14:tracePt t="13764" x="7769225" y="4991100"/>
          <p14:tracePt t="13785" x="7759700" y="5000625"/>
          <p14:tracePt t="13805" x="7759700" y="5010150"/>
          <p14:tracePt t="13827" x="7751763" y="5027613"/>
          <p14:tracePt t="13849" x="7742238" y="5072063"/>
          <p14:tracePt t="13868" x="7742238" y="5116513"/>
          <p14:tracePt t="13871" x="7742238" y="5143500"/>
          <p14:tracePt t="13889" x="7759700" y="5197475"/>
          <p14:tracePt t="13909" x="7769225" y="5322888"/>
          <p14:tracePt t="13930" x="7777163" y="5429250"/>
          <p14:tracePt t="13952" x="7777163" y="5545138"/>
          <p14:tracePt t="13974" x="7769225" y="5626100"/>
          <p14:tracePt t="13993" x="7751763" y="5670550"/>
          <p14:tracePt t="13996" x="7742238" y="5688013"/>
          <p14:tracePt t="14014" x="7724775" y="5715000"/>
          <p14:tracePt t="14035" x="7697788" y="5732463"/>
          <p14:tracePt t="14055" x="7626350" y="5751513"/>
        </p14:tracePtLst>
      </p14:laserTraceLst>
    </p:ext>
  </p:extLs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 txBox="1">
            <a:spLocks noGrp="1"/>
          </p:cNvSpPr>
          <p:nvPr/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fld id="{FD72931F-C96B-4C7B-8039-CE24CDF0D99C}" type="datetime3">
              <a:rPr lang="en-US" sz="1200">
                <a:latin typeface="+mn-lt"/>
                <a:cs typeface="+mn-cs"/>
              </a:rPr>
              <a:pPr eaLnBrk="1" hangingPunct="1">
                <a:defRPr/>
              </a:pPr>
              <a:t>12 April 2020</a:t>
            </a:fld>
            <a:endParaRPr lang="en-US" sz="1200">
              <a:latin typeface="+mn-lt"/>
              <a:cs typeface="+mn-cs"/>
            </a:endParaRPr>
          </a:p>
        </p:txBody>
      </p:sp>
      <p:sp>
        <p:nvSpPr>
          <p:cNvPr id="34819" name="Slide Number Placeholder 4"/>
          <p:cNvSpPr txBox="1">
            <a:spLocks noGrp="1"/>
          </p:cNvSpPr>
          <p:nvPr/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>
              <a:spcBef>
                <a:spcPct val="0"/>
              </a:spcBef>
              <a:buClrTx/>
              <a:buSzTx/>
              <a:buFontTx/>
              <a:buNone/>
            </a:pPr>
            <a:fld id="{30C33E42-F02F-4041-9F1C-DA221E6F447F}" type="slidenum">
              <a:rPr lang="ar-SA" altLang="ar-SA" sz="1200">
                <a:latin typeface="Arial" panose="020B0604020202020204" pitchFamily="34" charset="0"/>
              </a:rPr>
              <a:pPr rtl="0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en-US" altLang="ar-SA" sz="1200">
              <a:latin typeface="Arial" panose="020B0604020202020204" pitchFamily="34" charset="0"/>
            </a:endParaRPr>
          </a:p>
        </p:txBody>
      </p:sp>
      <p:sp>
        <p:nvSpPr>
          <p:cNvPr id="20482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Calculating Probabilities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Probability calculations are always concerned with finding the probability that the variable assumes any value in an interval between two specific points </a:t>
            </a:r>
            <a:r>
              <a:rPr lang="en-US" altLang="ar-SA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 </a:t>
            </a: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and</a:t>
            </a:r>
            <a:r>
              <a:rPr lang="en-US" altLang="ar-SA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b.</a:t>
            </a:r>
            <a:endParaRPr lang="en-US" altLang="ar-SA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The probability that a continuous variable assumes the a value between </a:t>
            </a:r>
            <a:r>
              <a:rPr lang="en-US" altLang="ar-SA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 </a:t>
            </a: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and</a:t>
            </a:r>
            <a:r>
              <a:rPr lang="en-US" altLang="ar-SA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b </a:t>
            </a: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is the area under the graph of the density between</a:t>
            </a:r>
            <a:r>
              <a:rPr lang="en-US" altLang="ar-SA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a </a:t>
            </a:r>
            <a:r>
              <a:rPr lang="en-US" altLang="ar-SA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and </a:t>
            </a:r>
            <a:r>
              <a:rPr lang="en-US" altLang="ar-SA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b.</a:t>
            </a:r>
            <a:endParaRPr lang="en-US" altLang="ar-SA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383"/>
    </mc:Choice>
    <mc:Fallback>
      <p:transition spd="slow" advTm="293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/>
              <a:t>Finding Probabilities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41450"/>
            <a:ext cx="8534400" cy="5481638"/>
          </a:xfrm>
        </p:spPr>
        <p:txBody>
          <a:bodyPr/>
          <a:lstStyle/>
          <a:p>
            <a:pPr marL="0" indent="0" algn="l" rtl="0" eaLnBrk="1" hangingPunct="1">
              <a:lnSpc>
                <a:spcPct val="150000"/>
              </a:lnSpc>
              <a:buFontTx/>
              <a:buNone/>
            </a:pPr>
            <a:r>
              <a:rPr lang="en-US" altLang="en-US" sz="3200" smtClean="0"/>
              <a:t>(a)  What is the probability that z &lt; -1.96?</a:t>
            </a:r>
            <a:br>
              <a:rPr lang="en-US" altLang="en-US" sz="3200" smtClean="0"/>
            </a:br>
            <a:r>
              <a:rPr lang="en-US" altLang="en-US" sz="3200" smtClean="0"/>
              <a:t>      (1) Sketch a normal curve</a:t>
            </a:r>
            <a:br>
              <a:rPr lang="en-US" altLang="en-US" sz="3200" smtClean="0"/>
            </a:br>
            <a:r>
              <a:rPr lang="en-US" altLang="en-US" sz="3200" smtClean="0"/>
              <a:t>      (2) Draw a line for z = -1.96</a:t>
            </a:r>
            <a:br>
              <a:rPr lang="en-US" altLang="en-US" sz="3200" smtClean="0"/>
            </a:br>
            <a:r>
              <a:rPr lang="en-US" altLang="en-US" sz="3200" smtClean="0"/>
              <a:t>      (3) Find the area in the table</a:t>
            </a:r>
            <a:br>
              <a:rPr lang="en-US" altLang="en-US" sz="3200" smtClean="0"/>
            </a:br>
            <a:r>
              <a:rPr lang="en-US" altLang="en-US" sz="3200" smtClean="0"/>
              <a:t>      (4) The answer is the area to the left of the line P(z &lt; -1.96) = .0250</a:t>
            </a:r>
          </a:p>
        </p:txBody>
      </p:sp>
      <p:sp>
        <p:nvSpPr>
          <p:cNvPr id="3584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>
              <a:spcBef>
                <a:spcPct val="0"/>
              </a:spcBef>
              <a:buClrTx/>
              <a:buSzTx/>
              <a:buFontTx/>
              <a:buNone/>
            </a:pPr>
            <a:fld id="{B4D84072-521C-4C47-9CE2-D7D106E763FE}" type="slidenum">
              <a:rPr lang="en-US" altLang="en-US" sz="1400" smtClean="0">
                <a:latin typeface="Arial" panose="020B0604020202020204" pitchFamily="34" charset="0"/>
              </a:rPr>
              <a:pPr rtl="0"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en-US" altLang="en-US" sz="1400" smtClean="0">
              <a:latin typeface="Arial" panose="020B0604020202020204" pitchFamily="34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88"/>
    </mc:Choice>
    <mc:Fallback>
      <p:transition spd="slow" advTm="64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 descr="z=-1.9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1275"/>
            <a:ext cx="6781800" cy="674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>
              <a:spcBef>
                <a:spcPct val="0"/>
              </a:spcBef>
              <a:buClrTx/>
              <a:buSzTx/>
              <a:buFontTx/>
              <a:buNone/>
            </a:pPr>
            <a:fld id="{5A7FD320-05FE-407D-9A3C-467127E7C229}" type="slidenum">
              <a:rPr lang="en-US" altLang="en-US" sz="1400" smtClean="0">
                <a:latin typeface="Arial" panose="020B0604020202020204" pitchFamily="34" charset="0"/>
              </a:rPr>
              <a:pPr rtl="0"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en-US" altLang="en-US" sz="1400" smtClean="0">
              <a:latin typeface="Arial" panose="020B0604020202020204" pitchFamily="34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428"/>
    </mc:Choice>
    <mc:Fallback>
      <p:transition spd="slow" advTm="624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036" x="7429500" y="5589588"/>
          <p14:tracePt t="2043" x="7170738" y="5357813"/>
          <p14:tracePt t="2057" x="6661150" y="4795838"/>
          <p14:tracePt t="2077" x="6143625" y="4089400"/>
          <p14:tracePt t="2080" x="5965825" y="3759200"/>
          <p14:tracePt t="2099" x="5626100" y="3054350"/>
          <p14:tracePt t="2102" x="5527675" y="2776538"/>
          <p14:tracePt t="2119" x="5394325" y="2384425"/>
          <p14:tracePt t="2140" x="5340350" y="2089150"/>
          <p14:tracePt t="2181" x="5384800" y="1822450"/>
          <p14:tracePt t="2419" x="5340350" y="1822450"/>
          <p14:tracePt t="2427" x="5295900" y="1812925"/>
          <p14:tracePt t="2434" x="5241925" y="1803400"/>
          <p14:tracePt t="2452" x="5116513" y="1776413"/>
          <p14:tracePt t="2456" x="5054600" y="1768475"/>
          <p14:tracePt t="2473" x="4919663" y="1758950"/>
          <p14:tracePt t="2494" x="4768850" y="1741488"/>
          <p14:tracePt t="2514" x="4652963" y="1731963"/>
          <p14:tracePt t="2536" x="4527550" y="1697038"/>
          <p14:tracePt t="2809" x="4518025" y="1704975"/>
          <p14:tracePt t="2816" x="4500563" y="1731963"/>
          <p14:tracePt t="2827" x="4473575" y="1751013"/>
          <p14:tracePt t="2848" x="4438650" y="1795463"/>
          <p14:tracePt t="2869" x="4402138" y="1830388"/>
          <p14:tracePt t="2889" x="4367213" y="1847850"/>
          <p14:tracePt t="2912" x="4340225" y="1857375"/>
          <p14:tracePt t="2934" x="4322763" y="1857375"/>
          <p14:tracePt t="2952" x="4303713" y="1857375"/>
          <p14:tracePt t="2973" x="4286250" y="1857375"/>
          <p14:tracePt t="2994" x="4259263" y="1857375"/>
          <p14:tracePt t="3015" x="4241800" y="1857375"/>
          <p14:tracePt t="3037" x="4214813" y="1857375"/>
          <p14:tracePt t="3057" x="4197350" y="1857375"/>
          <p14:tracePt t="3077" x="4170363" y="1857375"/>
          <p14:tracePt t="3098" x="4116388" y="1874838"/>
          <p14:tracePt t="3398" x="4108450" y="1911350"/>
          <p14:tracePt t="3404" x="4098925" y="1965325"/>
          <p14:tracePt t="3414" x="4081463" y="2017713"/>
          <p14:tracePt t="3432" x="4044950" y="2116138"/>
          <p14:tracePt t="3434" x="4017963" y="2197100"/>
          <p14:tracePt t="3452" x="3956050" y="2374900"/>
          <p14:tracePt t="3473" x="3875088" y="2608263"/>
          <p14:tracePt t="3494" x="3776663" y="2803525"/>
          <p14:tracePt t="3514" x="3679825" y="3044825"/>
          <p14:tracePt t="3537" x="3571875" y="3232150"/>
          <p14:tracePt t="3556" x="3490913" y="3348038"/>
          <p14:tracePt t="3559" x="3455988" y="3419475"/>
          <p14:tracePt t="3577" x="3367088" y="3571875"/>
          <p14:tracePt t="3598" x="3224213" y="3786188"/>
          <p14:tracePt t="3619" x="3062288" y="3965575"/>
          <p14:tracePt t="3640" x="2822575" y="4187825"/>
          <p14:tracePt t="3661" x="2759075" y="4251325"/>
          <p14:tracePt t="3876" x="2697163" y="4330700"/>
          <p14:tracePt t="3882" x="2625725" y="4429125"/>
          <p14:tracePt t="3891" x="2571750" y="4518025"/>
          <p14:tracePt t="3913" x="2438400" y="4714875"/>
          <p14:tracePt t="3934" x="2322513" y="4875213"/>
          <p14:tracePt t="3952" x="2268538" y="4938713"/>
          <p14:tracePt t="3974" x="2197100" y="5037138"/>
          <p14:tracePt t="3994" x="2160588" y="5081588"/>
          <p14:tracePt t="4015" x="2133600" y="5099050"/>
          <p14:tracePt t="4038" x="2125663" y="5108575"/>
          <p14:tracePt t="4056" x="2116138" y="5116513"/>
          <p14:tracePt t="4077" x="2108200" y="5126038"/>
          <p14:tracePt t="4098" x="2098675" y="5126038"/>
          <p14:tracePt t="4119" x="2089150" y="5126038"/>
          <p14:tracePt t="4140" x="2081213" y="5126038"/>
          <p14:tracePt t="4162" x="2071688" y="5126038"/>
          <p14:tracePt t="4181" x="2062163" y="5126038"/>
          <p14:tracePt t="4206" x="2054225" y="5126038"/>
          <p14:tracePt t="4243" x="2044700" y="5126038"/>
          <p14:tracePt t="4251" x="2044700" y="5116513"/>
          <p14:tracePt t="4287" x="2036763" y="5108575"/>
          <p14:tracePt t="4304" x="2036763" y="5099050"/>
          <p14:tracePt t="4309" x="2027238" y="5099050"/>
          <p14:tracePt t="4327" x="2017713" y="5089525"/>
          <p14:tracePt t="4348" x="2009775" y="5081588"/>
          <p14:tracePt t="4369" x="2000250" y="5072063"/>
          <p14:tracePt t="4390" x="1990725" y="5054600"/>
          <p14:tracePt t="4411" x="1982788" y="5045075"/>
          <p14:tracePt t="4431" x="1973263" y="5037138"/>
          <p14:tracePt t="4435" x="1973263" y="5027613"/>
          <p14:tracePt t="4452" x="1965325" y="5027613"/>
          <p14:tracePt t="4473" x="1955800" y="5018088"/>
          <p14:tracePt t="4494" x="1946275" y="4991100"/>
          <p14:tracePt t="4516" x="1946275" y="4911725"/>
          <p14:tracePt t="4766" x="1946275" y="4919663"/>
          <p14:tracePt t="4773" x="1946275" y="4938713"/>
          <p14:tracePt t="4788" x="1946275" y="4983163"/>
          <p14:tracePt t="4806" x="1946275" y="5027613"/>
          <p14:tracePt t="4809" x="1946275" y="5045075"/>
          <p14:tracePt t="4827" x="1946275" y="5099050"/>
          <p14:tracePt t="4848" x="1946275" y="5180013"/>
          <p14:tracePt t="4869" x="1946275" y="5241925"/>
          <p14:tracePt t="4890" x="1946275" y="5313363"/>
          <p14:tracePt t="4913" x="1965325" y="5375275"/>
          <p14:tracePt t="4931" x="1973263" y="5411788"/>
          <p14:tracePt t="4934" x="1990725" y="5429250"/>
          <p14:tracePt t="4952" x="2000250" y="5446713"/>
          <p14:tracePt t="4973" x="2027238" y="5491163"/>
          <p14:tracePt t="4994" x="2054225" y="5518150"/>
          <p14:tracePt t="5015" x="2089150" y="5545138"/>
          <p14:tracePt t="5038" x="2125663" y="5572125"/>
          <p14:tracePt t="5056" x="2152650" y="5581650"/>
          <p14:tracePt t="5059" x="2170113" y="5589588"/>
          <p14:tracePt t="5077" x="2187575" y="5608638"/>
          <p14:tracePt t="5099" x="2224088" y="5626100"/>
          <p14:tracePt t="5119" x="2241550" y="5661025"/>
          <p14:tracePt t="5140" x="2259013" y="5724525"/>
          <p14:tracePt t="5163" x="2251075" y="5795963"/>
          <p14:tracePt t="5181" x="2232025" y="5848350"/>
          <p14:tracePt t="5185" x="2224088" y="5857875"/>
          <p14:tracePt t="5202" x="2197100" y="5902325"/>
          <p14:tracePt t="5223" x="2152650" y="5965825"/>
          <p14:tracePt t="5244" x="2081213" y="6045200"/>
          <p14:tracePt t="5265" x="2000250" y="6116638"/>
          <p14:tracePt t="5287" x="1928813" y="6180138"/>
          <p14:tracePt t="5306" x="1884363" y="6215063"/>
          <p14:tracePt t="5310" x="1866900" y="6232525"/>
          <p14:tracePt t="5327" x="1830388" y="6259513"/>
          <p14:tracePt t="5349" x="1758950" y="6296025"/>
          <p14:tracePt t="5369" x="1687513" y="6340475"/>
          <p14:tracePt t="5390" x="1633538" y="6375400"/>
          <p14:tracePt t="5413" x="1581150" y="6402388"/>
          <p14:tracePt t="5431" x="1554163" y="6419850"/>
          <p14:tracePt t="5434" x="1536700" y="6419850"/>
          <p14:tracePt t="5452" x="1500188" y="6438900"/>
          <p14:tracePt t="5773" x="1490663" y="6438900"/>
          <p14:tracePt t="5780" x="1482725" y="6438900"/>
          <p14:tracePt t="5788" x="1473200" y="6438900"/>
          <p14:tracePt t="5806" x="1455738" y="6438900"/>
          <p14:tracePt t="5810" x="1446213" y="6438900"/>
          <p14:tracePt t="5827" x="1438275" y="6438900"/>
          <p14:tracePt t="5848" x="1401763" y="6438900"/>
          <p14:tracePt t="5869" x="1384300" y="6438900"/>
          <p14:tracePt t="5913" x="1339850" y="6438900"/>
          <p14:tracePt t="5952" x="1322388" y="6419850"/>
          <p14:tracePt t="5993" x="1303338" y="6411913"/>
          <p14:tracePt t="6016" x="1285875" y="6402388"/>
          <p14:tracePt t="6038" x="1276350" y="6402388"/>
          <p14:tracePt t="6056" x="1276350" y="6394450"/>
          <p14:tracePt t="6077" x="1268413" y="6394450"/>
          <p14:tracePt t="6098" x="1258888" y="6394450"/>
          <p14:tracePt t="6119" x="1250950" y="6394450"/>
          <p14:tracePt t="6178" x="1241425" y="6394450"/>
          <p14:tracePt t="6206" x="1231900" y="6394450"/>
          <p14:tracePt t="6251" x="1231900" y="6384925"/>
          <p14:tracePt t="6258" x="1223963" y="6384925"/>
          <p14:tracePt t="6273" x="1214438" y="6375400"/>
          <p14:tracePt t="6287" x="1214438" y="6367463"/>
          <p14:tracePt t="6306" x="1204913" y="6357938"/>
          <p14:tracePt t="6327" x="1204913" y="6348413"/>
          <p14:tracePt t="6348" x="1204913" y="6340475"/>
          <p14:tracePt t="6369" x="1204913" y="6330950"/>
          <p14:tracePt t="6390" x="1204913" y="6323013"/>
          <p14:tracePt t="6412" x="1204913" y="6313488"/>
          <p14:tracePt t="6431" x="1204913" y="6303963"/>
          <p14:tracePt t="6452" x="1204913" y="6296025"/>
          <p14:tracePt t="6473" x="1204913" y="6286500"/>
          <p14:tracePt t="6515" x="1204913" y="6276975"/>
          <p14:tracePt t="6581" x="1204913" y="6269038"/>
          <p14:tracePt t="6670" x="1204913" y="6259513"/>
          <p14:tracePt t="7581" x="1204913" y="6251575"/>
          <p14:tracePt t="7692" x="1214438" y="6251575"/>
          <p14:tracePt t="7707" x="1223963" y="6251575"/>
          <p14:tracePt t="7729" x="1231900" y="6251575"/>
          <p14:tracePt t="7750" x="1241425" y="6251575"/>
          <p14:tracePt t="7774" x="1250950" y="6251575"/>
          <p14:tracePt t="7781" x="1258888" y="6251575"/>
          <p14:tracePt t="7788" x="1268413" y="6251575"/>
          <p14:tracePt t="7827" x="1295400" y="6251575"/>
          <p14:tracePt t="7869" x="1330325" y="6251575"/>
          <p14:tracePt t="7913" x="1357313" y="6251575"/>
          <p14:tracePt t="7931" x="1374775" y="6251575"/>
          <p14:tracePt t="8067" x="1384300" y="6251575"/>
          <p14:tracePt t="8111" x="1393825" y="6251575"/>
          <p14:tracePt t="8125" x="1401763" y="6251575"/>
          <p14:tracePt t="8133" x="1411288" y="6251575"/>
          <p14:tracePt t="8149" x="1419225" y="6242050"/>
          <p14:tracePt t="8162" x="1438275" y="6242050"/>
          <p14:tracePt t="8184" x="1446213" y="6242050"/>
          <p14:tracePt t="8206" x="1455738" y="6242050"/>
          <p14:tracePt t="8250" x="1465263" y="6242050"/>
          <p14:tracePt t="8824" x="1455738" y="6242050"/>
          <p14:tracePt t="8831" x="1446213" y="6242050"/>
          <p14:tracePt t="8849" x="1428750" y="6242050"/>
          <p14:tracePt t="8869" x="1411288" y="6242050"/>
          <p14:tracePt t="8890" x="1393825" y="6242050"/>
          <p14:tracePt t="8911" x="1366838" y="6242050"/>
          <p14:tracePt t="8933" x="1357313" y="6242050"/>
          <p14:tracePt t="8973" x="1339850" y="6242050"/>
          <p14:tracePt t="9015" x="1322388" y="6242050"/>
          <p14:tracePt t="9057" x="1312863" y="6242050"/>
          <p14:tracePt t="9077" x="1303338" y="6242050"/>
          <p14:tracePt t="9099" x="1295400" y="6242050"/>
          <p14:tracePt t="9119" x="1285875" y="6242050"/>
          <p14:tracePt t="9178" x="1276350" y="6242050"/>
          <p14:tracePt t="9191" x="1268413" y="6242050"/>
          <p14:tracePt t="9213" x="1258888" y="6242050"/>
          <p14:tracePt t="9224" x="1258888" y="6232525"/>
          <p14:tracePt t="9244" x="1250950" y="6232525"/>
          <p14:tracePt t="9264" x="1231900" y="6232525"/>
          <p14:tracePt t="9286" x="1223963" y="6224588"/>
          <p14:tracePt t="9309" x="1214438" y="6224588"/>
          <p14:tracePt t="9330" x="1204913" y="6215063"/>
          <p14:tracePt t="9348" x="1196975" y="6215063"/>
          <p14:tracePt t="9419" x="1187450" y="6215063"/>
          <p14:tracePt t="9434" x="1187450" y="6205538"/>
          <p14:tracePt t="9485" x="1187450" y="6197600"/>
          <p14:tracePt t="9500" x="1187450" y="6188075"/>
          <p14:tracePt t="9523" x="1187450" y="6180138"/>
          <p14:tracePt t="9544" x="1187450" y="6170613"/>
          <p14:tracePt t="9573" x="1187450" y="6161088"/>
          <p14:tracePt t="9845" x="1196975" y="6161088"/>
          <p14:tracePt t="9859" x="1204913" y="6161088"/>
          <p14:tracePt t="9882" x="1214438" y="6161088"/>
          <p14:tracePt t="9905" x="1223963" y="6161088"/>
          <p14:tracePt t="9927" x="1231900" y="6161088"/>
          <p14:tracePt t="9933" x="1241425" y="6161088"/>
          <p14:tracePt t="9973" x="1250950" y="6161088"/>
          <p14:tracePt t="10022" x="1258888" y="6161088"/>
          <p14:tracePt t="10080" x="1268413" y="6161088"/>
          <p14:tracePt t="10095" x="1276350" y="6161088"/>
          <p14:tracePt t="10117" x="1285875" y="6161088"/>
          <p14:tracePt t="10132" x="1295400" y="6161088"/>
          <p14:tracePt t="10148" x="1303338" y="6161088"/>
          <p14:tracePt t="10161" x="1312863" y="6161088"/>
          <p14:tracePt t="10183" x="1322388" y="6161088"/>
          <p14:tracePt t="10205" x="1330325" y="6161088"/>
          <p14:tracePt t="10323" x="1339850" y="6161088"/>
          <p14:tracePt t="10337" x="1347788" y="6161088"/>
          <p14:tracePt t="10398" x="1357313" y="6161088"/>
          <p14:tracePt t="10418" x="1366838" y="6161088"/>
          <p14:tracePt t="10448" x="1374775" y="6161088"/>
          <p14:tracePt t="10493" x="1384300" y="6161088"/>
          <p14:tracePt t="10514" x="1393825" y="6161088"/>
          <p14:tracePt t="10536" x="1401763" y="6161088"/>
          <p14:tracePt t="10558" x="1411288" y="6161088"/>
          <p14:tracePt t="10602" x="1419225" y="6161088"/>
          <p14:tracePt t="10624" x="1428750" y="6161088"/>
          <p14:tracePt t="10646" x="1438275" y="6161088"/>
          <p14:tracePt t="10896" x="1446213" y="6161088"/>
          <p14:tracePt t="10947" x="1455738" y="6161088"/>
          <p14:tracePt t="10971" x="1465263" y="6161088"/>
          <p14:tracePt t="10992" x="1473200" y="6161088"/>
          <p14:tracePt t="11014" x="1482725" y="6161088"/>
          <p14:tracePt t="11036" x="1490663" y="6161088"/>
          <p14:tracePt t="11079" x="1500188" y="6161088"/>
          <p14:tracePt t="11727" x="1517650" y="6143625"/>
          <p14:tracePt t="11733" x="1536700" y="6126163"/>
          <p14:tracePt t="11744" x="1554163" y="6089650"/>
          <p14:tracePt t="11765" x="1633538" y="6000750"/>
          <p14:tracePt t="11785" x="1714500" y="5894388"/>
          <p14:tracePt t="11829" x="1847850" y="5241925"/>
          <p14:tracePt t="11869" x="2017713" y="4232275"/>
          <p14:tracePt t="11911" x="2170113" y="3660775"/>
          <p14:tracePt t="11932" x="2241550" y="3517900"/>
          <p14:tracePt t="11954" x="2276475" y="3402013"/>
          <p14:tracePt t="11973" x="2303463" y="3348038"/>
          <p14:tracePt t="11976" x="2312988" y="3322638"/>
          <p14:tracePt t="11994" x="2330450" y="3286125"/>
          <p14:tracePt t="12015" x="2339975" y="3251200"/>
          <p14:tracePt t="12036" x="2347913" y="3232150"/>
          <p14:tracePt t="12056" x="2347913" y="3224213"/>
          <p14:tracePt t="12080" x="2347913" y="3205163"/>
          <p14:tracePt t="12101" x="2347913" y="3197225"/>
          <p14:tracePt t="12123" x="2347913" y="3187700"/>
          <p14:tracePt t="12543" x="2339975" y="3205163"/>
          <p14:tracePt t="12550" x="2312988" y="3232150"/>
          <p14:tracePt t="12557" x="2268538" y="3313113"/>
          <p14:tracePt t="12579" x="2071688" y="3714750"/>
          <p14:tracePt t="12601" x="1776413" y="4483100"/>
          <p14:tracePt t="12619" x="1633538" y="4776788"/>
          <p14:tracePt t="12640" x="1482725" y="5232400"/>
          <p14:tracePt t="12682" x="1339850" y="5599113"/>
          <p14:tracePt t="12725" x="1285875" y="5768975"/>
          <p14:tracePt t="12727" x="1276350" y="5795963"/>
          <p14:tracePt t="12765" x="1250950" y="5884863"/>
          <p14:tracePt t="12786" x="1241425" y="5919788"/>
          <p14:tracePt t="12806" x="1223963" y="5965825"/>
          <p14:tracePt t="12829" x="1214438" y="6000750"/>
          <p14:tracePt t="12850" x="1204913" y="6062663"/>
          <p14:tracePt t="12869" x="1204913" y="6134100"/>
          <p14:tracePt t="12872" x="1204913" y="6188075"/>
          <p14:tracePt t="12890" x="1204913" y="6286500"/>
          <p14:tracePt t="12911" x="1204913" y="6384925"/>
          <p14:tracePt t="12932" x="1204913" y="6483350"/>
          <p14:tracePt t="12952" x="1204913" y="6510338"/>
          <p14:tracePt t="13189" x="1204913" y="6473825"/>
          <p14:tracePt t="13196" x="1214438" y="6419850"/>
          <p14:tracePt t="13204" x="1231900" y="6394450"/>
          <p14:tracePt t="13223" x="1241425" y="6340475"/>
          <p14:tracePt t="13225" x="1258888" y="6323013"/>
          <p14:tracePt t="13244" x="1268413" y="6296025"/>
          <p14:tracePt t="13264" x="1295400" y="6251575"/>
          <p14:tracePt t="13285" x="1312863" y="6224588"/>
          <p14:tracePt t="13306" x="1322388" y="6205538"/>
          <p14:tracePt t="13329" x="1322388" y="6197600"/>
          <p14:tracePt t="13351" x="1322388" y="6188075"/>
          <p14:tracePt t="13369" x="1322388" y="6170613"/>
          <p14:tracePt t="13390" x="1322388" y="6143625"/>
          <p14:tracePt t="13410" x="1322388" y="6116638"/>
          <p14:tracePt t="13432" x="1322388" y="6108700"/>
          <p14:tracePt t="13453" x="1322388" y="6099175"/>
          <p14:tracePt t="13475" x="1322388" y="6089650"/>
          <p14:tracePt t="13681" x="1330325" y="6089650"/>
          <p14:tracePt t="13703" x="1339850" y="6099175"/>
          <p14:tracePt t="13710" x="1347788" y="6108700"/>
          <p14:tracePt t="13726" x="1366838" y="6116638"/>
          <p14:tracePt t="13744" x="1393825" y="6134100"/>
          <p14:tracePt t="13765" x="1411288" y="6143625"/>
          <p14:tracePt t="13786" x="1419225" y="6153150"/>
          <p14:tracePt t="13807" x="1428750" y="6153150"/>
          <p14:tracePt t="13827" x="1438275" y="6153150"/>
          <p14:tracePt t="13850" x="1446213" y="6153150"/>
          <p14:tracePt t="13925" x="1455738" y="6153150"/>
          <p14:tracePt t="13931" x="1465263" y="6153150"/>
          <p14:tracePt t="13946" x="1482725" y="6153150"/>
          <p14:tracePt t="14915" x="1490663" y="6153150"/>
          <p14:tracePt t="14937" x="1500188" y="6153150"/>
          <p14:tracePt t="14960" x="1509713" y="6161088"/>
          <p14:tracePt t="14966" x="1517650" y="6161088"/>
          <p14:tracePt t="14975" x="1527175" y="6161088"/>
          <p14:tracePt t="14996" x="1554163" y="6161088"/>
          <p14:tracePt t="15015" x="1571625" y="6161088"/>
          <p14:tracePt t="15018" x="1589088" y="6161088"/>
          <p14:tracePt t="15056" x="1643063" y="6161088"/>
          <p14:tracePt t="15098" x="1714500" y="6161088"/>
          <p14:tracePt t="15140" x="1768475" y="6170613"/>
          <p14:tracePt t="15143" x="1776413" y="6170613"/>
          <p14:tracePt t="15161" x="1785938" y="6170613"/>
          <p14:tracePt t="15181" x="1803400" y="6170613"/>
          <p14:tracePt t="15204" x="1812925" y="6161088"/>
          <p14:tracePt t="15224" x="1857375" y="6037263"/>
          <p14:tracePt t="15245" x="1893888" y="5803900"/>
          <p14:tracePt t="15265" x="1901825" y="5705475"/>
          <p14:tracePt t="15267" x="1911350" y="5653088"/>
          <p14:tracePt t="15286" x="1911350" y="5572125"/>
          <p14:tracePt t="15306" x="1911350" y="5367338"/>
          <p14:tracePt t="15327" x="1928813" y="5170488"/>
          <p14:tracePt t="15350" x="1946275" y="5054600"/>
          <p14:tracePt t="15371" x="1973263" y="4938713"/>
          <p14:tracePt t="15390" x="1973263" y="4884738"/>
          <p14:tracePt t="15393" x="1973263" y="4875213"/>
          <p14:tracePt t="15411" x="1973263" y="4848225"/>
          <p14:tracePt t="15431" x="1973263" y="4822825"/>
          <p14:tracePt t="15452" x="1973263" y="4813300"/>
          <p14:tracePt t="15474" x="1973263" y="4803775"/>
          <p14:tracePt t="15495" x="1973263" y="4795838"/>
          <p14:tracePt t="15525" x="1982788" y="4803775"/>
          <p14:tracePt t="15536" x="1990725" y="4822825"/>
          <p14:tracePt t="15556" x="1990725" y="4894263"/>
          <p14:tracePt t="15577" x="2000250" y="5027613"/>
          <p14:tracePt t="15599" x="2017713" y="5268913"/>
          <p14:tracePt t="15620" x="2017713" y="5446713"/>
          <p14:tracePt t="15640" x="2009775" y="5554663"/>
          <p14:tracePt t="15643" x="1990725" y="5616575"/>
          <p14:tracePt t="15661" x="1973263" y="5741988"/>
          <p14:tracePt t="15681" x="1938338" y="5919788"/>
          <p14:tracePt t="15702" x="1911350" y="5983288"/>
          <p14:tracePt t="15724" x="1884363" y="6027738"/>
          <p14:tracePt t="15746" x="1847850" y="6072188"/>
          <p14:tracePt t="15765" x="1822450" y="6089650"/>
          <p14:tracePt t="15768" x="1803400" y="6099175"/>
          <p14:tracePt t="15786" x="1776413" y="6116638"/>
          <p14:tracePt t="15806" x="1724025" y="6134100"/>
          <p14:tracePt t="15827" x="1660525" y="6143625"/>
          <p14:tracePt t="15849" x="1598613" y="6143625"/>
          <p14:tracePt t="15870" x="1544638" y="6143625"/>
          <p14:tracePt t="15890" x="1509713" y="6143625"/>
          <p14:tracePt t="15893" x="1490663" y="6143625"/>
          <p14:tracePt t="15911" x="1473200" y="6143625"/>
          <p14:tracePt t="15932" x="1446213" y="6143625"/>
          <p14:tracePt t="15952" x="1428750" y="6143625"/>
          <p14:tracePt t="15974" x="1401763" y="6143625"/>
          <p14:tracePt t="15995" x="1384300" y="6143625"/>
          <p14:tracePt t="16018" x="1374775" y="6143625"/>
          <p14:tracePt t="16036" x="1366838" y="6143625"/>
          <p14:tracePt t="16172" x="1374775" y="6143625"/>
          <p14:tracePt t="16180" x="1384300" y="6143625"/>
          <p14:tracePt t="16186" x="1393825" y="6143625"/>
          <p14:tracePt t="16202" x="1419225" y="6143625"/>
          <p14:tracePt t="16224" x="1455738" y="6143625"/>
          <p14:tracePt t="16245" x="1509713" y="6143625"/>
          <p14:tracePt t="16266" x="1544638" y="6143625"/>
          <p14:tracePt t="16269" x="1571625" y="6143625"/>
          <p14:tracePt t="16286" x="1598613" y="6143625"/>
          <p14:tracePt t="16289" x="1625600" y="6143625"/>
          <p14:tracePt t="16306" x="1643063" y="6143625"/>
          <p14:tracePt t="16327" x="1670050" y="6143625"/>
          <p14:tracePt t="16348" x="1687513" y="6143625"/>
          <p14:tracePt t="16370" x="1704975" y="6143625"/>
          <p14:tracePt t="16390" x="1724025" y="6143625"/>
          <p14:tracePt t="16411" x="1741488" y="6143625"/>
          <p14:tracePt t="16431" x="1751013" y="6143625"/>
          <p14:tracePt t="16452" x="1758950" y="6143625"/>
          <p14:tracePt t="16481" x="1768475" y="6143625"/>
          <p14:tracePt t="17634" x="1776413" y="6143625"/>
          <p14:tracePt t="17641" x="1795463" y="6143625"/>
          <p14:tracePt t="17649" x="1812925" y="6143625"/>
          <p14:tracePt t="17662" x="1822450" y="6143625"/>
          <p14:tracePt t="17664" x="1839913" y="6143625"/>
          <p14:tracePt t="17681" x="1874838" y="6143625"/>
          <p14:tracePt t="17687" x="1893888" y="6143625"/>
          <p14:tracePt t="17702" x="1919288" y="6153150"/>
          <p14:tracePt t="17723" x="1955800" y="6153150"/>
          <p14:tracePt t="17766" x="2027238" y="6180138"/>
          <p14:tracePt t="17806" x="2089150" y="6188075"/>
          <p14:tracePt t="17809" x="2098675" y="6188075"/>
          <p14:tracePt t="17848" x="2179638" y="6188075"/>
          <p14:tracePt t="17869" x="2251075" y="6197600"/>
          <p14:tracePt t="17890" x="2357438" y="6205538"/>
          <p14:tracePt t="17913" x="2419350" y="6215063"/>
          <p14:tracePt t="17931" x="2455863" y="6215063"/>
          <p14:tracePt t="17934" x="2473325" y="6215063"/>
          <p14:tracePt t="17953" x="2509838" y="6224588"/>
          <p14:tracePt t="17973" x="2562225" y="6224588"/>
          <p14:tracePt t="17994" x="2608263" y="6232525"/>
          <p14:tracePt t="18016" x="2625725" y="6232525"/>
          <p14:tracePt t="18038" x="2633663" y="6232525"/>
          <p14:tracePt t="18097" x="2643188" y="6215063"/>
          <p14:tracePt t="18104" x="2643188" y="6197600"/>
          <p14:tracePt t="18120" x="2643188" y="6153150"/>
          <p14:tracePt t="18141" x="2643188" y="6054725"/>
          <p14:tracePt t="18163" x="2616200" y="5786438"/>
          <p14:tracePt t="18181" x="2589213" y="5608638"/>
          <p14:tracePt t="18185" x="2581275" y="5545138"/>
          <p14:tracePt t="18202" x="2571750" y="5402263"/>
          <p14:tracePt t="18206" x="2562225" y="5330825"/>
          <p14:tracePt t="18223" x="2554288" y="5180013"/>
          <p14:tracePt t="18244" x="2544763" y="5027613"/>
          <p14:tracePt t="18266" x="2544763" y="4965700"/>
          <p14:tracePt t="18287" x="2544763" y="4946650"/>
          <p14:tracePt t="18306" x="2544763" y="4938713"/>
          <p14:tracePt t="18332" x="2544763" y="4929188"/>
          <p14:tracePt t="18384" x="2544763" y="4946650"/>
          <p14:tracePt t="18391" x="2554288" y="4973638"/>
          <p14:tracePt t="18398" x="2554288" y="5027613"/>
          <p14:tracePt t="18412" x="2554288" y="5126038"/>
          <p14:tracePt t="18431" x="2536825" y="5214938"/>
          <p14:tracePt t="18435" x="2527300" y="5251450"/>
          <p14:tracePt t="18452" x="2490788" y="5357813"/>
          <p14:tracePt t="18473" x="2428875" y="5581650"/>
          <p14:tracePt t="18494" x="2347913" y="5732463"/>
          <p14:tracePt t="18515" x="2251075" y="5813425"/>
          <p14:tracePt t="18537" x="2116138" y="5902325"/>
          <p14:tracePt t="18556" x="2027238" y="5938838"/>
          <p14:tracePt t="18560" x="1982788" y="5938838"/>
          <p14:tracePt t="18577" x="1911350" y="5956300"/>
          <p14:tracePt t="18599" x="1803400" y="5965825"/>
          <p14:tracePt t="18619" x="1731963" y="5965825"/>
          <p14:tracePt t="18640" x="1670050" y="5965825"/>
          <p14:tracePt t="18662" x="1625600" y="5965825"/>
          <p14:tracePt t="18683" x="1598613" y="5965825"/>
          <p14:tracePt t="18685" x="1589088" y="5965825"/>
          <p14:tracePt t="18702" x="1581150" y="5965825"/>
          <p14:tracePt t="18723" x="1562100" y="5973763"/>
          <p14:tracePt t="18744" x="1536700" y="5973763"/>
          <p14:tracePt t="18766" x="1517650" y="5983288"/>
          <p14:tracePt t="18787" x="1490663" y="6000750"/>
          <p14:tracePt t="18806" x="1465263" y="6018213"/>
          <p14:tracePt t="18809" x="1455738" y="6018213"/>
          <p14:tracePt t="18827" x="1419225" y="6037263"/>
          <p14:tracePt t="18848" x="1393825" y="6062663"/>
          <p14:tracePt t="18869" x="1374775" y="6072188"/>
          <p14:tracePt t="18890" x="1366838" y="6072188"/>
          <p14:tracePt t="18912" x="1357313" y="6072188"/>
          <p14:tracePt t="19375" x="1357313" y="6081713"/>
          <p14:tracePt t="19390" x="1374775" y="6089650"/>
          <p14:tracePt t="19405" x="1384300" y="6089650"/>
          <p14:tracePt t="19414" x="1393825" y="6089650"/>
          <p14:tracePt t="19433" x="1411288" y="6099175"/>
          <p14:tracePt t="19452" x="1428750" y="6116638"/>
          <p14:tracePt t="19473" x="1438275" y="6126163"/>
          <p14:tracePt t="19514" x="1465263" y="6126163"/>
          <p14:tracePt t="19557" x="1473200" y="6126163"/>
          <p14:tracePt t="19599" x="1482725" y="6126163"/>
          <p14:tracePt t="19619" x="1490663" y="6126163"/>
          <p14:tracePt t="19640" x="1500188" y="6126163"/>
          <p14:tracePt t="19662" x="1509713" y="6126163"/>
          <p14:tracePt t="19683" x="1517650" y="6126163"/>
          <p14:tracePt t="19702" x="1536700" y="6126163"/>
          <p14:tracePt t="19706" x="1554163" y="6126163"/>
          <p14:tracePt t="19724" x="1598613" y="6126163"/>
          <p14:tracePt t="19744" x="1679575" y="6126163"/>
          <p14:tracePt t="19764" x="1751013" y="6134100"/>
          <p14:tracePt t="19786" x="1822450" y="6134100"/>
          <p14:tracePt t="19808" x="1893888" y="6134100"/>
          <p14:tracePt t="19827" x="1946275" y="6134100"/>
          <p14:tracePt t="19830" x="1973263" y="6134100"/>
          <p14:tracePt t="19848" x="2044700" y="6126163"/>
          <p14:tracePt t="19852" x="2071688" y="6116638"/>
          <p14:tracePt t="19869" x="2125663" y="6116638"/>
          <p14:tracePt t="19890" x="2179638" y="6116638"/>
          <p14:tracePt t="19911" x="2214563" y="6116638"/>
          <p14:tracePt t="19933" x="2232025" y="6116638"/>
          <p14:tracePt t="19952" x="2251075" y="6116638"/>
          <p14:tracePt t="19955" x="2259013" y="6116638"/>
          <p14:tracePt t="19973" x="2286000" y="6116638"/>
          <p14:tracePt t="19977" x="2295525" y="6116638"/>
          <p14:tracePt t="19994" x="2322513" y="6116638"/>
          <p14:tracePt t="20014" x="2357438" y="6116638"/>
          <p14:tracePt t="20037" x="2393950" y="6116638"/>
          <p14:tracePt t="20058" x="2428875" y="6116638"/>
          <p14:tracePt t="20077" x="2455863" y="6116638"/>
          <p14:tracePt t="20080" x="2465388" y="6116638"/>
          <p14:tracePt t="20098" x="2490788" y="6116638"/>
          <p14:tracePt t="20119" x="2527300" y="6126163"/>
          <p14:tracePt t="20140" x="2554288" y="6126163"/>
          <p14:tracePt t="20161" x="2571750" y="6134100"/>
          <p14:tracePt t="20183" x="2589213" y="6134100"/>
          <p14:tracePt t="20203" x="2598738" y="6134100"/>
          <p14:tracePt t="20223" x="2616200" y="6134100"/>
          <p14:tracePt t="20244" x="2625725" y="6134100"/>
          <p14:tracePt t="20265" x="2633663" y="6134100"/>
          <p14:tracePt t="20286" x="2652713" y="6134100"/>
          <p14:tracePt t="20308" x="2660650" y="6143625"/>
          <p14:tracePt t="20330" x="2670175" y="6143625"/>
          <p14:tracePt t="20352" x="2679700" y="6143625"/>
          <p14:tracePt t="20369" x="2687638" y="6153150"/>
          <p14:tracePt t="20390" x="2724150" y="6161088"/>
          <p14:tracePt t="20411" x="2768600" y="6161088"/>
          <p14:tracePt t="20433" x="2803525" y="6161088"/>
          <p14:tracePt t="20452" x="2830513" y="6161088"/>
          <p14:tracePt t="20473" x="2867025" y="6161088"/>
          <p14:tracePt t="20477" x="2874963" y="6161088"/>
          <p14:tracePt t="20494" x="2901950" y="6161088"/>
          <p14:tracePt t="20515" x="2928938" y="6161088"/>
          <p14:tracePt t="20536" x="2946400" y="6161088"/>
          <p14:tracePt t="20557" x="2955925" y="6161088"/>
          <p14:tracePt t="20579" x="2965450" y="6161088"/>
          <p14:tracePt t="20598" x="2973388" y="6161088"/>
          <p14:tracePt t="20619" x="2990850" y="6161088"/>
          <p14:tracePt t="20640" x="3000375" y="6116638"/>
          <p14:tracePt t="20661" x="3000375" y="5983288"/>
          <p14:tracePt t="20682" x="2965450" y="5616575"/>
          <p14:tracePt t="20704" x="2928938" y="5295900"/>
          <p14:tracePt t="20724" x="2919413" y="5054600"/>
          <p14:tracePt t="20727" x="2911475" y="4929188"/>
          <p14:tracePt t="20744" x="2901950" y="4759325"/>
          <p14:tracePt t="20765" x="2901950" y="4554538"/>
          <p14:tracePt t="20785" x="2901950" y="4348163"/>
          <p14:tracePt t="20807" x="2901950" y="4268788"/>
          <p14:tracePt t="20829" x="2901950" y="4241800"/>
          <p14:tracePt t="20848" x="2901950" y="4232275"/>
          <p14:tracePt t="20869" x="2901950" y="4224338"/>
          <p14:tracePt t="20890" x="2911475" y="4224338"/>
          <p14:tracePt t="20911" x="2928938" y="4224338"/>
          <p14:tracePt t="20932" x="2946400" y="4340225"/>
          <p14:tracePt t="20954" x="2965450" y="4483100"/>
          <p14:tracePt t="20973" x="2965450" y="4670425"/>
          <p14:tracePt t="20976" x="2965450" y="4786313"/>
          <p14:tracePt t="20994" x="2965450" y="4983163"/>
          <p14:tracePt t="21015" x="2946400" y="5197475"/>
          <p14:tracePt t="21036" x="2946400" y="5411788"/>
          <p14:tracePt t="21057" x="2946400" y="5537200"/>
          <p14:tracePt t="21079" x="2946400" y="5599113"/>
          <p14:tracePt t="21098" x="2946400" y="5626100"/>
          <p14:tracePt t="21101" x="2946400" y="5634038"/>
          <p14:tracePt t="21119" x="2946400" y="5643563"/>
          <p14:tracePt t="21140" x="2946400" y="5653088"/>
          <p14:tracePt t="21160" x="2946400" y="5661025"/>
          <p14:tracePt t="21197" x="2938463" y="5661025"/>
          <p14:tracePt t="21211" x="2919413" y="5670550"/>
          <p14:tracePt t="21223" x="2894013" y="5680075"/>
          <p14:tracePt t="21244" x="2724150" y="5697538"/>
          <p14:tracePt t="21265" x="2589213" y="5697538"/>
          <p14:tracePt t="21286" x="2393950" y="5705475"/>
          <p14:tracePt t="21307" x="2179638" y="5732463"/>
          <p14:tracePt t="21328" x="2000250" y="5751513"/>
          <p14:tracePt t="21351" x="1822450" y="5776913"/>
          <p14:tracePt t="21369" x="1697038" y="5803900"/>
          <p14:tracePt t="21390" x="1554163" y="5830888"/>
          <p14:tracePt t="21411" x="1446213" y="5867400"/>
          <p14:tracePt t="21432" x="1366838" y="5894388"/>
          <p14:tracePt t="21454" x="1276350" y="5919788"/>
          <p14:tracePt t="21476" x="1196975" y="5946775"/>
          <p14:tracePt t="21494" x="1143000" y="5973763"/>
          <p14:tracePt t="21515" x="1089025" y="5983288"/>
          <p14:tracePt t="21536" x="1036638" y="6000750"/>
          <p14:tracePt t="21557" x="1009650" y="6000750"/>
          <p14:tracePt t="21578" x="982663" y="6000750"/>
          <p14:tracePt t="21598" x="955675" y="6000750"/>
          <p14:tracePt t="21601" x="946150" y="6000750"/>
          <p14:tracePt t="21619" x="919163" y="5991225"/>
          <p14:tracePt t="21622" x="911225" y="5991225"/>
          <p14:tracePt t="21640" x="884238" y="5973763"/>
          <p14:tracePt t="21661" x="847725" y="5946775"/>
          <p14:tracePt t="21681" x="822325" y="5929313"/>
          <p14:tracePt t="21703" x="803275" y="5911850"/>
          <p14:tracePt t="21724" x="795338" y="5902325"/>
          <p14:tracePt t="21726" x="795338" y="5894388"/>
          <p14:tracePt t="21748" x="795338" y="5884863"/>
          <p14:tracePt t="21765" x="795338" y="5875338"/>
          <p14:tracePt t="21786" x="830263" y="5840413"/>
          <p14:tracePt t="21806" x="884238" y="5813425"/>
          <p14:tracePt t="21828" x="938213" y="5786438"/>
          <p14:tracePt t="21851" x="973138" y="5768975"/>
          <p14:tracePt t="21869" x="982663" y="5768975"/>
          <p14:tracePt t="21890" x="1017588" y="5768975"/>
          <p14:tracePt t="21911" x="1071563" y="5768975"/>
          <p14:tracePt t="21931" x="1108075" y="5776913"/>
          <p14:tracePt t="21953" x="1143000" y="5803900"/>
          <p14:tracePt t="21975" x="1169988" y="5848350"/>
          <p14:tracePt t="21994" x="1196975" y="5894388"/>
          <p14:tracePt t="21997" x="1204913" y="5902325"/>
          <p14:tracePt t="22015" x="1223963" y="5956300"/>
          <p14:tracePt t="22018" x="1231900" y="5973763"/>
          <p14:tracePt t="22036" x="1241425" y="6010275"/>
          <p14:tracePt t="22056" x="1250950" y="6062663"/>
          <p14:tracePt t="22077" x="1268413" y="6089650"/>
          <p14:tracePt t="22101" x="1276350" y="6116638"/>
          <p14:tracePt t="22119" x="1295400" y="6126163"/>
          <p14:tracePt t="22140" x="1312863" y="6143625"/>
          <p14:tracePt t="22161" x="1330325" y="6153150"/>
          <p14:tracePt t="22181" x="1366838" y="6161088"/>
          <p14:tracePt t="22203" x="1428750" y="6161088"/>
          <p14:tracePt t="22225" x="1517650" y="6161088"/>
          <p14:tracePt t="22244" x="1589088" y="6161088"/>
          <p14:tracePt t="22247" x="1616075" y="6161088"/>
          <p14:tracePt t="22265" x="1652588" y="6161088"/>
          <p14:tracePt t="22286" x="1724025" y="6161088"/>
          <p14:tracePt t="22306" x="1803400" y="6161088"/>
          <p14:tracePt t="22327" x="1884363" y="6161088"/>
          <p14:tracePt t="22350" x="1965325" y="6153150"/>
          <p14:tracePt t="22369" x="2017713" y="6143625"/>
          <p14:tracePt t="22372" x="2044700" y="6143625"/>
          <p14:tracePt t="22390" x="2089150" y="6134100"/>
          <p14:tracePt t="22411" x="2152650" y="6134100"/>
          <p14:tracePt t="22431" x="2214563" y="6134100"/>
          <p14:tracePt t="22453" x="2303463" y="6134100"/>
          <p14:tracePt t="22475" x="2384425" y="6134100"/>
          <p14:tracePt t="22494" x="2419350" y="6134100"/>
          <p14:tracePt t="22496" x="2446338" y="6134100"/>
          <p14:tracePt t="22514" x="2482850" y="6134100"/>
          <p14:tracePt t="22536" x="2527300" y="6134100"/>
          <p14:tracePt t="22556" x="2562225" y="6134100"/>
          <p14:tracePt t="22577" x="2616200" y="6134100"/>
          <p14:tracePt t="22601" x="2670175" y="6126163"/>
          <p14:tracePt t="22621" x="2724150" y="6116638"/>
          <p14:tracePt t="22623" x="2751138" y="6116638"/>
          <p14:tracePt t="22639" x="2803525" y="6116638"/>
          <p14:tracePt t="22661" x="2884488" y="6108700"/>
          <p14:tracePt t="22682" x="2938463" y="6089650"/>
          <p14:tracePt t="22702" x="3000375" y="6081713"/>
          <p14:tracePt t="22725" x="3071813" y="6081713"/>
          <p14:tracePt t="22744" x="3133725" y="6081713"/>
          <p14:tracePt t="22746" x="3152775" y="6081713"/>
          <p14:tracePt t="22765" x="3197225" y="6081713"/>
          <p14:tracePt t="22768" x="3205163" y="6081713"/>
          <p14:tracePt t="22786" x="3251200" y="6081713"/>
          <p14:tracePt t="22806" x="3286125" y="6081713"/>
          <p14:tracePt t="22827" x="3322638" y="6081713"/>
          <p14:tracePt t="22850" x="3340100" y="6081713"/>
          <p14:tracePt t="22871" x="3357563" y="6081713"/>
          <p14:tracePt t="22890" x="3375025" y="6081713"/>
          <p14:tracePt t="22893" x="3384550" y="6081713"/>
          <p14:tracePt t="22911" x="3394075" y="6081713"/>
          <p14:tracePt t="22931" x="3411538" y="6081713"/>
          <p14:tracePt t="22952" x="3429000" y="6081713"/>
          <p14:tracePt t="22974" x="3438525" y="6081713"/>
          <p14:tracePt t="22996" x="3446463" y="6081713"/>
          <p14:tracePt t="23015" x="3455988" y="6072188"/>
          <p14:tracePt t="23018" x="3465513" y="6072188"/>
          <p14:tracePt t="23036" x="3482975" y="6062663"/>
          <p14:tracePt t="23056" x="3490913" y="6054725"/>
          <p14:tracePt t="23077" x="3500438" y="6054725"/>
          <p14:tracePt t="23378" x="3517900" y="6054725"/>
          <p14:tracePt t="23392" x="3527425" y="6054725"/>
          <p14:tracePt t="23400" x="3536950" y="6054725"/>
          <p14:tracePt t="23411" x="3544888" y="6062663"/>
          <p14:tracePt t="23432" x="3562350" y="6072188"/>
          <p14:tracePt t="23452" x="3581400" y="6081713"/>
          <p14:tracePt t="23474" x="3589338" y="6089650"/>
          <p14:tracePt t="23495" x="3598863" y="6099175"/>
          <p14:tracePt t="23515" x="3608388" y="6116638"/>
          <p14:tracePt t="23536" x="3616325" y="6126163"/>
          <p14:tracePt t="23576" x="3616325" y="6134100"/>
          <p14:tracePt t="23599" x="3616325" y="6143625"/>
          <p14:tracePt t="23612" x="3616325" y="6153150"/>
          <p14:tracePt t="23628" x="3608388" y="6161088"/>
          <p14:tracePt t="23642" x="3581400" y="6170613"/>
          <p14:tracePt t="23660" x="3562350" y="6180138"/>
          <p14:tracePt t="23682" x="3527425" y="6188075"/>
          <p14:tracePt t="23687" x="3509963" y="6188075"/>
          <p14:tracePt t="23702" x="3473450" y="6188075"/>
          <p14:tracePt t="23724" x="3429000" y="6188075"/>
          <p14:tracePt t="23745" x="3394075" y="6180138"/>
          <p14:tracePt t="23767" x="3357563" y="6170613"/>
          <p14:tracePt t="23768" x="3348038" y="6170613"/>
          <p14:tracePt t="23786" x="3322638" y="6161088"/>
          <p14:tracePt t="23790" x="3313113" y="6153150"/>
          <p14:tracePt t="23806" x="3295650" y="6153150"/>
          <p14:tracePt t="23827" x="3286125" y="6134100"/>
          <p14:tracePt t="23848" x="3276600" y="6126163"/>
          <p14:tracePt t="23870" x="3268663" y="6108700"/>
          <p14:tracePt t="23893" x="3259138" y="6089650"/>
          <p14:tracePt t="23911" x="3268663" y="6062663"/>
          <p14:tracePt t="23914" x="3268663" y="6054725"/>
          <p14:tracePt t="23931" x="3295650" y="6018213"/>
          <p14:tracePt t="23952" x="3330575" y="5983288"/>
          <p14:tracePt t="23973" x="3419475" y="5929313"/>
          <p14:tracePt t="23995" x="3500438" y="5902325"/>
          <p14:tracePt t="24016" x="3571875" y="5884863"/>
          <p14:tracePt t="24035" x="3616325" y="5875338"/>
          <p14:tracePt t="24039" x="3633788" y="5875338"/>
          <p14:tracePt t="24056" x="3670300" y="5875338"/>
          <p14:tracePt t="24077" x="3724275" y="5894388"/>
          <p14:tracePt t="24099" x="3776663" y="5929313"/>
          <p14:tracePt t="24119" x="3830638" y="5965825"/>
          <p14:tracePt t="24141" x="3875088" y="6010275"/>
          <p14:tracePt t="24160" x="3902075" y="6037263"/>
          <p14:tracePt t="24182" x="3919538" y="6054725"/>
          <p14:tracePt t="24187" x="3929063" y="6062663"/>
          <p14:tracePt t="24202" x="3938588" y="6081713"/>
          <p14:tracePt t="24223" x="3956050" y="6108700"/>
          <p14:tracePt t="24244" x="3956050" y="6143625"/>
          <p14:tracePt t="24266" x="3929063" y="6197600"/>
          <p14:tracePt t="24286" x="3911600" y="6224588"/>
          <p14:tracePt t="24288" x="3894138" y="6232525"/>
          <p14:tracePt t="24306" x="3875088" y="6259513"/>
          <p14:tracePt t="24327" x="3813175" y="6286500"/>
          <p14:tracePt t="24348" x="3741738" y="6303963"/>
          <p14:tracePt t="24369" x="3633788" y="6313488"/>
          <p14:tracePt t="24392" x="3517900" y="6303963"/>
          <p14:tracePt t="24411" x="3465513" y="6276975"/>
          <p14:tracePt t="24413" x="3446463" y="6269038"/>
          <p14:tracePt t="24431" x="3402013" y="6251575"/>
          <p14:tracePt t="24435" x="3394075" y="6242050"/>
          <p14:tracePt t="24452" x="3367088" y="6224588"/>
          <p14:tracePt t="24473" x="3348038" y="6205538"/>
          <p14:tracePt t="24493" x="3322638" y="6197600"/>
          <p14:tracePt t="24516" x="3303588" y="6180138"/>
          <p14:tracePt t="24536" x="3303588" y="6170613"/>
          <p14:tracePt t="24556" x="3286125" y="6170613"/>
          <p14:tracePt t="27028" x="3303588" y="6153150"/>
          <p14:tracePt t="27036" x="3340100" y="6126163"/>
          <p14:tracePt t="27043" x="3367088" y="6099175"/>
          <p14:tracePt t="27057" x="3438525" y="6027738"/>
          <p14:tracePt t="27098" x="3652838" y="5795963"/>
          <p14:tracePt t="27102" x="3697288" y="5741988"/>
          <p14:tracePt t="27140" x="3938588" y="5500688"/>
          <p14:tracePt t="27182" x="4214813" y="5224463"/>
          <p14:tracePt t="27204" x="4303713" y="5133975"/>
          <p14:tracePt t="27223" x="4340225" y="5099050"/>
          <p14:tracePt t="27226" x="4367213" y="5081588"/>
          <p14:tracePt t="27244" x="4411663" y="5054600"/>
          <p14:tracePt t="27265" x="4473575" y="5027613"/>
          <p14:tracePt t="27285" x="4537075" y="5018088"/>
          <p14:tracePt t="27307" x="4608513" y="5027613"/>
          <p14:tracePt t="27329" x="4697413" y="5081588"/>
          <p14:tracePt t="27348" x="4768850" y="5160963"/>
          <p14:tracePt t="27352" x="4803775" y="5205413"/>
          <p14:tracePt t="27369" x="4867275" y="5295900"/>
          <p14:tracePt t="27390" x="4911725" y="5411788"/>
          <p14:tracePt t="27411" x="4946650" y="5545138"/>
          <p14:tracePt t="27432" x="4956175" y="5697538"/>
          <p14:tracePt t="27454" x="4946650" y="5813425"/>
          <p14:tracePt t="27476" x="4911725" y="5894388"/>
          <p14:tracePt t="27494" x="4875213" y="5929313"/>
          <p14:tracePt t="27515" x="4803775" y="5983288"/>
          <p14:tracePt t="27537" x="4697413" y="6054725"/>
          <p14:tracePt t="27557" x="4572000" y="6089650"/>
          <p14:tracePt t="27579" x="4438650" y="6116638"/>
          <p14:tracePt t="27598" x="4340225" y="6134100"/>
          <p14:tracePt t="27601" x="4286250" y="6134100"/>
          <p14:tracePt t="27619" x="4232275" y="6134100"/>
          <p14:tracePt t="27640" x="4205288" y="6143625"/>
          <p14:tracePt t="27976" x="4187825" y="6143625"/>
          <p14:tracePt t="27983" x="4170363" y="6143625"/>
          <p14:tracePt t="27994" x="4143375" y="6134100"/>
          <p14:tracePt t="28015" x="4071938" y="6126163"/>
          <p14:tracePt t="28035" x="4017963" y="6099175"/>
          <p14:tracePt t="28056" x="3983038" y="6054725"/>
          <p14:tracePt t="28078" x="3946525" y="6010275"/>
          <p14:tracePt t="28119" x="3902075" y="5929313"/>
          <p14:tracePt t="28122" x="3894138" y="5919788"/>
          <p14:tracePt t="28160" x="3875088" y="5857875"/>
          <p14:tracePt t="28203" x="3848100" y="5795963"/>
          <p14:tracePt t="28226" x="3848100" y="5741988"/>
          <p14:tracePt t="28244" x="3848100" y="5715000"/>
          <p14:tracePt t="28247" x="3848100" y="5697538"/>
          <p14:tracePt t="28265" x="3848100" y="5661025"/>
          <p14:tracePt t="28268" x="3848100" y="5653088"/>
          <p14:tracePt t="28286" x="3848100" y="5616575"/>
          <p14:tracePt t="28306" x="3875088" y="5572125"/>
          <p14:tracePt t="28328" x="3902075" y="5518150"/>
          <p14:tracePt t="28352" x="3983038" y="5411788"/>
          <p14:tracePt t="28369" x="4089400" y="5286375"/>
          <p14:tracePt t="28753" x="4108450" y="5214938"/>
          <p14:tracePt t="28761" x="4133850" y="5116513"/>
          <p14:tracePt t="28769" x="4152900" y="5018088"/>
          <p14:tracePt t="28786" x="4197350" y="4830763"/>
          <p14:tracePt t="28827" x="4313238" y="4340225"/>
          <p14:tracePt t="28870" x="4375150" y="4062413"/>
          <p14:tracePt t="28873" x="4375150" y="4010025"/>
          <p14:tracePt t="28911" x="4419600" y="3795713"/>
          <p14:tracePt t="28931" x="4438650" y="3679825"/>
          <p14:tracePt t="28952" x="4456113" y="3581400"/>
          <p14:tracePt t="28973" x="4473575" y="3509963"/>
          <p14:tracePt t="28996" x="4483100" y="3446463"/>
          <p14:tracePt t="29015" x="4483100" y="3384550"/>
          <p14:tracePt t="29018" x="4483100" y="3357563"/>
          <p14:tracePt t="29036" x="4483100" y="3286125"/>
          <p14:tracePt t="29056" x="4483100" y="3143250"/>
          <p14:tracePt t="29077" x="4483100" y="3017838"/>
          <p14:tracePt t="29099" x="4465638" y="2813050"/>
          <p14:tracePt t="29121" x="4456113" y="2633663"/>
          <p14:tracePt t="29140" x="4456113" y="2562225"/>
          <p14:tracePt t="29143" x="4456113" y="2536825"/>
          <p14:tracePt t="29161" x="4456113" y="2482850"/>
          <p14:tracePt t="29181" x="4456113" y="2455863"/>
          <p14:tracePt t="30348" x="4429125" y="2411413"/>
          <p14:tracePt t="30355" x="4384675" y="2339975"/>
          <p14:tracePt t="30370" x="4303713" y="2170113"/>
          <p14:tracePt t="30391" x="4197350" y="1946275"/>
          <p14:tracePt t="30411" x="4152900" y="1830388"/>
          <p14:tracePt t="30413" x="4125913" y="1768475"/>
          <p14:tracePt t="30432" x="4089400" y="1660525"/>
          <p14:tracePt t="30452" x="4062413" y="1544638"/>
          <p14:tracePt t="30494" x="4062413" y="1428750"/>
          <p14:tracePt t="30536" x="4116388" y="1347788"/>
          <p14:tracePt t="30539" x="4143375" y="1322388"/>
          <p14:tracePt t="30577" x="4411663" y="1214438"/>
          <p14:tracePt t="30599" x="4537075" y="1160463"/>
          <p14:tracePt t="30619" x="4633913" y="1133475"/>
          <p14:tracePt t="30642" x="4697413" y="1116013"/>
          <p14:tracePt t="30662" x="4714875" y="1108075"/>
          <p14:tracePt t="30664" x="4714875" y="1098550"/>
          <p14:tracePt t="30681" x="4724400" y="1098550"/>
          <p14:tracePt t="30702" x="4732338" y="1089025"/>
          <p14:tracePt t="30723" x="4759325" y="1071563"/>
          <p14:tracePt t="30744" x="4776788" y="1054100"/>
          <p14:tracePt t="30766" x="4795838" y="1044575"/>
          <p14:tracePt t="30786" x="4795838" y="1036638"/>
          <p14:tracePt t="30807" x="4803775" y="1027113"/>
          <p14:tracePt t="30877" x="4813300" y="1027113"/>
          <p14:tracePt t="30898" x="4822825" y="1027113"/>
          <p14:tracePt t="30906" x="4830763" y="1036638"/>
          <p14:tracePt t="30920" x="4840288" y="1054100"/>
          <p14:tracePt t="30931" x="4848225" y="1062038"/>
          <p14:tracePt t="30952" x="4875213" y="1098550"/>
          <p14:tracePt t="30974" x="4894263" y="1125538"/>
          <p14:tracePt t="30994" x="4919663" y="1143000"/>
          <p14:tracePt t="31016" x="4938713" y="1169988"/>
          <p14:tracePt t="31037" x="4956175" y="1169988"/>
          <p14:tracePt t="31038" x="4956175" y="1179513"/>
          <p14:tracePt t="31057" x="4973638" y="1179513"/>
          <p14:tracePt t="31060" x="4983163" y="1187450"/>
          <p14:tracePt t="31077" x="5000625" y="1187450"/>
          <p14:tracePt t="31099" x="5010150" y="1204913"/>
          <p14:tracePt t="31120" x="5018088" y="1204913"/>
          <p14:tracePt t="31142" x="5027613" y="1214438"/>
          <p14:tracePt t="31162" x="5037138" y="1214438"/>
          <p14:tracePt t="31163" x="5037138" y="1223963"/>
          <p14:tracePt t="31181" x="5045075" y="1223963"/>
          <p14:tracePt t="31202" x="5054600" y="1231900"/>
          <p14:tracePt t="31223" x="5062538" y="1241425"/>
          <p14:tracePt t="31244" x="5072063" y="1241425"/>
          <p14:tracePt t="31265" x="5081588" y="1241425"/>
          <p14:tracePt t="31287" x="5089525" y="1250950"/>
          <p14:tracePt t="31306" x="5099050" y="1250950"/>
          <p14:tracePt t="31327" x="5108575" y="1250950"/>
          <p14:tracePt t="31348" x="5116513" y="1250950"/>
          <p14:tracePt t="31751" x="5116513" y="1258888"/>
          <p14:tracePt t="31766" x="5099050" y="1268413"/>
          <p14:tracePt t="31773" x="5099050" y="1276350"/>
          <p14:tracePt t="31787" x="5089525" y="1276350"/>
          <p14:tracePt t="31827" x="5072063" y="1285875"/>
          <p14:tracePt t="31898" x="5062538" y="1285875"/>
          <p14:tracePt t="31920" x="5054600" y="1285875"/>
          <p14:tracePt t="31942" x="5045075" y="1285875"/>
          <p14:tracePt t="31952" x="5037138" y="1285875"/>
          <p14:tracePt t="31973" x="5027613" y="1285875"/>
          <p14:tracePt t="32573" x="4956175" y="1295400"/>
          <p14:tracePt t="32580" x="4848225" y="1303338"/>
          <p14:tracePt t="32598" x="4660900" y="1330325"/>
          <p14:tracePt t="32602" x="4581525" y="1339850"/>
          <p14:tracePt t="32619" x="4456113" y="1339850"/>
          <p14:tracePt t="32640" x="4259263" y="1339850"/>
          <p14:tracePt t="32661" x="4187825" y="1339850"/>
          <p14:tracePt t="32662" x="4152900" y="1339850"/>
          <p14:tracePt t="32684" x="4089400" y="1339850"/>
          <p14:tracePt t="32724" x="4017963" y="1339850"/>
          <p14:tracePt t="32727" x="4010025" y="1339850"/>
          <p14:tracePt t="32765" x="3973513" y="1339850"/>
          <p14:tracePt t="32808" x="3929063" y="1330325"/>
          <p14:tracePt t="32830" x="3911600" y="1330325"/>
          <p14:tracePt t="32848" x="3894138" y="1322388"/>
          <p14:tracePt t="32869" x="3884613" y="1322388"/>
          <p14:tracePt t="32890" x="3875088" y="1322388"/>
          <p14:tracePt t="32964" x="3875088" y="1312863"/>
          <p14:tracePt t="32978" x="3911600" y="1295400"/>
          <p14:tracePt t="32984" x="3956050" y="1276350"/>
          <p14:tracePt t="32994" x="4037013" y="1241425"/>
          <p14:tracePt t="33015" x="4295775" y="1187450"/>
          <p14:tracePt t="33036" x="4500563" y="1160463"/>
          <p14:tracePt t="33058" x="4679950" y="1160463"/>
          <p14:tracePt t="33077" x="4768850" y="1169988"/>
          <p14:tracePt t="33080" x="4803775" y="1179513"/>
          <p14:tracePt t="33099" x="4848225" y="1187450"/>
          <p14:tracePt t="33102" x="4875213" y="1204913"/>
          <p14:tracePt t="33119" x="4902200" y="1214438"/>
          <p14:tracePt t="33140" x="4938713" y="1241425"/>
          <p14:tracePt t="33161" x="4973638" y="1268413"/>
          <p14:tracePt t="33183" x="4991100" y="1285875"/>
          <p14:tracePt t="33205" x="5010150" y="1295400"/>
          <p14:tracePt t="33223" x="5018088" y="1303338"/>
          <p14:tracePt t="33244" x="5037138" y="1312863"/>
          <p14:tracePt t="33264" x="5062538" y="1330325"/>
          <p14:tracePt t="33286" x="5089525" y="1339850"/>
          <p14:tracePt t="33307" x="5108575" y="1339850"/>
          <p14:tracePt t="33329" x="5116513" y="1339850"/>
          <p14:tracePt t="33348" x="5133975" y="1339850"/>
          <p14:tracePt t="33469" x="5126038" y="1339850"/>
          <p14:tracePt t="33492" x="5116513" y="1339850"/>
          <p14:tracePt t="33513" x="5108575" y="1339850"/>
          <p14:tracePt t="34270" x="5099050" y="1339850"/>
          <p14:tracePt t="34292" x="5089525" y="1339850"/>
          <p14:tracePt t="34299" x="5081588" y="1330325"/>
          <p14:tracePt t="34321" x="5072063" y="1330325"/>
          <p14:tracePt t="34395" x="5072063" y="1322388"/>
          <p14:tracePt t="34439" x="5062538" y="1322388"/>
          <p14:tracePt t="34497" x="5062538" y="1312863"/>
          <p14:tracePt t="34505" x="5054600" y="1312863"/>
          <p14:tracePt t="34519" x="5045075" y="1312863"/>
          <p14:tracePt t="34536" x="5045075" y="1303338"/>
          <p14:tracePt t="34556" x="5037138" y="1303338"/>
          <p14:tracePt t="34916" x="5089525" y="1303338"/>
          <p14:tracePt t="34923" x="5197475" y="1303338"/>
          <p14:tracePt t="34931" x="5303838" y="1303338"/>
          <p14:tracePt t="34953" x="5537200" y="1303338"/>
          <p14:tracePt t="34974" x="5803900" y="1285875"/>
          <p14:tracePt t="34994" x="5911850" y="1276350"/>
          <p14:tracePt t="34997" x="5946775" y="1276350"/>
          <p14:tracePt t="35036" x="6072188" y="1276350"/>
          <p14:tracePt t="35077" x="6126163" y="1276350"/>
          <p14:tracePt t="35119" x="6143625" y="1276350"/>
          <p14:tracePt t="35140" x="6153150" y="1276350"/>
          <p14:tracePt t="35578" x="6099175" y="1295400"/>
          <p14:tracePt t="35585" x="6010275" y="1322388"/>
          <p14:tracePt t="35599" x="5884863" y="1374775"/>
          <p14:tracePt t="35621" x="5732463" y="1446213"/>
          <p14:tracePt t="35640" x="5653088" y="1473200"/>
          <p14:tracePt t="35644" x="5616575" y="1490663"/>
          <p14:tracePt t="35661" x="5562600" y="1509713"/>
          <p14:tracePt t="35666" x="5527675" y="1517650"/>
          <p14:tracePt t="35682" x="5483225" y="1527175"/>
          <p14:tracePt t="35725" x="5394325" y="1544638"/>
          <p14:tracePt t="35765" x="5357813" y="1544638"/>
          <p14:tracePt t="35806" x="5322888" y="1544638"/>
          <p14:tracePt t="35827" x="5303838" y="1544638"/>
          <p14:tracePt t="35850" x="5276850" y="1554163"/>
          <p14:tracePt t="35871" x="5232400" y="1571625"/>
          <p14:tracePt t="35890" x="5197475" y="1581150"/>
          <p14:tracePt t="35893" x="5180013" y="1581150"/>
          <p14:tracePt t="35911" x="5153025" y="1598613"/>
          <p14:tracePt t="35931" x="5108575" y="1598613"/>
          <p14:tracePt t="35952" x="5081588" y="1598613"/>
          <p14:tracePt t="35975" x="5072063" y="1598613"/>
          <p14:tracePt t="35996" x="5062538" y="1598613"/>
          <p14:tracePt t="36015" x="5054600" y="1598613"/>
          <p14:tracePt t="36048" x="5045075" y="1598613"/>
          <p14:tracePt t="36062" x="5037138" y="1598613"/>
          <p14:tracePt t="36606" x="5037138" y="1589088"/>
          <p14:tracePt t="36614" x="5045075" y="1589088"/>
          <p14:tracePt t="36621" x="5054600" y="1589088"/>
          <p14:tracePt t="36641" x="5072063" y="1581150"/>
          <p14:tracePt t="36661" x="5089525" y="1571625"/>
          <p14:tracePt t="36682" x="5108575" y="1562100"/>
          <p14:tracePt t="36688" x="5116513" y="1562100"/>
          <p14:tracePt t="36702" x="5133975" y="1554163"/>
          <p14:tracePt t="36745" x="5187950" y="1554163"/>
          <p14:tracePt t="36786" x="5224463" y="1554163"/>
          <p14:tracePt t="36827" x="5241925" y="1554163"/>
          <p14:tracePt t="36848" x="5251450" y="1554163"/>
          <p14:tracePt t="36870" x="5259388" y="1544638"/>
          <p14:tracePt t="37091" x="5205413" y="1554163"/>
          <p14:tracePt t="37099" x="5126038" y="1562100"/>
          <p14:tracePt t="37105" x="5018088" y="1571625"/>
          <p14:tracePt t="37119" x="4795838" y="1589088"/>
          <p14:tracePt t="37142" x="4554538" y="1589088"/>
          <p14:tracePt t="37161" x="4419600" y="1581150"/>
          <p14:tracePt t="37164" x="4367213" y="1571625"/>
          <p14:tracePt t="37181" x="4268788" y="1554163"/>
          <p14:tracePt t="37184" x="4241800" y="1554163"/>
          <p14:tracePt t="37202" x="4187825" y="1527175"/>
          <p14:tracePt t="37223" x="4143375" y="1500188"/>
          <p14:tracePt t="37244" x="4108450" y="1482725"/>
          <p14:tracePt t="37266" x="4071938" y="1465263"/>
          <p14:tracePt t="37286" x="4062413" y="1465263"/>
          <p14:tracePt t="37307" x="4027488" y="1446213"/>
          <p14:tracePt t="37327" x="3990975" y="1446213"/>
          <p14:tracePt t="37349" x="3956050" y="1438275"/>
          <p14:tracePt t="37369" x="3919538" y="1438275"/>
          <p14:tracePt t="37392" x="3884613" y="1438275"/>
          <p14:tracePt t="37411" x="3867150" y="1428750"/>
          <p14:tracePt t="37432" x="3848100" y="1428750"/>
          <p14:tracePt t="37452" x="3830638" y="1419225"/>
          <p14:tracePt t="37473" x="3813175" y="1419225"/>
          <p14:tracePt t="37495" x="3795713" y="1401763"/>
          <p14:tracePt t="37516" x="3768725" y="1393825"/>
          <p14:tracePt t="37536" x="3759200" y="1393825"/>
          <p14:tracePt t="37556" x="3741738" y="1374775"/>
          <p14:tracePt t="37577" x="3732213" y="1374775"/>
          <p14:tracePt t="37598" x="3724275" y="1366838"/>
          <p14:tracePt t="37619" x="3705225" y="1357313"/>
          <p14:tracePt t="37642" x="3697288" y="1347788"/>
          <p14:tracePt t="37661" x="3687763" y="1339850"/>
          <p14:tracePt t="37681" x="3679825" y="1330325"/>
          <p14:tracePt t="37684" x="3670300" y="1330325"/>
          <p14:tracePt t="37708" x="3670300" y="1322388"/>
          <p14:tracePt t="37774" x="3670300" y="1312863"/>
          <p14:tracePt t="37788" x="3670300" y="1303338"/>
          <p14:tracePt t="37795" x="3660775" y="1303338"/>
          <p14:tracePt t="37810" x="3660775" y="1295400"/>
          <p14:tracePt t="37827" x="3652838" y="1295400"/>
          <p14:tracePt t="37848" x="3643313" y="1285875"/>
          <p14:tracePt t="37869" x="3633788" y="1268413"/>
          <p14:tracePt t="37890" x="3633788" y="1258888"/>
          <p14:tracePt t="37912" x="3633788" y="1250950"/>
          <p14:tracePt t="38097" x="3633788" y="1258888"/>
          <p14:tracePt t="38104" x="3633788" y="1276350"/>
          <p14:tracePt t="38119" x="3633788" y="1303338"/>
          <p14:tracePt t="38140" x="3633788" y="1357313"/>
          <p14:tracePt t="38163" x="3633788" y="1384300"/>
          <p14:tracePt t="38181" x="3633788" y="1401763"/>
          <p14:tracePt t="38184" x="3633788" y="1411288"/>
          <p14:tracePt t="38208" x="3633788" y="1419225"/>
          <p14:tracePt t="38236" x="3633788" y="1428750"/>
          <p14:tracePt t="39081" x="3616325" y="1438275"/>
          <p14:tracePt t="39088" x="3544888" y="1455738"/>
          <p14:tracePt t="39098" x="3465513" y="1473200"/>
          <p14:tracePt t="39119" x="3187700" y="1517650"/>
          <p14:tracePt t="39140" x="3027363" y="1544638"/>
          <p14:tracePt t="39163" x="2857500" y="1554163"/>
          <p14:tracePt t="39182" x="2751138" y="1554163"/>
          <p14:tracePt t="39185" x="2714625" y="1554163"/>
          <p14:tracePt t="39224" x="2589213" y="1554163"/>
          <p14:tracePt t="39265" x="2527300" y="1544638"/>
          <p14:tracePt t="39308" x="2500313" y="1544638"/>
          <p14:tracePt t="39327" x="2490788" y="1544638"/>
          <p14:tracePt t="39625" x="2500313" y="1544638"/>
          <p14:tracePt t="39632" x="2517775" y="1544638"/>
          <p14:tracePt t="39640" x="2536825" y="1544638"/>
          <p14:tracePt t="39661" x="2598738" y="1544638"/>
          <p14:tracePt t="39684" x="2643188" y="1536700"/>
          <p14:tracePt t="39702" x="2670175" y="1536700"/>
          <p14:tracePt t="39705" x="2679700" y="1536700"/>
          <p14:tracePt t="39723" x="2714625" y="1536700"/>
          <p14:tracePt t="39727" x="2732088" y="1536700"/>
          <p14:tracePt t="39744" x="2768600" y="1527175"/>
          <p14:tracePt t="39765" x="2822575" y="1517650"/>
          <p14:tracePt t="39786" x="2901950" y="1509713"/>
          <p14:tracePt t="39809" x="2982913" y="1490663"/>
          <p14:tracePt t="39827" x="3036888" y="1490663"/>
          <p14:tracePt t="39830" x="3054350" y="1490663"/>
          <p14:tracePt t="39848" x="3098800" y="1473200"/>
          <p14:tracePt t="39869" x="3170238" y="1465263"/>
          <p14:tracePt t="39890" x="3259138" y="1428750"/>
          <p14:tracePt t="39912" x="3367088" y="1401763"/>
          <p14:tracePt t="39934" x="3490913" y="1384300"/>
          <p14:tracePt t="39952" x="3544888" y="1366838"/>
          <p14:tracePt t="39956" x="3571875" y="1366838"/>
          <p14:tracePt t="39974" x="3608388" y="1357313"/>
          <p14:tracePt t="39977" x="3625850" y="1357313"/>
          <p14:tracePt t="39994" x="3660775" y="1347788"/>
          <p14:tracePt t="40015" x="3705225" y="1330325"/>
          <p14:tracePt t="40036" x="3741738" y="1322388"/>
          <p14:tracePt t="40059" x="3776663" y="1322388"/>
          <p14:tracePt t="40078" x="3786188" y="1322388"/>
          <p14:tracePt t="40099" x="3803650" y="1322388"/>
          <p14:tracePt t="40119" x="3813175" y="1322388"/>
          <p14:tracePt t="40139" x="3822700" y="1322388"/>
          <p14:tracePt t="40198" x="3830638" y="1322388"/>
          <p14:tracePt t="40220" x="3840163" y="1322388"/>
          <p14:tracePt t="40227" x="3848100" y="1322388"/>
          <p14:tracePt t="40249" x="3857625" y="1322388"/>
          <p14:tracePt t="40272" x="3867150" y="1322388"/>
          <p14:tracePt t="40286" x="3867150" y="1330325"/>
          <p14:tracePt t="40307" x="3867150" y="1347788"/>
          <p14:tracePt t="40327" x="3867150" y="1366838"/>
          <p14:tracePt t="40348" x="3867150" y="1374775"/>
          <p14:tracePt t="40369" x="3840163" y="1393825"/>
          <p14:tracePt t="40390" x="3803650" y="1411288"/>
          <p14:tracePt t="40411" x="3759200" y="1411288"/>
          <p14:tracePt t="40432" x="3714750" y="1411288"/>
          <p14:tracePt t="40454" x="3679825" y="1401763"/>
          <p14:tracePt t="40456" x="3670300" y="1401763"/>
          <p14:tracePt t="40473" x="3643313" y="1374775"/>
          <p14:tracePt t="40476" x="3633788" y="1366838"/>
          <p14:tracePt t="40494" x="3608388" y="1330325"/>
          <p14:tracePt t="40515" x="3562350" y="1223963"/>
          <p14:tracePt t="40536" x="3544888" y="1108075"/>
          <p14:tracePt t="40557" x="3554413" y="973138"/>
          <p14:tracePt t="40579" x="3608388" y="768350"/>
          <p14:tracePt t="40601" x="3652838" y="608013"/>
          <p14:tracePt t="40619" x="3687763" y="536575"/>
          <p14:tracePt t="40640" x="3751263" y="438150"/>
          <p14:tracePt t="40660" x="3848100" y="268288"/>
          <p14:tracePt t="40682" x="3956050" y="115888"/>
          <p14:tracePt t="40704" x="4027488" y="9525"/>
          <p14:tracePt t="40723" x="4054475" y="0"/>
          <p14:tracePt t="40726" x="4062413" y="0"/>
          <p14:tracePt t="40744" x="4089400" y="0"/>
          <p14:tracePt t="40765" x="4133850" y="0"/>
          <p14:tracePt t="40786" x="4205288" y="0"/>
          <p14:tracePt t="40807" x="4295775" y="0"/>
          <p14:tracePt t="40830" x="4411663" y="0"/>
          <p14:tracePt t="40848" x="4473575" y="0"/>
          <p14:tracePt t="40851" x="4500563" y="0"/>
          <p14:tracePt t="40869" x="4554538" y="0"/>
          <p14:tracePt t="40890" x="4633913" y="17463"/>
          <p14:tracePt t="40911" x="4679950" y="26988"/>
          <p14:tracePt t="40932" x="4724400" y="53975"/>
          <p14:tracePt t="40955" x="4776788" y="88900"/>
          <p14:tracePt t="40973" x="4822825" y="160338"/>
          <p14:tracePt t="40976" x="4848225" y="214313"/>
          <p14:tracePt t="40994" x="4875213" y="322263"/>
          <p14:tracePt t="40997" x="4894263" y="347663"/>
          <p14:tracePt t="41015" x="4919663" y="411163"/>
          <p14:tracePt t="41036" x="4938713" y="455613"/>
          <p14:tracePt t="41057" x="4973638" y="509588"/>
          <p14:tracePt t="41080" x="5018088" y="598488"/>
          <p14:tracePt t="41100" x="5054600" y="704850"/>
          <p14:tracePt t="41102" x="5062538" y="741363"/>
          <p14:tracePt t="41119" x="5072063" y="822325"/>
          <p14:tracePt t="41140" x="5081588" y="893763"/>
          <p14:tracePt t="41161" x="5081588" y="938213"/>
          <p14:tracePt t="41182" x="5081588" y="982663"/>
          <p14:tracePt t="41204" x="5062538" y="1054100"/>
          <p14:tracePt t="41224" x="5062538" y="1108075"/>
          <p14:tracePt t="41226" x="5054600" y="1133475"/>
          <p14:tracePt t="41244" x="5037138" y="1187450"/>
          <p14:tracePt t="41265" x="5010150" y="1258888"/>
          <p14:tracePt t="41286" x="4973638" y="1312863"/>
          <p14:tracePt t="41307" x="4946650" y="1357313"/>
          <p14:tracePt t="41329" x="4894263" y="1411288"/>
          <p14:tracePt t="41351" x="4830763" y="1446213"/>
          <p14:tracePt t="41369" x="4786313" y="1473200"/>
          <p14:tracePt t="41390" x="4714875" y="1509713"/>
          <p14:tracePt t="41411" x="4643438" y="1544638"/>
          <p14:tracePt t="41431" x="4545013" y="1571625"/>
          <p14:tracePt t="41454" x="4438650" y="1608138"/>
          <p14:tracePt t="41474" x="4384675" y="1616075"/>
          <p14:tracePt t="41476" x="4357688" y="1616075"/>
          <p14:tracePt t="41494" x="4313238" y="1625600"/>
          <p14:tracePt t="41497" x="4286250" y="1625600"/>
          <p14:tracePt t="41515" x="4224338" y="1625600"/>
          <p14:tracePt t="41536" x="4054475" y="1608138"/>
          <p14:tracePt t="41557" x="3911600" y="1554163"/>
          <p14:tracePt t="41579" x="3830638" y="1509713"/>
          <p14:tracePt t="41600" x="3776663" y="1473200"/>
          <p14:tracePt t="41619" x="3741738" y="1446213"/>
          <p14:tracePt t="41621" x="3714750" y="1419225"/>
          <p14:tracePt t="41640" x="3660775" y="1312863"/>
          <p14:tracePt t="41661" x="3581400" y="1143000"/>
          <p14:tracePt t="41682" x="3536950" y="1036638"/>
          <p14:tracePt t="41703" x="3517900" y="911225"/>
          <p14:tracePt t="41726" x="3517900" y="704850"/>
          <p14:tracePt t="41744" x="3536950" y="581025"/>
          <p14:tracePt t="41747" x="3554413" y="527050"/>
          <p14:tracePt t="41765" x="3589338" y="473075"/>
          <p14:tracePt t="41786" x="3652838" y="357188"/>
          <p14:tracePt t="41806" x="3732213" y="223838"/>
          <p14:tracePt t="41828" x="3875088" y="88900"/>
          <p14:tracePt t="41852" x="4037013" y="0"/>
          <p14:tracePt t="41869" x="4125913" y="0"/>
          <p14:tracePt t="41872" x="4152900" y="0"/>
          <p14:tracePt t="41890" x="4232275" y="0"/>
          <p14:tracePt t="41912" x="4348163" y="0"/>
          <p14:tracePt t="41932" x="4465638" y="0"/>
          <p14:tracePt t="41953" x="4545013" y="17463"/>
          <p14:tracePt t="41977" x="4616450" y="80963"/>
          <p14:tracePt t="41995" x="4679950" y="152400"/>
          <p14:tracePt t="41997" x="4705350" y="179388"/>
          <p14:tracePt t="42015" x="4741863" y="241300"/>
          <p14:tracePt t="42036" x="4795838" y="312738"/>
          <p14:tracePt t="42056" x="4840288" y="401638"/>
          <p14:tracePt t="42078" x="4902200" y="554038"/>
          <p14:tracePt t="42101" x="4938713" y="731838"/>
          <p14:tracePt t="42119" x="4965700" y="803275"/>
          <p14:tracePt t="42122" x="4965700" y="830263"/>
          <p14:tracePt t="42140" x="4973638" y="884238"/>
          <p14:tracePt t="42161" x="4973638" y="990600"/>
          <p14:tracePt t="42181" x="4946650" y="1187450"/>
          <p14:tracePt t="42203" x="4902200" y="1339850"/>
          <p14:tracePt t="42225" x="4875213" y="1419225"/>
          <p14:tracePt t="42245" x="4848225" y="1465263"/>
          <p14:tracePt t="42247" x="4830763" y="1482725"/>
          <p14:tracePt t="42265" x="4813300" y="1517650"/>
          <p14:tracePt t="42286" x="4741863" y="1581150"/>
          <p14:tracePt t="42306" x="4598988" y="1660525"/>
          <p14:tracePt t="42328" x="4456113" y="1731963"/>
          <p14:tracePt t="42350" x="4348163" y="1758950"/>
          <p14:tracePt t="42371" x="4251325" y="1768475"/>
          <p14:tracePt t="42390" x="4133850" y="1758950"/>
          <p14:tracePt t="42411" x="3983038" y="1714500"/>
          <p14:tracePt t="42431" x="3867150" y="1643063"/>
          <p14:tracePt t="42452" x="3813175" y="1589088"/>
          <p14:tracePt t="42475" x="3759200" y="1509713"/>
          <p14:tracePt t="42494" x="3679825" y="1384300"/>
          <p14:tracePt t="42497" x="3643313" y="1285875"/>
          <p14:tracePt t="42515" x="3598863" y="1133475"/>
          <p14:tracePt t="42536" x="3544888" y="1009650"/>
          <p14:tracePt t="42556" x="3509963" y="884238"/>
          <p14:tracePt t="42578" x="3473450" y="704850"/>
          <p14:tracePt t="42601" x="3465513" y="536575"/>
          <p14:tracePt t="42620" x="3473450" y="455613"/>
          <p14:tracePt t="42622" x="3490913" y="419100"/>
          <p14:tracePt t="42640" x="3544888" y="312738"/>
          <p14:tracePt t="42661" x="3625850" y="160338"/>
          <p14:tracePt t="42681" x="3741738" y="36513"/>
          <p14:tracePt t="42702" x="3946525" y="0"/>
          <p14:tracePt t="42725" x="4133850" y="0"/>
          <p14:tracePt t="42747" x="4303713" y="0"/>
          <p14:tracePt t="42765" x="4429125" y="0"/>
          <p14:tracePt t="42769" x="4473575" y="0"/>
          <p14:tracePt t="42786" x="4562475" y="9525"/>
          <p14:tracePt t="42806" x="4652963" y="44450"/>
          <p14:tracePt t="42827" x="4759325" y="142875"/>
          <p14:tracePt t="42849" x="4848225" y="276225"/>
          <p14:tracePt t="42871" x="4911725" y="366713"/>
          <p14:tracePt t="42890" x="4938713" y="419100"/>
          <p14:tracePt t="42893" x="4938713" y="465138"/>
          <p14:tracePt t="42911" x="4956175" y="561975"/>
          <p14:tracePt t="42932" x="4965700" y="768350"/>
          <p14:tracePt t="42952" x="4965700" y="893763"/>
          <p14:tracePt t="42975" x="4938713" y="1062038"/>
          <p14:tracePt t="42996" x="4894263" y="1285875"/>
          <p14:tracePt t="43015" x="4875213" y="1393825"/>
          <p14:tracePt t="43018" x="4867275" y="1438275"/>
          <p14:tracePt t="43036" x="4848225" y="1509713"/>
          <p14:tracePt t="43056" x="4803775" y="1633538"/>
          <p14:tracePt t="43077" x="4732338" y="1768475"/>
          <p14:tracePt t="43099" x="4652963" y="1884363"/>
          <p14:tracePt t="43121" x="4465638" y="1982788"/>
          <p14:tracePt t="43140" x="4251325" y="1990725"/>
          <p14:tracePt t="43452" x="4232275" y="2089150"/>
          <p14:tracePt t="43459" x="4214813" y="2187575"/>
          <p14:tracePt t="43474" x="4179888" y="2374900"/>
          <p14:tracePt t="43495" x="4133850" y="2732088"/>
          <p14:tracePt t="43515" x="4125913" y="2901950"/>
          <p14:tracePt t="43518" x="4125913" y="3000375"/>
          <p14:tracePt t="43536" x="4170363" y="3241675"/>
          <p14:tracePt t="43556" x="4303713" y="3490913"/>
          <p14:tracePt t="43577" x="4608513" y="3724275"/>
          <p14:tracePt t="43599" x="5160963" y="3990975"/>
          <p14:tracePt t="43620" x="5751513" y="4125913"/>
          <p14:tracePt t="43640" x="6027738" y="4160838"/>
          <p14:tracePt t="43643" x="6180138" y="4187825"/>
          <p14:tracePt t="43661" x="6286500" y="4205288"/>
          <p14:tracePt t="44517" x="6286500" y="4143375"/>
          <p14:tracePt t="44524" x="6286500" y="4044950"/>
          <p14:tracePt t="44536" x="6276975" y="3938588"/>
          <p14:tracePt t="44557" x="6276975" y="3598863"/>
          <p14:tracePt t="44577" x="6276975" y="3286125"/>
          <p14:tracePt t="44598" x="6286500" y="2928938"/>
          <p14:tracePt t="44619" x="6303963" y="2741613"/>
          <p14:tracePt t="44661" x="6419850" y="2036763"/>
          <p14:tracePt t="44663" x="6438900" y="1919288"/>
          <p14:tracePt t="44702" x="6500813" y="1527175"/>
          <p14:tracePt t="44744" x="6518275" y="1411288"/>
          <p14:tracePt t="44766" x="6518275" y="1393825"/>
          <p14:tracePt t="44787" x="6518275" y="1384300"/>
          <p14:tracePt t="45215" x="6518275" y="1374775"/>
          <p14:tracePt t="45230" x="6518275" y="1347788"/>
          <p14:tracePt t="45237" x="6518275" y="1339850"/>
          <p14:tracePt t="45245" x="6518275" y="1322388"/>
          <p14:tracePt t="45266" x="6518275" y="1303338"/>
          <p14:tracePt t="45286" x="6518275" y="1285875"/>
          <p14:tracePt t="45306" x="6518275" y="1268413"/>
          <p14:tracePt t="45348" x="6518275" y="1214438"/>
          <p14:tracePt t="57594" x="6483350" y="1258888"/>
          <p14:tracePt t="57602" x="6446838" y="1330325"/>
          <p14:tracePt t="57619" x="6367463" y="1544638"/>
          <p14:tracePt t="57640" x="6313488" y="2170113"/>
          <p14:tracePt t="57661" x="6375400" y="3160713"/>
          <p14:tracePt t="57682" x="6384925" y="3768725"/>
          <p14:tracePt t="57683" x="6402388" y="4133850"/>
          <p14:tracePt t="57704" x="6465888" y="4983163"/>
          <p14:tracePt t="57744" x="6510338" y="5724525"/>
          <p14:tracePt t="57748" x="6510338" y="5803900"/>
          <p14:tracePt t="57786" x="6527800" y="5991225"/>
          <p14:tracePt t="57830" x="6572250" y="6089650"/>
          <p14:tracePt t="57850" x="6616700" y="6153150"/>
          <p14:tracePt t="57869" x="6705600" y="6259513"/>
          <p14:tracePt t="57890" x="6804025" y="6375400"/>
          <p14:tracePt t="57911" x="6875463" y="6510338"/>
          <p14:tracePt t="57932" x="6938963" y="6724650"/>
          <p14:tracePt t="57952" x="6946900" y="6786563"/>
          <p14:tracePt t="58175" x="6938963" y="6848475"/>
          <p14:tracePt t="58182" x="6919913" y="6848475"/>
          <p14:tracePt t="58189" x="6884988" y="6848475"/>
          <p14:tracePt t="58203" x="6804025" y="6848475"/>
          <p14:tracePt t="58223" x="6705600" y="6848475"/>
          <p14:tracePt t="58226" x="6653213" y="6848475"/>
          <p14:tracePt t="58244" x="6491288" y="6848475"/>
          <p14:tracePt t="58265" x="6180138" y="6848475"/>
          <p14:tracePt t="58286" x="5875338" y="6848475"/>
          <p14:tracePt t="58307" x="5518150" y="6848475"/>
          <p14:tracePt t="58328" x="5160963" y="6804025"/>
          <p14:tracePt t="58351" x="4795838" y="6715125"/>
          <p14:tracePt t="58369" x="4581525" y="6643688"/>
          <p14:tracePt t="58373" x="4456113" y="6589713"/>
          <p14:tracePt t="58390" x="4197350" y="6473825"/>
          <p14:tracePt t="58411" x="3803650" y="6340475"/>
          <p14:tracePt t="58432" x="3482975" y="6232525"/>
          <p14:tracePt t="58454" x="3259138" y="6161088"/>
          <p14:tracePt t="58476" x="3009900" y="6045200"/>
          <p14:tracePt t="58494" x="2894013" y="5956300"/>
          <p14:tracePt t="58516" x="2759075" y="5822950"/>
          <p14:tracePt t="58536" x="2714625" y="5724525"/>
          <p14:tracePt t="58836" x="2616200" y="5680075"/>
          <p14:tracePt t="58842" x="2490788" y="5599113"/>
          <p14:tracePt t="58851" x="2366963" y="5500688"/>
          <p14:tracePt t="58869" x="2062163" y="5259388"/>
          <p14:tracePt t="58872" x="1982788" y="5187950"/>
          <p14:tracePt t="58890" x="1795463" y="4956175"/>
          <p14:tracePt t="58911" x="1598613" y="4633913"/>
          <p14:tracePt t="58932" x="1500188" y="4214813"/>
          <p14:tracePt t="58953" x="1465263" y="3803650"/>
          <p14:tracePt t="58975" x="1482725" y="3384550"/>
          <p14:tracePt t="58994" x="1517650" y="3224213"/>
          <p14:tracePt t="58997" x="1536700" y="3179763"/>
          <p14:tracePt t="59015" x="1571625" y="3108325"/>
          <p14:tracePt t="59036" x="1679575" y="2955925"/>
          <p14:tracePt t="59056" x="1911350" y="2768600"/>
          <p14:tracePt t="59078" x="2268538" y="2608263"/>
          <p14:tracePt t="59101" x="2724150" y="2500313"/>
          <p14:tracePt t="59119" x="3071813" y="2490788"/>
          <p14:tracePt t="59122" x="3241675" y="2490788"/>
          <p14:tracePt t="59140" x="3616325" y="2490788"/>
          <p14:tracePt t="59161" x="4340225" y="2544763"/>
          <p14:tracePt t="59182" x="4929188" y="2608263"/>
          <p14:tracePt t="59204" x="5340350" y="2660650"/>
          <p14:tracePt t="59225" x="5715000" y="2724150"/>
          <p14:tracePt t="59244" x="5894388" y="2776538"/>
          <p14:tracePt t="59247" x="5973763" y="2813050"/>
          <p14:tracePt t="59265" x="6126163" y="2901950"/>
          <p14:tracePt t="59286" x="6313488" y="3081338"/>
          <p14:tracePt t="59306" x="6483350" y="3295650"/>
          <p14:tracePt t="59328" x="6599238" y="3517900"/>
          <p14:tracePt t="59351" x="6653213" y="3786188"/>
          <p14:tracePt t="59369" x="6670675" y="3956050"/>
          <p14:tracePt t="59372" x="6670675" y="4027488"/>
          <p14:tracePt t="59390" x="6661150" y="4224338"/>
          <p14:tracePt t="59411" x="6589713" y="4527550"/>
          <p14:tracePt t="59431" x="6411913" y="4857750"/>
          <p14:tracePt t="59453" x="6153150" y="5160963"/>
          <p14:tracePt t="59475" x="5848350" y="5411788"/>
          <p14:tracePt t="59494" x="5608638" y="5572125"/>
          <p14:tracePt t="59496" x="5527675" y="5626100"/>
          <p14:tracePt t="59515" x="5330825" y="5751513"/>
          <p14:tracePt t="59519" x="5241925" y="5795963"/>
          <p14:tracePt t="59536" x="5027613" y="5894388"/>
          <p14:tracePt t="59556" x="4732338" y="6027738"/>
          <p14:tracePt t="59577" x="4340225" y="6143625"/>
          <p14:tracePt t="59601" x="3956050" y="6180138"/>
          <p14:tracePt t="59619" x="3581400" y="6180138"/>
          <p14:tracePt t="59622" x="3446463" y="6153150"/>
          <p14:tracePt t="59640" x="3054350" y="6054725"/>
          <p14:tracePt t="59661" x="2679700" y="5929313"/>
          <p14:tracePt t="59681" x="2411413" y="5803900"/>
          <p14:tracePt t="59703" x="2152650" y="5697538"/>
          <p14:tracePt t="59724" x="1911350" y="5419725"/>
          <p14:tracePt t="59745" x="1751013" y="5214938"/>
          <p14:tracePt t="59747" x="1687513" y="5116513"/>
          <p14:tracePt t="59765" x="1536700" y="4813300"/>
          <p14:tracePt t="59785" x="1393825" y="4491038"/>
          <p14:tracePt t="59807" x="1322388" y="4251325"/>
          <p14:tracePt t="59828" x="1258888" y="3973513"/>
          <p14:tracePt t="59850" x="1241425" y="3741738"/>
          <p14:tracePt t="59872" x="1241425" y="3411538"/>
          <p14:tracePt t="59890" x="1241425" y="3259138"/>
          <p14:tracePt t="59893" x="1250950" y="3205163"/>
          <p14:tracePt t="59911" x="1268413" y="3133725"/>
          <p14:tracePt t="59932" x="1339850" y="2982913"/>
          <p14:tracePt t="59953" x="1455738" y="2813050"/>
          <p14:tracePt t="59975" x="1625600" y="2652713"/>
          <p14:tracePt t="59996" x="1901825" y="2509838"/>
          <p14:tracePt t="60015" x="2133600" y="2438400"/>
          <p14:tracePt t="60018" x="2241550" y="2411413"/>
          <p14:tracePt t="60036" x="2465388" y="2384425"/>
          <p14:tracePt t="60056" x="2822575" y="2366963"/>
          <p14:tracePt t="60077" x="3214688" y="2366963"/>
          <p14:tracePt t="60100" x="3652838" y="2384425"/>
          <p14:tracePt t="60122" x="4340225" y="2509838"/>
          <p14:tracePt t="60140" x="4776788" y="2652713"/>
          <p14:tracePt t="60161" x="5429250" y="2822575"/>
          <p14:tracePt t="60182" x="5983288" y="2965450"/>
          <p14:tracePt t="60202" x="6340475" y="3017838"/>
          <p14:tracePt t="60224" x="6697663" y="3071813"/>
          <p14:tracePt t="60246" x="7081838" y="3116263"/>
          <p14:tracePt t="60265" x="7296150" y="3116263"/>
          <p14:tracePt t="60268" x="7375525" y="3116263"/>
          <p14:tracePt t="60286" x="7545388" y="3116263"/>
          <p14:tracePt t="60307" x="7777163" y="3098800"/>
          <p14:tracePt t="60327" x="7947025" y="3081338"/>
          <p14:tracePt t="60349" x="8054975" y="3044825"/>
          <p14:tracePt t="60371" x="8134350" y="3000375"/>
          <p14:tracePt t="60390" x="8170863" y="2973388"/>
          <p14:tracePt t="60393" x="8180388" y="2965450"/>
          <p14:tracePt t="60411" x="8188325" y="2946400"/>
        </p14:tracePtLst>
      </p14:laserTraceLst>
    </p:ext>
  </p:extLs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/>
              <a:t>Finding Probabilities</a:t>
            </a:r>
          </a:p>
        </p:txBody>
      </p:sp>
      <p:pic>
        <p:nvPicPr>
          <p:cNvPr id="37891" name="Picture 4" descr="bellcurve-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676400"/>
            <a:ext cx="7848600" cy="473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rtl="0">
              <a:spcBef>
                <a:spcPct val="0"/>
              </a:spcBef>
              <a:buClrTx/>
              <a:buSzTx/>
              <a:buFontTx/>
              <a:buNone/>
            </a:pPr>
            <a:fld id="{964A1BD5-B8C5-4A26-A22E-CB4EB5FA5DEE}" type="slidenum">
              <a:rPr lang="en-US" altLang="en-US" sz="1400" smtClean="0">
                <a:latin typeface="Arial" panose="020B0604020202020204" pitchFamily="34" charset="0"/>
              </a:rPr>
              <a:pPr rtl="0"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en-US" altLang="en-US" sz="1400" smtClean="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5">
            <p14:nvContentPartPr>
              <p14:cNvPr id="2" name="Ink 1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2482560" y="1687680"/>
              <a:ext cx="4001040" cy="3777480"/>
            </p14:xfrm>
          </p:contentPart>
        </mc:Choice>
        <mc:Fallback>
          <p:pic>
            <p:nvPicPr>
              <p:cNvPr id="2" name="Ink 1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73200" y="1678320"/>
                <a:ext cx="4019760" cy="37962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158"/>
    </mc:Choice>
    <mc:Fallback>
      <p:transition spd="slow" advTm="621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360" x="8099425" y="2946400"/>
          <p14:tracePt t="1366" x="7966075" y="2946400"/>
          <p14:tracePt t="1379" x="7858125" y="2955925"/>
          <p14:tracePt t="1400" x="7483475" y="3000375"/>
          <p14:tracePt t="1420" x="6919913" y="3160713"/>
          <p14:tracePt t="1441" x="6205538" y="3500438"/>
          <p14:tracePt t="1462" x="5313363" y="3840163"/>
          <p14:tracePt t="1503" x="4295775" y="4160838"/>
          <p14:tracePt t="1506" x="4170363" y="4205288"/>
          <p14:tracePt t="1545" x="3840163" y="4357688"/>
          <p14:tracePt t="1734" x="3776663" y="4491038"/>
          <p14:tracePt t="1741" x="3705225" y="4625975"/>
          <p14:tracePt t="1756" x="3562350" y="4822825"/>
          <p14:tracePt t="1775" x="3357563" y="5054600"/>
          <p14:tracePt t="1777" x="3241675" y="5170488"/>
          <p14:tracePt t="1796" x="3081338" y="5357813"/>
          <p14:tracePt t="1816" x="2874963" y="5527675"/>
          <p14:tracePt t="1837" x="2776538" y="5599113"/>
          <p14:tracePt t="2146" x="2776538" y="5581650"/>
          <p14:tracePt t="2153" x="2776538" y="5572125"/>
          <p14:tracePt t="2171" x="2776538" y="5545138"/>
          <p14:tracePt t="2175" x="2786063" y="5537200"/>
          <p14:tracePt t="2191" x="2795588" y="5518150"/>
          <p14:tracePt t="2212" x="2803525" y="5491163"/>
          <p14:tracePt t="2256" x="2813050" y="5446713"/>
          <p14:tracePt t="2296" x="2822575" y="5419725"/>
          <p14:tracePt t="2300" x="2822575" y="5411788"/>
          <p14:tracePt t="2337" x="2822575" y="5367338"/>
          <p14:tracePt t="2358" x="2822575" y="5330825"/>
          <p14:tracePt t="2380" x="2822575" y="5295900"/>
          <p14:tracePt t="2399" x="2822575" y="5276850"/>
          <p14:tracePt t="2403" x="2822575" y="5259388"/>
          <p14:tracePt t="2421" x="2830513" y="5241925"/>
          <p14:tracePt t="2441" x="2840038" y="5197475"/>
          <p14:tracePt t="2462" x="2840038" y="5153025"/>
          <p14:tracePt t="2484" x="2840038" y="5126038"/>
          <p14:tracePt t="2505" x="2840038" y="5099050"/>
          <p14:tracePt t="2524" x="2847975" y="5089525"/>
          <p14:tracePt t="2527" x="2847975" y="5081588"/>
          <p14:tracePt t="2546" x="2847975" y="5062538"/>
          <p14:tracePt t="2566" x="2847975" y="5045075"/>
          <p14:tracePt t="2587" x="2847975" y="5027613"/>
          <p14:tracePt t="2608" x="2847975" y="5010150"/>
          <p14:tracePt t="2629" x="2847975" y="5000625"/>
          <p14:tracePt t="2649" x="2847975" y="4991100"/>
          <p14:tracePt t="2670" x="2847975" y="4983163"/>
          <p14:tracePt t="2691" x="2847975" y="4973638"/>
          <p14:tracePt t="2712" x="2847975" y="4965700"/>
          <p14:tracePt t="2946" x="2847975" y="4983163"/>
          <p14:tracePt t="2954" x="2847975" y="5000625"/>
          <p14:tracePt t="2962" x="2847975" y="5018088"/>
          <p14:tracePt t="2982" x="2847975" y="5099050"/>
          <p14:tracePt t="3005" x="2847975" y="5180013"/>
          <p14:tracePt t="3026" x="2847975" y="5232400"/>
          <p14:tracePt t="3046" x="2847975" y="5259388"/>
          <p14:tracePt t="3049" x="2847975" y="5286375"/>
          <p14:tracePt t="3066" x="2847975" y="5303838"/>
          <p14:tracePt t="3087" x="2847975" y="5330825"/>
          <p14:tracePt t="3108" x="2847975" y="5340350"/>
          <p14:tracePt t="3129" x="2847975" y="5348288"/>
          <p14:tracePt t="3150" x="2847975" y="5357813"/>
          <p14:tracePt t="3173" x="2847975" y="5367338"/>
          <p14:tracePt t="3594" x="2847975" y="5375275"/>
          <p14:tracePt t="3600" x="2847975" y="5384800"/>
          <p14:tracePt t="3608" x="2847975" y="5394325"/>
          <p14:tracePt t="3629" x="2847975" y="5419725"/>
          <p14:tracePt t="3651" x="2847975" y="5446713"/>
          <p14:tracePt t="3670" x="2847975" y="5465763"/>
          <p14:tracePt t="3691" x="2847975" y="5483225"/>
          <p14:tracePt t="3733" x="2867025" y="5537200"/>
          <p14:tracePt t="3776" x="2894013" y="5599113"/>
          <p14:tracePt t="3816" x="2919413" y="5661025"/>
          <p14:tracePt t="3820" x="2938463" y="5661025"/>
          <p14:tracePt t="3837" x="2946400" y="5680075"/>
          <p14:tracePt t="3858" x="2973388" y="5705475"/>
          <p14:tracePt t="3879" x="2990850" y="5724525"/>
          <p14:tracePt t="3902" x="3017838" y="5751513"/>
          <p14:tracePt t="3923" x="3044825" y="5768975"/>
          <p14:tracePt t="3941" x="3062288" y="5776913"/>
          <p14:tracePt t="3962" x="3098800" y="5795963"/>
          <p14:tracePt t="3983" x="3133725" y="5803900"/>
          <p14:tracePt t="4003" x="3170238" y="5822950"/>
          <p14:tracePt t="4026" x="3205163" y="5830888"/>
          <p14:tracePt t="4048" x="3232150" y="5848350"/>
          <p14:tracePt t="4066" x="3251200" y="5848350"/>
          <p14:tracePt t="4069" x="3251200" y="5857875"/>
          <p14:tracePt t="4087" x="3259138" y="5867400"/>
          <p14:tracePt t="4108" x="3268663" y="5867400"/>
          <p14:tracePt t="4128" x="3268663" y="5875338"/>
          <p14:tracePt t="4150" x="3268663" y="5884863"/>
          <p14:tracePt t="4173" x="3268663" y="5902325"/>
          <p14:tracePt t="4191" x="3259138" y="5919788"/>
          <p14:tracePt t="4212" x="3232150" y="5938838"/>
          <p14:tracePt t="4233" x="3197225" y="5946775"/>
          <p14:tracePt t="4253" x="3160713" y="5965825"/>
          <p14:tracePt t="4275" x="3125788" y="5973763"/>
          <p14:tracePt t="4299" x="3089275" y="5983288"/>
          <p14:tracePt t="4316" x="3071813" y="5983288"/>
          <p14:tracePt t="4319" x="3054350" y="5983288"/>
          <p14:tracePt t="4337" x="3036888" y="5983288"/>
          <p14:tracePt t="4358" x="3009900" y="5983288"/>
          <p14:tracePt t="4378" x="3000375" y="5983288"/>
          <p14:tracePt t="4400" x="2990850" y="5983288"/>
          <p14:tracePt t="4423" x="2973388" y="5983288"/>
          <p14:tracePt t="4441" x="2965450" y="5983288"/>
          <p14:tracePt t="4462" x="2938463" y="5983288"/>
          <p14:tracePt t="4483" x="2928938" y="5983288"/>
          <p14:tracePt t="4503" x="2911475" y="5983288"/>
          <p14:tracePt t="4525" x="2901950" y="5983288"/>
          <p14:tracePt t="4585" x="2894013" y="5983288"/>
          <p14:tracePt t="4716" x="2894013" y="5973763"/>
          <p14:tracePt t="4768" x="2894013" y="5965825"/>
          <p14:tracePt t="4783" x="2894013" y="5956300"/>
          <p14:tracePt t="4804" x="2894013" y="5946775"/>
          <p14:tracePt t="4828" x="2901950" y="5938838"/>
          <p14:tracePt t="4841" x="2911475" y="5938838"/>
          <p14:tracePt t="4848" x="2911475" y="5929313"/>
          <p14:tracePt t="4858" x="2919413" y="5919788"/>
          <p14:tracePt t="4879" x="2928938" y="5911850"/>
          <p14:tracePt t="4900" x="2938463" y="5902325"/>
          <p14:tracePt t="4922" x="2946400" y="5894388"/>
          <p14:tracePt t="4944" x="2946400" y="5884863"/>
          <p14:tracePt t="4962" x="2955925" y="5875338"/>
          <p14:tracePt t="4983" x="2973388" y="5840413"/>
          <p14:tracePt t="5004" x="3017838" y="5803900"/>
          <p14:tracePt t="5024" x="3036888" y="5776913"/>
          <p14:tracePt t="5047" x="3044825" y="5768975"/>
          <p14:tracePt t="5067" x="3054350" y="5759450"/>
          <p14:tracePt t="5087" x="3062288" y="5751513"/>
          <p14:tracePt t="5108" x="3071813" y="5741988"/>
          <p14:tracePt t="5128" x="3081338" y="5741988"/>
          <p14:tracePt t="5149" x="3098800" y="5741988"/>
          <p14:tracePt t="5172" x="3116263" y="5741988"/>
          <p14:tracePt t="5194" x="3133725" y="5751513"/>
          <p14:tracePt t="5212" x="3152775" y="5759450"/>
          <p14:tracePt t="5233" x="3170238" y="5768975"/>
          <p14:tracePt t="5254" x="3197225" y="5768975"/>
          <p14:tracePt t="5274" x="3224213" y="5768975"/>
          <p14:tracePt t="5297" x="3259138" y="5768975"/>
          <p14:tracePt t="5318" x="3286125" y="5768975"/>
          <p14:tracePt t="5337" x="3295650" y="5768975"/>
          <p14:tracePt t="5358" x="3303588" y="5768975"/>
          <p14:tracePt t="5379" x="3313113" y="5768975"/>
          <p14:tracePt t="5451" x="3322638" y="5768975"/>
          <p14:tracePt t="5473" x="3330575" y="5768975"/>
          <p14:tracePt t="5480" x="3340100" y="5768975"/>
          <p14:tracePt t="5502" x="3348038" y="5768975"/>
          <p14:tracePt t="5524" x="3357563" y="5768975"/>
          <p14:tracePt t="5562" x="3367088" y="5768975"/>
          <p14:tracePt t="5576" x="3375025" y="5768975"/>
          <p14:tracePt t="5597" x="3384550" y="5768975"/>
          <p14:tracePt t="5620" x="3394075" y="5768975"/>
          <p14:tracePt t="5847" x="3402013" y="5768975"/>
          <p14:tracePt t="5855" x="3402013" y="5759450"/>
          <p14:tracePt t="5861" x="3402013" y="5751513"/>
          <p14:tracePt t="5879" x="3402013" y="5724525"/>
          <p14:tracePt t="5899" x="3394075" y="5670550"/>
          <p14:tracePt t="5920" x="3357563" y="5608638"/>
          <p14:tracePt t="5943" x="3303588" y="5537200"/>
          <p14:tracePt t="5965" x="3241675" y="5491163"/>
          <p14:tracePt t="5983" x="3187700" y="5465763"/>
          <p14:tracePt t="6004" x="3143250" y="5438775"/>
          <p14:tracePt t="6025" x="3089275" y="5411788"/>
          <p14:tracePt t="6045" x="3036888" y="5394325"/>
          <p14:tracePt t="6067" x="2973388" y="5384800"/>
          <p14:tracePt t="6087" x="2946400" y="5375275"/>
          <p14:tracePt t="6090" x="2938463" y="5367338"/>
          <p14:tracePt t="6108" x="2911475" y="5367338"/>
          <p14:tracePt t="6129" x="2894013" y="5357813"/>
          <p14:tracePt t="6149" x="2867025" y="5340350"/>
          <p14:tracePt t="6170" x="2847975" y="5330825"/>
          <p14:tracePt t="6192" x="2822575" y="5322888"/>
          <p14:tracePt t="6214" x="2803525" y="5303838"/>
          <p14:tracePt t="6233" x="2786063" y="5286375"/>
          <p14:tracePt t="6254" x="2759075" y="5259388"/>
          <p14:tracePt t="6274" x="2724150" y="5214938"/>
          <p14:tracePt t="6296" x="2697163" y="5180013"/>
          <p14:tracePt t="6317" x="2679700" y="5143500"/>
          <p14:tracePt t="6338" x="2670175" y="5133975"/>
          <p14:tracePt t="6358" x="2670175" y="5126038"/>
          <p14:tracePt t="6846" x="2670175" y="5116513"/>
          <p14:tracePt t="6854" x="2670175" y="5108575"/>
          <p14:tracePt t="6861" x="2670175" y="5099050"/>
          <p14:tracePt t="6878" x="2670175" y="5081588"/>
          <p14:tracePt t="6920" x="2652713" y="5054600"/>
          <p14:tracePt t="6963" x="2633663" y="5037138"/>
          <p14:tracePt t="7004" x="2616200" y="5010150"/>
          <p14:tracePt t="7024" x="2598738" y="4983163"/>
          <p14:tracePt t="7045" x="2581275" y="4973638"/>
          <p14:tracePt t="7066" x="2554288" y="4946650"/>
          <p14:tracePt t="7088" x="2527300" y="4929188"/>
          <p14:tracePt t="7108" x="2500313" y="4919663"/>
          <p14:tracePt t="7110" x="2490788" y="4911725"/>
          <p14:tracePt t="7129" x="2465388" y="4902200"/>
          <p14:tracePt t="7132" x="2455863" y="4902200"/>
          <p14:tracePt t="7149" x="2438400" y="4894263"/>
          <p14:tracePt t="7170" x="2411413" y="4884738"/>
          <p14:tracePt t="7191" x="2374900" y="4867275"/>
          <p14:tracePt t="7213" x="2339975" y="4857750"/>
          <p14:tracePt t="7235" x="2295525" y="4848225"/>
          <p14:tracePt t="7254" x="2268538" y="4840288"/>
          <p14:tracePt t="7257" x="2259013" y="4830763"/>
          <p14:tracePt t="7275" x="2232025" y="4822825"/>
          <p14:tracePt t="7295" x="2197100" y="4822825"/>
          <p14:tracePt t="7316" x="2160588" y="4822825"/>
          <p14:tracePt t="7339" x="2116138" y="4822825"/>
          <p14:tracePt t="7361" x="2062163" y="4822825"/>
          <p14:tracePt t="7379" x="2027238" y="4830763"/>
          <p14:tracePt t="7382" x="2017713" y="4830763"/>
          <p14:tracePt t="7399" x="1990725" y="4840288"/>
          <p14:tracePt t="7421" x="1965325" y="4848225"/>
          <p14:tracePt t="7441" x="1946275" y="4848225"/>
          <p14:tracePt t="7462" x="1919288" y="4848225"/>
          <p14:tracePt t="7485" x="1901825" y="4848225"/>
          <p14:tracePt t="7504" x="1884363" y="4848225"/>
          <p14:tracePt t="7506" x="1874838" y="4857750"/>
          <p14:tracePt t="7525" x="1866900" y="4857750"/>
          <p14:tracePt t="7546" x="1830388" y="4857750"/>
          <p14:tracePt t="7566" x="1812925" y="4857750"/>
          <p14:tracePt t="7588" x="1785938" y="4857750"/>
          <p14:tracePt t="7610" x="1768475" y="4857750"/>
          <p14:tracePt t="7628" x="1751013" y="4857750"/>
          <p14:tracePt t="7632" x="1741488" y="4857750"/>
          <p14:tracePt t="7650" x="1731963" y="4857750"/>
          <p14:tracePt t="7671" x="1724025" y="4857750"/>
          <p14:tracePt t="7691" x="1714500" y="4857750"/>
          <p14:tracePt t="7727" x="1704975" y="4857750"/>
          <p14:tracePt t="7751" x="1697038" y="4857750"/>
          <p14:tracePt t="8190" x="1704975" y="4857750"/>
          <p14:tracePt t="8212" x="1714500" y="4857750"/>
          <p14:tracePt t="8220" x="1724025" y="4857750"/>
          <p14:tracePt t="8233" x="1741488" y="4848225"/>
          <p14:tracePt t="8256" x="1758950" y="4840288"/>
          <p14:tracePt t="8275" x="1768475" y="4830763"/>
          <p14:tracePt t="8296" x="1776413" y="4822825"/>
          <p14:tracePt t="8337" x="1785938" y="4813300"/>
          <p14:tracePt t="8380" x="1803400" y="4813300"/>
          <p14:tracePt t="8421" x="1812925" y="4813300"/>
          <p14:tracePt t="8441" x="1830388" y="4813300"/>
          <p14:tracePt t="8462" x="1847850" y="4822825"/>
          <p14:tracePt t="8483" x="1866900" y="4830763"/>
          <p14:tracePt t="8505" x="1901825" y="4857750"/>
          <p14:tracePt t="8524" x="1911350" y="4875213"/>
          <p14:tracePt t="8527" x="1928813" y="4875213"/>
          <p14:tracePt t="8546" x="1955800" y="4902200"/>
          <p14:tracePt t="8549" x="1965325" y="4902200"/>
          <p14:tracePt t="8567" x="1982788" y="4911725"/>
          <p14:tracePt t="8587" x="2017713" y="4919663"/>
          <p14:tracePt t="8608" x="2054225" y="4938713"/>
          <p14:tracePt t="8631" x="2089150" y="4938713"/>
          <p14:tracePt t="8649" x="2108200" y="4946650"/>
          <p14:tracePt t="8652" x="2125663" y="4946650"/>
          <p14:tracePt t="8671" x="2152650" y="4946650"/>
          <p14:tracePt t="8691" x="2197100" y="4946650"/>
          <p14:tracePt t="8712" x="2241550" y="4946650"/>
          <p14:tracePt t="8734" x="2312988" y="4956175"/>
          <p14:tracePt t="8755" x="2384425" y="4965700"/>
          <p14:tracePt t="8774" x="2428875" y="4973638"/>
          <p14:tracePt t="8777" x="2438400" y="4983163"/>
          <p14:tracePt t="8796" x="2473325" y="4983163"/>
          <p14:tracePt t="8799" x="2482850" y="4983163"/>
          <p14:tracePt t="8816" x="2509838" y="4983163"/>
          <p14:tracePt t="8837" x="2554288" y="5000625"/>
          <p14:tracePt t="8858" x="2589213" y="5010150"/>
          <p14:tracePt t="8880" x="2616200" y="5018088"/>
          <p14:tracePt t="8900" x="2625725" y="5037138"/>
          <p14:tracePt t="8902" x="2633663" y="5037138"/>
          <p14:tracePt t="8921" x="2643188" y="5037138"/>
          <p14:tracePt t="8941" x="2652713" y="5037138"/>
          <p14:tracePt t="9071" x="2633663" y="5037138"/>
          <p14:tracePt t="9079" x="2625725" y="5027613"/>
          <p14:tracePt t="9087" x="2598738" y="5018088"/>
          <p14:tracePt t="9108" x="2500313" y="4973638"/>
          <p14:tracePt t="9129" x="2401888" y="4919663"/>
          <p14:tracePt t="9152" x="2330450" y="4884738"/>
          <p14:tracePt t="9171" x="2286000" y="4857750"/>
          <p14:tracePt t="9173" x="2268538" y="4848225"/>
          <p14:tracePt t="9191" x="2232025" y="4830763"/>
          <p14:tracePt t="9212" x="2214563" y="4813300"/>
          <p14:tracePt t="9233" x="2197100" y="4803775"/>
          <p14:tracePt t="9255" x="2170113" y="4786313"/>
          <p14:tracePt t="9277" x="2152650" y="4759325"/>
          <p14:tracePt t="9295" x="2125663" y="4751388"/>
          <p14:tracePt t="9298" x="2108200" y="4741863"/>
          <p14:tracePt t="9316" x="2098675" y="4732338"/>
          <p14:tracePt t="9337" x="2081213" y="4714875"/>
          <p14:tracePt t="9357" x="2071688" y="4705350"/>
          <p14:tracePt t="9379" x="2062163" y="4697413"/>
          <p14:tracePt t="9438" x="2062163" y="4705350"/>
          <p14:tracePt t="9445" x="2081213" y="4724400"/>
          <p14:tracePt t="9462" x="2133600" y="4795838"/>
          <p14:tracePt t="9483" x="2232025" y="4902200"/>
          <p14:tracePt t="9504" x="2312988" y="4973638"/>
          <p14:tracePt t="9527" x="2374900" y="5045075"/>
          <p14:tracePt t="9546" x="2401888" y="5062538"/>
          <p14:tracePt t="9548" x="2411413" y="5081588"/>
          <p14:tracePt t="9566" x="2428875" y="5099050"/>
          <p14:tracePt t="9570" x="2438400" y="5108575"/>
          <p14:tracePt t="9587" x="2455863" y="5108575"/>
          <p14:tracePt t="9607" x="2465388" y="5116513"/>
          <p14:tracePt t="9629" x="2473325" y="5126038"/>
          <p14:tracePt t="9651" x="2482850" y="5143500"/>
          <p14:tracePt t="9672" x="2490788" y="5153025"/>
          <p14:tracePt t="9691" x="2500313" y="5153025"/>
          <p14:tracePt t="9739" x="2509838" y="5153025"/>
          <p14:tracePt t="10026" x="2517775" y="5160963"/>
          <p14:tracePt t="10048" x="2527300" y="5170488"/>
          <p14:tracePt t="10063" x="2536825" y="5180013"/>
          <p14:tracePt t="10085" x="2544763" y="5187950"/>
          <p14:tracePt t="10106" x="2562225" y="5187950"/>
          <p14:tracePt t="10115" x="2562225" y="5197475"/>
          <p14:tracePt t="10128" x="2571750" y="5197475"/>
          <p14:tracePt t="10173" x="2589213" y="5205413"/>
          <p14:tracePt t="10385" x="2554288" y="5187950"/>
          <p14:tracePt t="10393" x="2500313" y="5126038"/>
          <p14:tracePt t="10400" x="2419350" y="5027613"/>
          <p14:tracePt t="10424" x="2170113" y="4724400"/>
          <p14:tracePt t="10441" x="2054225" y="4598988"/>
          <p14:tracePt t="10444" x="1982788" y="4545013"/>
          <p14:tracePt t="10462" x="1822450" y="4438650"/>
          <p14:tracePt t="10483" x="1704975" y="4348163"/>
          <p14:tracePt t="10503" x="1643063" y="4295775"/>
          <p14:tracePt t="10525" x="1616075" y="4276725"/>
          <p14:tracePt t="10548" x="1608138" y="4259263"/>
          <p14:tracePt t="10566" x="1598613" y="4259263"/>
          <p14:tracePt t="10587" x="1589088" y="4251325"/>
          <p14:tracePt t="13404" x="1589088" y="4241800"/>
          <p14:tracePt t="13462" x="1581150" y="4241800"/>
          <p14:tracePt t="13968" x="1598613" y="4241800"/>
          <p14:tracePt t="13976" x="1643063" y="4259263"/>
          <p14:tracePt t="13984" x="1679575" y="4286250"/>
          <p14:tracePt t="14005" x="1812925" y="4348163"/>
          <p14:tracePt t="14025" x="1946275" y="4411663"/>
          <p14:tracePt t="14027" x="2036763" y="4456113"/>
          <p14:tracePt t="14045" x="2187575" y="4527550"/>
          <p14:tracePt t="14048" x="2251075" y="4589463"/>
          <p14:tracePt t="14066" x="2347913" y="4679950"/>
          <p14:tracePt t="14108" x="2822575" y="5072063"/>
          <p14:tracePt t="14152" x="3170238" y="5456238"/>
          <p14:tracePt t="14191" x="3303588" y="5562600"/>
          <p14:tracePt t="14212" x="3322638" y="5581650"/>
          <p14:tracePt t="14438" x="3455988" y="5581650"/>
          <p14:tracePt t="14445" x="3857625" y="5608638"/>
          <p14:tracePt t="14462" x="4687888" y="5680075"/>
          <p14:tracePt t="14483" x="6062663" y="5902325"/>
          <p14:tracePt t="14504" x="7126288" y="6081713"/>
          <p14:tracePt t="14527" x="7680325" y="6134100"/>
          <p14:tracePt t="14545" x="7823200" y="6134100"/>
          <p14:tracePt t="14549" x="7840663" y="6126163"/>
          <p14:tracePt t="14717" x="7813675" y="6108700"/>
          <p14:tracePt t="14725" x="7769225" y="6081713"/>
          <p14:tracePt t="14733" x="7742238" y="6062663"/>
          <p14:tracePt t="14754" x="7670800" y="6010275"/>
          <p14:tracePt t="14776" x="7608888" y="5956300"/>
          <p14:tracePt t="14797" x="7545388" y="5919788"/>
          <p14:tracePt t="14816" x="7483475" y="5884863"/>
          <p14:tracePt t="14837" x="7340600" y="5795963"/>
          <p14:tracePt t="14857" x="7180263" y="5705475"/>
          <p14:tracePt t="14879" x="7037388" y="5616575"/>
          <p14:tracePt t="14900" x="6911975" y="5554663"/>
          <p14:tracePt t="14924" x="6804025" y="5491163"/>
          <p14:tracePt t="14941" x="6751638" y="5456238"/>
          <p14:tracePt t="14962" x="6688138" y="5411788"/>
          <p14:tracePt t="14983" x="6626225" y="5375275"/>
          <p14:tracePt t="15003" x="6572250" y="5348288"/>
          <p14:tracePt t="15026" x="6527800" y="5330825"/>
          <p14:tracePt t="15047" x="6491288" y="5303838"/>
          <p14:tracePt t="15066" x="6456363" y="5286375"/>
          <p14:tracePt t="15069" x="6438900" y="5286375"/>
          <p14:tracePt t="15088" x="6402388" y="5276850"/>
          <p14:tracePt t="15091" x="6384925" y="5259388"/>
          <p14:tracePt t="15108" x="6340475" y="5251450"/>
          <p14:tracePt t="15128" x="6286500" y="5224463"/>
          <p14:tracePt t="15150" x="6251575" y="5214938"/>
          <p14:tracePt t="15173" x="6215063" y="5197475"/>
          <p14:tracePt t="15191" x="6205538" y="5180013"/>
          <p14:tracePt t="15194" x="6197600" y="5170488"/>
          <p14:tracePt t="15212" x="6188075" y="5153025"/>
          <p14:tracePt t="15233" x="6170613" y="5126038"/>
          <p14:tracePt t="15254" x="6161088" y="5108575"/>
          <p14:tracePt t="15274" x="6153150" y="5089525"/>
          <p14:tracePt t="15297" x="6153150" y="5062538"/>
          <p14:tracePt t="15316" x="6153150" y="5054600"/>
          <p14:tracePt t="15337" x="6153150" y="5037138"/>
          <p14:tracePt t="15358" x="6153150" y="5027613"/>
          <p14:tracePt t="15379" x="6153150" y="5018088"/>
          <p14:tracePt t="15459" x="6153150" y="5010150"/>
          <p14:tracePt t="15466" x="6161088" y="5010150"/>
          <p14:tracePt t="15782" x="6170613" y="5062538"/>
          <p14:tracePt t="15789" x="6188075" y="5089525"/>
          <p14:tracePt t="15797" x="6188075" y="5108575"/>
          <p14:tracePt t="15818" x="6197600" y="5160963"/>
          <p14:tracePt t="15837" x="6215063" y="5205413"/>
          <p14:tracePt t="15841" x="6215063" y="5214938"/>
          <p14:tracePt t="15858" x="6224588" y="5251450"/>
          <p14:tracePt t="15878" x="6242050" y="5286375"/>
          <p14:tracePt t="15921" x="6242050" y="5313363"/>
          <p14:tracePt t="15962" x="6242050" y="5322888"/>
          <p14:tracePt t="16187" x="6251575" y="5322888"/>
          <p14:tracePt t="16201" x="6259513" y="5322888"/>
          <p14:tracePt t="16212" x="6269038" y="5322888"/>
          <p14:tracePt t="16233" x="6276975" y="5322888"/>
          <p14:tracePt t="16370" x="6286500" y="5322888"/>
          <p14:tracePt t="16378" x="6286500" y="5313363"/>
          <p14:tracePt t="16384" x="6286500" y="5303838"/>
          <p14:tracePt t="16399" x="6296025" y="5295900"/>
          <p14:tracePt t="16421" x="6296025" y="5286375"/>
          <p14:tracePt t="16441" x="6303963" y="5276850"/>
          <p14:tracePt t="16462" x="6303963" y="5268913"/>
          <p14:tracePt t="16483" x="6303963" y="5259388"/>
          <p14:tracePt t="16504" x="6303963" y="5251450"/>
          <p14:tracePt t="17141" x="6545263" y="5062538"/>
          <p14:tracePt t="17147" x="7072313" y="4705350"/>
          <p14:tracePt t="17155" x="7491413" y="4340225"/>
          <p14:tracePt t="17170" x="8466138" y="3670300"/>
          <p14:tracePt t="17752" x="9134475" y="3517900"/>
          <p14:tracePt t="17757" x="9090025" y="3571875"/>
          <p14:tracePt t="17774" x="9001125" y="3687763"/>
          <p14:tracePt t="17796" x="8875713" y="3830638"/>
          <p14:tracePt t="17816" x="8732838" y="3946525"/>
          <p14:tracePt t="17837" x="8643938" y="4000500"/>
          <p14:tracePt t="17838" x="8616950" y="4027488"/>
          <p14:tracePt t="17859" x="8518525" y="4108450"/>
          <p14:tracePt t="17899" x="8402638" y="4224338"/>
          <p14:tracePt t="17941" x="8251825" y="4348163"/>
          <p14:tracePt t="17985" x="8072438" y="4473575"/>
          <p14:tracePt t="18004" x="8010525" y="4510088"/>
          <p14:tracePt t="18007" x="7974013" y="4537075"/>
          <p14:tracePt t="18024" x="7867650" y="4608513"/>
          <p14:tracePt t="18045" x="7732713" y="4732338"/>
          <p14:tracePt t="18066" x="7608888" y="4857750"/>
          <p14:tracePt t="18087" x="7554913" y="4911725"/>
          <p14:tracePt t="18109" x="7500938" y="4956175"/>
          <p14:tracePt t="18130" x="7456488" y="4991100"/>
          <p14:tracePt t="18132" x="7429500" y="5010150"/>
          <p14:tracePt t="18149" x="7348538" y="5054600"/>
          <p14:tracePt t="18153" x="7304088" y="5072063"/>
          <p14:tracePt t="18170" x="7242175" y="5108575"/>
          <p14:tracePt t="18175" x="7197725" y="5116513"/>
          <p14:tracePt t="18191" x="7134225" y="5153025"/>
          <p14:tracePt t="18212" x="7062788" y="5187950"/>
          <p14:tracePt t="18235" x="6983413" y="5205413"/>
          <p14:tracePt t="18255" x="6929438" y="5214938"/>
          <p14:tracePt t="18257" x="6902450" y="5224463"/>
          <p14:tracePt t="18275" x="6848475" y="5241925"/>
          <p14:tracePt t="18278" x="6823075" y="5251450"/>
          <p14:tracePt t="18296" x="6769100" y="5259388"/>
          <p14:tracePt t="18300" x="6742113" y="5268913"/>
          <p14:tracePt t="18316" x="6688138" y="5276850"/>
          <p14:tracePt t="18337" x="6643688" y="5276850"/>
          <p14:tracePt t="18359" x="6608763" y="5268913"/>
          <p14:tracePt t="18381" x="6572250" y="5259388"/>
          <p14:tracePt t="18399" x="6562725" y="5251450"/>
          <p14:tracePt t="18403" x="6545263" y="5251450"/>
          <p14:tracePt t="18421" x="6527800" y="5241925"/>
          <p14:tracePt t="18441" x="6491288" y="5232400"/>
          <p14:tracePt t="18462" x="6456363" y="5214938"/>
          <p14:tracePt t="18484" x="6419850" y="5205413"/>
          <p14:tracePt t="18506" x="6394450" y="5197475"/>
          <p14:tracePt t="18525" x="6375400" y="5187950"/>
          <p14:tracePt t="18545" x="6367463" y="5180013"/>
          <p14:tracePt t="18566" x="6357938" y="5180013"/>
          <p14:tracePt t="18587" x="6348413" y="5180013"/>
          <p14:tracePt t="18608" x="6340475" y="5170488"/>
          <p14:tracePt t="18631" x="6330950" y="5160963"/>
          <p14:tracePt t="18649" x="6323013" y="5160963"/>
          <p14:tracePt t="18670" x="6323013" y="5133975"/>
          <p14:tracePt t="18691" x="6323013" y="5126038"/>
          <p14:tracePt t="18712" x="6323013" y="5116513"/>
          <p14:tracePt t="18733" x="6323013" y="5108575"/>
          <p14:tracePt t="18959" x="6323013" y="5099050"/>
          <p14:tracePt t="18966" x="6313488" y="5099050"/>
          <p14:tracePt t="18982" x="6313488" y="5089525"/>
          <p14:tracePt t="19004" x="6313488" y="5081588"/>
          <p14:tracePt t="19056" x="6313488" y="5072063"/>
          <p14:tracePt t="19115" x="6303963" y="5072063"/>
          <p14:tracePt t="19137" x="6303963" y="5062538"/>
          <p14:tracePt t="19343" x="6303963" y="5072063"/>
          <p14:tracePt t="19358" x="6303963" y="5081588"/>
          <p14:tracePt t="19365" x="6303963" y="5089525"/>
          <p14:tracePt t="19380" x="6303963" y="5099050"/>
          <p14:tracePt t="19420" x="6303963" y="5153025"/>
          <p14:tracePt t="19423" x="6303963" y="5170488"/>
          <p14:tracePt t="19462" x="6303963" y="5268913"/>
          <p14:tracePt t="19504" x="6303963" y="5357813"/>
          <p14:tracePt t="19526" x="6303963" y="5384800"/>
          <p14:tracePt t="19549" x="6303963" y="5411788"/>
          <p14:tracePt t="19566" x="6303963" y="5419725"/>
          <p14:tracePt t="19587" x="6303963" y="5429250"/>
          <p14:tracePt t="19608" x="6303963" y="5438775"/>
          <p14:tracePt t="19673" x="6303963" y="5446713"/>
          <p14:tracePt t="19695" x="6303963" y="5456238"/>
          <p14:tracePt t="19835" x="6296025" y="5456238"/>
          <p14:tracePt t="19856" x="6286500" y="5456238"/>
          <p14:tracePt t="19864" x="6286500" y="5446713"/>
          <p14:tracePt t="19879" x="6276975" y="5438775"/>
          <p14:tracePt t="19901" x="6269038" y="5402263"/>
          <p14:tracePt t="19923" x="6251575" y="5367338"/>
          <p14:tracePt t="19941" x="6251575" y="5340350"/>
          <p14:tracePt t="19945" x="6251575" y="5330825"/>
          <p14:tracePt t="19962" x="6242050" y="5313363"/>
          <p14:tracePt t="19983" x="6242050" y="5295900"/>
          <p14:tracePt t="20004" x="6242050" y="5286375"/>
          <p14:tracePt t="20025" x="6242050" y="5276850"/>
          <p14:tracePt t="20047" x="6242050" y="5268913"/>
          <p14:tracePt t="20066" x="6242050" y="5259388"/>
          <p14:tracePt t="20087" x="6242050" y="5241925"/>
          <p14:tracePt t="20108" x="6242050" y="5214938"/>
          <p14:tracePt t="20128" x="6242050" y="5180013"/>
          <p14:tracePt t="20150" x="6269038" y="5108575"/>
          <p14:tracePt t="20899" x="6269038" y="5099050"/>
          <p14:tracePt t="20906" x="6269038" y="5089525"/>
          <p14:tracePt t="20922" x="6269038" y="5081588"/>
          <p14:tracePt t="20943" x="6269038" y="5072063"/>
          <p14:tracePt t="20962" x="6269038" y="5062538"/>
          <p14:tracePt t="20983" x="6269038" y="5054600"/>
          <p14:tracePt t="21004" x="6269038" y="5045075"/>
          <p14:tracePt t="21046" x="6269038" y="5037138"/>
          <p14:tracePt t="21537" x="6259513" y="5037138"/>
          <p14:tracePt t="21642" x="6251575" y="5037138"/>
          <p14:tracePt t="21672" x="6242050" y="5037138"/>
          <p14:tracePt t="21883" x="6251575" y="5108575"/>
          <p14:tracePt t="21890" x="6269038" y="5205413"/>
          <p14:tracePt t="21900" x="6286500" y="5313363"/>
          <p14:tracePt t="21921" x="6375400" y="5527675"/>
          <p14:tracePt t="21941" x="6518275" y="5741988"/>
          <p14:tracePt t="21963" x="6715125" y="5973763"/>
          <p14:tracePt t="22004" x="7197725" y="6465888"/>
          <p14:tracePt t="22006" x="7286625" y="6608763"/>
          <p14:tracePt t="23836" x="8108950" y="6286500"/>
          <p14:tracePt t="23879" x="8089900" y="6205538"/>
          <p14:tracePt t="23901" x="8072438" y="6180138"/>
          <p14:tracePt t="23923" x="8062913" y="6161088"/>
          <p14:tracePt t="23941" x="8062913" y="6153150"/>
          <p14:tracePt t="23962" x="8054975" y="6143625"/>
          <p14:tracePt t="26075" x="0" y="0"/>
        </p14:tracePtLst>
      </p14:laserTraceLst>
    </p:ext>
  </p:extLst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Garamond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1065</TotalTime>
  <Words>1600</Words>
  <Application>Microsoft Office PowerPoint</Application>
  <PresentationFormat>On-screen Show (4:3)</PresentationFormat>
  <Paragraphs>234</Paragraphs>
  <Slides>38</Slides>
  <Notes>5</Notes>
  <HiddenSlides>0</HiddenSlides>
  <MMClips>38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52" baseType="lpstr">
      <vt:lpstr>Arial</vt:lpstr>
      <vt:lpstr>Blackadder ITC</vt:lpstr>
      <vt:lpstr>Bodoni MT</vt:lpstr>
      <vt:lpstr>Calibri</vt:lpstr>
      <vt:lpstr>Franklin Gothic Book</vt:lpstr>
      <vt:lpstr>Garamond</vt:lpstr>
      <vt:lpstr>Lucida Sans Unicode</vt:lpstr>
      <vt:lpstr>Symbol</vt:lpstr>
      <vt:lpstr>Times New Roman</vt:lpstr>
      <vt:lpstr>Verdana</vt:lpstr>
      <vt:lpstr>Wingdings</vt:lpstr>
      <vt:lpstr>Wingdings 3</vt:lpstr>
      <vt:lpstr>Level</vt:lpstr>
      <vt:lpstr>Equation</vt:lpstr>
      <vt:lpstr>Unit 3  Probability</vt:lpstr>
      <vt:lpstr>Probability</vt:lpstr>
      <vt:lpstr>Probability distributions</vt:lpstr>
      <vt:lpstr>Discrete Probability Distributions</vt:lpstr>
      <vt:lpstr>Discrete Random Variable</vt:lpstr>
      <vt:lpstr>Example</vt:lpstr>
      <vt:lpstr>Continuous Variable</vt:lpstr>
      <vt:lpstr>Normal Distribution </vt:lpstr>
      <vt:lpstr>Normal Distribution</vt:lpstr>
      <vt:lpstr>Normal Distribution</vt:lpstr>
      <vt:lpstr>PowerPoint Presentation</vt:lpstr>
      <vt:lpstr>Properties of a Normal Distribution</vt:lpstr>
      <vt:lpstr>The normal distribution</vt:lpstr>
      <vt:lpstr>The Standard Normal Distribution</vt:lpstr>
      <vt:lpstr> Standard Z Score</vt:lpstr>
      <vt:lpstr>Z Score</vt:lpstr>
      <vt:lpstr>Standard Normal Scores</vt:lpstr>
      <vt:lpstr>Standard Normal Scores</vt:lpstr>
      <vt:lpstr>Standard Normal Scores</vt:lpstr>
      <vt:lpstr>What is the Usefulness of a Standard Normal Score?</vt:lpstr>
      <vt:lpstr>Standardizing Data:  Z-Scores </vt:lpstr>
      <vt:lpstr>Standardizing Data:  Z-Scores </vt:lpstr>
      <vt:lpstr>Relationship between SD and frequency distribution</vt:lpstr>
      <vt:lpstr>Importance of Normal Distribution  to Statistics</vt:lpstr>
      <vt:lpstr>Why Do We Like The Normal Distribution So Much?</vt:lpstr>
      <vt:lpstr>Normal Distribution</vt:lpstr>
      <vt:lpstr>Central Limit Theorem</vt:lpstr>
      <vt:lpstr>Central Limit Theorem</vt:lpstr>
      <vt:lpstr>Normal Distribution</vt:lpstr>
      <vt:lpstr>Standard Normal Variable</vt:lpstr>
      <vt:lpstr>PowerPoint Presentation</vt:lpstr>
      <vt:lpstr>Standard Normal Curve</vt:lpstr>
      <vt:lpstr>Standard Normal Distribution</vt:lpstr>
      <vt:lpstr>Standard Normal Distribution</vt:lpstr>
      <vt:lpstr>Calculating Probabilities</vt:lpstr>
      <vt:lpstr>Finding Probabilities</vt:lpstr>
      <vt:lpstr>PowerPoint Presentation</vt:lpstr>
      <vt:lpstr>Finding Probabilities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Descriptive Statistics-II</dc:title>
  <dc:creator>Admin</dc:creator>
  <cp:lastModifiedBy>Windows User</cp:lastModifiedBy>
  <cp:revision>139</cp:revision>
  <dcterms:created xsi:type="dcterms:W3CDTF">2013-02-07T09:16:56Z</dcterms:created>
  <dcterms:modified xsi:type="dcterms:W3CDTF">2020-04-12T15:43:11Z</dcterms:modified>
</cp:coreProperties>
</file>