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ink/inkAction1.xml" ContentType="application/vnd.ms-office.inkAction+xml"/>
  <Override PartName="/ppt/ink/inkAction2.xml" ContentType="application/vnd.ms-office.inkAction+xml"/>
  <Override PartName="/ppt/notesSlides/notesSlide1.xml" ContentType="application/vnd.openxmlformats-officedocument.presentationml.notesSlide+xml"/>
  <Override PartName="/ppt/ink/inkAction3.xml" ContentType="application/vnd.ms-office.inkAction+xml"/>
  <Override PartName="/ppt/notesSlides/notesSlide2.xml" ContentType="application/vnd.openxmlformats-officedocument.presentationml.notesSlide+xml"/>
  <Override PartName="/ppt/ink/inkAction4.xml" ContentType="application/vnd.ms-office.inkAction+xml"/>
  <Override PartName="/ppt/ink/inkAction5.xml" ContentType="application/vnd.ms-office.inkAction+xml"/>
  <Override PartName="/ppt/notesSlides/notesSlide3.xml" ContentType="application/vnd.openxmlformats-officedocument.presentationml.notesSlide+xml"/>
  <Override PartName="/ppt/ink/inkAction6.xml" ContentType="application/vnd.ms-office.inkAction+xml"/>
  <Override PartName="/ppt/ink/inkAction7.xml" ContentType="application/vnd.ms-office.inkAction+xml"/>
  <Override PartName="/ppt/ink/inkAction8.xml" ContentType="application/vnd.ms-office.inkAction+xml"/>
  <Override PartName="/ppt/ink/inkAction9.xml" ContentType="application/vnd.ms-office.inkAction+xml"/>
  <Override PartName="/ppt/notesSlides/notesSlide4.xml" ContentType="application/vnd.openxmlformats-officedocument.presentationml.notesSlide+xml"/>
  <Override PartName="/ppt/ink/inkAction10.xml" ContentType="application/vnd.ms-office.inkAction+xml"/>
  <Override PartName="/ppt/notesSlides/notesSlide5.xml" ContentType="application/vnd.openxmlformats-officedocument.presentationml.notesSlide+xml"/>
  <Override PartName="/ppt/ink/inkAction11.xml" ContentType="application/vnd.ms-office.inkAction+xml"/>
  <Override PartName="/ppt/ink/inkAction12.xml" ContentType="application/vnd.ms-office.inkAction+xml"/>
  <Override PartName="/ppt/ink/inkAction13.xml" ContentType="application/vnd.ms-office.inkAction+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22:20.282"/>
    </inkml:context>
    <inkml:brush xml:id="br0">
      <inkml:brushProperty name="width" value="0.05292" units="cm"/>
      <inkml:brushProperty name="height" value="0.05292" units="cm"/>
      <inkml:brushProperty name="color" value="#FF0000"/>
    </inkml:brush>
  </inkml:definitions>
  <iact:action type="add" startTime="61188">
    <iact:property name="dataType"/>
    <iact:actionData xml:id="d0">
      <inkml:trace xmlns:inkml="http://www.w3.org/2003/InkML" xml:id="stk0" contextRef="#ctx0" brushRef="#br0">2902 13171 0,'0'25'191,"0"50"-185,0-26 5,0 50-7,25-24 4,0 74-1,-25-75 1,25 25-2,-1 25 1,-24-49 1,0-1 0,0-24-2,0-1 2,0 26 2,0-1 8,0-24 13,0 123-29,0-148 4,0 223 38,25-198-28,-25 24 0,0-24 2,0-25-1,0-1-15,0 1 10,0 0 9,0 0 17,0 0-17,0-1 3</inkml:trace>
    </iact:actionData>
  </iact:action>
  <iact:action type="add" startTime="62967">
    <iact:property name="dataType"/>
    <iact:actionData xml:id="d1">
      <inkml:trace xmlns:inkml="http://www.w3.org/2003/InkML" xml:id="stk1" contextRef="#ctx0" brushRef="#br0">3522 13246 0,'0'25'226,"25"24"-215,-25 26-6,0 24 2,25 25 0,0-25 0,-25 0 1,24 0 2,1 25-5,-25-49 2,25-26 0,-25 1 1,0-25-1,25 24 23,-25 1-28,25 25 29,-25 24 4,0 25 14,0-75-32,25 1-3,-25-25 4,0 0 0,0-1-1,0 1 47,0 0-27,0 0-17,0 0-11,24-1 21,1 1-24,-25 25 11,50 24-3,-50-49 3,0 0 2,0 0-5,0-1-12,0 1 10,0 0 78,0 0-59,0 0-15</inkml:trace>
    </iact:actionData>
  </iact:action>
  <iact:action type="add" startTime="65126">
    <iact:property name="dataType"/>
    <iact:actionData xml:id="d2">
      <inkml:trace xmlns:inkml="http://www.w3.org/2003/InkML" xml:id="stk2" contextRef="#ctx0" brushRef="#br0">3001 14362 0,'25'0'191,"50"0"-183,24 0-2,-25 0 3,1 0-3,-1 0 1,0 0 1,-24 0-1,0 0 0,-1 0 1,-24 0-1,50 0 18,-26 0 4,1 0 23</inkml:trace>
    </iact:actionData>
  </iact:action>
  <iact:action type="add" startTime="66735">
    <iact:property name="dataType"/>
    <iact:actionData xml:id="d3">
      <inkml:trace xmlns:inkml="http://www.w3.org/2003/InkML" xml:id="stk3" contextRef="#ctx0" brushRef="#br0">4316 15453 0,'0'-74'192,"0"24"-186,0 1 1,0 24 1,0 0-2,0-25 4,0 26 4,0-1-6,0-25 6,0 25 1,0 1-9,0-1 4,0-149 37,0 149-30,0 1-15,0-1 3,0 0 19,25 25 57,0 0-75,24 0 9,1 25 0,-1 24 3,26-24 2,-26 0-7,-24 0 5,-25 0-2,25-1 2,-25 26-16,25-25 2,0 0 10,-25-1-2,24 1 7,-24 0-5,25 0-12,0-25 3,-25 25 5,0-1 9,0 1 86,0 0-82,25-25-16,-25 25 8,0 24-1,25 1 2,-25-25 3,0 0-2,0 0 3,25-25-6,-25 49 2,0-24 1,0 0 3</inkml:trace>
    </iact:actionData>
  </iact:action>
  <iact:action type="add" startTime="68793">
    <iact:property name="dataType"/>
    <iact:actionData xml:id="d4">
      <inkml:trace xmlns:inkml="http://www.w3.org/2003/InkML" xml:id="stk4" contextRef="#ctx0" brushRef="#br0">4341 15156 0,'25'0'228,"-1"-25"-222,26 0 3,0 0-4,24 25 6,0-25-7,-24 25 5,24-24 1,-49 24-7,25 0 5,0 0 3,-26 0-6,1 0 2,25 0 16,-1 0 9,1 0 17</inkml:trace>
    </iact:actionData>
  </iact:action>
  <iact:action type="add" startTime="71091">
    <iact:property name="dataType"/>
    <iact:actionData xml:id="d5">
      <inkml:trace xmlns:inkml="http://www.w3.org/2003/InkML" xml:id="stk5" contextRef="#ctx0" brushRef="#br0">17661 13866 0,'25'25'201,"24"24"-189,-24-24-6,0 25-3,25-50 4,-26 49 2,26-24-4,-25 0 3,0-25-1,-1 49 0,1-49 1,0 0-2,0 25 21,74-25 7,99-149 1,-148 100 9,496-571-41,-472 545 3,1 1 4,-1 24 7,50-49-15,-74 74 4,24 0 2,0 1 9,-49-26-1,0 50 0,0 0-8,0 0 7,0 0 31,-1 0-31,1 0 10</inkml:trace>
    </iact:actionData>
  </iact:action>
  <iact:action type="add" startTime="73950">
    <iact:property name="dataType"/>
    <iact:actionData xml:id="d6">
      <inkml:trace xmlns:inkml="http://www.w3.org/2003/InkML" xml:id="stk6" contextRef="#ctx0" brushRef="#br0">23664 14064 0,'0'50'192,"0"-1"-185,0 1 1,0 24 0,0-49-3,0 0 3,0 0-2,24 25 3,1-26-1,-25 1-2,0 0 8,0 0 7,0 0-12,25-25 79,0 0-65,0 0-9,-25-25-7,99-50 9,75-148 0,49-50 2,-99 149-5,99-99-9,-99 124 3,0-25 1,124-100 8,0 26-1,-25 24 5,-123 75-5,-26 50 4,-49 24-16,0 0 5,-1 0-2,1 25 9,0-25 0,-25 1 2,25-1 2,0 25-5</inkml:trace>
    </iact:actionData>
  </iact:action>
  <iact:action type="add" startTime="76586">
    <iact:property name="dataType"/>
    <iact:actionData xml:id="d7">
      <inkml:trace xmlns:inkml="http://www.w3.org/2003/InkML" xml:id="stk7" contextRef="#ctx0" brushRef="#br0">13667 15106 0,'0'74'194,"0"26"-181,0-51-6,0-24 1,0 25 1,0-1-4,0-24 3,0 0-2,0 0 4,0 0-3,0-1 5,0 1 5,25-25 92,0 0-100,99-49 5,50-26 7,-26-24-7,200-75-11,-199 50 2,-1 25 4,125-99 6,0-50 1,-174 148 2,149-49-15,-148 75 4,-1 49-1,0-24 11,-49-1 3,-26 50-5,1-25-13,0 25 18,0 0-3,-25-25 113,0 1-102</inkml:trace>
    </iact:actionData>
  </iact:action>
  <iact:action type="add" startTime="80949">
    <iact:property name="dataType"/>
    <iact:actionData xml:id="d8">
      <inkml:trace xmlns:inkml="http://www.w3.org/2003/InkML" xml:id="stk8" contextRef="#ctx0" brushRef="#br0">4812 16297 0,'-124'0'164,"-74"24"-158,24-24 0,0 0 2,50 0-1,25 0 1,-124-49 11,148 49 13,-297-124-29,298 99 3,-397-297 38,322 74-30,0 24 3,50 51 3,74 98-6,-25-49-12,26 99 3,-1-24 4,0-50 7,0-25 4,0-75-5,25 25 1,0 50 1,0-24 1,25 73-3,0 1 4,-25 49-7,0 0-6,50 25-5,-50-49 4,24 24 3,51-25 8,-1-24 1,100-1 2,-50 26-5,25 24 4,-100 0-14,26 25 7,123-25 8,-49 25-4,49 0 1,-24 0 3,-75 0-4,75 0-13,-100 0 3,1 0 4,74 0 8,-75 0 4,-24 25-9,49 0-9,-50-25 2,26 25 5,24 24 7,-25-24-3,75 50-11,-74-51 4,-26 26 0,100 49 10,-50 0 0,100 75 3,-100-25-7,-25-50 5,1 25 0,-50-74-3,49 148-12,-49-99 3,0 25 1,24 100 10,-24 173 2,-25-224-4,-25-24 0,-24-25 3,24-74 0,-50 98-16,26-98 3,-1 0 3,-24 24-2,-1 1 4,-173 49 8,149-75-2,-124 50-14,124-74 3,24 0 5,-74 25 6,25-50 3,50 0-5,-75 0-12,50-50 3,25 0 5,-26-24 6,-24 24 4,100 26-5,-1-1 1</inkml:trace>
    </iact:actionData>
  </iact:action>
  <iact:action type="add" startTime="84747">
    <iact:property name="dataType"/>
    <iact:actionData xml:id="d9">
      <inkml:trace xmlns:inkml="http://www.w3.org/2003/InkML" xml:id="stk9" contextRef="#ctx0" brushRef="#br0">28724 5283 0</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23:47.221"/>
    </inkml:context>
    <inkml:brush xml:id="br0">
      <inkml:brushProperty name="width" value="0.05292" units="cm"/>
      <inkml:brushProperty name="height" value="0.05292" units="cm"/>
      <inkml:brushProperty name="color" value="#FF0000"/>
    </inkml:brush>
  </inkml:definitions>
  <iact:action type="add" startTime="5005">
    <iact:property name="dataType"/>
    <iact:actionData xml:id="d0">
      <inkml:trace xmlns:inkml="http://www.w3.org/2003/InkML" xml:id="stk0" contextRef="#ctx0" brushRef="#br0">25822 4887 0,'0'24'214,"24"51"-208,1-1 0,25 50 1,0-25 2,-1 50-2,1 25 0,-1 74 0,1-25 1,0-49-2,-26-1 2,51 125 16,-1 0 12,-49-25-5,49 173 19,-24-372-34,-50 1 3,25-50-3,0 24-15,-25-24 5,0 0 8</inkml:trace>
    </iact:actionData>
  </iact:action>
  <iact:action type="add" startTime="6620">
    <iact:property name="dataType"/>
    <iact:actionData xml:id="d1">
      <inkml:trace xmlns:inkml="http://www.w3.org/2003/InkML" xml:id="stk1" contextRef="#ctx0" brushRef="#br0">26516 4936 0,'50'99'206,"-1"1"-200,1-26 2,0 75 1,49 24-4,-50 1 2,75 248 15,-74-298 9,74 223-30,-124-273 4,149 249 42,-99-224-34,-26 0 4,-24-49 3,25-25-7,-25 24-10,0-24 16,25 0-6,0 0 4,-25 0 0,0-1 40</inkml:trace>
    </iact:actionData>
  </iact:action>
  <iact:action type="add" startTime="7994">
    <iact:property name="dataType"/>
    <iact:actionData xml:id="d2">
      <inkml:trace xmlns:inkml="http://www.w3.org/2003/InkML" xml:id="stk2" contextRef="#ctx0" brushRef="#br0">26392 6995 0,'99'-50'222,"25"26"-216,-49-1 3,24 0-5,25-25 5,-50 25-2,1 25 0,-25-24 4,-1-1-8,1 25 5,24-25 0,-49 25-1,74-25 17,-49 25 7,-1 0 3,-24-25 14</inkml:trace>
    </iact:actionData>
  </iact:action>
  <iact:action type="add" startTime="9051">
    <iact:property name="dataType"/>
    <iact:actionData xml:id="d3">
      <inkml:trace xmlns:inkml="http://www.w3.org/2003/InkML" xml:id="stk3" contextRef="#ctx0" brushRef="#br0">28029 7169 0,'0'-50'219,"0"25"-210,0 0-2,0-24 0,0 24-1,0 0 3,0 0-3,0 1 10,0-26-1,25 25 14,25 0-3,-1-24 7,51-1 18,-51 50-36,-24 0-13,0 0 3,0 0 4,-1 0 7,51 0 3,-50 25-3,-25 0 0,24-1 3,1 1-3,-25 25-14,25-25 3,0 0 2,-25 49 10,0 0 2,0-24-5,0 0-11,0-26 2,0 1 4,-25 0 10,25 0-3,-25 24-13,0-24 10,1-25 4,24 25-2,-50 0 4,0 0-4,26-25 2,-1 0 1,0 0-1,0 0-2,0-25 4,1 0-2,-1 25-4,25-25-11,-25-24 3,25 24 10,-25 0 0,25 0 1,-25 0-14,1-24 26,24 24-26,0 0 15,0 0 1,0 1-3,0-1 5,0 0 3</inkml:trace>
    </iact:actionData>
  </iact:action>
  <iact:action type="add" startTime="20375">
    <iact:property name="dataType"/>
    <iact:actionData xml:id="d4">
      <inkml:trace xmlns:inkml="http://www.w3.org/2003/InkML" xml:id="stk4" contextRef="#ctx0" brushRef="#br0">28873 7838 0,'-124'75'192,"-50"49"-186,0 25 0,-24-1 2,24-24-1,-24 0 1,-1 0-1,1-24 0,24-26 0,26 0 2,23-24-3,1-25 1,25 0 1,0 24-1,0-24 2,-100 0 11,75 0 10,-372-25-28,397 0 3,-670-149 40,471 50-28,150 49-10,48 25 0,-148-124 10,-25-74 4,149 74-9,-24-49 5,24 24 3,74 25-6,-99-322-11,75 198 1,24 50 5,50-149 7,0 99 4,25 124-6,74-198-11,-49 173 1,24 26 6,75-100 6,149-75 5,123 75-8,1 50 3,0 49 3,-149 74-3,198-73-14,-223 98 5,-74 25 0,198-24 10,-50 24 1,-148 25-3,173 0-13,-223 0 2,50 0 7,98 0 5,150 74 4,-149-24-6,-99 24 1,24-24 4,-173-25-3,124 24-13,-100-24 4,-24-25-2,99 74 12,-25 1 2,-49-26-4,74 75-12,-50-49 2,1-1 4,49 100 7,-25 0 4,-49-100-8,-1 100-10,-24-100 4,25 75 4,-25 74 7,-25 199 1,-25-174-3,-25-75 3,0-49-1,26-49-1,-26 49-14,25-50 3,25-24 3,-74 49 10,-1 0 1,26 1-5,-26-1-13,26-25 5,24 1 3,-49 24 9,-26 25 2,26-50-7,0 1 3,-1-1 3,50-74-5,-49 50-12,49-50 4,0 25 3,-49-1 8,49 1 1,0-25-3,0 25-13,1-25 3,-1 0 7,25 25-8,-25 0 9,0-25 11,0 0-17,1 24 45,-1-24-37,0 25-10,0 0 7,-24-25 6,24 25-3,-50 0-12,51-25 1,-1 0 6,-50 0 9,51 0-2,-51 0-16,50 0 5,1 24 0,-51-24 11,26 0-1,-26 0 3,50 0-3,1 0 0,-1 0 3</inkml:trace>
    </iact:actionData>
  </iact:action>
  <iact:action type="add" startTime="26213">
    <iact:property name="dataType"/>
    <iact:actionData xml:id="d5">
      <inkml:trace xmlns:inkml="http://www.w3.org/2003/InkML" xml:id="stk5" contextRef="#ctx0" brushRef="#br0">31552 6499 0,'49'-50'200,"50"25"-193,-24-24-1,-1 24 2,1 25-1,-1-50 0,0 50 0,-24-24 0,0-1 0,-26 25 1,1 0-1,0-25 17,25 25 7,-25 0 4</inkml:trace>
    </iact:actionData>
  </iact:action>
  <iact:action type="add" startTime="46412">
    <iact:property name="dataType"/>
    <iact:actionData xml:id="d6">
      <inkml:trace xmlns:inkml="http://www.w3.org/2003/InkML" xml:id="stk6" contextRef="#ctx0" brushRef="#br0">29443 1836 0,'0'24'196,"-25"76"-188,1-1 2,-26 74-2,0 51-4,-24-26 3,-75 149 11,-223 522 17,-74 247 15,371-992-36,-49 198-11,50-148 2,-1 24 5,-98 249 7,-1 24 1,25-148-3,-24 123 2,-1 0-1,-25 1 2,75-149-3,-49 24 2,-1 50 1,100-173-2,-50 98-14,99-173 5,-49 0 0,-26 100 9,26-1 4,24-124-6,-24 99-11,74-173 1,-25 25 5,0-1 9,25-24 0,-25-25-2</inkml:trace>
    </iact:actionData>
  </iact:action>
  <iact:action type="add" startTime="47901">
    <iact:property name="dataType"/>
    <iact:actionData xml:id="d7">
      <inkml:trace xmlns:inkml="http://www.w3.org/2003/InkML" xml:id="stk7" contextRef="#ctx0" brushRef="#br0">22399 4192 0,'496'50'185,"-248"24"-177,49 0-2,-24 1 1,75 49-1,-51 0 2,26 25-2,-100-50 2,75 50-1,-75-25 1,50 0 0,-25-25 1,0 25-4,347 99 19,596 224 13,-348-150-6,199 76 18,-893-299-32,24 0 2,-98-49-6,49 25-10,-50-25 2,1-1 4,98 26 8,-49 0 2,-49-50-6,49 49-10,-100-49 2,1 0 5,50 25 8,-51-25-15,1 25 3,0-25 9,0 0 8,0 0-2</inkml:trace>
    </iact:actionData>
  </iact:action>
  <iact:action type="add" startTime="71934">
    <iact:property name="dataType"/>
    <iact:actionData xml:id="d8">
      <inkml:trace xmlns:inkml="http://www.w3.org/2003/InkML" xml:id="stk8" contextRef="#ctx0" brushRef="#br0">18157 4614 0,'-25'0'259,"-49"0"-250,49 0 1,-25 0-8,26 0 6,-26 0-2,25 0 1,0 0 1,-24 0 0,-1 0-2,25 24 1,-24-24 9,-1 0-15,1 0 4,-76 25 18,-147 0 9,-100 0 19,248-25-37,74 0 6,0 0-5,-24 0-13,24 0 3,1 0 3,-51 25 9,26-25 2,24 0-4,-24 24-14,24-24 8,1 0-3,-26 25 12,26-25-2,-75 0-14,74 0 6,-24 0 0,-50 0 8,74 0-12,1 0 10,-1 0 1,-49 0-13,24 0 4,1 0 1,-50 0 10,25 0 2,24 0-4,-24-25-13,25 25 2,24-24 7,-24 24 4,-1 0 5,50 0-6,-49-25-12,49 25 10,-25-25-3,26 25 5,-26 0 0,0 0 2,-24 0 0,24-25 2,1 25-2,-1 0-14,25-25 2,1 25 7,-26 0 5,-24 0 2,-1 0-2,50-24 0,-24 24 2,24 0-8,-25 0-1,26 0 7,-1 0-2,-25 0 3,25 0 1,-24 0-17,24-25 7,0 25-3,-24 0 13,-1 0 0,25 0-10,0 0 1,0 0 6,1 0 1,-26 0 3,25 0-4,0 0 6,1 0 77,-1 0-89,0 0 9,0 0-4,0 0 0,1 0-4,-1 0 11,0 0 3,0 0-4,0 0 664,1 0-659,-1 0-7</inkml:trace>
    </iact:actionData>
  </iact:action>
  <iact:action type="add" startTime="77235">
    <iact:property name="dataType"/>
    <iact:actionData xml:id="d9">
      <inkml:trace xmlns:inkml="http://www.w3.org/2003/InkML" xml:id="stk9" contextRef="#ctx0" brushRef="#br0">18182 6474 0,'-75'0'222,"-73"0"-215,-1 0 2,-25 0 2,25 0-5,-24 0-3,-1 0 5,50 0-2,25 0 1,-25 0 0,0 25 1,25-25-1,-25 25 2,-1-25-3,-222 24 20,-198 1 6,148-25 4,297 0-34,26 0 6,-273 0 29,223 0-20,74 0-3,0-25-9,-74 1 3,100 24-3,-76-25 12,1 0-1,50 0 3,-51 25-17,26-25 3,24 25 2,-49-49 11,0 49 0,49 0-2,1 0-14,-1 0 4,25 0 2,-24 0 8,-26 0 3,50 0-5,1-25-12,-26 25 6,25 0 4,0 0 2,1 0 1,-1 0-13,0 0 5,-25 0 7,26 0 0,-1 0 1,0 0 0,0 0-13,-24 0 4,24 0 8,0 0-3,-25 0 8,-24 0-4,49 0 1,-24 0 0,-1 0 4,25 0 0,0 0 10,1 0-9,-1 0-12,0 0 12,25 25-7,-25-25 2,0 0 1,25 25 2,-24-1-5,-1-24-12,0 0 6,0 0 14,0 0 0,0 0-9,1 0 68,-1 0-52,0 0-7,0 0-6,0 0-8,-24 0 6,24 0 2,0 0 3,0 0 4</inkml:trace>
    </iact:actionData>
  </iact:action>
  <iact:action type="add" startTime="82828">
    <iact:property name="dataType"/>
    <iact:actionData xml:id="d10">
      <inkml:trace xmlns:inkml="http://www.w3.org/2003/InkML" xml:id="stk10" contextRef="#ctx0" brushRef="#br0">17686 8136 0,'-25'0'220,"-49"0"-212,-1 0 0,1 0-2,-26 0 2,26 0-1,-25 0 1,24 0-1,26 0 1,-26 0 0,26 0-3,-75 0 20,-124 0 10,173 0-6,-222 0-27,222 0 4,-247-25 38,223 25-29,-1-25 2,51 25-1,-50 0-11,24-24 0,25 24 4,-49 0 7,-25 0 1,75 0 1,-75 0-17,49 0 5,1 0 1,-25 0 9,-1 0 3,51 0-5,-75 0-11,74 0 11,-24 0-13,-75 0 15,-25 0 3,75 0-6,-50 0-10,75 0 3,-1 0 4,-73 24 6,98 1 2,-74-25-16,74 0 3,1 0 3,-75 0 9,24 0 1,51 0-2,-50 0-14,49 0 4,0 0 2,-24 0 9,-25 0 2,49 0-5,1-25-12,-1 25 9,25-24-9,0 24 5,-24-25 5,24 25 5,-50-75-14,51 75 2,24-25 2,-50-24 11,0-1 0,26 50-2,24-49-14,-25 24 4,25 0 2,0 0 12,-25 0-7,25 1-4,0-1 1,0 0 4,0-25 3,25 50 1,0-49-16,-1-1 4,1 50 1,25-74 10,24-1 2,-49 75-4,50-74-13,-26 24 4,26 26 2,24-51 8,74 1 4,-24 24-5,0 1 0,25-26 3,123 1 1,-98 49-5,24 0 3,-49 0 1,-100 25-3,75-49-13,-75 49 5,1-25 1,148 0 8,-124 25-10,25 0 7,25-25 0,124 25-11,-149 0 5,25 0 2,49 0 9,-74 0-1,199 0-14,-199 0 1,0 0 4,124 0 9,-75 0 3,-98 0-7,74 0-10,-75 25 5,0 0-3,100 0 16,-50-1-6,50-24-12,-75 0 4,0 0-2,75 25 11,-25 25 1,-25-50 2,-50 25-5,0-1 4,-24 1 0,0 0-2,-1 25-14,-24-1 10,50 26 5,-26 24 3,-49-49-7,25 49-10,-25-50 3,0 1 3,0 24 8,0 26 2,0-51-6,-25 26-11,0-51 4,25 1 3,-24 25 10,24-25-16,-25-1 11,-25 26 1,1 0 2,-76-1 0,51 1 1,-75-25-3,0 0 0,25-25 5,50 0-6,-25 0-11,74 0 2,-49 0 4,-1 0 12,26 0-8,-51 0-11,26 0 13,-25-25 1,-1 0 2,51 25-3,-50 0-13,24 0 4,50 0 3,-74 0 8,0 0 1,49 0-5,-49-25-10,74 25 10,-24 0-11,-100 0 17,74 0-4,-73 0-13,48 0 4,1 0 2,-99 0 9,-1 0 1,75 25-3,-49-25-13,73 25 5,1-25 1,-74 49 9,-51-24 2,100 0-6,-99-25-11,99 0 4,0 25 4,-74-25 9,123 0-4,-148 0-14,149 0 6,-1 0 0,-123 0 11,49-50 0,74 50-3,-49-74-12,75 74 2,-26-25 4,-24-25 7,0-24 3,49 74-5,-24-50-12,49 25 4,25 1 3,-49-1 12,24 25-8,0-50-11,0 25 11,0-24 4,25 24 3,-24 0-5,24-24-13,0 24 4,0 0 2,24-49 9,-24-1 2,25 50-5,25-49-12,-25 49 4,-25-24 2,74-1 10,-49 0 0,74-24-16,-74 49 5,49-24-1,125-1 11,-1-49-1,-99 74 2,50 25-15,-74-25 3,-1 0 3,0 25 4,-24 0-9,24 0-2,1-25 4,-1 25 3,75 0 6,0 0 0,0 0 2,24 0 1,-73 0-3,48 0 2,-48 0 2,-26 0-4,100 0-13,-75 0 5,-25 0 0,150-24 10,-76-1 1,-73 25-3,74 0-12,-100 0 2,26 0 5,49 0 5,-50 0-4,0-25-3,1 0-6,24 25 3,25 0 4,50 0 6,-25-25 4,-100 25-3,50 0-14,-74-24 4,50 24 0,-1 0 12,25 0 1,-24 0-3,49 0-15,-50 0 5,1 0 1,73 0 11,76 24 2,-125 1-7,-25 0-6,-49 0 3,99 49 6,-99-49 2,49 49-17,-24-49 5,-25 25 2,49 24 9,1 26 1,-1-26-2,-74-24 0,25-1 1,-25 1 1,0 24-3,0 1 2,0-26 1,-25 1-2,0-25-14,0-1 3,25 1 4,-49 0 8,-1 25 2,50-26-4,-74 1-13,49 25 2,-50-50 6,26 74 6,-150-24 5,75-25-7,0-1 1,0 26 4,100-50-3,-76 25-13,51-25 2,24 25 3,-50-25 8,26 49 3,-1-49-4,-24 0-13,24 25 9,1-25-9,24 25 5,-25-25 4,-99 0 8</inkml:trace>
    </iact:actionData>
  </iact:action>
  <iact:action type="add" startTime="110327">
    <iact:property name="dataType"/>
    <iact:actionData xml:id="d11">
      <inkml:trace xmlns:inkml="http://www.w3.org/2003/InkML" xml:id="stk11" contextRef="#ctx0" brushRef="#br0">21109 6176 0,'-75'25'207,"-24"25"-202,50-1 1,-1 1 1,-24 0 2,-1 24-3,-272 149 17,-50 1 9,25-51 17,322-123-33,-24-25 0,-1 24 3,51-49-5,-1 0 3,0 0 1,25-25 72,0 1-76,0-51-7,0 1 2,0-75 6,0 0 0,0 25 2,0 50 1,0 24-2,0 0-14,0 26 3,0-1 9,0 0 10,25 25 96,-25 25-117,0 24 13,0 1-1,0 49 1,0 0 2,0-74-3,0 74-12,0-49 3,0-25 2,0 74 12,0-49-8,0-1-8,0 1-1,0-25 0,0 0 5,0 49 8,0-49 4,0 0-13,0-1 16,25 1 242,49 0-259,-24 0 10,-1-25-2,75 25-11,-99-1 2,25-24 4,-25 25 8,24 0 1,-24-25-3,0 0 6,0 0 3,-1 25 4,1-25-19,-25 25 12,25-25-19,0 24 11,0 1 3,-1-25 0,1 0 3</inkml:trace>
    </iact:actionData>
  </iact:action>
  <iact:action type="add" startTime="143616">
    <iact:property name="dataType"/>
    <iact:actionData xml:id="d12">
      <inkml:trace xmlns:inkml="http://www.w3.org/2003/InkML" xml:id="stk12" contextRef="#ctx0" brushRef="#br0">15354 10046 0,'-50'0'196,"-24"0"-187,0 0-1,-26 0-1,26 0 0,24 0 1,1 0-1,-26 25 1,26-25-1,-26 0-1,1 0 3,49 0-3,-148 25 18,-51-25 11,175 0 11,-274 49-44,274-49 2,24 0 7,-124 0 9,124 0-13,0 0-1,-74 0 12,50 25 1,-26 0-5,1-25-12,24 0 5,-24 25 0,-50-1 9,24 1 4,51-25-5,-75 25-13,74 0 3,1 0 4,-51-25 8,51 24 0,-75-24-14,74 25 4,-24-25-1,-26 0 11,-24 25 2,50-25-5,-25 0-12,49 0 6,1 0-2,-51 0 11,1 0 1,50 0-2,-26 0-15,1 0 6,49 0 0,-49-25 12,-1 0-2,1 25-15,24-24 4,0-1 1,-49 0 10,-25-25-1,0-24 3,25 24-4,0 1 1,24 24 3,26-25-5,-1 25-12,1-24 5,24 49 2,-25-50 11,25 25-9,1 25-7,24-49-1,-50 49 3,50-25-1,-50-25 13,1 1-2,24 24 3,25 0-5,-25 0 2,25 1 3,0-1 4,0 0 0,0-25-2,0 26-6,0-26 1,0 25 1,25 0 2,0-24-4,-1 49 1,1-25 3,0 25-4,25-25-11,-50 0 1,49 25 3,-24-24 9,25 24 2,-1-25-4,1 0-13,0 25 3,-26-25 3,51 25 10,-50 0-2,24 0-12,1 0 9,-1-25 2,26 25 4,-50 0-3,49 0-15,-49 0 6,24 0 0,26 0 10,49 0 3,-50 0-7,26 0-10,-51 0 3,1 0 3,49 0 10,-49 0-12,-26 0 2,1 0-7,25 0 3,-25 0 3,49 0 8,0-24 1,-49 24 1,74 0-16,-74 0 4,25-25 2,49 25 8,0 0 4,-74 0-8,74 0-8,-49 0 3,0 0-1,24 0 12,25-25 1,-49 25-7,-1 0-10,26 0 4,-50 0 5,74-25 6,-74 25-1,74-25-13,-25 25 11,50 0 3,-49 0 0,-26 0 0,75 0-15,-74 0 3,24 0 4,1 0 6,-1 0-14,75 0 19,-75 0-7,50 0-10,-74 0 3,0 0 2,24 0 8,50 0 3,-49 0-3,24 0 0,0 0 1,-74 0 0,99 0-15,-99 0 4,24 0 1,50 25 11,1 0-1,-76-25 0,76 25-15,-51 0 3,-24-25 3,49 24 9,26 1 2,-75 0-5,49 0-12,-24 0 3,-26 24 6,51-24 8,-26 0-5,1 24-11,-25-24 4,0 0-1,-1 25 11,26-26 1,-25 26 1,-25-25-7,25 49 6,-25 1 1,0-51-5,-25 51-11,0-50 0,25-1 8,-50 26-6,26-25 7,-1 24 5,-50 1-15,51-50 4,-26 50 1,-74-1 10,0 1 1,74-50-2,-99 50-14,75-50 6,24 24-2,-49-24 12,74 0-9,-24 0 1,-1 0-8,25 0 1,1 0 5,-26 0 8,0 0 1,26 0 2,-1 0-2,0 0-3</inkml:trace>
    </iact:actionData>
  </iact:action>
  <iact:action type="add" startTime="148212">
    <iact:property name="dataType"/>
    <iact:actionData xml:id="d13">
      <inkml:trace xmlns:inkml="http://www.w3.org/2003/InkML" xml:id="stk13" contextRef="#ctx0" brushRef="#br0">16495 9203 0,'25'49'186,"0"26"-179,24 73-2,-49-73 2,25-26 1,-25 1-2,25 24 1,0-49 3,-25 0-4,0 0 0,25 0 2,-25-1 7,0 1 9</inkml:trace>
    </iact:actionData>
  </iact:action>
  <iact:action type="add" startTime="149562">
    <iact:property name="dataType"/>
    <iact:actionData xml:id="d14">
      <inkml:trace xmlns:inkml="http://www.w3.org/2003/InkML" xml:id="stk14" contextRef="#ctx0" brushRef="#br0">16842 9252 0,'25'25'235,"-25"0"-226,50 0-3,-50-1 0,25 1 2,-1 0 17,1 25-24,74-1 34,-49 26 15,-25-51-35,0-24 2,-25 25 0,0 0 0,24-50 242,-24 0-254,0 1 2,25-26 4,0 0 8,-25 26-4,25-26-14,0 50 5,-25-25 3,24 0 19,-24 1-14,25-1-6,0-25 9,-25 25 2,25 1-3,-25-1-13,25 25 1,-25-25 4,0 0 12,0 0-5</inkml:trace>
    </iact:actionData>
  </iact:action>
  <iact:action type="add" startTime="152177">
    <iact:property name="dataType"/>
    <iact:actionData xml:id="d15">
      <inkml:trace xmlns:inkml="http://www.w3.org/2003/InkML" xml:id="stk15" contextRef="#ctx0" brushRef="#br0">18777 9103 0,'0'50'229,"0"0"-224,0-26 3,0 1-3,0 25 5,0-25-4,0-1 1,0 1 0,0 0 8,25 25 2,-25-26 12,0 1-6,0 0 13,0 0-7,74-50 206,-24 25-229,0 0 3,-1 0 8,1-25-7,-25 0-1,-1 25 7,1-24-2,0-1 5,0 25-2,-25-25 12,25 0-8,-1-24-3,-24 24-5,0-25 7,0 25-5,0 1 3,0-1-4,0 0 6,-24 25-4,24-25-2,-25 0 2,0 1 3,0-1 3,0 25-13,1-25 8,-51 0 2,50 25-2,1 0-2,-26 0 3,0 0-1,26 0-1,-1 0-1,0 0 4,0 0-2,0 0 12,1 0-9</inkml:trace>
    </iact:actionData>
  </iact:action>
  <iact:action type="add" startTime="154534">
    <iact:property name="dataType"/>
    <iact:actionData xml:id="d16">
      <inkml:trace xmlns:inkml="http://www.w3.org/2003/InkML" xml:id="stk16" contextRef="#ctx0" brushRef="#br0">19571 8905 0,'0'49'227,"50"-24"-221,-50 0 1,24 25 0,26-25 1,-50-1 0,25 26 7,-25-25-1,25-25-4,-25 25-4,24-25-1,1 49 19,0 26 12,25-1-5,-50-24 20,0-75 140,24 0-184,1 0-2,-25-24 6,25 24 9,0 0-6,-25-25-12,25 26 4,-25-1 3,24 0 7,-24 0 2,0 0-2,0 1 1,0-1 0,25 25 1,0-25-4,-25-25 7,25 25-9,0 1-8,-25-1 10,24 0 3,-24 0 1,0 0 0</inkml:trace>
    </iact:actionData>
  </iact:action>
  <iact:action type="add" startTime="159034">
    <iact:property name="dataType"/>
    <iact:actionData xml:id="d17">
      <inkml:trace xmlns:inkml="http://www.w3.org/2003/InkML" xml:id="stk17" contextRef="#ctx0" brushRef="#br0">11137 11931 0,'75'0'197,"123"0"-189,1 0-2,73 0 0,1 0 5,-25 0-5,25 0 0,25 0 2,-25 0-2,-75 0 2,25 0 0,-24 0-1,-26 0 1,348-25 15,273 0 8,173 1 18,-768 24-33,-25 0 1,123 0 1,-148 0-3,0 0 2,0 0 2,-75 0-5,125 0-11,-125 0 2,25 0 4,100-25 10,-100 25-6,50-50-9,-100 50 1,26 0 3,24-25 10,50-24 0,-100 49-2,75-25-13,-74 0 2,24 0 2,50 25 10,-24-24 3,-26-1-5,0 0-13,26 25 11,-26 0 3,1 0 5,-26 0-7,-24 0 3,0 0-1,0 0 0,-1 0-8,1 0 15,0 0 0,0 0-8,0 0 0,-1 0 14,1 0-16,0 0-5,0 0 8,0 0 5,-1 25-5,1 0-3,25-25 5,-25 0 1,-1 0-3,1 0 3</inkml:trace>
    </iact:actionData>
  </iact:action>
  <iact:action type="add" startTime="166652">
    <iact:property name="dataType"/>
    <iact:actionData xml:id="d18">
      <inkml:trace xmlns:inkml="http://www.w3.org/2003/InkML" xml:id="stk18" contextRef="#ctx0" brushRef="#br0">15999 15131 0,'-174'0'237,"50"0"-231,0 49 1,25-49 1,25 25 0,-1 0-2,-74 0 11,-297 24 17,-125 1 17,447-50-35,0 0 2,75 0-8,-26 0-2,26 0-6,-26 0 3,1 0 3,-50 0 7,-25 0 5,75 0-18,-1 0 6,1 0-3,-75 0 12,0 0-3,0 0 3,-74 0 3,25 0-6,-1 0 2,26 0 3,73 0-4,-73 0-13,74 0 4,-1 0 3,-173 0 10,125 0-10,24 0-2,-25 0-5,25 0 3,0 0 3,-124 0 8,0 0 4,124-25-5,-149 25-13,124 0 4,25 0 0,-149 0 11,75-25 3,98 25-4,-98-24-15,74 24 5,25 0 1,-149-50 11,49 50 0,100 0-4,-75 0-12,1-25 13,49 0 5,49 1-7,-73-1-9,48 0 3,26 25-1,-75-25 11,25-24 3,50 49-18,49-25 5,-25 0-2,-49-25 11,25 26 0,-1-26 3,50 25-4,-49-24-13,49 24 5,0 0 1,-49-49 9,24-1 2,50 50-7,-49-49-10,24 49 6,0 0 1,25-24 9,-25 49-3,0-50-11,25 25 0,0 0 10,0-24 1,0 24 1,0 0 0,0-24-1,25 24 4,-25 0-3,25 0-15,-25 0 7,50 1-2,-1-1 9,26 0 2,24 0 3,25-24-7,0 24 5,25 0 0,-100 0-2,75 25-14,-74-25 3,24 25 4,75-24 7,124-1 5,-174 25-15,-24 0 2,173-25 7,-50 0 2,75 0 2,-99 25-4,49 0 1,-25 0 2,-98 0-2,73 0-14,-49 0 5,-49 0 0,123 25 13,-123-25-12,-1 0 0,0 0-6,26 0 4,-26 0 2,124 0 6,26 0 6,-125 0-4,124 0-14,-148 0 4,-1 0 0,75 0 12,0 0-1,-75 0 1,125 0-13,-125 0-4,25 0 6,-24 0 3,24 0-3,74-25 13,-98 25-7,74 0-11,-75 0 6,0 0 0,100 0 9,-75 0 0,149 0-14,-148 0 1,24 0 5,99 0 7,-74 0 3,-75 0-3,75 0-14,-99 0 3,-1 0 4,100 25 8,0 0 1,-75-25-4,100 0-11,-50 0 10,0 0 6,-25 0 0,-49 0-7,24 0-9,-24 0 2,24 0 4,1 0 9,-26 0-3,50 0-11,-49 0 1,24 0 4,26 0 7,48 25 3,-73-25-4,49 0-12,-74 25 2,24-25 4,50 24 8,50 1 2,-100 0-3,0 0-2,1 0 2,24 24 4,-25-49-6,-24 25 2,49 0 4,-74-25-5,50 49-13,-51-49 3,1 25 4,50 0 8,-51 0-2,1-25-11,50 49 10,-26-24-7,-49 0 3,25-25-5,0 50 7,24-26 7,-49 26-4,25-25 0,0 25 4,0-26-3,-25 26-13,0-25 9,0 0 5,0 49 2,-25-49-2,0 0-3,0-1 3,-74 26 4,25-25-7,-1 0 1,-24-1 1,50-24 2,-26 25-16,1 0 5,24-25 0,0 25 10,-24 0 2,49-25-6,-49 24-11,49-24 4,0 0 3,-24 0 9,-1 0 1,25 0-4,-49 25 1,24-25 3,1 0-4,-1 0-13,25 0 4,-24 0 2,24 0 9,0 0-14,0 0 13,0 0 0,1 0 5,-1 0-9,0 0 11,0 0 1,0 0-3,1 0-5,-1 0 26</inkml:trace>
    </iact:actionData>
  </iact:action>
  <iact:action type="add" startTime="195084">
    <iact:property name="dataType"/>
    <iact:actionData xml:id="d19">
      <inkml:trace xmlns:inkml="http://www.w3.org/2003/InkML" xml:id="stk19" contextRef="#ctx0" brushRef="#br0">19372 12973 0,'0'25'206,"0"-1"-200,0 1 2,0 0-1,0 25-1,0-26 3,0 1-1,25 25-1,-25 24-1,0-24 0,0 0 3,25 24-2,-25 124 11,0 224 18,0-149 12,0-248-32,0 49-13,0-49 1,0 0 5,0 49 8,0-49 1,0 0-4,0 0-11,0-1 2,0 1 18,0 0-2,0 0 10</inkml:trace>
    </iact:actionData>
  </iact:action>
  <iact:action type="add" startTime="196816">
    <iact:property name="dataType"/>
    <iact:actionData xml:id="d20">
      <inkml:trace xmlns:inkml="http://www.w3.org/2003/InkML" xml:id="stk20" contextRef="#ctx0" brushRef="#br0">20166 12898 0,'0'50'220,"0"0"-211,0 24-4,0 0 4,0 1-4,0-1 3,0-24 0,0 0 3,0 24-7,0-24 3,0-1 0,0 1 1,0 24 16,0-49 5,0 99-27,0-99 2,0 148 42,0-123-32,0 24 7,25-49-8,-25 50-10,0-51 3,0 1 1,25 25 11,-25 0 0,0-26 12,0 1-29,0 0 51,0 0-31,0 0 1,0-1-15,25-24 9,-25 25-1,0 0 4,0 0-2,0 0-2,0-1 6,0 1 7,0 0-19,0 0 13,0 0-15</inkml:trace>
    </iact:actionData>
  </iact:action>
  <iact:action type="add" startTime="198652">
    <iact:property name="dataType"/>
    <iact:actionData xml:id="d21">
      <inkml:trace xmlns:inkml="http://www.w3.org/2003/InkML" xml:id="stk21" contextRef="#ctx0" brushRef="#br0">19571 13965 0,'50'-25'279,"-1"0"-269,1 25-2,-1 0-4,1 0 2,-25 0 4,24 0-4,-24 0 2,0 0-2,0 0 3,0 0 14,49 0 14,-49 0-6,49 0 19,-49 0-35,0 0 4,0 0-4,-1 0 15</inkml:trace>
    </iact:actionData>
  </iact:action>
  <iact:action type="add" startTime="200011">
    <iact:property name="dataType"/>
    <iact:actionData xml:id="d22">
      <inkml:trace xmlns:inkml="http://www.w3.org/2003/InkML" xml:id="stk22" contextRef="#ctx0" brushRef="#br0">20786 14784 0,'25'-25'220,"-25"0"-214,0-25 3,0 26-3,0-1 1,0 0-1,0-25 12,0 26-5,0-1 8,25 25-11,0-50 18,24 1 23,-49 24-37,0 0 1,25 25 68,0 0-71,0 0 11,0 0-7,-1 0 4,1 25-5,0 0 1,0-1 2,0 1 0,-1-25-4,1 50 2,0-25 3,-25 24-2,25-24-15,0 0 3,-25 0 8,24-25-2,-24 24 9,0 1 10,0 0 65,0 0-74,25-25-14,-25 25 7,25-25 1,-25 24 2,0 1-1,0 0 3</inkml:trace>
    </iact:actionData>
  </iact:action>
  <iact:action type="add" startTime="202300">
    <iact:property name="dataType"/>
    <iact:actionData xml:id="d23">
      <inkml:trace xmlns:inkml="http://www.w3.org/2003/InkML" xml:id="stk23" contextRef="#ctx0" brushRef="#br0">20836 14536 0,'50'0'205,"-26"0"-198,1 0 0,0 24 2,0-24-3,0 0 2,-1 0-1,1 25 0,-25 0 0,25-25 2,0 0 5,0 0-5,-1 0 18,1 0 48,25 0-32,-25 0-15,-1 0 11,26 0-9,-25 0-10</inkml:trace>
    </iact:actionData>
  </iact:action>
  <iact:action type="add" startTime="203578">
    <iact:property name="dataType"/>
    <iact:actionData xml:id="d24">
      <inkml:trace xmlns:inkml="http://www.w3.org/2003/InkML" xml:id="stk24" contextRef="#ctx0" brushRef="#br0">22126 13221 0</inkml:trace>
    </iact:actionData>
  </iact:action>
  <iact:action type="add" startTime="204686">
    <iact:property name="dataType"/>
    <iact:actionData xml:id="d25">
      <inkml:trace xmlns:inkml="http://www.w3.org/2003/InkML" xml:id="stk25" contextRef="#ctx0" brushRef="#br0">22151 13643 0</inkml:trace>
    </iact:actionData>
  </iact:action>
  <iact:action type="add" startTime="207197">
    <iact:property name="dataType"/>
    <iact:actionData xml:id="d26">
      <inkml:trace xmlns:inkml="http://www.w3.org/2003/InkML" xml:id="stk26" contextRef="#ctx0" brushRef="#br0">23564 14436 0,'0'-124'272,"0"50"-266,0-1 0,0 1 2,0 0-1,-24-1 0,-1 1 1,25-1-1,-25 1 1,0 0-1,25-1 0,0 26 1,0-1 0,0-74 14,-25 99 7,25-99-27,0 99 3,-24-173 40,24 99-30,0 49 1,0-24 2,0 24-1,0 25-1,0 0 1,0 1 0,0-1 292,24 0-294,1 25-8,25-25 0,-25 25 1,-1 0 0,51-25 0,24-24 13,75-1 15,-125 50 10,125 0-41,-124 0 2,-26 0 8,1 0 0,-25 25-5,25 0 6,0 0 3,0-1-4,-1 1 5,-24 0-8,50 49 7,-25-24-4,0-25 2,-1 49 1,-24-49-3,0 0-12,0 24 2,0-24 10,0 0-5,0 0 9,0 0-6,0-1-10,0 26 2,-24-25 11,24 0-4,0-1 4,-25 1-14,0 0 11,0 0 5,25 0 1,-25-25-4,1 25-13,-26 24 11,0-24 5,-49 25 1,50-50-4,-1 49 0,-24-49 2,-26 50 1,75-25-1,-24-25-2,-1 24 3,50 1-1,-49-25-15,49 25 2,-25-25 10,0 25-2,0-25 8,0 0 0,1 0 4,-1 0-17</inkml:trace>
    </iact:actionData>
  </iact:action>
  <iact:action type="add" startTime="215725">
    <iact:property name="dataType"/>
    <iact:actionData xml:id="d27">
      <inkml:trace xmlns:inkml="http://www.w3.org/2003/InkML" xml:id="stk27" contextRef="#ctx0" brushRef="#br0">24085 14337 0,'0'25'578,"0"0"-568,0 0-4,0-1 1,0 26 0,0-25 2,0 0-1,0-1-2,0 1 0,0 74 31,0-74-30,0 0 16,0 25 9,0 49 16,0-74-29,0-1 0,0 1-4,0 0 1,0 0 0,0 49 3,0-49-4,0 0 0,0 0 5</inkml:trace>
    </iact:actionData>
  </iact:action>
  <iact:action type="add" startTime="222551">
    <iact:property name="dataType"/>
    <iact:actionData xml:id="d28">
      <inkml:trace xmlns:inkml="http://www.w3.org/2003/InkML" xml:id="stk28" contextRef="#ctx0" brushRef="#br0">25673 13295 0,'74'-24'237,"25"-1"-224,-24 0-6,-1 25 0,26 0 0,24 0 0,-50-25 1,-24 25-1,-1 0 1,26 0 0,49 0 15,0 0 10,-75 0-24,26 0 15,-26 0 27,-24 0-37</inkml:trace>
    </iact:actionData>
  </iact:action>
  <iact:action type="add" startTime="223739">
    <iact:property name="dataType"/>
    <iact:actionData xml:id="d29">
      <inkml:trace xmlns:inkml="http://www.w3.org/2003/InkML" xml:id="stk29" contextRef="#ctx0" brushRef="#br0">25574 13891 0,'49'0'243,"1"0"-237,49-25 2,-49 25-1,-1 0 1,75 0 14,50 0 9,148 0 20,-222 0-36,-1 0 1,50 0 3,-100 0-4,-24 0 1,0 0 3,0 0-2,-1 0-2,-24-25 50,0 0-50</inkml:trace>
    </iact:actionData>
  </iact:action>
  <iact:action type="add" startTime="225612">
    <iact:property name="dataType"/>
    <iact:actionData xml:id="d30">
      <inkml:trace xmlns:inkml="http://www.w3.org/2003/InkML" xml:id="stk30" contextRef="#ctx0" brushRef="#br0">26467 12774 0,'0'75'198,"-25"148"-183,0-74-9,25-75 1,-25 1 1,0-1-1,1 1 0,-1 24 0,0-25 0,0 25 1,-24 25 1,49-24-4,-25 73 14,-25 150 17,50-298-31,0 74 38,0-74-27,0-1-14,0 1 4,0 0 2,0 0 12,0 0 11</inkml:trace>
    </iact:actionData>
  </iact:action>
  <iact:action type="add" startTime="227035">
    <iact:property name="dataType"/>
    <iact:actionData xml:id="d31">
      <inkml:trace xmlns:inkml="http://www.w3.org/2003/InkML" xml:id="stk31" contextRef="#ctx0" brushRef="#br0">27930 12129 0,'0'50'200,"25"74"-194,0 50 1,-1 74 11,-24-124-13,0-50 2,0 1-2,0-26 5,0 26-5,0-26 3,0 100 19,0 198 7,0-74-1,0-74 16,0-175-29,0 1-5,0 0 6,0 0-11,0 0 9,0-1 12,0 1-15,0 0 4,0 0-5</inkml:trace>
    </iact:actionData>
  </iact:action>
  <iact:action type="add" startTime="228797">
    <iact:property name="dataType"/>
    <iact:actionData xml:id="d32">
      <inkml:trace xmlns:inkml="http://www.w3.org/2003/InkML" xml:id="stk32" contextRef="#ctx0" brushRef="#br0">27905 12105 0,'25'-25'206,"99"-25"-191,-74 1-10,24 49 2,-49-25 1,25 0-2,-1 25 4,1 0-4,-25-25 2,-1 0-1,26 25 0,-25 0 2,0 0 4,-1 0 1,1 0 16,50 0-27,-51 25 1,100 74 42,-124-74-31,25 25 1,0-25 2,0-1-2,0 1-13,-25 0 1,24 0 4,-24 25 9,25-26 2,-25 1-4,0 0-13,0 25 4,0-26 7,0 1 1,0 0 1,-25 0-13,1-25 12,-1 25 2,0-1 4,0 1-4,25 0 1,-25-25-13,25 25 7,-24 0 8,-1-25-3,0 24-1,-25 1 1,1 0 3,-1 0-3,25-25 0,-24 49 2,24-49-2,0 25-13,0-25 1,1 0 5,-26 25 8,25 0 1,0-25-4,1 25-11,-1-25 2,-25 24 4,25-24 9,1 25-2,-1 0-13,0-25 2,25 25 4,-25-25 7,0 0 3,0 0-2</inkml:trace>
    </iact:actionData>
  </iact:action>
  <iact:action type="add" startTime="230918">
    <iact:property name="dataType"/>
    <iact:actionData xml:id="d33">
      <inkml:trace xmlns:inkml="http://www.w3.org/2003/InkML" xml:id="stk33" contextRef="#ctx0" brushRef="#br0">28451 13841 0,'50'0'251,"-26"0"-239,1 0 3,0 0 3,0 0-7,0 0-3,24 0 7,-24 0 0,0 0-9,24 0 41,-24 0-27,0 0-5,0 25 1,0-25-1,-25 25 34,0-1-27,0 1 0,0 0-1,0 0-13,0 0 5,0 24 4,0-24-2,-25 25 2,0-1 2,25-24-4,-25 0-12,25 24 2,-25-24 8,25 0-1,-24 0 4,24 0-12,-25 24 8,25-24-5,-25-25 4,25 25 8,0 0-3,25-25 243,0 0-254,24 0 2,26 0 4,-51 0 5,26-25-12,0 25 0,-26 0 5,1 0 9,0 0 8,0 0-12,0-25 7,0 25-13,-1 0 15</inkml:trace>
    </iact:actionData>
  </iact:action>
  <iact:action type="add" startTime="235306">
    <iact:property name="dataType"/>
    <iact:actionData xml:id="d34">
      <inkml:trace xmlns:inkml="http://www.w3.org/2003/InkML" xml:id="stk34" contextRef="#ctx0" brushRef="#br0">29865 15329 0,'-546'25'205,"124"25"-199,-24 24-3,124-49 3,24 25 1,0 24 1,1 0-1,-76-24 0,26 49 0,74-74 2,-24 25-3,-1-1 1,0-24 2,1 0-3,-224 24 16,298-49 8,-571 25-28,571-25 3,-844 0 41,670 0-32,25 0 3,74-25 3,150 25-7,-125-24-11,173-1 3,-73 25 5,-150-50 9,199 50-6,-124-49-8,124 24-1,25 0 6,-50-49 6,-24-1 3,98 26-6,-74-26-10,100 26 3,-26 24 3,-24-50 9,25 1-1,49 49-2,-49-49-13,49 24 3,-25-24 5,0-75 7,1 50 1,24-50-16,0 99 3,0 1 2,1-51 9,24-24 3,0 50-2,0-25-14,0 74 1,24-50 4,26 1 9,-25 0 2,24 49-6,-24-50-10,25 26 2,-25-26 5,49-73 8,-24 73-4,24-98-11,-24 123 3,-25 0 3,49-74 8,0 0 2,-24 99-4,24-99-12,75 25 10,50 0 3,74 0 4,-199 49-6,149 1-11,-148 24 1,-1-25 4,124 25 11,-98-24-4,247-75-11,-124 49 2,-49 26 2,173-100 8,-24 50 2,-175 49-1,200-49-16,-150 49 5,-24 25 1,123-24 10,75 24 3,-148 0-5,24 0 4,-149 25-16,25 0 3,-25 0 2,100 0 8,-51 0-1,1 0-1,25 0 3,99 25 2,-25 0-4,-50 25 3,1-26-1,-125 1-3,100 0-12,-100 25 12,25-26-12,75 26 14,24 0 4,-123-50-7,98 49-10,-73-49 10,-26 25-12,75 25 17,99-1-1,-149-24-1,25 0 1,25 0 1,-75-1-4,100 1-11,-99-25 2,-26 0 5,50 50 7,75-25 2,-100-25-5,26 0 1,-1 0 5,-50 25-5,26-1-13,-1-24 11,-49 25-12,74 0 20,-24 0-19,-26-25 3,1 0 3,24 25 8,26-1-1,-26 1 2,25 25 1,-74-50-1,25 25-2,-1-1 2,-24 1 0,25-25-15,-26 25 3,1-25 3,50 25 8,-51 24 4,1-24-4,25 25-14,-25-50 2,-1 49 5,1-24 8,50 50 2,-26-51-6,-24 76-11,25-51 3,-50-24 7,49 74 3,-24 25 4,-25-24-4,0 48 2,0 76 1,0-125-3,-74 198-13,49-197 3,0 24 4,0 0 8,-24 0 4,49-25-8,-50 0 3,50-24 4,-25-51-18,0 26 3,25 0 4,-74 74 5,24-50 4,26 25-1,-26-49 0,25 24-15,-24-49 2,49 0 4,-50 49 9,-49 26 4,24-51-8,26-24 4,-26 25 1,51-26-1,-51 1-15,50-25 3,-24 0 3,-26 50 8,26-50 3,-1 25-3,25-1-14,-24-24 2,24 0 11,0 0 7,0 0 1</inkml:trace>
    </iact:actionData>
  </iact:action>
  <iact:action type="add" startTime="242777">
    <iact:property name="dataType"/>
    <iact:actionData xml:id="d35">
      <inkml:trace xmlns:inkml="http://www.w3.org/2003/InkML" xml:id="stk35" contextRef="#ctx0" brushRef="#br0">26739 12179 0,'-49'0'198,"-75"99"-190,0 1-2,25-1 2,-25 0-1,24 25-1,1 0 2,0 0 0,0-50-1,24 26-1,-24 24 2,0-25-1,24-49 1,-197 173 20,197-174 2,-74 75-28,100-99 3,-26 25 25,50-25 15,-24-1-41,24-24-1,75 50 240,74 24-237,-50-24 9,50 0-2,75 74-11,-75-75 4,-50 1 4,149 24 7,-99 1 0,50 24-14,-75-74 3,-24 24 0,73 1 12,-24 24 0,-99-74-2,99 50-13,-99-50 1,0 25 5,49-25 11,-49 25-13,25-1 2,24-24-5,-24 0-1,-1 25 4,51 0 10,-1-25 2,-74 25-3,24 0-14,-24-25 17,0 0-5,0 0 9</inkml:trace>
    </iact:actionData>
  </iact:action>
  <iact:action type="add" startTime="245579">
    <iact:property name="dataType"/>
    <iact:actionData xml:id="d36">
      <inkml:trace xmlns:inkml="http://www.w3.org/2003/InkML" xml:id="stk36" contextRef="#ctx0" brushRef="#br0">25152 12328 0,'99'0'272,"-24"50"-265,-1-26 0,0 1 2,50 25-2,-49-1-1,49 1 3,-25 0-3,25-1 3,-25 1-3,50-1 2,-25 1-2,124 24 20,124 50 8,-124-49 1,-173-75 10,222 74-43,-272-74 4,25 25 3,-1-25 11,-24 0-7,0 0-11,0 0 3,0 0 18,-1 0 1,1 0-11,-25 25 202,-49 25-207,24 24-4,-50 0 4,-49 75 8,-24 0 4,123-75-6,-124 50-12,50-24 2,24-76 7,-98 125 5,-51-25 0,100-24 2,-74 24-16,49 0 12,25 49 3,25-74-2,49-24-12,-24 24-1,24-25 4,1 26 2,-51-26 7,26 1 3,-25 24 0,74-50-3,-25 1 1,26-25 0,-1 0 3</inkml:trace>
    </iact:actionData>
  </iact:action>
  <iact:action type="add" startTime="248213">
    <iact:property name="dataType"/>
    <iact:actionData xml:id="d37">
      <inkml:trace xmlns:inkml="http://www.w3.org/2003/InkML" xml:id="stk37" contextRef="#ctx0" brushRef="#br0">26516 14039 0,'-25'0'198,"-24"0"-190,24 25-1,-25-25-1,1 0 1,-1 0 1,1 0 0,-1 0-1,25 0 0,-49 0-1,24 0 3,25 0 3,-24 0-10,-1 0 5,-24 0 12,-100-49 16,124 49-29,-24-50 22,49 50 17,-74-74-43,74 49 11,0-25 0,25 25 2,-24-24-6,24-50 8,0-75 0,24 100-1,26-150-13,0 150 1,-1-1 5,26 1 8,-1-25 2,0 49-5,26-24-12,-26 24 3,-24 25 4,74-24 9,49-26-1,26 26-2,74 24 1,-75 0 2,25 25 0,-99 0-4,-49 0 4,-1 25-2,25 25 0,-24-1 1,-1 75 1,-24 75 2,-25-125-6,-1 149-11,-24-148 2,0-26 2,-24 51 11,-26 48 1,0-48-4,1-51 1,-50 50 1,49-49 0,-99 74-14,50-50 1,-25-24 5,-25 49 8,25 25 2,74-99-6,-24 50-11,0-26 4,49-49 3,-99 75 9,0-51 0,0-24-2,-25 0 0,50 0 2,49-24-2,-49-26-13,24 50 1,51-50 4,-51 26 9,1-51 1,49 50-2,-49-49-13,49 24 2,25 25 4,-50-49 8,25 24 1,1-24-15,-1 24 1,25 1 2,0-50 13,49-50-1,-49 99-3,100-74-13,-76 75 6,1-26-2,50-24 12,-26 49-1,50 1-15,-49-1 3,-25 25 4,99-49 7,-25-1 0,100 1 3,-51 24-4,76 1 0,-26 49 3,-124 0-1,75 0-15,-74 25 4,-26-1 4,51 26 5,-1 24 4,-50-24-5,-24 0 3,0-26-2</inkml:trace>
    </iact:actionData>
  </iact:action>
  <iact:action type="add" startTime="254008">
    <iact:property name="dataType"/>
    <iact:actionData xml:id="d38">
      <inkml:trace xmlns:inkml="http://www.w3.org/2003/InkML" xml:id="stk38" contextRef="#ctx0" brushRef="#br0">19397 16495 0,'25'248'217,"-25"-49"-204,25-125-9,-25-24 4,0-1-1,0-24 0,0 25-1,0-26 4,0 26-3,0 0 0,25-1-1,-1 26 3,-24-26-2,0 1 21,25 173-26,25 25 27,-50-49 24,0-175-38,0 1 0,0 0 85,0 0-49,0 0-50,0-1 14,25-24 2,-25 25 1,0 0-2,0 0-15,0 0 13</inkml:trace>
    </iact:actionData>
  </iact:action>
  <iact:action type="add" startTime="255856">
    <iact:property name="dataType"/>
    <iact:actionData xml:id="d39">
      <inkml:trace xmlns:inkml="http://www.w3.org/2003/InkML" xml:id="stk39" contextRef="#ctx0" brushRef="#br0">19943 16594 0,'0'25'206,"25"74"-199,0 50 1,-25 25-2,24-1 2,-24-73 0,0-1-1,25-25 0,0-24 0,-25 24 3,25-24-5,-25 0 2,0-26 0,0 26 1,25 24 16,24 26 5,26 148 21,-51-149-34,1-25 1,-25-24 1,0-25-3,0-1 1</inkml:trace>
    </iact:actionData>
  </iact:action>
  <iact:action type="add" startTime="257324">
    <iact:property name="dataType"/>
    <iact:actionData xml:id="d40">
      <inkml:trace xmlns:inkml="http://www.w3.org/2003/InkML" xml:id="stk40" contextRef="#ctx0" brushRef="#br0">19521 17711 0,'50'-25'220,"24"0"-207,-49 25-7,25 0 2,-25 0 0,-1 0-1,1 0 0,0 0 9,0 0-9,0 0 0,-1 0 16,26 0 7,-25 0 28,0 0-50,49-25 10</inkml:trace>
    </iact:actionData>
  </iact:action>
  <iact:action type="add" startTime="258855">
    <iact:property name="dataType"/>
    <iact:actionData xml:id="d41">
      <inkml:trace xmlns:inkml="http://www.w3.org/2003/InkML" xml:id="stk41" contextRef="#ctx0" brushRef="#br0">20960 17934 0,'25'0'279,"0"0"-272,-1-25 0,26 25 1,-25-25-1,0 25 1,-1 0-2,1 0 2,0 0 0,0 0-2,24 0 10,-24 0-10,25 25 19,24 0 9,-49 24-3,0 26 22,-25-50-34,0-1 3,0 1-6,-25-25-3,25 25-3,-50-25 5,26 50 2,-100-26 1,24 1-2,26-25 1,24 0 1,-24 0-16,24 0 10,26 0 6,-26 0 1,25 0-6,0 0-4,1 0 14,-1 0-18,0 0 19,0 0-3,25-25 0,0 1-5,0-1-1,0 0 6,0 0-5,0 0 0,0-24-1,50 24 1,-1-74 5,-24 74-7,25-25 1,-1 26 2,1-1 1,-25 0-15,0 25 9,24-50 4,-24 50 3,0 0-3,0 0-1,-1 0 5,1 0 2,0 0 2</inkml:trace>
    </iact:actionData>
  </iact:action>
  <iact:action type="add" startTime="261114">
    <iact:property name="dataType"/>
    <iact:actionData xml:id="d42">
      <inkml:trace xmlns:inkml="http://www.w3.org/2003/InkML" xml:id="stk42" contextRef="#ctx0" brushRef="#br0">22101 16917 0</inkml:trace>
    </iact:actionData>
  </iact:action>
  <iact:action type="add" startTime="262156">
    <iact:property name="dataType"/>
    <iact:actionData xml:id="d43">
      <inkml:trace xmlns:inkml="http://www.w3.org/2003/InkML" xml:id="stk43" contextRef="#ctx0" brushRef="#br0">22101 17239 0</inkml:trace>
    </iact:actionData>
  </iact:action>
  <iact:action type="add" startTime="263066">
    <iact:property name="dataType"/>
    <iact:actionData xml:id="d44">
      <inkml:trace xmlns:inkml="http://www.w3.org/2003/InkML" xml:id="stk44" contextRef="#ctx0" brushRef="#br0">23267 16495 0,'0'50'199,"25"123"-194,-25-24 2,0 0 1,24 25-1,1-26-1,-25-48 2,25-1 0,0-25-1,-25 1 1,0-26 0,0-24-2,0 25 17,0-1 8</inkml:trace>
    </iact:actionData>
  </iact:action>
  <iact:action type="add" startTime="264495">
    <iact:property name="dataType"/>
    <iact:actionData xml:id="d45">
      <inkml:trace xmlns:inkml="http://www.w3.org/2003/InkML" xml:id="stk45" contextRef="#ctx0" brushRef="#br0">23192 16321 0,'75'0'228,"-50"0"-221,49 0 0,-24 0-1,-26 0 2,1 0 1,25 0-3,-1 0 0,-24 0 6,0 0-9,25 0 5,-1 0 9,75 50 19,-49 0 14,-50-25-33,-1-25-3,-24 24 3,25 1 3,0 0-5,-25 0 0,0 0 3,0-1-2,0 1 1,0 0-2,0 25 4,0-26-3,0 1-14,0 0 27,0 0-17,-25-25 10,25 25-20,-49-1 12,24 1 6,0 0-5,-25-25-13,25 25 3,1-25 10,-1 25-4,0-25 7,-25 24-3,26 1-12,-1-25 2,0 0 3,0 25 9,-24-25 2,24 25-4,0 0 1,-25-25 3,26 0-4,-1 0-7,0 0 0,0 0 13,0 0 16,25-25 58</inkml:trace>
    </iact:actionData>
  </iact:action>
  <iact:action type="add" startTime="266872">
    <iact:property name="dataType"/>
    <iact:actionData xml:id="d46">
      <inkml:trace xmlns:inkml="http://www.w3.org/2003/InkML" xml:id="stk46" contextRef="#ctx0" brushRef="#br0">23887 17562 0,'0'25'352,"0"-1"-330,0 1-16,25 0 32,0-25-24,-25 25 7,0 0-14,24 24 24,-24 50 22,0-49-40,0-25 4,0 24 2,0-24-6,0 0-5,0 0 14,0 0-7</inkml:trace>
    </iact:actionData>
  </iact:action>
  <iact:action type="add" startTime="268544">
    <iact:property name="dataType"/>
    <iact:actionData xml:id="d47">
      <inkml:trace xmlns:inkml="http://www.w3.org/2003/InkML" xml:id="stk47" contextRef="#ctx0" brushRef="#br0">26516 16495 0,'50'75'191,"-1"73"-185,-24-48 1,0 24 1,-25-50 0,25 75 9,24 173 18,-49-148 15,0-149-34</inkml:trace>
    </iact:actionData>
  </iact:action>
  <iact:action type="add" startTime="269821">
    <iact:property name="dataType"/>
    <iact:actionData xml:id="d48">
      <inkml:trace xmlns:inkml="http://www.w3.org/2003/InkML" xml:id="stk48" contextRef="#ctx0" brushRef="#br0">26665 16495 0,'0'-49'235,"99"-1"-227,-74-49-3,49 74 2,-24-25 1,-25 1 0,24 24-4,1-25 6,-25 50-3,25-49 2,74-26 20,0 75 2,0 50 6,0 123 11,-100-123-32,1 0-14,0-1 2,-25-24 6,0 25 7,0-25 0,0-1-1,0 1-13,0 0 1,0 0 4,-50 24 9,1-24 3,-1 25-8,1-25-9,-26-1 2,50 26 5,-74-25 9,50 24-3,-26-24-14,1 0 2,24 0 5,0-25 8,-49 25 2,74-25-3,-24 0-2,24 0 15,0 0-15,0 0 8</inkml:trace>
    </iact:actionData>
  </iact:action>
  <iact:action type="add" startTime="271412">
    <iact:property name="dataType"/>
    <iact:actionData xml:id="d49">
      <inkml:trace xmlns:inkml="http://www.w3.org/2003/InkML" xml:id="stk49" contextRef="#ctx0" brushRef="#br0">27112 17636 0,'24'0'215,"1"0"-210,25 0 1,-25 0 11,-1 0-12,1 0 2,0 0 2,-25 25-3,25-25 10,-25 25-9,25-25 8,-25 25-1,49 24 18,-74 75 18,25-74-35,-24-1 4,-1-24-2,0 0-2,0 0 1,25 0 4,25-25 98,0 0-105,24 0-6,1 0 3,24 0 5,26 0 5,-76 0-5,26 0-13,-25 0 4,0 0 2,-1 0 8,1 0 3,0 0 3</inkml:trace>
    </iact:actionData>
  </iact:action>
  <iact:action type="add" startTime="273247">
    <iact:property name="dataType"/>
    <iact:actionData xml:id="d50">
      <inkml:trace xmlns:inkml="http://www.w3.org/2003/InkML" xml:id="stk50" contextRef="#ctx0" brushRef="#br0">26219 17264 0,'-25'0'183,"-25"0"-175,1 0-2,-1 25 2,-24-25 0,-26 25-3,1-25 4,-50 0-3,75 24 2,-25 1-1,24-25 1,1 25-2,-1 0 2,-73-25 10,-1 0 17,74 0 11,-74 0-43,100 0 5,24 0 6,0 0-4,0 0 5,1 0 1,-1 0 3</inkml:trace>
    </iact:actionData>
  </iact:action>
  <iact:action type="add" startTime="274764">
    <iact:property name="dataType"/>
    <iact:actionData xml:id="d51">
      <inkml:trace xmlns:inkml="http://www.w3.org/2003/InkML" xml:id="stk51" contextRef="#ctx0" brushRef="#br0">25871 16917 0,'-74'0'260,"-50"0"-248,49 25-5,-24-1 1,25-24-2,-1 0 1,26 0 1,-26 25-2,26-25 2,24 0-1,-25 0 0,1 0 1,24 0-1,-25 0 12,26 0-15,-51 0 27,-49 0 19,99 0-35,0 0-12,1 0 1,-1 0 5,0 0 11,0 0-8,0 0-9,1 0 11,-1 0-7,0 0 16,0 0-8,0 0 8,1 0-2,-1 0 16</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28:40.892"/>
    </inkml:context>
    <inkml:brush xml:id="br0">
      <inkml:brushProperty name="width" value="0.05292" units="cm"/>
      <inkml:brushProperty name="height" value="0.05292" units="cm"/>
      <inkml:brushProperty name="color" value="#FF0000"/>
    </inkml:brush>
  </inkml:definitions>
  <iact:action type="add" startTime="3153">
    <iact:property name="dataType"/>
    <iact:actionData xml:id="d0">
      <inkml:trace xmlns:inkml="http://www.w3.org/2003/InkML" xml:id="stk0" contextRef="#ctx0" brushRef="#br0">18281 2406 0,'-50'0'219,"-24"0"-216,-25 0 5,0 0-1,-1 0 1,1 0 0,-50 0-2,50 0 3,0 0-3,24 0 2,1 0-1,24 0 1,-148 0 16,-174-50 6,-50 1 6,1 49 14,346 0-36,-98 0-12,98 0 3,-24 0 5,-100 0 10,100 0-6,-25 0-12,50 0 4,49 0 1,-74 0 10,-50 25 2,75-25-4,-100 24-13,99-24 4,1 0 2,-75 0 9,25 25 1,50-25-3,-50 25-12,74-25 2,1 0 4,-100 25 8,-50-25 3,1 25-6,-1-1 3,26 1 0,98-25-2,-148 25-13,149-25 4,-25 0 3,-75 25 7,-25-25 4,125 25-5,-149-1-14,148-24 5,-24 0 2,-74 0 8,-1 0 4,99 0-6,-98 0-12,49 25 4,25-25 4,-149 0 7,124 0-1,-50 0-14,75 0 5,24 0 0,-74 0 10,25 0 1,75 0-3,-100 0-13,75 0 4,-1 0 4,-49 0 7,50 0-3,-75 0-10,74 0 2,1 0 3,-50 0 6,0 25 2,74-25 1,-24 0-16,-25 0 12,24 0 2,-49 0 2,50 0-2,-25 0-13,49 0 1,0 0 5,-74 0 8,0 0 1,75 0-2,-100 0-13,99 0 1,1 0 5,-100 0 8,75 0 0,-75 0-15,99 0 4,0 0 1,-49 0 10,74 0 3,1 0-6,-1 0-7,0 0 2,0 0 20,0-25-22,1 25 8,-1-25 2,-25 25 0,25 0-1,-24 0-13,49-24 3,-25 24 2,-25 0 6,26 0 7,-26 0-5,25 0-1,-49-25 1,-1 0 4,26 25-7,-50 0-9,74 0 1,0 0 4,-25 0 7,-24 0 4,49 0 0,0 0 1,0 0 4,1 0-9,-1 0 2,0 0 12,0 0-13,0 0 2,1 0-3,-1 0 1,0-25 11,0 0-22,0 25 17,25-24-15,-24 24 9,24-25 2,-25 25-4,0-25-12,0 0 7,0 25 5,25-25-9,-49 25 13,24-24-5,0-1 1,-74 0 3,74 25-1,-99-25-14,99 0 2,-24 25 2,-51-24 9,1-1 4,74 0-5,-74 25-12,74-25 2,1 25 2,-26-25 15,0 25-10,1-24-9,-1 24 2,25-25 6,-49 25 5,24-50 2,26 50-3,-51-49-12,50 24 11,-24 25 2,-26-50 4,51 50-8,-51-25-10,1 1 13,24 24 2,-24-50 2,49 25-4,-25-24 0,1-1 6,49-25-7,0 1-11,24 24 1,1 1 6,0-1-5,0 1 7,24-51 5,-24 51-1,50-50-14,-26 49 3,1 25 2,-25-24 1,49 24 0,-24-25-3,-25 25 4,24 1-2,26-1 0,-51 25 0,1-25 2,25 25-3,-25-25 2,-1 25 5,51-25 3,-50 25 0,24-24 1,1 24 0,-25 0-1,24 0-14,-24 0 4,25 0 7,-26 0 0,26 0 5,0 0-3,-1-25-12,26 25 0,-50 0 8,49-25 7,-49 25-2,24 0-13,-24 0 9,50-25 5,-1 25 3,-49-25-6,24 25-12,1 0 11,0-24 4,24-1 3,0 25-5,1-25 1,-1 25-12,-24-25 10,-1 25 1,76 0-12,-51-25 2,-24 25 4,74-25 6,24 1 5,-98 24-4,74 0-14,-74 0 3,-1 0 2,75 0 10,25-25 2,-74 25-4,98-25-12,-98 0 2,-1 25 4,50 0 7,25-25 5,-25 1-8,0-1 4,25 25 2,-75 0-5,100-25-11,-100 0 3,25 0 2,100 25 8,24-24 3,-124 24-4,25-50 1,0 25 3,-49 25-5,24-25-11,-49 1 3,-1 24 2,100-25 9,-25 0-1,50 25 3,-75 0-3,0 0 0,0 0 3,-49 0-17,0 0 3,-1 0 4,50 0 4,1 0 5,-1 0 1,-25 0-6,50 0-10,-74 0 2,-1 0 6,26 0 6,-1 0-1,1 0-13,-26 0 2,-24 0 3,99 0 9,-25 0 1,-49 0-4,74 0-11,-50 0 2,1 0 5,98 0 6,1 0 3,-100 0-4,75 0-12,-74 0 2,24 0 4,50 0 7,99 25 4,-50 0-6,1-1 3,-1 26 0,-123-50-1,73 0-13,-73 0 1,-1 25 6,125-25 7,-125 0-7,0 0-1,125 0-4,-100 25 4,75-25 7,-25 24 2,-100-24-1,100 25-15,-75-25 4,1 0 1,74 25 10,0-25 1,-75 25-1,75-25-16,-75 0 4,1 25 3,24-25 10,25 49 0,-75-49-2,26 0-14,-26 0 2,1 0 5,0 0 9,24 0-2,-24 0-14,-1 0 4,1 0 3,49 0 7,0 25 2,-49-25-2,74 0-14,-99 0 3,24 0 4,26 0 7,24 50 4,-74-50-5,49 0-12,-49 24 3,25-24 1,-1 25 11,1-25-3,-25 0-12,-1 0 2,26 0 11,-50 25-7,75 0 7,-26-25 3,1 25-3,-1-25 1,26 0 1,-50 0-4,49 25-12,-49-1 4,24-24 4,26 25 7,-50 0 0,24 25-15,1-50 3,-25 49 4,24-24 6,1 0 4,-25-25-4,-1 49-13,1-24 4,0 0 2,25 49 9,-1-24 2,-49 0-4,50 24-14,-25-49 6,-25 0 2,49 49 7,-24 25 5,0-49-6,-25-1 0,0-24 4,0 0 2,0 0 2,0 0-8,0-1 39,0 1-42,0 0 18,0 0-24,-25-25 1,25 25 9,-25-25-1,1 25 0,24-1-2,-25-24-6,0 25 8,-25 0 1,25-25 0,-24 50 0,-26-26 2,51 1-4,-51 25-11,50-50 3,1 25 3,-51 24 10,50-24-3,-24 0-14,-1 0 3,1-25 10,24 24-5,0 1 8,0 0-2,-24 0-13,24 0 2,0-25 3,-25 24 8,-24 26 3,49-50-4,-24 25-12,24 0 7,0-1-1,0-24 5,-25 0 1,26 25-11,-1-25 0,25 25 4,-50 0 7,1 0 4,24-25-3,-50 24-14,51-24 3,24 25 4,-25-25 8,0 0 2,0 0-3,0-25 26</inkml:trace>
    </iact:actionData>
  </iact:action>
  <iact:action type="add" startTime="10535">
    <iact:property name="dataType"/>
    <iact:actionData xml:id="d1">
      <inkml:trace xmlns:inkml="http://www.w3.org/2003/InkML" xml:id="stk1" contextRef="#ctx0" brushRef="#br0">22572 620 0,'25'25'199,"0"74"-193,0-24 1,-1 73 1,1-48-2,25 24 3,-25-25-3,0-25 1,-25-24 0,0 24 2,24 1-2,1 49 15,0-50 7,0 125-27,-25-175 3,0 100 42,25-74-33,-25-25 3,0 24 2,0-24-4,0 0 6</inkml:trace>
    </iact:actionData>
  </iact:action>
  <iact:action type="add" startTime="12148">
    <iact:property name="dataType"/>
    <iact:actionData xml:id="d2">
      <inkml:trace xmlns:inkml="http://www.w3.org/2003/InkML" xml:id="stk2" contextRef="#ctx0" brushRef="#br0">23217 546 0,'0'49'200,"0"51"-194,25-1 2,25 25-1,-26-25 0,-24-25 0,50 1 2,-50-1-3,25 1 2,-25-26 0,0-24-2,25 25 2,-1-1-1,1 50 16,-25-49 13,0-25-6,0 0-28,25 0 9,25 74 28,-50-74-23,0-1 3,24 1-5,-24 25-12,0-25 3,0-1 4,0 51 8,25-75-13,-25 49 11,0-24 1,0 0-2,0 0 3,0 0 10,0-1-4,0 1 27</inkml:trace>
    </iact:actionData>
  </iact:action>
  <iact:action type="add" startTime="13903">
    <iact:property name="dataType"/>
    <iact:actionData xml:id="d3">
      <inkml:trace xmlns:inkml="http://www.w3.org/2003/InkML" xml:id="stk3" contextRef="#ctx0" brushRef="#br0">22895 1761 0,'25'-25'215,"24"1"-208,-24 24-1,25 0 2,-1 0-1,1 0-1,-1 0 5,1 0-7,-25-25 3,24 25 5,-24 0 7,0 0-13,25 0 25,-1 0 21,-24 0-37,0 0 1,0 0 3,-1 0 2,1 0 1,0 0-6</inkml:trace>
    </iact:actionData>
  </iact:action>
  <iact:action type="add" startTime="15188">
    <iact:property name="dataType"/>
    <iact:actionData xml:id="d4">
      <inkml:trace xmlns:inkml="http://www.w3.org/2003/InkML" xml:id="stk4" contextRef="#ctx0" brushRef="#br0">24160 2158 0,'25'0'236,"-25"-25"-229,24 25 9,-24-25-9,0 1-2,25 24 4,0 0-3,-25-25 1,25 25 7,-25-25 2,25 25-9,-1 0 0,1 0 12,74 0 14,-24 50 19,-75-26-38,25-24-11,-25 25 2,24-25 5,-24 25-6,25 0 11,0 0 0,0 49 1,-25 0-1,0-49 1,0 25 4,0-1-7,0 1 7,0-25-4,0 0-1,0-1-12,0 1 25,-25-25-22,25 25 9,-25-25-1,-24 0-11,24 0 9,-25 0 6,-24 0 3,49 0-8,-25 0 4,26-25 1,-26 0 0,50 1-5,-25-1 5,0 0 1,1-25-4,-1 26 1,25-26 1,-25 25 1,25 0-16,-25 25 2,25-24 11,0-1-5,0 0 9,0 0 19,0 0-16,0 1-7,0-1 319,25 0-316,25 25-9</inkml:trace>
    </iact:actionData>
  </iact:action>
  <iact:action type="add" startTime="22955">
    <iact:property name="dataType"/>
    <iact:actionData xml:id="d5">
      <inkml:trace xmlns:inkml="http://www.w3.org/2003/InkML" xml:id="stk5" contextRef="#ctx0" brushRef="#br0">21878 1910 0,'-50'-25'184,"-24"0"-177,-75-24 1,0-1-2,0 25 2,-49-74-1,49 49 2,0 26-3,50-26 6,24 25-10,26-24 5,-26 49 12,26-25 15,49 0 24,25 0-43,49-24-7,125-26 10,173-98 1,-50 73-4,-49 26 2,-50 24 1,-148 26-3,24-1-13,-74 0 5,-1 25-1,1 0 11,0 0 2,-25-25 11,-50-49-12,-74-125 1,25 100-4,0-75-12,25 100 10,24-25 3,25 74 3,0 25-3,100 25 64,49-25-73,25 49 7,24 1 1,150 74-13,-150-50 2,1-24 6,99 49 10,-124-49-12,-75-25 1,0 0-4,-49-25 5,25 0 4,-25 0 6,-1 0-1,1 0-6,25-50 3,49-99 3,-74 50-4,74-50-12,-74 50 2,0 74 3,24 25 9,-24 0 1,0 0-3,0 0-9,0 0 106,-25 25-98,74 124 5,-24-1-2,-1 101-14,1-101 4,-50-73-1,25 24 11,-1 0-2,26-24 4,-50-51-3,25 1 0,0-25 2,-1 0-1,1 25-3,74-25 4,50 0-1,-74-25 0,49-24-16,-50 24 5,1-25 2,-1-24 9,25 24 3,-74 25-7,-25 1 4,25 24-1,0 0 3,-1 0-4,-24 24 2,-24 76 3,-1 24-4,25 0-2,-50-25 2,25 25 4,25-99-7,0 24-10,0-24 16,0 0-4,0 24 2,0-24-3,0 0 0,25 0-12,25 25 17,-1-26-5,150 76-11,-75-76 3,-25 1 3,100 50 6,-51-51 6,-98 1-8,49 0-10,-49 0 1,-25-25 10,-1 0-1,1 0 6,0 0-5,0 0 6,-25 25-6,0-1 4,-25 1-4,-124 25 7,75-25-13,-50 24 0,49 1-6,1-50 2,-25 49 5,-1 1 6,26-25 4,49 0-4,0-25-12,25 24 2,-24-24 3,24 50 37,0-25-32,0 49-5,74 50 10,0 50 0,-24-124-3,0 49-13,-26-25 5,1-49 0,0 25 9,0-26 3,-25 1-3,0 0 0,-25-25 20,-74-50-22,-75-74 2,-49-74 4,99 74-5,25 50 0,74 49 3,0 0-3,25 0-11,-25 0 2,1 25 24,24 25-14,-75 50-1,-49 123-1,25 25 6,49-124-10,1-24-3,24-26-5,0 1 2,-25 49 5,1-24 6,24-26 2,25-24 2,0 0-4,-25-25 13,0 0-6,-24 0-7,-1-75 2,25 51-13,1-1 9,-1-50 5,-50-24-16,75 50 4,-24 24 0,-1-25 11,25 25 4,-25 25-6,25-24 0,-50-1 3,26 0-1,-1 0-2,-25 25 1,25-49 3,1 49-4,-26-25-12,25 25 9,0-25 6,0 25 0,1 0 42,-26 25-39,25-25-20,-49 74 16,-25 1 0,49-26 0,-24 26-15,49-75 3,0 24 4,0-24 8,0 25 1,1-25 4,-1 0-13,0-49 14,0-1-10,0-49 1,-49-124-12,74 99 5,-25 0 1,25-1 10,0 51-1,0 24-15,0 1 2,0 24 6,0 0 6,0 0 1,0 1 0,-25 24 26,-24 0-26,24 0-11,-149 0 10,-74 0 1,-74 49 2,198 1-5,0-1 3,25 1 2,74-25-3,-25-25-13,25 25 0,1-1 6,-1-24 8,0 0 1,25-24 71,0-1-72,25 25-12,-25-25 2,25 0 9,-1 0-2,1 25 7,-25-24 10,0-1 93,0 0-117,-25 25 8,1-25-9,-26 25 10,0-25-1,-74 25-13,50 0 3,-1 0 3,-98 0 8,-1 0 4,100 0-6,-50 0-12,99 0 4,0 0 3,-24 0 10,24 0-3,0 0-14,0 0 17,75-24 152,-25 24-165,49-50 1,0 25 3,174-99 10,-99 50-3,-50-1-4,-24 26 6,-26 24-5,-24 0-11,25 25 13,-1-49 0,-24 49 2,-25-25-2,25 25-14,0 0 18,0 0-10,0 0 9</inkml:trace>
    </iact:actionData>
  </iact:action>
  <iact:action type="add" startTime="28895">
    <iact:property name="dataType"/>
    <iact:actionData xml:id="d6">
      <inkml:trace xmlns:inkml="http://www.w3.org/2003/InkML" xml:id="stk6" contextRef="#ctx0" brushRef="#br0">28129 0 0,'-298'198'191,"-248"175"-184,-223 271 0,-99-98 2,74-50-3,-123 0 3,48 50-2,175-25 0,99-124 1,49 49 2,-124-74 0,224-173-8,123-26 6,100-73-2,-472 222 47,646-297-46,24-25 7,0 0 1,0 0 5,1 0 9</inkml:trace>
    </iact:actionData>
  </iact:action>
  <iact:action type="add" startTime="30245">
    <iact:property name="dataType"/>
    <iact:actionData xml:id="d7">
      <inkml:trace xmlns:inkml="http://www.w3.org/2003/InkML" xml:id="stk7" contextRef="#ctx0" brushRef="#br0">20017 273 0,'298'74'177,"322"100"-169,-49 74 0,-125-25-2,50 0 2,224 100-1,-26 24 0,-49-124 1,-25 25-1,0-24 1,1017 495 22,-694-248 0,-397-247 6,-398-175 13,-123-49-32</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29:34.504"/>
    </inkml:context>
    <inkml:brush xml:id="br0">
      <inkml:brushProperty name="width" value="0.05292" units="cm"/>
      <inkml:brushProperty name="height" value="0.05292" units="cm"/>
      <inkml:brushProperty name="color" value="#FF0000"/>
    </inkml:brush>
  </inkml:definitions>
  <iact:action type="add" startTime="12863">
    <iact:property name="dataType"/>
    <iact:actionData xml:id="d0">
      <inkml:trace xmlns:inkml="http://www.w3.org/2003/InkML" xml:id="stk0" contextRef="#ctx0" brushRef="#br0">20861 6772 0,'-50'0'243,"25"-25"-235,1 25 1,-26 0-1,0-50 3,1 50-2,24 0 0,0-25-2,-25 25 1,50-24-1,-49 24 4,-1-25 15,25 0-22,-24-25 26,49 26 0,-50-76-29,25 51 5,-24-150 37,49 150-26,0-26 2,0 26-5,0-1 2,25 25 0,-25-24 1,74-26 0,-24 26-2,-1-1 3,1 25-1,-25 0-1,49-24-15,-49 24 4,24 0 6,1 0 6,49 1 1,-49-1-3,49 0-14,-24 25 8,-26 0-2,26 0 10,-51 0 1,76 0-16,-76 0 6,26 25-1,0 24 9,24-49 3,-49 50-5,24-25-11,-24 0 8,25-1 11,-25 26-7,-1 24 2,1-24-2,0 49 1,-25 25 5,0 0-8,0-24 4,-25-1 3,25-50-6,-25 1-13,25 0 8,-24-26-4,-1 51 16,0-50-5,25-1-3,-50 1-10,26 25 1,-1-50 7,-25 49 6,25-49 0,-24 25-15,24-25 11,-25 50 5,26-50 1,-1 25-4,-25-25-12,25 25 2,1-25 4,-26 0 7,-24 0 3,24 0-3,25 0-2,-24 0 5,24 0-3,-25 0-13,25 0 2,1 0 3,-26-25-1,25 25 8,0-25-4,-24 0 6,24 0-2,-25 0 2,25-24 3,25 24-8,-49 0-10,49 0 7,0 1-1,-25-1 8,0 0 2,0 0-4,25 0-12</inkml:trace>
    </iact:actionData>
  </iact:action>
  <iact:action type="add" startTime="69589">
    <iact:property name="dataType"/>
    <iact:actionData xml:id="d1">
      <inkml:trace xmlns:inkml="http://www.w3.org/2003/InkML" xml:id="stk1" contextRef="#ctx0" brushRef="#br0">22423 2977 0,'-24'0'204,"-1"24"-196,-25 1 0,25 0 0,-24 0-1,24 0 1,0-1-1,-24-24 0,24 0 0,0 25-1,-25 0 3,26-25-1,-1 0-1,-50 0 16,-49 0 10,25-149 0,0-74 18,99 149-36,0 24 2,0 0-12,25 25 6,-25 1 5,49-51-13,1 26 12,0-1 0,-1 25 6,1-24-7,-1 24-12,-24 25 3,0-25 3,0 25 9,24-25 3,-24 25-6,25 0-12,-25 0 5,24 0 6,-24 0 2,25 50 1,-26-25 1,51 74-3,-50 0 2,49 50 3,-49-50-5,0 0 2,-25-24 4,0-50-5,0 24-13,0-24 3,0 0 4,0 49 8,-50 25 2,50-24-6,-25 24-10,25-25 3,-25-24 3,1 74 8,-1 0 1,25-99-4,-25 49-11,25-49 4,-25 0 1,25 0 11,0 0-3,-25-1 14,1 1-27,-1 0 22,0-25-15,25 25 4,-50 0 5,26-25-3,-26 24-14,25-24 13,-24 0 0</inkml:trace>
    </iact:actionData>
  </iact:action>
  <iact:action type="add" startTime="71619">
    <iact:property name="dataType"/>
    <iact:actionData xml:id="d2">
      <inkml:trace xmlns:inkml="http://www.w3.org/2003/InkML" xml:id="stk2" contextRef="#ctx0" brushRef="#br0">23143 2108 0,'0'25'177,"0"25"-169,0 24 0,0 1 7,0-26-10,0 26-3,0-51 3,0 51 4,0-50-3,0-1 2,0 51 22,25-75 59,-1-50-62,26 1-12,24-1-12,-49 0 2,25 26 3,49-26 9,-49 25-10,-26 0 5,51 25 4,24-24-14,-49 24 2,-1 0 5,75 24 8,0 51 1,-49 24-2,-1 50 0,1 25 1,-51-100 0,1 75-15,-25-75 4,-25-49 2,1 74 9,-51 0 2,26-74-5,-51 74-11,26-49 3,24-25 1,-49 24 10,-50-24 1,75 0-1,-75-25-15,75 0 3,-1 0 4,-74-25 7,50 0 3,74 25-3,1-49-2,-1 49 4</inkml:trace>
    </iact:actionData>
  </iact:action>
  <iact:action type="add" startTime="73420">
    <iact:property name="dataType"/>
    <iact:actionData xml:id="d3">
      <inkml:trace xmlns:inkml="http://www.w3.org/2003/InkML" xml:id="stk3" contextRef="#ctx0" brushRef="#br0">23093 2133 0,'0'-25'214,"75"-49"-205,24 24-4,-25-49 2,75 50 2,0-26-3,248-99 16,24 50 9,-173 25 20,-223 99-36,0 0 2,0 0 1,-25-25-3,25 25 1</inkml:trace>
    </iact:actionData>
  </iact:action>
  <iact:action type="add" startTime="78838">
    <iact:property name="dataType"/>
    <iact:actionData xml:id="d4">
      <inkml:trace xmlns:inkml="http://www.w3.org/2003/InkML" xml:id="stk4" contextRef="#ctx0" brushRef="#br0">26070 1538 0,'-25'49'249,"0"1"-242,25 25 0,-49 24 0,-1-25 4,25 1-6,-25-1 2,1 25 1,49-24-2,-25-1 3,-25 0 0,26 1-4,24-1 2,-50 1 0,-24 49 20,24 25 6,25-75 3</inkml:trace>
    </iact:actionData>
  </iact:action>
  <iact:action type="add" startTime="79962">
    <iact:property name="dataType"/>
    <iact:actionData xml:id="d5">
      <inkml:trace xmlns:inkml="http://www.w3.org/2003/InkML" xml:id="stk5" contextRef="#ctx0" brushRef="#br0">25301 2332 0,'49'-25'316,"-24"25"-309,0 0 1,0 0-2,0 0 3,-1 0 0,1 0-4,0 25 9,0-1 1,0-24 0,-25 25-7,0 0 6,0 0 0,0 24 26,-25-24-22,0 0-1,0-25 2,0 0 5,1 0-2,-1 0-6,0 0 4</inkml:trace>
    </iact:actionData>
  </iact:action>
  <iact:action type="add" startTime="81306">
    <iact:property name="dataType"/>
    <iact:actionData xml:id="d6">
      <inkml:trace xmlns:inkml="http://www.w3.org/2003/InkML" xml:id="stk6" contextRef="#ctx0" brushRef="#br0">26095 2406 0,'24'0'263,"26"-25"-254,-25 0 2,0 25-8,-1 0 12,1 0 1,0 0-7,0 0 12,0 0 0,-25 50-12,0 24 21,0 50 19,-50-99-32,50 0-3,-25-25 3,0 25 0,1 25-1,-1-50-1,-25 0 3,1 0 1,24 0-4,-25 0 1,25-25 3,25 0 4,0 0-1,0 0-2,0 0-4,0 1-13,0-1 1,0 0 20,0 0-2</inkml:trace>
    </iact:actionData>
  </iact:action>
  <iact:action type="add" startTime="83407">
    <iact:property name="dataType"/>
    <iact:actionData xml:id="d7">
      <inkml:trace xmlns:inkml="http://www.w3.org/2003/InkML" xml:id="stk7" contextRef="#ctx0" brushRef="#br0">21431 5457 0,'75'0'198,"73"-74"-191,101-26 1,-1 51 0,-50-1 0,25 25-1,25 1 0,-124-1 1,100 0 0,-100 25 1,421-25 12,51 25 11,321-74 17,-669 74-32,25-25 2,-198-25-3,74 26-14,-25 24 11,-75-50 3,1 50 2,-25-25-2,-1 25-14,1 0 9,0 0 12,-25-25-6,0 0-3,0 1 2,0-26 1,0-49 2,-50 24-4,1 26 0,24 24 3,25 0-1,-25 25-15,25-25 3,-25 25 3,1-24 9,-1 24 2,0 0-3,0 0-10,0 0 17,1 0-10,24-25 259,24 25-265,26 0 4,0 0 8,-26 0-5,51 0-11,-50 0 3,24 0 3,1 0 7,-25 0 3,-1 0-5,26 0-11,-25 0 3,0 0 2,-1 0 11,1 0-3,25 25-14,-25-25 11,24 24 4,-24 1 1,0-25-2,24 25-14,-24-25 18,0 0 3,0 0-9,-25 25 30,0 0-29,-25 24 1,-49 26-1,-1 49 1,-74 49 3,25-73-4,50-26 2,0 0 1,49-49-2,0 25-13,0-50 2,25 25 8,-25-25-2,1 24 8,24 1-3</inkml:trace>
    </iact:actionData>
  </iact:action>
  <iact:action type="add" startTime="85849">
    <iact:property name="dataType"/>
    <iact:actionData xml:id="d8">
      <inkml:trace xmlns:inkml="http://www.w3.org/2003/InkML" xml:id="stk8" contextRef="#ctx0" brushRef="#br0">27905 3200 0,'25'49'189,"-25"-24"-181,0 0-1,25 25 2,0-26-3,-25 1 3,0 25-4,24-25 6,-24-1-4,25-24-2,-25 25 3,0 0 14,0 0-16,25-25 46,0 0-45,-25-25 4,50 0 7,-1 0-2,1-24-14,-1 24 3,1-25 4,49 1 7,0-1 3,-49 50-4,74-25-13,-99 25 3,24 0 5,51 25 9,-51-25-11,-24 50 2,25-25-5,-26-1 2,26 51 9,-25 74 4,-25-75-4,0 75-13,-75 25 9,26-75 5,-26 25 1,51-75-3,-100 51-12,74-76 3,0 1 1,-74 0 11,50 0 0,24-25-3,-24 0-13,49 0 3,-24 0 4,-1-25 10,0 0-17,26 0 5,-1 1 0,-25-26 8,25 25 3</inkml:trace>
    </iact:actionData>
  </iact:action>
  <iact:action type="add" startTime="87700">
    <iact:property name="dataType"/>
    <iact:actionData xml:id="d9">
      <inkml:trace xmlns:inkml="http://www.w3.org/2003/InkML" xml:id="stk9" contextRef="#ctx0" brushRef="#br0">27806 2977 0,'50'-25'170,"173"-124"-156,-99 99-8,-25-24 2,50-1-1,-50 1 1,0 24-1,-24 26 6,24-51-12,-49 50 28,49-49-26,-25 24 27,-24 50 5,-25 0 12</inkml:trace>
    </iact:actionData>
  </iact:action>
  <iact:action type="add" startTime="88607">
    <iact:property name="dataType"/>
    <iact:actionData xml:id="d10">
      <inkml:trace xmlns:inkml="http://www.w3.org/2003/InkML" xml:id="stk10" contextRef="#ctx0" brushRef="#br0">30063 2009 0,'0'50'182,"0"198"-169,-25-99-1,25-25-9,0 49 5,0 1-1,0-50 1,0-25-3,0 0 3,0 50 20,0-124 3,0 0-29,0 0 5</inkml:trace>
    </iact:actionData>
  </iact:action>
  <iact:action type="add" startTime="89677">
    <iact:property name="dataType"/>
    <iact:actionData xml:id="d11">
      <inkml:trace xmlns:inkml="http://www.w3.org/2003/InkML" xml:id="stk11" contextRef="#ctx0" brushRef="#br0">29691 2654 0,'25'0'249,"0"0"-240,0 0-2,-1 0 0,1 0 8,0 0-9,0 0 16,0 50 1,-25-25-8,24 24 2,-24 26 17,-24-51-2,-26 1 18,25-25-45,0 0 12,1 0-2,-1 0-1,0-25 0,25-24 4,-25-26 1</inkml:trace>
    </iact:actionData>
  </iact:action>
  <iact:action type="add" startTime="91088">
    <iact:property name="dataType"/>
    <iact:actionData xml:id="d12">
      <inkml:trace xmlns:inkml="http://www.w3.org/2003/InkML" xml:id="stk12" contextRef="#ctx0" brushRef="#br0">30559 3001 0</inkml:trace>
    </iact:actionData>
  </iact:action>
  <iact:action type="add" startTime="91257">
    <iact:property name="dataType"/>
    <iact:actionData xml:id="d13">
      <inkml:trace xmlns:inkml="http://www.w3.org/2003/InkML" xml:id="stk13" contextRef="#ctx0" brushRef="#br0">30559 3001 0,'25'0'227,"0"0"-210,49 0 12,-49 0-12,0 25 2,0 0-3,-25 0-2,25 0 3,-1-1 4,-24 1-9,0 0 6,0 0 2,0 24-5,0-24-9,-24-25 3,-1 25 7,25 0 3,-25-25-3,25 25-15,-25-25 4,-24 0 10,24 0-1,0 0 3,25-25-3,-25 25 2,0-25 2,25 0-3,0 0-12,0-24 4,0 24-1,0-25 11,0-24 2,0 49-2,0-24-16,0 24 12,25 0 4,0 0 2,-25 0-2,25 25-3,0 0 3</inkml:trace>
    </iact:actionData>
  </iact:action>
  <iact:action type="add" startTime="153187">
    <iact:property name="dataType"/>
    <iact:actionData xml:id="d14">
      <inkml:trace xmlns:inkml="http://www.w3.org/2003/InkML" xml:id="stk14" contextRef="#ctx0" brushRef="#br0">29592 5730 0,'-74'0'202,"-50"0"-197,24 0 1,1 0 1,0 0 2,-25-25-2,49 25 1,1-25-1,0 0-2,24 25 11,-24 0-15,24-24 5,-24-26 2,-174-74 22,-174-174 4,323 224-3,-199-249-29,224 249 5,-100-174 38,100 149-28,49-25-4,-50-149 7,50 124-7,1-149-11,24 199 4,0-25 3,24-99 8,26 0 2,-25 74-4,49-74-14,-74 148 5,50 1 3,-25-50 7,49-50 4,1 75-6,-1 25 2,25-26 1,25 26 2,-49 24-5,98-24-12,-98 24 3,24 25 5,75-49 6,148 24 4,-49 26-4,-124-1-12,-50 0 7,124 0 8,-148 25-3,98 0-14,-123 0 3,49 0 3,75 0 9,24 0 0,-124 0-2,150 50-12,-150-50 2,25 0 5,50 25 7,-99-1-1,49 26-13,-25-50 2,-24 25 3,74 0 9,25 49 0,-99-74 0,49 74-14,0-24 12,0 25 0,0-1 3,-49 0-2,24 50-14,-24-74 4,-25 49 2,74 50 9,-49 0 1,-26-75-3,26 50-12,-25-74 2,-25 24 4,49 100 10,-49-100-6,0 125-10,0-125 2,0 1 5,0 98 8,-24 1-1,24-124-1,-25 49-13,25-25 1,-50-49 6,25 49-6,25-49 6,-74 124 11,24-99-6,-24 123-14,24-98 5,26-26 2,-76 125 9,1-50 2,50-50-5,-75 50-12,99-74 3,-25 0 4,-24 49 9,24-74-1,-49 49-15,49-24 3,1-50 4,-26 74 8,-24 0-1,-50 50 2,25-49-3,25-1 2,-25 26 3,74-51-4,-24-24-1,49 25 2,-49-26 2,24-24-4,-24 25-1,49 0 5,0-25-2,0 0-15,-24 0 3,24 0 9,0 0-3,0 0 7,0 0-2,1 0-14,-1 0 3,0 0 4,0 0-4,0 0 10,1 0 0,-1 0-1,0 0-12,0 0 4,0 0 2,1 0 10,-51-25 1,50 0-5,1 25 3,-1-24-1,0 24 3,0-25-14,0 25 5,1-25 6,-1 25 4,0 0 24,0-25-29,0 0 21,1 1-28,-1 24 22,0-25 13,0 25-19,25-25-9,-25 25 2</inkml:trace>
    </iact:actionData>
  </iact:action>
  <iact:action type="add" startTime="162745">
    <iact:property name="dataType"/>
    <iact:actionData xml:id="d15">
      <inkml:trace xmlns:inkml="http://www.w3.org/2003/InkML" xml:id="stk15" contextRef="#ctx0" brushRef="#br0">28749 7913 0,'0'24'476,"0"1"-466,0-50 91,0 1-70,0-1 4,24 25-7,26 0 5,-50 25 61</inkml:trace>
    </iact:actionData>
  </iact:action>
  <iact:action type="add" startTime="164337">
    <iact:property name="dataType"/>
    <iact:actionData xml:id="d16">
      <inkml:trace xmlns:inkml="http://www.w3.org/2003/InkML" xml:id="stk16" contextRef="#ctx0" brushRef="#br0">29493 7913 0,'0'-25'192,"0"-25"-184,0-24 0,0 24-1,25-24-1,-1 49 2,26-49 18,223-50 8,-75 49-2,-49 75 17,-99 25-31,-25 0-2,24 24-14,-49 26 4,50-50 2,-25 74 8,-1-25 5,-24-49-8,0 74-10,0-74 2,0 0 4,-24 24 8,-1 1 1,0-25-2,-49 0-15,24 24 4,-25-49 4,-24 75 8,0-75 2,49 25-5,1-25-12,-1 0 5,25 0 1,-24 0 12,-1 0-12,25 0 5,1-25-4,-1 25 7,0-50 4,-25 25-5,50-49-13,0 49 3,-24 0 5,24 0 6,0 1 2,0-1-2,0 0-1</inkml:trace>
    </iact:actionData>
  </iact:action>
  <iact:action type="add" startTime="165927">
    <iact:property name="dataType"/>
    <iact:actionData xml:id="d17">
      <inkml:trace xmlns:inkml="http://www.w3.org/2003/InkML" xml:id="stk17" contextRef="#ctx0" brushRef="#br0">31080 7243 0,'0'25'182,"25"0"-174,0-1-1,-25 26 1,0-25 8,0 0-9,0-1-1,0 1 10,0 0 7,0 0 5,25-25 91,-1 0-100,1 0-4,0-25-3,99 0 6,-99 25-2,99-49-15,-74 49 6,-1 0-1,50 0 11,-24 24 4,-26-24-20,-24 0 4,0 25 2,0-25 10,24 25 1,-49 0 0,25 0-17,-25 24 4,0 1 3,0 24 9,-25 50-1,-24-74 2,-26 49-16,51-49 2,-76-1 6,1 26 6,-50-1 3,75-74-4,0 0-13,49 0 3,-25 0 4,0 0 7,26 0 3,-26 0-4,50-25-12,-25 1 2,0-1 17</inkml:trace>
    </iact:actionData>
  </iact:action>
  <iact:action type="add" startTime="167874">
    <iact:property name="dataType"/>
    <iact:actionData xml:id="d18">
      <inkml:trace xmlns:inkml="http://www.w3.org/2003/InkML" xml:id="stk18" contextRef="#ctx0" brushRef="#br0">31229 7045 0,'75'-50'212,"24"0"-203,-25-24-4,50 24 2,-49 25 1,-1-24 0,25-1-1,0 25 1,-24 1-2,49-1 3,-50 0-3,1 0 1,-1 25 1,25 0 13,-49 0 10,49 0-29,-74 0 19</inkml:trace>
    </iact:actionData>
  </iact:action>
  <iact:action type="add" startTime="168925">
    <iact:property name="dataType"/>
    <iact:actionData xml:id="d19">
      <inkml:trace xmlns:inkml="http://www.w3.org/2003/InkML" xml:id="stk19" contextRef="#ctx0" brushRef="#br0">33040 7888 0,'-25'49'190,"-49"26"-183,-50 24 0,0 25 1,0-25 0,0 1-2,49-1 1,-49-50 1,50 26-1,-26-26 0,26 1 0,-174 74 17,-74-25 9,-1-24 0,-24-26 18,272-24-36,-148 0-12,99 0 1,-25-25 7,-148 0 4,-175 0 4,125 0-5,-75-25 2,125 0 3,148 0-1,-99-24-16,149-1 2,-50 25 3,-198-49 10,-75-1 5,273 26-9,0-26 3,25-24 1,99 50 0,-123-125-14,73 25 2,26 75 3,-26-125 9,50 75 0,25 75-1,0-100-12,0 74 1,50 1 3,74-199 8,50 0 2,-50 149-2,248-198-14,-174 198 4,25-25 3,199-25 7,99 26 3,-248 98-6,173-25-11,-222 51 6,24 24 0,297-50 10,-272 50-3,99-25-11,-223 0 0,-25 25 5,248 0 8,0 0 0,-223 0 0,149 0-15,-224 0 2,25 0 7,75 0 4,124 0 4,-75 0-4,-25 0 1,-99 0-10,-24 0 5,123 0 8,-98 50-3,24 0-2,-100 24 6,-24-24-4,0 99-15,0-25 4,0-25 5,0 99 6,0-24 4,0-100-6,0 25-12,0-24 4,0-1 1,-49 125 10,-1-26 1,1-49-2,-75 75-13,99-125 2,-50-24 4,-98 123 7,73-98 2,-172 74-15,148-100 2,49-24 3,-74 25 8,50-25 2,25-1-2,24-24-13,1 25 1,24-25 6,-25 25 5,-24-25 4,24 25-2,25-25-2,0 0 2,1 0-1,-1 0-7,0 0 51</inkml:trace>
    </iact:actionData>
  </iact:action>
  <iact:action type="add" startTime="191354">
    <iact:property name="dataType"/>
    <iact:actionData xml:id="d20">
      <inkml:trace xmlns:inkml="http://www.w3.org/2003/InkML" xml:id="stk20" contextRef="#ctx0" brushRef="#br0">13866 3200 0,'0'-50'227,"0"25"-219,0 1-1,0-26 2,0 25-4,0 0 2,0 1 0,0-26 2,0 25 13,0 50 68,25 0-84,49 124 11,75 148 1,-75-123-2,50 148-14,-74-222 4,0 24 2,-1-25 8,-24 0 3,0-74-4,0 49-13,-1-24 11,-24-25 15</inkml:trace>
    </iact:actionData>
  </iact:action>
  <iact:action type="add" startTime="192558">
    <iact:property name="dataType"/>
    <iact:actionData xml:id="d21">
      <inkml:trace xmlns:inkml="http://www.w3.org/2003/InkML" xml:id="stk21" contextRef="#ctx0" brushRef="#br0">15205 3448 0,'50'-25'191,"24"-25"-184,-24 1 1,0-26-1,49 26 1,-50-1-2,1 1 3,24 24-3,-24-25 2,-25 25 12,0 1-19,-25-1 7,49 25 6,75-50 19</inkml:trace>
    </iact:actionData>
  </iact:action>
  <iact:action type="add" startTime="193543">
    <iact:property name="dataType"/>
    <iact:actionData xml:id="d22">
      <inkml:trace xmlns:inkml="http://www.w3.org/2003/InkML" xml:id="stk22" contextRef="#ctx0" brushRef="#br0">17016 1637 0,'0'25'192,"0"25"-185,0 24 1,0-24-2,0 24 2,-25 0-2,0 1 3,1 24-4,24-25 5,-25-24-5,0 24 4,0-49-3,25 50 4,0-51-5,-74 26 19,-25 24 11,-25-49-4,-125-198 21,200 123-37,-1-24 1,25 24 3,25 25 1,0 0-8,0 1 8,100-1-6,49-25 2,-75 50-9,0-25 2,224 25 9,-50 50-2,25 49-1,-75-24 2,26 24 3,-125-74-5,-50-1 1,-24-24 2,0 0 0,0 0 1</inkml:trace>
    </iact:actionData>
  </iact:action>
  <iact:action type="add" startTime="213562">
    <iact:property name="dataType"/>
    <iact:actionData xml:id="d23">
      <inkml:trace xmlns:inkml="http://www.w3.org/2003/InkML" xml:id="stk23" contextRef="#ctx0" brushRef="#br0">27236 6995 0,'-25'0'237,"-99"0"-223,74 0-7,25 0 0,-24 0 0,-1 0 1,25-25 0,0 25-1,1 0 0,-1-25 1,0 25-2,-25-24 9,26-1 2,-76-75 19,1-48-5,-25-175 19,124 249-34,-25-1 4,25 26-7,0-1-12,0 1 8,0 24-2,25-25 10,0 1 1,0-1-1,24 0-2,1 25 5,0-24-19,-26 49 7,51-25-3,49-25 11,-25 50 0,0-24 1,-49 24 1,74 0-16,-99 0 2,24 0 6,26 0 7,-50 0 0,49 49-15,-49-49 5,0 0 0,49 25 8,-24 0 2,-1 49 2,-24-49-2,49 50-3,-24-26 5,-25 1-3,0-1-13,24 1 3,-49-25 0,25 49 12,0 1-1,-25-51-2,0 26-13,0 0 5,0-26 2,0 1 8,0 0 2,0 25-18,0-26 4,-25 1 9,25 0 0,-25 0 1,0 24 2,-24 1-2,-1-25 1,-24 24 3,49-24-17,0-25 5,-24 0 0,-26 50 8,-24-50 2,25 25 1,24-25-4,25 0-12,-24 0 6,24 0 1,-25 0 9,1 0-3,-26 0-12,50 0 1,-24 0 4,-26 0 10,1 0 0,49 0-2,-49-50-13,49 50 7,0 0-8,-25-25 15,26 0 2,-1 25-5,-25-24-11,50-26 4,-25 25 1,-24-49 7,-1-125 4,25 75-3,25 0 0,0 25 1,0 74 1,25-49-16,-25 49 2,0 0 5,25 1 8,0-51 1,0 75-1,24-50-2,1 26 2,24-1 2,1 0-18,-1 25 5,-24-25 0,74 25 10,-25-49 1,75 49 2,-100 0-3,-24 0 0,24 0 2,-49 0-3,49 49-13,-49-49 5,0 25 0,49 0 11,25 49 1,-24-24-5,-50-25 3,24 49 0,-24-24 0,0 24-14,0-24 1,-1 24 5,-24 1 7,0 24 3,0-74-2,0 49-15,-24-49 1,-1 0 7,25-1 5,-25 26 4,0-25-4,-24 24-13,24-49 4,25 50 3,-50-25 7,-49 49 4,-25-24-5,0-25 1,0 0 0,50-25 2,-75 0-15,99 0 2,-24 0 3,24 0 0,25 0 1,-24 0 5,-1 0-9,0-25-3,26 0 4,-1 25 1,-50-25 9,51 0 3,-26 0-6</inkml:trace>
    </iact:actionData>
  </iact:action>
  <iact:action type="add" startTime="222978">
    <iact:property name="dataType"/>
    <iact:actionData xml:id="d24">
      <inkml:trace xmlns:inkml="http://www.w3.org/2003/InkML" xml:id="stk24" contextRef="#ctx0" brushRef="#br0">27484 7020 0,'0'25'190,"0"49"-181,24 25-1,-24 0-2,25 75 2,0 0-2,25-1 1,-26 1 1,1 0-1,25-75 1,-25 25-2,49 99 18,25 99 8,-49-222 1,24 297-31,-74-323 3,75 248 39,-75-272-30,25 49-11,-25-24 2,24-26 4,26 75 8,0 75 2,-26-75-4,51-50 1,-50 25 3,-1-74-3,-24 50-14,50-51 10,-50 1 6,25 0 2,0 25-6,-1-50 3,1 24-2,0 1 5,-25 0-6,25 25 3,0-1 1,-1-49-2,-24 50-15,25-25 12,0 0 3,0-25-2,-25 24-7,25-24 88,-25-49-87,0-1 7,0 0 0,0-74-13,0 50 4,0 0 2,0-1 9,0-24 2,0 74-7,0-24-9,0-1 12,0 25 2,0 0 0,0 1-15,0-1 14,0-25-1,0 25 2,0 1 2,0-1-4,0 50 87,0-1-95,0 26 1,49 124 8,-49-1 3,0-98-16,0-1 2,0-24 3,0-1 8,25 26 0,-25-1 2,0-49-2,0 0-14,0 0 2,0-1 20,0 1-4,0 0 11,0 0-10,0 0-6,-25-25 213,25-25-220,-49 25 6,-26-25 1,26 0 5,-26 25-18,26 0 4,-26-25 2,-74 1 8,25 24-1,25-25 4,74 25-4,-74 0-12,74 0 1,0 0 7,-24 0 3,24 0 5,0 0-4,0 0-7,1 0 1</inkml:trace>
    </iact:actionData>
  </iact:action>
  <iact:action type="add" startTime="252079">
    <iact:property name="dataType"/>
    <iact:actionData xml:id="d25">
      <inkml:trace xmlns:inkml="http://www.w3.org/2003/InkML" xml:id="stk25" contextRef="#ctx0" brushRef="#br0">28823 12700 0</inkml:trace>
    </iact:actionData>
  </iact:action>
  <iact:action type="add" startTime="253151">
    <iact:property name="dataType"/>
    <iact:actionData xml:id="d26">
      <inkml:trace xmlns:inkml="http://www.w3.org/2003/InkML" xml:id="stk26" contextRef="#ctx0" brushRef="#br0">28823 12700 0,'0'-25'207,"0"-24"-200,0 24 0,25-25 1,0-49 22,49 49 5,-24 50-6,99-49-26,-100 49 3,150 124 38,-100 25-29,-50 74 2,-24 0 1,-25-124-3,0 25-12,0-74 1,0 0 4,0 24 10,0-49 0,0 0-3,0-1 3,50-48 46,-25-1-56,24-25 5,26 1 1,49-100-12,-75 99 3,1 25 5,24-74 9,-24 49-17,-25 50 3,-25-24 4,24 24 5,1-50 3,0 50 3,-25-25 10</inkml:trace>
    </iact:actionData>
  </iact:action>
  <iact:action type="add" startTime="254525">
    <iact:property name="dataType"/>
    <iact:actionData xml:id="d27">
      <inkml:trace xmlns:inkml="http://www.w3.org/2003/InkML" xml:id="stk27" contextRef="#ctx0" brushRef="#br0">30162 12402 0,'-49'-74'197,"-1"-50"-191,25 25 6,1 24-8,-1 26 3,25-26 0,0 1 0,0 49 1,0-25-1,0 1 0,0-1 2,49 25-3,-24 1 5,50-51-7,24 26 3,99-1 11,224 50 16,149 446 17,-522-396-36,26 74-12,-51-74 2,1-26 3,0 51 10,-25-1 0,-25-49-4,0 0-12,-24 0 3,-1 24 6,-123 26 6,98-26 1,-74-24-17,75 0 3,-1 0 6,-49-25 6,25 0 3,74 0-5,-99-50-11,100 25 2,-1 25 3,-25-74 9,25 0 1,25-1-2,0-49-14,0 74 5</inkml:trace>
    </iact:actionData>
  </iact:action>
  <iact:action type="add" startTime="255935">
    <iact:property name="dataType"/>
    <iact:actionData xml:id="d28">
      <inkml:trace xmlns:inkml="http://www.w3.org/2003/InkML" xml:id="stk28" contextRef="#ctx0" brushRef="#br0">32048 10195 0,'24'99'169,"26"124"-156,-25-74-7,0-75 2,-1 1-1,-24-26 0,0 1 0,25 0 1,0-26 0,-25 1 0,0 25 5,0-25 11</inkml:trace>
    </iact:actionData>
  </iact:action>
  <iact:action type="add" startTime="256836">
    <iact:property name="dataType"/>
    <iact:actionData xml:id="d29">
      <inkml:trace xmlns:inkml="http://www.w3.org/2003/InkML" xml:id="stk29" contextRef="#ctx0" brushRef="#br0">31750 10716 0,'25'-25'212,"24"25"-210,-24-25 3,0 25 10,0 0-8,0 0 10,-25 25-11,24-25 10,1 25-11,-25-1 12,0 1-10,0 0 7,-25 0 22,1 0 8</inkml:trace>
    </iact:actionData>
  </iact:action>
  <iact:action type="add" startTime="257776">
    <iact:property name="dataType"/>
    <iact:actionData xml:id="d30">
      <inkml:trace xmlns:inkml="http://www.w3.org/2003/InkML" xml:id="stk30" contextRef="#ctx0" brushRef="#br0">32717 10765 0,'25'-25'215,"0"-24"-208,0 49-2,0-25 5,24 25-5,-24-25 3,0 25-1,0 0 0,-1 0 2,1 0-4,0 0 11,0 25 6,-25 0-16,25 24 25,-25-24-1,0 25-28,0-25 2,-75 24 27,-49-49 17,124-25-32,-25 25-13,1-24 1</inkml:trace>
    </iact:actionData>
  </iact:action>
  <iact:action type="add" startTime="261469">
    <iact:property name="dataType"/>
    <iact:actionData xml:id="d31">
      <inkml:trace xmlns:inkml="http://www.w3.org/2003/InkML" xml:id="stk31" contextRef="#ctx0" brushRef="#br0">28773 15627 0</inkml:trace>
    </iact:actionData>
  </iact:action>
  <iact:action type="add" startTime="262747">
    <iact:property name="dataType"/>
    <iact:actionData xml:id="d32">
      <inkml:trace xmlns:inkml="http://www.w3.org/2003/InkML" xml:id="stk32" contextRef="#ctx0" brushRef="#br0">28773 15627 0,'0'-25'243,"0"-24"-235,0 24-2,0 0 1,0-25 1,0 26 0,0-1-2,0 0 2,0 0-1,0-25 10,0 26-5,0-1-3,0 0 6,25 25-3,25-50 20,74-24 18,-75 74-34,1 0 1,-25 0-1,25 0-12,-26 0 1,1 0 4,25 0 7,-25 0 4,-1 0-4,1 0-10,-25 25 2,25-25 9,25 25 2,-26-1-3,-24 1-1,25 0 1,0 25 3,0-50-5,-25 74-11,25-49 1,-1 25 7,1-1 6,-25 1 0,25-1-15,-25 1 3,25-50 5,0 74 6,-1 1 3,-24-26-5,0 1-12,0-25 3,0 24 9,0-24 1,0 0 1,0 0-2,0 0 3,0-1-1,0 26 3,0-25 3,0 0 0,0-1 1,0 1-3,0 0-5,0 0 7,0 0 345,0-1-343,-24-24 98,24-24-106,0-1-9,0 0 9,0-74 24,0 74-22,0-25-2,0 26-1,24-26 4,-24 25-2,50-24-15,-25 49 2,0 0 4,-1-50 10,26 0-1,24 26 0,26-1-1,-51-25 0,26 50 3,-51-25-3,1 25-15,0 0 4,0 0 4,0-24 9,24 24-3,-24 0-12,0 0 3,0 0 17,0 0-18,-1 0 18</inkml:trace>
    </iact:actionData>
  </iact:action>
  <iact:action type="add" startTime="266506">
    <iact:property name="dataType"/>
    <iact:actionData xml:id="d33">
      <inkml:trace xmlns:inkml="http://www.w3.org/2003/InkML" xml:id="stk33" contextRef="#ctx0" brushRef="#br0">28997 16669 0,'24'0'287,"1"0"-263,0 0-19,0 0 17,-25 25-7,0-1 7,0 1-1,0 0 1,0 0 1</inkml:trace>
    </iact:actionData>
  </iact:action>
  <iact:action type="add" startTime="268255">
    <iact:property name="dataType"/>
    <iact:actionData xml:id="d34">
      <inkml:trace xmlns:inkml="http://www.w3.org/2003/InkML" xml:id="stk34" contextRef="#ctx0" brushRef="#br0">30659 15156 0,'-25'0'192,"-25"-25"-187,-24 25 1,49-25 3,-25 0-3,1 0 2,-26-24 9,-49-50 18,99 24 11,-99-173-45,124 199 4,0 24 9,0 0 1,0-49-13,0 49 3,0 0 4,0-25 8,0 25 2,0 1-6,25 24-11,0-50 5,0 50 1,49-74 10,-24 74 0,49-75-16,-49 75 2,24 0 6,50-25 6,-25 1 3,-49 24-4,74 0-13,-50 0 2,-24 24 7,24 1 8,-24 0-17,-25 0 3,24 0 3,1 24 7,25 50 1,-26 1 1,26 73 2,-75-98-5,0-1 3,0-24 1,0-25-2,0-1-13,0 1 0,0 0 7,0 25 8,-50-50-1,25 49-15,0-24 3,-24-25 4,-1 50 7,0-26 0,-24 1 3,24 25-5,26-50 3,-1 25 1,0-25-2,-25 0-14,1 0 12,24 0 3,-25 0 2,26 0-3,-26 0-2,25 0 6,0 0-4,1 0-2,-1 0-12,0 0 3,0 0 7,0 0 7,1-25-6,24 0 4,-25 0 0,0 25 1,25-25-2,-25 1-14,0-1 3,1 25 3,-1-75 8</inkml:trace>
    </iact:actionData>
  </iact:action>
  <iact:action type="add" startTime="286872">
    <iact:property name="dataType"/>
    <iact:actionData xml:id="d35">
      <inkml:trace xmlns:inkml="http://www.w3.org/2003/InkML" xml:id="stk35" contextRef="#ctx0" brushRef="#br0">19323 17239 0,'0'-49'243,"0"24"-231,0 0 4,0 50 102,49 0-113,-24 24 5,25 26-5,24-1 2,100 199 10,173 297 18,-297-470 11,74 173-44,-124-249 3,25-24 8,-25 25 4,0 0-3,0 0 3</inkml:trace>
    </iact:actionData>
  </iact:action>
  <iact:action type="add" startTime="288112">
    <iact:property name="dataType"/>
    <iact:actionData xml:id="d36">
      <inkml:trace xmlns:inkml="http://www.w3.org/2003/InkML" xml:id="stk36" contextRef="#ctx0" brushRef="#br0">20241 17835 0,'74'-25'198,"0"-25"-192,50 1 2,-24-26-2,24 50 2,-50-24-1,-24 24 2,24 0-4,-49 25 4,0-25-2,0 0 1,24 25 17,-24-24-8,0-1-1</inkml:trace>
    </iact:actionData>
  </iact:action>
  <iact:action type="add" startTime="289117">
    <iact:property name="dataType"/>
    <iact:actionData xml:id="d37">
      <inkml:trace xmlns:inkml="http://www.w3.org/2003/InkML" xml:id="stk37" contextRef="#ctx0" brushRef="#br0">22027 18033 0,'-25'-50'274,"-25"1"-268,1-1 1,-1 1 0,-24-51 2,24 51-4,-49-50 3,49 24-1,0-24 0,-24 49 0,49 1 1,-99-125 20,99 124 2,-74-123-28,50 123 5,-26-49 22,75 74 17,-99-173-42,99 173 3,0-25 2,0 26 6,0-26 1,0 25 0,25-49 2,24 49-1,26-25-2,74 25 4,-100 25-4,50 0-13,-49 0 5,0 25 0,-1 0 9,1 25 3,-25-50-4,24 49-13,-49-24 3,0 0 5,0 25 10,0-26-4,0 26-14,0-25 2,0 0 6,-25 24 2,1-24 10,-1 0-5,25 0-2,-25-1 0,50-24 78,0 0-83,24-24-7,1 24 7,24-25 9,-24 0-3,49 25-15,-74 0 6,0 0 1,49 0 10,-49 0-8,0 0-2,24 0-2,-24 50 10,0-26-7,25 76 7,-1 98 4,-24-99-4,-25 0-1,-25-24 4,25-26-4,-49 1-13,49 0 3,-50-26 3,25 1 9,-49 25 2,49-25-3,-49 24-14,49-24 2,0-25 5,0 0-3,0 25 4,1-25 10,-1 0-4</inkml:trace>
    </iact:actionData>
  </iact:action>
  <iact:action type="add" startTime="292427">
    <iact:property name="dataType"/>
    <iact:actionData xml:id="d38">
      <inkml:trace xmlns:inkml="http://www.w3.org/2003/InkML" xml:id="stk38" contextRef="#ctx0" brushRef="#br0">17859 2902 0,'-148'75'208,"73"-1"-202,-74 25 1,0 0-1,25 1 3,-24-1-2,-26 0 0,25-25 1,-74 26-1,-25-1 0,25 25 0,-25-25 0,74 0 1,-173 100 13,247-100 9,-321 223-28,322-222 12,-25 24 22,99-99-20,0-25 0</inkml:trace>
    </iact:actionData>
  </iact:action>
  <iact:action type="add" startTime="294497">
    <iact:property name="dataType"/>
    <iact:actionData xml:id="d39">
      <inkml:trace xmlns:inkml="http://www.w3.org/2003/InkML" xml:id="stk39" contextRef="#ctx0" brushRef="#br0">23118 18107 0,'-74'0'195,"-75"50"-192,0 0 4,-25 24 1,25-24 0,50-1 0,-25 26-2,0-26 1,25 26 0,0-26 3,24 1-4,1 0 0,-125 49 17,51-50 11,148-24-3,-50 0-29</inkml:trace>
    </iact:actionData>
  </iact:action>
  <iact:action type="add" startTime="304429">
    <iact:property name="dataType"/>
    <iact:actionData xml:id="d40">
      <inkml:trace xmlns:inkml="http://www.w3.org/2003/InkML" xml:id="stk40" contextRef="#ctx0" brushRef="#br0">22771 4589 0,'-199'0'184,"-49"0"-177,-25-25-1,75-25 1,24 26-1,-297-100 18,-50-224 7,124-917 20,472 769-36,148 75 1,-25 123 3,-49 174-5,273-248-12,-50 124 3,50-25 5,421-198 8,-347 421-2,571 50-14,-720 0 3,0 0 5,348 0 5,-150 0 4,-346 0-2,173 25-15,-74 49 11,-26-24 4,-48 74 1,-125-75-3,50 100-13,-100-99 5,51 49 1,24 100 10,-100-75-1,26 272-15,-50 51 26,-74-1-26,-50-74 17,24-148-4,-98 123-13,99-198 2,-1 24 6,-98 51 6,0 24 3,74-149-5,-249 149-12,125-99 5,-74-50 2,-125 25 6,-173 0 4,174-124 0,173 0-5,25-25 4,149 25-1,-174-49-16,124 24 3,0 0 4,-223-25 12,174 1-11,99-1-1,-50 25-5,74 1 0,26-1 6,-75-50 6,-25 1 4,99 0-4,-99-26-11,100 76 1,-1-26 3,25 25 9</inkml:trace>
    </iact:actionData>
  </iact:action>
  <iact:action type="add" startTime="307960">
    <iact:property name="dataType"/>
    <iact:actionData xml:id="d41">
      <inkml:trace xmlns:inkml="http://www.w3.org/2003/InkML" xml:id="stk41" contextRef="#ctx0" brushRef="#br0">2704 12626 0,'-25'0'204,"-50"49"-194,51 26-5,-26-51 3,0 26-1,26-25 0,-26 0 1,25 24-2,0-24 1,1 25 2,-1-26-3,0 26 20,0 24 8,248-24-3,422-50 19,-521 0-34,-24 0 3,-51 0-4,26 25-12,-26 0 3,-24 0 7,0-1-1,24 76 6,-24-1-3,0 0-14,0-49 5,-25-1 3,0 26 9,0-26 0,0-24-3,0 0 0,-25-25 4,0 0-3,-24 0-14,24 0 5,-25-25-1,-74-124 12,50-49 0,24 123-3,1-98-14,24 98 5,-25 1 3,25-100 9,-24-24 0,24 148-3,25 25 3,0 1-1,0-1 1,0 0-5</inkml:trace>
    </iact:actionData>
  </iact:action>
  <iact:action type="add" startTime="309384">
    <iact:property name="dataType"/>
    <iact:actionData xml:id="d42">
      <inkml:trace xmlns:inkml="http://www.w3.org/2003/InkML" xml:id="stk42" contextRef="#ctx0" brushRef="#br0">4415 12601 0,'-25'-25'198,"-24"-25"-190,24 1-2,-25-1 1,26 1 2,-26-1-2,50 25 0,-50-99 16,1 0 9,123-50 3,397 50 12,-198 149-26,-124 74-8,-25 1 2,-49-26 4,-51 0-3,26 26-14,-25-26 2,-25-49 6,0 99 6,0-25 5,-75-49-5,51-1-4,-51-24-10,26 25 3,-26-25 8,26-1 3,-75 26-15,74-50 6,0 0 1,-24 0 8,-25 0 4,74-25-7,-25-24-10,1 24 3,24 0 2,-50-99 12,75 99-6</inkml:trace>
    </iact:actionData>
  </iact:action>
  <iact:action type="add" startTime="310714">
    <iact:property name="dataType"/>
    <iact:actionData xml:id="d43">
      <inkml:trace xmlns:inkml="http://www.w3.org/2003/InkML" xml:id="stk43" contextRef="#ctx0" brushRef="#br0">5631 10840 0,'24'49'197,"1"26"-189,25 73-3,-1-23 4,1 23-3,0 26 2,-1-25-1,-24 0 4,0-50-7,0-25 3,0-24 2,-1-1-3,-24-24 3,0 25 20,0-25-23</inkml:trace>
    </iact:actionData>
  </iact:action>
  <iact:action type="add" startTime="311967">
    <iact:property name="dataType"/>
    <iact:actionData xml:id="d44">
      <inkml:trace xmlns:inkml="http://www.w3.org/2003/InkML" xml:id="stk44" contextRef="#ctx0" brushRef="#br0">5432 11509 0,'25'-24'294,"0"24"-286,0 0 6,-1 0 1,1 0 10,-25 24 17,0 1-28,-25 50 38,1-75-1,-1 0-29,0 0 3,25-25 46,0 0-57,0 0 0</inkml:trace>
    </iact:actionData>
  </iact:action>
  <iact:action type="add" startTime="313346">
    <iact:property name="dataType"/>
    <iact:actionData xml:id="d45">
      <inkml:trace xmlns:inkml="http://www.w3.org/2003/InkML" xml:id="stk45" contextRef="#ctx0" brushRef="#br0">6176 11559 0,'25'0'288,"0"0"-281,0 0-1,0 0 10,-25 25 1,24-25-12,26 49 41,-50-24-26,0 0-5,-25-25 106,0 0-118,1 0 21,-1 0-4,0 0 11,0 0-15,25-25 4,0 0-5,0 1 1,0-1-3</inkml:trace>
    </iact:actionData>
  </iact:action>
  <iact:action type="add" startTime="317510">
    <iact:property name="dataType"/>
    <iact:actionData xml:id="d46">
      <inkml:trace xmlns:inkml="http://www.w3.org/2003/InkML" xml:id="stk46" contextRef="#ctx0" brushRef="#br0">5383 13494 0,'-199'74'210,"1"1"-202,-26 24 0,26 0-1,-25 50 0,0-25 0,24 25 1,-24-25-1,74-25 0,-25 0 0,26-49 4,48 24-6,1-49 3,25 25-2,-50-1 11,-149 26 19,-50-51 10,249-24-27,24 0-5,-49-24-12,50 24 3,24-50 6,-99-99 9,25 50-6,-50-273-12,74 223 3,26 25 4,-51-223 7,-98-497 5,173 621-15,0 74 1,1-74 9,-1 74 1,0 50 2,25 25-6,0 24-10,0 25 4,0 0 1,0 1 12,25-51-3,24 26-4,75-75 3,100-75 4,-26 100-5,323-149-13,-323 173 3,50-24 4,249-50 6,346-99 5,-421 174-5,-125 0 1,75 49 1,-173 0-1,74 0-15,-125 0 5,-24 25 4,25 0 6,0 0 2,-74 0-3,24 25-14,-74-25 5,24 25 4,1-25 11,-1 25-14,1 0 3,24-1-3,-24 1-1,0 25 10,24-1 3,-24-24-2,24 25-14,-49 24 3,0-24 0,0 24 1,-1-24 3,26 99 9,-50-75-4,25 50-13,0-74 4,-25 24 1,24 25 11,-24-49-1,0 49-15,25-74 5,-25 49 0,25 75 9,-25 0 1,0-99 1,0 98-16,0-98 4,0 0 0,0 49 12,-25-25 0,25-49-1,-49 50-15,49-51 4,-50 26 2,-99 24 8,-99 26 3,99-26-4,0-49 1,-24 24 0,-150 51 5,100-1-7,0-50 1,24 51 4,150-76-3,-100 51-14,124-25 2,-49-26 5,24 51 7,-24 24 5,24-74-8,-24 74-11,24-74 3,25 24 6,-49-24-7,24 25 9,25-25 4,-49 24-15,49-24 4,-24 0 1,-1 0 10,25-1 2,0 1-4,1-25 6,-1 0-9,0 0 22</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35:01.893"/>
    </inkml:context>
    <inkml:brush xml:id="br0">
      <inkml:brushProperty name="width" value="0.05292" units="cm"/>
      <inkml:brushProperty name="height" value="0.05292" units="cm"/>
      <inkml:brushProperty name="color" value="#FF0000"/>
    </inkml:brush>
  </inkml:definitions>
  <iact:action type="add" startTime="4183">
    <iact:property name="dataType"/>
    <iact:actionData xml:id="d0">
      <inkml:trace xmlns:inkml="http://www.w3.org/2003/InkML" xml:id="stk0" contextRef="#ctx0" brushRef="#br0">26467 9029 0,'0'-25'212,"0"0"-206,-50-24 3,50 24-3,-25 0 1,-24-49 1,24 49 0,0 0 0,25-25 0,-50 26-2,50-1 3,0 0-2,-24 0 1,-1-24 13,25 24 8,-25-50-27,0 51 5,-24-100 37,49 99-30,0 0 3,0 0 1,0 0 0,0 1 2,0-1 2,0 0 4,24 0-13,-24 0 4,50 1 1,-25 24-2,24-25 0,-24 0 2,0 25 0,25-25-16,-26 25 2,1-25 4,25 0-2,-1 25 11,-24 0-4,0 0 1,25 0-12,-26 0 4,1 0 2,25 0 9,24 0 2,-49 0-4,25 25 1,-26-25 2,-24 25-2,25 0-13,-25 0 10,25-25 3,25 49 3,-50-24-3,24 25-14,1-25 3,-25-1 2,25 51 11,25-1 1,-50-24-4,0 24-12,0-24 2,0-25 3,0 49 11,0-24-3,0-1-14,0-24 3,0 0 5,-25 0-5,25-1 9,-25 26 1,0 0 2,0-26-4,-24 26 5,-1-25 0,25 0-2,1 0 0,-1-25 4,0 0-4,0 0-2,-24 0 3,-26 0 2,50 0-5,-49 0-12,49 0 12,-24 0 7,24 0-5,-25-25-2,25 25 4,25-25-1,-24 25-1,24-25-15,-25 25 7,0 0 5,25-25 84,0 0-76</inkml:trace>
    </iact:actionData>
  </iact:action>
  <iact:action type="add" startTime="7943">
    <iact:property name="dataType"/>
    <iact:actionData xml:id="d1">
      <inkml:trace xmlns:inkml="http://www.w3.org/2003/InkML" xml:id="stk1" contextRef="#ctx0" brushRef="#br0">10939 9252 0,'-50'0'214,"-49"0"-207,0 0 0,24 0 1,1 0-2,0 0 2,-1 0-1,1 0 1,24 0-1,-24 0 2,24 0-2,1 0 4,24 0-8,0 0 6,-25 0-4,-148 0 41,148 0-27,1 0-2,24 0 2,74 0 109,1 0-121,24 0 2,199 0 10,-74 0-3,-1 0 0,50 0 2,-149 0-2,100 0-14,-150 0 4,26 0 1,24 0 10,-49 0 2,-1 0-5,1 0-12,0 0 5,-26 0 1,26 0 11,0 0-3,-26 0-14,1 0 4,0 0 7,0 0 3,0 0-2,-1 0 16,1 0-28</inkml:trace>
    </iact:actionData>
  </iact:action>
  <iact:action type="add" startTime="15431">
    <iact:property name="dataType"/>
    <iact:actionData xml:id="d2">
      <inkml:trace xmlns:inkml="http://www.w3.org/2003/InkML" xml:id="stk2" contextRef="#ctx0" brushRef="#br0">14759 8954 0,'-25'0'182,"-49"0"-174,24 0-2,-24 0 2,-1 0 0,1 0 0,-1 0 5,1 0-12,24 0 6,-24 0 2,24 0-2,-74 0 14,75 0 9,-75-24-28,99-1 3,-149-25 41,174 25-40,-25 25 3,-24-49 9,-1-1-1,25 25-2,25-24 2,-24 24 2,-1-25-4,25 26-13,-25-1 3,25 0 9,0 0-2,0 0 7,0-24-6,0 24-11,0 0 5,0 0 1,25 1 12,24-26-6,-24 25-12,0 0 7,0-24-4,99-26 12,25 1 1,-50 24-3,99 25-12,-74 1 3,-25-1 2,50 0 9,-25 25 2,-74 0-5,74 0-11,-50 0 2,1 0 4,98 50 8,75-26 2,-148 1-4,24 0 0,-75 0 5,1-25-6,-25 25-12,0-25 5,-1 0 7,-24 25 2,25-25-3,0 24 3,-25 51-1,0 24 2,0-49-6,0-1-2,0 75 3,-25-74-10,-49 49 15,-1 0 1,1-49-3,-50 24-13,74-49 5,-24 25 0,-75 24 10,50-24 2,24-50-5,1 0-11,24 25 3,1-25 4,-26 0 5,-24 0 2,50 0-3,-51 0-11,76 0 4,-1 0 1,-50 0 11,50 0-4,-49 0-12,49 0 11,0-25 2,1 25 4</inkml:trace>
    </iact:actionData>
  </iact:action>
  <iact:action type="add" startTime="26690">
    <iact:property name="dataType"/>
    <iact:actionData xml:id="d3">
      <inkml:trace xmlns:inkml="http://www.w3.org/2003/InkML" xml:id="stk3" contextRef="#ctx0" brushRef="#br0">4986 8979 0,'-25'0'176,"0"0"-169,0 25 1,-49 0-1,49 0 0,-25 0 3,1 24-3,24-24 1,-25 25-3,26-26 3,-1 1 0,-124 99 14,-49 25 12,173-124-3,-124 99-29,149-99 5,-74 49 36,49-74 47</inkml:trace>
    </iact:actionData>
  </iact:action>
  <iact:action type="add" startTime="27886">
    <iact:property name="dataType"/>
    <iact:actionData xml:id="d4">
      <inkml:trace xmlns:inkml="http://www.w3.org/2003/InkML" xml:id="stk4" contextRef="#ctx0" brushRef="#br0">4142 9103 0,'25'0'185,"0"0"-177,25 25-1,-26 0-1,1 0 0,50 24 3,-51 1-3,76 24 3,-51 1-3,26 24 3,24 25-2,-50-50-1,26 26 2,24 48 16,-24-73 6,-51-50 5,-24 0 16</inkml:trace>
    </iact:actionData>
  </iact:action>
  <iact:action type="add" startTime="32768">
    <iact:property name="dataType"/>
    <iact:actionData xml:id="d5">
      <inkml:trace xmlns:inkml="http://www.w3.org/2003/InkML" xml:id="stk5" contextRef="#ctx0" brushRef="#br0">5383 9872 0,'-50'75'191,"-49"24"-182,-25 0-1,0-24 0,0-26 3,49 26-2,1-26-7,-25-24 2,24 0 4,1 24-1,24-49 2,1 25-3,-26-25 2,1 25-1,24-25-1,-173 0 18,0-25 6,-25-99 5,49-124 13,150 199-31,-26-51-15,75 51 4,-25-1 2,-24-49 8,49 24 3,0 51-3,0-51-14,0 50 6,0-24-2,49-50 12,-49 74-4,50-50-10,-25 26-2,49-75 12,1 0 1,49 24 4,-100 51-6,125-50-10,-99 74 5,24-25-1,50-24 9,0 49 2,-74 25-3,74-50-11,-50 50 2,1 0 2,74 0 8,-1 25 3,-98-25-4,74 75-12,0-51 10,-25 51 7,-24-26-13,-26-24 3,26 25-4,-50-1 2,-1 1 8,26 0 3,-25-25-3,0 24-14,-1-24 3,1 0 2,-25 49 11,25 25 0,0-49-3,-25 24-12,0-24 3,0 24 0,0 1 12,0 24 1,0-74-6,0 49-10,0-49 6,-25 25-2,-49 49 12,24-49-5,-124 98-11,26-73 2,73-50 3,-123 49 9,74-24 1,74-50-2,-49 49-13,74-49 2,-25 0 3,26 0 9,-51 0 2</inkml:trace>
    </iact:actionData>
  </iact:action>
  <iact:action type="add" startTime="35073">
    <iact:property name="dataType"/>
    <iact:actionData xml:id="d6">
      <inkml:trace xmlns:inkml="http://www.w3.org/2003/InkML" xml:id="stk6" contextRef="#ctx0" brushRef="#br0">1836 9153 0,'-25'-50'206,"0"50"-197,25-24-3,-50-1 1,26 0 0,-1 25 1,0-25 6,0 25-7,0 0 3,0 0-6,1 0 3,-1 0 2,-50 0-3,26 50 19,-26 24-23,-73 199 31,247 0 19,-74-224-39,148 51-10,-98-51 2,24 26 4,50-1 11,-25-24-8,25 24-8,-50-24 1,-50-25 4,75 74 8,-24-50 1,-51 1-2,50 24-14,-74-49 3,0 0 4,0 0 8,0 0 1</inkml:trace>
    </iact:actionData>
  </iact:action>
  <iact:action type="add" startTime="36563">
    <iact:property name="dataType"/>
    <iact:actionData xml:id="d7">
      <inkml:trace xmlns:inkml="http://www.w3.org/2003/InkML" xml:id="stk7" contextRef="#ctx0" brushRef="#br0">2158 10244 0,'50'-24'201,"24"-1"-194,-49 0-1,0 0 1,24 0 0,-24 25 1,0-24-2,24-1 3,-24 0-2,0 25-1,-25-25 1,25 25 25,0-25-30,24 25 32,-49-25 8,25 1-4</inkml:trace>
    </iact:actionData>
  </iact:action>
  <iact:action type="add" startTime="39587">
    <iact:property name="dataType"/>
    <iact:actionData xml:id="d8">
      <inkml:trace xmlns:inkml="http://www.w3.org/2003/InkML" xml:id="stk8" contextRef="#ctx0" brushRef="#br0">26417 8979 0,'0'-25'177,"-50"1"-171,-24-26 2,49 25 0,0-24-3,-24 24 2,24-25 2,0 50-2,25-25 1,-49 1 0,49-1-2,-25 25 2,-25-75 16,25 1 12,-24 0-6,49-1 20,0 50-34,25 1 5,-1-26-6,51 25-1,-1-24 3,25-1 1,-49 25-4,49-24-12,-74 24 5,0 25 1,24-25 8,26 0 4,-50 25-7,49-25-10,-74 0 3,50 25 3,-1 0 10,1 0-4,-1 0-12,-24 0 3,25 0 1,-1 0 11,-24 0-9,25 0 1,-25 0 6,0 0-3,-1 0 7,-24 25-4,50 0-14,0-25 12,-26 25 2,1 0 3,25 24-3,-50 1-1,25-25 1,-1 49 3,1-49-4,-25 25-13,0-1 10,0 1 10,-25-1-14,25-24 0,-24 50-1,-1-51 1,-25 51 8,-24-1 3,49-49-5,-25 49-11,26-49 4,-1 25-1,-50-25 11,1 24 3,49-24-6,-49 25-11,49-25 4,-25-1 0,1 1 9,-51 0 3,51 0-5,-50 0-12,49-25 5,-24 0 1,24 0 11,0 0-3,-49 0-14,74 0 3,-24 0 4,24-25-3,0 25 5,-74-75 8,24 1-3,26-25-1,-1 24 2,25 26 0,-24-51-14,49 51 3,0 24 0,-25-74 12,25 49 1,0 1-4,0-1 0,0 0 2,25 1 1,-25 24-2,49-25-14,-24 1 11,25 24 4,-1-49 2,26 49-5,49-25-11,-50 25 1,-24 0 7,99 1 5,-124 24 2,74 0-16,-50 0 6,1 0-2,24 0 10,1 24 2,-50-24-1,49 25-15,-49-25 3,0 25 3,49-25 9,0 50 1,-49-25-3,0-1-13,0-24 3,25 25 10,-50 0-2,24-25 4,26 25-15,0-25 12,-26 49 1,1-24 4,-25 25-4,25-25-14,-25-1 7,25 1-1,-25 25 10,25 24 1,-1-24-4,-24-1-12,0 26 6,0-26 0,0 1 10,0 0-9,-24-26 0,24 51-3,-25-50 3,-25-1 6,1 26 4,24 0-3,-50-1-14,26-49 4,-1 25 1,-24 25 11,-50-25-1,74-25-2,-99 49-12,75-49 4,-1 0 0,-49 0 10,50 0 1,0 0-16,24 0 5,25-25-1,-49 1 11,24-1 2,25-25-4,-49-24-12,49 24 2,25 0 3,-74-24 9,74 24-12,0 1 9,-25 24 1,0-49-13,25 24 3,-25 0 4,25 1 7,0-26 4,0 51-6,0-26 2,25 0 2,-25 26-1,50-1-15,-26-25 5,1 25 1,25-49 6,74 0 7,-74 24-8,98 0-10,-98 25 3,24 1 3,26-1 7,-26 0 2,0 25-16,-24 0 5,0 0 1,24 0 7,-24 0 2,-1 25 1,50-25-16,-49 25 3,0-1 2,24 1 11,1 0 0,-51 0-3,51 0-12,-50 0 1,-1-25 12,1 24-5,0-24 7,-25 25-4,25 0-12,-25 0 5,0 0 1,49 49 11,-49-49-17,0 24 12,0 1 2,-24 49 0,-1-49 2,0-1-1,-49 26-15,49-50 2,-25-1 5,-49 51 8,-124 24 3,99-49-6,24-26 2,-24-24 3,75 0-4,-50 0-13,49 0 4,25 0 2,-99 0 8,75 0 3,-1 0-4,0-24-13,1-26 5,24 25 0,-49-24 9,-1-26 4,50 26-5,-24-26-13,24 26 2,0 24 6,25-50 7,-50 26 2,50 24-5,0-25 3,0 26 1,0-1 1</inkml:trace>
    </iact:actionData>
  </iact:action>
  <iact:action type="add" startTime="48776">
    <iact:property name="dataType"/>
    <iact:actionData xml:id="d9">
      <inkml:trace xmlns:inkml="http://www.w3.org/2003/InkML" xml:id="stk9" contextRef="#ctx0" brushRef="#br0">4986 14213 0</inkml:trace>
    </iact:actionData>
  </iact:action>
  <iact:action type="add" startTime="49534">
    <iact:property name="dataType"/>
    <iact:actionData xml:id="d10">
      <inkml:trace xmlns:inkml="http://www.w3.org/2003/InkML" xml:id="stk10" contextRef="#ctx0" brushRef="#br0">4986 14213 0,'-50'25'249,"25"-25"-244,1 0 2,-26 25 0,25-1 0,0-24 5,-24 0-7,24 0 0,0 25 4,-25-25-3,1 0 19,-26 0 11,1 0-4,0 0 17,49 0 426,25 25-468,-25-25 9,0 0 14,0 0-24</inkml:trace>
    </iact:actionData>
  </iact:action>
  <iact:action type="add" startTime="52813">
    <iact:property name="dataType"/>
    <iact:actionData xml:id="d11">
      <inkml:trace xmlns:inkml="http://www.w3.org/2003/InkML" xml:id="stk11" contextRef="#ctx0" brushRef="#br0">10096 14238 0,'74'0'192,"0"0"-186,26 0 2,-26 0-2,0 0 3,100 0 13,74 0 11,-174 0 11,274 0-38,-323 0-4,24 0 4,-24 0 3,49-25 6,-49 25 1,25 0 0,-1 0 3,-24 0-2,0 0 3</inkml:trace>
    </iact:actionData>
  </iact:action>
  <iact:action type="add" startTime="55447">
    <iact:property name="dataType"/>
    <iact:actionData xml:id="d12">
      <inkml:trace xmlns:inkml="http://www.w3.org/2003/InkML" xml:id="stk12" contextRef="#ctx0" brushRef="#br0">4762 14883 0,'-49'0'199,"-1"0"-192,-24 25 0,24-1 0,1-24 1,-26 25-1,26-25 0,-1 0 1,0 0 0,26 0-1,-26 0 0,-49 0 17,-25-25 7,0-49 3,0-50 16,124 99-35,-25 0-12,0-24 10,25 24 5,-25-25 0,0-24-2,25 24 0,0-74-1,0 99 3,25-49-16,-25 24 4,50 1 2,-25-26 9,24 1 1,-24 49-3,50-49-12,-1 49 2,-24-25 3,74 26 9,24-51 2,-73 50-5,74 25-12,-100-24 4,26 24 3,24-25 9,-50 25-1,1 0-14,-25 0 2,25 0 2,-1 0 11,-24 0 0,25 0-2,-1 25-14,1 24 2,-25-49 4,49 50 9,25 49 3,-24-25-4,-1 1-1,0-26 2,-74 1 0,50 24-15,-25-49 7,0 0-4,-25 25 12,24-26 1,1 26-2,-25-25-14,0 0 12,0 24 3,-25 26 1,25-50-1,-24 24-1,-51 1 2,50-50-3,-49 49-14,24-24 7,1 0-2,-26 25 12,-49-26 0,100 1-3,-51-25-11,26 25 1,24 0 3,-50-25 8,26 25 3,24-1-4,-50-24-13,51 25 2,-1 0 6,-50-25 6,-24 0 6,50 0-9,-26-25 3,1 0 0</inkml:trace>
    </iact:actionData>
  </iact:action>
  <iact:action type="add" startTime="58178">
    <iact:property name="dataType"/>
    <iact:actionData xml:id="d13">
      <inkml:trace xmlns:inkml="http://www.w3.org/2003/InkML" xml:id="stk13" contextRef="#ctx0" brushRef="#br0">14312 14362 0,'-25'0'227,"-49"0"-218,0 0-1,-1 0-1,26 0 5,-26 0-5,26 0-5,-1 0 6,25 0 0,-24 0 1,-51 0 11,-98-75 25,148 51-25,26-1-7,-26-25-11,25 25 6,0 1 4,1-1 0,-1 0 6,25-25-3,-25 26-13,0-26 6,25 25-1,0-49 10,0 24 1,0 1-16,0-1 9,25 0-10,-25-24 17,25 24 1,0 1-4,24-1-14,-24 1 5,25 24 2,24-50 10,-49 51-8,49-26 0,1 25-9,49-25 4,-25 26 2,124-1 9,-25 0 1,75 25 3,-223 0-15,24 0 4,26 0 8,-1 0 1,-50 0-2,51 0-11,-51 0-2,1 25 4,-1 0 0,1-25 6,0 0-1,-26 24-8,26-24-1,-25 25 2,0-25 3,49 50 6,1-25 6,-26 24-4,26-24-14,-51 25 4,26-50 1,-25 49 9,24 26 3,-24-50-5,25 49-12,-50-49 6,0 0 0,49 24 9,-49-24-2,0 0-12,0 0 6,0-1-2,0 26 8,-24-25 2,-1 0-2,25-1-12,-50-24 0,25 50 3,1-25 1,-76 24 8,-24 26 5,100-75-5,-76 49-13,51-24 6,-1 0-3,-24 0 13,-26-25 0,76 25-3,-51-25-13,50 0 5,1 0 2,-100 0 7,99 0-6,-25 0-2,1 0-6,24 0 2,-50 0 5,1 0 8,0 0 1,-1 0-2,26 0-14,24 0 5,-25 0 1,0 0 7,-24 0 3,24 0-2,26 0-1,-26 0 1,25 0 2,0 0-4,1 0-11,-1 0 2,0 0 4,0 0 13,0 0-6,1 0-15,24-25 4,-25 25 5,25-25 6,-50 25 2,50-25-4</inkml:trace>
    </iact:actionData>
  </iact:action>
  <iact:action type="add" startTime="67222">
    <iact:property name="dataType"/>
    <iact:actionData xml:id="d14">
      <inkml:trace xmlns:inkml="http://www.w3.org/2003/InkML" xml:id="stk14" contextRef="#ctx0" brushRef="#br0">2480 13990 0,'-74'-25'245,"49"-25"-240,-24 50 0,24-24 3,0-26 0,-25 50 0,50-25-1,-24 25 0,24-25 0,-50 25 0,50-24 0,-74-1 18,-1 25 10,50 0-3,-49 25 18,49-1-35,0-24 5,25 25-6,-24 0-12,24 0 12,0 24 3,0-24-1,0 25 3,0-25-4,49 24 2,-24 1 1,0-25-3,24 24-12,1-24 9,24 49 10,-24-49-9,24 50-10,-24-50 3,0 24 2,49 26 9,25 24 3,-99-50-18,24 1 3,26-25 3,24 49 7,0 1 3,-49-51-4,24 51-11,-49-50 3,0-1 3,74 26 7,-25 0 2,-49-26-1,50 26-15,-51-50 3,1 25 4,0-25 7,25 49 4,-26-24 0,1-25-10,-25 25 7,25-25 0</inkml:trace>
    </iact:actionData>
  </iact:action>
  <iact:action type="add" startTime="69042">
    <iact:property name="dataType"/>
    <iact:actionData xml:id="d15">
      <inkml:trace xmlns:inkml="http://www.w3.org/2003/InkML" xml:id="stk15" contextRef="#ctx0" brushRef="#br0">2927 15056 0,'0'-24'287,"0"-1"-281,25 0 2,0 0 7,-25 0-8,49 25 1,-49-24-1,25 24 0,0-50 0,0 25 12,24-49 15,1 24 17,-25 50 22,-25-25-67,24 25 2,-24-24 6</inkml:trace>
    </iact:actionData>
  </iact:action>
  <iact:action type="add" startTime="71412">
    <iact:property name="dataType"/>
    <iact:actionData xml:id="d16">
      <inkml:trace xmlns:inkml="http://www.w3.org/2003/InkML" xml:id="stk16" contextRef="#ctx0" brushRef="#br0">26243 14337 0,'-49'25'216,"-1"-25"-210,1 0 1,24 25 1,-25-25 0,25 0-2,1 0 1,-26 0 1,25 0-2,0 0 1,-24 0 1,24 0 1,-99-25 13,0-74 13,74 74 10,-74-124-40,124 124-3,-25-24 5,25 24 0,-24-25 9,24 1-2,-25-1 6,25 25-4,0-24-13,0-1 1,0 25 4,0-24 9,0-26 1,0 50-2,25-49-13,-1 0 12,26 24 0,0-24 4,-26 74-5,76-50-12,-76 0 3,51 25 5,49-24 9,-75 24-5,76 25-12,-76 0 5,26 0 2,49 0 6,-25 0 4,-25 0-2,75 50-14,-99-26 1,-26 26 4,76-25 13,-76 0-14,1 0 1,25 24-6,-25-24 3,24 0 2,26 74 10,-26 25-1,-24-99 1,25 74-15,-50-25 5,25-24 1,-25 0 8,0 24 3,0-49-5,-25 49-12,0-49 4,25 25 3,-50-1 7,-24 26 3,24-26-3,-74-24-14,75 25 3,24-50 4,-99 25 9,99-25-3,-74 0-12,49 0 4,-24 0-1,-25 0 11,24 0-12,26-25 8,-1 0 4,-99-25-16,99 25 5,1 1 2,-50-26 9,24 0 1,26 26-3,-26-26-13,50 0 10,1 50 7,-1-24-18,25-1 17,-50 0-15,25-25 0,1 26 6,-26-51 8,50 26 1,-25-26-2,0 1-14,25 24 5,0 1 0,0-51 9,0 26 3,0 24-5,25 1-11,-25-1 2,50 25 4,-25-49 9,-1 74-1,26-50-15,0 25 3,-1 1 4,100-1 7,-25-25 3,-50 50-3,75 0-15,-74 25 5,-26-25 2,51 25 9,-1 0 0,-50-1-2,1-24-13,-25 25 6,24 0 5,-24-25 1,25 50-12,-25-26 12,24 51 2,1-25 0,-1 24 3,-24-49-5,0 49-11,0-24 1,-25-25 5,0 24 11,0 1-6,0-1-11,0 1 10,0 24-11,0-24 13,0 74 2,-25-25 2,0-49-4,-24 24 1,-1 1 1,50-51 1,-25 26-16,0-25 5,25 0-2,-49 0 12,-1-1 2,25-24-3,-99 50-14,50-25 11,-50-25 7,50 0-8,-75 0-7,74-25 8,-24 0-11,0 0 13,0-24 4,24 49-3,26-75-14,-1 75 4,25-25 1,-49-24 10,-1-50 2,51 49-11,-1 25 0,-25-49 7,25-1 1,-24-73 5,49-1-6,0 0 0,0 0 3,25 75-3,-1-75-11,26 99 1,-25 25 4,24-49 6,-24 24 4,0 26-5,99-26-12,-74 25 5,-1 25 1,100-25 9,-25 25 2,-74 0-4,99 0-13,-100 0 4,1 0 2,49 75 11,-49-75-4,49 74-12,-50-74 1,-49 50 4,75-25 10,-26 24 0,-24-24-2,25 25-13,-25-50 0,-1 49 7,26 1 6,0 74 3,-1-74-4,-24 24 1,0-24 3,-25-26-3,25 51-15,-1-50 6,-24 24 0,0 1 10,0 24 1,0-24-4,-24 24-11,24 1 3,-25-51 3,0 51 11,25-26-12,-25-24 0,0 25-6,1-50 4,-1 49 1,-25-24 9,1 0 2,-1 25-2,0-50-13,-24 25 1,24-25 4,-24 0 9,-100-25-2</inkml:trace>
    </iact:actionData>
  </iact:action>
  <iact:action type="add" startTime="95081">
    <iact:property name="dataType"/>
    <iact:actionData xml:id="d17">
      <inkml:trace xmlns:inkml="http://www.w3.org/2003/InkML" xml:id="stk17" contextRef="#ctx0" brushRef="#br0">27508 9327 0,'0'74'206,"25"25"-205,0-24 5,-25-1 3,0-24-4,0 24 4,25-24-2,-25-26 0,0 1 8,0 0-8,25-25 29,-1 0-21,100-99 22,-24 49-22,123-173-12,-49 99 1,24-50 4,174-123 9,-25-26 2,-223 224-5,0-25-12,-49 74 4,-26 1 3,1 24 7,-25 0 2,0 25 0,-25-25-14,24 25-2,-24-24 4,25 24 10</inkml:trace>
    </iact:actionData>
  </iact:action>
  <iact:action type="add" startTime="100007">
    <iact:property name="dataType"/>
    <iact:actionData xml:id="d18">
      <inkml:trace xmlns:inkml="http://www.w3.org/2003/InkML" xml:id="stk18" contextRef="#ctx0" brushRef="#br0">28029 13990 0,'0'74'219,"0"25"-211,0-24-1,0-1 0,0-24 1,0 49 11,0-74 12,0 49-29,0-49 40,0 0-35,25-25 69,25-50-62,24-49-7,50-25 0,0-25 5,0-24 6,223-125-16,-173 149 2,0 0 6,173-124 5,-149 100 4,-98 74-2,24-1-15,-75 26 11,1 49 5,-25 0-9,-25 1 0,24 24 6,-24-25 5,0 0 2,25 25-13</inkml:trace>
    </iact:actionData>
  </iact:action>
  <iact:action type="add" startTime="114424">
    <iact:property name="dataType"/>
    <iact:actionData xml:id="d19">
      <inkml:trace xmlns:inkml="http://www.w3.org/2003/InkML" xml:id="stk19" contextRef="#ctx0" brushRef="#br0">24557 15230 0,'24'0'484,"-24"-25"-478,25 25 2,0 0-1,0-25 0,0 1 8,-1 24-8,1 0 1,-25-25 0,50 25-1,-25-25 8,-1 0 14,1 25-22,0 0 22,50 0-26,-26 0 10,-24 0 7,49 50 28,-49-50-29,-25 25-3,25-25-14,-25 24 11,0 26 7,0-25-18,0 24 4,0 26 1,0 24 10,0 25-2,-25-25 4,25-74-4,-25 50-12,25-51 2,-24 26 4,24 0 7,-50 24 2,50-49-3,0 0-13,0-1 18,25-24 98,0 0-111,24-24 1,26-26 6,-26 0 2,125-49-14,-125 25 3,1 24 4,74-24 7,-25-1 2,-74 51-2,25-26-13,-26 50 0,1-25 8,25 0 8,-25 1-4,0 24-1,-1-25-11,1 25 12,0 0 3,0 0 28</inkml:trace>
    </iact:actionData>
  </iact:action>
  <iact:action type="add" startTime="116802">
    <iact:property name="dataType"/>
    <iact:actionData xml:id="d20">
      <inkml:trace xmlns:inkml="http://www.w3.org/2003/InkML" xml:id="stk20" contextRef="#ctx0" brushRef="#br0">24557 16197 0</inkml:trace>
    </iact:actionData>
  </iact:action>
  <iact:action type="add" startTime="117088">
    <iact:property name="dataType"/>
    <iact:actionData xml:id="d21">
      <inkml:trace xmlns:inkml="http://www.w3.org/2003/InkML" xml:id="stk21" contextRef="#ctx0" brushRef="#br0">24557 16197 0</inkml:trace>
    </iact:actionData>
  </iact:action>
  <iact:action type="add" startTime="119018">
    <iact:property name="dataType"/>
    <iact:actionData xml:id="d22">
      <inkml:trace xmlns:inkml="http://www.w3.org/2003/InkML" xml:id="stk22" contextRef="#ctx0" brushRef="#br0">25846 15106 0,'0'-50'227,"0"1"-218,25-1-3,-25 1 2,25-1-1,0 25 1,0 0-1,0-24 3,-25 24-5,74-49 24,-49 74 1,99-50-27,-99 50 1,49 0 24,-49 0 18,74 50-44,-74-50 2,-25 49 10,25-24 1,-25 49-12,24-49 2,1 0 3,-25 49 9,0 1 2,0-26-2,-25-24-2,1 0 1,-1 49 4,0-49-5,-49 0 0,24 0 2,-49 0 1,24-25-2,26 0 0,-1 0 2,25 0-3,1 0-8,-1 0 17,0-25-3,25 0-6,-25 0-13,25 0 10,-25 1 8,0-1-10,25-25-3</inkml:trace>
    </iact:actionData>
  </iact:action>
  <iact:action type="add" startTime="126052">
    <iact:property name="dataType"/>
    <iact:actionData xml:id="d23">
      <inkml:trace xmlns:inkml="http://www.w3.org/2003/InkML" xml:id="stk23" contextRef="#ctx0" brushRef="#br0">29096 7193 0,'25'0'637,"24"0"-621,-24 0 5,0 0 0,-25 25-12,0 0-3,0 25 19,0-26-19,0 1 19,0 0 10</inkml:trace>
    </iact:actionData>
  </iact:action>
  <iact:action type="add" startTime="128151">
    <iact:property name="dataType"/>
    <iact:actionData xml:id="d24">
      <inkml:trace xmlns:inkml="http://www.w3.org/2003/InkML" xml:id="stk24" contextRef="#ctx0" brushRef="#br0">29865 6747 0,'-25'0'228,"0"0"-223,0 0 3,1 0 0,-26 0-1,25 0-1,-24-25 17,24 25 7,-50-74-28,51 24 2,-26-49 27,25 74 15,25-149-42,0 150 2,0-26 4,0 25 6,25-24 0,49-1 2,-49 50-2,74-74-14,-49 74 2,24-25 5,26 0 8,-26 0 2,-24 0-5,24 25-12,-49 0 4,0 0 3,24 0 8,-24 0-2,25 25-11,-25 25 10,-25-25-12,74 99 13,-49-50 4,0-24-17,-1-1 4,-24-24 2,0 49 7,0-24 1,0-25 4,0 0-5,0 24-12,-24-24 1,24 0 10,-25-25-2,0 25 6,-25-1-16,26 26 3,-26-50 3,-25 25 8,1 24 3,49-49-4,0 0-13,-24 0 4,24 0 8,0 0-3,-24 0 8,24 0-4,-25 0-13,50-24 3,-25 24 4,-24-25 10,49 0-6,0 0-8</inkml:trace>
    </iact:actionData>
  </iact:action>
  <iact:action type="add" startTime="130016">
    <iact:property name="dataType"/>
    <iact:actionData xml:id="d25">
      <inkml:trace xmlns:inkml="http://www.w3.org/2003/InkML" xml:id="stk25" contextRef="#ctx0" brushRef="#br0">30510 5358 0,'25'0'199,"-25"25"-194,49-1 5,-24 26 2,0-25 11,0-25-8,-1 0 227,26 0-235,-25-25 0,24 25 10,-24 0-12,0 0 2,0 0 2,0 0-2,-1 0 1,26 0 5,-25 0 5,24 124 16,1 25-2,-50 74 18,0-198-33,0 25 0,0-26 0,-25 1-12,0-25 5,25 25 10,-24-25-8,-26 25-7,25 0 9,-49-25 1,24 24 2,25-24 1,1 0-16,-1 0 19</inkml:trace>
    </iact:actionData>
  </iact:action>
  <iact:action type="add" startTime="131908">
    <iact:property name="dataType"/>
    <iact:actionData xml:id="d26">
      <inkml:trace xmlns:inkml="http://www.w3.org/2003/InkML" xml:id="stk26" contextRef="#ctx0" brushRef="#br0">30411 5259 0,'49'-50'183,"26"-49"-172,24 0-7,-25 24 4,1-24-1,-1 0 0,-24-1 0,24 51 0,-49-1 1,24-24 0,-24 49 19,0-25-25,25 1 31,-26 49 15</inkml:trace>
    </iact:actionData>
  </iact:action>
  <iact:action type="add" startTime="139257">
    <iact:property name="dataType"/>
    <iact:actionData xml:id="d27">
      <inkml:trace xmlns:inkml="http://www.w3.org/2003/InkML" xml:id="stk27" contextRef="#ctx0" brushRef="#br0">4986 11509 0</inkml:trace>
    </iact:actionData>
  </iact:action>
  <iact:action type="add" startTime="139465">
    <iact:property name="dataType"/>
    <iact:actionData xml:id="d28">
      <inkml:trace xmlns:inkml="http://www.w3.org/2003/InkML" xml:id="stk28" contextRef="#ctx0" brushRef="#br0">4986 11509 0</inkml:trace>
    </iact:actionData>
  </iact:action>
  <iact:action type="add" startTime="139881">
    <iact:property name="dataType"/>
    <iact:actionData xml:id="d29">
      <inkml:trace xmlns:inkml="http://www.w3.org/2003/InkML" xml:id="stk29" contextRef="#ctx0" brushRef="#br0">4986 11509 0,'-75'25'200,"-24"50"-194,0-26 1,0 1 6,-1 24 1,-48 25-11,73-49 2,50-25 4,-24 0 8,24-1 2,0-24-4,25 25-13,-25-25 3,1 0 9</inkml:trace>
    </iact:actionData>
  </iact:action>
  <iact:action type="add" startTime="141026">
    <iact:property name="dataType"/>
    <iact:actionData xml:id="d30">
      <inkml:trace xmlns:inkml="http://www.w3.org/2003/InkML" xml:id="stk30" contextRef="#ctx0" brushRef="#br0">4415 11485 0,'25'0'198,"25"24"-191,24 26 0,-24 0 0,24 24 1,0 25-1,26-24 2,-1 49-3,-25 0 1,26-25 1,-51-49 0,26-1 2,-26 26-3,26-1 19,-51-49 3,1-25-26</inkml:trace>
    </iact:actionData>
  </iact:action>
  <iact:action type="add" startTime="143021">
    <iact:property name="dataType"/>
    <iact:actionData xml:id="d31">
      <inkml:trace xmlns:inkml="http://www.w3.org/2003/InkML" xml:id="stk31" contextRef="#ctx0" brushRef="#br0">14734 11559 0,'-50'0'286,"-24"0"-277,49 0-2,-24 0 7,24 0-5,0 0-2,0 0 7,0 0-4,-24 0 1,24 0 4,0 0 7,0 0 8,0 0-28,1 0 3,-26 0 41,25 0-33,-24 0 5,24 0 0,-25 0-2,25 0 0,-24 0 2,-1 0-1,1 0-2,-1 0 2,25 0 2,0 0-4,-24 0-13,24 0 11,-25 0 4,26 0 2,-26 0-2,0 0-2,26 0 3,-1 0-2,0 0-14,0 0 19,0 0-12,1 0 12,-1 0 6,0 0-20,0 0 9,0 0 11,1 0-5,-1 0 6,0 0-11,0 0-10,25-25 8,-25 0 0,25 1 1,-74-51-14,74 50 4,-25-24 0,0-26 12,25 1 1,-25 24-4,1 1-13,24-1 5,0 25 5,0 0 3,0-24 1,0 24-1,0 0 1,0 0 2,49 1-2,-24-26-14,25 50 5,-1-25 0,100-24 10,50-1 1,-100 25-3,74 0-13,-73 25 6,-26 0-2,50 0 11,25 0 3,-100 0-15,1 0-3,25 0 5,-26 0-1,26 0 5,49 0 8,-50 0-4,50 25-13,-74-25 2,24 0 6,0 25 5,26-25 4,-76 25-3,51 0-15,-50-25 5,-1 0 3,51 24 8,-50 1 0,0-25-2,24 25-13,-24-25 6,0 0 0,0 25 11,-1 0-4,26-25-14,-25 24 7,0-24 6,-25 25-5,49 25 10,-24-50-4,0 49-13,0 1 3,-25-25 10,24 0-4,1 49 7,-25-49-3,0 49-13,0-49 4,0 0 3,0 49 10,-25-24 0,1-25-6,-26 24 3,0 1 3,26-50-4,-76 50-13,76-26 5,-26-24 5,0 25-2,-24 0-4,-1-25-5,-24 0 5,25 25 3,-75-25 5,25 0 2,0 0 0,74 0 1,-74 0-13,75 0 1,-1 0 3,-24-25 8,-26 0 1,76 25 1,-26 0-16,25 0 2,0 0 5,1 0 8,-1 0 3,0 0-4,0-25 64,0 1-67</inkml:trace>
    </iact:actionData>
  </iact:action>
  <iact:action type="add" startTime="147192">
    <iact:property name="dataType"/>
    <iact:actionData xml:id="d32">
      <inkml:trace xmlns:inkml="http://www.w3.org/2003/InkML" xml:id="stk32" contextRef="#ctx0" brushRef="#br0">21828 12179 0,'-49'0'184,"-1"-25"-176,0 0 0,1-24-2,-1 24 2,25 0 1,-24 0 0,24 1 0,0-1-6,-25-25 4,26 1 1,-26-1 0,-24-99 10,49 50 29,-25-397-45,50 446 3,0 25 8,0-24 2,25-1-13,-25 25 4,25 25 2,24-49 8,75-26 4,-49 26-6,98-26-12,-48 51 3,-26-1 3,124 0 11,-124 25-4,75 0-11,-100 0 1,-24 0 4,74 25 8,-50 0 2,-49-25-4,50 74-13,-26-74 3,-24 50 3,49 98 9,1 51 1,-26-100-1,-49 50-15,0-99 3,0 24 3,-49 25 10,49-49-9,-50-1 1,-24 26-5,49-50 4,-99 49 7,25 0 3,24-24-3,-98 24-14,98-49 2,1-25 5,-75 50 7,50-50 4,49 0-6,1 0-11</inkml:trace>
    </iact:actionData>
  </iact:action>
  <iact:action type="add" startTime="152425">
    <iact:property name="dataType"/>
    <iact:actionData xml:id="d33">
      <inkml:trace xmlns:inkml="http://www.w3.org/2003/InkML" xml:id="stk33" contextRef="#ctx0" brushRef="#br0">5234 17115 0,'-124'0'198,"-25"25"-190,50 0 0,-1 0 0,-48-1-2,73 1 0,1 0 2,-1-25 0,1 25 0,24-25-1,26 0-1,-1 25 3,-25-25-4,25 0 10,1 0 5,-26 0 14</inkml:trace>
    </iact:actionData>
  </iact:action>
  <iact:action type="add" startTime="154810">
    <iact:property name="dataType"/>
    <iact:actionData xml:id="d34">
      <inkml:trace xmlns:inkml="http://www.w3.org/2003/InkML" xml:id="stk34" contextRef="#ctx0" brushRef="#br0">15255 16966 0,'-25'0'259,"0"0"-253,0 0 3,-24 0-1,-1 0 0,1 0 4,-1 0-5,25 0-3,-24 0 1,-1 0 2,0 0 1,26 0-1,-1 0 1,-50 0 14,1 0 9,49 0 17,-74 0-46,74 0 4,0 0 5,1 0 7,-26 0-3,25 0 1,-25 0 1,26 0 0,-1 0-10,0 0 8,0 0 15,0 0-29,1 0 15,-26 0-2,0 0 3,1 0 3,24 0-7,-25 0 4,1 0 1,-1 0-1,25 0-2,1 0 7,-1 0-9,0 0 3,0 0 0,0 0 86,1 0-82,-1 0-5,0 0-1,0 0 4,0 0 2,1 0-9,-1 0 89,25-24-73,-25-1 99,0 0-104,0 25-8,1-25-2,-26 25 5,50-25-1,-50 25-13,50-24 2,0-1 3,-24 25 9,-1 0 1,25-25 100,-25 25-110,25-25 5,-25 25-4</inkml:trace>
    </iact:actionData>
  </iact:action>
  <iact:action type="add" startTime="158452">
    <iact:property name="dataType"/>
    <iact:actionData xml:id="d35">
      <inkml:trace xmlns:inkml="http://www.w3.org/2003/InkML" xml:id="stk35" contextRef="#ctx0" brushRef="#br0">22771 17041 0,'-50'49'197,"-99"26"-187,50 24-4,-25-25 3,-25-24-2,50 0-1,-25-1 2,25-24-1,-25 0 0,24 25 0,26-50 2,-124 24 13,-26-24 12,175 0 13,-199-173-42,223 123-4,-25 25 6,1-49 1,-26-25 8,26-1-1,24 76 0,0-1-12,0-25 11,25 1-11,-25-1 6,25 25-3,0-49 9,0 24 2,0-49 1,50 49-4,0-74-11,-1 50 4,-24-1 0,25-24 11,-1 50-1,26-26-14,-50 26 3,24 24 1,26-50 11,73 1-1,-48 49-2,98-24-12,-74 24 2,-25 25 5,75 0 8,-100 0-2,75 49-14,25 26 12,-75-50 2,25 49 0,-99-74 2,49 74-16,-49-49 4,25 0 1,-26 49 10,26 1 2,-25-50-4,25 74-13,-26-49 5,-24-1 0,25 75 13,-25-49-12,0 24 1,0-25-7,0 1 3,0-1 3,0 75 7,-25-75-10,-24-24 9,49-25 2,-75 74-14,26-50 2,-1 1 4,-99 25 9,-24-26 2,98-24-3,-74 25-14,1-26 12,24-24 2</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37:46.607"/>
    </inkml:context>
    <inkml:brush xml:id="br0">
      <inkml:brushProperty name="width" value="0.05292" units="cm"/>
      <inkml:brushProperty name="height" value="0.05292" units="cm"/>
      <inkml:brushProperty name="color" value="#FF0000"/>
    </inkml:brush>
  </inkml:definitions>
  <iact:action type="add" startTime="7325">
    <iact:property name="dataType"/>
    <iact:actionData xml:id="d0">
      <inkml:trace xmlns:inkml="http://www.w3.org/2003/InkML" xml:id="stk0" contextRef="#ctx0" brushRef="#br0">12452 16570 0,'25'0'329,"0"0"-307,-1 0 2,1 0-4,25 0-1,-50 24-15,49-24 3,1 0 8,74 50 22,-99-50 8,198 50-42,-173-50 0,-26 24 7,26-24-6,25 0 12,-1 0-2,-24 25 3,49-25 2,-25 0-5,-24 0 4,24 0-2,25 0 2,-49 0-2,24 0 0,-24 0 3,-25 0-3,24 0-14,1 0 3,-25 0 4,24 0 7,51 0 4,-26 0-5,-24 0-1,24 0 6,-49 0-3,25 0-14,-26 0 0,1 25 5,25-25 6,-25 25 2,-1-25-10,26 0 10,0 0-1,-26 0 2,1 0 0,0 0-14,0 0 3,0 0 1,24 0 10,-24 0 2,0 0-4,0 0-14,-1 0 8,1 0 3,0 0-2,0 0 9,0 0-4,-1 0-13,1 0 6,0 0-2,25 0 11,-26 0 2,1 0-5,0 0-12,0 0 4,25 0 9,-26 0 0,1 0 1,0-25-2,0 25 2,0 0 1,-1 0 2,-24-25 112</inkml:trace>
    </iact:actionData>
  </iact:action>
  <iact:action type="add" startTime="10664">
    <iact:property name="dataType"/>
    <iact:actionData xml:id="d1">
      <inkml:trace xmlns:inkml="http://www.w3.org/2003/InkML" xml:id="stk1" contextRef="#ctx0" brushRef="#br0">16991 16346 0,'50'0'176,"74"-25"-167,74 1-3,1 24 1,-1-25 0,1 25 2,-26 0-3,1-25 2,-50 25-2,50-25 3,-1 25-2,125-25 15,-125 1 6,249-1-25,-323 25 3,497-25 39,-348 25-31,-75 0 4,-73 0-2,73 0-12,-98 0 1,-1 0 3,75 0 8,0 0 3,-75 0-5,50-25-12,-74 0 5,24 25 1,50 0 8,50 0 5,-100 0-7,25 0 1,-49 0 3,-25 0-1,49 0-15,-49 0 3,0 0 4,49 0 10,-49 0-16,25 25 4,-26-25-1,26 0 10,0 0 0,-25 0 4,-1 0 1,1 0-13</inkml:trace>
    </iact:actionData>
  </iact:action>
  <iact:action type="add" startTime="15919">
    <iact:property name="dataType"/>
    <iact:actionData xml:id="d2">
      <inkml:trace xmlns:inkml="http://www.w3.org/2003/InkML" xml:id="stk2" contextRef="#ctx0" brushRef="#br0">15503 16768 0,'0'-50'221,"25"1"-207,-25 24-9,25-25-2,-25 1 4,0-1 1,0-24 0,0 24 1,0-24 2,0-1-9,0 1 4,0-1 1,0-49 10,-75-148 38,75 247-52,-25-25 5,1 25 3,24 1-1,-25-26 3,0 0 3,-25 26-2,25-26 4,1 25-1,-26-25-15,25 50 6,25-24-3,-49-26 13,-1 0 1,25 26-4,0 24 2,25-25 1,-24 25-5,-1 0-9,0 0 17,0 0 0,0 0-11,-24 0 5,24 25-1,-25-25 2,26 24 4,24 1-5,-25-25-13,0 25 4,0 0 14,0 0 4,1-1-5,24 1-8,-25 0 9,25 0-5,-25 25-13,25-26 3,-25 1 4,25 74 7,0-24 1,0-26 1,0 51-15,0-51 0,0-24 6,0 74 7,25-49 3,-25-1-5,25 1-12,-25 0 4,25-26 3,-1 26 10,-24-25-4,25 0-11,0 24 0,-25-24 12,25 0-8,-25 0 10,0 0-1,0-1 0,0 1 4,0 0-8,49 0 5,-24 0 1,-25-1-7,0 1 5,25 0-15,-25 0 12,0 24 8,25-49-12,-25 25 9,25 25-17,-1-1 11,-24-24 5,0 0 0,0 0-3,0 0 2</inkml:trace>
    </iact:actionData>
  </iact:action>
  <iact:action type="add" startTime="18730">
    <iact:property name="dataType"/>
    <iact:actionData xml:id="d3">
      <inkml:trace xmlns:inkml="http://www.w3.org/2003/InkML" xml:id="stk3" contextRef="#ctx0" brushRef="#br0">22349 16073 0,'0'-24'213,"0"-26"-205,0 0-2,0 26 1,-25-1 2,0-25-3,25 25 9,-24 1-8,24-1 3,0 0-2,-25-25 12,0 1 15,0-1 9,-24-24-41,24 49 3,0 25 3,-49-74 10,24 24-2,-24 0-3,24 25 7,25 25-8,-24-24-10,24 24 3,25-25 2,-50 25 8,0-50 3,26 50-16,-1 0 2,-25 0 3,25 0 8,-49 0 0,24 0 2,-24 0-1,49 0-2,-24 0 4,-1 25-2,25-25-3,0 0 18,25 25-27,-24-25 11,-1 25-2,0-1 7,25 1-8,0 0-11,0 0 27,0 25-28,0 49 16,0 25 1,0 0-3,50-25 1,-50 0 4,24-49-6,1-1-11,-25 1 4,25-25 6,0 24-3,-25 26 8,25-50-3,-1 24-12,-24-24 3,0 0 3,25 0 10,-25 0-3,0-1-2,25 1-5,0-25 0,-25 25 9,25-25-2,-25 25-13,24-25 2,-24 25 2,25-1 9,0 1 4,-25 0-6,25-25-12,0 25 3,-1-25 4,1 25 11,0-25-7,25 24-9,-26-24 4,1 0-2,50 0 10,-26 0 0,51-24 6,-51-1-9,1 0 3,-1 0 3,-24 0-4,50-24-12,-26 24 1,-24 0 5,49-49 8,26-1 2,-76 26-4,1 24 1,-25 0 0,50 0 2,-25 0-2,-25 1 1,0-100 2,0-25-4,-25 0 2,25 75-12,-25 24 5</inkml:trace>
    </iact:actionData>
  </iact:action>
  <iact:action type="add" startTime="42318">
    <iact:property name="dataType"/>
    <iact:actionData xml:id="d4">
      <inkml:trace xmlns:inkml="http://www.w3.org/2003/InkML" xml:id="stk4" contextRef="#ctx0" brushRef="#br0">12080 17338 0,'0'50'190,"0"0"-184,0 24 2,0 1 0,0-1-1,0 0 0,0-24 1,0 24 0,0 26 12,0-26 11,0 0-29,0-49 19,25-25 82,-1 0-89,-24-25-8,50-24 2,-25-26 6,49 1 1,75-100-13,-25 26 4,25-51 3,223-247 6,-49-1 5,-175 273-6,100-123-12,-74 148 5,-25-49 2,173-175 9,-173 225-2,50-100-14,-150 198 3,1 0 3,24-24 10,-49 24 0,0 26-4,24-1 2,-49 0 2</inkml:trace>
    </iact:actionData>
  </iact:action>
  <iact:action type="add" startTime="47811">
    <iact:property name="dataType"/>
    <iact:actionData xml:id="d5">
      <inkml:trace xmlns:inkml="http://www.w3.org/2003/InkML" xml:id="stk5" contextRef="#ctx0" brushRef="#br0">18008 17338 0</inkml:trace>
    </iact:actionData>
  </iact:action>
  <iact:action type="add" startTime="50013">
    <iact:property name="dataType"/>
    <iact:actionData xml:id="d6">
      <inkml:trace xmlns:inkml="http://www.w3.org/2003/InkML" xml:id="stk6" contextRef="#ctx0" brushRef="#br0">23688 14412 0,'-124'173'194,"0"125"-183,75-224-4,-26 50 2,26-25-2,-1-24-1,-24-1 1,49 1 1,-49-1-1,49-24 1,-25-1 0,-24 100 21,49-124 7,25 0-6,-25-25 36,0 0-45,1-25-5,24-25 0,-25 26-12,0-51 6,25-24 9,-25-50-2,25 50-1,0 49 3,0 25-7,0 1-7,0-1 0,0 74 115,0-24-114,50 50 9,-50-26 2,25 26 2,-25-50-4,24-1-12,1 26 10,-25-25 4,0 0 2,0-1-3,25-24 27,0 0-21,0 25-5,-1-25 0,1 0-1,50 0-14,-51 0 5,1 0 0,74-25 11,-49 25 1,0 0-6,-1 0-10,1 0 10,-25 0 7,-1 0-5,1 0-11,0 0 14,0 0-7,0 0 6,-1 0 0,1 0 0,0 0-1,0 0 3</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38:54.972"/>
    </inkml:context>
    <inkml:brush xml:id="br0">
      <inkml:brushProperty name="width" value="0.05292" units="cm"/>
      <inkml:brushProperty name="height" value="0.05292" units="cm"/>
      <inkml:brushProperty name="color" value="#FF0000"/>
    </inkml:brush>
  </inkml:definitions>
  <iact:action type="add" startTime="25692">
    <iact:property name="dataType"/>
    <iact:actionData xml:id="d0">
      <inkml:trace xmlns:inkml="http://www.w3.org/2003/InkML" xml:id="stk0" contextRef="#ctx0" brushRef="#br0">3746 2877 0,'0'100'192,"24"24"-178,-24-75-7,0-24 0,0 0 0,0 0 1,0-1 15,25-24 21,25 0-38,-1-74 8,51-50-13,594-620 49,-297 397-33,-223 173 0,-26 50 2,-73 74-5,-26-24-11,1 49 9,-25 0 11,-25 0-8,25 25 29</inkml:trace>
    </iact:actionData>
  </iact:action>
  <iact:action type="add" startTime="49207">
    <iact:property name="dataType"/>
    <iact:actionData xml:id="d1">
      <inkml:trace xmlns:inkml="http://www.w3.org/2003/InkML" xml:id="stk1" contextRef="#ctx0" brushRef="#br0">22027 3274 0,'-25'0'184,"-50"0"-174,1 0-5,-50 0 7,-75 0-10,1 0 7,24 0-3,-24 0 1,24-25 1,25 25-1,50 0 0,0 0 2,25-24-3,-26-1 10,1 25 12,-198 0-22,197-25-2,1 25 1,-223-25 34,222 25-24,-24 0 1,-148 0 3,24 0-3,49 0-2,-24 0 4,124 0 1,-25 0-17,49 0 2,26 0 2,-125 0 12,-74 0 2,124 0-5,-75 0-13,100 0 4,25 0 1,-75 0 10,0 0 2,75 0-4,-75 0-13,50 0 3,24 0 5,-98 0 5,-51 0 5,100 0-4,25 0-2,0 0 4,74 0 0,-99 0-16,74 25 2,1-25 4,-100 0 12,75 25-18,-1 0 4,1-25 4,-75 24 5,25-24-1,25 0 5,49 0-3,-24 0-12,24 0 0,25 0 5,-49 0 7,-25 0 1,74 0 0,-74 0-15,49 0 3,-24 0 4,-1 0 7,-49 0 4,99 0-6,-99 0-12,75 0 5,-1 0-1,-24 0 12,-50 0 1,49 0-5,50 0 2,-24 0 1,-1 0 2,25 0-4,-24 0-12,24 0 1,-25 0 5,26 0 10,-1 0-3,-25 0-13,25 0 13,1 0-3</inkml:trace>
    </iact:actionData>
  </iact:action>
  <iact:action type="add" startTime="69457">
    <iact:property name="dataType"/>
    <iact:actionData xml:id="d2">
      <inkml:trace xmlns:inkml="http://www.w3.org/2003/InkML" xml:id="stk2" contextRef="#ctx0" brushRef="#br0">24433 5755 0,'-50'0'228,"-24"0"-220,-1 0 0,1 0-1,24 0 1,-24 24-4,24-24 5,-24 25-1,-26 0-2,-24-25 2,25 0-2,-248 0 20,-25 0 10,25 0-6,-348-74 21,571 74-35,-50-25 3,1-25-3,-1 50-2,25-25 3,75 1 1,-75-1-15,75 25 1,-1-25 5,-74 0 7,25 0 2,75 25-2,-26-24-14,26-1 5,-1 0 0,-49 25 10,-25-25 2,50 0-6,-50 25-10,74 0 3,-24 0 3,-26 0 8,51 0 0,-75-24-14,49 24 3,26 0 2,-51-25 8,1 25 2,50 0-3,-51 0-12,51 0 1,-1 0 6,-49 0 7,-50 25 2,99-25-5,-49 24-12,50 1 4,-26-25 1,1 25 13,49 0-3,-49 0-15,49-25 5,-25 0-2,1 49 11,-51 1 2,51-25 0,-50 24-17,49-49 5,0 50 2,-74-25 12,50-25-8,49 0-8,-25 24-2,1 1 4,-1 0 1,-49-25 8,0 50 3,49-50 0,1 25-4,-1-1-11,0-24 4,1 0 1,-1 25 7,-99 0 4,50-25-3,50 0-9,-26 0 3,1 0 6,24 0 2,-49 0-17,24 0 14,-24 0 2,50 0-7,24 0-1,0 0-7,0 0 4,-24 0 2,-1 0 7,0 0 4,26 0-4,-26 0-13,0-25 5,26 25-1,-26-25 11,-24 25 2,49-24-5,-50-1-10,26 25 2,-1 0 0,-49 0 11,24 0 1,26 0-3,-50 0-13,49 0 5,25-25 2,-49 0 6,24 25 5,25 0-6,-24-25-11,24 25 1,0 0 6,-24 0 9,24 0-3,-25 0-14,1 0 4,24 0 16,0 0-20,-25 0 16,1 0-1,-1 0-15,0 0 3,26 0 4,-26 0-3,25 0 5,-24 0 2,-1 0-8,25 0-3,-49 0 12,-1 0 0,26 0 4,-1 0-1,1 0-15,-1 0 4,25 0 2,-74 0 11,74 0-10,-74 25-1,49 0-6,1-25 5,-26 0-1,-49 25 9,0 0 2,-25-1 2,100-24-5,-100 0-12,124 25 4,-49-25 3,-50 25 10,49-25-4,-74 25-13,50-25 6,25 0-3,-75 0 12,25 0 2,74 25-3,-24-25-14,24 0 3,1 0 4,-1 0 7,1 0 3,24 0-4,0 0-12,-25 0 1,26 0 10,-1 0-2,-75 24 7,26-24-5,-25 0 3,49 0-12,1 0 7,24 0 5,-50 0-14,51 0 1,-26 0 5,0 0 8,1 0 2,-1 0-4,25 0 1,-24 0 0,24 0 4,0 0-6,0 0-12,1 0 9,-26 0 5,25 0-2,0 0-6,1 0 6,-26 0 4,0 0 0,-24 0 0,24 0-4,-24 0 6,49 0-13,0 25 2,-24-25-7,24 0 2,0 0 4,-25 0 9,26 0 0,-1 0 1,0 0-15,0 0 8,0 0 5,1 0 5,-1 0-7,0 0-12,0 0 5,-24 0 9,24 0-2,0 0-1,0 0 2,0 25-13,1-25 2,-26 0 10,25 0 4,-99 0-3,0 0-2,25 0 4,0 0 1,49 0-2,-49 0-14,49 0 3,25 0 4,-74 0 10,50 0-7,-1 0-8,0 0-2,26 0 5,-1 0 0,-25 0 8,-24 0 3,49 0-3,-49 0-11,49 0 3,0 0 0,-50 0 10,26 0 1,-1 0-2,1 0-14,-1 0 3,25 0 3,-24 0 9,-26 0 1,50 0-3,-24 0-13,24 0 5,-25 0 0,1 0 11,-50 0 1,24 0-5,26 0 2,-26 0 3,50 0-16,1 0 4,-26 0-1,0 0 10,-24 0 1,24 0 1,25 0-2,-24 0-14,24 0 3,-25 0 3,1 0 10,-1 0-8,25 0-1,-49 0-1,49-25-3,-24 25 12,-26 0 2,50 0-4,-49-25-12,49 1 4,0 24 0,-24-25 8,-1-25 6,25 50-8,-49-25-10,49 1 8,-24-51 13,24 50-8,0 0-3,-25 1 3,1-26 4,-1 25-3,25 25-3,50-25 2,-25 1 2,25-1-1,24 0-2,-24 25 2,25-50 3,-25 50-18,0-24 11,-1 24 1,26-25 5,-25 25-2,24-25-15,-49 0 3,25 25 3,25-25 10,-25 25 0,-1 0-3,26 0-13,-25-24 4,0 24 0,-1 0 12,26 0 1,-25 0-3,0 0-15,-1 0 12,1 0 5,0 0 4,0 0-11,0-25 7,-1 25 0,1 0-1,0 0 84,0 0-92,-25-25-3,25 25 10,24-25-1,-24 25 4,0 0-3</inkml:trace>
    </iact:actionData>
  </iact:action>
  <iact:action type="add" startTime="78165">
    <iact:property name="dataType"/>
    <iact:actionData xml:id="d3">
      <inkml:trace xmlns:inkml="http://www.w3.org/2003/InkML" xml:id="stk3" contextRef="#ctx0" brushRef="#br0">25276 4564 0,'25'25'227,"0"-25"-195,-1 0-20,26-25-3,24 0-1,1 0-2,24-49 3,75-50 11,-125 74 10,175-173-27,-175 198 1,125-74 38</inkml:trace>
    </iact:actionData>
  </iact:action>
  <iact:action type="add" startTime="79177">
    <iact:property name="dataType"/>
    <iact:actionData xml:id="d4">
      <inkml:trace xmlns:inkml="http://www.w3.org/2003/InkML" xml:id="stk4" contextRef="#ctx0" brushRef="#br0">26268 4514 0,'50'0'216,"24"0"-208,50 0-3,0 0 2,-25-24 1,1-1-1,-1-25 2,-25 25-2,26-24-1,48-26 2,1 1 8</inkml:trace>
    </iact:actionData>
  </iact:action>
  <iact:action type="add" startTime="122194">
    <iact:property name="dataType"/>
    <iact:actionData xml:id="d5">
      <inkml:trace xmlns:inkml="http://www.w3.org/2003/InkML" xml:id="stk5" contextRef="#ctx0" brushRef="#br0">12551 9500 0,'-25'0'197,"-49"0"-188,0 0-2,-1 0 0,1 0 3,-75 0-5,50 0 4,-1 0-3,1 0 2,0 0-1,-50 0 1,-124 0 14,25 0 8,-223 50 20,322-50-33,25 0 1,50 0-2,-25 0-15,49 0 7,0 0-1,-49 0 9,25 0 4,24 0-7,-99 25-10,75-25 2,-25 0 5,-75 0 9,75 0-4,-75 0-13,100 24 6,-1-24-3,-49 0 11,-25 0 3,75 0-4,-50 0-12,74 0 5,1 0-2,-75 0 11,25 0 2,74 0-5,-50 0-11,50 0 3,1 0 1,-1 0 15,0 0-20,0 0 2,0 0 21</inkml:trace>
    </iact:actionData>
  </iact:action>
  <iact:action type="add" startTime="125797">
    <iact:property name="dataType"/>
    <iact:actionData xml:id="d6">
      <inkml:trace xmlns:inkml="http://www.w3.org/2003/InkML" xml:id="stk6" contextRef="#ctx0" brushRef="#br0">23440 7193 0,'100'-49'207,"48"-1"-200,1 25-1,-25 1 3,0-1-3,174 0 16,124 25 15,-348 0 7,174 0-42,-198 0 4,-25 0 4,-1 0 9,1 0-4,0 0-13,25 0 2,-26 0 19,1 0-1,0 0-6,0 0 0,24 0 2,-24 0-3,0 0-11,25 0 9</inkml:trace>
    </iact:actionData>
  </iact:action>
  <iact:action type="add" startTime="127436">
    <iact:property name="dataType"/>
    <iact:actionData xml:id="d7">
      <inkml:trace xmlns:inkml="http://www.w3.org/2003/InkML" xml:id="stk7" contextRef="#ctx0" brushRef="#br0">11410 7813 0,'-322'-24'197,"148"-1"-190,25 25-1,0-25 2,25 25-2,0-25 4,0 25-4,25 0 2,0 0-2,24 0 2,-24 0-1,0 0 1,25 0 0,-1 0-2,-148 0 23,149 0 1,-174 0-28,173 0 30,-198 0-29,-99 0 44,248 0-28,50 0-6,-1 25-11,26-25 6,24 0 0,-74 0 9,-25 0 3,99 0-15,-25 0 4,-24 0 7,-1 0 3,51 0-4,-51 0-13,50 0 3,1 0 3,-1 0 10,0 0-2,-25 0-12,26 0 13,-1 0-4,0 0 3,0 25 4,0-25-7,1 0 4,-1 0 1</inkml:trace>
    </iact:actionData>
  </iact:action>
</iact:actions>
</file>

<file path=ppt/ink/inkAction8.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41:04.764"/>
    </inkml:context>
    <inkml:brush xml:id="br0">
      <inkml:brushProperty name="width" value="0.05292" units="cm"/>
      <inkml:brushProperty name="height" value="0.05292" units="cm"/>
      <inkml:brushProperty name="color" value="#FF0000"/>
    </inkml:brush>
  </inkml:definitions>
  <iact:action type="add" startTime="15563">
    <iact:property name="dataType"/>
    <iact:actionData xml:id="d0">
      <inkml:trace xmlns:inkml="http://www.w3.org/2003/InkML" xml:id="stk0" contextRef="#ctx0" brushRef="#br0">15801 12576 0</inkml:trace>
    </iact:actionData>
  </iact:action>
  <iact:action type="add" startTime="26862">
    <iact:property name="dataType"/>
    <iact:actionData xml:id="d1">
      <inkml:trace xmlns:inkml="http://www.w3.org/2003/InkML" xml:id="stk1" contextRef="#ctx0" brushRef="#br0">11162 7714 0,'0'25'211,"25"74"-201,-25 25-5,0-49 4,0-26-3,0 1 4,0-25-5,0 24 3,0-24 0,0 0-1,0 0-1,0 0 9,0-1 6</inkml:trace>
    </iact:actionData>
  </iact:action>
  <iact:action type="add" startTime="27933">
    <iact:property name="dataType"/>
    <iact:actionData xml:id="d2">
      <inkml:trace xmlns:inkml="http://www.w3.org/2003/InkML" xml:id="stk2" contextRef="#ctx0" brushRef="#br0">11782 7516 0,'0'25'198,"25"24"-190,25 1-1,-50 24 1,24-24-2,26 24 5,-50-24-7,25-1 4,0-24 0,-1 50-2,1-26 3,25 26 12,-25-50 8,-1 24-26,-24-24 45,25 0-47,0-25 88,-25-25-82,0 0 1,50-74 9,-25-25-4,24 49 2,1-24 4,-25 74-3,24-49-14,-24 49 3,25-24 9,-26 24 1,-24 0 0,0 0-1,25 0-12,0 25 4,-25-49 4,25 24 5,0-25 5,-25 26-5,0-1 15,0 0 49</inkml:trace>
    </iact:actionData>
  </iact:action>
  <iact:action type="add" startTime="52234">
    <iact:property name="dataType"/>
    <iact:actionData xml:id="d3">
      <inkml:trace xmlns:inkml="http://www.w3.org/2003/InkML" xml:id="stk3" contextRef="#ctx0" brushRef="#br0">12750 3175 0,'-75'0'192,"-123"25"-186,-25 0 1,24-1 1,1 1-1,-1 0 1,1 0-2,49 0 3,25-1-2,-50 26-1,1-50 3,-26 50-2,-24-26-1,-348 26 17,-197 0 10,-200-50 1,-222 0 16,917 0-34,25-50 0,24 50 2,76-25-2,-125 0-14,124 25 3,25-24 3,-124-1 9,0 0 4,149 0-8,-150-49-10,125 49 1,25 0 5,-124 0 11,149-24-5,-26 24-13,26-25 3,24 26 3,-24-26 9,49 0 3,-24 26-6,-1-76-12,0 26 3,50 0 4,-74-150 8,24 75 2,50 75-6,-25-75-9,25 100 1,0-1 3,0-74 13,0 99-19,0-24 5,50-1 0,24 0 8,125-74 0,74 0 5,-124 99-4,173-49-15,-124 24 4,1 26 4,198-1 7,-50-50 4,-173 75-8,198-24-9,-199-1 4,26 0 2,223-25 7,98 1 4,-222 24-6,25 25 2,24 0 1,99 0 3,-222 25-6,24 24 2,99-24 3,-174 0-3,51 0-1,-75-25 2,-25 25 1,-75-1-4,50 1-12,-49-25 5,0 0 1,49 50 11,-50-50-3,100 25-13,-99-25 3,24 24-1,75 1 14,0 0 0,-75-25-17,-49 25 3,25 0 3,49-25 8,0 24 1,-74-24-7,49 25-1,-24 0-7,-25-25 2,24 0 4,75 25 8,1 24 0,23-24 4,1 25-5,-74-25 0,49 24 2,-75-49 3,1 25-19,24 0 11,1 0 6,-26 0 0,-49-1-4,50-24-12,-25 25 4,-1 0 3,1 0 8,50 49 3,-26 1-6,1-26 3,-50 1 1,25-1-3,0 1-13,-25 0 6,0-26-2,24 26 11,-24 0 1,0 24-2,-24-24 0,-1-1 4,0 1-12,0-25 0,-49 49-2,49-49 2,-50 49 9,-24-24-1,-50 24 3,50 1-4,25-26 1,-1-49 3,51 25-4,-51 0-12,26-25 3,24 0 1,-25 50 10,25-50 2,1 0-5,-26 24-11,25-24 10,0 0-6,1 0 8,-1 0 6,-25 0 2</inkml:trace>
    </iact:actionData>
  </iact:action>
</iact:actions>
</file>

<file path=ppt/ink/inkAction9.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42:00.672"/>
    </inkml:context>
    <inkml:brush xml:id="br0">
      <inkml:brushProperty name="width" value="0.05292" units="cm"/>
      <inkml:brushProperty name="height" value="0.05292" units="cm"/>
      <inkml:brushProperty name="color" value="#FF0000"/>
    </inkml:brush>
  </inkml:definitions>
  <iact:action type="add" startTime="5159">
    <iact:property name="dataType"/>
    <iact:actionData xml:id="d0">
      <inkml:trace xmlns:inkml="http://www.w3.org/2003/InkML" xml:id="stk0" contextRef="#ctx0" brushRef="#br0">14238 2977 0,'-75'0'215,"-73"0"-209,24 24 2,-50 1-2,25 0 3,25-25-2,-174 50 14,174-50 9,-272 0-29,321 0 6,-272 0 36,248 0-27,-25 0 1,99 0-1,-50 0-13,26 0 3,24 0 2,-25 0 10,-74 0 0,75 0-3,-75 0-13,74 0 4,-24 0 1,-75 0 10,-25 0 2,100 0-3,-75 0-14,75 0 4,-1 0 1,-74 0 13,75 24-11,-25 1-2,-75-25 0,75 0 0,-50 0 9,0 0 4,75 0-4,-50 0-13,74 0 1,-24 0 4,-25 0 9,-25 0 2,74 0-3,-74 0-11,49 0-3,1 0 5,49 0 1,-24 0 2,-100 0 10,74 0-4,-24 0-3,0 0 6,74 0-2,-49 0-15,24 0 12,-24 0 2,-25 0 2,49 0-3,-25 0-12,1 0 3,0 0 1,-26 0 11,1 0 0,50 0-4,-75 0-11,49 0 3,26 0 3,-75 0 7,-50 0 2,50-25-2,-25 1 0,25 24 1,50 0 0,-26 0-16,76 0 7,-26 0-1,-24-50 10,-1 25 0,1 25 1,24 0-4,1 0 3,-26 0 2,50 0-5,-49 0-12,49 0 5,0 0 1,-74 0 9,74-25 0,-49 1-14,49 24 3,0 0 1,-49 0 9,49 0 3,0 0-3,0 0 0,25-25 58</inkml:trace>
    </iact:actionData>
  </iact:action>
  <iact:action type="add" startTime="11049">
    <iact:property name="dataType"/>
    <iact:actionData xml:id="d1">
      <inkml:trace xmlns:inkml="http://www.w3.org/2003/InkML" xml:id="stk1" contextRef="#ctx0" brushRef="#br0">19621 12278 0,'-75'0'199,"1"0"-191,-1 0-3,1 0 4,24 0-1,-99 0 15,25-49 10,75 24 12,-150-50-42,175 51 3,-26 24 4,0-50 8,50 25-2,-74 0-15,74 1 6,-25 24 0,0-25 10,0-25 4,1 25-7,-1 1 2,0-26 2,0 25 0,25-24-5,0-1 4,0 25 1,0 0-2,0-49-14,25 49 3,0-24 3,99-75 10,-50 49-14,26-24 11,-26 49-1,124-74-12,-98 99 4,-26-24 3,50-1 8,-50 25-1,150-49-12,-150 74 2,50 0 1,50-50 10,-25 50 1,-75 0-3,75 0-13,-75 0 3,1 0 4,49 0 8,25 0 1,-50 25-3,50 0-13,-75 0 3,0 0 5,1-25 6,-26 24 3,-24 1-5,0-25-11,25 25 1,-26 25 12,1-26-5,50 100 8,-26-24-4,-49 49 1,0-75 2,0-49-2,0 49-13,0-49 3,-25 0 1,1 24 13,-76 26-4,-24-1 0,0 25-1,0-24 4,75-26-17,-1-24 5,1 25-1,-75 24 11,24-24-2,-24 0 4,50-26-2,-125 51-15,100-26 4,-25-24 3,-49 25 8,123-50-9,-24 0 2,-1 25-9,26-1 3,-26-24 4,-74 0 10,50 0 0,25-24-2,-50 24-14,74-25 3,-24 25 3,-50-50 9,74 25 1,0 1-2,-24-26-14,49 25 10</inkml:trace>
    </iact:actionData>
  </iact:action>
</iact:actions>
</file>

<file path=ppt/ink/inkAction10.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42:24.260"/>
    </inkml:context>
    <inkml:brush xml:id="br0">
      <inkml:brushProperty name="width" value="0.05292" units="cm"/>
      <inkml:brushProperty name="height" value="0.05292" units="cm"/>
      <inkml:brushProperty name="color" value="#FF0000"/>
    </inkml:brush>
  </inkml:definitions>
  <iact:action type="add" startTime="16236">
    <iact:property name="dataType"/>
    <iact:actionData xml:id="d0">
      <inkml:trace xmlns:inkml="http://www.w3.org/2003/InkML" xml:id="stk0" contextRef="#ctx0" brushRef="#br0">16247 3150 0,'-50'0'193,"-247"0"-179,123 0-7,50 0 1,-25 0-1,25 0 1,-25 0-2,25 25 2,-49-25-1,24 0-1,-124 25 15,-248 0 12,224 24 2,-150-24 13,348-25-29,24 0-6,-24 25-11,50-25 7,-1 0-2,-74 0 10,-50 0 2,75 0-4,-50 0 1,25 0 2,50 0-1,-75 0-15,75 0 2,-1-25 4,-49 25 9,0-25 2,75 0-4,-75 25-13,74 0 2,-24 0 6,-75 0 8,74 0-2,-74-24-13,75 24 3,0 0 0,-75-25 11,0 0 3,99 25-4,-98 0-14,73 0 4,1-25 0,-75 25 12,-25 0-1,100 0-1,-75 0-14,75 0 4,-1 0 2,-74 0 10,-49-49 1,49 49-4,-25 0 0,1 0 5,74 0-5,-50 0-13,74 0 4,1-25 0,-75 25 12,75 0-12,24 0 8,-24-25 0,-50 0-13,74 0 6,-24 25 1,-75 0 10,74 0-7,-24 0-4,25 0-5,-1 0 5,1-24-1,-50 24 10,25 0 3,24 0-4,-49 0-13,25 0 13,0 0 0,-25 0 5,49 0-5,-49 0-12,75 0 1,-1 0 3,-24 0 11,-1 0 1,50-25-4,-74 25-13,74-25 4,1 25 2,-26-25 12,0 25-6,26-49-10,-1 49 1,0 0 2,0-50 10,-24-24 1,-1 24-3,0-74-13,26 49 5,-1-24 0,25-50 10,0 75 2,0 49-3,0-49-13,0 49 1,0 0 5,0-24 9,25-1-15,-1 50 4,1-25 2,0-24 6,25-26-1,-1 26 7,-24 24-8,49-25-10,-49 25 3,25-24 2,74-26 9,0 1 2,-74 49-6,98-25-10,-98 26 2,24-1 5,26-25 6,148 1 4,-100-1-5,76-24 0,49 24 1,-100 25 3,174-24-16,-148 24 1,49-50 3,273 26 10,-50 24 0,-248 25 0,199 0-15,-224 0 3,-49 0 4,174 0 12,-174 0-9,-25 0-9,24 0-1,26 25 3,0 0 3,198 49 8,0 0 0,25 26 3,-199-26-1,75-24-4,-75-1 5,-49 1-17,-49-25 4,24-1 2,124 51 6,-25-26 3,-74 1 2,-75 0-4,75-26-13,-75 1 5,26 0-1,48 0 15,-73 0-6,74 0-13,-75-1 6,-24-24-2,74 50 11,-75-25 1,1-25-2,-1 49-14,26-49 4,-50 0 0,49 25 12,1 0 1,-26-25-4,50 50-14,-49-26 6,0-24 2,24 25 8,-49 0-3,0-25-10,24 0-1,-49 25 0,25-25 6,25 0 6,-1 0 5,-24 0-4,0 0 4,0 0 3,-1 0-7,1 0-10,0 0 17,25 0 2,-26 0-6,1 0-3,25 0 1,-25 0 3,24 0-6,-24 0 2,0 0 3,25 0-2,-26 0-3,26 25 2,-50-1 4,25-24-7,0 50-10,-1-25 11,26 0 6,-50-1-5,25 51-12,-25-50 3,25 49 0,-1 0 11,-24 26 0,0-1 2,-24-25-4,24-49 0,-25 25 4,0-25-4,25-1-13,-25 1 4,25 0 8,0 0-3,-25 0 8,-24-1-5,24 26 7,0-50-9,-74 74 8,49-74-13,-24 25 0,-25-25 11,-1 0 0,51 0-3,-75 0-13</inkml:trace>
    </iact:actionData>
  </iact:action>
  <iact:action type="add" startTime="23515">
    <iact:property name="dataType"/>
    <iact:actionData xml:id="d1">
      <inkml:trace xmlns:inkml="http://www.w3.org/2003/InkML" xml:id="stk1" contextRef="#ctx0" brushRef="#br0">25127 2034 0,'0'-25'235,"0"0"-229,0 1 18</inkml:trace>
    </iact:actionData>
  </iact:action>
  <iact:action type="add" startTime="24206">
    <iact:property name="dataType"/>
    <iact:actionData xml:id="d2">
      <inkml:trace xmlns:inkml="http://www.w3.org/2003/InkML" xml:id="stk2" contextRef="#ctx0" brushRef="#br0">25127 1960 0,'0'-25'228,"0"0"-222,0 0 1,0-24 1,0 24-2,0 0 2,0 0 7,25 25-8,-25-25 8,25 1 6,0 24 2,-1 0-17,76 24 28,73 175-14,26 49-4,-75-50 0,25-49 1,-75-75-1,75 26-13,-100-26 2,1-49 3,99 99 9,-50-25 2,0-49-17,-24-1 3,24 26 3,25 24 7,25-49 6,-75-26-8,1 1-10,-26 0 2,1 0 4,-1-25 7,-24 0 3,0 0-3,25-50 0,24-24 0,0-25 3,-74 74-5,50-25-12,-25 25 4,0 1 2</inkml:trace>
    </iact:actionData>
  </iact:action>
  <iact:action type="add" startTime="25752">
    <iact:property name="dataType"/>
    <iact:actionData xml:id="d3">
      <inkml:trace xmlns:inkml="http://www.w3.org/2003/InkML" xml:id="stk3" contextRef="#ctx0" brushRef="#br0">27087 1315 0,'-100'99'206,"-48"99"-198,-26 26 0,50-1-2,0-74 1,25-1 0,24-24 1,1-24-1,0-1 0,-1 0 0,1 25 1,-1 0 1,26-25-3,-1 50 3,-99 124 13,75-74 9,-1-26 18,75-148-31,-24-25-5,24 25-9,0 0 29</inkml:trace>
    </iact:actionData>
  </iact:action>
  <iact:action type="add" startTime="27177">
    <iact:property name="dataType"/>
    <iact:actionData xml:id="d4">
      <inkml:trace xmlns:inkml="http://www.w3.org/2003/InkML" xml:id="stk4" contextRef="#ctx0" brushRef="#br0">27558 595 0,'50'0'206,"24"0"-190,-49 0-10,0 0 2,24 0-2,-24 0 2,0 0-2,0 0 3,-1 0 12,-24 25-13,25 25 13,-74 99 12,24-25 3,-74 24 13,74-148-35,25 50-11,-25-50 2,25 25 10,50-25 127,-26 0-136,76-25 10,24 0-2,25 25 2,-25 0 4,-100 0-7,51 0-10,-26 0 3,-24 0 8,0 0 0,0 0 2,0 0-1</inkml:trace>
    </iact:actionData>
  </iact:action>
</iact:actions>
</file>

<file path=ppt/ink/inkAction1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44:06.247"/>
    </inkml:context>
    <inkml:brush xml:id="br0">
      <inkml:brushProperty name="width" value="0.05292" units="cm"/>
      <inkml:brushProperty name="height" value="0.05292" units="cm"/>
      <inkml:brushProperty name="color" value="#FF0000"/>
    </inkml:brush>
  </inkml:definitions>
  <iact:action type="add" startTime="8205">
    <iact:property name="dataType"/>
    <iact:actionData xml:id="d0">
      <inkml:trace xmlns:inkml="http://www.w3.org/2003/InkML" xml:id="stk0" contextRef="#ctx0" brushRef="#br0">18430 6548 0,'25'0'201,"-25"25"-197,0 25 4,24-25-1,1-1 0,0 26 2,-25 24-2,25-49 0,0 25 1,-25 0-2,25-26 12,-25 26-14,24-25 13,1-25-4,0 25 20,173-149 16,-74-1-33,50-98 1,24-50 2,-98 174-4,-26 25 1,-24-1 3,-25 51-5</inkml:trace>
    </iact:actionData>
  </iact:action>
  <iact:action type="add" startTime="9647">
    <iact:property name="dataType"/>
    <iact:actionData xml:id="d1">
      <inkml:trace xmlns:inkml="http://www.w3.org/2003/InkML" xml:id="stk1" contextRef="#ctx0" brushRef="#br0">17711 7615 0,'0'25'200,"0"0"-192,24 24-2,-24-24 1,0 0 2,50 24 20,-50 1 3,50-50 2,322-99 17,-273 49-37,50 1-11,-75 24 2,1-25 3,73 25 11,-98 25-3,49-49-13,-49 49 3,-25 0 1,24-25 8,-24 25 3,0 0-1,0 0-11,-25-25 4,24 0 7</inkml:trace>
    </iact:actionData>
  </iact:action>
</iact:actions>
</file>

<file path=ppt/ink/inkAction1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44:50.511"/>
    </inkml:context>
    <inkml:brush xml:id="br0">
      <inkml:brushProperty name="width" value="0.05292" units="cm"/>
      <inkml:brushProperty name="height" value="0.05292" units="cm"/>
      <inkml:brushProperty name="color" value="#FF0000"/>
    </inkml:brush>
  </inkml:definitions>
  <iact:action type="add" startTime="13321">
    <iact:property name="dataType"/>
    <iact:actionData xml:id="d0">
      <inkml:trace xmlns:inkml="http://www.w3.org/2003/InkML" xml:id="stk0" contextRef="#ctx0" brushRef="#br0">25499 3994 0</inkml:trace>
    </iact:actionData>
  </iact:action>
  <iact:action type="add" startTime="13547">
    <iact:property name="dataType"/>
    <iact:actionData xml:id="d1">
      <inkml:trace xmlns:inkml="http://www.w3.org/2003/InkML" xml:id="stk1" contextRef="#ctx0" brushRef="#br0">25499 3994 0</inkml:trace>
    </iact:actionData>
  </iact:action>
  <iact:action type="add" startTime="13970">
    <iact:property name="dataType"/>
    <iact:actionData xml:id="d2">
      <inkml:trace xmlns:inkml="http://www.w3.org/2003/InkML" xml:id="stk2" contextRef="#ctx0" brushRef="#br0">25499 3994 0,'-49'-248'199,"-26"-75"-186,26 149-6,-1 26 11,25 24-15,0 0 14,-24-75-15,24 125 2,0-1 4,-24-74 10,-26-49-2,75 74-6,-25 74-4,1 1 11,24 24-1,49 75 53,-24 24-62,49 0 4,75 100 3,-25 0 3,0-26 1,-74-98-2,24 25-13,-49-51 1,0 1 5,0-25 7,24 25 2,-24-25-1,0 0-16,0-25 13,24-74 3,-24-100 1,0 51-1,-25-1-3,0 0 2,-25-25 4,25 100-4,0 24 0,0 26 1,0 48 104,0 1-113,25 74-3,49 25 12,26 75-2,73 24 4,-98-74-3,98 99-15,-123-174 5,-1 1 2,26-1 8,-50-24 2,-25-25-1,24-1-15,1-24 10,-25 25 7</inkml:trace>
    </iact:actionData>
  </iact:action>
  <iact:action type="add" startTime="15769">
    <iact:property name="dataType"/>
    <iact:actionData xml:id="d3">
      <inkml:trace xmlns:inkml="http://www.w3.org/2003/InkML" xml:id="stk3" contextRef="#ctx0" brushRef="#br0">27955 2505 0,'0'-99'200,"-50"-25"-193,-24 0-1,-1 0 2,26 25-1,-125-224 24,1 100 0,98 49 2,26 125 17,73 49-2,26 0-36,24 25-4,-24-1 7,124 76-12,-125-26 2,26-49 3,49 49 8,0 25 6,-100-99-10,26 0 5,-25 0 1,0 0-1,0-49-2,-25-100 1,0 25 3,0 50-5,-25-75-11,0 99 2,25 1 4,-25-51 11,25 51-5,-25 24-13,25 0 3,0 0 10,0 1 8,0 73 95,50 1-110,0 24 6,24 1 0,124 173-12,-74-100 4,-24-24 2,48 100 10,1-51 0,-99-123-1,-1 0-3,-49-26 6,25-24-4,-25 25-14,25-25 3</inkml:trace>
    </iact:actionData>
  </iact:action>
  <iact:action type="add" startTime="17689">
    <iact:property name="dataType"/>
    <iact:actionData xml:id="d4">
      <inkml:trace xmlns:inkml="http://www.w3.org/2003/InkML" xml:id="stk4" contextRef="#ctx0" brushRef="#br0">27112 2753 0,'24'0'200,"1"50"-193,0-50-2,0 25 2,24 0 1,1 24 22,-25-24 2,0-25 0</inkml:trace>
    </iact:actionData>
  </iact:action>
  <iact:action type="add" startTime="19004">
    <iact:property name="dataType"/>
    <iact:actionData xml:id="d5">
      <inkml:trace xmlns:inkml="http://www.w3.org/2003/InkML" xml:id="stk5" contextRef="#ctx0" brushRef="#br0">29493 1587 0,'25'0'241,"-25"-24"-231,24 24 195,1 0-198,0 0 14,0 0 24,0 0-20,-1 0-5,26 0 31,-25 0-35,-25 24-1,0 1 1,0 75 4,0-51-7,0 1-11,0-1 3,0-24 6,0 25 5,0 24 5,0-49-8,0 0 3,0 0-4,0-1 11,0 1-8,0 0 5,25-25 77,-1 0-91,1 0 10,-25-50-4,25 50 5,25-49-15,-26 24 4,1 0 3,25-24 7,-1 49 3,-49-25-5,25 25-12,-25-25 5,25 25 7,-25-25-3</inkml:trace>
    </iact:actionData>
  </iact:action>
  <iact:action type="add" startTime="22958">
    <iact:property name="dataType"/>
    <iact:actionData xml:id="d6">
      <inkml:trace xmlns:inkml="http://www.w3.org/2003/InkML" xml:id="stk6" contextRef="#ctx0" brushRef="#br0">27136 1786 0,'-24'25'256,"-26"0"-247,-25-1-2,51 1 1,-1 0 2,-25 0-7,25 0 3,-24-1 4,24 1 4,0 0 8,0-25 37,1 0-52</inkml:trace>
    </iact:actionData>
  </iact:action>
  <iact:action type="add" startTime="24299">
    <iact:property name="dataType"/>
    <iact:actionData xml:id="d7">
      <inkml:trace xmlns:inkml="http://www.w3.org/2003/InkML" xml:id="stk7" contextRef="#ctx0" brushRef="#br0">27285 2108 0,'-25'25'241,"1"0"-234,-26 25 0,25-26 0,0 1 1,-24 0-2,24 0 3,0-25-1,25 49-1,-50-49-2,50 25 3,-24 0 9,-1 0 20,0-25 11,0 0-29</inkml:trace>
    </iact:actionData>
  </iact:action>
  <iact:action type="add" startTime="25443">
    <iact:property name="dataType"/>
    <iact:actionData xml:id="d8">
      <inkml:trace xmlns:inkml="http://www.w3.org/2003/InkML" xml:id="stk8" contextRef="#ctx0" brushRef="#br0">26491 1315 0,'0'-25'211,"25"-25"-202,-25 1-2,25 24 3,-25 0-6,25 0 6,0 0 9,-25 1-2,24 24-10,1 0 21,0 0 2,0 0-28,0 24 11,-1 26 9,-24 0 23,0 98-42,0-123 1,0 0 2,0 0 1,0 0 15,0-1-7,0 1 9,0 0 12,50-25-18,-25 0 0,-25 25 4,25-25-12,-1 0 10,1 0 53</inkml:trace>
    </iact:actionData>
  </iact:action>
  <iact:action type="add" startTime="26729">
    <iact:property name="dataType"/>
    <iact:actionData xml:id="d9">
      <inkml:trace xmlns:inkml="http://www.w3.org/2003/InkML" xml:id="stk9" contextRef="#ctx0" brushRef="#br0">26913 1712 0</inkml:trace>
    </iact:actionData>
  </iact:action>
  <iact:action type="add" startTime="29522">
    <iact:property name="dataType"/>
    <iact:actionData xml:id="d10">
      <inkml:trace xmlns:inkml="http://www.w3.org/2003/InkML" xml:id="stk10" contextRef="#ctx0" brushRef="#br0">27608 6424 0,'-25'0'226,"-50"-74"-218,1 24 1,-50-24-3,50 0 0,-26-1 2,1-24-1,25 0 4,-26 49-7,51-24 6,-50-1-5,49-24 2,-74-75 12,-50-49 14,125 124 18,49 74-35,0 0 4,0-24 4,25 24-2,-1 0-21,51-24 14,49-26 4,-75 75-4,75-74-7,-74 74-5,24 0 1,-24-25 2,0 25 7,49 0 4,-49 0-2,24 49-12,-24-24 2,-26 25 4,76 148 7,-76 26 4,1-150-5,-25 75-13,0-100 3,0-24 3,0 50 9,-25-26 3,1 1-6,-1-25 3,-25 24 2,25-24-5,-49 0-12,49 25 6,0-50-3,-49 24 14,24 1-2,25-25-1</inkml:trace>
    </iact:actionData>
  </iact:action>
  <iact:action type="add" startTime="31396">
    <iact:property name="dataType"/>
    <iact:actionData xml:id="d11">
      <inkml:trace xmlns:inkml="http://www.w3.org/2003/InkML" xml:id="stk11" contextRef="#ctx0" brushRef="#br0">28352 6201 0,'49'50'191,"-24"-50"-184,0 25-1,25 24 9,-26-49-7,-24 50-1,25-50 0,0 0 1,-25 25-1,0-1-1,25-24 19</inkml:trace>
    </iact:actionData>
  </iact:action>
  <iact:action type="add" startTime="32469">
    <iact:property name="dataType"/>
    <iact:actionData xml:id="d12">
      <inkml:trace xmlns:inkml="http://www.w3.org/2003/InkML" xml:id="stk12" contextRef="#ctx0" brushRef="#br0">29493 3721 0,'74'25'199,"75"74"-194,-25 0 3,149 75 10,-199-100-13,26-24 2,-26 49 1,25-25-2,0 1 0,-49 24 4,0-50-4,-1 1 2,-24 0-2,25-1 17,-1 1 8</inkml:trace>
    </iact:actionData>
  </iact:action>
  <iact:action type="add" startTime="33702">
    <iact:property name="dataType"/>
    <iact:actionData xml:id="d13">
      <inkml:trace xmlns:inkml="http://www.w3.org/2003/InkML" xml:id="stk13" contextRef="#ctx0" brushRef="#br0">29741 3746 0,'0'-25'250,"49"-50"-235,26 26-9,-50 24 2,49-25 2,-24 25-6,24-24 4,-24 24-1,-1 0 1,1 0-1,0 25 4,-26-24-7,1 24 3,50 0 11,73 0 18,-24 173 13,-99-123-34,0 49-12,0-74 1,-25 0 6,0 49 9,0-49-11,0 25 0,0-26-6,-25 1 3,25 0 9,-25 0-4,0 24 7,1-49 0,-26 50-14,25-25 2,25 0 3,-49-1 9,24-24 2,25 25-4,-25-25-14,0 0 4,0 0 18</inkml:trace>
    </iact:actionData>
  </iact:action>
  <iact:action type="add" startTime="36532">
    <iact:property name="dataType"/>
    <iact:actionData xml:id="d14">
      <inkml:trace xmlns:inkml="http://www.w3.org/2003/InkML" xml:id="stk14" contextRef="#ctx0" brushRef="#br0">31204 4638 0,'0'-24'265,"25"24"-243,0 0 0,0 0-14,0 0 13,-1 0 0,-24 24-13,25 26 0,-25 24 3,0 175 38,0-200-32,0-24 1,0 0-2,25-25 43,0 0-38,24 0 1,-24 0-7,0-25 0</inkml:trace>
    </iact:actionData>
  </iact:action>
  <iact:action type="add" startTime="37972">
    <iact:property name="dataType"/>
    <iact:actionData xml:id="d15">
      <inkml:trace xmlns:inkml="http://www.w3.org/2003/InkML" xml:id="stk15" contextRef="#ctx0" brushRef="#br0">29741 4564 0,'-50'0'191,"1"50"-184,-51-1 1,51 1-2,-26 24 2,1-24 2,0 24-5,24-24 1,0 0 1,1-26 2,-1 26-3,25-25 1,0 0 1,1-1 6,-1-24 9,0 0 22</inkml:trace>
    </iact:actionData>
  </iact:action>
  <iact:action type="add" startTime="38928">
    <iact:property name="dataType"/>
    <iact:actionData xml:id="d16">
      <inkml:trace xmlns:inkml="http://www.w3.org/2003/InkML" xml:id="stk16" contextRef="#ctx0" brushRef="#br0">29344 4440 0</inkml:trace>
    </iact:actionData>
  </iact:action>
  <iact:action type="add" startTime="39103">
    <iact:property name="dataType"/>
    <iact:actionData xml:id="d17">
      <inkml:trace xmlns:inkml="http://www.w3.org/2003/InkML" xml:id="stk17" contextRef="#ctx0" brushRef="#br0">29344 4440 0,'0'25'279,"-25"24"-273,0 1 3,-24 24-2,-1 1 0,1-26 1,-1-24-1,0 50 0,-24-26 1,-1 1-2,51-25 3,-26 0-3,-49 49 17,49-49 8,25 24 4</inkml:trace>
    </iact:actionData>
  </iact:action>
  <iact:action type="add" startTime="40177">
    <iact:property name="dataType"/>
    <iact:actionData xml:id="d18">
      <inkml:trace xmlns:inkml="http://www.w3.org/2003/InkML" xml:id="stk18" contextRef="#ctx0" brushRef="#br0">28451 4415 0,'25'0'312,"0"0"-293,-1 0 3,1 0-2,-25 25-13,0 0 18,0 0-2,0-1-3,0 1 8,50 0 20,-50 0-30,25-25-2,-1 0-10,1 0 55</inkml:trace>
    </iact:actionData>
  </iact:action>
  <iact:action type="add" startTime="41647">
    <iact:property name="dataType"/>
    <iact:actionData xml:id="d19">
      <inkml:trace xmlns:inkml="http://www.w3.org/2003/InkML" xml:id="stk19" contextRef="#ctx0" brushRef="#br0">28773 4688 0</inkml:trace>
    </iact:actionData>
  </iact:action>
</iact:actions>
</file>

<file path=ppt/ink/inkAction1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31T01:45:34.006"/>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definitions>
  <iact:action type="add" startTime="2611">
    <iact:property name="dataType"/>
    <iact:actionData xml:id="d0">
      <inkml:trace xmlns:inkml="http://www.w3.org/2003/InkML" xml:id="stk0" contextRef="#ctx0" brushRef="#br0">6400 3547 0,'173'0'183,"50"0"-174,50 25 1,0 24 0,-25 1-5,25-25-3,-25 0 6,-25 24 1,-24-24-2,24 0 0,25 25-1,422-1 23,-497-49 0,398 0-25,-447 0 5,223 0 15,-198 0 22,372 50-43,-447-25 4,1-25 0,123 0 12,-99 0-4,150 0-9,-150 0-3,0 0 3,0 24 1,25-24 7,-49 0-2,24 0-8,0 25 0,0-25 0,0 0 2,50 0 5,-25 0-6,124 0 15,-148 0-8,24 0-8,49 0 4,-74 0-1,100 0 9,74 0 3,-124 0-4,123 0-12,-148 0 4,25 0 2,50 0 8,-75-25-4,99 25-9,-49-24 3,-50 24 2,149-25 7,-25 0 0,-124 25-2,-50 0-9,149 0 3,-99-25-1,174 0 8,-25 25 4,-124 0-16,-25 0 4,24 0 0,76 0 8,-1-49 2,-99 49-3,25 0-9,-25 0-3,-25 0 3,0 0 8,50 0-5,-75-25-4,1 25 3,-1 0 3,1 0 2,-50 0-8,24 0-2,50 0 14,-49 0-1,74 0 1,-74 0 1,74 0-14,-75 0 3,26 0 2,24 0 8,25 0 2,-75 0-4,100 0-11,-99 0 5,0 0-1,49 0 13,-50 0-9,26 0-7,-26 0-2,26 0 5,-1 0-1,50 0 12,25 0-1,-99 0-3,24 0-11,-24 0 4,-1 0 0,51 0 9,-26 0 4,-24 0-7,24 0-10,-49 0 3,24 0 4,1 0 9,-25 0-8,24 0-6,-24 0-2,0 0 3,0 0-1,24 0 2,-24 0 2,50 0 10,-51 0-6,1 0-9,0 0-1,25 0 3,-26 0 1,51 0 12,-25 0-5,-26 0 1,26 0-12,-25 0 3,24 0 3,1 0 7,24 0 2,-49 0-3,50 0-13,-51 0 4,1 0 3,50 0 11,-51 0-9,1 0-6,25 0-3,-25 0 3,-1 0 3,51 0 8,-26 0 3,-24 0-12,0 0 2,0 0-6,0 0 3,24 0 2,1 0 7,24 0 2,-49 0-2,50 0-12,-51 0 2,1 0 5,50 0 6,-26 0 2,1 0-2,-1 0-14,-24 0 5,0 0 1,49 0 10,-49 0-10,0 0 2,0 0-6,24 0-2,-24 0 5,0 0 2,0 0 3,24 0-2,-24 0-5,0 0-3,25 0 4,-26 0 3,26 0 7,24 0-2,-49 0-2,25 0-4,-25 0-6,0 0 5,-1 0 1,26 0 6,24 0 5,-49 0-7,0 0-7,0 0-4,24 0 5,-24 0 2,50 0 10,-51 0-7,1 0-6,0 0-3,25 0 5,-26 0 1,51 0 12,-50 0-12,-1 0-5,1 0 5,25 0 2,-25 0 4,49 0-11,-24 0 14,-1 0 1,-24 0-10,0 0 0,25 0-6,-26 0 5,1 0 0,50 0 8,-26 0 4,-24 0-11,25 0 0,-26 0-7,1 0 8,25 0 1,-25 0-1,-1 0-6,1 0 5,25 0 2,-25 0 7,49 0-15,-49 0 9,24 0-3,-24 0 2,25 0 9,-1 0-4,1 0-13,0 0 7,-26 0-4,26 0 14,0 0-6,-1 0-9,1 0 2,24-50 4,1 26 6,-26-26-5,1 50-4,0-25-3,-1-25 3,1 26 0,49-26 7,-25 25 1,1 0 4,-50 25-5,49-24-11,-49 24 4,24-25 2,1 0 6,0 0-1,-26-24-9,26 24-3,-25-25 4,25 25 3,24-49 6,-24 0 3,-1 49-6,-24-25-8,25 25-1,-26-24 2,26 24 8,-50-25-4,50 1-7,-50-1 6,24 1 3,1-1 2,0-25-10,-25 51 3,25-26 4,0 0 9,-25 1-6,0-1-9,0 25 3,0-24 1,0-50 9,0 49 0,24 0-9,1 26 0,-25-1-6,0-25 14,50 1-1,-50 24 1,0-25-7,0 25 2,25-24 3,-25 24 1,24-25 3,-48 50-4,-51-24-11,50-1 4,-24 25 1,-50-50 12,49 50-8,0 0-9,26-25 0,-26 25 3,-24-25 1,-1 25 10,-49-49 2,50 49-12,24 0 1,-24 0-5,24-25 2,0 25 5,-98 0 4,-1 0 4,74 0-4,-98 0-11,98 0 3,1 0 9,-1 0-7,1 0-5,0 0 3,24 0 4,-24-25 7,-26 0-14,26 25 4,0 0-1,-50 0 14,49 0-9,1 0-7,-1-24-1,1 24 1,0 0 7,-1 0-4,25 0 4,1 0 0,-26 0-7,26 0-2,-1 0 5,-24 0 1,-25 0 8,-1 0 0,51 0-3,-26 0-9,1 0-1,0 0 2,-1 0 5,-74 0 4,0 0 5,75 0-7,0 0-8,-1 0 0,1 0 0,-1 0 5,1 0 2,0 0-8,-1 0 3,1 0 8,-1 0-2,1-25-8,-75 25-2,25 0 3,50 0 3,-125 0 8,50-25 2,75 25-4,-100-25-11,75 25 4,-25-25 2,-174 25 8,174-24-4,-24 24-9,24 0-2,24 0 5,1 0 1,-149 0 6,0 0 6,124 0-8,-25 0-9,0 0 0,1 0 3,48 0 2,-73 0 8,24 0 2,50 0-4,-149 0-11,124-25 3,-25 25 3,25-25-3,24 25 3,-148 0 10,149 0-6,-74-25-9,98 25 2,1 0 3,-125-25 10,75 1-8,25-1-5,-50 25-4,25 0 4,25 0 1,-75 0 8,26 0 5,73 0-12,1 0 0,24 0-5,-24 0 2,-1 0 2,-98-25 9,-51 25 3,125-25-4,-74 25-12,98 0 5,1 0-2,-75 0 9,0 0 5,50-25-6,-124 1-11,123 24 4,-24 0 1,-49-25 11,49 25-8,49 0-7,1 0-2,-1-25 5,1 25 1,-50-25 7,0 0 3,50 25-4,-75-24-11,50-1 6,-25 0-2,-25 25 8,0-25 3,50 25-2,-50-49-13,74 49 4,1-25 2,0 25-2,-1 0 3,-24-25 2,25 0-8,-50 25-1,24 0 3,26-25 6,-25 25-5,-1 0-4,26 0 4,-50-24 5,50 24-4,-26 0 0,1 0-5,25 0 2,-25 0 4,-100-25 6,1 25 3,98 0-5,-73 0-9,98 0 5,1 0-3,-25 0 10,-25 0 2,74 0-3,-24 0-12,24 0 5,-24 0-2,-26 0 14,26 25-8,24-1-7,-24-24-3,24 0 3,-24 25 8,0-25-5,24 25-5,0 0 4,1-25 4,-26 0 3,-24 0-12,50 0 6,-26 25 1,1-1 6,-50 1 3,49-25-3,-49 25-12,50 0 3,-1 0 2,-24-1 12,25 1-6,-50 0-12,49-25 7,26 25-1,-51 0 6,51-25-8,-1 24 7,25 1-1,-24-25-8,-26 25-2,1-25 6,24 0-1,-74 50 9,0-26 0,75-24-6,-26 0-2,-49 25 0,100-25-1,-51 0 10,1 0 0,49 0-3,-25 0-11,25 0 2,1 0 5,-1 0 9,0 0-11,0 0 1,0 0 13,1 0-14,-1 0 14,0 0-2,0 0 3,0 0-3,1 0-6,-1 0-9,-25 0-1,1 0 6,-51 25 9,51-25-7,-26 25-8,-24-25-1,25 0 3,-1 25 1,-24-1 8,25 1 4,24-25-7,25 0-7,0 0-3,1 0 5,-1 0 9,0 0-12,0 0 10,0 0 10,-49 0-4,24 0-12,26 0-5,-51 0 4,26 0 4,24 0 4,-74 0-13,49 0 5,-24 0 0,-26 25 13,51-25-6,-51 0-11,51 0 2,-1 0 5,-24 0 5,-25 0 3,49 0-2,-24 25-13,24-25 3,0 0 2,-49 25 9,74-25-3,-24 24-10,-26 1-2,51-25 5,-26 25 1,-49 0 7,49-25 2,25 25-4,0-1-8,1 1-3,-26 0 3,25 25 3,-49 49 8,-1 75 3,26-100-8,-1 0-6,25 26-3,1-51 4,-1 1 1,0 24 9,-25-24 3,26-50-5,-26 49-11,50-24 3,-25-25 2,-24 25 8,49 0-10,-25-25 6,0 49 5,0-24-15,25 0 12,-25 0 6,25 0-12,-24 0-1,24 24 1,49-49 1,1 25 6,24 0 3,-24-25-3,49 25-13,-49-25 16,49 0-5,-25 0 5,-24 0 0,49-25-16,-49 0 4,-26 25 6,26 0-4,-25-25-5,25 25 8,-26 0 3,1 0-3,0 0 4,49 0 3,-49 0-11,0 0 2,25 0-7,-26 0 5,1 0 2,50 0 4,-26 0 6,1 0-3,-1 0-13,26 0 13,-50 0-5,-1 0-8,1 0 3,0 0 5,0 0 5,24 0-13,-24 0 4,0 0 0,0 0 11,0 0-15,-1 0 11,1 0 6,0 0 3,0 0-15,-25 25 8,25 0 3,0 0-9,-25-1-8,24 1 4,1-25 5,-25 25 6,50 25-14,-25-26 2,-1 1 5,26 0 7,-50 0-5,25 0-7,0-1-4,-1-24 5,-24 25 1,25 0 10,0 0 2,-25 0-4,25-1 2,0-24-15,-25 25 2,24 0 16,1 0 4,0 0-2,0-25-9,-25 24-2,25-24-6,-1 25 2,1-25 7,0 25-3,0-25 8,0 0 2,-1 0 83,1 0-75,-25 25-6,25 0-15,0-25 5,24 24 18</inkml:trace>
    </iact:actionData>
  </iact:action>
  <iact:action type="add" startTime="17239">
    <iact:property name="dataType"/>
    <iact:actionData xml:id="d1">
      <inkml:trace xmlns:inkml="http://www.w3.org/2003/InkML" xml:id="stk1" contextRef="#ctx0" brushRef="#br0">6648 7094 0,'-25'0'205,"-124"0"-196,75 0-3,-26 0 1,26 0 1,24 0 0,1 0-1,-1 0 0,1 0 0,24 0 2,-25 0 0,-24 0-4,-50 0 19,-75-49 9,150 24-2,-175-25-28,200 50 3,-274-149 39,224 124-30,-1-24 3,50 24-6,0 0-7,-24 0-3,24 25 3,0-49 4,-49-26 5,-1 1 4,26 49-2,-1-49-12,1 24 0,24 1 5,-25-1 7,1-24 2,24 49-3,-25-50-12,50 26 4,-25 24 0,1-25 13,24 26-9,-25-1-7,25 0 6,-25 0-3,0-25 8,25 1 5,0-1-18,0 25 4,0 1 2,0-51 7,0 1 4,0 49-8,0-49-5,0 49-5,0 0 7,0 0 3,0-24-4,0 24-4,0 0 3,25-25 6,-25 26 5,25-1-2,0 0-11,-25 0 0,24 25 9,-24-49-4,25 49-2,-25-25 6,25-25 6,0 25-4,0 1 2,-1-26 14,26 25-29,-25 0 13,24 25 4,-49-25-2,75 1-13,-50-1-2,-1 25 5,1 0 3,0-25 0,0 25 3,0-25-8,24 0 13,1 25-6,-25-24 8,-1 24-12,-24-25 0,25 25-5,0 0 0,25-25 6,-25 0-2,-1 25 6,26 0-6,-25-25 2,0 25-7,24-24 6,-24 24 0,0 0 3,24-25-8,-24 0 2,0 25 8,25 0-2,-26-25-6,1 25-3,25 0 5,-25 0 4,-1-25-1,26 1-8,-25 24 4,0 0 5,24 0 4,1 0-13,-25-25 6,24 25 0,1 0 6,24 0 5,-49 0-5,0 0-11,25 0-1,-26 0 5,1 0 5,25 0-3,-25 0-7,-1 0 3,1 0 7,0 0 4,25 0-14,-1 0 5,-24 0 1,49 0 11,-49 0-10,0 25-2,0-1-5,0-24 5,-1 0 1,26 25 6,24 0 6,-49-25-7,50 50-10,-51-50 3,26 24 3,0 1 7,24 25 4,-49-50-7,25 49-11,-50-24 5,24-25 1,26 50 12,-25-25-5,0-1 1,24 1-14,-24 25 6,0-25 3,0 0 4,-1 24-3,1-24-8,0 0-2,-25 24 4,50 1 5,-26-25-1,-24 49-5,50-49-2,-50 0 6,25 24-3,-25 51 7,49-26 4,-49-24-2,25 24 4,-25-49-5,0 49-10,0-49 2,0 0 2,0 24 11,0-24-7,0 0-8,0 0-2,0 25 4,0-26 3,0 51 5,-49 24 5,49-74-6,-25 74-9,25-74 2,-25 0 2,0 49 8,0 0 3,1-74-3,-1 50-13,25-25 2,-50 0 3,25-1 12,1 1-9,-1-25-6,25 50-3,-50-50 3,25 25 4,-49-1 6,0 26 4,49-50-7,-25 0-8,25 25-1,0-25 4,-24 25 0,24-1 0,0-24 2,-49 25 8,24-25-1,-24 0-13,49 0 4,0 0-1,-49 0 14,49 0-9,-25 0-7,26 0-1,-1 0 3,0 0 6,-25 0-5,26 0 3,-1 0 3,0 0-2,0 0-4,-24 0 8,24-25 0</inkml:trace>
    </iact:actionData>
  </iact:action>
  <iact:action type="add" startTime="20720">
    <iact:property name="dataType"/>
    <iact:actionData xml:id="d2">
      <inkml:trace xmlns:inkml="http://www.w3.org/2003/InkML" xml:id="stk2" contextRef="#ctx0" brushRef="#br0">3721 4266 0,'25'0'220,"24"75"-209,-49-50-5,25-1 1,25 1 2,-50 0-2,24 0 0,1 0 14,-25-1 3,25-24-20,-25 25 25,50 0-26,-26-25 15,1 25 10,0-25-11,-25 25-16</inkml:trace>
    </iact:actionData>
  </iact:action>
  <iact:action type="add" startTime="21926">
    <iact:property name="dataType"/>
    <iact:actionData xml:id="d3">
      <inkml:trace xmlns:inkml="http://www.w3.org/2003/InkML" xml:id="stk3" contextRef="#ctx0" brushRef="#br0">3547 4242 0,'25'-75'227,"24"50"-222,-24 1-1,0-1 2,0 0 0,0 0 3,0 25-3,-1 0 4,-24-25-4,25 1 2,0 24-1,25 0 6,-26 0 8,1 0 8,25 0-25,-1 0 3,1 24 16,24 76 28,-49-51-34,0-24 1,0 0-4,-25 0 2,25-1-14,-25 26 9,0-25 11,0 0-14,0-1 19,0 1-14,0 0 6,0 0 3,0 0 0,0-1-14,0 1 24,-25-25-18,25 25 4,-25 0 28,25 0-31,-25-25-8,0 24 11,1-24-5,24 25 6,-25-25-6,0 0 71,0 0-64,0 0-2</inkml:trace>
    </iact:actionData>
  </iact:action>
  <iact:action type="add" startTime="23963">
    <iact:property name="dataType"/>
    <iact:actionData xml:id="d4">
      <inkml:trace xmlns:inkml="http://www.w3.org/2003/InkML" xml:id="stk4" contextRef="#ctx0" brushRef="#br0">4341 3621 0,'0'25'207,"49"0"-200,26 25-1,-26-50 6,1 49-4,24-24-5,-24-25 2,0 50 3,-26-50 1,26 25 3,-25 24-4,0-49-6,0 0 4,-25 25 2,24-25-1,1 0 15,0 0 20,0 0 71,0-25-106,-25 0 11,24-49-15,-24 49 9,0-24-9,0-1 10,0 25-5,0-25 1,0 1-7,0-1 4,0 25 1,0-49 9,0 24 2,0 26 1,0-1-1,25 25-2</inkml:trace>
    </iact:actionData>
  </iact:action>
  <iact:action type="add" startTime="25871">
    <iact:property name="dataType"/>
    <iact:actionData xml:id="d5">
      <inkml:trace xmlns:inkml="http://www.w3.org/2003/InkML" xml:id="stk5" contextRef="#ctx0" brushRef="#br0">18901 5457 0,'-74'0'245,"24"25"-237,-24-25 3,-1 25-4,-24-25-5,49 0 6,-24 0-1,0 24 3,24 1 1,-24-25-5,-26 25-3,1 0 2,-50-25 4,-768 25 43,768-25-31,99 0-14,-24 0-4,-1 0 4,1 0 3,0-25 5,-75 0-12,49 0 3,26 25 4,-75-25 6,75 1-6,-1 24-3,1-25-3,24 25 2,-24 0 5,0 0-2,-26-25-6,1 0 2,25 25 8,-50-25-1,0 1-7,24 24-2,26-25 2,0 25 7,-1 0-4,1 0-5,-1-25 3,26 0 7,-1 25-1,-24-25-8,24 25-1,25 0 1,-24-24 2,-1-1 4,-24 0-3,-50-25 12,99 50-4,-99-74-12,99 24 3,-25 26 2,-24-26 9,24 0 2,26 50-4,24-24-13,-25-1 4,25 0 6,-25 0 3,25 0-1,0-24-11,0 24 4,0 0 1,25-49 11,0 49-8,-1-25-6,1 25-2,0 1 4,25-26-1,49-24 9,-25-1 0,50 26 4,-49 24-4,73-25-12,-73 25 3,49 1 3,99-1 10,-74 25-11,-25 0 1,-25 0-8,0 0 5,-24 0 3,74 0 5,0 0 5,-75 0-5,124 0-11,-74 0 3,-24 0 2,98 0 9,-74 0-12,0 0 9,-25 0-1,100 0-9,-100 0 2,25 25 2,99-1 9,-124-24-4,-24 0-8,-1 0-3,1 0 4,-1 0 2,50 0 7,-25 0 6,-74 25-9,99-25-9,-74 0 5,-1 0 0,51 0 7,-1 0 4,0 25-5,0-25-11,-74 0 3,50 0 3,24 0 10,-25 0-5,25 0-11,-49 0 4,-25 0 1,74 25 9,-49 0-4,-26-25-8,26 0-4,-25 24 6,0-24 3,49 25 5,-24-25 2,-1 25-7,-24 0-6,0-25-1,24 0 4,-24 25 2,50-1 5,-50-24 6,-1 25-9,1 0-6,25 0 2,-25 0 8,-1-1-7,1 1 8,-25 25-11,25-50 8,-25 25 1,25 24-12,0-24 11,-25 0-6,0 0 6,0-1 5,0 1 1,0 0-2,0 0-2,0 0-1,0 24-11,0-24 5,0 0 1,-50 0 9,25 24-8,0-49-5,1 50-2,-26-50 2,0 50 3,-24-26 12,49 26-10,-25-50-6,-24 25-1,49 24 5,0-49-2,-74 25 10,25 0-2,-25-25 6,49 0-5,-24 25-13,24-25 5,0 0 1,1 0 9,-26 0-4,51 0-7,-1 0-2,0 25-1,-25-25 5,26 0-1,-1 0 2,-25 0 9,25 0-11,0 0 2,1 0-5,-1 0 0,0 0 19,0 0-2</inkml:trace>
    </iact:actionData>
  </iact:action>
  <iact:action type="add" startTime="28898">
    <iact:property name="dataType"/>
    <iact:actionData xml:id="d6">
      <inkml:trace xmlns:inkml="http://www.w3.org/2003/InkML" xml:id="stk6" contextRef="#ctx0" brushRef="#br0">20588 4539 0,'49'50'204,"1"-1"-200,0 26 1,-1-50 1,1 24 5,0 26-8,24-1 21,-49-49 5,49 74-26,-49-99 2,0 25 38</inkml:trace>
    </iact:actionData>
  </iact:action>
  <iact:action type="add" startTime="30007">
    <iact:property name="dataType"/>
    <iact:actionData xml:id="d7">
      <inkml:trace xmlns:inkml="http://www.w3.org/2003/InkML" xml:id="stk7" contextRef="#ctx0" brushRef="#br0">21059 4242 0,'50'49'216,"24"-24"-206,-49 0-2,25 24-6,24-24 5,-49 25 2,0-25 1,24-25 0,-49 49-9,25-49 7,0 25-1,0-25 5,-25 25-1,24 0-4,26 24 37,-25-49-25,0 0 0,-1 25-5,1-25 3,0 0 0,-25 25-1,25-50 77,0 0-90,-25-24 4,25-75 7,-1 0 4,1 24-2,-25 76-4,25-26-7,-25 25-3,0 0 4,0-24 6,0 24 2,0 0 1,0 0 2,0 1 0</inkml:trace>
    </iact:actionData>
  </iact:action>
  <iact:action type="add" startTime="32776">
    <iact:property name="dataType"/>
    <iact:actionData xml:id="d8">
      <inkml:trace xmlns:inkml="http://www.w3.org/2003/InkML" xml:id="stk8" contextRef="#ctx0" brushRef="#br0">7119 9823 0</inkml:trace>
    </iact:actionData>
  </iact:action>
  <iact:action type="add" startTime="33637">
    <iact:property name="dataType"/>
    <iact:actionData xml:id="d9">
      <inkml:trace xmlns:inkml="http://www.w3.org/2003/InkML" xml:id="stk9" contextRef="#ctx0" brushRef="#br0">7565 9971 0,'0'25'235,"0"0"-226,-24-25 3,24 25-3,-25-25-2,0 0 5,25 25-5,-50-25-5,26 0 14,-1 0-7,0 25 6,-25-25-12,26 24 1,-1-24 1,-25 0 21,25 0-23,1 25 4,-125 0 33,74-25-27,1 25 6,24-25-6,25 0-10,1 0 2,-26 25-3,0-25 8,26 24-3,-26-24 4,0 0 2,1 0-9,-50 0 3,49 0 1,-74 25 12,50 0-10,-1-25-4,1 25-1,-1-25-2,-24 0 4,25 0 4,-1 0 0,1 0-5,-1 0-3,1 0 3,0 0 7,-1 0-1,1 0-8,24 0-2,-24 0 4,-1 0 7,1 0-5,0 0-5,-1 0 2,1 0 8,-1 0 0,1-25-10,24 25 2,1-25-3,-26 25 6,50 0 0,-49 0 4,24-25 1,-49 1-8,74-1 1,-49 25 2,24-25 8,-24 0 3,49 25-11,0 0-1,1-25-4,-1 25 8,25-24-8,-50 24 4,25 0 0,1-25 13,-1 25-9,-25-25-7,50 0-1,-25 25 2,0 0 5,1-25 4,-26-24 5,0 24-1,50 0-6,-49-25-9,24 26 2,0-26 9,0 0-3,1 1-6,24 24-2,-25-49 3,0 24 1,0 0 8,25-24 4,0 49-6,0-49-10,0 49 14,0-25-4,0 1 4,50-1 4,-1-24-6,1-1-1,0 26 5,-26-1-3,51-24-13,-26 74 2,-24-50 2,0 0 13,25 26-7,-1-26-10,-49 25 5,25 0 0,50 1 8,-1-26 2,-49 25-4,74-24-12,-49 24 10,-1 0-10,26 25 8,-26-25-2,75 0 10,-49 1-4,24 24-10,-25-25 1,1 0 4,-1 0 9,-24 25-5,-25 0-8,24-25 0,-24 1-3,25 24 6,-26 0 0,1-25 4,25 25-1,-1-25-6,-24 25-2,25 0 4,24 0-2,25 0 12,25 0 1,-74-25-7,24 25-6,-49-25-2,50 25 3,-51 0 1,51 0 11,-25 0-8,-26 0-6,1 0 3,0 0 4,25 0 3,24 0-11,-24 0 3,-1 0 3,50 0 9,-74 0-10,25 0 1,-25 0-5,49 0-1,-24 0 5,24 25-2,-24-25 5,49 25 7,-25-25-5,1 50-10,-26-26 2,1-24 6,0 50 4,-1 0 3,-24-26-1,0 1-15,24 0 6,-24 0 3,0 0-9,25 24 5,-26-24 2,26 25 1,-25-26 7,24 51-15,-24-50 5,0 24 1,0-24 11,24 0-5,-49 24-12,25-24 4,-25 0 4,0 0 9,25 0-8,-25-1-6,25-24-1,-25 50 0,0-25 9,0 0-3,0 0 9,0-1-8,0 1-5,0 25 1,0-25 0,0 24 10,0-24 1,0 25-6,0-26-7,0 1-4,0 0 10,0 0 4,0 0 9,0-1-11,0 1 9,0 0 8,0 0 0,0 0-20,-25-25 0,25 24 6,-25 1-1,25 0-12,-25 0 4,25 0 8,-24-1-3,-1-24 5,0 25-3,0 0 2,25 0 1,-25-25-2,25 25-12,-24-25 3,-1 24 17,25 1-18,-25 0 33,0-25 0,25 25-31,-25-25 8,1 25 1,-1-25 1,0 0 1,25 24 208,-50-24-217,26 25 7,-26-25 0,25 25 1,0-25 13,1 0 29,-1 0-48,0 0 3</inkml:trace>
    </iact:actionData>
  </iact:action>
  <iact:action type="add" startTime="37881">
    <iact:property name="dataType"/>
    <iact:actionData xml:id="d10">
      <inkml:trace xmlns:inkml="http://www.w3.org/2003/InkML" xml:id="stk10" contextRef="#ctx0" brushRef="#br0">6598 12254 0,'-25'0'187,"-49"24"-177,-75 1-3,-25 0-5,50 25 6,-49-26-1,24 1 1,50-25 5,-25 25-10,49-25 2,26 0 3,-75 0 12,74 0 11,-198 0-28,198 0 4,-198-74 33,223 74-23,-49-25-14,49-25 1,0 50 2,-24-25 4,24 1 2,-25-1-6,26 0 3,-1 0-5,-25 0 2,25 0 5,1 25-2,-1-24-6,0-1 4,25-25 4,-50 25 4,26-74-12,-26 50 1,50-26 6,-50-49 5,26-25 3,24 100-1,0-50-14,0 49 4,0 25 4,0-24-1,0 24-6,0 0-2,24 0 4,-24 0 2,25-49 13,0 49-13,0-25-5,0 26 5,-1-26 2,1 50 4,25-74-10,-25 49 2,-1 0 2,51-25 8,-26 26-1,-24-26-11,0 25-2,49-24 4,-49 49 3,99-75 6,-49 50 3,-26-24-6,1 49-8,24-25 0,-24-25 3,0 50-2,98-49 12,1 24 1,-74 25-6,-1 0-8,75 0 3,-75 0 3,50 0 4,-49 0 5,-26 25-5,1-25-10,-25 25 2,24-25 1,1 0 12,0 0-10,-26 24 1,1 1-8,25-25 4,-1 0 5,-24 25-3,0-25-5,49 25 1,-24-25 11,-25 0-4,24 25-6,26-1-3,-50 1 5,24-25 3,-24 25 0,49 0-9,-49-25 7,0 25 3,25-1 3,-1 1-10,-49 0 2,50-25 4,-25 25 8,0-25-7,-25 25-6,24-25-3,1 24 5,0-24-1,-25 25 2,25-25 0,0 50 11,-25-25-7,24-1-8,-24 1-2,25 0 12,0 25 3,-25-1 0,25-24-4,0 99-9,-25-99 3,24 49 1,1 50 8,-25-49 2,0-26-3,0 26-13,0-50 6,0-1-1,0 51 13,0-50-9,0-1-7,0 1 5,0 0 0,0 25 4,-25-26 7,25 1-5,-24 0 1,-1-25-13,25 25 4,-25 0 4,0-25 4,-24 49 0,24-24 0,-25 0 2,-24 0 1,49-1-2,-49-24-12,49 0 0,0 25 3,-25 0 7,25-25 0,1 0-11,-1 0 5,-25 0 6,25 0 2,-24 0 1,-1 0 0,1 0 0,24 0 3,0 0 1</inkml:trace>
    </iact:actionData>
  </iact:action>
  <iact:action type="add" startTime="40805">
    <iact:property name="dataType"/>
    <iact:actionData xml:id="d11">
      <inkml:trace xmlns:inkml="http://www.w3.org/2003/InkML" xml:id="stk11" contextRef="#ctx0" brushRef="#br0">6672 15553 0,'-24'0'200,"-76"24"-189,26 26-4,0-50-4,-1 25 5,1 24 7,-1-24-3,-73 25-9,73-50 2,1 25 9,-1-25-5,1 0-7,-1 24 3,1-24 4,-224 0 26,1-49 16,222 24-40,26 0-7,-26 0-2,-24-24 6,49-1-1,-98-24 8,-26-50 4,124 74-6,-74-49-10,100 49 2,-51 1 6,1-26 5,-1 1 1,75 24-2,-49-24-12,24 49 2,0 0 9,0-49-4,1 24-9,-1 1 5,0-1 7,0-24 5,0-75-16,25 74 1,-25-24 4,25 49 0,0 1 7,0-26-2,0 51-7,0-1-2,0-25 1,0 25 2,0 1 11,0-26 2,25 0-2,0 26-1,0-26 0,0 50-11,-25-50 8,49 50 2,26-74-13,-50 49 4,24-24 3,50-26 10,-24 26-7,-26-1-7,1 25-2,49-49 22,25-1-23,-25 26 17,-49 49-5,49-25-11,-74-25 2,49 50 5,51-25 5,23 1 3,-73-1-3,74 25-12,-75 0 3,0 0 5,26 0 7,-51 0-5,50 0-10,-74 0 3,25 25 4,49-25 5,-24 24 4,-26-24-5,1 50-12,-1-50 4,-24 0 4,25 0 6,24 25 1,-24-25-1,24 25-14,-49-25 3,25 0 4,-1 24 9,1 1-5,-25-25-8,-1 0-3,26 25 5,-25-25-1,24 25 11,-24-25 0,0 25-14,0-25 3,0 0 3,24 49 7,1-49 2,0 25-7,-26-25-7,1 25-1,0-25 4,0 25 5,0-25-3,-1 25 9,26-1-1,-25-24-2,0 25-14,-1-25 8,-24 25-1,25-25 7,0 25 2,-25 0-2,50-25-13,-50 24 3,24-24 21,-24 25-25,25 0 17,0 0-4,0 24-12,0-49 3,-1 25 6,1 50 6,0 24 3,25-25-4,-50 1 3,24-26-11,-24-24 0,0 0-6,0 24 4,0-24 0,0 25 10,0-1 4,0-24-8,0 0-8,0 0 0,0 25-1,0-26 11,-24 26-3,-1 0 8,25-1-16,-25-49 2,25 50 5,-25-25 4,0 49 4,25-49-5,-49 49-9,49-49 4,-25 0 4,25 0 2,-25-1-3,25 1-7,-25 0 5,25 0 1,-49 0 4,24 24 0,-25-24 6,50 0-8,-49 0-6,24-1-1,0 1 3,25 0 12,-25-25-9,1 0-7,24 25 4,-25-25 2,0 25 4,0-1 6,0-24-6,25 25 2,-24 0 51,-1-25-55,0 0-5,25 25-4,-25 0 5,0-25-2,-24 25 13,24-25-8,-25 24 6,50 1-4,-25-25-7,1 0 9,-1 0 1,0 0 11,0 25-13,0-25-5,-24 0 11,-1 25-6,25-25 3,1 0 0,-1 0 2,0 0 43</inkml:trace>
    </iact:actionData>
  </iact:action>
  <iact:action type="add" startTime="53900">
    <iact:property name="dataType"/>
    <iact:actionData xml:id="d12">
      <inkml:trace xmlns:inkml="http://www.w3.org/2003/InkML" xml:id="stk12" contextRef="#ctx0" brushRef="#br0">9426 7293 0,'-50'0'212,"1"24"-204,-1-24 0,-24 0 0,24 50-2,0-50 2,-24 25-1,24-25 1,25 0-2,-24 25 2,-1-1 0,1-24 2,-51 0 9,76 0 11,-150-24-28,124 24 3,-123-100 41,123 51-31,25 24-2,1 25-8,24-50-2,-50 50 4,50-24 0,-50-1 10,50-25-4,-24 1 7,-1 24-6,0 0 2,25 0-13,-25-24 4,25 24 1,0-50 9,0 26-8,0-1-2,0 25-2,0-49-3,0 24 5,0 1 1,0-1 6,0 25 0,0-49-11,25 24 3,-25 25 3,25-74 6,0 25 3,-25 49-5,0-25-9,24 26-1,1-1 1,-25 0 3,0 0 3,25 0-2,25-24 11,-1 24-5,-49 0 1,75-49-12,-26 74 3,1-50 2,24 25 11,-24-24-4,24 24-11,1 0 0,-26 0 5,26-24 11,-1 49-8,-49-25-7,74 0 0,-49 25 3,74-25 9,-50 0 2,-24 25-8,24 0-6,-49 0-2,0 0 1,24 0 3,1 0 2,0 0 4,-1 25-3,1-25-6,-25 0-2,49 25 5,-49 0 3,49-25 5,-24 25 0,-25-1 2,24-24-3,-24 25-11,0-25 4,-25 25 2,50 25 9,-26-50-6,1 49-8,0 1 0,0-25 0,-25 49 3,49-24-1,-24 24 6,0 25 5,0-24-8,-25-50 0,25 49-1,-25-49-2,0 49 12,0-49-5,0 25-9,0-26 4,0 1 0,0 0 9,0 25 1,0-1-3,0-24 7,-25 0-13,25 0-7,-25-25 3,25 24 8,0 1 0,-25 0-10,25 0 4,-25 0 6,1-25-3,-1 24-6,0 1-1,25 0 5,-25 0-1,-24 25 8,24-50 0,-25 24 4,25-24-7,25 25-8,-49 0-2,24-25 10,-25 25 5,25 0 2,1-25-4,24 24 2,-25 1-14,0-25 1,25 25 11,-25-25-3,-24 50 5,24-50-1,0 24 3,0-24-8,25 25-7,-25-25 4,1 0 7,-1 0 7,0 0-13,25 25 3,-25-25 4,-24 0-14,49 25 2,-25-25 7,0 0 6,0 0 2,0 0-6,1 25-11,-1-25 13,-25 0 3,1 0 0,-1 0-3,25 0 5,0 0 11</inkml:trace>
    </iact:actionData>
  </iact:action>
  <iact:action type="add" startTime="57381">
    <iact:property name="dataType"/>
    <iact:actionData xml:id="d13">
      <inkml:trace xmlns:inkml="http://www.w3.org/2003/InkML" xml:id="stk13" contextRef="#ctx0" brushRef="#br0">9451 7392 0,'-25'25'344,"-25"49"-341,-49 75 3,-25 49 2,25 50 1,24-74-3,-24 24 6,49-98-5,-24 24-4,24-50 2,1 50 9,-1-50-7,1 51-3,-1-26 1,25-25 3,0 1 0,25 197 43,50-222-36,148-25 4,-98 0-5,173-1-11,-125-24 5,-24 0-1,25-24 9,0 24 2,-99 0-2,74 0-13,-100 0 1,1 0 10,0 0 0,0 0 1,0 24 8,-1-24-15,-24 25-5,0 25 3,0 24 6,-24 25-11,-1-24 6,0-1 1,-124 224 8,-74 124 3,149-224-8,-26-49-6,51 0-2,-1-75 1,50 1 5,-25-26 11,1-24-11,24 0-3,0 0-4,0-1 18,0 1 5,99-25-7,-74 25-5,99-25-9,-75 0 3,1 0 2,49 0 6,-25 0 3,-49 0-4,25 0-11,-50 25 5,49-25-1,-24 0 10,0 25 2,0 24-2,-25 26 0,0-1-6,-50 75-7,-24 25-2,24-1 5,-49-24 0,-50 173 9,-49-49-1,74-99 5,49-100-12,51-24 0,-1 24-5,0-49 3,25 0 1,-25 0 14,25 0-4,25-25-4,49 49 2,1-24 5,-26-25-9,1 0-7,0 0-1,-1 0 1,-24 0 6,74 0 6,-49 50 2,-25-50-6,-1 0-6,1 0 9,-25 24 0,25 26-5,0 24-2,-25 50-5,-25 50 1,-25-25 6,-49 198 4,-74 124 3,123-247-6,-24-51-3,24 1-6,0-75 6,26-24 3,24-1-3,-25-24-5,25-26 2,-25 1 8,25 25-6,0-25 4,0 24 6,0-24-3,25 0 3,0 0-3,99-25-10,-75 24 1,1 1 6,74-25 5,-75 0-2,1 0-10,0 0-2,-26 0 13,1 0 0,0 0-1,0 0-2</inkml:trace>
    </iact:actionData>
  </iact:action>
  <iact:action type="add" startTime="61910">
    <iact:property name="dataType"/>
    <iact:actionData xml:id="d14">
      <inkml:trace xmlns:inkml="http://www.w3.org/2003/InkML" xml:id="stk14" contextRef="#ctx0" brushRef="#br0">13568 6524 0,'-25'0'205,"-24"0"-193,-26 24-2,51 1-3,-1-25-3,-25 0 1,1 25 4,24 0 3,-25-25-4,0 0-5,26 0 2,-1 0 8,0 0 25,-248-50-30,224 1 6,-1 49-12,25-25 17,0 25-11,1 0 0,24-25-1,-25 0-4,25 0 10,-25 1-6,25-26 13,-25 25-8,0 0-7,25-24 1,0 24 3,0-49 6,0-1 5,25 26-7,50-26-10,-51 26 3,26-1 3,74-49 8,-74 49-4,49 0-8,-50 1-2,26 24 3,-1-25 2,125 1 6,-1-26 6,-99 51-12,-24-1 0,24 25-5,25 0 3,74-25 7,-123 0-5,74 0 13,-75 25-19,-24 0 3,-1 0 5,100 0 4,0 0 3,0 25 0,-75 0-2,50-25-12,-74 0 3,-1 25 2,51 0 11,-51-25-5,51 24-12,-76 1 5,26 0 2,49 25 7,0-1 2,-49-24-3,0 49-12,-1-24 5,-24-50 3,25 50-2,-50-26-4,24 1-2,1 0 5,0 0 4,-25 0-4,0 0-5,25 24 1,0-24 7,-25 25 7,0-1-11,0-24 2,0 0-7,0 0 3,0-1 4,-25 1 7,0 25 2,-25-25-4,1 24-11,-1-24 2,1 25 6,-51-1 6,51-24-5,-26 25-8,1-26 0,0 1 2,-50 0 3,-25 25 4,0-1 7,74-49-10,1 0-5,0 0-3,24 0 8,-24 0-5,-1 0 0,26 0 3,-75 0 10,74 0-3,-74 0-13,74 0 6,1 0 2,-51 0 5,26 0 2,49 0-3,-49 0-12,49 0 5,-25 0 2,1 0 8,-1 0 1,25 0-4,-49-25-12,49 25 5,-24 0 4,-1-24 6,0 24-5,26 0-9,-1 0-1,0 0 4,0 0 4,-24 0 5,-1 0 3,25 0-4,0 0-12,1 0 15,-1 0-2,0 0 4,25-25 8</inkml:trace>
    </iact:actionData>
  </iact:action>
  <iact:action type="add" startTime="68131">
    <iact:property name="dataType"/>
    <iact:actionData xml:id="d15">
      <inkml:trace xmlns:inkml="http://www.w3.org/2003/InkML" xml:id="stk15" contextRef="#ctx0" brushRef="#br0">20141 6598 0,'-24'0'175,"-26"0"-159,25 0-9,0 0 1,-24 0-1,24 0 6,0 0-3,0 0 11,1 0-18,-1 0 9,-25 0 8,25-25 10,1 0 15,-100-74-42,99 74 2,0 1 9,-25-26 7,1 0-12,49 26 11,-25-1-9,25 0-7,-25-25 3,0 26 9,25-1-3,0 0 2,0 0-3,0-24-7,0-1 14,25 25-3,-25 0-6,25-24-5,0 49 11,-1-25-2,1-25-12,0 50 4,-25-25 6,25 1 0,0-1-2,0 25 0,24-25 5,-24 25 4,0-25-11,0 25 0,-25-25-5,49 25 2,-24 0 4,25 0 7,74 0 2,-100 0-5,51 0-9,-26 0 2,-24 0 7,25 0 2,-25 0-1,-1 0 3,1 0-15,0 0 11,0 0 9,0 0-8,-1 0 2,-24 25 3,25-25-8,0 25 0,0 0 28,0-25-35,-25 49-1,0-24 13,0 0-2,0 25 5,0-25-9,0 24-5,0-24-3,0 0 7,0 24 2,0-24-3,0 0-5,0 0 3,0 0 3,0 24 9,0-24-9,0 0-1,0 24-6,-25-24 9,25 0-1,0 0-2,-50 24 10,50-24 0,0 0 2,-25-25-8,25 25 5,-24-25-2,-1 25-12,0-25 2,0 24 3,0-24 12,1 25-8,-1-25-7,-25 25 11,25-25-1,-24 50 3,-1-50-1,25 0-3,-49 0-13,49 0 8,0 0 1,1 0 2,-26 0-7,25 0-2,0 0 3</inkml:trace>
    </iact:actionData>
  </iact:action>
  <iact:action type="add" startTime="70635">
    <iact:property name="dataType"/>
    <iact:actionData xml:id="d16">
      <inkml:trace xmlns:inkml="http://www.w3.org/2003/InkML" xml:id="stk16" contextRef="#ctx0" brushRef="#br0">20365 6648 0,'24'0'176,"51"0"-173,-1 0 9,25 0-4,-24 0-2,49 0-4,0 0 5,25 0 1,-25 0 5,-25 0-5,0 0-1,0 0-6,-24 0 6,-1 0 5,1 0 19,98 0-27,-123 0 0,0-25 1,123 25 32,-148 0-20,25 0-12,-26 0-2,1 0 2,0 0 4,0 0 2,0 0 2,24 0-8,-24 0-1,0 0 0,0 0 2,24 0 4,-24 0 0,0 0 1,0 0-5,-1 0 8,1 0 1,0 0-12,0 0 3,0 0 0,0 0 4,-1 0 9,1 0 4,25 0-3,-1 0-2,-24 0-2,25 0-3,-1 0 6,-24 0-5,50 0-11,-51 0 2,1 0 7,0 0 2,49 0 5,-49 0-6,50 0-10,-51 0 4,26 0 2,24 0 10,-49 0-8,0 0-6,0 0-2,0 0 3,24 0 7,1 0 2,-25 0-1,-1 0 2,26 0 0,-25 0 0,25 0-3,-26 0-7,1 0 8,25 0 3,-25 0-1,-1 0-2,1 0-10,0 0 5,0 0 12,0 0 2,-1 0-9,1 0 38,0 0-31,0 0 1,0 0-10,-1 0 7,1 0 5</inkml:trace>
    </iact:actionData>
  </iact:action>
  <iact:action type="add" startTime="74020">
    <iact:property name="dataType"/>
    <iact:actionData xml:id="d17">
      <inkml:trace xmlns:inkml="http://www.w3.org/2003/InkML" xml:id="stk17" contextRef="#ctx0" brushRef="#br0">24333 6400 0,'-24'0'231,"-1"0"-219,-25 24-3,25-24-4,25 25-2,-24-25 3,-1 0 6,0 0-3,0 0 7,0 0-2,1 0-6,-1 0 4,0 0 2,-49-25 37,49 1-34,0 24-3,25-25-11,-25 0 5,0 25 4,25-25 1,-25 25-2,25-25-2,-24 25 1,24-24 1,-25 24-5,25-25 13,-25 25-11,0-25 0,0 0 11,1 0 0,24 1-5,0-1-12,0 0 10,0-25 5,0 26 0,0-1-4,0 0-10,0 0 1,0 0 11,0-24-1,0-1 5,0 25-2,0 0-3,24 1-11,1-1 2,-25-25 11,25 50-5,-25-25 6,25 25-3,0-24-12,-25-1 9,24 25-1,1-25 4,25 25 6,-50-25-12,25 25-6,24 0 4,-24-25 8,0 1-6,25 24-1,-26 0-4,1 0 4,25 0 3,-1 0-1,-24 0-6,0 0 3,25 0 6,-26 24 2,26-24-11,-50 25 4,50-25 1,-26 25 13,1 0-12,0 0-4,0 24 4,0-49 1,-1 50 4,1-1 4,-25-24-10,0 0 0,25 0-5,0 0 10,-25 0-6,0-1 6,0 26 1,0-25 3,0 24 2,0-24-7,0 0 9,0 0 1,-25-25-15,25 25 13,-25-1-9,0 1 0,1 0 14,-26-25-7,50 25-10,-50 0 2,26-25-8,-1 24 3,-25 1 9,25-25-4,1 25-6,-26-25-1,50 25 2,-25-25 4,0 0 5,1 0 1,-1 0 1,0 0 10</inkml:trace>
    </iact:actionData>
  </iact:action>
  <iact:action type="add" startTime="92724">
    <iact:property name="dataType"/>
    <iact:actionData xml:id="d18">
      <inkml:trace xmlns:inkml="http://www.w3.org/2003/InkML" xml:id="stk18" contextRef="#ctx0" brushRef="#br0">5755 12948 0,'124'25'194,"149"24"-189,-1 26 0,-48 24 2,-1 0 3,-25-24-1,26-1 1,-26 1-4,50 24-3,-50-50 6,1 1-1,-25 0 3,-1-1-2,-24-24-7,-50 0 3,745 99 39,-621-124-29,-50 0 3,-98 0-8,-1 0-2,1 0-6,74 25 12,-1-25 1,26 0 3,-75 0-5,-24 0-8,-1 0-1,0 0-1,1 0 3,-1 0 3,-24 0 3,24 0-1,-24 0-5,24-25-4,1 25 4,-1-25 6,1 0-4,-26 25-5,26-25 3,-26 25 6,26 0 0,-51-24-8,26-1-2,0 25 4,-1-25 3,26 0 6,-26 0 4,-24 1-8,0 24 1,0 0 11,0 0 5,-50 0 250,-25-25-269,0 0 4,1 25-3,24 0-7,-25-25 0,26 25 3,-1-25 3,-25 25 4,25 0-2,1 0-7,-26 0-2,25 0 4,0 0 4,1 0 8,-1 0-8,0 0 2,0 0-3,0 0 36,1-24-7,-51-1-24,26 25 5,-1 0-6,-49-25-10,74 25 4,0 0 3,-24 0 8,24 0-6,0 0-9,0 0 5,0 0 17,25-25 59,50 0-68,24 1-8,75-26 0,25 50 8,-25-25 3,-75 0-4,50 1-12,-50 24 3,1 0 5,-1-25 0,1 25-7,-1-25-1,1 25 3,24-25 4,74 0 6,-24 25-2,-74 0 0,-1 0-9,0 0-2,-24 0 4,24 0 5,-24 0-6,0 0-3,24 0 2,1-24 9,-1-1-2,0 25-8,75-25 5,-74 25-2,98-25 9,26 0 3,-125 0-12,0 1 1,1 24-5,-1 0 4,1 0 0,24-25 9,0 25 2,-24 0-6,49 0-8,-100 0 4,26-25 0,49 25 7,-49 0 4,-25 0-4,49 0-12,-49 0 4,0 0 4,-1 0 10,1 0-4,0 0-9,0 0 8,25 0 3,-26 0-6,26 0-8,-25 0 2,0 0 2,24 0 7,1 0-4,-25 0-7,-1 0-2,26 0 4,0 0 4,-1 0-4,-24 0-3,49 0 9,-24 0-7,0 0 5,24 0-7,0 0-2,-24 0 5,0 0 1,74-25 7,-25 25 3,-49 0-3,49 0-11,-74 0 2,-1 0 1,100 0 8,-74-25 5,0 25-6,49-24-12,-50 24 6,1 0-1,74 0 13,-99 0-9,24 0-6,1 0-3,-25 0 5,49 0-1,1 0 10,24 0 2,-49 0-4,49 0-10,-74 0 1,-1 0 7,100 0 4,-99 0-4,25 0-7,-1 0-1,26 0 2,-50 0 1,99 0 13,-100 0-12,26 0-4,-25 0 0,49-25 2,-49 25 2,25 0 7,24 0 0,-49 0-9,25 0 7,-26 0 0,51-25-9,-50 25 1,-1 0 6,51 0 6,-50 0-5,-1 0-5,51 0 6,-26 0 5,26 0 0,-50 0-4,-1 0 3,1 0-15,0 0 3,0 0 9,0 0 0,-1 0-6,1-25 2,25 25 3,-1-25 4,1 25 0,-25 0-2,0 0-7,0 0 14,-1 0 1,1 0 9,0 0 19,0 0-24,0 0-6,-1 0 0,1 0-3,0 0 2,0 0 5,24 0 208,-24 0-226,0 0 2,49 0 11,-49 0-6,74 0-10,-49 0 2,0 0 1,24 0 10,25-24 0,-49 24-1,24-25-13,1 0 3,-1 25 1,50-25 13,-74 25-9,-1-25-6,1 1-3,24 24 4,-24 0 1,124-25 11,-125 25-6,1-25-4,24 25-3,-24 0-2,-25 0 5,24 0-2,26 0 5,-51 0-2,26 0-6,0 0 2,-25 0 7,49 0 3,0 0-12,-49 0 2,0 0 4,49 0 8,1 0 1,-50 0-3,24 0-12,1 0 4,-25 0 0,49 0 12,0 0-2,-24 0-2,24 0 0,-24 0 4,0 0-4,-1 0-12,-24 0 2,25 0 4,-1 0 10,-24 0-7,25 0-7,-25 0-3,-1 0 3,26 0 3,0 0 8,-1 0 2,1 0-4,-1 0-12,-24 0 6,0 0-1,49 0 10,-24 0 2,0 0-4,-1 0-13,1 0 4,-25 0 4,24 0 9,1 0-9,-25 0-5,-1 0 1,1 0-3,0 0 5,0 0-1,24 0 4,-24 0 0,0 0-6,0 0-2,25 0 5,-26 0-2,26 0 8,24 0 5,-49 0-8,25 0-6,-25 0-2,-1 0 2,1 0 2,50 0 9,-1 0 3,-49 0-7,0 0-8,-1 0-1,1 0 3,25 0 3,-1 0 6,1 0 2,0 0-8,-26 0-1,26 0-1,0 0 2,-1 0 10,-24 0-8,25 0-6,-25 0-2,-1 0 4,26 0 0,0 0 7,24 0 5,-49 0-7,0 0-9,-1 0 0,1 0 4,0 0-1,49 0 10,-24 0 2,0 0-3,-1 0-13,-24 0 5,25 0 3,-1 0 6,1 0-3,-25 0-9,-1 0-1,1 0 4,25 0 5,-25 0-4,-1 0-5,1 0 1,25 0 10,0 0 2,-26 0-2,26 0-11,0 0 4,-26 0 1,26 0 10,0 0-5,-26 0-9,1 0-1,25 0 2,-25 0 3,24 0 6,26 0 6,-51 0-4,51 0-14,-26 0 11,26 0 5,-26 0-2,-24 0 1,25 0-13,-1 0-1,-24 0 5,0 0-3,25 0 9,-26 0-5,1 0 0,0 0-6,25 0 1,-25 0 2,-1 0 1,1 0 3,50 0 9,-51 0-4,51 0-12,-50 0 3,-1 0 1,26 0 13,-25 0-7,49 0-8,-49 0 1,25 0 4,-1 0 4,26 0 5,-51 0-11,1 0 0,25 0-5,-25 0 1,-1 0 4,1 0-2,25 0 8,-25 0-2,24 0-8,1 0 2,0 0 8,-26 0-3,26 0 8,0 0-8,-26 0-6,1 0-2,0 0 3,25 0 1,-1 0 7,26 0 5,-51 0-10,1 0-1,25 0-6,-25 0 6,-1 0-1,51 0 7,-26 0 4,1 0-4,-25 0-11,24 0 4,-24 0 2,50 0 9,-51 0-6,1 0-8,0 0-1,25 0 4,-25 0 0,49 0 8,-24 0 3,-26 0-4,51 0-10,-26 0 12,26 0-2,-26 0 5,-24 0-5,50 0-12,-51 0 6,1 0 0,50 0 9,-26 0-1,-24 0 0,25 50-13,-50-26 3,49 1 2,-24 50 11,0-26-17,0-24 4,-1 0 3,26 24 9,-25 1-7,0-25-8,-1 0 2,1-1 8,0 1 0,25 50-9,-50-26 3,25 1 3,-1-25 2,1 24-9,0 1 1,0 0 2,0-1 2,24 50 8,1-49-1,-1 24 4,-49-49-7,25 25-8,25-25-2,-50 24 4,25-24 2,24 49 8,-24-49-5,-25 25-3,50-25-7,-50-1 6,24 26 2,26 0 6,-50 49 0,25-25 4,-25 1-6,0-26-8,-50 1 0,25-25 5,-24 49 8,-1-49-10,1 49 0,-1-49-6,-24 50 5,-1-26-1,-123 75 9,-1-25 5,75-24-8,0-1-7,-99 1 1,49-1 2,-198 25 12,174-49-11,24 0-2,-49-26-5,99 26 6,-74-25-2,-249 74 11,1-49 0,247-50-3,-99 49-11,125 1 3,-1-50 4,-198 49 3,25 1 7,223-25-6,-75-25-10,125 25 3,24-1 2,-74 1 4,0-25 6,50 0-5,-100 50-11,125-50 5,-26 0 0,-98 25 11,123-25-11,-24 24-1,24-24-5,-24 0 3,24 25 4,-49-25 7,0 25 2,49-25-4,-74 0-11,74 0 2,-24 0 5,-75 0 10,50 0-8,0 0-8,-25 0-2,24 0 4,1 25 3,-99-25 4,-50 0 8,124 0-10,-25 0-8,25 0 0,-25 0 4,25 0 6,0 0-4,0 0-4,0 0-3,25 0 4,-1 0 3,-48 0-3,24 0 3,-224 0 5,-49 0 1,75 0 4,148 0-4,-123 0-12,98-25 3,26 25 3,-199 0 9,223 0-6,-25 0-8,25 0-2,25-25 4,-74 25 2,-174 0 8,0 0 2,173 0-6,75-25-8,-25 25-2,25 0 6,-24 0 3,-26-24-3,25 24-6,-25 0 5,1 0 5,24 0-3,-25 0-1,-123 0-2,123-25 5,-198 0 6,198 25-4,1 0-9,-75 0 5,99 0-2,-74 0 9,-25 0 2,124 0-1,-149 0-15,99 0 5,50 0 0,-149 0 7,0 0 3,-173 0 3,123 0-4,50 0-1,149 0 0,25 0-11,-99 0 2,99 0 7,-1 0-4,-24 0-5,-24-25 0,24 25 9,-25 0 1,-75 0-11,125 0 5,-50 0 0,-49 0 7,24-25 4,75 1-6,-124 24-9,99-25 3,49 0 1,-148 25 8,74 0 3,75-25-5,-75 25-11,75 0 4,24-25 2,-74 1 8,74 24-5,-24 0-8,-25 0-1,24 0 2,1-25 3,-75 25 9,75 0-4,-1 0-8,1 0-2,0-25 2,-1 25 3,-49-25 7,-25 0 3,75 25-5,-1 0-9,-73 0 4,73-24 1,-74 24 9,75 0-8,24 0-6,1 0-1,24-25 5,-50 25-1,1 0 9,0 0 0,49 0 2,0 0-5,0 0-9,0 0 2,1 0 7,-26 0-2,-49 0 8,74 0-5,-74 0-11,49 0 2,1 0 5,-26 0 8,1 0-6,49 0-7,-49 0 3,24 0 0,0 0 7,-24 0 4,49-25-5,-49 25-12,49 0 5,0 0 3,-49 0 8,49 0-7,0 0-6,-25 0-3,26-25 5,-1 25 5,-25 0-4,25 0-6,1 0 3,-26-25 9,50 1-6,-50 24-1,26-25-3,24 0 1,-25 0 3,-25-49 10,25 49-6,25-25-7,-49 1-3,24-1 4,25 1 2,-50-51 12,26 51-12,-26 24-4,25-25 2,0 25 5,1 25 4,-51-49-13,50 49 4,0 0 4,-49 0 9,49 0-8,-24 0-6,24 0-4,0 0 4,0 0 4,25-25 7,25 0-2,0 0-8,124-24 9</inkml:trace>
    </iact:actionData>
  </iact:action>
  <iact:action type="add" startTime="194909">
    <iact:property name="dataType"/>
    <iact:actionData xml:id="d19">
      <inkml:trace xmlns:inkml="http://www.w3.org/2003/InkML" xml:id="stk19" contextRef="#ctx0" brushRef="#br1">8384 3349 0,'74'0'213,"174"0"-198,-74 0-7,-25 0 4,49 0-6,1 0-4,-1 0 11,-49 24-8,-50-24 7,0 0-5,-24 0-5,49 0 4,0 0 2,496 50 42,-546-50-36,50 0-12,-49 0 5,-25 0 1,49 0 12,-50 0-7,26 0-9,-50 0 1,24 0 6,1 0 4,24 0 2,-24 0-9,-1 0 1,1 0-6,0 0 3,24 0 5,-24 0-9,-26 0 6,26 0 0,0 0 4,-26 0 0,51 0-8,-50 0-2,24 0 5,1 0 0,24 0 9,-24 0 1,0 0-2,-1 0-12,1 0 3,-1 0 2,26 0 12,-26 0-12,1 0 0,0 0-5,-1 0 2,1 0 3,24 0 7,50 0 5,-74 0-9,-25 0-6,49 0-4,-49 0 8,25 0-4,24 0 10,-24 0 5,-26 0-7,51 0-9,-50 0 2,-1-25 2,51 25 12,-26 0-13,1 0 2,0-25-7,-1 25 4,26 0 1,49 0 10,0 0 1,-75 0-6,26 0-8,-50 0-1,49 0 3,-24 0 2,74 0 8,-75 0-3,-24 0-8,49 0-3,-49 0 4,50 0 3,49 0 6,-50 0-9,-24 0 6,-1 0 0,1 0-7,-1 0-4,-24 0 5,50 0 6,-26 25-3,26-25-6,-50 0 2,24 0 8,1 25 1,49-25-10,-74 0 3,0 0 1,49 25 6,0 0 5,-49-25-5,50 0-11,-51 0 4,1 0 1,50 0 12,-51 0-6,1 0 0,0 0-11,0 0 17</inkml:trace>
    </iact:actionData>
  </iact:action>
  <iact:action type="add" startTime="197258">
    <iact:property name="dataType"/>
    <iact:actionData xml:id="d20">
      <inkml:trace xmlns:inkml="http://www.w3.org/2003/InkML" xml:id="stk20" contextRef="#ctx0" brushRef="#br1">32643 2356 0,'-25'-49'227,"-24"-26"-219,-26-24 0,26 25-3,24-1 3,-25-24 0,25 50 1,25-26-4,-49 26 3,49-1-1,-25 0 1,25 25-2,0 1 4,-25-26-4,25 25 14,0 0 11,0 1-28,0-1 3,99-25 40,25 25-33,25 25 6,-74 0-8,-1 0-5,0 0-5,1 0 5,-26 0 2,26 0 7,-26 25 4,-24-25-6,0 25-8,0-25 2,0 0-1,-25 25 15,0 24-7,0-24 0,-25 74-11,0-74 3,0 0 5,-99 99 8,25-25-9,0-49-6,-25 24 0,25 1 0,-1-1 6,51-49-5,-1 25 5,-99 49 7,100-74-2,-75 24-11,74 1 1,0-25 4,-74 24 7,100-24-1,-1-25-11,0 0-2,-25 0 4,26 0 0,-1 0 11,0 0 0,0-25 0,0 0 0,25 1-1,0-1 2,0 0-9,0 0 4,25 25-1,-25-25 1,25 25 6,0-24-4,0-1-12,24 25 1,-24 0 11,0 0-4,0 0 8,-1 0 3,1 0-7,0 25 7,-25 24-14,0 50 8,0 50 3,0-49-8,-25-26-7,25-24-1,-49 24 2,24 0 5,-50 26 5,1-26 0,24-49-9,26 24 6,-51 1 4,-49 24-13,50-24 2,-1 0 2,-74-26 15,100 26-12,-26-50-5,1 0-2,24 0 3,1 0 0,-75 0 14,74 0-9,1-25-7,24 25-1,-25-25 2,25-24 4,-49-50 6,24-100 5,26 75-13,24 25 0,0 0-4,0 0 2,0 49 4,24-49 6,1 24 4,0 75-8,-25-25-6,25 1 3,0 24 4,-1-25-1,1 25 7,25 0-3,-25 0-12,-1 0 3,1 0 2,25 25 10,-25 49-2,-1 0-1,-24 26-12,0-26 4,0 1 2,-74 98 10,24-98-8,26-26-7,-51 26-1,26-1 2,-1-24 4,-49 49 5,24-25 6,50-49-18,1 0 13,-1-25 0,25 25 2,-25-25-4</inkml:trace>
    </iact:actionData>
  </iact:action>
  <iact:action type="add" startTime="199746">
    <iact:property name="dataType"/>
    <iact:actionData xml:id="d21">
      <inkml:trace xmlns:inkml="http://www.w3.org/2003/InkML" xml:id="stk21" contextRef="#ctx0" brushRef="#br1">29666 2257 0,'25'0'223,"25"25"-212,-1 25-2,1-26-8,0 26 7,24 0-2,-24-1 3,-1 1-4,1 49 4,-1-49-2,1-1 1,-50 1-1,50-25 13,-25 0 11,-1-1-27,1 1 0</inkml:trace>
    </iact:actionData>
  </iact:action>
  <iact:action type="add" startTime="200796">
    <iact:property name="dataType"/>
    <iact:actionData xml:id="d22">
      <inkml:trace xmlns:inkml="http://www.w3.org/2003/InkML" xml:id="stk22" contextRef="#ctx0" brushRef="#br1">30386 2307 0</inkml:trace>
    </iact:actionData>
  </iact:action>
  <iact:action type="add" startTime="201515">
    <iact:property name="dataType"/>
    <iact:actionData xml:id="d23">
      <inkml:trace xmlns:inkml="http://www.w3.org/2003/InkML" xml:id="stk23" contextRef="#ctx0" brushRef="#br1">30634 1736 0</inkml:trace>
    </iact:actionData>
  </iact:action>
  <iact:action type="add" startTime="204149">
    <iact:property name="dataType"/>
    <iact:actionData xml:id="d24">
      <inkml:trace xmlns:inkml="http://www.w3.org/2003/InkML" xml:id="stk24" contextRef="#ctx0" brushRef="#br1">25623 16768 0,'-25'0'238,"1"-25"-230,-1 25 3,-50 0-4,26-25-4,-1 1 6,1-1-2,-26 0 2,-24-25 1,49 26-8,-24-26 6,24 25 2,1-24-2,-1 24-6,0-25 4,1 25 3,24-49 3,0 49-4,-24 0-5,24-24 3,-99-51 41,99 100-14,0 50-12,-24 24-12,-1 100 11,25-99-8,0-51-8,1 26-1,-1 0 2,0-26 7,0 1-4,25 0-6,-49 0 5,24-25 6,-25 25-5,1-1 0,-26-24-6,1 0 4,-26-24 1,-24-100 9,-24 0 3,98 49-3,-49-49-14,74 99 13,0 0 0,0 25 4,1 0 3,-1 0-13,0 50-4,-25 0-3,-24 24 3,0 25 5,24-49 2,-24 24 5,-1 1-13,1-26-1,24-24 7,25 0-4,-24 0 5,-1-25 6,-74 0-15,99-25 5,-24 25 0,-51-99 11,51 49-6,24 1-7,0 24-3,25 0 6,-25 25-1,25-25 7,-49 25 4,24 0 5,0 75-12,-99 49 3,50-50 5,49-24-5,-49-1-11,-1 1 3,25-25 3,-24-1 11,24-24-9,-24 0-6,-25 0-3,24 0 5,1-24 3,24-26-1,-24 50-6,24-25 4,1-24 5,-1 49 1,1-25-9,24 25 2,0 0 1,0 0 10,-24 0 2,24 0-7,0 0-8,-50 0 4,51 0-2,-51 49 15,50-24-9,1 0-8,-51-25-1,26 0 2,24 25 4,-74-25 10,24 0-10,26 0-5,24 0-1,-25-25 5,1 25 0,-26-25 6,50 25 2,1 0 2,-1 0-4,-25 0-12,1 0 6,-1 0 0,-74 50 8,-50-1 2,100-24-2,-50 0-13,74 0 4,1 0 0,-51-25 11,76 0-3,-26-25-12,25 25 3,25-25 5,-25 25 4,1 0 2,-26 0 17,25 0-15,-24 0-6,-1 0 3,-99 0-12,75 0-1,24 0 5,0 0 0,1 0 4,-1-25-1,1 0-6,-1 1-3,25-1 5,-24 0 4,-1-25 2,25 26 4,0 24-8,1-25-2,-1 25 2,0-25 3,0 25-2,0 0-6,1 0-1,-26 0 9,0 0-9,-24 0 4,24 0 5,-24 50-5,24-50-3,1 0 0,-26 24 10,26-24-2,-26 0-8,50 0-1,-24 0 2,24 0 5,-49-24 3,24-26 7,25 50-9,25-25-7,-25 25-2,1 0 17,-1 0 4,0 0-16,-25 0 10,-49 0-2,25 25 4,24-25-11,1 0-1,-1 0-5,-24 0 4,49 0 3,-50-25 7,26 25 2,24-25-6,0 1-3,0 24 4,0 0 7,1 0 5,-26 0-16,0 49 1,-98 26 7,24-26-3,0 26-9,49-51-3,-24 26 3,-25-25 4,0 0 5,0-1 6,74-24-8,1 0-8,-1 0-1,25-49 3,-24 24 6,24-25-9,-25 26 3,50-1 2,-25 25 3,1-25 3,-1 25-11,0-25 4,0 25 2,-24-25 7,-1 25 2,0 0-4,-49 0-11,74 0 3,-24 0 7,-26 0-2,50 0-7,1 0-1,-1-24 2,0 24 9</inkml:trace>
    </iact:actionData>
  </iact:action>
  <iact:action type="add" startTime="207835">
    <iact:property name="dataType"/>
    <iact:actionData xml:id="d25">
      <inkml:trace xmlns:inkml="http://www.w3.org/2003/InkML" xml:id="stk25" contextRef="#ctx0" brushRef="#br1">28451 5060 0,'-124'124'145,"-50"75"-141,1 49 3,-75 99 4,49-74-2,1-25-7,74-75 3,25-24 4,-1-25-1,51 0-1,24-49 1,25-26 3,0 1-8,0-25 3,0 0 7,49-1-8,51 26-1,98-50 2,50 0 2,1191-74 42,-1340 74-39,-24 0-6,-1 0-3,-24 24 4,-26-24 2,26 100 11,-50 48-8,0 125-6,-99 0-3,24-74 3,-49 24 2,-248 298 14,223-248-11,-24-1-7,74-73 3,49-75 5,0 0 3,1-25-11,24-49 3,25-25 8,0-1 14,149 1-25,124-50 13,123-123 0,-48 48 1,-199 51-2,-1 24-12,-98 25 1,0 0 8,-26 25 2,-24-1 1,-24 76-10,-26 24-2,-74 99 3,-25 50 6,-24 49-4,73-98-7,1-1 6,0-74 2,49-75 6,25 25-10,-24-74-2,49 0 2,-25 24 8,25-24 1,74-25 23,1-25-26,74 1 3,0 24 5,-100 0-5,26 0-11,-51 0 3,1 24 3,-25 1 8,0 25-4,-25 24-7,-49 125-4,-25 49 4,-50 25 1,-74 173 9,49-148 3,75-199-12,74-25 1,-25 1-6,26-50 5,24-1 6,-25 1-6,50-25 22,49 0-18,124 0 2,1-25 7,-75 1-9,-50 24-6,-24 0-3,0 0 6,-26 0 3,26 0-2,-25 0-3,-25 24 8,0 26-1,-75 272-10,1-73 6,-25-51 3,-1-49-4,1 0-5,25-1 4,-25-48 4,24 48 3,-24 1-11,74-74 5,0-50 0,1 24 8,48-49 8,76 0-13,247-49 3,-99 24 6,-149 25-9,-24 0-6,-26 0-3,1 25 4,-25-1 1,24 100 10,-49 124 0,0-148-4,0-1-9,-49 50 2,24-75 3,-25 50 8,1 0 1,24-49-4,-25 73-11,50-98 2,-25-25 6,1 0 7,24-1-9</inkml:trace>
    </iact:actionData>
  </iact:action>
  <iact:action type="add" startTime="210705">
    <iact:property name="dataType"/>
    <iact:actionData xml:id="d26">
      <inkml:trace xmlns:inkml="http://www.w3.org/2003/InkML" xml:id="stk26" contextRef="#ctx0" brushRef="#br1">9426 5705 0,'-124'174'194,"0"24"-186,0 25-4,0-24 3,24-26 1,76-98 4,-26-1-3,25-24-6,25 0 2,-25-1 6,25-24-2,0 0-6,50 0 17,49-1-11,571-48 40,-596 24-34,-24 0-12,0 0 4,-26 0 15,-24 24-19,0 51 10,-49 74-8,-26 49-2,1 50 1,0-50 3,-26-49 1,26-25 4,0-49-1,24 49-6,-24 0-3,24 25 6,0-50 3,1 25-4,-1-25-4,50-24 3,0-26 5,0 1 3,0-1-10,0-24 3,50 0 17,74-25-4,-75 0-12,26 0 0,-1 0-6,1 0 4,-51 0 6,26 0-3,-25 0-6,0 0 2,-1 25 7,26 0 5,0 74-2,-1 74 5,-49-73-9,0 24-6,0 49-3,-25 26 6,-24 49 2,-1-25-2,-24 0-5,24-49 2,1-75 8,-1 25 2,0 0-13,50-99 5,-24 25 2,24-26 7,0 1 2,124-25-1,148-25 0,-48 1-4,-51-1 5,-123 25-1,49 0-14,-49 25 2,-25-25 3,-1 24 11,-24 1-6,25 198-9,-25-49 2,-49 24 3,-100 175 6,-75-26 4,175-198-5,-100 124-11,99-149 4,1-75 1,24 50 12,0-99-9,25 25-8,25-25 19,0 0-10,74 0 6,-49-25-7,24 25-7,-24-24-2,49 24 13,0 0 0,-24 0 4,-51 0-5,26 24-11,0 26 4,-50 24 0,24 125 9,-24-1 3,-24-74-2,-76 100-13,51-125-1,24 0 4,0-49 1,-25-1 5,50-24-2,0 0-7,-24 0-1,24-1 11,49-24 12,1 0-17,99-24 7,0-26-3,-25 25 8,-50 25-11,-49 0-5,0 0-3,-1 0 5,1 0 7,-25 25-6,0 124 11,-49-50-7,-26 124-7,-24-74-2,0-50 4,0 25-1,-125 100 10,-98 98 2,198-173-6,-75 99-6,150-149 2,-1-24 2,1-1-1,24 0-6,0-49 5,0 25 0,25-1-4,0 1 2,-25 0 2,25 24 9,0-24 1,0-26-6,0 1-8,50 0-3,-25-25 6,49 25 1,50 24 8,-74-24 1,-1 0-3,-24 25-11,0-1 6,-25-24-2,25 74 10,0 1 0,-25-76-3,0 76-11,0-51 3,0 1 5,0 74 6,0-75-6,-25 26-5,25-50-2,-25-1-1</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AF554-FCBF-4CC3-B7A9-1D20113458E6}" type="datetimeFigureOut">
              <a:rPr lang="en-US" smtClean="0"/>
              <a:t>31-Mar-20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33D55-C79E-4515-9CA3-3F5EB8A01BF5}" type="slidenum">
              <a:rPr lang="en-US" smtClean="0"/>
              <a:t>‹#›</a:t>
            </a:fld>
            <a:endParaRPr lang="en-US"/>
          </a:p>
        </p:txBody>
      </p:sp>
    </p:spTree>
    <p:extLst>
      <p:ext uri="{BB962C8B-B14F-4D97-AF65-F5344CB8AC3E}">
        <p14:creationId xmlns:p14="http://schemas.microsoft.com/office/powerpoint/2010/main" val="143385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4294967295"/>
          </p:nvPr>
        </p:nvSpPr>
        <p:spPr bwMode="auto">
          <a:xfrm>
            <a:off x="1588"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Tahoma" panose="020B060403050404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F3B3C1F4-87EE-4550-A889-2B9467A918BC}" type="slidenum">
              <a:rPr lang="ar-SA" altLang="ar-SA" sz="1800">
                <a:solidFill>
                  <a:schemeClr val="tx1"/>
                </a:solidFill>
                <a:latin typeface="Calibri" panose="020F0502020204030204" pitchFamily="34" charset="0"/>
                <a:cs typeface="Arial" panose="020B0604020202020204" pitchFamily="34" charset="0"/>
              </a:rPr>
              <a:pPr>
                <a:spcBef>
                  <a:spcPct val="0"/>
                </a:spcBef>
              </a:pPr>
              <a:t>20</a:t>
            </a:fld>
            <a:endParaRPr lang="en-US" altLang="ar-SA" sz="1800">
              <a:solidFill>
                <a:schemeClr val="tx1"/>
              </a:solidFill>
              <a:latin typeface="Calibri" panose="020F0502020204030204" pitchFamily="34" charset="0"/>
              <a:cs typeface="Arial" panose="020B0604020202020204" pitchFamily="34" charset="0"/>
            </a:endParaRPr>
          </a:p>
        </p:txBody>
      </p:sp>
      <p:sp>
        <p:nvSpPr>
          <p:cNvPr id="56323" name="Slide Image Placeholder 1"/>
          <p:cNvSpPr>
            <a:spLocks noGrp="1" noRot="1" noChangeAspect="1" noTextEdit="1"/>
          </p:cNvSpPr>
          <p:nvPr>
            <p:ph type="sldImg"/>
          </p:nvPr>
        </p:nvSpPr>
        <p:spPr/>
      </p:sp>
      <p:sp>
        <p:nvSpPr>
          <p:cNvPr id="56324" name="Notes Placeholder 2"/>
          <p:cNvSpPr txBox="1">
            <a:spLocks noGrp="1"/>
          </p:cNvSpPr>
          <p:nvPr>
            <p:ph type="body" idx="1"/>
          </p:nvPr>
        </p:nvSpPr>
        <p:spPr/>
        <p:txBody>
          <a:bodyPr/>
          <a:lstStyle/>
          <a:p>
            <a:pPr>
              <a:spcBef>
                <a:spcPct val="0"/>
              </a:spcBef>
            </a:pPr>
            <a:endParaRPr altLang="ar-SA" smtClean="0">
              <a:latin typeface="Times New Roman" panose="02020603050405020304" pitchFamily="18" charset="0"/>
              <a:cs typeface="Tahoma" panose="020B0604030504040204" pitchFamily="34" charset="0"/>
            </a:endParaRPr>
          </a:p>
        </p:txBody>
      </p:sp>
      <p:sp>
        <p:nvSpPr>
          <p:cNvPr id="5632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Tahoma" panose="020B060403050404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5CEC588F-CBF9-4699-9BB6-15D776121332}" type="slidenum">
              <a:rPr lang="ar-SA" altLang="ar-SA">
                <a:solidFill>
                  <a:schemeClr val="tx1"/>
                </a:solidFill>
                <a:latin typeface="Calibri" panose="020F0502020204030204" pitchFamily="34" charset="0"/>
                <a:cs typeface="Arial" panose="020B0604020202020204" pitchFamily="34" charset="0"/>
              </a:rPr>
              <a:pPr>
                <a:spcBef>
                  <a:spcPct val="0"/>
                </a:spcBef>
              </a:pPr>
              <a:t>20</a:t>
            </a:fld>
            <a:endParaRPr lang="en-US" altLang="ar-SA">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05906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4294967295"/>
          </p:nvPr>
        </p:nvSpPr>
        <p:spPr bwMode="auto">
          <a:xfrm>
            <a:off x="1588"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Tahoma" panose="020B060403050404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5F24176A-3D51-4A56-B1BB-233320553716}" type="slidenum">
              <a:rPr lang="ar-SA" altLang="ar-SA" sz="1800">
                <a:solidFill>
                  <a:schemeClr val="tx1"/>
                </a:solidFill>
                <a:latin typeface="Calibri" panose="020F0502020204030204" pitchFamily="34" charset="0"/>
                <a:cs typeface="Arial" panose="020B0604020202020204" pitchFamily="34" charset="0"/>
              </a:rPr>
              <a:pPr>
                <a:spcBef>
                  <a:spcPct val="0"/>
                </a:spcBef>
              </a:pPr>
              <a:t>21</a:t>
            </a:fld>
            <a:endParaRPr lang="en-US" altLang="ar-SA" sz="1800">
              <a:solidFill>
                <a:schemeClr val="tx1"/>
              </a:solidFill>
              <a:latin typeface="Calibri" panose="020F0502020204030204" pitchFamily="34" charset="0"/>
              <a:cs typeface="Arial" panose="020B0604020202020204" pitchFamily="34" charset="0"/>
            </a:endParaRPr>
          </a:p>
        </p:txBody>
      </p:sp>
      <p:sp>
        <p:nvSpPr>
          <p:cNvPr id="58371" name="Slide Image Placeholder 1"/>
          <p:cNvSpPr>
            <a:spLocks noGrp="1" noRot="1" noChangeAspect="1" noTextEdit="1"/>
          </p:cNvSpPr>
          <p:nvPr>
            <p:ph type="sldImg"/>
          </p:nvPr>
        </p:nvSpPr>
        <p:spPr/>
      </p:sp>
      <p:sp>
        <p:nvSpPr>
          <p:cNvPr id="58372" name="Notes Placeholder 2"/>
          <p:cNvSpPr txBox="1">
            <a:spLocks noGrp="1"/>
          </p:cNvSpPr>
          <p:nvPr>
            <p:ph type="body" idx="1"/>
          </p:nvPr>
        </p:nvSpPr>
        <p:spPr/>
        <p:txBody>
          <a:bodyPr/>
          <a:lstStyle/>
          <a:p>
            <a:pPr>
              <a:spcBef>
                <a:spcPct val="0"/>
              </a:spcBef>
            </a:pPr>
            <a:endParaRPr altLang="ar-SA" smtClean="0">
              <a:latin typeface="Times New Roman" panose="02020603050405020304" pitchFamily="18" charset="0"/>
              <a:cs typeface="Tahoma" panose="020B0604030504040204" pitchFamily="34" charset="0"/>
            </a:endParaRPr>
          </a:p>
        </p:txBody>
      </p:sp>
      <p:sp>
        <p:nvSpPr>
          <p:cNvPr id="583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Tahoma" panose="020B060403050404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39998768-0DEC-479A-BD15-F04FBC98DE91}" type="slidenum">
              <a:rPr lang="ar-SA" altLang="ar-SA">
                <a:solidFill>
                  <a:schemeClr val="tx1"/>
                </a:solidFill>
                <a:latin typeface="Calibri" panose="020F0502020204030204" pitchFamily="34" charset="0"/>
                <a:cs typeface="Arial" panose="020B0604020202020204" pitchFamily="34" charset="0"/>
              </a:rPr>
              <a:pPr>
                <a:spcBef>
                  <a:spcPct val="0"/>
                </a:spcBef>
              </a:pPr>
              <a:t>21</a:t>
            </a:fld>
            <a:endParaRPr lang="en-US" altLang="ar-SA">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3953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4294967295"/>
          </p:nvPr>
        </p:nvSpPr>
        <p:spPr bwMode="auto">
          <a:xfrm>
            <a:off x="1588"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Tahoma" panose="020B060403050404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B8EEBCFF-0CBB-4E35-B9D0-7389B915A053}" type="slidenum">
              <a:rPr lang="ar-SA" altLang="ar-SA" sz="1800">
                <a:solidFill>
                  <a:schemeClr val="tx1"/>
                </a:solidFill>
                <a:latin typeface="Calibri" panose="020F0502020204030204" pitchFamily="34" charset="0"/>
                <a:cs typeface="Arial" panose="020B0604020202020204" pitchFamily="34" charset="0"/>
              </a:rPr>
              <a:pPr>
                <a:spcBef>
                  <a:spcPct val="0"/>
                </a:spcBef>
              </a:pPr>
              <a:t>23</a:t>
            </a:fld>
            <a:endParaRPr lang="en-US" altLang="ar-SA" sz="1800">
              <a:solidFill>
                <a:schemeClr val="tx1"/>
              </a:solidFill>
              <a:latin typeface="Calibri" panose="020F0502020204030204" pitchFamily="34" charset="0"/>
              <a:cs typeface="Arial" panose="020B0604020202020204" pitchFamily="34" charset="0"/>
            </a:endParaRPr>
          </a:p>
        </p:txBody>
      </p:sp>
      <p:sp>
        <p:nvSpPr>
          <p:cNvPr id="61443" name="Slide Image Placeholder 1"/>
          <p:cNvSpPr>
            <a:spLocks noGrp="1" noRot="1" noChangeAspect="1" noTextEdit="1"/>
          </p:cNvSpPr>
          <p:nvPr>
            <p:ph type="sldImg"/>
          </p:nvPr>
        </p:nvSpPr>
        <p:spPr/>
      </p:sp>
      <p:sp>
        <p:nvSpPr>
          <p:cNvPr id="61444" name="Notes Placeholder 2"/>
          <p:cNvSpPr txBox="1">
            <a:spLocks noGrp="1"/>
          </p:cNvSpPr>
          <p:nvPr>
            <p:ph type="body" idx="1"/>
          </p:nvPr>
        </p:nvSpPr>
        <p:spPr/>
        <p:txBody>
          <a:bodyPr/>
          <a:lstStyle/>
          <a:p>
            <a:pPr>
              <a:spcBef>
                <a:spcPct val="0"/>
              </a:spcBef>
            </a:pPr>
            <a:endParaRPr altLang="ar-SA" smtClean="0">
              <a:latin typeface="Times New Roman" panose="02020603050405020304" pitchFamily="18" charset="0"/>
              <a:cs typeface="Tahoma" panose="020B0604030504040204" pitchFamily="34" charset="0"/>
            </a:endParaRPr>
          </a:p>
        </p:txBody>
      </p:sp>
      <p:sp>
        <p:nvSpPr>
          <p:cNvPr id="6144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Tahoma" panose="020B0604030504040204" pitchFamily="34" charset="0"/>
              </a:defRPr>
            </a:lvl1pPr>
            <a:lvl2pPr marL="742950" indent="-285750" algn="r" rtl="1">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lgn="r" rtl="1">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lgn="r" rtl="1">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lgn="r" rtl="1">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424B7228-1DFF-480A-8F5C-DD154F886F75}" type="slidenum">
              <a:rPr lang="ar-SA" altLang="ar-SA">
                <a:solidFill>
                  <a:schemeClr val="tx1"/>
                </a:solidFill>
                <a:latin typeface="Calibri" panose="020F0502020204030204" pitchFamily="34" charset="0"/>
                <a:cs typeface="Arial" panose="020B0604020202020204" pitchFamily="34" charset="0"/>
              </a:rPr>
              <a:pPr>
                <a:spcBef>
                  <a:spcPct val="0"/>
                </a:spcBef>
              </a:pPr>
              <a:t>23</a:t>
            </a:fld>
            <a:endParaRPr lang="en-US" altLang="ar-SA">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3779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E4E73AA-7FA3-4649-BF4A-F58BDD59EB65}" type="slidenum">
              <a:rPr lang="ar-SA" altLang="ar-SA"/>
              <a:pPr/>
              <a:t>27</a:t>
            </a:fld>
            <a:endParaRPr lang="en-US" altLang="ar-SA"/>
          </a:p>
        </p:txBody>
      </p:sp>
      <p:sp>
        <p:nvSpPr>
          <p:cNvPr id="56323"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6324" name="Rectangle 3"/>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endParaRPr lang="en-US" altLang="ar-SA" smtClean="0"/>
          </a:p>
        </p:txBody>
      </p:sp>
    </p:spTree>
    <p:extLst>
      <p:ext uri="{BB962C8B-B14F-4D97-AF65-F5344CB8AC3E}">
        <p14:creationId xmlns:p14="http://schemas.microsoft.com/office/powerpoint/2010/main" val="1750606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DF5A5A6-47A8-4A67-AF6D-4C84A25C9779}" type="slidenum">
              <a:rPr lang="ar-SA" altLang="ar-SA"/>
              <a:pPr/>
              <a:t>28</a:t>
            </a:fld>
            <a:endParaRPr lang="en-US" altLang="ar-SA"/>
          </a:p>
        </p:txBody>
      </p:sp>
      <p:sp>
        <p:nvSpPr>
          <p:cNvPr id="5734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7348" name="Rectangle 3"/>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endParaRPr lang="en-US" altLang="ar-SA" smtClean="0"/>
          </a:p>
        </p:txBody>
      </p:sp>
    </p:spTree>
    <p:extLst>
      <p:ext uri="{BB962C8B-B14F-4D97-AF65-F5344CB8AC3E}">
        <p14:creationId xmlns:p14="http://schemas.microsoft.com/office/powerpoint/2010/main" val="428038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5813C8-3DAC-4DFB-A801-DF18C1C67E72}" type="slidenum">
              <a:rPr lang="ar-SA" altLang="ar-SA"/>
              <a:pPr/>
              <a:t>32</a:t>
            </a:fld>
            <a:endParaRPr lang="en-US" altLang="ar-SA"/>
          </a:p>
        </p:txBody>
      </p:sp>
      <p:sp>
        <p:nvSpPr>
          <p:cNvPr id="58371"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endParaRPr lang="ar-SA" altLang="ar-SA"/>
          </a:p>
        </p:txBody>
      </p:sp>
      <p:sp>
        <p:nvSpPr>
          <p:cNvPr id="5837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ar-SA" sz="1000" i="1">
                <a:latin typeface="Times New Roman" panose="02020603050405020304" pitchFamily="18" charset="0"/>
              </a:rPr>
              <a:t>3</a:t>
            </a:r>
          </a:p>
        </p:txBody>
      </p:sp>
      <p:sp>
        <p:nvSpPr>
          <p:cNvPr id="5837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endParaRPr lang="ar-SA" altLang="ar-SA"/>
          </a:p>
        </p:txBody>
      </p:sp>
      <p:sp>
        <p:nvSpPr>
          <p:cNvPr id="58374"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endParaRPr lang="ar-SA" altLang="ar-SA"/>
          </a:p>
        </p:txBody>
      </p:sp>
      <p:sp>
        <p:nvSpPr>
          <p:cNvPr id="58375" name="Rectangle 6"/>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8376"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endParaRPr lang="en-US" altLang="ar-SA" smtClean="0"/>
          </a:p>
        </p:txBody>
      </p:sp>
    </p:spTree>
    <p:extLst>
      <p:ext uri="{BB962C8B-B14F-4D97-AF65-F5344CB8AC3E}">
        <p14:creationId xmlns:p14="http://schemas.microsoft.com/office/powerpoint/2010/main" val="3843219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7646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50592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389144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28E92D-CAE8-45C3-ACF1-EE961913E99C}" type="datetimeFigureOut">
              <a:rPr lang="en-US" smtClean="0"/>
              <a:t>31-Mar-20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3140259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28E92D-CAE8-45C3-ACF1-EE961913E99C}" type="datetimeFigureOut">
              <a:rPr lang="en-US" smtClean="0"/>
              <a:t>31-Mar-20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1621669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28E92D-CAE8-45C3-ACF1-EE961913E99C}" type="datetimeFigureOut">
              <a:rPr lang="en-US" smtClean="0"/>
              <a:t>31-Mar-20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4081579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8E92D-CAE8-45C3-ACF1-EE961913E99C}" type="datetimeFigureOut">
              <a:rPr lang="en-US" smtClean="0"/>
              <a:t>31-Mar-20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2473002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C28E92D-CAE8-45C3-ACF1-EE961913E99C}" type="datetimeFigureOut">
              <a:rPr lang="en-US" smtClean="0"/>
              <a:t>31-Mar-20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2224973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C28E92D-CAE8-45C3-ACF1-EE961913E99C}" type="datetimeFigureOut">
              <a:rPr lang="en-US" smtClean="0"/>
              <a:t>31-Mar-20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180917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7C28E92D-CAE8-45C3-ACF1-EE961913E99C}" type="datetimeFigureOut">
              <a:rPr lang="en-US" smtClean="0"/>
              <a:t>31-Mar-20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2670150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258193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59449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710058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625572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3640546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2695855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28E92D-CAE8-45C3-ACF1-EE961913E99C}" type="datetimeFigureOut">
              <a:rPr lang="en-US" smtClean="0"/>
              <a:t>31-Mar-20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7B483-B308-4C79-8305-5EC37F26AF1A}" type="slidenum">
              <a:rPr lang="en-US" smtClean="0"/>
              <a:t>‹#›</a:t>
            </a:fld>
            <a:endParaRPr lang="en-US"/>
          </a:p>
        </p:txBody>
      </p:sp>
    </p:spTree>
    <p:extLst>
      <p:ext uri="{BB962C8B-B14F-4D97-AF65-F5344CB8AC3E}">
        <p14:creationId xmlns:p14="http://schemas.microsoft.com/office/powerpoint/2010/main" val="1632598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828801"/>
            <a:ext cx="10972800" cy="4302125"/>
          </a:xfrm>
        </p:spPr>
        <p:txBody>
          <a:bodyPr/>
          <a:lstStyle/>
          <a:p>
            <a:pPr lvl="0"/>
            <a:endParaRPr lang="ar-SA" noProof="0"/>
          </a:p>
        </p:txBody>
      </p:sp>
      <p:sp>
        <p:nvSpPr>
          <p:cNvPr id="4" name="Date Placeholder 3"/>
          <p:cNvSpPr>
            <a:spLocks noGrp="1"/>
          </p:cNvSpPr>
          <p:nvPr>
            <p:ph type="dt" sz="half" idx="10"/>
          </p:nvPr>
        </p:nvSpPr>
        <p:spPr>
          <a:xfrm>
            <a:off x="609600" y="6248400"/>
            <a:ext cx="2235200" cy="457200"/>
          </a:xfrm>
        </p:spPr>
        <p:txBody>
          <a:bodyPr/>
          <a:lstStyle>
            <a:lvl1pPr>
              <a:defRPr/>
            </a:lvl1pPr>
          </a:lstStyle>
          <a:p>
            <a:pPr>
              <a:defRPr/>
            </a:pPr>
            <a:endParaRPr lang="en-US" altLang="ar-SA"/>
          </a:p>
        </p:txBody>
      </p:sp>
      <p:sp>
        <p:nvSpPr>
          <p:cNvPr id="5" name="Footer Placeholder 4"/>
          <p:cNvSpPr>
            <a:spLocks noGrp="1"/>
          </p:cNvSpPr>
          <p:nvPr>
            <p:ph type="ftr" sz="quarter" idx="11"/>
          </p:nvPr>
        </p:nvSpPr>
        <p:spPr/>
        <p:txBody>
          <a:bodyPr/>
          <a:lstStyle>
            <a:lvl1pPr>
              <a:defRPr/>
            </a:lvl1pPr>
          </a:lstStyle>
          <a:p>
            <a:pPr>
              <a:defRPr/>
            </a:pPr>
            <a:endParaRPr altLang="ar-SA"/>
          </a:p>
        </p:txBody>
      </p:sp>
      <p:sp>
        <p:nvSpPr>
          <p:cNvPr id="6" name="Slide Number Placeholder 5"/>
          <p:cNvSpPr>
            <a:spLocks noGrp="1"/>
          </p:cNvSpPr>
          <p:nvPr>
            <p:ph type="sldNum" sz="quarter" idx="12"/>
          </p:nvPr>
        </p:nvSpPr>
        <p:spPr>
          <a:xfrm>
            <a:off x="9042400" y="6248400"/>
            <a:ext cx="2540000" cy="457200"/>
          </a:xfrm>
          <a:prstGeom prst="rect">
            <a:avLst/>
          </a:prstGeom>
        </p:spPr>
        <p:txBody>
          <a:bodyPr/>
          <a:lstStyle>
            <a:lvl1pPr>
              <a:defRPr/>
            </a:lvl1pPr>
          </a:lstStyle>
          <a:p>
            <a:pPr>
              <a:defRPr/>
            </a:pPr>
            <a:fld id="{D6D59FE1-07A4-4961-B4F4-F1A156F7BDFE}" type="slidenum">
              <a:rPr lang="ar-SA" altLang="ar-SA"/>
              <a:pPr>
                <a:defRPr/>
              </a:pPr>
              <a:t>‹#›</a:t>
            </a:fld>
            <a:endParaRPr lang="en-US" altLang="ar-SA"/>
          </a:p>
        </p:txBody>
      </p:sp>
    </p:spTree>
    <p:extLst>
      <p:ext uri="{BB962C8B-B14F-4D97-AF65-F5344CB8AC3E}">
        <p14:creationId xmlns:p14="http://schemas.microsoft.com/office/powerpoint/2010/main" val="265191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C28E92D-CAE8-45C3-ACF1-EE961913E99C}" type="datetimeFigureOut">
              <a:rPr lang="en-US" smtClean="0"/>
              <a:t>31-Mar-20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8A7B483-B308-4C79-8305-5EC37F26AF1A}" type="slidenum">
              <a:rPr lang="en-US" smtClean="0"/>
              <a:t>‹#›</a:t>
            </a:fld>
            <a:endParaRPr lang="en-US"/>
          </a:p>
        </p:txBody>
      </p:sp>
    </p:spTree>
    <p:extLst>
      <p:ext uri="{BB962C8B-B14F-4D97-AF65-F5344CB8AC3E}">
        <p14:creationId xmlns:p14="http://schemas.microsoft.com/office/powerpoint/2010/main" val="36805288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png"/><Relationship Id="rId5" Type="http://schemas.openxmlformats.org/officeDocument/2006/relationships/image" Target="../media/image3.png"/><Relationship Id="rId4" Type="http://schemas.microsoft.com/office/2011/relationships/inkAction" Target="../ink/inkAction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png"/><Relationship Id="rId5" Type="http://schemas.openxmlformats.org/officeDocument/2006/relationships/image" Target="../media/image4.png"/><Relationship Id="rId4" Type="http://schemas.microsoft.com/office/2011/relationships/inkAction" Target="../ink/inkAction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png"/><Relationship Id="rId5" Type="http://schemas.microsoft.com/office/2011/relationships/inkAction" Target="../ink/inkAction3.xml"/><Relationship Id="rId4"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21.m4a"/><Relationship Id="rId1" Type="http://schemas.microsoft.com/office/2007/relationships/media" Target="../media/media21.m4a"/><Relationship Id="rId6" Type="http://schemas.microsoft.com/office/2011/relationships/inkAction" Target="../ink/inkAction4.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png"/><Relationship Id="rId5" Type="http://schemas.openxmlformats.org/officeDocument/2006/relationships/image" Target="../media/image8.png"/><Relationship Id="rId4" Type="http://schemas.microsoft.com/office/2011/relationships/inkAction" Target="../ink/inkAction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9.png"/><Relationship Id="rId5" Type="http://schemas.microsoft.com/office/2011/relationships/inkAction" Target="../ink/inkAction6.xml"/><Relationship Id="rId4"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png"/><Relationship Id="rId5" Type="http://schemas.openxmlformats.org/officeDocument/2006/relationships/image" Target="../media/image10.png"/><Relationship Id="rId4" Type="http://schemas.microsoft.com/office/2011/relationships/inkAction" Target="../ink/inkAction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png"/><Relationship Id="rId5" Type="http://schemas.openxmlformats.org/officeDocument/2006/relationships/image" Target="../media/image11.png"/><Relationship Id="rId4" Type="http://schemas.microsoft.com/office/2011/relationships/inkAction" Target="../ink/inkAction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1.png"/><Relationship Id="rId5" Type="http://schemas.openxmlformats.org/officeDocument/2006/relationships/image" Target="../media/image12.png"/><Relationship Id="rId4" Type="http://schemas.microsoft.com/office/2011/relationships/inkAction" Target="../ink/inkAction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13.png"/><Relationship Id="rId5" Type="http://schemas.microsoft.com/office/2011/relationships/inkAction" Target="../ink/inkAction10.xml"/><Relationship Id="rId4"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4.png"/><Relationship Id="rId5" Type="http://schemas.microsoft.com/office/2011/relationships/inkAction" Target="../ink/inkAction11.xml"/><Relationship Id="rId4"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1.png"/><Relationship Id="rId5" Type="http://schemas.openxmlformats.org/officeDocument/2006/relationships/image" Target="../media/image15.png"/><Relationship Id="rId4" Type="http://schemas.microsoft.com/office/2011/relationships/inkAction" Target="../ink/inkAction1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1.png"/><Relationship Id="rId5" Type="http://schemas.openxmlformats.org/officeDocument/2006/relationships/image" Target="../media/image16.png"/><Relationship Id="rId4" Type="http://schemas.microsoft.com/office/2011/relationships/inkAction" Target="../ink/inkAction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ar-SA" sz="7200" dirty="0">
                <a:solidFill>
                  <a:srgbClr val="FFC000"/>
                </a:solidFill>
                <a:latin typeface="Trebuchet MS" panose="020B0603020202020204" pitchFamily="34" charset="0"/>
              </a:rPr>
              <a:t>Unit One</a:t>
            </a:r>
            <a:endParaRPr lang="en-US" sz="7200" dirty="0">
              <a:solidFill>
                <a:srgbClr val="FFC000"/>
              </a:solidFill>
            </a:endParaRPr>
          </a:p>
        </p:txBody>
      </p:sp>
      <p:sp>
        <p:nvSpPr>
          <p:cNvPr id="3" name="Subtitle 2"/>
          <p:cNvSpPr>
            <a:spLocks noGrp="1"/>
          </p:cNvSpPr>
          <p:nvPr>
            <p:ph type="subTitle" idx="1"/>
          </p:nvPr>
        </p:nvSpPr>
        <p:spPr/>
        <p:txBody>
          <a:bodyPr>
            <a:normAutofit/>
          </a:bodyPr>
          <a:lstStyle/>
          <a:p>
            <a:r>
              <a:rPr lang="en-US" sz="3200" b="1" dirty="0" smtClean="0"/>
              <a:t>Part 2</a:t>
            </a:r>
            <a:endParaRPr lang="en-US" sz="3200" b="1"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20924531"/>
      </p:ext>
    </p:extLst>
  </p:cSld>
  <p:clrMapOvr>
    <a:masterClrMapping/>
  </p:clrMapOvr>
  <mc:AlternateContent xmlns:mc="http://schemas.openxmlformats.org/markup-compatibility/2006">
    <mc:Choice xmlns:p14="http://schemas.microsoft.com/office/powerpoint/2010/main" Requires="p14">
      <p:transition spd="slow" p14:dur="2000" advTm="25372"/>
    </mc:Choice>
    <mc:Fallback>
      <p:transition spd="slow" advTm="25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txBox="1">
            <a:spLocks noGrp="1" noChangeArrowheads="1"/>
          </p:cNvSpPr>
          <p:nvPr>
            <p:ph type="title"/>
          </p:nvPr>
        </p:nvSpPr>
        <p:spPr>
          <a:xfrm>
            <a:off x="2208213" y="122238"/>
            <a:ext cx="7772400" cy="1143000"/>
          </a:xfrm>
        </p:spPr>
        <p:txBody>
          <a:bodyPr/>
          <a:lstStyle/>
          <a:p>
            <a:pPr algn="ctr" eaLnBrk="1" hangingPunct="1"/>
            <a:r>
              <a:rPr altLang="en-US" sz="6600">
                <a:latin typeface="Trebuchet MS" panose="020B0603020202020204" pitchFamily="34" charset="0"/>
                <a:cs typeface="Tahoma" panose="020B0604030504040204" pitchFamily="34" charset="0"/>
              </a:rPr>
              <a:t>Variables</a:t>
            </a:r>
          </a:p>
        </p:txBody>
      </p:sp>
      <p:sp>
        <p:nvSpPr>
          <p:cNvPr id="9219" name="Rectangle 3"/>
          <p:cNvSpPr>
            <a:spLocks noGrp="1" noChangeArrowheads="1"/>
          </p:cNvSpPr>
          <p:nvPr>
            <p:ph type="body" idx="1"/>
          </p:nvPr>
        </p:nvSpPr>
        <p:spPr>
          <a:xfrm>
            <a:off x="1992313" y="1268413"/>
            <a:ext cx="8534400" cy="5135562"/>
          </a:xfrm>
        </p:spPr>
        <p:txBody>
          <a:bodyPr>
            <a:normAutofit fontScale="92500" lnSpcReduction="20000"/>
          </a:bodyPr>
          <a:lstStyle/>
          <a:p>
            <a:pPr marL="514350" indent="-514350">
              <a:lnSpc>
                <a:spcPct val="90000"/>
              </a:lnSpc>
              <a:buFont typeface="+mj-lt"/>
              <a:buAutoNum type="arabicPeriod"/>
              <a:defRPr/>
            </a:pPr>
            <a:r>
              <a:rPr altLang="en-US" sz="4000" dirty="0">
                <a:solidFill>
                  <a:schemeClr val="bg1"/>
                </a:solidFill>
              </a:rPr>
              <a:t>A variable is an object, characteristic, or property that can have different values.</a:t>
            </a:r>
          </a:p>
          <a:p>
            <a:pPr marL="514350" indent="-514350">
              <a:lnSpc>
                <a:spcPct val="90000"/>
              </a:lnSpc>
              <a:buFont typeface="+mj-lt"/>
              <a:buAutoNum type="arabicPeriod"/>
              <a:defRPr/>
            </a:pPr>
            <a:r>
              <a:rPr altLang="en-US" sz="4000" dirty="0">
                <a:solidFill>
                  <a:schemeClr val="bg1"/>
                </a:solidFill>
              </a:rPr>
              <a:t>A quantitative variable can be measured in some way.</a:t>
            </a:r>
          </a:p>
          <a:p>
            <a:pPr marL="514350" indent="-514350">
              <a:lnSpc>
                <a:spcPct val="90000"/>
              </a:lnSpc>
              <a:buFont typeface="+mj-lt"/>
              <a:buAutoNum type="arabicPeriod"/>
              <a:defRPr/>
            </a:pPr>
            <a:r>
              <a:rPr altLang="en-US" sz="4000" dirty="0">
                <a:solidFill>
                  <a:schemeClr val="bg1"/>
                </a:solidFill>
              </a:rPr>
              <a:t>A qualitative variable is characterized by its inability to be measured but it can be sorted into categories. </a:t>
            </a:r>
          </a:p>
          <a:p>
            <a:pPr marL="0" indent="0">
              <a:lnSpc>
                <a:spcPct val="90000"/>
              </a:lnSpc>
              <a:buNone/>
              <a:defRPr/>
            </a:pPr>
            <a:r>
              <a:rPr altLang="en-US" sz="3200" dirty="0">
                <a:solidFill>
                  <a:schemeClr val="bg1"/>
                </a:solidFill>
              </a:rPr>
              <a:t/>
            </a:r>
            <a:br>
              <a:rPr altLang="en-US" sz="3200" dirty="0">
                <a:solidFill>
                  <a:schemeClr val="bg1"/>
                </a:solidFill>
              </a:rPr>
            </a:br>
            <a:endParaRPr altLang="en-US" sz="3200" dirty="0">
              <a:solidFill>
                <a:schemeClr val="bg1"/>
              </a:solidFill>
            </a:endParaRPr>
          </a:p>
        </p:txBody>
      </p:sp>
      <p:sp>
        <p:nvSpPr>
          <p:cNvPr id="36868" name="Slide Number Placeholder 1"/>
          <p:cNvSpPr>
            <a:spLocks noGrp="1"/>
          </p:cNvSpPr>
          <p:nvPr>
            <p:ph type="sldNum" sz="quarter" idx="4294967295"/>
          </p:nvPr>
        </p:nvSpPr>
        <p:spPr bwMode="auto">
          <a:xfrm>
            <a:off x="8077200" y="62452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25"/>
              </a:spcBef>
              <a:buClr>
                <a:srgbClr val="FFFFCC"/>
              </a:buClr>
              <a:buSzPct val="100000"/>
              <a:buFont typeface="Trebuchet MS" panose="020B0603020202020204" pitchFamily="34" charset="0"/>
              <a:buChar char="•"/>
              <a:defRPr sz="25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1pPr>
            <a:lvl2pPr marL="742950" indent="-285750">
              <a:spcBef>
                <a:spcPts val="550"/>
              </a:spcBef>
              <a:buClr>
                <a:srgbClr val="FFFFCC"/>
              </a:buClr>
              <a:buSzPct val="100000"/>
              <a:buFont typeface="Trebuchet MS" panose="020B0603020202020204" pitchFamily="34" charset="0"/>
              <a:buChar char="•"/>
              <a:defRPr sz="22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2pPr>
            <a:lvl3pPr marL="1143000" indent="-228600">
              <a:spcBef>
                <a:spcPts val="500"/>
              </a:spcBef>
              <a:buClr>
                <a:srgbClr val="FFFFCC"/>
              </a:buClr>
              <a:buSzPct val="60000"/>
              <a:buFont typeface="Trebuchet MS" panose="020B0603020202020204" pitchFamily="34" charset="0"/>
              <a:buChar char="•"/>
              <a:defRPr sz="20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3pPr>
            <a:lvl4pPr marL="1600200" indent="-228600">
              <a:spcBef>
                <a:spcPts val="500"/>
              </a:spcBef>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4pPr>
            <a:lvl5pPr marL="2057400" indent="-228600">
              <a:spcBef>
                <a:spcPts val="500"/>
              </a:spcBef>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5pPr>
            <a:lvl6pPr marL="25146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6pPr>
            <a:lvl7pPr marL="29718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7pPr>
            <a:lvl8pPr marL="34290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8pPr>
            <a:lvl9pPr marL="38862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9pPr>
          </a:lstStyle>
          <a:p>
            <a:pPr>
              <a:spcBef>
                <a:spcPct val="0"/>
              </a:spcBef>
              <a:buClrTx/>
              <a:buSzTx/>
              <a:buFontTx/>
              <a:buNone/>
            </a:pPr>
            <a:fld id="{245A9357-82D1-45CE-9DFD-248FAF986C2E}" type="slidenum">
              <a:rPr lang="en-US" altLang="en-US" sz="1400">
                <a:solidFill>
                  <a:schemeClr val="tx1"/>
                </a:solidFill>
                <a:latin typeface="Arial" panose="020B0604020202020204" pitchFamily="34" charset="0"/>
                <a:cs typeface="Arial" panose="020B0604020202020204" pitchFamily="34" charset="0"/>
              </a:rPr>
              <a:pPr>
                <a:spcBef>
                  <a:spcPct val="0"/>
                </a:spcBef>
                <a:buClrTx/>
                <a:buSzTx/>
                <a:buFontTx/>
                <a:buNone/>
              </a:pPr>
              <a:t>2</a:t>
            </a:fld>
            <a:endParaRPr lang="en-US" altLang="en-US" sz="1400">
              <a:solidFill>
                <a:schemeClr val="tx1"/>
              </a:solidFill>
              <a:latin typeface="Arial" panose="020B0604020202020204" pitchFamily="34" charset="0"/>
              <a:cs typeface="Arial" panose="020B060402020202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41095898"/>
      </p:ext>
    </p:extLst>
  </p:cSld>
  <p:clrMapOvr>
    <a:masterClrMapping/>
  </p:clrMapOvr>
  <mc:AlternateContent xmlns:mc="http://schemas.openxmlformats.org/markup-compatibility/2006">
    <mc:Choice xmlns:p14="http://schemas.microsoft.com/office/powerpoint/2010/main" Requires="p14">
      <p:transition spd="slow" p14:dur="2000" advTm="188463"/>
    </mc:Choice>
    <mc:Fallback>
      <p:transition spd="slow" advTm="188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3A86A75C-4F4B-4683-9AE1-C65F6400EC91}">
      <p14:laserTraceLst xmlns:p14="http://schemas.microsoft.com/office/powerpoint/2010/main">
        <p14:tracePtLst>
          <p14:tracePt t="20723" x="473075" y="5027613"/>
          <p14:tracePt t="21151" x="473075" y="5072063"/>
          <p14:tracePt t="21157" x="473075" y="5099050"/>
          <p14:tracePt t="21170" x="473075" y="5153025"/>
          <p14:tracePt t="21187" x="473075" y="5180013"/>
          <p14:tracePt t="21203" x="473075" y="5205413"/>
          <p14:tracePt t="21220" x="482600" y="5214938"/>
          <p14:tracePt t="21238" x="482600" y="5224463"/>
          <p14:tracePt t="21272" x="571500" y="5232400"/>
          <p14:tracePt t="21303" x="758825" y="5187950"/>
          <p14:tracePt t="21338" x="1204913" y="5010150"/>
          <p14:tracePt t="21353" x="1393825" y="4919663"/>
          <p14:tracePt t="21370" x="1571625" y="4813300"/>
          <p14:tracePt t="21387" x="1768475" y="4687888"/>
          <p14:tracePt t="21404" x="2054225" y="4518025"/>
          <p14:tracePt t="21420" x="2241550" y="4438650"/>
          <p14:tracePt t="21437" x="2419350" y="4357688"/>
          <p14:tracePt t="21457" x="2643188" y="4251325"/>
          <p14:tracePt t="21473" x="2795588" y="4197350"/>
          <p14:tracePt t="21488" x="2946400" y="4143375"/>
          <p14:tracePt t="21504" x="3081338" y="4071938"/>
          <p14:tracePt t="21521" x="3241675" y="3990975"/>
          <p14:tracePt t="21537" x="3313113" y="3946525"/>
          <p14:tracePt t="21553" x="3402013" y="3911600"/>
          <p14:tracePt t="21570" x="3490913" y="3884613"/>
          <p14:tracePt t="21588" x="3571875" y="3848100"/>
          <p14:tracePt t="21603" x="3625850" y="3822700"/>
          <p14:tracePt t="21620" x="3670300" y="3795713"/>
          <p14:tracePt t="21639" x="3724275" y="3768725"/>
          <p14:tracePt t="21653" x="3776663" y="3724275"/>
          <p14:tracePt t="21670" x="3803650" y="3687763"/>
          <p14:tracePt t="21687" x="3857625" y="3633788"/>
          <p14:tracePt t="21706" x="3938588" y="3562350"/>
          <p14:tracePt t="21721" x="4000500" y="3509963"/>
          <p14:tracePt t="21738" x="4081463" y="3455988"/>
          <p14:tracePt t="21753" x="4152900" y="3402013"/>
          <p14:tracePt t="21773" x="4251325" y="3340100"/>
          <p14:tracePt t="21787" x="4295775" y="3295650"/>
          <p14:tracePt t="21804" x="4357688" y="3241675"/>
          <p14:tracePt t="21820" x="4429125" y="3170238"/>
          <p14:tracePt t="21839" x="4545013" y="3044825"/>
          <p14:tracePt t="21853" x="4625975" y="2946400"/>
          <p14:tracePt t="21870" x="4687888" y="2857500"/>
          <p14:tracePt t="21887" x="4732338" y="2803525"/>
          <p14:tracePt t="21904" x="4751388" y="2786063"/>
          <p14:tracePt t="22229" x="4759325" y="2768600"/>
          <p14:tracePt t="22242" x="4813300" y="2697163"/>
          <p14:tracePt t="22254" x="4848225" y="2643188"/>
          <p14:tracePt t="22272" x="4983163" y="2490788"/>
          <p14:tracePt t="22287" x="5072063" y="2393950"/>
          <p14:tracePt t="22304" x="5153025" y="2312988"/>
          <p14:tracePt t="22321" x="5214938" y="2251075"/>
          <p14:tracePt t="22354" x="5330825" y="2143125"/>
          <p14:tracePt t="22389" x="5429250" y="2089150"/>
          <p14:tracePt t="22420" x="5491163" y="2071688"/>
          <p14:tracePt t="22437" x="5527675" y="2071688"/>
          <p14:tracePt t="22456" x="5572125" y="2071688"/>
          <p14:tracePt t="22470" x="5608638" y="2071688"/>
          <p14:tracePt t="22488" x="5643563" y="2071688"/>
          <p14:tracePt t="22504" x="5670550" y="2071688"/>
          <p14:tracePt t="22521" x="5715000" y="2081213"/>
          <p14:tracePt t="22537" x="5751513" y="2089150"/>
          <p14:tracePt t="22554" x="5776913" y="2089150"/>
          <p14:tracePt t="22570" x="5813425" y="2089150"/>
          <p14:tracePt t="22588" x="5857875" y="2089150"/>
          <p14:tracePt t="22604" x="5884863" y="2089150"/>
          <p14:tracePt t="22620" x="5902325" y="2089150"/>
          <p14:tracePt t="22639" x="5938838" y="2089150"/>
          <p14:tracePt t="22654" x="5965825" y="2089150"/>
          <p14:tracePt t="22670" x="5983288" y="2089150"/>
          <p14:tracePt t="22687" x="6000750" y="2089150"/>
          <p14:tracePt t="22706" x="6018213" y="2089150"/>
          <p14:tracePt t="22721" x="6037263" y="2089150"/>
          <p14:tracePt t="22754" x="6045200" y="2089150"/>
          <p14:tracePt t="22770" x="6054725" y="2089150"/>
          <p14:tracePt t="22795" x="6062663" y="2089150"/>
          <p14:tracePt t="22827" x="6072188" y="2089150"/>
          <p14:tracePt t="22840" x="6081713" y="2089150"/>
          <p14:tracePt t="22862" x="6089650" y="2089150"/>
          <p14:tracePt t="22885" x="6099175" y="2089150"/>
          <p14:tracePt t="22906" x="6108700" y="2089150"/>
          <p14:tracePt t="22920" x="6116638" y="2089150"/>
          <p14:tracePt t="22934" x="6126163" y="2089150"/>
          <p14:tracePt t="22962" x="6134100" y="2089150"/>
          <p14:tracePt t="22980" x="6143625" y="2089150"/>
          <p14:tracePt t="22993" x="6153150" y="2089150"/>
          <p14:tracePt t="23015" x="6161088" y="2089150"/>
          <p14:tracePt t="23030" x="6170613" y="2089150"/>
          <p14:tracePt t="23053" x="6180138" y="2089150"/>
          <p14:tracePt t="23065" x="6188075" y="2089150"/>
          <p14:tracePt t="23074" x="6197600" y="2089150"/>
          <p14:tracePt t="23091" x="6205538" y="2089150"/>
          <p14:tracePt t="23112" x="6215063" y="2089150"/>
          <p14:tracePt t="23125" x="6224588" y="2089150"/>
          <p14:tracePt t="23149" x="6232525" y="2089150"/>
          <p14:tracePt t="23170" x="6242050" y="2089150"/>
          <p14:tracePt t="23193" x="6251575" y="2089150"/>
          <p14:tracePt t="23202" x="6259513" y="2089150"/>
          <p14:tracePt t="23214" x="6269038" y="2089150"/>
          <p14:tracePt t="23228" x="6276975" y="2089150"/>
          <p14:tracePt t="23238" x="6286500" y="2089150"/>
          <p14:tracePt t="23257" x="6303963" y="2081213"/>
          <p14:tracePt t="23272" x="6313488" y="2081213"/>
          <p14:tracePt t="23287" x="6340475" y="2071688"/>
          <p14:tracePt t="23304" x="6357938" y="2062163"/>
          <p14:tracePt t="23323" x="6384925" y="2054225"/>
          <p14:tracePt t="23338" x="6394450" y="2044700"/>
          <p14:tracePt t="23354" x="6411913" y="2044700"/>
          <p14:tracePt t="23371" x="6419850" y="2044700"/>
          <p14:tracePt t="23389" x="6438900" y="2036763"/>
          <p14:tracePt t="23404" x="6446838" y="2036763"/>
          <p14:tracePt t="23421" x="6456363" y="2036763"/>
          <p14:tracePt t="23437" x="6465888" y="2036763"/>
          <p14:tracePt t="23456" x="6483350" y="2027238"/>
          <p14:tracePt t="23473" x="6491288" y="2027238"/>
          <p14:tracePt t="23488" x="6510338" y="2027238"/>
          <p14:tracePt t="23505" x="6518275" y="2027238"/>
          <p14:tracePt t="23521" x="6527800" y="2027238"/>
          <p14:tracePt t="23537" x="6537325" y="2027238"/>
          <p14:tracePt t="23572" x="6545263" y="2027238"/>
          <p14:tracePt t="23587" x="6562725" y="2017713"/>
          <p14:tracePt t="23604" x="6581775" y="2009775"/>
          <p14:tracePt t="23621" x="6589713" y="2000250"/>
          <p14:tracePt t="23638" x="6626225" y="1990725"/>
          <p14:tracePt t="23654" x="6653213" y="1990725"/>
          <p14:tracePt t="23671" x="6670675" y="1982788"/>
          <p14:tracePt t="23688" x="6697663" y="1965325"/>
          <p14:tracePt t="23705" x="6732588" y="1955800"/>
          <p14:tracePt t="23721" x="6759575" y="1946275"/>
          <p14:tracePt t="23737" x="6769100" y="1946275"/>
          <p14:tracePt t="23757" x="6786563" y="1938338"/>
          <p14:tracePt t="23771" x="6804025" y="1919288"/>
          <p14:tracePt t="23787" x="6823075" y="1919288"/>
          <p14:tracePt t="23804" x="6831013" y="1911350"/>
          <p14:tracePt t="23823" x="6848475" y="1911350"/>
          <p14:tracePt t="23838" x="6858000" y="1901825"/>
          <p14:tracePt t="23856" x="6867525" y="1901825"/>
          <p14:tracePt t="23871" x="6875463" y="1901825"/>
          <p14:tracePt t="23888" x="6894513" y="1893888"/>
          <p14:tracePt t="23904" x="6902450" y="1884363"/>
          <p14:tracePt t="23921" x="6911975" y="1884363"/>
          <p14:tracePt t="23940" x="6929438" y="1874838"/>
          <p14:tracePt t="23955" x="6946900" y="1866900"/>
          <p14:tracePt t="23971" x="6965950" y="1857375"/>
          <p14:tracePt t="23988" x="6991350" y="1847850"/>
          <p14:tracePt t="24006" x="7018338" y="1839913"/>
          <p14:tracePt t="24021" x="7037388" y="1839913"/>
          <p14:tracePt t="24038" x="7062788" y="1839913"/>
          <p14:tracePt t="24054" x="7072313" y="1839913"/>
          <p14:tracePt t="24073" x="7081838" y="1839913"/>
          <p14:tracePt t="24088" x="7089775" y="1839913"/>
          <p14:tracePt t="24199" x="7081838" y="1839913"/>
          <p14:tracePt t="24222" x="7072313" y="1839913"/>
          <p14:tracePt t="24244" x="7062788" y="1839913"/>
          <p14:tracePt t="24265" x="7054850" y="1839913"/>
          <p14:tracePt t="24277" x="7045325" y="1839913"/>
          <p14:tracePt t="24294" x="7037388" y="1839913"/>
          <p14:tracePt t="24309" x="7027863" y="1839913"/>
          <p14:tracePt t="24325" x="7018338" y="1839913"/>
          <p14:tracePt t="24339" x="7010400" y="1839913"/>
          <p14:tracePt t="24354" x="7000875" y="1839913"/>
          <p14:tracePt t="24371" x="6991350" y="1839913"/>
          <p14:tracePt t="24388" x="6973888" y="1839913"/>
          <p14:tracePt t="24404" x="6965950" y="1839913"/>
          <p14:tracePt t="24421" x="6956425" y="1847850"/>
          <p14:tracePt t="24440" x="6938963" y="1847850"/>
          <p14:tracePt t="24455" x="6919913" y="1857375"/>
          <p14:tracePt t="24472" x="6911975" y="1857375"/>
          <p14:tracePt t="24488" x="6894513" y="1857375"/>
          <p14:tracePt t="24506" x="6867525" y="1866900"/>
          <p14:tracePt t="24521" x="6848475" y="1884363"/>
          <p14:tracePt t="24538" x="6804025" y="1884363"/>
          <p14:tracePt t="24555" x="6769100" y="1884363"/>
          <p14:tracePt t="24573" x="6715125" y="1884363"/>
          <p14:tracePt t="24588" x="6680200" y="1884363"/>
          <p14:tracePt t="24605" x="6643688" y="1884363"/>
          <p14:tracePt t="24623" x="6581775" y="1884363"/>
          <p14:tracePt t="24638" x="6545263" y="1884363"/>
          <p14:tracePt t="24655" x="6518275" y="1884363"/>
          <p14:tracePt t="24671" x="6483350" y="1884363"/>
          <p14:tracePt t="24690" x="6429375" y="1884363"/>
          <p14:tracePt t="24705" x="6402388" y="1874838"/>
          <p14:tracePt t="24722" x="6348413" y="1874838"/>
          <p14:tracePt t="24738" x="6313488" y="1874838"/>
          <p14:tracePt t="24757" x="6232525" y="1874838"/>
          <p14:tracePt t="24771" x="6188075" y="1874838"/>
          <p14:tracePt t="24788" x="6153150" y="1874838"/>
          <p14:tracePt t="24805" x="6108700" y="1874838"/>
          <p14:tracePt t="24822" x="6062663" y="1874838"/>
          <p14:tracePt t="24838" x="6027738" y="1874838"/>
          <p14:tracePt t="24855" x="5983288" y="1874838"/>
          <p14:tracePt t="24873" x="5902325" y="1874838"/>
          <p14:tracePt t="24888" x="5867400" y="1874838"/>
          <p14:tracePt t="24905" x="5830888" y="1874838"/>
          <p14:tracePt t="24922" x="5795963" y="1874838"/>
          <p14:tracePt t="24940" x="5741988" y="1874838"/>
          <p14:tracePt t="24956" x="5715000" y="1874838"/>
          <p14:tracePt t="24972" x="5680075" y="1874838"/>
          <p14:tracePt t="24990" x="5653088" y="1874838"/>
          <p14:tracePt t="25006" x="5599113" y="1874838"/>
          <p14:tracePt t="25022" x="5554663" y="1866900"/>
          <p14:tracePt t="25038" x="5500688" y="1857375"/>
          <p14:tracePt t="25057" x="5438775" y="1847850"/>
          <p14:tracePt t="25072" x="5348288" y="1839913"/>
          <p14:tracePt t="25088" x="5295900" y="1830388"/>
          <p14:tracePt t="25105" x="5232400" y="1822450"/>
          <p14:tracePt t="25124" x="5133975" y="1812925"/>
          <p14:tracePt t="25138" x="5037138" y="1803400"/>
          <p14:tracePt t="25155" x="4938713" y="1803400"/>
          <p14:tracePt t="25171" x="4840288" y="1803400"/>
          <p14:tracePt t="25190" x="4705350" y="1803400"/>
          <p14:tracePt t="25206" x="4608513" y="1812925"/>
          <p14:tracePt t="25222" x="4518025" y="1812925"/>
          <p14:tracePt t="25240" x="4446588" y="1822450"/>
          <p14:tracePt t="25256" x="4322763" y="1839913"/>
          <p14:tracePt t="25271" x="4241800" y="1847850"/>
          <p14:tracePt t="25288" x="4187825" y="1857375"/>
          <p14:tracePt t="25307" x="4081463" y="1874838"/>
          <p14:tracePt t="25321" x="4010025" y="1893888"/>
          <p14:tracePt t="25338" x="3956050" y="1901825"/>
          <p14:tracePt t="25355" x="3894138" y="1919288"/>
          <p14:tracePt t="25374" x="3822700" y="1938338"/>
          <p14:tracePt t="25388" x="3768725" y="1965325"/>
          <p14:tracePt t="25405" x="3714750" y="1965325"/>
          <p14:tracePt t="25421" x="3643313" y="1973263"/>
          <p14:tracePt t="25440" x="3554413" y="1990725"/>
          <p14:tracePt t="25455" x="3500438" y="2000250"/>
          <p14:tracePt t="25472" x="3455988" y="2000250"/>
          <p14:tracePt t="25488" x="3402013" y="2009775"/>
          <p14:tracePt t="25506" x="3330575" y="2017713"/>
          <p14:tracePt t="25522" x="3295650" y="2027238"/>
          <p14:tracePt t="25539" x="3251200" y="2027238"/>
          <p14:tracePt t="25557" x="3179763" y="2044700"/>
          <p14:tracePt t="25572" x="3133725" y="2054225"/>
          <p14:tracePt t="25589" x="3089275" y="2062163"/>
          <p14:tracePt t="25605" x="3054350" y="2071688"/>
          <p14:tracePt t="25623" x="2982913" y="2081213"/>
          <p14:tracePt t="25638" x="2938463" y="2098675"/>
          <p14:tracePt t="25656" x="2894013" y="2108200"/>
          <p14:tracePt t="25672" x="2857500" y="2108200"/>
          <p14:tracePt t="25691" x="2822575" y="2108200"/>
          <p14:tracePt t="25705" x="2795588" y="2116138"/>
          <p14:tracePt t="25722" x="2786063" y="2116138"/>
          <p14:tracePt t="25738" x="2759075" y="2125663"/>
          <p14:tracePt t="25755" x="2732088" y="2133600"/>
          <p14:tracePt t="25772" x="2705100" y="2133600"/>
          <p14:tracePt t="25789" x="2697163" y="2143125"/>
          <p14:tracePt t="25807" x="2670175" y="2152650"/>
          <p14:tracePt t="25822" x="2660650" y="2160588"/>
          <p14:tracePt t="25839" x="2652713" y="2170113"/>
          <p14:tracePt t="25855" x="2652713" y="2179638"/>
          <p14:tracePt t="25872" x="2643188" y="2205038"/>
          <p14:tracePt t="25888" x="2643188" y="2224088"/>
          <p14:tracePt t="25905" x="2670175" y="2259013"/>
          <p14:tracePt t="25922" x="2697163" y="2295525"/>
          <p14:tracePt t="25939" x="2751138" y="2347913"/>
          <p14:tracePt t="25956" x="2795588" y="2384425"/>
          <p14:tracePt t="25961" x="2813050" y="2411413"/>
          <p14:tracePt t="25972" x="2830513" y="2419350"/>
          <p14:tracePt t="25990" x="2901950" y="2446338"/>
          <p14:tracePt t="26007" x="2955925" y="2473325"/>
          <p14:tracePt t="26022" x="3027363" y="2473325"/>
          <p14:tracePt t="26038" x="3108325" y="2490788"/>
          <p14:tracePt t="26058" x="3197225" y="2490788"/>
          <p14:tracePt t="26072" x="3268663" y="2490788"/>
          <p14:tracePt t="26088" x="3384550" y="2490788"/>
          <p14:tracePt t="26105" x="3490913" y="2490788"/>
          <p14:tracePt t="26123" x="3670300" y="2473325"/>
          <p14:tracePt t="26138" x="3768725" y="2465388"/>
          <p14:tracePt t="26155" x="3857625" y="2465388"/>
          <p14:tracePt t="26174" x="4027488" y="2465388"/>
          <p14:tracePt t="26189" x="4133850" y="2465388"/>
          <p14:tracePt t="26206" x="4232275" y="2465388"/>
          <p14:tracePt t="26222" x="4322763" y="2473325"/>
          <p14:tracePt t="26242" x="4456113" y="2490788"/>
          <p14:tracePt t="26255" x="4562475" y="2490788"/>
          <p14:tracePt t="26272" x="4679950" y="2509838"/>
          <p14:tracePt t="26289" x="4741863" y="2509838"/>
          <p14:tracePt t="26307" x="4830763" y="2517775"/>
          <p14:tracePt t="26322" x="4911725" y="2527300"/>
          <p14:tracePt t="26339" x="4991100" y="2527300"/>
          <p14:tracePt t="26355" x="5062538" y="2527300"/>
          <p14:tracePt t="26373" x="5170488" y="2527300"/>
          <p14:tracePt t="26389" x="5232400" y="2527300"/>
          <p14:tracePt t="26405" x="5286375" y="2527300"/>
          <p14:tracePt t="26424" x="5384800" y="2517775"/>
          <p14:tracePt t="26439" x="5419725" y="2517775"/>
          <p14:tracePt t="26456" x="5527675" y="2500313"/>
          <p14:tracePt t="26461" x="5572125" y="2482850"/>
          <p14:tracePt t="26472" x="5599113" y="2482850"/>
          <p14:tracePt t="26491" x="5697538" y="2455863"/>
          <p14:tracePt t="26505" x="5741988" y="2446338"/>
          <p14:tracePt t="26522" x="5786438" y="2428875"/>
          <p14:tracePt t="26539" x="5848350" y="2411413"/>
          <p14:tracePt t="26558" x="5938838" y="2393950"/>
          <p14:tracePt t="26572" x="5983288" y="2374900"/>
          <p14:tracePt t="26589" x="6037263" y="2366963"/>
          <p14:tracePt t="26605" x="6072188" y="2347913"/>
          <p14:tracePt t="26623" x="6116638" y="2339975"/>
          <p14:tracePt t="26639" x="6134100" y="2330450"/>
          <p14:tracePt t="26655" x="6143625" y="2330450"/>
          <p14:tracePt t="26675" x="6161088" y="2330450"/>
          <p14:tracePt t="26689" x="6161088" y="2322513"/>
          <p14:tracePt t="26706" x="6170613" y="2312988"/>
          <p14:tracePt t="26999" x="6188075" y="2312988"/>
          <p14:tracePt t="27008" x="6205538" y="2303463"/>
          <p14:tracePt t="27023" x="6259513" y="2295525"/>
          <p14:tracePt t="27041" x="6303963" y="2286000"/>
          <p14:tracePt t="27057" x="6367463" y="2276475"/>
          <p14:tracePt t="27072" x="6411913" y="2268538"/>
          <p14:tracePt t="27090" x="6438900" y="2268538"/>
          <p14:tracePt t="27108" x="6491288" y="2259013"/>
          <p14:tracePt t="27123" x="6518275" y="2259013"/>
          <p14:tracePt t="27139" x="6545263" y="2259013"/>
          <p14:tracePt t="27156" x="6572250" y="2259013"/>
          <p14:tracePt t="27174" x="6616700" y="2259013"/>
          <p14:tracePt t="27190" x="6643688" y="2251075"/>
          <p14:tracePt t="27206" x="6688138" y="2251075"/>
          <p14:tracePt t="27222" x="6732588" y="2251075"/>
          <p14:tracePt t="27240" x="6786563" y="2251075"/>
          <p14:tracePt t="27256" x="6823075" y="2251075"/>
          <p14:tracePt t="27273" x="6867525" y="2251075"/>
          <p14:tracePt t="27289" x="6902450" y="2251075"/>
          <p14:tracePt t="27307" x="6946900" y="2251075"/>
          <p14:tracePt t="27323" x="6991350" y="2251075"/>
          <p14:tracePt t="27339" x="7045325" y="2251075"/>
          <p14:tracePt t="27359" x="7126288" y="2251075"/>
          <p14:tracePt t="27372" x="7180263" y="2251075"/>
          <p14:tracePt t="27389" x="7232650" y="2241550"/>
          <p14:tracePt t="27406" x="7286625" y="2241550"/>
          <p14:tracePt t="27424" x="7348538" y="2241550"/>
          <p14:tracePt t="27440" x="7394575" y="2241550"/>
          <p14:tracePt t="27456" x="7439025" y="2241550"/>
          <p14:tracePt t="27475" x="7510463" y="2241550"/>
          <p14:tracePt t="27491" x="7554913" y="2241550"/>
          <p14:tracePt t="27506" x="7608888" y="2241550"/>
          <p14:tracePt t="27522" x="7661275" y="2241550"/>
          <p14:tracePt t="27540" x="7715250" y="2241550"/>
          <p14:tracePt t="27556" x="7786688" y="2241550"/>
          <p14:tracePt t="27572" x="7831138" y="2241550"/>
          <p14:tracePt t="27590" x="7875588" y="2241550"/>
          <p14:tracePt t="27609" x="7929563" y="2241550"/>
          <p14:tracePt t="27622" x="7991475" y="2241550"/>
          <p14:tracePt t="27639" x="8037513" y="2241550"/>
          <p14:tracePt t="27656" x="8081963" y="2241550"/>
          <p14:tracePt t="27674" x="8153400" y="2251075"/>
          <p14:tracePt t="27689" x="8188325" y="2251075"/>
          <p14:tracePt t="27706" x="8224838" y="2251075"/>
          <p14:tracePt t="27723" x="8251825" y="2251075"/>
          <p14:tracePt t="27740" x="8286750" y="2251075"/>
          <p14:tracePt t="27756" x="8304213" y="2251075"/>
          <p14:tracePt t="27773" x="8348663" y="2259013"/>
          <p14:tracePt t="27792" x="8385175" y="2259013"/>
          <p14:tracePt t="27806" x="8394700" y="2259013"/>
          <p14:tracePt t="27823" x="8412163" y="2259013"/>
          <p14:tracePt t="27841" x="8420100" y="2259013"/>
          <p14:tracePt t="27858" x="8429625" y="2259013"/>
          <p14:tracePt t="27872" x="8439150" y="2259013"/>
          <p14:tracePt t="27889" x="8447088" y="2259013"/>
          <p14:tracePt t="28307" x="8429625" y="2259013"/>
          <p14:tracePt t="28330" x="8420100" y="2259013"/>
          <p14:tracePt t="28351" x="8412163" y="2259013"/>
          <p14:tracePt t="28373" x="8402638" y="2259013"/>
          <p14:tracePt t="28478" x="8394700" y="2259013"/>
          <p14:tracePt t="28489" x="8394700" y="2268538"/>
          <p14:tracePt t="28499" x="8385175" y="2268538"/>
          <p14:tracePt t="28523" x="8367713" y="2268538"/>
          <p14:tracePt t="28540" x="8340725" y="2268538"/>
          <p14:tracePt t="28556" x="8331200" y="2268538"/>
          <p14:tracePt t="28573" x="8323263" y="2268538"/>
          <p14:tracePt t="28590" x="8296275" y="2268538"/>
          <p14:tracePt t="28606" x="8269288" y="2268538"/>
          <p14:tracePt t="28623" x="8224838" y="2276475"/>
          <p14:tracePt t="28639" x="8188325" y="2276475"/>
          <p14:tracePt t="28658" x="8116888" y="2276475"/>
          <p14:tracePt t="28674" x="8072438" y="2276475"/>
          <p14:tracePt t="28689" x="8027988" y="2276475"/>
          <p14:tracePt t="28707" x="7991475" y="2276475"/>
          <p14:tracePt t="28725" x="7894638" y="2276475"/>
          <p14:tracePt t="28739" x="7823200" y="2276475"/>
          <p14:tracePt t="28757" x="7742238" y="2276475"/>
          <p14:tracePt t="28773" x="7680325" y="2276475"/>
          <p14:tracePt t="28790" x="7599363" y="2276475"/>
          <p14:tracePt t="28806" x="7545388" y="2276475"/>
          <p14:tracePt t="28823" x="7483475" y="2276475"/>
          <p14:tracePt t="28840" x="7419975" y="2276475"/>
          <p14:tracePt t="28857" x="7340600" y="2276475"/>
          <p14:tracePt t="28873" x="7296150" y="2276475"/>
          <p14:tracePt t="28890" x="7251700" y="2276475"/>
          <p14:tracePt t="28909" x="7205663" y="2276475"/>
          <p14:tracePt t="28924" x="7180263" y="2276475"/>
          <p14:tracePt t="28940" x="7161213" y="2276475"/>
          <p14:tracePt t="28957" x="7143750" y="2276475"/>
          <p14:tracePt t="28975" x="7126288" y="2276475"/>
          <p14:tracePt t="28990" x="7108825" y="2276475"/>
          <p14:tracePt t="29006" x="7099300" y="2276475"/>
          <p14:tracePt t="29023" x="7089775" y="2276475"/>
          <p14:tracePt t="29040" x="7062788" y="2276475"/>
          <p14:tracePt t="29056" x="7054850" y="2276475"/>
          <p14:tracePt t="29091" x="7045325" y="2276475"/>
          <p14:tracePt t="29358" x="7054850" y="2276475"/>
          <p14:tracePt t="29373" x="7062788" y="2276475"/>
          <p14:tracePt t="29380" x="7072313" y="2276475"/>
          <p14:tracePt t="29390" x="7081838" y="2276475"/>
          <p14:tracePt t="29408" x="7099300" y="2276475"/>
          <p14:tracePt t="29423" x="7116763" y="2276475"/>
          <p14:tracePt t="29440" x="7126288" y="2276475"/>
          <p14:tracePt t="29457" x="7134225" y="2276475"/>
          <p14:tracePt t="29474" x="7143750" y="2276475"/>
          <p14:tracePt t="29910" x="7099300" y="2276475"/>
          <p14:tracePt t="29922" x="6911975" y="2276475"/>
          <p14:tracePt t="29932" x="6813550" y="2295525"/>
          <p14:tracePt t="29940" x="6715125" y="2295525"/>
          <p14:tracePt t="29957" x="6554788" y="2295525"/>
          <p14:tracePt t="29975" x="6323013" y="2312988"/>
          <p14:tracePt t="29994" x="6143625" y="2322513"/>
          <p14:tracePt t="30024" x="5857875" y="2347913"/>
          <p14:tracePt t="30057" x="5697538" y="2366963"/>
          <p14:tracePt t="30073" x="5562600" y="2374900"/>
          <p14:tracePt t="30092" x="5473700" y="2374900"/>
          <p14:tracePt t="30107" x="5411788" y="2384425"/>
          <p14:tracePt t="30124" x="5340350" y="2401888"/>
          <p14:tracePt t="30140" x="5232400" y="2419350"/>
          <p14:tracePt t="30157" x="5116513" y="2446338"/>
          <p14:tracePt t="30174" x="5054600" y="2473325"/>
          <p14:tracePt t="30190" x="4991100" y="2490788"/>
          <p14:tracePt t="30209" x="4929188" y="2517775"/>
          <p14:tracePt t="30225" x="4894263" y="2536825"/>
          <p14:tracePt t="30240" x="4867275" y="2554288"/>
          <p14:tracePt t="30257" x="4848225" y="2571750"/>
          <p14:tracePt t="30275" x="4822825" y="2589213"/>
          <p14:tracePt t="30290" x="4803775" y="2608263"/>
          <p14:tracePt t="30306" x="4795838" y="2625725"/>
          <p14:tracePt t="30323" x="4776788" y="2652713"/>
          <p14:tracePt t="30340" x="4759325" y="2670175"/>
          <p14:tracePt t="30357" x="4751388" y="2679700"/>
          <p14:tracePt t="30373" x="4751388" y="2697163"/>
          <p14:tracePt t="30390" x="4741863" y="2705100"/>
          <p14:tracePt t="30408" x="4741863" y="2714625"/>
          <p14:tracePt t="30424" x="4741863" y="2724150"/>
          <p14:tracePt t="30459" x="4741863" y="2732088"/>
          <p14:tracePt t="30474" x="4741863" y="2741613"/>
          <p14:tracePt t="30623" x="4751388" y="2741613"/>
          <p14:tracePt t="30645" x="4759325" y="2741613"/>
          <p14:tracePt t="30659" x="4768850" y="2741613"/>
          <p14:tracePt t="30680" x="4776788" y="2741613"/>
          <p14:tracePt t="30688" x="4786313" y="2741613"/>
          <p14:tracePt t="30703" x="4803775" y="2741613"/>
          <p14:tracePt t="30718" x="4813300" y="2741613"/>
          <p14:tracePt t="30726" x="4822825" y="2741613"/>
          <p14:tracePt t="30740" x="4848225" y="2741613"/>
          <p14:tracePt t="30757" x="4867275" y="2741613"/>
          <p14:tracePt t="30774" x="4902200" y="2741613"/>
          <p14:tracePt t="30790" x="4929188" y="2741613"/>
          <p14:tracePt t="30807" x="4946650" y="2741613"/>
          <p14:tracePt t="30828" x="4983163" y="2741613"/>
          <p14:tracePt t="30840" x="5010150" y="2741613"/>
          <p14:tracePt t="30857" x="5027613" y="2741613"/>
          <p14:tracePt t="30873" x="5054600" y="2741613"/>
          <p14:tracePt t="30891" x="5072063" y="2741613"/>
          <p14:tracePt t="30907" x="5108575" y="2741613"/>
          <p14:tracePt t="30924" x="5133975" y="2741613"/>
          <p14:tracePt t="30941" x="5170488" y="2741613"/>
          <p14:tracePt t="30958" x="5214938" y="2741613"/>
          <p14:tracePt t="30974" x="5259388" y="2741613"/>
          <p14:tracePt t="30990" x="5313363" y="2741613"/>
          <p14:tracePt t="31007" x="5367338" y="2741613"/>
          <p14:tracePt t="31024" x="5456238" y="2741613"/>
          <p14:tracePt t="31040" x="5510213" y="2741613"/>
          <p14:tracePt t="31057" x="5562600" y="2732088"/>
          <p14:tracePt t="31076" x="5670550" y="2714625"/>
          <p14:tracePt t="31092" x="5751513" y="2705100"/>
          <p14:tracePt t="31107" x="5840413" y="2705100"/>
          <p14:tracePt t="31124" x="5938838" y="2697163"/>
          <p14:tracePt t="31142" x="6081713" y="2679700"/>
          <p14:tracePt t="31157" x="6188075" y="2660650"/>
          <p14:tracePt t="31174" x="6323013" y="2652713"/>
          <p14:tracePt t="31190" x="6456363" y="2643188"/>
          <p14:tracePt t="31209" x="6626225" y="2616200"/>
          <p14:tracePt t="31224" x="6732588" y="2608263"/>
          <p14:tracePt t="31241" x="6858000" y="2589213"/>
          <p14:tracePt t="31257" x="6973888" y="2581275"/>
          <p14:tracePt t="31275" x="7108825" y="2562225"/>
          <p14:tracePt t="31290" x="7161213" y="2554288"/>
          <p14:tracePt t="31307" x="7215188" y="2554288"/>
          <p14:tracePt t="31327" x="7296150" y="2554288"/>
          <p14:tracePt t="31340" x="7340600" y="2554288"/>
          <p14:tracePt t="31357" x="7375525" y="2554288"/>
          <p14:tracePt t="31374" x="7419975" y="2554288"/>
          <p14:tracePt t="31392" x="7446963" y="2554288"/>
          <p14:tracePt t="31407" x="7466013" y="2554288"/>
          <p14:tracePt t="31424" x="7500938" y="2554288"/>
          <p14:tracePt t="31441" x="7518400" y="2554288"/>
          <p14:tracePt t="31459" x="7545388" y="2554288"/>
          <p14:tracePt t="31474" x="7554913" y="2554288"/>
          <p14:tracePt t="31491" x="7562850" y="2554288"/>
          <p14:tracePt t="31509" x="7581900" y="2554288"/>
          <p14:tracePt t="31524" x="7599363" y="2554288"/>
          <p14:tracePt t="31540" x="7616825" y="2554288"/>
          <p14:tracePt t="31557" x="7634288" y="2554288"/>
          <p14:tracePt t="31576" x="7661275" y="2554288"/>
          <p14:tracePt t="31590" x="7697788" y="2554288"/>
          <p14:tracePt t="31607" x="7732713" y="2554288"/>
          <p14:tracePt t="31624" x="7769225" y="2554288"/>
          <p14:tracePt t="31644" x="7813675" y="2554288"/>
          <p14:tracePt t="31658" x="7848600" y="2554288"/>
          <p14:tracePt t="31674" x="7867650" y="2554288"/>
          <p14:tracePt t="31691" x="7894638" y="2554288"/>
          <p14:tracePt t="31709" x="7920038" y="2554288"/>
          <p14:tracePt t="31724" x="7939088" y="2544763"/>
          <p14:tracePt t="31741" x="7947025" y="2544763"/>
          <p14:tracePt t="31759" x="7974013" y="2544763"/>
          <p14:tracePt t="31774" x="7991475" y="2544763"/>
          <p14:tracePt t="31791" x="8001000" y="2544763"/>
          <p14:tracePt t="31825" x="8027988" y="2544763"/>
          <p14:tracePt t="31841" x="8037513" y="2544763"/>
          <p14:tracePt t="31857" x="8054975" y="2544763"/>
          <p14:tracePt t="31874" x="8062913" y="2544763"/>
          <p14:tracePt t="31891" x="8081963" y="2544763"/>
          <p14:tracePt t="31908" x="8099425" y="2544763"/>
          <p14:tracePt t="31924" x="8116888" y="2544763"/>
          <p14:tracePt t="31942" x="8126413" y="2544763"/>
          <p14:tracePt t="31958" x="8143875" y="2544763"/>
          <p14:tracePt t="31974" x="8153400" y="2544763"/>
          <p14:tracePt t="31996" x="8161338" y="2544763"/>
          <p14:tracePt t="32019" x="8170863" y="2544763"/>
          <p14:tracePt t="32034" x="8180388" y="2544763"/>
          <p14:tracePt t="32055" x="8188325" y="2544763"/>
          <p14:tracePt t="32152" x="8188325" y="2554288"/>
          <p14:tracePt t="32165" x="8188325" y="2562225"/>
          <p14:tracePt t="32175" x="8188325" y="2571750"/>
          <p14:tracePt t="32191" x="8170863" y="2581275"/>
          <p14:tracePt t="32209" x="8126413" y="2608263"/>
          <p14:tracePt t="32225" x="8089900" y="2625725"/>
          <p14:tracePt t="32241" x="8062913" y="2633663"/>
          <p14:tracePt t="32261" x="8027988" y="2643188"/>
          <p14:tracePt t="32275" x="8010525" y="2652713"/>
          <p14:tracePt t="32291" x="7983538" y="2660650"/>
          <p14:tracePt t="32308" x="7956550" y="2670175"/>
          <p14:tracePt t="32326" x="7920038" y="2679700"/>
          <p14:tracePt t="32341" x="7902575" y="2687638"/>
          <p14:tracePt t="32358" x="7875588" y="2687638"/>
          <p14:tracePt t="32375" x="7858125" y="2687638"/>
          <p14:tracePt t="32391" x="7823200" y="2687638"/>
          <p14:tracePt t="32407" x="7796213" y="2687638"/>
          <p14:tracePt t="32424" x="7769225" y="2687638"/>
          <p14:tracePt t="32444" x="7732713" y="2687638"/>
          <p14:tracePt t="32458" x="7705725" y="2687638"/>
          <p14:tracePt t="32474" x="7680325" y="2687638"/>
          <p14:tracePt t="32491" x="7653338" y="2687638"/>
          <p14:tracePt t="32497" x="7643813" y="2687638"/>
          <p14:tracePt t="32508" x="7616825" y="2687638"/>
          <p14:tracePt t="32525" x="7581900" y="2687638"/>
          <p14:tracePt t="32541" x="7537450" y="2687638"/>
          <p14:tracePt t="32558" x="7500938" y="2687638"/>
          <p14:tracePt t="32575" x="7419975" y="2679700"/>
          <p14:tracePt t="32591" x="7367588" y="2670175"/>
          <p14:tracePt t="32608" x="7313613" y="2670175"/>
          <p14:tracePt t="32627" x="7242175" y="2652713"/>
          <p14:tracePt t="32641" x="7215188" y="2652713"/>
          <p14:tracePt t="32658" x="7153275" y="2643188"/>
          <p14:tracePt t="32674" x="7108825" y="2643188"/>
          <p14:tracePt t="32693" x="7045325" y="2643188"/>
          <p14:tracePt t="32708" x="7018338" y="2643188"/>
          <p14:tracePt t="32725" x="6991350" y="2643188"/>
          <p14:tracePt t="32741" x="6946900" y="2643188"/>
          <p14:tracePt t="32759" x="6911975" y="2643188"/>
          <p14:tracePt t="32775" x="6902450" y="2643188"/>
          <p14:tracePt t="32791" x="6884988" y="2643188"/>
          <p14:tracePt t="32808" x="6875463" y="2643188"/>
          <p14:tracePt t="32824" x="6848475" y="2643188"/>
          <p14:tracePt t="32841" x="6823075" y="2643188"/>
          <p14:tracePt t="32858" x="6804025" y="2643188"/>
          <p14:tracePt t="32878" x="6777038" y="2643188"/>
          <p14:tracePt t="32891" x="6759575" y="2643188"/>
          <p14:tracePt t="32908" x="6751638" y="2643188"/>
          <p14:tracePt t="32924" x="6742113" y="2643188"/>
          <p14:tracePt t="32943" x="6715125" y="2643188"/>
          <p14:tracePt t="32975" x="6697663" y="2643188"/>
          <p14:tracePt t="33026" x="6688138" y="2643188"/>
          <p14:tracePt t="33056" x="6680200" y="2643188"/>
          <p14:tracePt t="36450" x="6661150" y="2643188"/>
          <p14:tracePt t="36463" x="6626225" y="2652713"/>
          <p14:tracePt t="36478" x="6589713" y="2652713"/>
          <p14:tracePt t="36494" x="6545263" y="2660650"/>
          <p14:tracePt t="36509" x="6500813" y="2660650"/>
          <p14:tracePt t="36528" x="6473825" y="2670175"/>
          <p14:tracePt t="36544" x="6402388" y="2679700"/>
          <p14:tracePt t="36576" x="6330950" y="2687638"/>
          <p14:tracePt t="36609" x="6242050" y="2705100"/>
          <p14:tracePt t="36642" x="6161088" y="2724150"/>
          <p14:tracePt t="36661" x="6108700" y="2741613"/>
          <p14:tracePt t="36676" x="6072188" y="2751138"/>
          <p14:tracePt t="36692" x="6045200" y="2751138"/>
          <p14:tracePt t="36709" x="6018213" y="2751138"/>
          <p14:tracePt t="36726" x="5983288" y="2751138"/>
          <p14:tracePt t="36743" x="5956300" y="2751138"/>
          <p14:tracePt t="36759" x="5938838" y="2751138"/>
          <p14:tracePt t="36776" x="5911850" y="2759075"/>
          <p14:tracePt t="36793" x="5875338" y="2768600"/>
          <p14:tracePt t="36809" x="5857875" y="2776538"/>
          <p14:tracePt t="36826" x="5830888" y="2786063"/>
          <p14:tracePt t="36845" x="5776913" y="2786063"/>
          <p14:tracePt t="36859" x="5759450" y="2786063"/>
          <p14:tracePt t="36876" x="5732463" y="2786063"/>
          <p14:tracePt t="36893" x="5705475" y="2795588"/>
          <p14:tracePt t="36911" x="5670550" y="2795588"/>
          <p14:tracePt t="36926" x="5643563" y="2795588"/>
          <p14:tracePt t="36943" x="5626100" y="2795588"/>
          <p14:tracePt t="36959" x="5616575" y="2795588"/>
          <p14:tracePt t="36977" x="5599113" y="2795588"/>
          <p14:tracePt t="36993" x="5581650" y="2795588"/>
          <p14:tracePt t="37009" x="5572125" y="2795588"/>
          <p14:tracePt t="37027" x="5554663" y="2795588"/>
          <p14:tracePt t="37042" x="5537200" y="2795588"/>
          <p14:tracePt t="37059" x="5527675" y="2795588"/>
          <p14:tracePt t="37076" x="5518150" y="2795588"/>
          <p14:tracePt t="37094" x="5491163" y="2795588"/>
          <p14:tracePt t="37109" x="5473700" y="2795588"/>
          <p14:tracePt t="37126" x="5465763" y="2795588"/>
          <p14:tracePt t="37143" x="5446713" y="2803525"/>
          <p14:tracePt t="37160" x="5429250" y="2803525"/>
          <p14:tracePt t="37176" x="5419725" y="2803525"/>
          <p14:tracePt t="37193" x="5411788" y="2803525"/>
          <p14:tracePt t="37280" x="5402263" y="2803525"/>
          <p14:tracePt t="37860" x="5394325" y="2803525"/>
          <p14:tracePt t="37870" x="5375275" y="2803525"/>
          <p14:tracePt t="37883" x="5340350" y="2795588"/>
          <p14:tracePt t="37895" x="5303838" y="2795588"/>
          <p14:tracePt t="37910" x="5276850" y="2795588"/>
          <p14:tracePt t="37927" x="5241925" y="2795588"/>
          <p14:tracePt t="37943" x="5205413" y="2786063"/>
          <p14:tracePt t="37976" x="5133975" y="2776538"/>
          <p14:tracePt t="38010" x="5089525" y="2776538"/>
          <p14:tracePt t="38043" x="5045075" y="2776538"/>
          <p14:tracePt t="38060" x="5027613" y="2776538"/>
          <p14:tracePt t="38076" x="5000625" y="2776538"/>
          <p14:tracePt t="38093" x="4983163" y="2776538"/>
          <p14:tracePt t="38110" x="4938713" y="2776538"/>
          <p14:tracePt t="38126" x="4911725" y="2776538"/>
          <p14:tracePt t="38146" x="4875213" y="2776538"/>
          <p14:tracePt t="38161" x="4848225" y="2776538"/>
          <p14:tracePt t="38176" x="4822825" y="2776538"/>
          <p14:tracePt t="38193" x="4786313" y="2776538"/>
          <p14:tracePt t="38212" x="4759325" y="2776538"/>
          <p14:tracePt t="38226" x="4732338" y="2776538"/>
          <p14:tracePt t="38243" x="4705350" y="2776538"/>
          <p14:tracePt t="38260" x="4687888" y="2776538"/>
          <p14:tracePt t="38278" x="4652963" y="2776538"/>
          <p14:tracePt t="38293" x="4625975" y="2776538"/>
          <p14:tracePt t="38310" x="4589463" y="2776538"/>
          <p14:tracePt t="38329" x="4545013" y="2776538"/>
          <p14:tracePt t="38343" x="4527550" y="2776538"/>
          <p14:tracePt t="38361" x="4491038" y="2768600"/>
          <p14:tracePt t="38376" x="4456113" y="2768600"/>
          <p14:tracePt t="38396" x="4411663" y="2759075"/>
          <p14:tracePt t="38410" x="4384675" y="2759075"/>
          <p14:tracePt t="38427" x="4357688" y="2759075"/>
          <p14:tracePt t="38443" x="4340225" y="2751138"/>
          <p14:tracePt t="38462" x="4303713" y="2751138"/>
          <p14:tracePt t="38476" x="4268788" y="2751138"/>
          <p14:tracePt t="38493" x="4241800" y="2751138"/>
          <p14:tracePt t="38499" x="4224338" y="2751138"/>
          <p14:tracePt t="38510" x="4205288" y="2751138"/>
          <p14:tracePt t="38527" x="4152900" y="2751138"/>
          <p14:tracePt t="38543" x="4116388" y="2751138"/>
          <p14:tracePt t="38560" x="4081463" y="2751138"/>
          <p14:tracePt t="38578" x="4027488" y="2751138"/>
          <p14:tracePt t="38593" x="4000500" y="2751138"/>
          <p14:tracePt t="38610" x="3965575" y="2751138"/>
          <p14:tracePt t="38626" x="3946525" y="2751138"/>
          <p14:tracePt t="38645" x="3894138" y="2751138"/>
          <p14:tracePt t="38660" x="3867150" y="2751138"/>
          <p14:tracePt t="38677" x="3830638" y="2751138"/>
          <p14:tracePt t="38693" x="3795713" y="2759075"/>
          <p14:tracePt t="38711" x="3741738" y="2768600"/>
          <p14:tracePt t="38727" x="3714750" y="2776538"/>
          <p14:tracePt t="38743" x="3679825" y="2776538"/>
          <p14:tracePt t="38760" x="3660775" y="2786063"/>
          <p14:tracePt t="38777" x="3616325" y="2786063"/>
          <p14:tracePt t="38794" x="3589338" y="2795588"/>
          <p14:tracePt t="38810" x="3571875" y="2803525"/>
          <p14:tracePt t="38829" x="3544888" y="2803525"/>
          <p14:tracePt t="38843" x="3527425" y="2803525"/>
          <p14:tracePt t="38861" x="3517900" y="2803525"/>
          <p14:tracePt t="38877" x="3509963" y="2803525"/>
          <p14:tracePt t="38896" x="3490913" y="2803525"/>
          <p14:tracePt t="38910" x="3473450" y="2803525"/>
          <p14:tracePt t="38928" x="3465513" y="2803525"/>
          <p14:tracePt t="38946" x="3455988" y="2803525"/>
          <p14:tracePt t="38961" x="3438525" y="2803525"/>
          <p14:tracePt t="38977" x="3429000" y="2803525"/>
          <p14:tracePt t="38994" x="3411538" y="2803525"/>
          <p14:tracePt t="39010" x="3394075" y="2803525"/>
          <p14:tracePt t="39027" x="3384550" y="2803525"/>
          <p14:tracePt t="39043" x="3375025" y="2803525"/>
          <p14:tracePt t="39060" x="3367088" y="2803525"/>
          <p14:tracePt t="39078" x="3357563" y="2803525"/>
          <p14:tracePt t="39111" x="3348038" y="2803525"/>
          <p14:tracePt t="39153" x="3340100" y="2803525"/>
          <p14:tracePt t="39175" x="3330575" y="2803525"/>
          <p14:tracePt t="39191" x="3330575" y="2813050"/>
          <p14:tracePt t="39202" x="3322638" y="2813050"/>
          <p14:tracePt t="39219" x="3313113" y="2813050"/>
          <p14:tracePt t="39227" x="3313113" y="2822575"/>
          <p14:tracePt t="39243" x="3303588" y="2822575"/>
          <p14:tracePt t="39262" x="3295650" y="2830513"/>
          <p14:tracePt t="39280" x="3286125" y="2830513"/>
          <p14:tracePt t="39293" x="3286125" y="2840038"/>
          <p14:tracePt t="39310" x="3268663" y="2840038"/>
          <p14:tracePt t="39327" x="3259138" y="2840038"/>
          <p14:tracePt t="39346" x="3251200" y="2840038"/>
          <p14:tracePt t="39361" x="3241675" y="2840038"/>
          <p14:tracePt t="41593" x="3241675" y="2847975"/>
          <p14:tracePt t="41652" x="3232150" y="2847975"/>
          <p14:tracePt t="41667" x="3232150" y="2857500"/>
          <p14:tracePt t="41679" x="3224213" y="2857500"/>
          <p14:tracePt t="41770" x="3214688" y="2857500"/>
          <p14:tracePt t="41792" x="3205163" y="2857500"/>
          <p14:tracePt t="41806" x="3197225" y="2857500"/>
          <p14:tracePt t="41932" x="3187700" y="2857500"/>
          <p14:tracePt t="41943" x="3187700" y="2867025"/>
          <p14:tracePt t="41967" x="3179763" y="2867025"/>
          <p14:tracePt t="42416" x="3170238" y="2874963"/>
          <p14:tracePt t="42430" x="3160713" y="2874963"/>
          <p14:tracePt t="42440" x="3160713" y="2884488"/>
          <p14:tracePt t="42533" x="3152775" y="2894013"/>
          <p14:tracePt t="42542" x="3152775" y="2901950"/>
          <p14:tracePt t="42554" x="3143250" y="2901950"/>
          <p14:tracePt t="42562" x="3143250" y="2911475"/>
          <p14:tracePt t="42597" x="3125788" y="2919413"/>
          <p14:tracePt t="42629" x="3116263" y="2938463"/>
          <p14:tracePt t="42663" x="3108325" y="2946400"/>
          <p14:tracePt t="42717" x="3098800" y="2946400"/>
          <p14:tracePt t="42791" x="3098800" y="2955925"/>
          <p14:tracePt t="42806" x="3089275" y="2955925"/>
          <p14:tracePt t="42817" x="3089275" y="2973388"/>
          <p14:tracePt t="42828" x="3081338" y="2973388"/>
          <p14:tracePt t="42862" x="3081338" y="2982913"/>
          <p14:tracePt t="43003" x="3071813" y="2990850"/>
          <p14:tracePt t="43025" x="3062288" y="3000375"/>
          <p14:tracePt t="43035" x="3054350" y="3000375"/>
          <p14:tracePt t="43045" x="3054350" y="3009900"/>
          <p14:tracePt t="43062" x="3044825" y="3017838"/>
          <p14:tracePt t="43129" x="3044825" y="3027363"/>
          <p14:tracePt t="43245" x="3044825" y="3036888"/>
          <p14:tracePt t="43255" x="3044825" y="3044825"/>
          <p14:tracePt t="43372" x="3044825" y="3054350"/>
          <p14:tracePt t="43773" x="3044825" y="3062288"/>
          <p14:tracePt t="43833" x="3044825" y="3071813"/>
          <p14:tracePt t="43914" x="3044825" y="3081338"/>
          <p14:tracePt t="43951" x="3044825" y="3089275"/>
          <p14:tracePt t="44002" x="3044825" y="3098800"/>
          <p14:tracePt t="44060" x="3054350" y="3098800"/>
          <p14:tracePt t="44098" x="3062288" y="3098800"/>
          <p14:tracePt t="44109" x="3062288" y="3108325"/>
          <p14:tracePt t="44118" x="3062288" y="3116263"/>
          <p14:tracePt t="44146" x="3071813" y="3125788"/>
          <p14:tracePt t="44196" x="3081338" y="3125788"/>
          <p14:tracePt t="44212" x="3081338" y="3133725"/>
          <p14:tracePt t="44228" x="3089275" y="3133725"/>
          <p14:tracePt t="44245" x="3089275" y="3143250"/>
          <p14:tracePt t="44263" x="3098800" y="3143250"/>
          <p14:tracePt t="44295" x="3108325" y="3143250"/>
          <p14:tracePt t="44302" x="3108325" y="3152775"/>
          <p14:tracePt t="44318" x="3108325" y="3160713"/>
          <p14:tracePt t="44330" x="3116263" y="3160713"/>
          <p14:tracePt t="44346" x="3125788" y="3170238"/>
          <p14:tracePt t="44363" x="3133725" y="3170238"/>
          <p14:tracePt t="44379" x="3143250" y="3170238"/>
          <p14:tracePt t="44398" x="3152775" y="3170238"/>
          <p14:tracePt t="44486" x="3160713" y="3170238"/>
          <p14:tracePt t="44500" x="3170238" y="3170238"/>
          <p14:tracePt t="44523" x="3179763" y="3170238"/>
          <p14:tracePt t="44545" x="3187700" y="3170238"/>
          <p14:tracePt t="44567" x="3197225" y="3170238"/>
          <p14:tracePt t="44588" x="3205163" y="3170238"/>
          <p14:tracePt t="44610" x="3214688" y="3170238"/>
          <p14:tracePt t="44831" x="3224213" y="3170238"/>
          <p14:tracePt t="45177" x="3241675" y="3170238"/>
          <p14:tracePt t="45191" x="3251200" y="3170238"/>
          <p14:tracePt t="45200" x="3259138" y="3170238"/>
          <p14:tracePt t="45214" x="3268663" y="3170238"/>
          <p14:tracePt t="45229" x="3295650" y="3170238"/>
          <p14:tracePt t="45247" x="3322638" y="3170238"/>
          <p14:tracePt t="45262" x="3348038" y="3170238"/>
          <p14:tracePt t="45279" x="3367088" y="3170238"/>
          <p14:tracePt t="45314" x="3411538" y="3170238"/>
          <p14:tracePt t="45346" x="3465513" y="3170238"/>
          <p14:tracePt t="45380" x="3536950" y="3170238"/>
          <p14:tracePt t="45396" x="3562350" y="3170238"/>
          <p14:tracePt t="45413" x="3598863" y="3170238"/>
          <p14:tracePt t="45431" x="3670300" y="3170238"/>
          <p14:tracePt t="45446" x="3714750" y="3170238"/>
          <p14:tracePt t="45462" x="3751263" y="3179763"/>
          <p14:tracePt t="45479" x="3786188" y="3187700"/>
          <p14:tracePt t="45499" x="3840163" y="3187700"/>
          <p14:tracePt t="45512" x="3884613" y="3187700"/>
          <p14:tracePt t="45529" x="3929063" y="3187700"/>
          <p14:tracePt t="45546" x="3990975" y="3187700"/>
          <p14:tracePt t="45563" x="4081463" y="3187700"/>
          <p14:tracePt t="45579" x="4133850" y="3187700"/>
          <p14:tracePt t="45596" x="4187825" y="3187700"/>
          <p14:tracePt t="45615" x="4268788" y="3187700"/>
          <p14:tracePt t="45629" x="4322763" y="3187700"/>
          <p14:tracePt t="45646" x="4384675" y="3187700"/>
          <p14:tracePt t="45663" x="4465638" y="3160713"/>
          <p14:tracePt t="45680" x="4598988" y="3133725"/>
          <p14:tracePt t="45696" x="4670425" y="3125788"/>
          <p14:tracePt t="45712" x="4732338" y="3116263"/>
          <p14:tracePt t="45729" x="4813300" y="3098800"/>
          <p14:tracePt t="45747" x="4938713" y="3081338"/>
          <p14:tracePt t="45762" x="5027613" y="3062288"/>
          <p14:tracePt t="45779" x="5116513" y="3054350"/>
          <p14:tracePt t="45798" x="5241925" y="3036888"/>
          <p14:tracePt t="45812" x="5322888" y="3017838"/>
          <p14:tracePt t="45829" x="5419725" y="3009900"/>
          <p14:tracePt t="45846" x="5491163" y="3009900"/>
          <p14:tracePt t="45864" x="5589588" y="2990850"/>
          <p14:tracePt t="45879" x="5626100" y="2990850"/>
          <p14:tracePt t="45896" x="5670550" y="2973388"/>
          <p14:tracePt t="45912" x="5705475" y="2973388"/>
          <p14:tracePt t="45929" x="5768975" y="2973388"/>
          <p14:tracePt t="45946" x="5803900" y="2973388"/>
          <p14:tracePt t="45963" x="5840413" y="2973388"/>
          <p14:tracePt t="45981" x="5911850" y="2973388"/>
          <p14:tracePt t="45996" x="5929313" y="2973388"/>
          <p14:tracePt t="46000" x="5946775" y="2973388"/>
          <p14:tracePt t="46013" x="5991225" y="2973388"/>
          <p14:tracePt t="46029" x="6018213" y="2973388"/>
          <p14:tracePt t="46048" x="6062663" y="2973388"/>
          <p14:tracePt t="46063" x="6081713" y="2973388"/>
          <p14:tracePt t="46079" x="6099175" y="2973388"/>
          <p14:tracePt t="46096" x="6108700" y="2973388"/>
          <p14:tracePt t="46114" x="6116638" y="2973388"/>
          <p14:tracePt t="46130" x="6126163" y="2973388"/>
          <p14:tracePt t="46248" x="6126163" y="2982913"/>
          <p14:tracePt t="46270" x="6126163" y="2990850"/>
          <p14:tracePt t="46278" x="6108700" y="3000375"/>
          <p14:tracePt t="46290" x="6099175" y="3017838"/>
          <p14:tracePt t="46297" x="6089650" y="3017838"/>
          <p14:tracePt t="46313" x="6072188" y="3027363"/>
          <p14:tracePt t="46330" x="6045200" y="3054350"/>
          <p14:tracePt t="46346" x="6018213" y="3071813"/>
          <p14:tracePt t="46363" x="5983288" y="3089275"/>
          <p14:tracePt t="46379" x="5956300" y="3108325"/>
          <p14:tracePt t="46396" x="5938838" y="3125788"/>
          <p14:tracePt t="46416" x="5902325" y="3133725"/>
          <p14:tracePt t="46429" x="5894388" y="3143250"/>
          <p14:tracePt t="46446" x="5884863" y="3152775"/>
          <p14:tracePt t="46463" x="5867400" y="3160713"/>
          <p14:tracePt t="46481" x="5857875" y="3170238"/>
          <p14:tracePt t="46496" x="5840413" y="3170238"/>
          <p14:tracePt t="46513" x="5830888" y="3179763"/>
          <p14:tracePt t="46518" x="5822950" y="3179763"/>
          <p14:tracePt t="46530" x="5813425" y="3179763"/>
          <p14:tracePt t="46546" x="5786438" y="3197225"/>
          <p14:tracePt t="46563" x="5768975" y="3197225"/>
          <p14:tracePt t="46580" x="5741988" y="3197225"/>
          <p14:tracePt t="46598" x="5705475" y="3197225"/>
          <p14:tracePt t="46613" x="5680075" y="3197225"/>
          <p14:tracePt t="46629" x="5653088" y="3197225"/>
          <p14:tracePt t="46646" x="5634038" y="3197225"/>
          <p14:tracePt t="46664" x="5599113" y="3197225"/>
          <p14:tracePt t="46680" x="5572125" y="3197225"/>
          <p14:tracePt t="46696" x="5554663" y="3197225"/>
          <p14:tracePt t="46715" x="5527675" y="3197225"/>
          <p14:tracePt t="46730" x="5510213" y="3197225"/>
          <p14:tracePt t="46746" x="5465763" y="3197225"/>
          <p14:tracePt t="46763" x="5429250" y="3187700"/>
          <p14:tracePt t="46781" x="5348288" y="3187700"/>
          <p14:tracePt t="46796" x="5295900" y="3187700"/>
          <p14:tracePt t="46813" x="5232400" y="3187700"/>
          <p14:tracePt t="46829" x="5180013" y="3187700"/>
          <p14:tracePt t="46846" x="5126038" y="3187700"/>
          <p14:tracePt t="46863" x="5054600" y="3187700"/>
          <p14:tracePt t="46879" x="5000625" y="3187700"/>
          <p14:tracePt t="46896" x="4938713" y="3197225"/>
          <p14:tracePt t="46912" x="4830763" y="3214688"/>
          <p14:tracePt t="46929" x="4776788" y="3214688"/>
          <p14:tracePt t="46946" x="4732338" y="3224213"/>
          <p14:tracePt t="46963" x="4687888" y="3224213"/>
          <p14:tracePt t="46979" x="4616450" y="3232150"/>
          <p14:tracePt t="46996" x="4572000" y="3241675"/>
          <p14:tracePt t="47013" x="4527550" y="3241675"/>
          <p14:tracePt t="47030" x="4473575" y="3251200"/>
          <p14:tracePt t="47046" x="4394200" y="3251200"/>
          <p14:tracePt t="47063" x="4348163" y="3268663"/>
          <p14:tracePt t="47082" x="4303713" y="3268663"/>
          <p14:tracePt t="47098" x="4241800" y="3276600"/>
          <p14:tracePt t="47113" x="4214813" y="3276600"/>
          <p14:tracePt t="47130" x="4179888" y="3295650"/>
          <p14:tracePt t="47149" x="4143375" y="3295650"/>
          <p14:tracePt t="47165" x="4081463" y="3313113"/>
          <p14:tracePt t="47180" x="4027488" y="3313113"/>
          <p14:tracePt t="47196" x="3973513" y="3330575"/>
          <p14:tracePt t="47215" x="3884613" y="3348038"/>
          <p14:tracePt t="47230" x="3830638" y="3348038"/>
          <p14:tracePt t="47246" x="3776663" y="3357563"/>
          <p14:tracePt t="47263" x="3724275" y="3357563"/>
          <p14:tracePt t="47281" x="3643313" y="3357563"/>
          <p14:tracePt t="47296" x="3589338" y="3357563"/>
          <p14:tracePt t="47313" x="3544888" y="3357563"/>
          <p14:tracePt t="47330" x="3509963" y="3357563"/>
          <p14:tracePt t="47347" x="3473450" y="3357563"/>
          <p14:tracePt t="47363" x="3419475" y="3340100"/>
          <p14:tracePt t="47380" x="3394075" y="3330575"/>
          <p14:tracePt t="47399" x="3357563" y="3330575"/>
          <p14:tracePt t="47414" x="3340100" y="3330575"/>
          <p14:tracePt t="47430" x="3313113" y="3322638"/>
          <p14:tracePt t="47447" x="3295650" y="3322638"/>
          <p14:tracePt t="47464" x="3268663" y="3313113"/>
          <p14:tracePt t="47480" x="3251200" y="3313113"/>
          <p14:tracePt t="47496" x="3224213" y="3303588"/>
          <p14:tracePt t="47501" x="3214688" y="3303588"/>
          <p14:tracePt t="47513" x="3205163" y="3303588"/>
          <p14:tracePt t="47530" x="3170238" y="3295650"/>
          <p14:tracePt t="47547" x="3152775" y="3286125"/>
          <p14:tracePt t="47563" x="3133725" y="3276600"/>
          <p14:tracePt t="47582" x="3108325" y="3268663"/>
          <p14:tracePt t="47597" x="3098800" y="3259138"/>
          <p14:tracePt t="47614" x="3089275" y="3251200"/>
          <p14:tracePt t="47630" x="3081338" y="3251200"/>
          <p14:tracePt t="47648" x="3071813" y="3251200"/>
          <p14:tracePt t="47665" x="3062288" y="3251200"/>
          <p14:tracePt t="47686" x="3054350" y="3251200"/>
          <p14:tracePt t="48782" x="3071813" y="3251200"/>
          <p14:tracePt t="48804" x="3081338" y="3251200"/>
          <p14:tracePt t="48824" x="3089275" y="3251200"/>
          <p14:tracePt t="48899" x="3098800" y="3251200"/>
          <p14:tracePt t="48972" x="3108325" y="3251200"/>
          <p14:tracePt t="49119" x="3116263" y="3251200"/>
          <p14:tracePt t="49148" x="3125788" y="3251200"/>
          <p14:tracePt t="49560" x="3133725" y="3251200"/>
          <p14:tracePt t="49571" x="3152775" y="3251200"/>
          <p14:tracePt t="49582" x="3160713" y="3251200"/>
          <p14:tracePt t="49597" x="3187700" y="3241675"/>
          <p14:tracePt t="49616" x="3214688" y="3232150"/>
          <p14:tracePt t="49631" x="3241675" y="3224213"/>
          <p14:tracePt t="49648" x="3251200" y="3224213"/>
          <p14:tracePt t="49681" x="3286125" y="3224213"/>
          <p14:tracePt t="49715" x="3313113" y="3214688"/>
          <p14:tracePt t="49748" x="3375025" y="3205163"/>
          <p14:tracePt t="49764" x="3411538" y="3205163"/>
          <p14:tracePt t="49781" x="3446463" y="3205163"/>
          <p14:tracePt t="49799" x="3490913" y="3205163"/>
          <p14:tracePt t="49815" x="3517900" y="3205163"/>
          <p14:tracePt t="49831" x="3536950" y="3205163"/>
          <p14:tracePt t="49848" x="3562350" y="3205163"/>
          <p14:tracePt t="49866" x="3581400" y="3205163"/>
          <p14:tracePt t="49881" x="3598863" y="3205163"/>
          <p14:tracePt t="49898" x="3608388" y="3205163"/>
          <p14:tracePt t="49916" x="3633788" y="3205163"/>
          <p14:tracePt t="49931" x="3652838" y="3205163"/>
          <p14:tracePt t="49948" x="3670300" y="3205163"/>
          <p14:tracePt t="49964" x="3697288" y="3197225"/>
          <p14:tracePt t="49983" x="3714750" y="3197225"/>
          <p14:tracePt t="49997" x="3732213" y="3197225"/>
          <p14:tracePt t="50014" x="3741738" y="3197225"/>
          <p14:tracePt t="50036" x="3751263" y="3197225"/>
          <p14:tracePt t="50132" x="3759200" y="3197225"/>
          <p14:tracePt t="50147" x="3768725" y="3197225"/>
          <p14:tracePt t="50160" x="3776663" y="3197225"/>
          <p14:tracePt t="50175" x="3795713" y="3197225"/>
          <p14:tracePt t="50191" x="3803650" y="3197225"/>
          <p14:tracePt t="50198" x="3813175" y="3197225"/>
          <p14:tracePt t="50220" x="3822700" y="3197225"/>
          <p14:tracePt t="50233" x="3830638" y="3197225"/>
          <p14:tracePt t="50256" x="3840163" y="3197225"/>
          <p14:tracePt t="50277" x="3848100" y="3197225"/>
          <p14:tracePt t="50285" x="3857625" y="3197225"/>
          <p14:tracePt t="50298" x="3875088" y="3197225"/>
          <p14:tracePt t="50315" x="3902075" y="3187700"/>
          <p14:tracePt t="50332" x="3938588" y="3170238"/>
          <p14:tracePt t="50350" x="4010025" y="3143250"/>
          <p14:tracePt t="50364" x="4098925" y="3108325"/>
          <p14:tracePt t="50381" x="4170363" y="3098800"/>
          <p14:tracePt t="50398" x="4241800" y="3071813"/>
          <p14:tracePt t="50417" x="4322763" y="3054350"/>
          <p14:tracePt t="50431" x="4367213" y="3054350"/>
          <p14:tracePt t="50449" x="4411663" y="3054350"/>
          <p14:tracePt t="50465" x="4456113" y="3054350"/>
          <p14:tracePt t="50482" x="4518025" y="3054350"/>
          <p14:tracePt t="50498" x="4572000" y="3054350"/>
          <p14:tracePt t="50514" x="4616450" y="3054350"/>
          <p14:tracePt t="50534" x="4679950" y="3062288"/>
          <p14:tracePt t="50548" x="4732338" y="3071813"/>
          <p14:tracePt t="50565" x="4759325" y="3081338"/>
          <p14:tracePt t="50581" x="4795838" y="3089275"/>
          <p14:tracePt t="50600" x="4840288" y="3098800"/>
          <p14:tracePt t="50615" x="4867275" y="3098800"/>
          <p14:tracePt t="50631" x="4894263" y="3108325"/>
          <p14:tracePt t="50650" x="4911725" y="3108325"/>
          <p14:tracePt t="50666" x="4946650" y="3108325"/>
          <p14:tracePt t="50682" x="4973638" y="3108325"/>
          <p14:tracePt t="50698" x="4991100" y="3108325"/>
          <p14:tracePt t="50717" x="5037138" y="3108325"/>
          <p14:tracePt t="50732" x="5054600" y="3108325"/>
          <p14:tracePt t="50748" x="5081588" y="3108325"/>
          <p14:tracePt t="50764" x="5108575" y="3108325"/>
          <p14:tracePt t="50783" x="5126038" y="3108325"/>
          <p14:tracePt t="50798" x="5143500" y="3108325"/>
          <p14:tracePt t="50815" x="5153025" y="3108325"/>
          <p14:tracePt t="50831" x="5170488" y="3108325"/>
          <p14:tracePt t="50849" x="5187950" y="3108325"/>
          <p14:tracePt t="50865" x="5197475" y="3108325"/>
          <p14:tracePt t="50881" x="5214938" y="3108325"/>
          <p14:tracePt t="50899" x="5224463" y="3108325"/>
          <p14:tracePt t="50915" x="5232400" y="3108325"/>
          <p14:tracePt t="50931" x="5241925" y="3108325"/>
          <p14:tracePt t="50948" x="5251450" y="3108325"/>
          <p14:tracePt t="50966" x="5259388" y="3108325"/>
          <p14:tracePt t="50981" x="5268913" y="3108325"/>
          <p14:tracePt t="50998" x="5286375" y="3108325"/>
          <p14:tracePt t="51004" x="5295900" y="3108325"/>
          <p14:tracePt t="51020" x="5303838" y="3108325"/>
          <p14:tracePt t="51034" x="5313363" y="3108325"/>
          <p14:tracePt t="51050" x="5322888" y="3108325"/>
          <p14:tracePt t="51065" x="5330825" y="3108325"/>
          <p14:tracePt t="51084" x="5340350" y="3108325"/>
          <p14:tracePt t="51100" x="5348288" y="3116263"/>
          <p14:tracePt t="51115" x="5367338" y="3116263"/>
          <p14:tracePt t="51149" x="5375275" y="3116263"/>
          <p14:tracePt t="51165" x="5384800" y="3116263"/>
          <p14:tracePt t="51739" x="5394325" y="3116263"/>
          <p14:tracePt t="51747" x="5402263" y="3125788"/>
          <p14:tracePt t="51756" x="5411788" y="3133725"/>
          <p14:tracePt t="51770" x="5429250" y="3133725"/>
          <p14:tracePt t="51782" x="5446713" y="3143250"/>
          <p14:tracePt t="51799" x="5473700" y="3152775"/>
          <p14:tracePt t="51815" x="5491163" y="3152775"/>
          <p14:tracePt t="51849" x="5518150" y="3170238"/>
          <p14:tracePt t="51884" x="5537200" y="3170238"/>
          <p14:tracePt t="51916" x="5545138" y="3170238"/>
          <p14:tracePt t="51931" x="5554663" y="3170238"/>
          <p14:tracePt t="51951" x="5562600" y="3179763"/>
          <p14:tracePt t="51965" x="5572125" y="3179763"/>
          <p14:tracePt t="52076" x="5581650" y="3179763"/>
          <p14:tracePt t="52084" x="5581650" y="3187700"/>
          <p14:tracePt t="52099" x="5599113" y="3197225"/>
          <p14:tracePt t="52115" x="5608638" y="3197225"/>
          <p14:tracePt t="52133" x="5643563" y="3205163"/>
          <p14:tracePt t="52148" x="5661025" y="3224213"/>
          <p14:tracePt t="52165" x="5688013" y="3224213"/>
          <p14:tracePt t="52183" x="5697538" y="3232150"/>
          <p14:tracePt t="52199" x="5715000" y="3232150"/>
          <p14:tracePt t="52215" x="5732463" y="3241675"/>
          <p14:tracePt t="52232" x="5741988" y="3241675"/>
          <p14:tracePt t="52250" x="5759450" y="3241675"/>
          <p14:tracePt t="52282" x="5768975" y="3241675"/>
          <p14:tracePt t="52899" x="5759450" y="3241675"/>
          <p14:tracePt t="52908" x="5751513" y="3232150"/>
          <p14:tracePt t="52918" x="5724525" y="3232150"/>
          <p14:tracePt t="52934" x="5705475" y="3224213"/>
          <p14:tracePt t="52949" x="5680075" y="3224213"/>
          <p14:tracePt t="52965" x="5670550" y="3224213"/>
          <p14:tracePt t="53015" x="5661025" y="3224213"/>
          <p14:tracePt t="53353" x="5661025" y="3214688"/>
          <p14:tracePt t="53517" x="5661025" y="3205163"/>
          <p14:tracePt t="53618" x="5661025" y="3197225"/>
          <p14:tracePt t="53693" x="5661025" y="3187700"/>
          <p14:tracePt t="53701" x="5661025" y="3179763"/>
          <p14:tracePt t="53743" x="5661025" y="3170238"/>
          <p14:tracePt t="53779" x="5661025" y="3160713"/>
          <p14:tracePt t="55887" x="5670550" y="3160713"/>
          <p14:tracePt t="55901" x="5680075" y="3160713"/>
          <p14:tracePt t="56269" x="5688013" y="3160713"/>
          <p14:tracePt t="56290" x="5697538" y="3160713"/>
          <p14:tracePt t="56899" x="5688013" y="3160713"/>
          <p14:tracePt t="56908" x="5680075" y="3160713"/>
          <p14:tracePt t="56918" x="5661025" y="3160713"/>
          <p14:tracePt t="56934" x="5626100" y="3160713"/>
          <p14:tracePt t="56950" x="5616575" y="3160713"/>
          <p14:tracePt t="56967" x="5589588" y="3160713"/>
          <p14:tracePt t="56987" x="5572125" y="3160713"/>
          <p14:tracePt t="56993" x="5554663" y="3170238"/>
          <p14:tracePt t="57018" x="5518150" y="3170238"/>
          <p14:tracePt t="57051" x="5456238" y="3179763"/>
          <p14:tracePt t="57084" x="5411788" y="3179763"/>
          <p14:tracePt t="57100" x="5394325" y="3187700"/>
          <p14:tracePt t="57118" x="5357813" y="3187700"/>
          <p14:tracePt t="57134" x="5330825" y="3197225"/>
          <p14:tracePt t="57150" x="5303838" y="3197225"/>
          <p14:tracePt t="57169" x="5259388" y="3205163"/>
          <p14:tracePt t="57183" x="5214938" y="3214688"/>
          <p14:tracePt t="57200" x="5187950" y="3224213"/>
          <p14:tracePt t="57217" x="5143500" y="3232150"/>
          <p14:tracePt t="57235" x="5072063" y="3251200"/>
          <p14:tracePt t="57250" x="5027613" y="3251200"/>
          <p14:tracePt t="57267" x="4983163" y="3259138"/>
          <p14:tracePt t="57284" x="4946650" y="3268663"/>
          <p14:tracePt t="57301" x="4884738" y="3276600"/>
          <p14:tracePt t="57317" x="4840288" y="3276600"/>
          <p14:tracePt t="57334" x="4803775" y="3276600"/>
          <p14:tracePt t="57352" x="4751388" y="3286125"/>
          <p14:tracePt t="57367" x="4679950" y="3286125"/>
          <p14:tracePt t="57384" x="4625975" y="3286125"/>
          <p14:tracePt t="57400" x="4589463" y="3286125"/>
          <p14:tracePt t="57418" x="4527550" y="3286125"/>
          <p14:tracePt t="57434" x="4483100" y="3286125"/>
          <p14:tracePt t="57450" x="4438650" y="3286125"/>
          <p14:tracePt t="57467" x="4384675" y="3286125"/>
          <p14:tracePt t="57484" x="4259263" y="3276600"/>
          <p14:tracePt t="57500" x="4197350" y="3276600"/>
          <p14:tracePt t="57518" x="4133850" y="3268663"/>
          <p14:tracePt t="57536" x="4071938" y="3259138"/>
          <p14:tracePt t="57551" x="4044950" y="3259138"/>
          <p14:tracePt t="57567" x="4000500" y="3251200"/>
          <p14:tracePt t="57584" x="3965575" y="3251200"/>
          <p14:tracePt t="57603" x="3894138" y="3241675"/>
          <p14:tracePt t="57617" x="3840163" y="3241675"/>
          <p14:tracePt t="57634" x="3776663" y="3241675"/>
          <p14:tracePt t="57650" x="3724275" y="3241675"/>
          <p14:tracePt t="57668" x="3643313" y="3241675"/>
          <p14:tracePt t="57684" x="3589338" y="3241675"/>
          <p14:tracePt t="57700" x="3554413" y="3241675"/>
          <p14:tracePt t="57719" x="3482975" y="3241675"/>
          <p14:tracePt t="57734" x="3438525" y="3241675"/>
          <p14:tracePt t="57750" x="3394075" y="3241675"/>
          <p14:tracePt t="57767" x="3357563" y="3232150"/>
          <p14:tracePt t="57786" x="3313113" y="3224213"/>
          <p14:tracePt t="57800" x="3286125" y="3224213"/>
          <p14:tracePt t="57817" x="3268663" y="3224213"/>
          <p14:tracePt t="57834" x="3251200" y="3214688"/>
          <p14:tracePt t="57851" x="3214688" y="3214688"/>
          <p14:tracePt t="57867" x="3205163" y="3205163"/>
          <p14:tracePt t="57884" x="3187700" y="3205163"/>
          <p14:tracePt t="57900" x="3170238" y="3197225"/>
          <p14:tracePt t="57918" x="3152775" y="3197225"/>
          <p14:tracePt t="57934" x="3143250" y="3197225"/>
          <p14:tracePt t="57951" x="3133725" y="3197225"/>
          <p14:tracePt t="57970" x="3125788" y="3197225"/>
          <p14:tracePt t="58112" x="3133725" y="3197225"/>
          <p14:tracePt t="58120" x="3143250" y="3197225"/>
          <p14:tracePt t="58134" x="3179763" y="3197225"/>
          <p14:tracePt t="58153" x="3295650" y="3197225"/>
          <p14:tracePt t="58168" x="3384550" y="3197225"/>
          <p14:tracePt t="58184" x="3446463" y="3197225"/>
          <p14:tracePt t="58201" x="3509963" y="3205163"/>
          <p14:tracePt t="58218" x="3608388" y="3205163"/>
          <p14:tracePt t="58234" x="3679825" y="3205163"/>
          <p14:tracePt t="58251" x="3768725" y="3205163"/>
          <p14:tracePt t="58267" x="3848100" y="3205163"/>
          <p14:tracePt t="58285" x="3929063" y="3205163"/>
          <p14:tracePt t="58301" x="3983038" y="3205163"/>
          <p14:tracePt t="58317" x="4044950" y="3205163"/>
          <p14:tracePt t="58337" x="4160838" y="3187700"/>
          <p14:tracePt t="58351" x="4232275" y="3179763"/>
          <p14:tracePt t="58367" x="4313238" y="3179763"/>
          <p14:tracePt t="58384" x="4375150" y="3170238"/>
          <p14:tracePt t="58402" x="4465638" y="3160713"/>
          <p14:tracePt t="58417" x="4537075" y="3152775"/>
          <p14:tracePt t="58434" x="4616450" y="3152775"/>
          <p14:tracePt t="58451" x="4697413" y="3152775"/>
          <p14:tracePt t="58468" x="4822825" y="3143250"/>
          <p14:tracePt t="58484" x="4884738" y="3143250"/>
          <p14:tracePt t="58501" x="4938713" y="3143250"/>
          <p14:tracePt t="58507" x="4965700" y="3143250"/>
          <p14:tracePt t="58520" x="5037138" y="3133725"/>
          <p14:tracePt t="58535" x="5099050" y="3133725"/>
          <p14:tracePt t="58551" x="5180013" y="3133725"/>
          <p14:tracePt t="58568" x="5241925" y="3133725"/>
          <p14:tracePt t="58586" x="5330825" y="3133725"/>
          <p14:tracePt t="58601" x="5375275" y="3133725"/>
          <p14:tracePt t="58617" x="5419725" y="3133725"/>
          <p14:tracePt t="58634" x="5473700" y="3133725"/>
          <p14:tracePt t="58652" x="5554663" y="3133725"/>
          <p14:tracePt t="58668" x="5608638" y="3133725"/>
          <p14:tracePt t="58684" x="5670550" y="3133725"/>
          <p14:tracePt t="58701" x="5715000" y="3133725"/>
          <p14:tracePt t="58718" x="5786438" y="3116263"/>
          <p14:tracePt t="58734" x="5813425" y="3116263"/>
          <p14:tracePt t="58751" x="5840413" y="3116263"/>
          <p14:tracePt t="58769" x="5875338" y="3116263"/>
          <p14:tracePt t="58785" x="5902325" y="3116263"/>
          <p14:tracePt t="58801" x="5919788" y="3116263"/>
          <p14:tracePt t="58818" x="5938838" y="3116263"/>
          <p14:tracePt t="58835" x="5946775" y="3116263"/>
          <p14:tracePt t="58851" x="5956300" y="3116263"/>
          <p14:tracePt t="58886" x="5965825" y="3116263"/>
          <p14:tracePt t="59109" x="5956300" y="3116263"/>
          <p14:tracePt t="59117" x="5938838" y="3116263"/>
          <p14:tracePt t="59124" x="5911850" y="3125788"/>
          <p14:tracePt t="59137" x="5867400" y="3125788"/>
          <p14:tracePt t="59151" x="5822950" y="3133725"/>
          <p14:tracePt t="59168" x="5795963" y="3143250"/>
          <p14:tracePt t="59184" x="5759450" y="3143250"/>
          <p14:tracePt t="59203" x="5724525" y="3143250"/>
          <p14:tracePt t="59235" x="5688013" y="3143250"/>
          <p14:tracePt t="59269" x="5653088" y="3143250"/>
          <p14:tracePt t="59301" x="5634038" y="3143250"/>
          <p14:tracePt t="59320" x="5608638" y="3143250"/>
          <p14:tracePt t="59335" x="5599113" y="3143250"/>
          <p14:tracePt t="59351" x="5589588" y="3143250"/>
          <p14:tracePt t="59368" x="5581650" y="3143250"/>
          <p14:tracePt t="59387" x="5572125" y="3143250"/>
          <p14:tracePt t="59418" x="5562600" y="3143250"/>
          <p14:tracePt t="60336" x="5562600" y="3152775"/>
          <p14:tracePt t="60395" x="5562600" y="3160713"/>
          <p14:tracePt t="60445" x="5562600" y="3170238"/>
          <p14:tracePt t="60498" x="5554663" y="3170238"/>
          <p14:tracePt t="60525" x="5545138" y="3170238"/>
          <p14:tracePt t="60548" x="5545138" y="3179763"/>
          <p14:tracePt t="60658" x="5537200" y="3179763"/>
          <p14:tracePt t="60724" x="5527675" y="3179763"/>
          <p14:tracePt t="60992" x="5518150" y="3179763"/>
          <p14:tracePt t="61002" x="5500688" y="3197225"/>
          <p14:tracePt t="61019" x="5465763" y="3205163"/>
          <p14:tracePt t="61036" x="5429250" y="3224213"/>
          <p14:tracePt t="61053" x="5384800" y="3232150"/>
          <p14:tracePt t="61070" x="5367338" y="3241675"/>
          <p14:tracePt t="61085" x="5340350" y="3251200"/>
          <p14:tracePt t="61104" x="5322888" y="3259138"/>
          <p14:tracePt t="61135" x="5295900" y="3268663"/>
          <p14:tracePt t="61169" x="5259388" y="3276600"/>
          <p14:tracePt t="61202" x="5232400" y="3286125"/>
          <p14:tracePt t="61237" x="5224463" y="3286125"/>
          <p14:tracePt t="61299" x="5214938" y="3286125"/>
          <p14:tracePt t="61348" x="5205413" y="3286125"/>
          <p14:tracePt t="61364" x="5197475" y="3286125"/>
          <p14:tracePt t="61386" x="5187950" y="3286125"/>
          <p14:tracePt t="61400" x="5180013" y="3286125"/>
          <p14:tracePt t="61407" x="5170488" y="3276600"/>
          <p14:tracePt t="61420" x="5153025" y="3259138"/>
          <p14:tracePt t="61435" x="5153025" y="3251200"/>
          <p14:tracePt t="61452" x="5143500" y="3232150"/>
          <p14:tracePt t="61468" x="5133975" y="3224213"/>
          <p14:tracePt t="61487" x="5126038" y="3214688"/>
          <p14:tracePt t="61502" x="5126038" y="3205163"/>
          <p14:tracePt t="62010" x="5126038" y="3197225"/>
          <p14:tracePt t="62017" x="5133975" y="3197225"/>
          <p14:tracePt t="62084" x="5143500" y="3197225"/>
          <p14:tracePt t="63786" x="5143500" y="3187700"/>
          <p14:tracePt t="65416" x="5153025" y="3187700"/>
          <p14:tracePt t="65446" x="5160963" y="3187700"/>
          <p14:tracePt t="65455" x="5170488" y="3187700"/>
          <p14:tracePt t="65520" x="5180013" y="3187700"/>
          <p14:tracePt t="65547" x="5187950" y="3187700"/>
          <p14:tracePt t="65614" x="5197475" y="3179763"/>
          <p14:tracePt t="65621" x="5197475" y="3170238"/>
          <p14:tracePt t="65637" x="5205413" y="3170238"/>
          <p14:tracePt t="65670" x="5214938" y="3170238"/>
          <p14:tracePt t="65997" x="5214938" y="3160713"/>
          <p14:tracePt t="66166" x="5214938" y="3152775"/>
          <p14:tracePt t="66340" x="5214938" y="3143250"/>
          <p14:tracePt t="68832" x="5224463" y="3143250"/>
          <p14:tracePt t="68845" x="5224463" y="3152775"/>
          <p14:tracePt t="68855" x="5232400" y="3152775"/>
          <p14:tracePt t="68871" x="5241925" y="3152775"/>
          <p14:tracePt t="68948" x="5251450" y="3152775"/>
          <p14:tracePt t="68970" x="5259388" y="3152775"/>
          <p14:tracePt t="68994" x="5268913" y="3152775"/>
          <p14:tracePt t="69005" x="5276850" y="3152775"/>
          <p14:tracePt t="69023" x="5286375" y="3152775"/>
          <p14:tracePt t="69056" x="5313363" y="3152775"/>
          <p14:tracePt t="69071" x="5322888" y="3152775"/>
          <p14:tracePt t="69088" x="5330825" y="3152775"/>
          <p14:tracePt t="69105" x="5340350" y="3152775"/>
          <p14:tracePt t="69122" x="5348288" y="3152775"/>
          <p14:tracePt t="69138" x="5357813" y="3152775"/>
          <p14:tracePt t="69173" x="5367338" y="3152775"/>
          <p14:tracePt t="69189" x="5384800" y="3152775"/>
          <p14:tracePt t="69234" x="5394325" y="3152775"/>
          <p14:tracePt t="69242" x="5394325" y="3143250"/>
          <p14:tracePt t="69257" x="5402263" y="3143250"/>
          <p14:tracePt t="69272" x="5402263" y="3133725"/>
          <p14:tracePt t="69289" x="5411788" y="3133725"/>
          <p14:tracePt t="69306" x="5419725" y="3133725"/>
          <p14:tracePt t="69727" x="5419725" y="3125788"/>
          <p14:tracePt t="70454" x="5419725" y="3116263"/>
          <p14:tracePt t="74294" x="5394325" y="3116263"/>
          <p14:tracePt t="74302" x="5330825" y="3116263"/>
          <p14:tracePt t="74310" x="5268913" y="3125788"/>
          <p14:tracePt t="74324" x="5143500" y="3152775"/>
          <p14:tracePt t="74343" x="5018088" y="3179763"/>
          <p14:tracePt t="74358" x="4759325" y="3268663"/>
          <p14:tracePt t="74373" x="4554538" y="3330575"/>
          <p14:tracePt t="74390" x="4411663" y="3402013"/>
          <p14:tracePt t="74424" x="4098925" y="3527425"/>
          <p14:tracePt t="74457" x="3848100" y="3608388"/>
          <p14:tracePt t="74490" x="3643313" y="3652838"/>
          <p14:tracePt t="74507" x="3544888" y="3670300"/>
          <p14:tracePt t="74524" x="3465513" y="3679825"/>
          <p14:tracePt t="74541" x="3340100" y="3705225"/>
          <p14:tracePt t="74557" x="3286125" y="3714750"/>
          <p14:tracePt t="74574" x="3241675" y="3724275"/>
          <p14:tracePt t="74590" x="3205163" y="3732213"/>
          <p14:tracePt t="74608" x="3133725" y="3741738"/>
          <p14:tracePt t="74624" x="3081338" y="3751263"/>
          <p14:tracePt t="74640" x="3027363" y="3768725"/>
          <p14:tracePt t="74659" x="2965450" y="3795713"/>
          <p14:tracePt t="74674" x="2919413" y="3822700"/>
          <p14:tracePt t="74690" x="2884488" y="3830638"/>
          <p14:tracePt t="74709" x="2857500" y="3848100"/>
          <p14:tracePt t="74725" x="2822575" y="3875088"/>
          <p14:tracePt t="74740" x="2813050" y="3884613"/>
          <p14:tracePt t="74757" x="2803525" y="3894138"/>
          <p14:tracePt t="74776" x="2795588" y="3902075"/>
          <p14:tracePt t="74791" x="2786063" y="3902075"/>
          <p14:tracePt t="74830" x="2776538" y="3902075"/>
          <p14:tracePt t="74842" x="2776538" y="3911600"/>
          <p14:tracePt t="74857" x="2768600" y="3929063"/>
          <p14:tracePt t="74874" x="2768600" y="3938588"/>
          <p14:tracePt t="74890" x="2768600" y="3956050"/>
          <p14:tracePt t="74910" x="2768600" y="3983038"/>
          <p14:tracePt t="74924" x="2768600" y="3990975"/>
          <p14:tracePt t="74941" x="2768600" y="4000500"/>
          <p14:tracePt t="74959" x="2768600" y="4017963"/>
          <p14:tracePt t="74975" x="2776538" y="4044950"/>
          <p14:tracePt t="74990" x="2776538" y="4054475"/>
          <p14:tracePt t="75007" x="2795588" y="4062413"/>
          <p14:tracePt t="75027" x="2803525" y="4081463"/>
          <p14:tracePt t="75041" x="2822575" y="4089400"/>
          <p14:tracePt t="75057" x="2840038" y="4098925"/>
          <p14:tracePt t="75074" x="2857500" y="4116388"/>
          <p14:tracePt t="75093" x="2894013" y="4133850"/>
          <p14:tracePt t="75107" x="2901950" y="4133850"/>
          <p14:tracePt t="75124" x="2919413" y="4143375"/>
          <p14:tracePt t="75140" x="2938463" y="4152900"/>
          <p14:tracePt t="75158" x="2955925" y="4160838"/>
          <p14:tracePt t="75174" x="2973388" y="4170363"/>
          <p14:tracePt t="75191" x="2990850" y="4170363"/>
          <p14:tracePt t="75207" x="3000375" y="4170363"/>
          <p14:tracePt t="75224" x="3017838" y="4170363"/>
          <p14:tracePt t="75257" x="3036888" y="4170363"/>
          <p14:tracePt t="75276" x="3044825" y="4170363"/>
          <p14:tracePt t="75291" x="3062288" y="4170363"/>
          <p14:tracePt t="75307" x="3071813" y="4170363"/>
          <p14:tracePt t="75324" x="3089275" y="4170363"/>
          <p14:tracePt t="75342" x="3108325" y="4170363"/>
          <p14:tracePt t="75357" x="3125788" y="4170363"/>
          <p14:tracePt t="75374" x="3133725" y="4170363"/>
          <p14:tracePt t="75390" x="3143250" y="4170363"/>
          <p14:tracePt t="75407" x="3170238" y="4170363"/>
          <p14:tracePt t="75424" x="3187700" y="4170363"/>
          <p14:tracePt t="75459" x="3197225" y="4170363"/>
          <p14:tracePt t="75474" x="3205163" y="4170363"/>
          <p14:tracePt t="75492" x="3224213" y="4170363"/>
          <p14:tracePt t="75507" x="3232150" y="4170363"/>
          <p14:tracePt t="75526" x="3259138" y="4160838"/>
          <p14:tracePt t="75540" x="3276600" y="4160838"/>
          <p14:tracePt t="75558" x="3286125" y="4160838"/>
          <p14:tracePt t="75574" x="3303588" y="4160838"/>
          <p14:tracePt t="75591" x="3313113" y="4160838"/>
          <p14:tracePt t="75607" x="3340100" y="4160838"/>
          <p14:tracePt t="75624" x="3348038" y="4152900"/>
          <p14:tracePt t="75643" x="3357563" y="4152900"/>
          <p14:tracePt t="75657" x="3367088" y="4152900"/>
          <p14:tracePt t="75674" x="3375025" y="4152900"/>
          <p14:tracePt t="75762" x="3384550" y="4152900"/>
          <p14:tracePt t="75784" x="3394075" y="4152900"/>
          <p14:tracePt t="75792" x="3402013" y="4152900"/>
          <p14:tracePt t="75821" x="3411538" y="4152900"/>
          <p14:tracePt t="75842" x="3419475" y="4152900"/>
          <p14:tracePt t="75866" x="3429000" y="4152900"/>
          <p14:tracePt t="75880" x="3438525" y="4152900"/>
          <p14:tracePt t="75894" x="3446463" y="4152900"/>
          <p14:tracePt t="75917" x="3455988" y="4152900"/>
          <p14:tracePt t="75939" x="3465513" y="4152900"/>
          <p14:tracePt t="75948" x="3473450" y="4152900"/>
          <p14:tracePt t="75967" x="3482975" y="4152900"/>
          <p14:tracePt t="75982" x="3490913" y="4152900"/>
          <p14:tracePt t="75992" x="3500438" y="4143375"/>
          <p14:tracePt t="76011" x="3509963" y="4143375"/>
          <p14:tracePt t="76034" x="3517900" y="4143375"/>
          <p14:tracePt t="76145" x="3527425" y="4143375"/>
          <p14:tracePt t="76167" x="3536950" y="4143375"/>
          <p14:tracePt t="76179" x="3544888" y="4143375"/>
          <p14:tracePt t="76191" x="3554413" y="4143375"/>
          <p14:tracePt t="76211" x="3562350" y="4143375"/>
          <p14:tracePt t="77091" x="3571875" y="4143375"/>
          <p14:tracePt t="77100" x="3581400" y="4143375"/>
          <p14:tracePt t="77120" x="3589338" y="4143375"/>
          <p14:tracePt t="77143" x="3598863" y="4143375"/>
          <p14:tracePt t="77166" x="3608388" y="4143375"/>
          <p14:tracePt t="77179" x="3616325" y="4143375"/>
          <p14:tracePt t="77262" x="3625850" y="4143375"/>
          <p14:tracePt t="77282" x="3633788" y="4143375"/>
          <p14:tracePt t="77305" x="3643313" y="4143375"/>
          <p14:tracePt t="77320" x="3652838" y="4143375"/>
          <p14:tracePt t="77334" x="3660775" y="4143375"/>
          <p14:tracePt t="77408" x="3670300" y="4143375"/>
          <p14:tracePt t="77430" x="3679825" y="4143375"/>
          <p14:tracePt t="77443" x="3687763" y="4143375"/>
          <p14:tracePt t="78656" x="3697288" y="4143375"/>
          <p14:tracePt t="78678" x="3705225" y="4143375"/>
          <p14:tracePt t="78699" x="3714750" y="4143375"/>
          <p14:tracePt t="78708" x="3724275" y="4143375"/>
          <p14:tracePt t="78719" x="3732213" y="4143375"/>
          <p14:tracePt t="78729" x="3751263" y="4143375"/>
          <p14:tracePt t="78746" x="3759200" y="4143375"/>
          <p14:tracePt t="78776" x="3786188" y="4143375"/>
          <p14:tracePt t="78808" x="3795713" y="4143375"/>
          <p14:tracePt t="78842" x="3813175" y="4143375"/>
          <p14:tracePt t="78859" x="3830638" y="4143375"/>
          <p14:tracePt t="78875" x="3840163" y="4143375"/>
          <p14:tracePt t="78892" x="3857625" y="4143375"/>
          <p14:tracePt t="78909" x="3867150" y="4143375"/>
          <p14:tracePt t="78926" x="3884613" y="4143375"/>
          <p14:tracePt t="78942" x="3894138" y="4143375"/>
          <p14:tracePt t="78958" x="3902075" y="4143375"/>
          <p14:tracePt t="79010" x="3911600" y="4143375"/>
          <p14:tracePt t="79021" x="3929063" y="4143375"/>
          <p14:tracePt t="79042" x="3946525" y="4143375"/>
          <p14:tracePt t="79059" x="3956050" y="4143375"/>
          <p14:tracePt t="79075" x="3973513" y="4143375"/>
          <p14:tracePt t="79094" x="4000500" y="4143375"/>
          <p14:tracePt t="79109" x="4010025" y="4143375"/>
          <p14:tracePt t="79125" x="4017963" y="4143375"/>
          <p14:tracePt t="79142" x="4027488" y="4143375"/>
          <p14:tracePt t="79159" x="4037013" y="4143375"/>
          <p14:tracePt t="79176" x="4044950" y="4143375"/>
          <p14:tracePt t="79207" x="4054475" y="4143375"/>
          <p14:tracePt t="79222" x="4062413" y="4143375"/>
          <p14:tracePt t="79231" x="4071938" y="4143375"/>
          <p14:tracePt t="79243" x="4089400" y="4143375"/>
          <p14:tracePt t="79259" x="4116388" y="4143375"/>
          <p14:tracePt t="79278" x="4170363" y="4143375"/>
          <p14:tracePt t="79293" x="4197350" y="4143375"/>
          <p14:tracePt t="79309" x="4224338" y="4143375"/>
          <p14:tracePt t="79325" x="4251325" y="4143375"/>
          <p14:tracePt t="79343" x="4259263" y="4143375"/>
          <p14:tracePt t="79359" x="4268788" y="4143375"/>
          <p14:tracePt t="79393" x="4276725" y="4143375"/>
          <p14:tracePt t="79410" x="4295775" y="4143375"/>
          <p14:tracePt t="79426" x="4303713" y="4143375"/>
          <p14:tracePt t="79443" x="4322763" y="4143375"/>
          <p14:tracePt t="79461" x="4340225" y="4143375"/>
          <p14:tracePt t="79476" x="4375150" y="4143375"/>
          <p14:tracePt t="79492" x="4384675" y="4143375"/>
          <p14:tracePt t="79509" x="4402138" y="4143375"/>
          <p14:tracePt t="79528" x="4411663" y="4143375"/>
          <p14:tracePt t="79559" x="4429125" y="4143375"/>
          <p14:tracePt t="79575" x="4438650" y="4143375"/>
          <p14:tracePt t="79595" x="4456113" y="4143375"/>
          <p14:tracePt t="79609" x="4465638" y="4143375"/>
          <p14:tracePt t="79626" x="4483100" y="4143375"/>
          <p14:tracePt t="79642" x="4510088" y="4143375"/>
          <p14:tracePt t="79660" x="4545013" y="4143375"/>
          <p14:tracePt t="79676" x="4562475" y="4143375"/>
          <p14:tracePt t="79692" x="4589463" y="4152900"/>
          <p14:tracePt t="79709" x="4608513" y="4152900"/>
          <p14:tracePt t="79726" x="4625975" y="4160838"/>
          <p14:tracePt t="79742" x="4643438" y="4160838"/>
          <p14:tracePt t="79759" x="4652963" y="4160838"/>
          <p14:tracePt t="79778" x="4670425" y="4170363"/>
          <p14:tracePt t="79809" x="4679950" y="4170363"/>
          <p14:tracePt t="79826" x="4697413" y="4179888"/>
          <p14:tracePt t="79843" x="4724400" y="4179888"/>
          <p14:tracePt t="79859" x="4732338" y="4187825"/>
          <p14:tracePt t="79876" x="4751388" y="4187825"/>
          <p14:tracePt t="79895" x="4776788" y="4187825"/>
          <p14:tracePt t="79910" x="4795838" y="4187825"/>
          <p14:tracePt t="79927" x="4822825" y="4187825"/>
          <p14:tracePt t="79943" x="4840288" y="4187825"/>
          <p14:tracePt t="79962" x="4875213" y="4187825"/>
          <p14:tracePt t="79976" x="4894263" y="4187825"/>
          <p14:tracePt t="79992" x="4911725" y="4187825"/>
          <p14:tracePt t="79998" x="4929188" y="4187825"/>
          <p14:tracePt t="80009" x="4938713" y="4187825"/>
          <p14:tracePt t="80027" x="4973638" y="4187825"/>
          <p14:tracePt t="80042" x="4991100" y="4187825"/>
          <p14:tracePt t="80059" x="5018088" y="4187825"/>
          <p14:tracePt t="80076" x="5037138" y="4187825"/>
          <p14:tracePt t="80092" x="5062538" y="4197350"/>
          <p14:tracePt t="80109" x="5081588" y="4205288"/>
          <p14:tracePt t="80126" x="5089525" y="4205288"/>
          <p14:tracePt t="80144" x="5116513" y="4214813"/>
          <p14:tracePt t="80159" x="5133975" y="4224338"/>
          <p14:tracePt t="80176" x="5153025" y="4224338"/>
          <p14:tracePt t="80192" x="5170488" y="4232275"/>
          <p14:tracePt t="80211" x="5197475" y="4232275"/>
          <p14:tracePt t="80226" x="5205413" y="4232275"/>
          <p14:tracePt t="80244" x="5214938" y="4232275"/>
          <p14:tracePt t="80259" x="5224463" y="4232275"/>
          <p14:tracePt t="80292" x="5232400" y="4232275"/>
          <p14:tracePt t="80609" x="5259388" y="4232275"/>
          <p14:tracePt t="80622" x="5313363" y="4241800"/>
          <p14:tracePt t="80629" x="5348288" y="4241800"/>
          <p14:tracePt t="80643" x="5384800" y="4241800"/>
          <p14:tracePt t="80660" x="5491163" y="4241800"/>
          <p14:tracePt t="80676" x="5581650" y="4241800"/>
          <p14:tracePt t="80696" x="5705475" y="4232275"/>
          <p14:tracePt t="80726" x="5822950" y="4214813"/>
          <p14:tracePt t="80761" x="5938838" y="4214813"/>
          <p14:tracePt t="80793" x="6037263" y="4205288"/>
          <p14:tracePt t="80810" x="6062663" y="4205288"/>
          <p14:tracePt t="80827" x="6099175" y="4205288"/>
          <p14:tracePt t="80843" x="6108700" y="4205288"/>
          <p14:tracePt t="80859" x="6116638" y="4205288"/>
          <p14:tracePt t="80876" x="6126163" y="4205288"/>
          <p14:tracePt t="80895" x="6134100" y="4205288"/>
          <p14:tracePt t="80984" x="6116638" y="4214813"/>
          <p14:tracePt t="80998" x="6072188" y="4232275"/>
          <p14:tracePt t="81010" x="5991225" y="4268788"/>
          <p14:tracePt t="81026" x="5894388" y="4303713"/>
          <p14:tracePt t="81043" x="5751513" y="4348163"/>
          <p14:tracePt t="81059" x="5589588" y="4402138"/>
          <p14:tracePt t="81077" x="5348288" y="4465638"/>
          <p14:tracePt t="81093" x="5170488" y="4518025"/>
          <p14:tracePt t="81110" x="5010150" y="4554538"/>
          <p14:tracePt t="81130" x="4822825" y="4616450"/>
          <p14:tracePt t="81143" x="4705350" y="4652963"/>
          <p14:tracePt t="81160" x="4581525" y="4697413"/>
          <p14:tracePt t="81176" x="4446588" y="4732338"/>
          <p14:tracePt t="81195" x="4295775" y="4768850"/>
          <p14:tracePt t="81209" x="4205288" y="4786313"/>
          <p14:tracePt t="81226" x="4125913" y="4813300"/>
          <p14:tracePt t="81243" x="4044950" y="4813300"/>
          <p14:tracePt t="81261" x="3929063" y="4830763"/>
          <p14:tracePt t="81276" x="3867150" y="4848225"/>
          <p14:tracePt t="81293" x="3822700" y="4848225"/>
          <p14:tracePt t="81310" x="3786188" y="4848225"/>
          <p14:tracePt t="81326" x="3741738" y="4840288"/>
          <p14:tracePt t="81343" x="3714750" y="4840288"/>
          <p14:tracePt t="81359" x="3687763" y="4830763"/>
          <p14:tracePt t="81378" x="3652838" y="4822825"/>
          <p14:tracePt t="81393" x="3643313" y="4822825"/>
          <p14:tracePt t="81410" x="3625850" y="4813300"/>
          <p14:tracePt t="81426" x="3608388" y="4803775"/>
          <p14:tracePt t="81443" x="3589338" y="4795838"/>
          <p14:tracePt t="81459" x="3581400" y="4795838"/>
          <p14:tracePt t="81477" x="3571875" y="4795838"/>
          <p14:tracePt t="81602" x="3571875" y="4786313"/>
          <p14:tracePt t="81615" x="3581400" y="4786313"/>
          <p14:tracePt t="81624" x="3581400" y="4776788"/>
          <p14:tracePt t="81636" x="3608388" y="4768850"/>
          <p14:tracePt t="81644" x="3625850" y="4759325"/>
          <p14:tracePt t="81660" x="3660775" y="4751388"/>
          <p14:tracePt t="81676" x="3714750" y="4724400"/>
          <p14:tracePt t="81693" x="3830638" y="4714875"/>
          <p14:tracePt t="81710" x="3894138" y="4705350"/>
          <p14:tracePt t="81726" x="3946525" y="4705350"/>
          <p14:tracePt t="81745" x="4027488" y="4705350"/>
          <p14:tracePt t="81760" x="4081463" y="4697413"/>
          <p14:tracePt t="81776" x="4143375" y="4687888"/>
          <p14:tracePt t="81793" x="4232275" y="4679950"/>
          <p14:tracePt t="81811" x="4357688" y="4670425"/>
          <p14:tracePt t="81826" x="4438650" y="4670425"/>
          <p14:tracePt t="81843" x="4500563" y="4670425"/>
          <p14:tracePt t="81859" x="4572000" y="4670425"/>
          <p14:tracePt t="81878" x="4687888" y="4670425"/>
          <p14:tracePt t="81894" x="4768850" y="4660900"/>
          <p14:tracePt t="81910" x="4848225" y="4652963"/>
          <p14:tracePt t="81926" x="4902200" y="4643438"/>
          <p14:tracePt t="81943" x="4983163" y="4643438"/>
          <p14:tracePt t="81960" x="5037138" y="4643438"/>
          <p14:tracePt t="81976" x="5089525" y="4643438"/>
          <p14:tracePt t="81995" x="5187950" y="4633913"/>
          <p14:tracePt t="82011" x="5259388" y="4625975"/>
          <p14:tracePt t="82026" x="5313363" y="4625975"/>
          <p14:tracePt t="82043" x="5357813" y="4625975"/>
          <p14:tracePt t="82060" x="5429250" y="4625975"/>
          <p14:tracePt t="82076" x="5473700" y="4625975"/>
          <p14:tracePt t="82093" x="5510213" y="4625975"/>
          <p14:tracePt t="82110" x="5562600" y="4643438"/>
          <p14:tracePt t="82128" x="5634038" y="4643438"/>
          <p14:tracePt t="82144" x="5688013" y="4643438"/>
          <p14:tracePt t="82160" x="5732463" y="4652963"/>
          <p14:tracePt t="82179" x="5795963" y="4670425"/>
          <p14:tracePt t="82194" x="5830888" y="4670425"/>
          <p14:tracePt t="82210" x="5857875" y="4670425"/>
          <p14:tracePt t="82226" x="5894388" y="4670425"/>
          <p14:tracePt t="82246" x="5946775" y="4670425"/>
          <p14:tracePt t="82260" x="6000750" y="4670425"/>
          <p14:tracePt t="82277" x="6045200" y="4670425"/>
          <p14:tracePt t="82294" x="6089650" y="4679950"/>
          <p14:tracePt t="82312" x="6161088" y="4687888"/>
          <p14:tracePt t="82327" x="6205538" y="4687888"/>
          <p14:tracePt t="82343" x="6232525" y="4697413"/>
          <p14:tracePt t="82360" x="6269038" y="4697413"/>
          <p14:tracePt t="82376" x="6286500" y="4697413"/>
          <p14:tracePt t="82393" x="6313488" y="4697413"/>
          <p14:tracePt t="82410" x="6330950" y="4697413"/>
          <p14:tracePt t="82429" x="6348413" y="4697413"/>
          <p14:tracePt t="82443" x="6375400" y="4697413"/>
          <p14:tracePt t="82460" x="6394450" y="4697413"/>
          <p14:tracePt t="82477" x="6429375" y="4697413"/>
          <p14:tracePt t="82495" x="6465888" y="4687888"/>
          <p14:tracePt t="82510" x="6491288" y="4687888"/>
          <p14:tracePt t="82528" x="6527800" y="4687888"/>
          <p14:tracePt t="82545" x="6572250" y="4687888"/>
          <p14:tracePt t="82560" x="6626225" y="4687888"/>
          <p14:tracePt t="82577" x="6661150" y="4687888"/>
          <p14:tracePt t="82593" x="6688138" y="4687888"/>
          <p14:tracePt t="82612" x="6724650" y="4687888"/>
          <p14:tracePt t="82626" x="6742113" y="4687888"/>
          <p14:tracePt t="82644" x="6759575" y="4687888"/>
          <p14:tracePt t="82677" x="6769100" y="4687888"/>
          <p14:tracePt t="82981" x="6777038" y="4687888"/>
          <p14:tracePt t="82993" x="6796088" y="4687888"/>
          <p14:tracePt t="83000" x="6804025" y="4687888"/>
          <p14:tracePt t="83027" x="6831013" y="4687888"/>
          <p14:tracePt t="83045" x="6848475" y="4687888"/>
          <p14:tracePt t="83060" x="6875463" y="4687888"/>
          <p14:tracePt t="83094" x="6919913" y="4687888"/>
          <p14:tracePt t="83127" x="6965950" y="4679950"/>
          <p14:tracePt t="83162" x="6983413" y="4679950"/>
          <p14:tracePt t="83177" x="6991350" y="4679950"/>
          <p14:tracePt t="83194" x="7000875" y="4679950"/>
          <p14:tracePt t="83210" x="7010400" y="4679950"/>
          <p14:tracePt t="83229" x="7027863" y="4679950"/>
          <p14:tracePt t="83244" x="7037388" y="4679950"/>
          <p14:tracePt t="83277" x="7054850" y="4679950"/>
          <p14:tracePt t="83326" x="7062788" y="4679950"/>
          <p14:tracePt t="83348" x="7072313" y="4679950"/>
          <p14:tracePt t="83370" x="7081838" y="4679950"/>
          <p14:tracePt t="83386" x="7089775" y="4679950"/>
          <p14:tracePt t="83407" x="7099300" y="4679950"/>
          <p14:tracePt t="83467" x="7108825" y="4679950"/>
          <p14:tracePt t="83490" x="7116763" y="4679950"/>
          <p14:tracePt t="83499" x="7126288" y="4679950"/>
          <p14:tracePt t="83517" x="7134225" y="4679950"/>
          <p14:tracePt t="83590" x="7143750" y="4679950"/>
          <p14:tracePt t="84016" x="7143750" y="4670425"/>
          <p14:tracePt t="84230" x="7143750" y="4660900"/>
          <p14:tracePt t="84707" x="7153275" y="4652963"/>
          <p14:tracePt t="84719" x="7161213" y="4652963"/>
          <p14:tracePt t="84728" x="7170738" y="4643438"/>
          <p14:tracePt t="84744" x="7188200" y="4633913"/>
          <p14:tracePt t="84761" x="7197725" y="4633913"/>
          <p14:tracePt t="84777" x="7224713" y="4625975"/>
          <p14:tracePt t="84794" x="7242175" y="4608513"/>
          <p14:tracePt t="84811" x="7251700" y="4608513"/>
          <p14:tracePt t="84844" x="7286625" y="4589463"/>
          <p14:tracePt t="84878" x="7323138" y="4572000"/>
          <p14:tracePt t="84911" x="7375525" y="4554538"/>
          <p14:tracePt t="84927" x="7412038" y="4545013"/>
          <p14:tracePt t="84947" x="7446963" y="4537075"/>
          <p14:tracePt t="84961" x="7518400" y="4510088"/>
          <p14:tracePt t="84977" x="7653338" y="4491038"/>
          <p14:tracePt t="84994" x="7751763" y="4483100"/>
          <p14:tracePt t="85000" x="7786688" y="4483100"/>
          <p14:tracePt t="85013" x="7858125" y="4483100"/>
          <p14:tracePt t="85029" x="7929563" y="4483100"/>
          <p14:tracePt t="85044" x="7983538" y="4491038"/>
          <p14:tracePt t="85061" x="8018463" y="4500563"/>
          <p14:tracePt t="85077" x="8037513" y="4500563"/>
          <p14:tracePt t="85368" x="8081963" y="4518025"/>
          <p14:tracePt t="85381" x="8170863" y="4537075"/>
          <p14:tracePt t="85395" x="8205788" y="4545013"/>
          <p14:tracePt t="85411" x="8296275" y="4581525"/>
          <p14:tracePt t="85428" x="8340725" y="4589463"/>
          <p14:tracePt t="85446" x="8375650" y="4598988"/>
          <p14:tracePt t="85461" x="8394700" y="4608513"/>
          <p14:tracePt t="85478" x="8402638" y="4616450"/>
          <p14:tracePt t="85494" x="8420100" y="4616450"/>
          <p14:tracePt t="85500" x="8429625" y="4625975"/>
          <p14:tracePt t="85514" x="8439150" y="4625975"/>
          <p14:tracePt t="85528" x="8447088" y="4625975"/>
          <p14:tracePt t="85545" x="8456613" y="4625975"/>
          <p14:tracePt t="85561" x="8466138" y="4625975"/>
          <p14:tracePt t="85578" x="8483600" y="4625975"/>
          <p14:tracePt t="85594" x="8491538" y="4625975"/>
          <p14:tracePt t="85611" x="8501063" y="4625975"/>
          <p14:tracePt t="85629" x="8510588" y="4625975"/>
          <p14:tracePt t="85645" x="8528050" y="4625975"/>
          <p14:tracePt t="85678" x="8537575" y="4625975"/>
          <p14:tracePt t="85700" x="8555038" y="4625975"/>
          <p14:tracePt t="85720" x="8562975" y="4625975"/>
          <p14:tracePt t="85743" x="8572500" y="4625975"/>
          <p14:tracePt t="85764" x="8582025" y="4625975"/>
          <p14:tracePt t="85772" x="8589963" y="4625975"/>
          <p14:tracePt t="85779" x="8599488" y="4625975"/>
          <p14:tracePt t="85795" x="8616950" y="4625975"/>
          <p14:tracePt t="85811" x="8626475" y="4625975"/>
          <p14:tracePt t="85828" x="8634413" y="4625975"/>
          <p14:tracePt t="85845" x="8653463" y="4608513"/>
          <p14:tracePt t="85862" x="8670925" y="4608513"/>
          <p14:tracePt t="85879" x="8688388" y="4598988"/>
          <p14:tracePt t="85895" x="8697913" y="4598988"/>
          <p14:tracePt t="85911" x="8705850" y="4598988"/>
          <p14:tracePt t="85928" x="8715375" y="4589463"/>
          <p14:tracePt t="85946" x="8732838" y="4589463"/>
          <p14:tracePt t="85961" x="8742363" y="4589463"/>
          <p14:tracePt t="85978" x="8759825" y="4589463"/>
          <p14:tracePt t="85995" x="8769350" y="4589463"/>
          <p14:tracePt t="86011" x="8786813" y="4581525"/>
          <p14:tracePt t="86028" x="8804275" y="4581525"/>
          <p14:tracePt t="86044" x="8813800" y="4581525"/>
          <p14:tracePt t="86063" x="8840788" y="4572000"/>
          <p14:tracePt t="86078" x="8848725" y="4572000"/>
          <p14:tracePt t="86095" x="8867775" y="4562475"/>
          <p14:tracePt t="86111" x="8875713" y="4562475"/>
          <p14:tracePt t="86129" x="8894763" y="4562475"/>
          <p14:tracePt t="86144" x="8902700" y="4562475"/>
          <p14:tracePt t="86161" x="8912225" y="4562475"/>
          <p14:tracePt t="86182" x="8920163" y="4562475"/>
          <p14:tracePt t="86204" x="8929688" y="4562475"/>
          <p14:tracePt t="86256" x="8912225" y="4562475"/>
          <p14:tracePt t="86264" x="8885238" y="4572000"/>
          <p14:tracePt t="86278" x="8804275" y="4608513"/>
          <p14:tracePt t="86295" x="8661400" y="4643438"/>
          <p14:tracePt t="86313" x="8348663" y="4687888"/>
          <p14:tracePt t="86328" x="8161338" y="4724400"/>
          <p14:tracePt t="86345" x="7929563" y="4751388"/>
          <p14:tracePt t="86365" x="7572375" y="4776788"/>
          <p14:tracePt t="86379" x="7296150" y="4786313"/>
          <p14:tracePt t="86395" x="7037388" y="4786313"/>
          <p14:tracePt t="86412" x="6804025" y="4803775"/>
          <p14:tracePt t="86430" x="6419850" y="4803775"/>
          <p14:tracePt t="86445" x="6232525" y="4803775"/>
          <p14:tracePt t="86462" x="6010275" y="4803775"/>
          <p14:tracePt t="86478" x="5822950" y="4803775"/>
          <p14:tracePt t="86497" x="5626100" y="4803775"/>
          <p14:tracePt t="86511" x="5510213" y="4803775"/>
          <p14:tracePt t="86528" x="5367338" y="4803775"/>
          <p14:tracePt t="86547" x="5259388" y="4803775"/>
          <p14:tracePt t="86563" x="5126038" y="4795838"/>
          <p14:tracePt t="86578" x="5054600" y="4795838"/>
          <p14:tracePt t="86595" x="4983163" y="4795838"/>
          <p14:tracePt t="86611" x="4911725" y="4795838"/>
          <p14:tracePt t="86629" x="4786313" y="4786313"/>
          <p14:tracePt t="86645" x="4724400" y="4776788"/>
          <p14:tracePt t="86662" x="4679950" y="4768850"/>
          <p14:tracePt t="86681" x="4608513" y="4768850"/>
          <p14:tracePt t="86695" x="4572000" y="4759325"/>
          <p14:tracePt t="86712" x="4537075" y="4751388"/>
          <p14:tracePt t="86728" x="4500563" y="4751388"/>
          <p14:tracePt t="86746" x="4465638" y="4751388"/>
          <p14:tracePt t="86761" x="4456113" y="4751388"/>
          <p14:tracePt t="86779" x="4438650" y="4751388"/>
          <p14:tracePt t="86797" x="4411663" y="4751388"/>
          <p14:tracePt t="86812" x="4367213" y="4759325"/>
          <p14:tracePt t="86828" x="4348163" y="4759325"/>
          <p14:tracePt t="86845" x="4322763" y="4776788"/>
          <p14:tracePt t="86865" x="4276725" y="4803775"/>
          <p14:tracePt t="86878" x="4251325" y="4822825"/>
          <p14:tracePt t="86896" x="4224338" y="4840288"/>
          <p14:tracePt t="86912" x="4205288" y="4857750"/>
          <p14:tracePt t="86930" x="4170363" y="4884738"/>
          <p14:tracePt t="86945" x="4133850" y="4911725"/>
          <p14:tracePt t="86962" x="4108450" y="4919663"/>
          <p14:tracePt t="86978" x="4081463" y="4929188"/>
          <p14:tracePt t="86995" x="4044950" y="4946650"/>
          <p14:tracePt t="87012" x="4037013" y="4956175"/>
          <p14:tracePt t="87019" x="4027488" y="4956175"/>
          <p14:tracePt t="87035" x="4017963" y="4965700"/>
          <p14:tracePt t="87046" x="4010025" y="4973638"/>
          <p14:tracePt t="87061" x="4000500" y="4973638"/>
          <p14:tracePt t="87095" x="3990975" y="4973638"/>
          <p14:tracePt t="87343" x="4010025" y="4973638"/>
          <p14:tracePt t="87351" x="4027488" y="4973638"/>
          <p14:tracePt t="87364" x="4054475" y="4973638"/>
          <p14:tracePt t="87379" x="4108450" y="4973638"/>
          <p14:tracePt t="87396" x="4160838" y="4973638"/>
          <p14:tracePt t="87412" x="4232275" y="4973638"/>
          <p14:tracePt t="87430" x="4330700" y="4973638"/>
          <p14:tracePt t="87446" x="4384675" y="4973638"/>
          <p14:tracePt t="87463" x="4438650" y="4973638"/>
          <p14:tracePt t="87481" x="4537075" y="4973638"/>
          <p14:tracePt t="87496" x="4625975" y="4973638"/>
          <p14:tracePt t="87513" x="4714875" y="4973638"/>
          <p14:tracePt t="87528" x="4786313" y="4973638"/>
          <p14:tracePt t="87547" x="4867275" y="4991100"/>
          <p14:tracePt t="87562" x="4929188" y="4991100"/>
          <p14:tracePt t="87579" x="5010150" y="5000625"/>
          <p14:tracePt t="87595" x="5089525" y="5000625"/>
          <p14:tracePt t="87612" x="5232400" y="5000625"/>
          <p14:tracePt t="87628" x="5313363" y="5000625"/>
          <p14:tracePt t="87646" x="5384800" y="5000625"/>
          <p14:tracePt t="87665" x="5500688" y="5000625"/>
          <p14:tracePt t="87679" x="5599113" y="5000625"/>
          <p14:tracePt t="87695" x="5697538" y="5000625"/>
          <p14:tracePt t="87712" x="5776913" y="4991100"/>
          <p14:tracePt t="87731" x="5875338" y="4983163"/>
          <p14:tracePt t="87745" x="5929313" y="4973638"/>
          <p14:tracePt t="87762" x="5991225" y="4973638"/>
          <p14:tracePt t="87779" x="6054725" y="4973638"/>
          <p14:tracePt t="87796" x="6161088" y="4973638"/>
          <p14:tracePt t="87812" x="6224588" y="4973638"/>
          <p14:tracePt t="87829" x="6269038" y="4973638"/>
          <p14:tracePt t="87845" x="6323013" y="4973638"/>
          <p14:tracePt t="87862" x="6384925" y="4973638"/>
          <p14:tracePt t="87879" x="6438900" y="4973638"/>
          <p14:tracePt t="87896" x="6491288" y="4973638"/>
          <p14:tracePt t="87914" x="6554788" y="4973638"/>
          <p14:tracePt t="87928" x="6589713" y="4973638"/>
          <p14:tracePt t="87945" x="6626225" y="4973638"/>
          <p14:tracePt t="87964" x="6643688" y="4973638"/>
          <p14:tracePt t="87980" x="6680200" y="4973638"/>
          <p14:tracePt t="87996" x="6705600" y="4973638"/>
          <p14:tracePt t="88002" x="6715125" y="4973638"/>
          <p14:tracePt t="88012" x="6724650" y="4973638"/>
          <p14:tracePt t="88029" x="6751638" y="4965700"/>
          <p14:tracePt t="88046" x="6777038" y="4956175"/>
          <p14:tracePt t="88062" x="6796088" y="4956175"/>
          <p14:tracePt t="88079" x="6804025" y="4956175"/>
          <p14:tracePt t="88096" x="6813550" y="4956175"/>
          <p14:tracePt t="88113" x="6823075" y="4956175"/>
          <p14:tracePt t="88129" x="6831013" y="4956175"/>
          <p14:tracePt t="88146" x="6840538" y="4956175"/>
          <p14:tracePt t="88181" x="6848475" y="4956175"/>
          <p14:tracePt t="88210" x="6858000" y="4956175"/>
          <p14:tracePt t="88372" x="6867525" y="4956175"/>
          <p14:tracePt t="88386" x="6875463" y="4956175"/>
          <p14:tracePt t="88408" x="6884988" y="4956175"/>
          <p14:tracePt t="88431" x="6894513" y="4956175"/>
          <p14:tracePt t="88790" x="6902450" y="4956175"/>
          <p14:tracePt t="88805" x="6911975" y="4956175"/>
          <p14:tracePt t="89069" x="6919913" y="4956175"/>
          <p14:tracePt t="90002" x="6929438" y="4956175"/>
          <p14:tracePt t="90045" x="6938963" y="4956175"/>
          <p14:tracePt t="90157" x="6946900" y="4956175"/>
          <p14:tracePt t="90213" x="6956425" y="4956175"/>
          <p14:tracePt t="90302" x="6965950" y="4956175"/>
          <p14:tracePt t="90354" x="6973888" y="4956175"/>
          <p14:tracePt t="90390" x="6983413" y="4956175"/>
          <p14:tracePt t="90422" x="6991350" y="4956175"/>
          <p14:tracePt t="90523" x="6991350" y="4965700"/>
          <p14:tracePt t="90538" x="7000875" y="4965700"/>
          <p14:tracePt t="90552" x="7000875" y="4973638"/>
          <p14:tracePt t="90567" x="7000875" y="4983163"/>
          <p14:tracePt t="90589" x="7000875" y="4991100"/>
          <p14:tracePt t="90867" x="7000875" y="5000625"/>
          <p14:tracePt t="90883" x="6991350" y="5000625"/>
          <p14:tracePt t="90890" x="6983413" y="5010150"/>
          <p14:tracePt t="90898" x="6973888" y="5018088"/>
          <p14:tracePt t="90913" x="6965950" y="5018088"/>
          <p14:tracePt t="90934" x="6956425" y="5018088"/>
          <p14:tracePt t="90950" x="6946900" y="5018088"/>
          <p14:tracePt t="90993" x="6938963" y="5018088"/>
          <p14:tracePt t="91000" x="6938963" y="5027613"/>
          <p14:tracePt t="91013" x="6919913" y="5027613"/>
          <p14:tracePt t="91030" x="6902450" y="5027613"/>
          <p14:tracePt t="91046" x="6884988" y="5027613"/>
          <p14:tracePt t="91065" x="6848475" y="5027613"/>
          <p14:tracePt t="91080" x="6831013" y="5027613"/>
          <p14:tracePt t="91097" x="6813550" y="5027613"/>
          <p14:tracePt t="91116" x="6796088" y="5027613"/>
          <p14:tracePt t="91130" x="6786563" y="5027613"/>
          <p14:tracePt t="91146" x="6769100" y="5027613"/>
          <p14:tracePt t="91163" x="6759575" y="5027613"/>
          <p14:tracePt t="91182" x="6751638" y="5027613"/>
          <p14:tracePt t="91213" x="6742113" y="5027613"/>
          <p14:tracePt t="91235" x="6732588" y="5027613"/>
          <p14:tracePt t="91324" x="6724650" y="5027613"/>
          <p14:tracePt t="91333" x="6715125" y="5027613"/>
          <p14:tracePt t="91347" x="6697663" y="5027613"/>
          <p14:tracePt t="91366" x="6661150" y="5027613"/>
          <p14:tracePt t="91380" x="6643688" y="5027613"/>
          <p14:tracePt t="91398" x="6626225" y="5027613"/>
          <p14:tracePt t="91414" x="6616700" y="5027613"/>
          <p14:tracePt t="91431" x="6608763" y="5027613"/>
          <p14:tracePt t="91447" x="6599238" y="5027613"/>
          <p14:tracePt t="91464" x="6581775" y="5027613"/>
          <p14:tracePt t="91480" x="6554788" y="5027613"/>
          <p14:tracePt t="91497" x="6537325" y="5027613"/>
          <p14:tracePt t="91515" x="6518275" y="5027613"/>
          <p14:tracePt t="91520" x="6510338" y="5027613"/>
          <p14:tracePt t="91530" x="6500813" y="5027613"/>
          <p14:tracePt t="91549" x="6483350" y="5027613"/>
          <p14:tracePt t="91564" x="6473825" y="5027613"/>
          <p14:tracePt t="91581" x="6465888" y="5027613"/>
          <p14:tracePt t="91597" x="6456363" y="5027613"/>
          <p14:tracePt t="91616" x="6446838" y="5027613"/>
          <p14:tracePt t="92094" x="6446838" y="5018088"/>
          <p14:tracePt t="92117" x="6446838" y="5010150"/>
          <p14:tracePt t="92130" x="6456363" y="5000625"/>
          <p14:tracePt t="92138" x="6456363" y="4991100"/>
          <p14:tracePt t="92148" x="6473825" y="4983163"/>
          <p14:tracePt t="92166" x="6510338" y="4956175"/>
          <p14:tracePt t="92181" x="6527800" y="4946650"/>
          <p14:tracePt t="92214" x="6537325" y="4938713"/>
          <p14:tracePt t="92247" x="6554788" y="4938713"/>
          <p14:tracePt t="92280" x="6562725" y="4938713"/>
          <p14:tracePt t="93188" x="6572250" y="4938713"/>
          <p14:tracePt t="93202" x="6589713" y="4938713"/>
          <p14:tracePt t="93218" x="6599238" y="4938713"/>
          <p14:tracePt t="93227" x="6608763" y="4938713"/>
          <p14:tracePt t="93238" x="6616700" y="4938713"/>
          <p14:tracePt t="93247" x="6626225" y="4938713"/>
          <p14:tracePt t="93264" x="6634163" y="4938713"/>
          <p14:tracePt t="93281" x="6661150" y="4938713"/>
          <p14:tracePt t="93314" x="6688138" y="4938713"/>
          <p14:tracePt t="93349" x="6715125" y="4938713"/>
          <p14:tracePt t="93381" x="6724650" y="4938713"/>
          <p14:tracePt t="93399" x="6751638" y="4938713"/>
          <p14:tracePt t="93414" x="6769100" y="4938713"/>
          <p14:tracePt t="93431" x="6777038" y="4938713"/>
          <p14:tracePt t="93447" x="6786563" y="4938713"/>
          <p14:tracePt t="93466" x="6804025" y="4938713"/>
          <p14:tracePt t="93481" x="6813550" y="4938713"/>
          <p14:tracePt t="93498" x="6823075" y="4938713"/>
          <p14:tracePt t="93514" x="6840538" y="4938713"/>
          <p14:tracePt t="93519" x="6848475" y="4938713"/>
          <p14:tracePt t="93531" x="6858000" y="4929188"/>
          <p14:tracePt t="93547" x="6875463" y="4929188"/>
          <p14:tracePt t="93564" x="6894513" y="4929188"/>
          <p14:tracePt t="93584" x="6902450" y="4929188"/>
          <p14:tracePt t="93614" x="6911975" y="4929188"/>
          <p14:tracePt t="93631" x="6919913" y="4929188"/>
          <p14:tracePt t="93649" x="6929438" y="4929188"/>
          <p14:tracePt t="93665" x="6938963" y="4929188"/>
          <p14:tracePt t="93687" x="6946900" y="4929188"/>
          <p14:tracePt t="93711" x="6956425" y="4929188"/>
          <p14:tracePt t="93731" x="6965950" y="4929188"/>
          <p14:tracePt t="93738" x="6973888" y="4929188"/>
          <p14:tracePt t="93753" x="6983413" y="4929188"/>
          <p14:tracePt t="93769" x="6991350" y="4929188"/>
          <p14:tracePt t="93781" x="7010400" y="4929188"/>
          <p14:tracePt t="93797" x="7018338" y="4929188"/>
          <p14:tracePt t="93815" x="7037388" y="4929188"/>
          <p14:tracePt t="93832" x="7054850" y="4929188"/>
          <p14:tracePt t="93847" x="7062788" y="4929188"/>
          <p14:tracePt t="93864" x="7072313" y="4929188"/>
          <p14:tracePt t="93898" x="7081838" y="4929188"/>
          <p14:tracePt t="93943" x="7089775" y="4929188"/>
          <p14:tracePt t="93967" x="7099300" y="4929188"/>
          <p14:tracePt t="93975" x="7108825" y="4929188"/>
          <p14:tracePt t="94022" x="7116763" y="4929188"/>
          <p14:tracePt t="94033" x="7116763" y="4938713"/>
          <p14:tracePt t="94041" x="7126288" y="4938713"/>
          <p14:tracePt t="94054" x="7126288" y="4946650"/>
          <p14:tracePt t="94065" x="7134225" y="4956175"/>
          <p14:tracePt t="94082" x="7143750" y="4965700"/>
          <p14:tracePt t="94098" x="7153275" y="4965700"/>
          <p14:tracePt t="94115" x="7170738" y="4965700"/>
          <p14:tracePt t="94131" x="7180263" y="4973638"/>
          <p14:tracePt t="94149" x="7197725" y="4973638"/>
          <p14:tracePt t="94164" x="7197725" y="4983163"/>
          <p14:tracePt t="94181" x="7205663" y="4983163"/>
          <p14:tracePt t="94200" x="7224713" y="4983163"/>
          <p14:tracePt t="94744" x="7215188" y="4991100"/>
          <p14:tracePt t="94752" x="7205663" y="4991100"/>
          <p14:tracePt t="94765" x="7153275" y="5010150"/>
          <p14:tracePt t="94781" x="7089775" y="5037138"/>
          <p14:tracePt t="94798" x="7027863" y="5054600"/>
          <p14:tracePt t="94817" x="6929438" y="5089525"/>
          <p14:tracePt t="94831" x="6902450" y="5108575"/>
          <p14:tracePt t="94865" x="6661150" y="5197475"/>
          <p14:tracePt t="94898" x="6473825" y="5286375"/>
          <p14:tracePt t="94931" x="6286500" y="5340350"/>
          <p14:tracePt t="94949" x="6134100" y="5375275"/>
          <p14:tracePt t="94964" x="6045200" y="5384800"/>
          <p14:tracePt t="94981" x="5983288" y="5402263"/>
          <p14:tracePt t="94998" x="5919788" y="5411788"/>
          <p14:tracePt t="95015" x="5813425" y="5419725"/>
          <p14:tracePt t="95031" x="5715000" y="5429250"/>
          <p14:tracePt t="95037" x="5680075" y="5429250"/>
          <p14:tracePt t="95048" x="5643563" y="5429250"/>
          <p14:tracePt t="95068" x="5545138" y="5429250"/>
          <p14:tracePt t="95081" x="5500688" y="5429250"/>
          <p14:tracePt t="95098" x="5446713" y="5429250"/>
          <p14:tracePt t="95115" x="5411788" y="5429250"/>
          <p14:tracePt t="95133" x="5340350" y="5438775"/>
          <p14:tracePt t="95148" x="5286375" y="5438775"/>
          <p14:tracePt t="95165" x="5232400" y="5438775"/>
          <p14:tracePt t="95181" x="5180013" y="5438775"/>
          <p14:tracePt t="95199" x="5116513" y="5438775"/>
          <p14:tracePt t="95215" x="5072063" y="5438775"/>
          <p14:tracePt t="95231" x="5027613" y="5438775"/>
          <p14:tracePt t="95250" x="4965700" y="5438775"/>
          <p14:tracePt t="95265" x="4911725" y="5438775"/>
          <p14:tracePt t="95281" x="4840288" y="5438775"/>
          <p14:tracePt t="95298" x="4786313" y="5438775"/>
          <p14:tracePt t="95316" x="4705350" y="5438775"/>
          <p14:tracePt t="95331" x="4670425" y="5438775"/>
          <p14:tracePt t="95348" x="4625975" y="5438775"/>
          <p14:tracePt t="95368" x="4554538" y="5438775"/>
          <p14:tracePt t="95381" x="4527550" y="5438775"/>
          <p14:tracePt t="95398" x="4438650" y="5438775"/>
          <p14:tracePt t="95415" x="4384675" y="5438775"/>
          <p14:tracePt t="95434" x="4303713" y="5438775"/>
          <p14:tracePt t="95448" x="4259263" y="5438775"/>
          <p14:tracePt t="95465" x="4224338" y="5438775"/>
          <p14:tracePt t="95482" x="4197350" y="5438775"/>
          <p14:tracePt t="95500" x="4152900" y="5429250"/>
          <p14:tracePt t="95515" x="4116388" y="5419725"/>
          <p14:tracePt t="95531" x="4081463" y="5419725"/>
          <p14:tracePt t="95537" x="4054475" y="5419725"/>
          <p14:tracePt t="95548" x="4037013" y="5419725"/>
          <p14:tracePt t="95567" x="3965575" y="5419725"/>
          <p14:tracePt t="95581" x="3919538" y="5419725"/>
          <p14:tracePt t="95598" x="3894138" y="5419725"/>
          <p14:tracePt t="95618" x="3848100" y="5419725"/>
          <p14:tracePt t="95631" x="3830638" y="5419725"/>
          <p14:tracePt t="95648" x="3803650" y="5419725"/>
          <p14:tracePt t="95666" x="3795713" y="5419725"/>
          <p14:tracePt t="95684" x="3776663" y="5419725"/>
          <p14:tracePt t="95699" x="3759200" y="5419725"/>
          <p14:tracePt t="95715" x="3751263" y="5419725"/>
          <p14:tracePt t="95732" x="3732213" y="5419725"/>
          <p14:tracePt t="95749" x="3724275" y="5419725"/>
          <p14:tracePt t="95765" x="3714750" y="5419725"/>
          <p14:tracePt t="95798" x="3705225" y="5419725"/>
          <p14:tracePt t="95816" x="3687763" y="5419725"/>
          <p14:tracePt t="95848" x="3679825" y="5419725"/>
          <p14:tracePt t="95867" x="3670300" y="5419725"/>
          <p14:tracePt t="95891" x="3660775" y="5419725"/>
          <p14:tracePt t="95928" x="3660775" y="5411788"/>
          <p14:tracePt t="95980" x="3660775" y="5402263"/>
          <p14:tracePt t="96035" x="3652838" y="5402263"/>
          <p14:tracePt t="97118" x="3660775" y="5402263"/>
          <p14:tracePt t="97127" x="3660775" y="5394325"/>
          <p14:tracePt t="97136" x="3670300" y="5394325"/>
          <p14:tracePt t="97153" x="3679825" y="5394325"/>
          <p14:tracePt t="97170" x="3687763" y="5394325"/>
          <p14:tracePt t="97182" x="3697288" y="5394325"/>
          <p14:tracePt t="97199" x="3705225" y="5394325"/>
          <p14:tracePt t="97217" x="3724275" y="5394325"/>
          <p14:tracePt t="97249" x="3759200" y="5394325"/>
          <p14:tracePt t="97285" x="3813175" y="5394325"/>
          <p14:tracePt t="97316" x="3857625" y="5384800"/>
          <p14:tracePt t="97332" x="3875088" y="5384800"/>
          <p14:tracePt t="97351" x="3894138" y="5384800"/>
          <p14:tracePt t="97365" x="3911600" y="5384800"/>
          <p14:tracePt t="97383" x="3919538" y="5384800"/>
          <p14:tracePt t="97399" x="3938588" y="5384800"/>
          <p14:tracePt t="97416" x="3946525" y="5384800"/>
          <p14:tracePt t="97432" x="3956050" y="5384800"/>
          <p14:tracePt t="97449" x="3973513" y="5384800"/>
          <p14:tracePt t="97468" x="3983038" y="5384800"/>
          <p14:tracePt t="97482" x="3990975" y="5384800"/>
          <p14:tracePt t="97515" x="4000500" y="5384800"/>
          <p14:tracePt t="97534" x="4010025" y="5384800"/>
          <p14:tracePt t="97549" x="4027488" y="5384800"/>
          <p14:tracePt t="97566" x="4037013" y="5384800"/>
          <p14:tracePt t="97583" x="4054475" y="5384800"/>
          <p14:tracePt t="97599" x="4062413" y="5384800"/>
          <p14:tracePt t="97615" x="4081463" y="5384800"/>
          <p14:tracePt t="97632" x="4098925" y="5384800"/>
          <p14:tracePt t="97651" x="4133850" y="5384800"/>
          <p14:tracePt t="97666" x="4152900" y="5384800"/>
          <p14:tracePt t="97682" x="4170363" y="5384800"/>
          <p14:tracePt t="97699" x="4179888" y="5384800"/>
          <p14:tracePt t="97717" x="4205288" y="5384800"/>
          <p14:tracePt t="97732" x="4224338" y="5384800"/>
          <p14:tracePt t="97749" x="4251325" y="5384800"/>
          <p14:tracePt t="97766" x="4268788" y="5375275"/>
          <p14:tracePt t="97783" x="4303713" y="5367338"/>
          <p14:tracePt t="97799" x="4322763" y="5367338"/>
          <p14:tracePt t="97816" x="4348163" y="5357813"/>
          <p14:tracePt t="97833" x="4367213" y="5357813"/>
          <p14:tracePt t="97851" x="4411663" y="5348288"/>
          <p14:tracePt t="97866" x="4446588" y="5340350"/>
          <p14:tracePt t="97882" x="4473575" y="5340350"/>
          <p14:tracePt t="97901" x="4527550" y="5340350"/>
          <p14:tracePt t="97916" x="4554538" y="5340350"/>
          <p14:tracePt t="97932" x="4581525" y="5340350"/>
          <p14:tracePt t="97949" x="4633913" y="5330825"/>
          <p14:tracePt t="97968" x="4705350" y="5330825"/>
          <p14:tracePt t="97982" x="4759325" y="5330825"/>
          <p14:tracePt t="98000" x="4830763" y="5330825"/>
          <p14:tracePt t="98016" x="4929188" y="5330825"/>
          <p14:tracePt t="98034" x="5072063" y="5330825"/>
          <p14:tracePt t="98051" x="5160963" y="5348288"/>
          <p14:tracePt t="98066" x="5224463" y="5348288"/>
          <p14:tracePt t="98085" x="5322888" y="5367338"/>
          <p14:tracePt t="98100" x="5375275" y="5375275"/>
          <p14:tracePt t="98116" x="5419725" y="5375275"/>
          <p14:tracePt t="98132" x="5465763" y="5384800"/>
          <p14:tracePt t="98151" x="5527675" y="5384800"/>
          <p14:tracePt t="98166" x="5562600" y="5384800"/>
          <p14:tracePt t="98182" x="5599113" y="5384800"/>
          <p14:tracePt t="98200" x="5626100" y="5394325"/>
          <p14:tracePt t="98218" x="5661025" y="5402263"/>
          <p14:tracePt t="98232" x="5680075" y="5402263"/>
          <p14:tracePt t="98250" x="5697538" y="5402263"/>
          <p14:tracePt t="98269" x="5724525" y="5402263"/>
          <p14:tracePt t="98282" x="5732463" y="5402263"/>
          <p14:tracePt t="98299" x="5759450" y="5402263"/>
          <p14:tracePt t="98316" x="5776913" y="5402263"/>
          <p14:tracePt t="98334" x="5803900" y="5402263"/>
          <p14:tracePt t="98349" x="5822950" y="5402263"/>
          <p14:tracePt t="98366" x="5848350" y="5402263"/>
          <p14:tracePt t="98383" x="5867400" y="5402263"/>
          <p14:tracePt t="98400" x="5902325" y="5394325"/>
          <p14:tracePt t="98416" x="5919788" y="5394325"/>
          <p14:tracePt t="98433" x="5938838" y="5384800"/>
          <p14:tracePt t="98449" x="5956300" y="5384800"/>
          <p14:tracePt t="98466" x="5973763" y="5384800"/>
          <p14:tracePt t="98482" x="5983288" y="5384800"/>
          <p14:tracePt t="98499" x="5991225" y="5384800"/>
          <p14:tracePt t="98519" x="6000750" y="5384800"/>
          <p14:tracePt t="98535" x="6010275" y="5384800"/>
          <p14:tracePt t="98549" x="6018213" y="5384800"/>
          <p14:tracePt t="98571" x="6027738" y="5384800"/>
          <p14:tracePt t="98997" x="6037263" y="5375275"/>
          <p14:tracePt t="99021" x="6037263" y="5367338"/>
          <p14:tracePt t="99335" x="6045200" y="5357813"/>
          <p14:tracePt t="99349" x="6045200" y="5348288"/>
          <p14:tracePt t="99357" x="6054725" y="5340350"/>
          <p14:tracePt t="99372" x="6062663" y="5330825"/>
          <p14:tracePt t="99384" x="6072188" y="5322888"/>
          <p14:tracePt t="99400" x="6072188" y="5303838"/>
          <p14:tracePt t="99417" x="6081713" y="5303838"/>
          <p14:tracePt t="99450" x="6099175" y="5295900"/>
          <p14:tracePt t="99516" x="6108700" y="5295900"/>
          <p14:tracePt t="99533" x="6108700" y="5286375"/>
          <p14:tracePt t="99776" x="6081713" y="5286375"/>
          <p14:tracePt t="99782" x="6054725" y="5295900"/>
          <p14:tracePt t="99790" x="6027738" y="5295900"/>
          <p14:tracePt t="99800" x="6000750" y="5303838"/>
          <p14:tracePt t="99818" x="5919788" y="5322888"/>
          <p14:tracePt t="99833" x="5875338" y="5322888"/>
          <p14:tracePt t="99850" x="5822950" y="5330825"/>
          <p14:tracePt t="99866" x="5768975" y="5330825"/>
          <p14:tracePt t="99884" x="5670550" y="5330825"/>
          <p14:tracePt t="99901" x="5616575" y="5330825"/>
          <p14:tracePt t="99917" x="5562600" y="5330825"/>
          <p14:tracePt t="99936" x="5500688" y="5330825"/>
          <p14:tracePt t="99950" x="5491163" y="5330825"/>
          <p14:tracePt t="99966" x="5438775" y="5330825"/>
          <p14:tracePt t="99983" x="5402263" y="5330825"/>
          <p14:tracePt t="100002" x="5348288" y="5330825"/>
          <p14:tracePt t="100017" x="5313363" y="5330825"/>
          <p14:tracePt t="100033" x="5259388" y="5330825"/>
          <p14:tracePt t="100050" x="5214938" y="5330825"/>
          <p14:tracePt t="100069" x="5153025" y="5330825"/>
          <p14:tracePt t="100083" x="5126038" y="5330825"/>
          <p14:tracePt t="100100" x="5099050" y="5330825"/>
          <p14:tracePt t="100119" x="5054600" y="5330825"/>
          <p14:tracePt t="100133" x="5010150" y="5330825"/>
          <p14:tracePt t="100150" x="4965700" y="5330825"/>
          <p14:tracePt t="100167" x="4919663" y="5330825"/>
          <p14:tracePt t="100185" x="4848225" y="5340350"/>
          <p14:tracePt t="100200" x="4795838" y="5348288"/>
          <p14:tracePt t="100217" x="4759325" y="5348288"/>
          <p14:tracePt t="100233" x="4714875" y="5357813"/>
          <p14:tracePt t="100250" x="4660900" y="5357813"/>
          <p14:tracePt t="100267" x="4616450" y="5357813"/>
          <p14:tracePt t="100284" x="4581525" y="5367338"/>
          <p14:tracePt t="100300" x="4537075" y="5375275"/>
          <p14:tracePt t="100318" x="4438650" y="5375275"/>
          <p14:tracePt t="100334" x="4357688" y="5384800"/>
          <p14:tracePt t="100350" x="4268788" y="5394325"/>
          <p14:tracePt t="100369" x="4179888" y="5394325"/>
          <p14:tracePt t="100384" x="4125913" y="5394325"/>
          <p14:tracePt t="100400" x="4089400" y="5394325"/>
          <p14:tracePt t="100417" x="4037013" y="5394325"/>
          <p14:tracePt t="100435" x="3956050" y="5402263"/>
          <p14:tracePt t="100450" x="3919538" y="5402263"/>
          <p14:tracePt t="100466" x="3875088" y="5411788"/>
          <p14:tracePt t="100483" x="3840163" y="5411788"/>
          <p14:tracePt t="100501" x="3795713" y="5411788"/>
          <p14:tracePt t="100517" x="3759200" y="5411788"/>
          <p14:tracePt t="100523" x="3751263" y="5411788"/>
          <p14:tracePt t="100534" x="3741738" y="5411788"/>
          <p14:tracePt t="100550" x="3724275" y="5411788"/>
          <p14:tracePt t="100567" x="3697288" y="5411788"/>
          <p14:tracePt t="100583" x="3687763" y="5411788"/>
          <p14:tracePt t="100600" x="3660775" y="5411788"/>
          <p14:tracePt t="100619" x="3643313" y="5411788"/>
          <p14:tracePt t="100633" x="3633788" y="5411788"/>
          <p14:tracePt t="100650" x="3625850" y="5411788"/>
          <p14:tracePt t="100907" x="3633788" y="5411788"/>
          <p14:tracePt t="100913" x="3643313" y="5411788"/>
          <p14:tracePt t="100921" x="3670300" y="5411788"/>
          <p14:tracePt t="100933" x="3705225" y="5402263"/>
          <p14:tracePt t="100950" x="3732213" y="5402263"/>
          <p14:tracePt t="100967" x="3751263" y="5402263"/>
          <p14:tracePt t="100985" x="3776663" y="5402263"/>
          <p14:tracePt t="101001" x="3803650" y="5402263"/>
          <p14:tracePt t="101018" x="3822700" y="5402263"/>
          <p14:tracePt t="101024" x="3840163" y="5402263"/>
          <p14:tracePt t="101034" x="3848100" y="5402263"/>
          <p14:tracePt t="101052" x="3867150" y="5402263"/>
          <p14:tracePt t="101067" x="3875088" y="5402263"/>
          <p14:tracePt t="101084" x="3894138" y="5402263"/>
          <p14:tracePt t="101100" x="3911600" y="5402263"/>
          <p14:tracePt t="101118" x="3929063" y="5402263"/>
          <p14:tracePt t="101133" x="3946525" y="5402263"/>
          <p14:tracePt t="101150" x="3983038" y="5394325"/>
          <p14:tracePt t="101168" x="4071938" y="5375275"/>
          <p14:tracePt t="101183" x="4160838" y="5375275"/>
          <p14:tracePt t="101200" x="4232275" y="5375275"/>
          <p14:tracePt t="101217" x="4295775" y="5375275"/>
          <p14:tracePt t="101235" x="4375150" y="5375275"/>
          <p14:tracePt t="101250" x="4438650" y="5375275"/>
          <p14:tracePt t="101268" x="4500563" y="5375275"/>
          <p14:tracePt t="101284" x="4581525" y="5375275"/>
          <p14:tracePt t="101301" x="4687888" y="5375275"/>
          <p14:tracePt t="101317" x="4724400" y="5367338"/>
          <p14:tracePt t="101334" x="4768850" y="5367338"/>
          <p14:tracePt t="101353" x="4813300" y="5357813"/>
          <p14:tracePt t="101368" x="4884738" y="5348288"/>
          <p14:tracePt t="101384" x="4919663" y="5348288"/>
          <p14:tracePt t="101401" x="4965700" y="5340350"/>
          <p14:tracePt t="101419" x="5045075" y="5322888"/>
          <p14:tracePt t="101434" x="5081588" y="5313363"/>
          <p14:tracePt t="101450" x="5126038" y="5313363"/>
          <p14:tracePt t="101467" x="5170488" y="5313363"/>
          <p14:tracePt t="101484" x="5241925" y="5295900"/>
          <p14:tracePt t="101501" x="5286375" y="5295900"/>
          <p14:tracePt t="101518" x="5340350" y="5295900"/>
          <p14:tracePt t="101523" x="5375275" y="5295900"/>
          <p14:tracePt t="101534" x="5402263" y="5295900"/>
          <p14:tracePt t="101552" x="5491163" y="5295900"/>
          <p14:tracePt t="101567" x="5537200" y="5295900"/>
          <p14:tracePt t="101583" x="5581650" y="5295900"/>
          <p14:tracePt t="101601" x="5626100" y="5295900"/>
          <p14:tracePt t="101617" x="5653088" y="5295900"/>
          <p14:tracePt t="101633" x="5680075" y="5295900"/>
          <p14:tracePt t="101651" x="5697538" y="5295900"/>
          <p14:tracePt t="101667" x="5732463" y="5295900"/>
          <p14:tracePt t="101683" x="5759450" y="5295900"/>
          <p14:tracePt t="101700" x="5795963" y="5295900"/>
          <p14:tracePt t="101717" x="5822950" y="5295900"/>
          <p14:tracePt t="101733" x="5867400" y="5295900"/>
          <p14:tracePt t="101750" x="5902325" y="5303838"/>
          <p14:tracePt t="101767" x="5919788" y="5303838"/>
          <p14:tracePt t="101786" x="5946775" y="5303838"/>
          <p14:tracePt t="101800" x="5956300" y="5303838"/>
          <p14:tracePt t="101817" x="5973763" y="5303838"/>
          <p14:tracePt t="101834" x="5983288" y="5303838"/>
          <p14:tracePt t="101852" x="5991225" y="5303838"/>
          <p14:tracePt t="101867" x="6000750" y="5303838"/>
          <p14:tracePt t="101885" x="6010275" y="5303838"/>
          <p14:tracePt t="102252" x="6000750" y="5303838"/>
          <p14:tracePt t="102259" x="5983288" y="5303838"/>
          <p14:tracePt t="102268" x="5973763" y="5303838"/>
          <p14:tracePt t="102286" x="5919788" y="5303838"/>
          <p14:tracePt t="102301" x="5884863" y="5313363"/>
          <p14:tracePt t="102318" x="5840413" y="5313363"/>
          <p14:tracePt t="102352" x="5759450" y="5313363"/>
          <p14:tracePt t="102384" x="5697538" y="5322888"/>
          <p14:tracePt t="102419" x="5626100" y="5322888"/>
          <p14:tracePt t="102434" x="5608638" y="5322888"/>
          <p14:tracePt t="102451" x="5589588" y="5322888"/>
          <p14:tracePt t="102469" x="5572125" y="5322888"/>
          <p14:tracePt t="102484" x="5562600" y="5322888"/>
          <p14:tracePt t="102501" x="5545138" y="5322888"/>
          <p14:tracePt t="102518" x="5527675" y="5322888"/>
          <p14:tracePt t="102536" x="5510213" y="5322888"/>
          <p14:tracePt t="102551" x="5491163" y="5322888"/>
          <p14:tracePt t="102568" x="5483225" y="5322888"/>
          <p14:tracePt t="102587" x="5456238" y="5322888"/>
          <p14:tracePt t="102617" x="5429250" y="5322888"/>
          <p14:tracePt t="102634" x="5402263" y="5322888"/>
          <p14:tracePt t="102653" x="5348288" y="5322888"/>
          <p14:tracePt t="102667" x="5313363" y="5322888"/>
          <p14:tracePt t="102684" x="5259388" y="5322888"/>
          <p14:tracePt t="102701" x="5214938" y="5330825"/>
          <p14:tracePt t="102719" x="5153025" y="5340350"/>
          <p14:tracePt t="102734" x="5108575" y="5340350"/>
          <p14:tracePt t="102751" x="5027613" y="5357813"/>
          <p14:tracePt t="102768" x="4929188" y="5367338"/>
          <p14:tracePt t="102785" x="4803775" y="5375275"/>
          <p14:tracePt t="102801" x="4741863" y="5375275"/>
          <p14:tracePt t="102818" x="4687888" y="5384800"/>
          <p14:tracePt t="102837" x="4616450" y="5384800"/>
          <p14:tracePt t="102851" x="4554538" y="5384800"/>
          <p14:tracePt t="102868" x="4473575" y="5394325"/>
          <p14:tracePt t="102884" x="4402138" y="5394325"/>
          <p14:tracePt t="102902" x="4313238" y="5402263"/>
          <p14:tracePt t="102918" x="4259263" y="5402263"/>
          <p14:tracePt t="102934" x="4224338" y="5402263"/>
          <p14:tracePt t="102951" x="4179888" y="5402263"/>
          <p14:tracePt t="102968" x="4116388" y="5402263"/>
          <p14:tracePt t="102984" x="4062413" y="5402263"/>
          <p14:tracePt t="103001" x="4010025" y="5402263"/>
          <p14:tracePt t="103021" x="3946525" y="5402263"/>
          <p14:tracePt t="103027" x="3929063" y="5402263"/>
          <p14:tracePt t="103034" x="3911600" y="5402263"/>
          <p14:tracePt t="103051" x="3875088" y="5402263"/>
          <p14:tracePt t="103068" x="3848100" y="5402263"/>
          <p14:tracePt t="103087" x="3803650" y="5411788"/>
          <p14:tracePt t="103101" x="3786188" y="5411788"/>
          <p14:tracePt t="103118" x="3768725" y="5411788"/>
          <p14:tracePt t="103134" x="3759200" y="5411788"/>
          <p14:tracePt t="103151" x="3751263" y="5411788"/>
          <p14:tracePt t="103168" x="3741738" y="5411788"/>
          <p14:tracePt t="103185" x="3732213" y="5411788"/>
          <p14:tracePt t="103201" x="3724275" y="5411788"/>
          <p14:tracePt t="103218" x="3697288" y="5411788"/>
          <p14:tracePt t="103235" x="3687763" y="5411788"/>
          <p14:tracePt t="103251" x="3679825" y="5411788"/>
          <p14:tracePt t="103270" x="3670300" y="5411788"/>
          <p14:tracePt t="103284" x="3660775" y="5411788"/>
          <p14:tracePt t="104850" x="3660775" y="5402263"/>
          <p14:tracePt t="104857" x="3652838" y="5367338"/>
          <p14:tracePt t="104871" x="3643313" y="5313363"/>
          <p14:tracePt t="104886" x="3625850" y="5241925"/>
          <p14:tracePt t="104902" x="3625850" y="5143500"/>
          <p14:tracePt t="104918" x="3616325" y="5045075"/>
          <p14:tracePt t="104937" x="3608388" y="4938713"/>
          <p14:tracePt t="104952" x="3608388" y="4894263"/>
          <p14:tracePt t="104985" x="3608388" y="4813300"/>
          <p14:tracePt t="105019" x="3608388" y="4608513"/>
          <p14:tracePt t="105026" x="3608388" y="4545013"/>
          <p14:tracePt t="105053" x="3608388" y="4402138"/>
          <p14:tracePt t="105069" x="3616325" y="4251325"/>
          <p14:tracePt t="105085" x="3625850" y="4133850"/>
          <p14:tracePt t="105102" x="3633788" y="4010025"/>
          <p14:tracePt t="105121" x="3652838" y="3857625"/>
          <p14:tracePt t="105136" x="3679825" y="3795713"/>
          <p14:tracePt t="105152" x="3697288" y="3724275"/>
          <p14:tracePt t="105168" x="3705225" y="3670300"/>
          <p14:tracePt t="105186" x="3724275" y="3581400"/>
          <p14:tracePt t="105202" x="3724275" y="3509963"/>
          <p14:tracePt t="105219" x="3741738" y="3455988"/>
          <p14:tracePt t="105235" x="3759200" y="3402013"/>
          <p14:tracePt t="105253" x="3786188" y="3330575"/>
          <p14:tracePt t="105269" x="3795713" y="3286125"/>
          <p14:tracePt t="105286" x="3813175" y="3241675"/>
          <p14:tracePt t="105305" x="3840163" y="3170238"/>
          <p14:tracePt t="105319" x="3840163" y="3133725"/>
          <p14:tracePt t="105335" x="3857625" y="3098800"/>
          <p14:tracePt t="105352" x="3875088" y="3071813"/>
          <p14:tracePt t="105371" x="3911600" y="3036888"/>
          <p14:tracePt t="105385" x="3973513" y="2990850"/>
          <p14:tracePt t="105402" x="4071938" y="2946400"/>
          <p14:tracePt t="105418" x="4187825" y="2928938"/>
          <p14:tracePt t="105436" x="4303713" y="2911475"/>
          <p14:tracePt t="105452" x="4367213" y="2911475"/>
          <p14:tracePt t="105469" x="4456113" y="2901950"/>
          <p14:tracePt t="105485" x="4545013" y="2901950"/>
          <p14:tracePt t="105502" x="4741863" y="2919413"/>
          <p14:tracePt t="105519" x="4848225" y="2946400"/>
          <p14:tracePt t="105524" x="4894263" y="2955925"/>
          <p14:tracePt t="105536" x="4946650" y="2965450"/>
          <p14:tracePt t="105555" x="5143500" y="3009900"/>
          <p14:tracePt t="105569" x="5268913" y="3044825"/>
          <p14:tracePt t="105586" x="5375275" y="3062288"/>
          <p14:tracePt t="105602" x="5446713" y="3089275"/>
          <p14:tracePt t="105621" x="5545138" y="3116263"/>
          <p14:tracePt t="105635" x="5581650" y="3125788"/>
          <p14:tracePt t="105652" x="5616575" y="3143250"/>
          <p14:tracePt t="105669" x="5653088" y="3143250"/>
          <p14:tracePt t="105685" x="5697538" y="3160713"/>
          <p14:tracePt t="105702" x="5741988" y="3160713"/>
          <p14:tracePt t="105719" x="5776913" y="3179763"/>
          <p14:tracePt t="105739" x="5830888" y="3187700"/>
          <p14:tracePt t="105752" x="5848350" y="3197225"/>
          <p14:tracePt t="105769" x="5857875" y="3197225"/>
          <p14:tracePt t="105788" x="5867400" y="3205163"/>
          <p14:tracePt t="105804" x="5894388" y="3214688"/>
          <p14:tracePt t="105819" x="5902325" y="3214688"/>
          <p14:tracePt t="105835" x="5911850" y="3214688"/>
          <p14:tracePt t="105852" x="5919788" y="3214688"/>
          <p14:tracePt t="105869" x="5929313" y="3214688"/>
          <p14:tracePt t="105939" x="5929313" y="3224213"/>
          <p14:tracePt t="105960" x="5919788" y="3232150"/>
          <p14:tracePt t="105969" x="5911850" y="3232150"/>
          <p14:tracePt t="105988" x="5840413" y="3241675"/>
          <p14:tracePt t="106002" x="5759450" y="3259138"/>
          <p14:tracePt t="106019" x="5697538" y="3268663"/>
          <p14:tracePt t="106026" x="5661025" y="3276600"/>
          <p14:tracePt t="106038" x="5626100" y="3276600"/>
          <p14:tracePt t="106054" x="5537200" y="3286125"/>
          <p14:tracePt t="106069" x="5483225" y="3295650"/>
          <p14:tracePt t="106085" x="5384800" y="3303588"/>
          <p14:tracePt t="106105" x="5241925" y="3322638"/>
          <p14:tracePt t="106120" x="5170488" y="3340100"/>
          <p14:tracePt t="106136" x="5108575" y="3348038"/>
          <p14:tracePt t="106152" x="5045075" y="3357563"/>
          <p14:tracePt t="106171" x="4938713" y="3375025"/>
          <p14:tracePt t="106185" x="4848225" y="3384550"/>
          <p14:tracePt t="106202" x="4759325" y="3394075"/>
          <p14:tracePt t="106219" x="4660900" y="3402013"/>
          <p14:tracePt t="106237" x="4562475" y="3411538"/>
          <p14:tracePt t="106252" x="4500563" y="3419475"/>
          <p14:tracePt t="106269" x="4429125" y="3419475"/>
          <p14:tracePt t="106288" x="4303713" y="3429000"/>
          <p14:tracePt t="106302" x="4232275" y="3429000"/>
          <p14:tracePt t="106319" x="4152900" y="3429000"/>
          <p14:tracePt t="106335" x="4071938" y="3429000"/>
          <p14:tracePt t="106354" x="3965575" y="3429000"/>
          <p14:tracePt t="106369" x="3875088" y="3446463"/>
          <p14:tracePt t="106386" x="3786188" y="3446463"/>
          <p14:tracePt t="106402" x="3724275" y="3446463"/>
          <p14:tracePt t="106420" x="3643313" y="3446463"/>
          <p14:tracePt t="106436" x="3589338" y="3446463"/>
          <p14:tracePt t="106453" x="3544888" y="3446463"/>
          <p14:tracePt t="106469" x="3490913" y="3446463"/>
          <p14:tracePt t="106487" x="3411538" y="3438525"/>
          <p14:tracePt t="106502" x="3375025" y="3429000"/>
          <p14:tracePt t="106520" x="3340100" y="3429000"/>
          <p14:tracePt t="106525" x="3322638" y="3429000"/>
          <p14:tracePt t="106539" x="3286125" y="3419475"/>
          <p14:tracePt t="106552" x="3259138" y="3411538"/>
          <p14:tracePt t="106569" x="3241675" y="3411538"/>
          <p14:tracePt t="106586" x="3214688" y="3402013"/>
          <p14:tracePt t="106604" x="3179763" y="3394075"/>
          <p14:tracePt t="106619" x="3152775" y="3375025"/>
          <p14:tracePt t="106636" x="3143250" y="3375025"/>
          <p14:tracePt t="106652" x="3125788" y="3367088"/>
          <p14:tracePt t="106669" x="3116263" y="3357563"/>
          <p14:tracePt t="106686" x="3116263" y="3348038"/>
          <p14:tracePt t="106703" x="3108325" y="3340100"/>
          <p14:tracePt t="106719" x="3098800" y="3340100"/>
          <p14:tracePt t="106736" x="3089275" y="3330575"/>
          <p14:tracePt t="106828" x="3089275" y="3322638"/>
          <p14:tracePt t="106841" x="3098800" y="3322638"/>
          <p14:tracePt t="106856" x="3108325" y="3322638"/>
          <p14:tracePt t="106869" x="3125788" y="3313113"/>
          <p14:tracePt t="106886" x="3152775" y="3313113"/>
          <p14:tracePt t="106904" x="3170238" y="3313113"/>
          <p14:tracePt t="106920" x="3214688" y="3303588"/>
          <p14:tracePt t="106936" x="3251200" y="3303588"/>
          <p14:tracePt t="106953" x="3276600" y="3295650"/>
          <p14:tracePt t="106971" x="3330575" y="3295650"/>
          <p14:tracePt t="106987" x="3357563" y="3286125"/>
          <p14:tracePt t="107003" x="3384550" y="3286125"/>
          <p14:tracePt t="107019" x="3402013" y="3286125"/>
          <p14:tracePt t="107025" x="3419475" y="3286125"/>
          <p14:tracePt t="107037" x="3438525" y="3286125"/>
          <p14:tracePt t="107053" x="3465513" y="3286125"/>
          <p14:tracePt t="107069" x="3482975" y="3286125"/>
          <p14:tracePt t="107089" x="3509963" y="3286125"/>
          <p14:tracePt t="107103" x="3554413" y="3286125"/>
          <p14:tracePt t="107119" x="3581400" y="3286125"/>
          <p14:tracePt t="107136" x="3608388" y="3286125"/>
          <p14:tracePt t="107155" x="3660775" y="3286125"/>
          <p14:tracePt t="107170" x="3687763" y="3286125"/>
          <p14:tracePt t="107186" x="3732213" y="3286125"/>
          <p14:tracePt t="107203" x="3786188" y="3286125"/>
          <p14:tracePt t="107223" x="3830638" y="3286125"/>
          <p14:tracePt t="107236" x="3867150" y="3286125"/>
          <p14:tracePt t="107253" x="3884613" y="3286125"/>
          <p14:tracePt t="107269" x="3911600" y="3286125"/>
          <p14:tracePt t="107288" x="3946525" y="3286125"/>
          <p14:tracePt t="107303" x="3965575" y="3286125"/>
          <p14:tracePt t="107320" x="3990975" y="3286125"/>
          <p14:tracePt t="107336" x="4037013" y="3286125"/>
          <p14:tracePt t="107354" x="4098925" y="3286125"/>
          <p14:tracePt t="107369" x="4133850" y="3286125"/>
          <p14:tracePt t="107386" x="4179888" y="3286125"/>
          <p14:tracePt t="107405" x="4224338" y="3286125"/>
          <p14:tracePt t="107419" x="4276725" y="3286125"/>
          <p14:tracePt t="107436" x="4330700" y="3286125"/>
          <p14:tracePt t="107453" x="4384675" y="3286125"/>
          <p14:tracePt t="107471" x="4473575" y="3276600"/>
          <p14:tracePt t="107486" x="4537075" y="3276600"/>
          <p14:tracePt t="107503" x="4589463" y="3268663"/>
          <p14:tracePt t="107519" x="4633913" y="3259138"/>
          <p14:tracePt t="107537" x="4697413" y="3259138"/>
          <p14:tracePt t="107553" x="4732338" y="3259138"/>
          <p14:tracePt t="107569" x="4776788" y="3259138"/>
          <p14:tracePt t="107588" x="4857750" y="3259138"/>
          <p14:tracePt t="107603" x="4911725" y="3251200"/>
          <p14:tracePt t="107619" x="4965700" y="3251200"/>
          <p14:tracePt t="107636" x="5018088" y="3251200"/>
          <p14:tracePt t="107654" x="5089525" y="3251200"/>
          <p14:tracePt t="107669" x="5133975" y="3251200"/>
          <p14:tracePt t="107686" x="5160963" y="3251200"/>
          <p14:tracePt t="107703" x="5205413" y="3251200"/>
          <p14:tracePt t="107721" x="5232400" y="3251200"/>
          <p14:tracePt t="107737" x="5259388" y="3251200"/>
          <p14:tracePt t="107753" x="5286375" y="3251200"/>
          <p14:tracePt t="107771" x="5303838" y="3251200"/>
          <p14:tracePt t="107787" x="5330825" y="3251200"/>
          <p14:tracePt t="107803" x="5357813" y="3251200"/>
          <p14:tracePt t="107820" x="5375275" y="3251200"/>
          <p14:tracePt t="107837" x="5402263" y="3251200"/>
          <p14:tracePt t="107853" x="5419725" y="3251200"/>
          <p14:tracePt t="107886" x="5429250" y="3251200"/>
          <p14:tracePt t="107903" x="5438775" y="3251200"/>
          <p14:tracePt t="107935" x="5446713" y="3251200"/>
          <p14:tracePt t="108339" x="5456238" y="3251200"/>
          <p14:tracePt t="108354" x="5465763" y="3251200"/>
          <p14:tracePt t="108362" x="5473700" y="3251200"/>
          <p14:tracePt t="108376" x="5491163" y="3251200"/>
          <p14:tracePt t="108388" x="5510213" y="3251200"/>
          <p14:tracePt t="108403" x="5527675" y="3251200"/>
          <p14:tracePt t="108420" x="5545138" y="3251200"/>
          <p14:tracePt t="108436" x="5562600" y="3251200"/>
          <p14:tracePt t="108470" x="5599113" y="3241675"/>
          <p14:tracePt t="108503" x="5626100" y="3232150"/>
          <p14:tracePt t="108537" x="5661025" y="3224213"/>
          <p14:tracePt t="108554" x="5680075" y="3214688"/>
          <p14:tracePt t="108571" x="5705475" y="3214688"/>
          <p14:tracePt t="108587" x="5724525" y="3205163"/>
          <p14:tracePt t="108603" x="5741988" y="3205163"/>
          <p14:tracePt t="108620" x="5751513" y="3205163"/>
          <p14:tracePt t="108638" x="5759450" y="3205163"/>
          <p14:tracePt t="108670" x="5768975" y="3205163"/>
          <p14:tracePt t="109352" x="5759450" y="3205163"/>
          <p14:tracePt t="109362" x="5732463" y="3205163"/>
          <p14:tracePt t="109370" x="5724525" y="3205163"/>
          <p14:tracePt t="109387" x="5670550" y="3205163"/>
          <p14:tracePt t="109404" x="5634038" y="3214688"/>
          <p14:tracePt t="109420" x="5581650" y="3214688"/>
          <p14:tracePt t="109441" x="5500688" y="3214688"/>
          <p14:tracePt t="109470" x="5394325" y="3224213"/>
          <p14:tracePt t="109505" x="5295900" y="3224213"/>
          <p14:tracePt t="109538" x="5232400" y="3224213"/>
          <p14:tracePt t="109543" x="5214938" y="3224213"/>
          <p14:tracePt t="109554" x="5205413" y="3224213"/>
          <p14:tracePt t="109573" x="5153025" y="3224213"/>
          <p14:tracePt t="109587" x="5116513" y="3224213"/>
          <p14:tracePt t="109603" x="5072063" y="3224213"/>
          <p14:tracePt t="109622" x="5000625" y="3224213"/>
          <p14:tracePt t="109637" x="4956175" y="3224213"/>
          <p14:tracePt t="109654" x="4929188" y="3224213"/>
          <p14:tracePt t="109670" x="4894263" y="3224213"/>
          <p14:tracePt t="109689" x="4857750" y="3224213"/>
          <p14:tracePt t="109704" x="4830763" y="3224213"/>
          <p14:tracePt t="109720" x="4795838" y="3224213"/>
          <p14:tracePt t="109737" x="4768850" y="3224213"/>
          <p14:tracePt t="109755" x="4687888" y="3232150"/>
          <p14:tracePt t="109770" x="4633913" y="3232150"/>
          <p14:tracePt t="109787" x="4562475" y="3232150"/>
          <p14:tracePt t="109806" x="4491038" y="3232150"/>
          <p14:tracePt t="109821" x="4446588" y="3241675"/>
          <p14:tracePt t="109837" x="4411663" y="3241675"/>
          <p14:tracePt t="109854" x="4357688" y="3241675"/>
          <p14:tracePt t="109872" x="4276725" y="3241675"/>
          <p14:tracePt t="109887" x="4232275" y="3241675"/>
          <p14:tracePt t="109903" x="4179888" y="3241675"/>
          <p14:tracePt t="109923" x="4143375" y="3241675"/>
          <p14:tracePt t="109938" x="4098925" y="3241675"/>
          <p14:tracePt t="109954" x="4054475" y="3241675"/>
          <p14:tracePt t="109970" x="4017963" y="3241675"/>
          <p14:tracePt t="109989" x="4000500" y="3241675"/>
          <p14:tracePt t="110004" x="3946525" y="3241675"/>
          <p14:tracePt t="110020" x="3919538" y="3241675"/>
          <p14:tracePt t="110026" x="3894138" y="3241675"/>
          <p14:tracePt t="110037" x="3884613" y="3241675"/>
          <p14:tracePt t="110056" x="3822700" y="3241675"/>
          <p14:tracePt t="110070" x="3786188" y="3241675"/>
          <p14:tracePt t="110087" x="3741738" y="3241675"/>
          <p14:tracePt t="110104" x="3705225" y="3241675"/>
          <p14:tracePt t="110121" x="3660775" y="3241675"/>
          <p14:tracePt t="110137" x="3633788" y="3241675"/>
          <p14:tracePt t="110154" x="3608388" y="3241675"/>
          <p14:tracePt t="110170" x="3589338" y="3241675"/>
          <p14:tracePt t="110189" x="3554413" y="3241675"/>
          <p14:tracePt t="110205" x="3527425" y="3241675"/>
          <p14:tracePt t="110220" x="3509963" y="3241675"/>
          <p14:tracePt t="110239" x="3473450" y="3241675"/>
          <p14:tracePt t="110254" x="3446463" y="3241675"/>
          <p14:tracePt t="110271" x="3419475" y="3241675"/>
          <p14:tracePt t="110287" x="3394075" y="3241675"/>
          <p14:tracePt t="110305" x="3357563" y="3241675"/>
          <p14:tracePt t="110320" x="3330575" y="3241675"/>
          <p14:tracePt t="110337" x="3313113" y="3241675"/>
          <p14:tracePt t="110354" x="3303588" y="3241675"/>
          <p14:tracePt t="110371" x="3276600" y="3241675"/>
          <p14:tracePt t="110387" x="3268663" y="3241675"/>
          <p14:tracePt t="110404" x="3259138" y="3241675"/>
          <p14:tracePt t="110423" x="3251200" y="3241675"/>
          <p14:tracePt t="111301" x="3268663" y="3241675"/>
          <p14:tracePt t="111311" x="3295650" y="3241675"/>
          <p14:tracePt t="111322" x="3303588" y="3232150"/>
          <p14:tracePt t="111339" x="3330575" y="3232150"/>
          <p14:tracePt t="111355" x="3357563" y="3214688"/>
          <p14:tracePt t="111371" x="3384550" y="3214688"/>
          <p14:tracePt t="111388" x="3411538" y="3214688"/>
          <p14:tracePt t="111422" x="3500438" y="3214688"/>
          <p14:tracePt t="111454" x="3544888" y="3214688"/>
          <p14:tracePt t="111488" x="3625850" y="3224213"/>
          <p14:tracePt t="111505" x="3652838" y="3224213"/>
          <p14:tracePt t="111523" x="3687763" y="3224213"/>
          <p14:tracePt t="111528" x="3705225" y="3224213"/>
          <p14:tracePt t="111538" x="3732213" y="3224213"/>
          <p14:tracePt t="111555" x="3759200" y="3224213"/>
          <p14:tracePt t="111571" x="3786188" y="3224213"/>
          <p14:tracePt t="111588" x="3803650" y="3224213"/>
          <p14:tracePt t="111605" x="3857625" y="3224213"/>
          <p14:tracePt t="111621" x="3884613" y="3224213"/>
          <p14:tracePt t="111638" x="3919538" y="3224213"/>
          <p14:tracePt t="111656" x="3973513" y="3224213"/>
          <p14:tracePt t="111671" x="4010025" y="3224213"/>
          <p14:tracePt t="111687" x="4054475" y="3214688"/>
          <p14:tracePt t="111705" x="4098925" y="3214688"/>
          <p14:tracePt t="111723" x="4143375" y="3214688"/>
          <p14:tracePt t="111738" x="4179888" y="3214688"/>
          <p14:tracePt t="111755" x="4214813" y="3214688"/>
          <p14:tracePt t="111771" x="4251325" y="3214688"/>
          <p14:tracePt t="111788" x="4322763" y="3214688"/>
          <p14:tracePt t="111805" x="4375150" y="3214688"/>
          <p14:tracePt t="111821" x="4429125" y="3214688"/>
          <p14:tracePt t="111841" x="4491038" y="3224213"/>
          <p14:tracePt t="111854" x="4518025" y="3224213"/>
          <p14:tracePt t="111871" x="4545013" y="3224213"/>
          <p14:tracePt t="111888" x="4562475" y="3224213"/>
          <p14:tracePt t="111906" x="4598988" y="3224213"/>
          <p14:tracePt t="111921" x="4616450" y="3224213"/>
          <p14:tracePt t="111938" x="4643438" y="3224213"/>
          <p14:tracePt t="111954" x="4652963" y="3224213"/>
          <p14:tracePt t="111971" x="4679950" y="3224213"/>
          <p14:tracePt t="111988" x="4705350" y="3224213"/>
          <p14:tracePt t="112005" x="4732338" y="3224213"/>
          <p14:tracePt t="112024" x="4759325" y="3224213"/>
          <p14:tracePt t="112037" x="4795838" y="3224213"/>
          <p14:tracePt t="112054" x="4822825" y="3224213"/>
          <p14:tracePt t="112071" x="4867275" y="3224213"/>
          <p14:tracePt t="112089" x="4902200" y="3224213"/>
          <p14:tracePt t="112104" x="4946650" y="3224213"/>
          <p14:tracePt t="112122" x="4965700" y="3224213"/>
          <p14:tracePt t="112138" x="4983163" y="3224213"/>
          <p14:tracePt t="112155" x="5000625" y="3224213"/>
          <p14:tracePt t="112171" x="5018088" y="3224213"/>
          <p14:tracePt t="112188" x="5045075" y="3214688"/>
          <p14:tracePt t="112205" x="5062538" y="3214688"/>
          <p14:tracePt t="112221" x="5108575" y="3205163"/>
          <p14:tracePt t="112238" x="5143500" y="3197225"/>
          <p14:tracePt t="112254" x="5180013" y="3197225"/>
          <p14:tracePt t="112274" x="5241925" y="3179763"/>
          <p14:tracePt t="112288" x="5286375" y="3170238"/>
          <p14:tracePt t="112305" x="5313363" y="3170238"/>
          <p14:tracePt t="112321" x="5348288" y="3170238"/>
          <p14:tracePt t="112340" x="5375275" y="3170238"/>
          <p14:tracePt t="112354" x="5402263" y="3170238"/>
          <p14:tracePt t="112371" x="5438775" y="3160713"/>
          <p14:tracePt t="112388" x="5465763" y="3152775"/>
          <p14:tracePt t="112405" x="5518150" y="3152775"/>
          <p14:tracePt t="112421" x="5545138" y="3143250"/>
          <p14:tracePt t="112438" x="5572125" y="3143250"/>
          <p14:tracePt t="112457" x="5599113" y="3143250"/>
          <p14:tracePt t="112471" x="5616575" y="3143250"/>
          <p14:tracePt t="112505" x="5626100" y="3143250"/>
          <p14:tracePt t="112523" x="5634038" y="3143250"/>
          <p14:tracePt t="112540" x="5643563" y="3143250"/>
          <p14:tracePt t="112555" x="5653088" y="3143250"/>
          <p14:tracePt t="113222" x="5643563" y="3143250"/>
          <p14:tracePt t="113236" x="5634038" y="3143250"/>
          <p14:tracePt t="113244" x="5616575" y="3143250"/>
          <p14:tracePt t="113258" x="5608638" y="3143250"/>
          <p14:tracePt t="113272" x="5589588" y="3143250"/>
          <p14:tracePt t="113289" x="5581650" y="3143250"/>
          <p14:tracePt t="113305" x="5562600" y="3152775"/>
          <p14:tracePt t="113338" x="5518150" y="3152775"/>
          <p14:tracePt t="113374" x="5446713" y="3170238"/>
          <p14:tracePt t="113405" x="5322888" y="3187700"/>
          <p14:tracePt t="113422" x="5276850" y="3197225"/>
          <p14:tracePt t="113441" x="5214938" y="3197225"/>
          <p14:tracePt t="113455" x="5170488" y="3197225"/>
          <p14:tracePt t="113471" x="5126038" y="3205163"/>
          <p14:tracePt t="113488" x="5072063" y="3214688"/>
          <p14:tracePt t="113506" x="4991100" y="3224213"/>
          <p14:tracePt t="113522" x="4938713" y="3232150"/>
          <p14:tracePt t="113539" x="4902200" y="3241675"/>
          <p14:tracePt t="113545" x="4884738" y="3251200"/>
          <p14:tracePt t="113555" x="4857750" y="3251200"/>
          <p14:tracePt t="113573" x="4813300" y="3259138"/>
          <p14:tracePt t="113589" x="4768850" y="3268663"/>
          <p14:tracePt t="113605" x="4724400" y="3276600"/>
          <p14:tracePt t="113623" x="4652963" y="3286125"/>
          <p14:tracePt t="113638" x="4589463" y="3303588"/>
          <p14:tracePt t="113655" x="4510088" y="3313113"/>
          <p14:tracePt t="113672" x="4456113" y="3313113"/>
          <p14:tracePt t="113691" x="4394200" y="3313113"/>
          <p14:tracePt t="113705" x="4357688" y="3322638"/>
          <p14:tracePt t="113722" x="4313238" y="3330575"/>
          <p14:tracePt t="113740" x="4286250" y="3340100"/>
          <p14:tracePt t="113756" x="4224338" y="3340100"/>
          <p14:tracePt t="113772" x="4170363" y="3340100"/>
          <p14:tracePt t="113789" x="4116388" y="3340100"/>
          <p14:tracePt t="113808" x="4054475" y="3340100"/>
          <p14:tracePt t="113822" x="4017963" y="3340100"/>
          <p14:tracePt t="113838" x="3973513" y="3340100"/>
          <p14:tracePt t="113855" x="3929063" y="3340100"/>
          <p14:tracePt t="113874" x="3857625" y="3340100"/>
          <p14:tracePt t="113888" x="3803650" y="3340100"/>
          <p14:tracePt t="113905" x="3741738" y="3340100"/>
          <p14:tracePt t="113922" x="3679825" y="3340100"/>
          <p14:tracePt t="113940" x="3598863" y="3340100"/>
          <p14:tracePt t="113956" x="3562350" y="3340100"/>
          <p14:tracePt t="113972" x="3527425" y="3340100"/>
          <p14:tracePt t="113989" x="3500438" y="3340100"/>
          <p14:tracePt t="114006" x="3465513" y="3340100"/>
          <p14:tracePt t="114023" x="3446463" y="3340100"/>
          <p14:tracePt t="114038" x="3411538" y="3340100"/>
          <p14:tracePt t="114046" x="3402013" y="3340100"/>
          <p14:tracePt t="114060" x="3375025" y="3340100"/>
          <p14:tracePt t="114074" x="3357563" y="3330575"/>
          <p14:tracePt t="114089" x="3330575" y="3330575"/>
          <p14:tracePt t="114105" x="3313113" y="3330575"/>
          <p14:tracePt t="114123" x="3276600" y="3330575"/>
          <p14:tracePt t="114138" x="3251200" y="3330575"/>
          <p14:tracePt t="114155" x="3232150" y="3330575"/>
          <p14:tracePt t="114174" x="3197225" y="3330575"/>
          <p14:tracePt t="114190" x="3170238" y="3330575"/>
          <p14:tracePt t="114205" x="3152775" y="3322638"/>
          <p14:tracePt t="114222" x="3133725" y="3313113"/>
          <p14:tracePt t="114239" x="3125788" y="3313113"/>
          <p14:tracePt t="114255" x="3116263" y="3313113"/>
          <p14:tracePt t="114272" x="3108325" y="3313113"/>
          <p14:tracePt t="114289" x="3098800" y="3313113"/>
          <p14:tracePt t="114307" x="3089275" y="3303588"/>
          <p14:tracePt t="114340" x="3081338" y="3295650"/>
          <p14:tracePt t="114355" x="3071813" y="3286125"/>
          <p14:tracePt t="114372" x="3062288" y="3276600"/>
          <p14:tracePt t="114390" x="3054350" y="3268663"/>
          <p14:tracePt t="114413" x="3054350" y="3259138"/>
          <p14:tracePt t="114433" x="3054350" y="3251200"/>
          <p14:tracePt t="114441" x="3054350" y="3241675"/>
          <p14:tracePt t="114463" x="3054350" y="3232150"/>
          <p14:tracePt t="114484" x="3054350" y="3224213"/>
          <p14:tracePt t="114896" x="3062288" y="3224213"/>
          <p14:tracePt t="115013" x="3071813" y="3224213"/>
          <p14:tracePt t="115067" x="3081338" y="3232150"/>
          <p14:tracePt t="115087" x="3089275" y="3232150"/>
          <p14:tracePt t="115097" x="3098800" y="3232150"/>
          <p14:tracePt t="115106" x="3116263" y="3232150"/>
          <p14:tracePt t="115122" x="3125788" y="3232150"/>
          <p14:tracePt t="115139" x="3133725" y="3232150"/>
          <p14:tracePt t="115172" x="3143250" y="3232150"/>
          <p14:tracePt t="115206" x="3152775" y="3232150"/>
          <p14:tracePt t="115239" x="3187700" y="3232150"/>
          <p14:tracePt t="115256" x="3205163" y="3232150"/>
          <p14:tracePt t="115272" x="3214688" y="3232150"/>
          <p14:tracePt t="115292" x="3224213" y="3232150"/>
          <p14:tracePt t="115306" x="3232150" y="3232150"/>
          <p14:tracePt t="115322" x="3241675" y="3232150"/>
          <p14:tracePt t="115339" x="3251200" y="3232150"/>
          <p14:tracePt t="115357" x="3268663" y="3232150"/>
          <p14:tracePt t="115372" x="3276600" y="3232150"/>
          <p14:tracePt t="115389" x="3286125" y="3232150"/>
          <p14:tracePt t="115406" x="3295650" y="3232150"/>
          <p14:tracePt t="115422" x="3313113" y="3232150"/>
          <p14:tracePt t="115440" x="3322638" y="3232150"/>
          <p14:tracePt t="115456" x="3330575" y="3232150"/>
          <p14:tracePt t="115474" x="3357563" y="3232150"/>
          <p14:tracePt t="115490" x="3367088" y="3232150"/>
          <p14:tracePt t="115506" x="3384550" y="3232150"/>
          <p14:tracePt t="115522" x="3394075" y="3232150"/>
          <p14:tracePt t="115540" x="3419475" y="3232150"/>
          <p14:tracePt t="115556" x="3429000" y="3224213"/>
          <p14:tracePt t="115573" x="3438525" y="3224213"/>
          <p14:tracePt t="115591" x="3455988" y="3224213"/>
          <p14:tracePt t="115606" x="3473450" y="3224213"/>
          <p14:tracePt t="115622" x="3490913" y="3214688"/>
          <p14:tracePt t="115639" x="3517900" y="3205163"/>
          <p14:tracePt t="115660" x="3562350" y="3197225"/>
          <p14:tracePt t="115673" x="3598863" y="3197225"/>
          <p14:tracePt t="115689" x="3625850" y="3187700"/>
          <p14:tracePt t="115706" x="3660775" y="3179763"/>
          <p14:tracePt t="115724" x="3697288" y="3179763"/>
          <p14:tracePt t="115739" x="3732213" y="3179763"/>
          <p14:tracePt t="115757" x="3759200" y="3170238"/>
          <p14:tracePt t="115775" x="3813175" y="3160713"/>
          <p14:tracePt t="115791" x="3848100" y="3160713"/>
          <p14:tracePt t="115806" x="3894138" y="3160713"/>
          <p14:tracePt t="115823" x="3919538" y="3160713"/>
          <p14:tracePt t="115841" x="3965575" y="3160713"/>
          <p14:tracePt t="115856" x="3983038" y="3160713"/>
          <p14:tracePt t="115872" x="4010025" y="3160713"/>
          <p14:tracePt t="115889" x="4017963" y="3160713"/>
          <p14:tracePt t="115907" x="4037013" y="3160713"/>
          <p14:tracePt t="115922" x="4054475" y="3160713"/>
          <p14:tracePt t="115940" x="4062413" y="3160713"/>
          <p14:tracePt t="115956" x="4071938" y="3160713"/>
          <p14:tracePt t="115974" x="4089400" y="3160713"/>
          <p14:tracePt t="115989" x="4098925" y="3160713"/>
          <p14:tracePt t="116006" x="4108450" y="3160713"/>
          <p14:tracePt t="116026" x="4133850" y="3160713"/>
          <p14:tracePt t="116040" x="4143375" y="3160713"/>
          <p14:tracePt t="116056" x="4160838" y="3160713"/>
          <p14:tracePt t="116075" x="4170363" y="3160713"/>
          <p14:tracePt t="116091" x="4205288" y="3160713"/>
          <p14:tracePt t="116106" x="4232275" y="3160713"/>
          <p14:tracePt t="116123" x="4251325" y="3160713"/>
          <p14:tracePt t="116139" x="4286250" y="3160713"/>
          <p14:tracePt t="116156" x="4322763" y="3160713"/>
          <p14:tracePt t="116173" x="4367213" y="3160713"/>
          <p14:tracePt t="116189" x="4394200" y="3160713"/>
          <p14:tracePt t="116209" x="4446588" y="3160713"/>
          <p14:tracePt t="116223" x="4473575" y="3160713"/>
          <p14:tracePt t="116239" x="4510088" y="3160713"/>
          <p14:tracePt t="116256" x="4545013" y="3160713"/>
          <p14:tracePt t="116274" x="4598988" y="3160713"/>
          <p14:tracePt t="116289" x="4625975" y="3160713"/>
          <p14:tracePt t="116306" x="4660900" y="3160713"/>
          <p14:tracePt t="116325" x="4687888" y="3160713"/>
          <p14:tracePt t="116341" x="4741863" y="3160713"/>
          <p14:tracePt t="116356" x="4768850" y="3160713"/>
          <p14:tracePt t="116373" x="4795838" y="3160713"/>
          <p14:tracePt t="116392" x="4822825" y="3160713"/>
          <p14:tracePt t="116406" x="4830763" y="3160713"/>
          <p14:tracePt t="116423" x="4848225" y="3160713"/>
          <p14:tracePt t="116440" x="4857750" y="3160713"/>
          <p14:tracePt t="116458" x="4867275" y="3160713"/>
          <p14:tracePt t="116473" x="4875213" y="3160713"/>
          <p14:tracePt t="116489" x="4884738" y="3160713"/>
          <p14:tracePt t="117084" x="4875213" y="3170238"/>
          <p14:tracePt t="117099" x="4830763" y="3170238"/>
          <p14:tracePt t="117107" x="4822825" y="3170238"/>
          <p14:tracePt t="117125" x="4768850" y="3179763"/>
          <p14:tracePt t="117140" x="4751388" y="3179763"/>
          <p14:tracePt t="117156" x="4714875" y="3187700"/>
          <p14:tracePt t="117192" x="4670425" y="3205163"/>
          <p14:tracePt t="117223" x="4616450" y="3214688"/>
          <p14:tracePt t="117258" x="4562475" y="3232150"/>
          <p14:tracePt t="117273" x="4537075" y="3232150"/>
          <p14:tracePt t="117290" x="4518025" y="3232150"/>
          <p14:tracePt t="117309" x="4500563" y="3232150"/>
          <p14:tracePt t="117324" x="4473575" y="3232150"/>
          <p14:tracePt t="117340" x="4456113" y="3232150"/>
          <p14:tracePt t="117357" x="4438650" y="3232150"/>
          <p14:tracePt t="117375" x="4419600" y="3232150"/>
          <p14:tracePt t="117390" x="4402138" y="3232150"/>
          <p14:tracePt t="117406" x="4384675" y="3232150"/>
          <p14:tracePt t="117423" x="4375150" y="3232150"/>
          <p14:tracePt t="117441" x="4357688" y="3232150"/>
          <p14:tracePt t="117457" x="4340225" y="3232150"/>
          <p14:tracePt t="117473" x="4322763" y="3232150"/>
          <p14:tracePt t="117491" x="4313238" y="3232150"/>
          <p14:tracePt t="117507" x="4295775" y="3232150"/>
          <p14:tracePt t="117523" x="4276725" y="3232150"/>
          <p14:tracePt t="117540" x="4259263" y="3232150"/>
          <p14:tracePt t="117560" x="4241800" y="3241675"/>
          <p14:tracePt t="117565" x="4232275" y="3241675"/>
          <p14:tracePt t="117590" x="4224338" y="3241675"/>
          <p14:tracePt t="117606" x="4214813" y="3241675"/>
          <p14:tracePt t="117625" x="4205288" y="3241675"/>
          <p14:tracePt t="117640" x="4197350" y="3241675"/>
          <p14:tracePt t="118075" x="4224338" y="3241675"/>
          <p14:tracePt t="118084" x="4241800" y="3251200"/>
          <p14:tracePt t="118094" x="4276725" y="3251200"/>
          <p14:tracePt t="118109" x="4330700" y="3259138"/>
          <p14:tracePt t="118123" x="4375150" y="3268663"/>
          <p14:tracePt t="118140" x="4419600" y="3268663"/>
          <p14:tracePt t="118157" x="4446588" y="3268663"/>
          <p14:tracePt t="118176" x="4483100" y="3268663"/>
          <p14:tracePt t="118207" x="4518025" y="3268663"/>
          <p14:tracePt t="118242" x="4554538" y="3268663"/>
          <p14:tracePt t="118274" x="4581525" y="3268663"/>
          <p14:tracePt t="118292" x="4589463" y="3268663"/>
          <p14:tracePt t="118307" x="4608513" y="3268663"/>
          <p14:tracePt t="118323" x="4616450" y="3268663"/>
          <p14:tracePt t="118340" x="4643438" y="3268663"/>
          <p14:tracePt t="118358" x="4679950" y="3268663"/>
          <p14:tracePt t="118374" x="4714875" y="3268663"/>
          <p14:tracePt t="118390" x="4751388" y="3268663"/>
          <p14:tracePt t="118407" x="4776788" y="3268663"/>
          <p14:tracePt t="118425" x="4803775" y="3259138"/>
          <p14:tracePt t="118441" x="4822825" y="3259138"/>
          <p14:tracePt t="118457" x="4830763" y="3259138"/>
          <p14:tracePt t="118477" x="4857750" y="3259138"/>
          <p14:tracePt t="118491" x="4867275" y="3259138"/>
          <p14:tracePt t="118507" x="4875213" y="3259138"/>
          <p14:tracePt t="118524" x="4884738" y="3259138"/>
          <p14:tracePt t="118542" x="4894263" y="3259138"/>
          <p14:tracePt t="118656" x="4902200" y="3259138"/>
          <p14:tracePt t="118677" x="4911725" y="3259138"/>
          <p14:tracePt t="118698" x="4919663" y="3259138"/>
          <p14:tracePt t="118713" x="4929188" y="3259138"/>
          <p14:tracePt t="118722" x="4938713" y="3259138"/>
          <p14:tracePt t="118729" x="4946650" y="3259138"/>
          <p14:tracePt t="118740" x="4973638" y="3251200"/>
          <p14:tracePt t="118757" x="4991100" y="3251200"/>
          <p14:tracePt t="118774" x="5018088" y="3241675"/>
          <p14:tracePt t="118792" x="5054600" y="3241675"/>
          <p14:tracePt t="118807" x="5062538" y="3241675"/>
          <p14:tracePt t="118824" x="5089525" y="3241675"/>
          <p14:tracePt t="118841" x="5099050" y="3241675"/>
          <p14:tracePt t="118857" x="5108575" y="3241675"/>
          <p14:tracePt t="118874" x="5116513" y="3241675"/>
          <p14:tracePt t="118890" x="5126038" y="3241675"/>
          <p14:tracePt t="118909" x="5133975" y="3241675"/>
          <p14:tracePt t="119013" x="5143500" y="3241675"/>
          <p14:tracePt t="119307" x="5133975" y="3241675"/>
          <p14:tracePt t="119316" x="5126038" y="3241675"/>
          <p14:tracePt t="119324" x="5116513" y="3241675"/>
          <p14:tracePt t="119341" x="5081588" y="3241675"/>
          <p14:tracePt t="119358" x="5045075" y="3251200"/>
          <p14:tracePt t="119374" x="5010150" y="3259138"/>
          <p14:tracePt t="119391" x="4965700" y="3259138"/>
          <p14:tracePt t="119424" x="4840288" y="3286125"/>
          <p14:tracePt t="119460" x="4741863" y="3295650"/>
          <p14:tracePt t="119491" x="4679950" y="3295650"/>
          <p14:tracePt t="119507" x="4633913" y="3295650"/>
          <p14:tracePt t="119526" x="4581525" y="3295650"/>
          <p14:tracePt t="119540" x="4545013" y="3295650"/>
          <p14:tracePt t="119557" x="4500563" y="3295650"/>
          <p14:tracePt t="119563" x="4483100" y="3295650"/>
          <p14:tracePt t="119574" x="4456113" y="3295650"/>
          <p14:tracePt t="119591" x="4411663" y="3295650"/>
          <p14:tracePt t="119607" x="4375150" y="3295650"/>
          <p14:tracePt t="119624" x="4330700" y="3295650"/>
          <p14:tracePt t="119644" x="4295775" y="3295650"/>
          <p14:tracePt t="119658" x="4276725" y="3295650"/>
          <p14:tracePt t="119675" x="4268788" y="3295650"/>
          <p14:tracePt t="119691" x="4251325" y="3295650"/>
          <p14:tracePt t="119709" x="4232275" y="3295650"/>
          <p14:tracePt t="119724" x="4214813" y="3295650"/>
          <p14:tracePt t="119741" x="4205288" y="3295650"/>
          <p14:tracePt t="119757" x="4197350" y="3295650"/>
          <p14:tracePt t="119775" x="4170363" y="3295650"/>
          <p14:tracePt t="119791" x="4152900" y="3295650"/>
          <p14:tracePt t="119807" x="4143375" y="3295650"/>
          <p14:tracePt t="119827" x="4116388" y="3295650"/>
          <p14:tracePt t="119841" x="4108450" y="3295650"/>
          <p14:tracePt t="119857" x="4089400" y="3295650"/>
          <p14:tracePt t="119891" x="4081463" y="3295650"/>
          <p14:tracePt t="119908" x="4071938" y="3295650"/>
          <p14:tracePt t="119953" x="4062413" y="3295650"/>
          <p14:tracePt t="120006" x="4054475" y="3295650"/>
          <p14:tracePt t="120049" x="4044950" y="3295650"/>
          <p14:tracePt t="120072" x="4037013" y="3286125"/>
          <p14:tracePt t="120082" x="4027488" y="3286125"/>
          <p14:tracePt t="120091" x="4017963" y="3286125"/>
          <p14:tracePt t="120107" x="4000500" y="3286125"/>
          <p14:tracePt t="120124" x="3983038" y="3286125"/>
          <p14:tracePt t="120143" x="3965575" y="3276600"/>
          <p14:tracePt t="120158" x="3946525" y="3268663"/>
          <p14:tracePt t="120175" x="3938588" y="3268663"/>
          <p14:tracePt t="120193" x="3929063" y="3268663"/>
          <p14:tracePt t="120208" x="3919538" y="3268663"/>
          <p14:tracePt t="120224" x="3911600" y="3268663"/>
          <p14:tracePt t="120241" x="3911600" y="3259138"/>
          <p14:tracePt t="120260" x="3902075" y="3259138"/>
          <p14:tracePt t="120274" x="3894138" y="3259138"/>
          <p14:tracePt t="120827" x="3902075" y="3259138"/>
          <p14:tracePt t="120835" x="3911600" y="3259138"/>
          <p14:tracePt t="120842" x="3938588" y="3259138"/>
          <p14:tracePt t="120858" x="3983038" y="3259138"/>
          <p14:tracePt t="120877" x="4037013" y="3259138"/>
          <p14:tracePt t="120891" x="4062413" y="3259138"/>
          <p14:tracePt t="120908" x="4108450" y="3259138"/>
          <p14:tracePt t="120943" x="4214813" y="3259138"/>
          <p14:tracePt t="120975" x="4367213" y="3276600"/>
          <p14:tracePt t="121009" x="4491038" y="3276600"/>
          <p14:tracePt t="121024" x="4537075" y="3276600"/>
          <p14:tracePt t="121041" x="4562475" y="3286125"/>
          <p14:tracePt t="121061" x="4625975" y="3295650"/>
          <p14:tracePt t="121067" x="4643438" y="3303588"/>
          <p14:tracePt t="121075" x="4660900" y="3303588"/>
          <p14:tracePt t="121091" x="4697413" y="3313113"/>
          <p14:tracePt t="121108" x="4751388" y="3313113"/>
          <p14:tracePt t="121126" x="4813300" y="3313113"/>
          <p14:tracePt t="121142" x="4848225" y="3313113"/>
          <p14:tracePt t="121158" x="4884738" y="3313113"/>
          <p14:tracePt t="121175" x="4919663" y="3313113"/>
          <p14:tracePt t="121192" x="4965700" y="3322638"/>
          <p14:tracePt t="121208" x="5000625" y="3322638"/>
          <p14:tracePt t="121224" x="5037138" y="3322638"/>
          <p14:tracePt t="121244" x="5099050" y="3322638"/>
          <p14:tracePt t="121258" x="5143500" y="3322638"/>
          <p14:tracePt t="121275" x="5187950" y="3322638"/>
          <p14:tracePt t="121291" x="5214938" y="3322638"/>
          <p14:tracePt t="121310" x="5268913" y="3322638"/>
          <p14:tracePt t="121325" x="5286375" y="3322638"/>
          <p14:tracePt t="121342" x="5313363" y="3322638"/>
          <p14:tracePt t="121358" x="5322888" y="3322638"/>
          <p14:tracePt t="121375" x="5340350" y="3322638"/>
          <p14:tracePt t="121391" x="5357813" y="3322638"/>
          <p14:tracePt t="121408" x="5367338" y="3322638"/>
          <p14:tracePt t="121427" x="5384800" y="3322638"/>
          <p14:tracePt t="121441" x="5402263" y="3322638"/>
          <p14:tracePt t="121458" x="5419725" y="3322638"/>
          <p14:tracePt t="121475" x="5429250" y="3313113"/>
          <p14:tracePt t="121492" x="5465763" y="3303588"/>
          <p14:tracePt t="121509" x="5491163" y="3303588"/>
          <p14:tracePt t="121525" x="5518150" y="3295650"/>
          <p14:tracePt t="121545" x="5554663" y="3286125"/>
          <p14:tracePt t="121558" x="5581650" y="3276600"/>
          <p14:tracePt t="121576" x="5616575" y="3268663"/>
          <p14:tracePt t="121591" x="5643563" y="3259138"/>
          <p14:tracePt t="121610" x="5680075" y="3251200"/>
          <p14:tracePt t="121625" x="5697538" y="3241675"/>
          <p14:tracePt t="121642" x="5715000" y="3232150"/>
          <p14:tracePt t="121659" x="5724525" y="3232150"/>
          <p14:tracePt t="121677" x="5741988" y="3224213"/>
          <p14:tracePt t="121691" x="5759450" y="3224213"/>
          <p14:tracePt t="121708" x="5768975" y="3224213"/>
          <p14:tracePt t="121725" x="5776913" y="3224213"/>
          <p14:tracePt t="121742" x="5795963" y="3224213"/>
          <p14:tracePt t="121759" x="5795963" y="3214688"/>
          <p14:tracePt t="121775" x="5803900" y="3214688"/>
          <p14:tracePt t="121794" x="5822950" y="3214688"/>
          <p14:tracePt t="121825" x="5830888" y="3214688"/>
          <p14:tracePt t="121957" x="5813425" y="3214688"/>
          <p14:tracePt t="121967" x="5803900" y="3214688"/>
          <p14:tracePt t="121976" x="5776913" y="3214688"/>
          <p14:tracePt t="121991" x="5759450" y="3214688"/>
          <p14:tracePt t="122008" x="5732463" y="3214688"/>
          <p14:tracePt t="122025" x="5705475" y="3214688"/>
          <p14:tracePt t="122043" x="5661025" y="3214688"/>
          <p14:tracePt t="122058" x="5634038" y="3205163"/>
          <p14:tracePt t="122075" x="5608638" y="3205163"/>
          <p14:tracePt t="122080" x="5599113" y="3205163"/>
          <p14:tracePt t="122092" x="5589588" y="3205163"/>
          <p14:tracePt t="122108" x="5572125" y="3205163"/>
          <p14:tracePt t="122125" x="5562600" y="3205163"/>
          <p14:tracePt t="122142" x="5554663" y="3205163"/>
          <p14:tracePt t="122159" x="5545138" y="3205163"/>
          <p14:tracePt t="122175" x="5537200" y="3205163"/>
          <p14:tracePt t="122192" x="5527675" y="3205163"/>
          <p14:tracePt t="122208" x="5510213" y="3197225"/>
          <p14:tracePt t="122227" x="5491163" y="3197225"/>
          <p14:tracePt t="122242" x="5473700" y="3197225"/>
          <p14:tracePt t="122258" x="5465763" y="3197225"/>
          <p14:tracePt t="122275" x="5446713" y="3197225"/>
          <p14:tracePt t="122293" x="5419725" y="3197225"/>
          <p14:tracePt t="122308" x="5394325" y="3197225"/>
          <p14:tracePt t="122325" x="5340350" y="3197225"/>
          <p14:tracePt t="122344" x="5259388" y="3197225"/>
          <p14:tracePt t="122359" x="5214938" y="3197225"/>
          <p14:tracePt t="122375" x="5180013" y="3197225"/>
          <p14:tracePt t="122392" x="5126038" y="3197225"/>
          <p14:tracePt t="122410" x="5072063" y="3197225"/>
          <p14:tracePt t="122425" x="5045075" y="3197225"/>
          <p14:tracePt t="122442" x="5010150" y="3197225"/>
          <p14:tracePt t="122458" x="4973638" y="3197225"/>
          <p14:tracePt t="122476" x="4919663" y="3197225"/>
          <p14:tracePt t="122492" x="4875213" y="3197225"/>
          <p14:tracePt t="122508" x="4848225" y="3197225"/>
          <p14:tracePt t="122527" x="4786313" y="3197225"/>
          <p14:tracePt t="122543" x="4759325" y="3197225"/>
          <p14:tracePt t="122558" x="4732338" y="3197225"/>
          <p14:tracePt t="122575" x="4705350" y="3187700"/>
          <p14:tracePt t="122581" x="4697413" y="3187700"/>
          <p14:tracePt t="122593" x="4660900" y="3187700"/>
          <p14:tracePt t="122608" x="4616450" y="3170238"/>
          <p14:tracePt t="122625" x="4572000" y="3160713"/>
          <p14:tracePt t="122642" x="4518025" y="3160713"/>
          <p14:tracePt t="122660" x="4438650" y="3160713"/>
          <p14:tracePt t="122675" x="4394200" y="3160713"/>
          <p14:tracePt t="122693" x="4348163" y="3160713"/>
          <p14:tracePt t="122708" x="4313238" y="3160713"/>
          <p14:tracePt t="122725" x="4259263" y="3160713"/>
          <p14:tracePt t="122742" x="4232275" y="3160713"/>
          <p14:tracePt t="122758" x="4205288" y="3160713"/>
          <p14:tracePt t="122777" x="4160838" y="3160713"/>
          <p14:tracePt t="122792" x="4125913" y="3160713"/>
          <p14:tracePt t="122809" x="4089400" y="3160713"/>
          <p14:tracePt t="122825" x="4062413" y="3160713"/>
          <p14:tracePt t="122844" x="4010025" y="3160713"/>
          <p14:tracePt t="122858" x="3983038" y="3160713"/>
          <p14:tracePt t="122875" x="3938588" y="3160713"/>
          <p14:tracePt t="122892" x="3902075" y="3160713"/>
          <p14:tracePt t="122909" x="3857625" y="3160713"/>
          <p14:tracePt t="122925" x="3830638" y="3160713"/>
          <p14:tracePt t="122942" x="3803650" y="3160713"/>
          <p14:tracePt t="122961" x="3759200" y="3160713"/>
          <p14:tracePt t="122975" x="3724275" y="3160713"/>
          <p14:tracePt t="122992" x="3697288" y="3160713"/>
          <p14:tracePt t="123009" x="3670300" y="3160713"/>
          <p14:tracePt t="123028" x="3616325" y="3160713"/>
          <p14:tracePt t="123042" x="3589338" y="3160713"/>
          <p14:tracePt t="123059" x="3554413" y="3160713"/>
          <p14:tracePt t="123075" x="3536950" y="3160713"/>
          <p14:tracePt t="123092" x="3527425" y="3160713"/>
          <p14:tracePt t="123109" x="3517900" y="3160713"/>
          <p14:tracePt t="123125" x="3509963" y="3160713"/>
          <p14:tracePt t="123205" x="3509963" y="3170238"/>
          <p14:tracePt t="123220" x="3517900" y="3179763"/>
          <p14:tracePt t="123228" x="3536950" y="3179763"/>
          <p14:tracePt t="123242" x="3581400" y="3214688"/>
          <p14:tracePt t="123259" x="3679825" y="3232150"/>
          <p14:tracePt t="123277" x="3803650" y="3268663"/>
          <p14:tracePt t="123292" x="3929063" y="3295650"/>
          <p14:tracePt t="123309" x="4071938" y="3303588"/>
          <p14:tracePt t="123326" x="4197350" y="3313113"/>
          <p14:tracePt t="123342" x="4295775" y="3313113"/>
          <p14:tracePt t="123359" x="4465638" y="3295650"/>
          <p14:tracePt t="123375" x="4608513" y="3286125"/>
          <p14:tracePt t="123394" x="4803775" y="3268663"/>
          <p14:tracePt t="123409" x="4894263" y="3251200"/>
          <p14:tracePt t="123425" x="5000625" y="3241675"/>
          <p14:tracePt t="123443" x="5143500" y="3232150"/>
          <p14:tracePt t="123460" x="5330825" y="3214688"/>
          <p14:tracePt t="123475" x="5429250" y="3205163"/>
          <p14:tracePt t="123492" x="5527675" y="3197225"/>
          <p14:tracePt t="123509" x="5626100" y="3187700"/>
          <p14:tracePt t="123526" x="5776913" y="3170238"/>
          <p14:tracePt t="123542" x="5848350" y="3170238"/>
          <p14:tracePt t="123559" x="5894388" y="3160713"/>
          <p14:tracePt t="123578" x="5973763" y="3143250"/>
          <p14:tracePt t="123592" x="6045200" y="3133725"/>
          <p14:tracePt t="123609" x="6116638" y="3125788"/>
          <p14:tracePt t="123626" x="6188075" y="3116263"/>
          <p14:tracePt t="123645" x="6296025" y="3098800"/>
          <p14:tracePt t="123659" x="6348413" y="3098800"/>
          <p14:tracePt t="123676" x="6402388" y="3089275"/>
          <p14:tracePt t="123692" x="6465888" y="3089275"/>
          <p14:tracePt t="123710" x="6599238" y="3089275"/>
          <p14:tracePt t="123726" x="6705600" y="3089275"/>
          <p14:tracePt t="123742" x="6796088" y="3089275"/>
          <p14:tracePt t="123760" x="6902450" y="3089275"/>
          <p14:tracePt t="123775" x="6965950" y="3089275"/>
          <p14:tracePt t="123792" x="7037388" y="3098800"/>
          <p14:tracePt t="123809" x="7099300" y="3098800"/>
          <p14:tracePt t="123827" x="7161213" y="3116263"/>
          <p14:tracePt t="123842" x="7205663" y="3116263"/>
          <p14:tracePt t="123859" x="7251700" y="3116263"/>
          <p14:tracePt t="123876" x="7277100" y="3116263"/>
          <p14:tracePt t="123894" x="7313613" y="3125788"/>
          <p14:tracePt t="123909" x="7340600" y="3133725"/>
          <p14:tracePt t="123926" x="7358063" y="3133725"/>
          <p14:tracePt t="123944" x="7394575" y="3143250"/>
          <p14:tracePt t="123959" x="7429500" y="3152775"/>
          <p14:tracePt t="123975" x="7456488" y="3152775"/>
          <p14:tracePt t="123992" x="7483475" y="3160713"/>
          <p14:tracePt t="124011" x="7510463" y="3170238"/>
          <p14:tracePt t="124026" x="7527925" y="3170238"/>
          <p14:tracePt t="124042" x="7537450" y="3170238"/>
          <p14:tracePt t="124059" x="7545388" y="3170238"/>
          <p14:tracePt t="124076" x="7554913" y="3170238"/>
          <p14:tracePt t="124101" x="7562850" y="3170238"/>
          <p14:tracePt t="124122" x="7572375" y="3170238"/>
          <p14:tracePt t="124129" x="7581900" y="3170238"/>
          <p14:tracePt t="124152" x="7589838" y="3170238"/>
          <p14:tracePt t="124174" x="7599363" y="3170238"/>
          <p14:tracePt t="129299" x="7599363" y="3187700"/>
          <p14:tracePt t="129306" x="7589838" y="3214688"/>
          <p14:tracePt t="129314" x="7572375" y="3232150"/>
          <p14:tracePt t="129328" x="7537450" y="3286125"/>
          <p14:tracePt t="129344" x="7483475" y="3367088"/>
          <p14:tracePt t="129363" x="7412038" y="3527425"/>
          <p14:tracePt t="129378" x="7375525" y="3608388"/>
          <p14:tracePt t="129411" x="7340600" y="3759200"/>
          <p14:tracePt t="129445" x="7277100" y="3946525"/>
          <p14:tracePt t="129479" x="7197725" y="4179888"/>
          <p14:tracePt t="129495" x="7170738" y="4259263"/>
          <p14:tracePt t="129511" x="7153275" y="4330700"/>
          <p14:tracePt t="129529" x="7116763" y="4402138"/>
          <p14:tracePt t="129546" x="7062788" y="4537075"/>
          <p14:tracePt t="129561" x="7010400" y="4633913"/>
          <p14:tracePt t="129578" x="6973888" y="4741863"/>
          <p14:tracePt t="129585" x="6965950" y="4776788"/>
          <p14:tracePt t="129597" x="6938963" y="4848225"/>
          <p14:tracePt t="129612" x="6911975" y="4902200"/>
          <p14:tracePt t="129628" x="6875463" y="4956175"/>
          <p14:tracePt t="129645" x="6848475" y="5018088"/>
          <p14:tracePt t="129663" x="6804025" y="5089525"/>
          <p14:tracePt t="129679" x="6732588" y="5205413"/>
          <p14:tracePt t="129695" x="6697663" y="5286375"/>
          <p14:tracePt t="129711" x="6661150" y="5348288"/>
          <p14:tracePt t="129731" x="6599238" y="5438775"/>
          <p14:tracePt t="129745" x="6562725" y="5491163"/>
          <p14:tracePt t="129761" x="6527800" y="5537200"/>
          <p14:tracePt t="129778" x="6500813" y="5581650"/>
          <p14:tracePt t="129796" x="6483350" y="5599113"/>
          <p14:tracePt t="129811" x="6473825" y="5616575"/>
          <p14:tracePt t="129828" x="6456363" y="5626100"/>
          <p14:tracePt t="129846" x="6446838" y="5626100"/>
          <p14:tracePt t="129861" x="6446838" y="5634038"/>
          <p14:tracePt t="129878" x="6438900" y="5643563"/>
          <p14:tracePt t="129895" x="6429375" y="5643563"/>
          <p14:tracePt t="129922" x="6419850" y="5643563"/>
          <p14:tracePt t="129929" x="6411913" y="5643563"/>
          <p14:tracePt t="129945" x="6402388" y="5643563"/>
          <p14:tracePt t="129961" x="6394450" y="5643563"/>
          <p14:tracePt t="129979" x="6375400" y="5643563"/>
          <p14:tracePt t="129995" x="6357938" y="5643563"/>
          <p14:tracePt t="130011" x="6348413" y="5643563"/>
          <p14:tracePt t="130030" x="6330950" y="5643563"/>
          <p14:tracePt t="130045" x="6323013" y="5643563"/>
          <p14:tracePt t="130061" x="6276975" y="5626100"/>
          <p14:tracePt t="130078" x="6242050" y="5626100"/>
          <p14:tracePt t="130084" x="6232525" y="5616575"/>
          <p14:tracePt t="130097" x="6205538" y="5608638"/>
          <p14:tracePt t="130111" x="6197600" y="5608638"/>
          <p14:tracePt t="130451" x="6197600" y="5599113"/>
          <p14:tracePt t="130460" x="6197600" y="5589588"/>
          <p14:tracePt t="130467" x="6197600" y="5581650"/>
          <p14:tracePt t="130478" x="6197600" y="5554663"/>
          <p14:tracePt t="130495" x="6197600" y="5527675"/>
          <p14:tracePt t="130511" x="6197600" y="5518150"/>
          <p14:tracePt t="130530" x="6197600" y="5491163"/>
          <p14:tracePt t="130562" x="6205538" y="5446713"/>
          <p14:tracePt t="130596" x="6251575" y="5384800"/>
          <p14:tracePt t="130628" x="6323013" y="5330825"/>
          <p14:tracePt t="130645" x="6357938" y="5303838"/>
          <p14:tracePt t="130661" x="6402388" y="5286375"/>
          <p14:tracePt t="130678" x="6446838" y="5259388"/>
          <p14:tracePt t="130695" x="6483350" y="5251450"/>
          <p14:tracePt t="130714" x="6537325" y="5232400"/>
          <p14:tracePt t="130728" x="6562725" y="5224463"/>
          <p14:tracePt t="130745" x="6589713" y="5214938"/>
          <p14:tracePt t="130762" x="6608763" y="5205413"/>
          <p14:tracePt t="130779" x="6643688" y="5197475"/>
          <p14:tracePt t="130795" x="6670675" y="5187950"/>
          <p14:tracePt t="130812" x="6688138" y="5180013"/>
          <p14:tracePt t="130829" x="6705600" y="5180013"/>
          <p14:tracePt t="130845" x="6715125" y="5170488"/>
          <p14:tracePt t="130863" x="6724650" y="5170488"/>
          <p14:tracePt t="130878" x="6732588" y="5170488"/>
          <p14:tracePt t="131626" x="6724650" y="5170488"/>
          <p14:tracePt t="131632" x="6715125" y="5160963"/>
          <p14:tracePt t="131646" x="6680200" y="5160963"/>
          <p14:tracePt t="131662" x="6634163" y="5143500"/>
          <p14:tracePt t="131679" x="6599238" y="5133975"/>
          <p14:tracePt t="131697" x="6545263" y="5116513"/>
          <p14:tracePt t="131712" x="6518275" y="5099050"/>
          <p14:tracePt t="131729" x="6473825" y="5081588"/>
          <p14:tracePt t="131764" x="6367463" y="5037138"/>
          <p14:tracePt t="131795" x="6313488" y="4991100"/>
          <p14:tracePt t="131829" x="6286500" y="4983163"/>
          <p14:tracePt t="131845" x="6276975" y="4973638"/>
          <p14:tracePt t="132095" x="6286500" y="4973638"/>
          <p14:tracePt t="133351" x="6259513" y="4965700"/>
          <p14:tracePt t="133359" x="6197600" y="4929188"/>
          <p14:tracePt t="133370" x="6081713" y="4884738"/>
          <p14:tracePt t="133380" x="6027738" y="4848225"/>
          <p14:tracePt t="133397" x="5929313" y="4795838"/>
          <p14:tracePt t="133415" x="5822950" y="4724400"/>
          <p14:tracePt t="133430" x="5697538" y="4625975"/>
          <p14:tracePt t="133463" x="5599113" y="4537075"/>
          <p14:tracePt t="133496" x="5537200" y="4483100"/>
          <p14:tracePt t="133530" x="5500688" y="4438650"/>
          <p14:tracePt t="133547" x="5473700" y="4402138"/>
          <p14:tracePt t="133562" x="5456238" y="4375150"/>
          <p14:tracePt t="133580" x="5446713" y="4367213"/>
          <p14:tracePt t="133596" x="5438775" y="4357688"/>
          <p14:tracePt t="133613" x="5429250" y="4348163"/>
          <p14:tracePt t="133629" x="5429250" y="4340225"/>
          <p14:tracePt t="133646" x="5419725" y="4322763"/>
          <p14:tracePt t="133665" x="5411788" y="4303713"/>
          <p14:tracePt t="133679" x="5394325" y="4295775"/>
          <p14:tracePt t="133697" x="5375275" y="4276725"/>
          <p14:tracePt t="133713" x="5348288" y="4251325"/>
          <p14:tracePt t="133731" x="5295900" y="4214813"/>
          <p14:tracePt t="133746" x="5268913" y="4187825"/>
          <p14:tracePt t="133763" x="5251450" y="4170363"/>
          <p14:tracePt t="133780" x="5232400" y="4152900"/>
          <p14:tracePt t="133797" x="5214938" y="4143375"/>
          <p14:tracePt t="133830" x="5205413" y="4133850"/>
          <p14:tracePt t="134541" x="5187950" y="4133850"/>
          <p14:tracePt t="134550" x="5160963" y="4133850"/>
          <p14:tracePt t="134563" x="5099050" y="4133850"/>
          <p14:tracePt t="134580" x="5037138" y="4133850"/>
          <p14:tracePt t="134598" x="4946650" y="4133850"/>
          <p14:tracePt t="134613" x="4894263" y="4133850"/>
          <p14:tracePt t="134630" x="4840288" y="4133850"/>
          <p14:tracePt t="134649" x="4776788" y="4133850"/>
          <p14:tracePt t="134680" x="4679950" y="4133850"/>
          <p14:tracePt t="134716" x="4589463" y="4133850"/>
          <p14:tracePt t="134746" x="4518025" y="4125913"/>
          <p14:tracePt t="134763" x="4491038" y="4125913"/>
          <p14:tracePt t="134780" x="4446588" y="4125913"/>
          <p14:tracePt t="134796" x="4419600" y="4108450"/>
          <p14:tracePt t="134814" x="4394200" y="4108450"/>
          <p14:tracePt t="134830" x="4348163" y="4108450"/>
          <p14:tracePt t="134848" x="4295775" y="4098925"/>
          <p14:tracePt t="134863" x="4251325" y="4098925"/>
          <p14:tracePt t="134880" x="4205288" y="4089400"/>
          <p14:tracePt t="134899" x="4143375" y="4081463"/>
          <p14:tracePt t="134914" x="4108450" y="4081463"/>
          <p14:tracePt t="134930" x="4071938" y="4071938"/>
          <p14:tracePt t="134946" x="4044950" y="4071938"/>
          <p14:tracePt t="134965" x="3990975" y="4071938"/>
          <p14:tracePt t="134980" x="3956050" y="4071938"/>
          <p14:tracePt t="134997" x="3919538" y="4071938"/>
          <p14:tracePt t="135013" x="3875088" y="4071938"/>
          <p14:tracePt t="135031" x="3830638" y="4071938"/>
          <p14:tracePt t="135046" x="3786188" y="4081463"/>
          <p14:tracePt t="135063" x="3768725" y="4089400"/>
          <p14:tracePt t="135081" x="3732213" y="4098925"/>
          <p14:tracePt t="135098" x="3687763" y="4108450"/>
          <p14:tracePt t="135104" x="3670300" y="4116388"/>
          <p14:tracePt t="135113" x="3652838" y="4116388"/>
          <p14:tracePt t="135130" x="3616325" y="4116388"/>
          <p14:tracePt t="135149" x="3544888" y="4125913"/>
          <p14:tracePt t="135163" x="3509963" y="4143375"/>
          <p14:tracePt t="135180" x="3465513" y="4143375"/>
          <p14:tracePt t="135198" x="3411538" y="4152900"/>
          <p14:tracePt t="135215" x="3348038" y="4160838"/>
          <p14:tracePt t="135230" x="3313113" y="4160838"/>
          <p14:tracePt t="135247" x="3276600" y="4160838"/>
          <p14:tracePt t="135266" x="3251200" y="4160838"/>
          <p14:tracePt t="135280" x="3232150" y="4160838"/>
          <p14:tracePt t="135297" x="3224213" y="4160838"/>
          <p14:tracePt t="135313" x="3205163" y="4160838"/>
          <p14:tracePt t="135331" x="3187700" y="4170363"/>
          <p14:tracePt t="135346" x="3170238" y="4170363"/>
          <p14:tracePt t="135364" x="3160713" y="4170363"/>
          <p14:tracePt t="135380" x="3143250" y="4170363"/>
          <p14:tracePt t="135398" x="3133725" y="4170363"/>
          <p14:tracePt t="135413" x="3125788" y="4170363"/>
          <p14:tracePt t="135430" x="3116263" y="4170363"/>
          <p14:tracePt t="135448" x="3108325" y="4170363"/>
          <p14:tracePt t="135463" x="3098800" y="4170363"/>
          <p14:tracePt t="135805" x="3098800" y="4179888"/>
          <p14:tracePt t="135820" x="3133725" y="4179888"/>
          <p14:tracePt t="135831" x="3160713" y="4179888"/>
          <p14:tracePt t="135847" x="3187700" y="4179888"/>
          <p14:tracePt t="135864" x="3232150" y="4179888"/>
          <p14:tracePt t="135880" x="3286125" y="4179888"/>
          <p14:tracePt t="135913" x="3384550" y="4179888"/>
          <p14:tracePt t="135949" x="3482975" y="4179888"/>
          <p14:tracePt t="135980" x="3562350" y="4179888"/>
          <p14:tracePt t="135997" x="3598863" y="4179888"/>
          <p14:tracePt t="136014" x="3670300" y="4179888"/>
          <p14:tracePt t="136030" x="3714750" y="4179888"/>
          <p14:tracePt t="136047" x="3759200" y="4179888"/>
          <p14:tracePt t="136066" x="3822700" y="4179888"/>
          <p14:tracePt t="136081" x="3857625" y="4179888"/>
          <p14:tracePt t="136097" x="3894138" y="4179888"/>
          <p14:tracePt t="136103" x="3911600" y="4179888"/>
          <p14:tracePt t="136113" x="3938588" y="4179888"/>
          <p14:tracePt t="136131" x="4000500" y="4179888"/>
          <p14:tracePt t="136147" x="4054475" y="4179888"/>
          <p14:tracePt t="136164" x="4108450" y="4179888"/>
          <p14:tracePt t="136180" x="4160838" y="4179888"/>
          <p14:tracePt t="136198" x="4214813" y="4179888"/>
          <p14:tracePt t="136213" x="4251325" y="4179888"/>
          <p14:tracePt t="136230" x="4295775" y="4179888"/>
          <p14:tracePt t="136247" x="4340225" y="4179888"/>
          <p14:tracePt t="136265" x="4402138" y="4179888"/>
          <p14:tracePt t="136280" x="4446588" y="4179888"/>
          <p14:tracePt t="136297" x="4500563" y="4179888"/>
          <p14:tracePt t="136315" x="4572000" y="4179888"/>
          <p14:tracePt t="136331" x="4608513" y="4179888"/>
          <p14:tracePt t="136347" x="4643438" y="4179888"/>
          <p14:tracePt t="136365" x="4670425" y="4179888"/>
          <p14:tracePt t="136383" x="4724400" y="4170363"/>
          <p14:tracePt t="136397" x="4759325" y="4170363"/>
          <p14:tracePt t="136414" x="4803775" y="4170363"/>
          <p14:tracePt t="136430" x="4848225" y="4170363"/>
          <p14:tracePt t="136448" x="4902200" y="4160838"/>
          <p14:tracePt t="136464" x="4946650" y="4160838"/>
          <p14:tracePt t="136480" x="4983163" y="4152900"/>
          <p14:tracePt t="136499" x="5027613" y="4143375"/>
          <p14:tracePt t="136514" x="5072063" y="4133850"/>
          <p14:tracePt t="136530" x="5099050" y="4133850"/>
          <p14:tracePt t="136547" x="5133975" y="4133850"/>
          <p14:tracePt t="136566" x="5170488" y="4133850"/>
          <p14:tracePt t="136581" x="5205413" y="4133850"/>
          <p14:tracePt t="136599" x="5224463" y="4133850"/>
          <p14:tracePt t="136605" x="5241925" y="4133850"/>
          <p14:tracePt t="136617" x="5259388" y="4133850"/>
          <p14:tracePt t="136631" x="5286375" y="4133850"/>
          <p14:tracePt t="136647" x="5303838" y="4133850"/>
          <p14:tracePt t="136664" x="5322888" y="4133850"/>
          <p14:tracePt t="136682" x="5340350" y="4133850"/>
          <p14:tracePt t="136697" x="5357813" y="4133850"/>
          <p14:tracePt t="136714" x="5367338" y="4133850"/>
          <p14:tracePt t="136730" x="5375275" y="4133850"/>
          <p14:tracePt t="136750" x="5394325" y="4133850"/>
          <p14:tracePt t="136810" x="5402263" y="4133850"/>
          <p14:tracePt t="137523" x="5384800" y="4133850"/>
          <p14:tracePt t="137535" x="5367338" y="4133850"/>
          <p14:tracePt t="137550" x="5357813" y="4133850"/>
          <p14:tracePt t="137565" x="5330825" y="4133850"/>
          <p14:tracePt t="137581" x="5303838" y="4133850"/>
          <p14:tracePt t="137598" x="5276850" y="4133850"/>
          <p14:tracePt t="137604" x="5268913" y="4133850"/>
          <p14:tracePt t="137615" x="5232400" y="4133850"/>
          <p14:tracePt t="137648" x="5170488" y="4133850"/>
          <p14:tracePt t="137682" x="5089525" y="4133850"/>
          <p14:tracePt t="137714" x="5027613" y="4133850"/>
          <p14:tracePt t="137731" x="4983163" y="4125913"/>
          <p14:tracePt t="137748" x="4946650" y="4125913"/>
          <p14:tracePt t="137764" x="4929188" y="4125913"/>
          <p14:tracePt t="137781" x="4902200" y="4125913"/>
          <p14:tracePt t="137798" x="4857750" y="4125913"/>
          <p14:tracePt t="137815" x="4813300" y="4125913"/>
          <p14:tracePt t="137831" x="4776788" y="4125913"/>
          <p14:tracePt t="137847" x="4732338" y="4125913"/>
          <p14:tracePt t="137864" x="4679950" y="4143375"/>
          <p14:tracePt t="137880" x="4633913" y="4152900"/>
          <p14:tracePt t="137897" x="4589463" y="4160838"/>
          <p14:tracePt t="137914" x="4527550" y="4170363"/>
          <p14:tracePt t="137930" x="4491038" y="4179888"/>
          <p14:tracePt t="137948" x="4446588" y="4179888"/>
          <p14:tracePt t="137964" x="4394200" y="4179888"/>
          <p14:tracePt t="137981" x="4313238" y="4187825"/>
          <p14:tracePt t="137997" x="4268788" y="4197350"/>
          <p14:tracePt t="138014" x="4214813" y="4197350"/>
          <p14:tracePt t="138031" x="4160838" y="4197350"/>
          <p14:tracePt t="138048" x="4098925" y="4197350"/>
          <p14:tracePt t="138065" x="4071938" y="4197350"/>
          <p14:tracePt t="138081" x="4037013" y="4197350"/>
          <p14:tracePt t="138099" x="3973513" y="4205288"/>
          <p14:tracePt t="138115" x="3919538" y="4205288"/>
          <p14:tracePt t="138131" x="3884613" y="4205288"/>
          <p14:tracePt t="138148" x="3848100" y="4205288"/>
          <p14:tracePt t="138166" x="3786188" y="4214813"/>
          <p14:tracePt t="138181" x="3759200" y="4214813"/>
          <p14:tracePt t="138199" x="3714750" y="4214813"/>
          <p14:tracePt t="138217" x="3670300" y="4214813"/>
          <p14:tracePt t="138232" x="3633788" y="4214813"/>
          <p14:tracePt t="138248" x="3589338" y="4214813"/>
          <p14:tracePt t="138264" x="3554413" y="4214813"/>
          <p14:tracePt t="138283" x="3490913" y="4214813"/>
          <p14:tracePt t="138298" x="3465513" y="4214813"/>
          <p14:tracePt t="138315" x="3394075" y="4214813"/>
          <p14:tracePt t="138332" x="3357563" y="4214813"/>
          <p14:tracePt t="138349" x="3313113" y="4214813"/>
          <p14:tracePt t="138365" x="3295650" y="4214813"/>
          <p14:tracePt t="138381" x="3276600" y="4214813"/>
          <p14:tracePt t="138398" x="3259138" y="4214813"/>
          <p14:tracePt t="138415" x="3241675" y="4214813"/>
          <p14:tracePt t="138431" x="3224213" y="4214813"/>
          <p14:tracePt t="138448" x="3214688" y="4214813"/>
          <p14:tracePt t="138464" x="3205163" y="4214813"/>
          <p14:tracePt t="138481" x="3197225" y="4214813"/>
          <p14:tracePt t="138498" x="3187700" y="4214813"/>
          <p14:tracePt t="138882" x="3197225" y="4214813"/>
          <p14:tracePt t="138893" x="3251200" y="4214813"/>
          <p14:tracePt t="138899" x="3286125" y="4214813"/>
          <p14:tracePt t="138915" x="3348038" y="4214813"/>
          <p14:tracePt t="138931" x="3402013" y="4214813"/>
          <p14:tracePt t="138948" x="3446463" y="4214813"/>
          <p14:tracePt t="138966" x="3509963" y="4224338"/>
          <p14:tracePt t="138998" x="3616325" y="4232275"/>
          <p14:tracePt t="139032" x="3697288" y="4232275"/>
          <p14:tracePt t="139065" x="3795713" y="4232275"/>
          <p14:tracePt t="139084" x="3848100" y="4232275"/>
          <p14:tracePt t="139099" x="3884613" y="4232275"/>
          <p14:tracePt t="139105" x="3902075" y="4232275"/>
          <p14:tracePt t="139115" x="3929063" y="4232275"/>
          <p14:tracePt t="139131" x="3990975" y="4232275"/>
          <p14:tracePt t="139149" x="4116388" y="4224338"/>
          <p14:tracePt t="139165" x="4224338" y="4224338"/>
          <p14:tracePt t="139181" x="4295775" y="4224338"/>
          <p14:tracePt t="139198" x="4348163" y="4224338"/>
          <p14:tracePt t="139215" x="4419600" y="4224338"/>
          <p14:tracePt t="139231" x="4473575" y="4224338"/>
          <p14:tracePt t="139248" x="4537075" y="4224338"/>
          <p14:tracePt t="139267" x="4652963" y="4214813"/>
          <p14:tracePt t="139281" x="4724400" y="4197350"/>
          <p14:tracePt t="139299" x="4776788" y="4197350"/>
          <p14:tracePt t="139315" x="4822825" y="4197350"/>
          <p14:tracePt t="139334" x="4875213" y="4197350"/>
          <p14:tracePt t="139348" x="4911725" y="4197350"/>
          <p14:tracePt t="139365" x="4946650" y="4197350"/>
          <p14:tracePt t="139382" x="4973638" y="4187825"/>
          <p14:tracePt t="139399" x="5045075" y="4179888"/>
          <p14:tracePt t="139415" x="5089525" y="4179888"/>
          <p14:tracePt t="139432" x="5126038" y="4179888"/>
          <p14:tracePt t="139450" x="5153025" y="4179888"/>
          <p14:tracePt t="139465" x="5197475" y="4179888"/>
          <p14:tracePt t="139481" x="5232400" y="4179888"/>
          <p14:tracePt t="139498" x="5251450" y="4179888"/>
          <p14:tracePt t="139518" x="5286375" y="4179888"/>
          <p14:tracePt t="139531" x="5313363" y="4179888"/>
          <p14:tracePt t="139548" x="5330825" y="4179888"/>
          <p14:tracePt t="139565" x="5357813" y="4179888"/>
          <p14:tracePt t="139583" x="5384800" y="4179888"/>
          <p14:tracePt t="139599" x="5419725" y="4179888"/>
          <p14:tracePt t="139605" x="5438775" y="4179888"/>
          <p14:tracePt t="139615" x="5446713" y="4179888"/>
          <p14:tracePt t="139634" x="5491163" y="4179888"/>
          <p14:tracePt t="139650" x="5527675" y="4170363"/>
          <p14:tracePt t="139665" x="5545138" y="4170363"/>
          <p14:tracePt t="139681" x="5554663" y="4170363"/>
          <p14:tracePt t="139700" x="5581650" y="4170363"/>
          <p14:tracePt t="139732" x="5589588" y="4170363"/>
          <p14:tracePt t="139748" x="5599113" y="4170363"/>
          <p14:tracePt t="139812" x="5599113" y="4160838"/>
          <p14:tracePt t="139850" x="5599113" y="4152900"/>
          <p14:tracePt t="139981" x="5599113" y="4143375"/>
          <p14:tracePt t="140114" x="5599113" y="4133850"/>
          <p14:tracePt t="140348" x="5589588" y="4133850"/>
          <p14:tracePt t="140357" x="5572125" y="4133850"/>
          <p14:tracePt t="140368" x="5537200" y="4133850"/>
          <p14:tracePt t="140383" x="5510213" y="4133850"/>
          <p14:tracePt t="140398" x="5473700" y="4133850"/>
          <p14:tracePt t="140415" x="5446713" y="4133850"/>
          <p14:tracePt t="140434" x="5402263" y="4133850"/>
          <p14:tracePt t="140465" x="5348288" y="4133850"/>
          <p14:tracePt t="140501" x="5286375" y="4133850"/>
          <p14:tracePt t="140532" x="5241925" y="4133850"/>
          <p14:tracePt t="140549" x="5214938" y="4133850"/>
          <p14:tracePt t="140568" x="5187950" y="4133850"/>
          <p14:tracePt t="140582" x="5160963" y="4133850"/>
          <p14:tracePt t="140599" x="5133975" y="4133850"/>
          <p14:tracePt t="140605" x="5126038" y="4133850"/>
          <p14:tracePt t="140616" x="5116513" y="4133850"/>
          <p14:tracePt t="140634" x="5081588" y="4133850"/>
          <p14:tracePt t="140649" x="5054600" y="4133850"/>
          <p14:tracePt t="140665" x="5010150" y="4143375"/>
          <p14:tracePt t="140684" x="4946650" y="4143375"/>
          <p14:tracePt t="140699" x="4902200" y="4143375"/>
          <p14:tracePt t="140715" x="4867275" y="4143375"/>
          <p14:tracePt t="140732" x="4822825" y="4143375"/>
          <p14:tracePt t="140750" x="4776788" y="4152900"/>
          <p14:tracePt t="140765" x="4732338" y="4152900"/>
          <p14:tracePt t="140783" x="4687888" y="4152900"/>
          <p14:tracePt t="140799" x="4652963" y="4152900"/>
          <p14:tracePt t="140817" x="4598988" y="4152900"/>
          <p14:tracePt t="140832" x="4545013" y="4152900"/>
          <p14:tracePt t="140849" x="4500563" y="4152900"/>
          <p14:tracePt t="140867" x="4446588" y="4152900"/>
          <p14:tracePt t="140882" x="4402138" y="4152900"/>
          <p14:tracePt t="140899" x="4367213" y="4152900"/>
          <p14:tracePt t="140916" x="4330700" y="4152900"/>
          <p14:tracePt t="140934" x="4286250" y="4152900"/>
          <p14:tracePt t="140949" x="4251325" y="4152900"/>
          <p14:tracePt t="140966" x="4205288" y="4152900"/>
          <p14:tracePt t="140984" x="4160838" y="4160838"/>
          <p14:tracePt t="140999" x="4089400" y="4170363"/>
          <p14:tracePt t="141015" x="4044950" y="4170363"/>
          <p14:tracePt t="141032" x="4010025" y="4170363"/>
          <p14:tracePt t="141051" x="3956050" y="4170363"/>
          <p14:tracePt t="141066" x="3911600" y="4170363"/>
          <p14:tracePt t="141082" x="3884613" y="4170363"/>
          <p14:tracePt t="141099" x="3848100" y="4179888"/>
          <p14:tracePt t="141119" x="3786188" y="4187825"/>
          <p14:tracePt t="141124" x="3768725" y="4187825"/>
          <p14:tracePt t="141133" x="3751263" y="4187825"/>
          <p14:tracePt t="141149" x="3705225" y="4187825"/>
          <p14:tracePt t="141165" x="3660775" y="4197350"/>
          <p14:tracePt t="141183" x="3616325" y="4205288"/>
          <p14:tracePt t="141199" x="3589338" y="4214813"/>
          <p14:tracePt t="141216" x="3562350" y="4214813"/>
          <p14:tracePt t="141234" x="3536950" y="4214813"/>
          <p14:tracePt t="141249" x="3517900" y="4214813"/>
          <p14:tracePt t="141265" x="3500438" y="4214813"/>
          <p14:tracePt t="141282" x="3482975" y="4214813"/>
          <p14:tracePt t="141300" x="3465513" y="4214813"/>
          <p14:tracePt t="141316" x="3455988" y="4214813"/>
          <p14:tracePt t="141332" x="3438525" y="4214813"/>
          <p14:tracePt t="141349" x="3419475" y="4214813"/>
          <p14:tracePt t="141368" x="3402013" y="4214813"/>
          <p14:tracePt t="141382" x="3394075" y="4214813"/>
          <p14:tracePt t="141399" x="3375025" y="4214813"/>
          <p14:tracePt t="141416" x="3357563" y="4214813"/>
          <p14:tracePt t="141432" x="3348038" y="4214813"/>
          <p14:tracePt t="141449" x="3340100" y="4214813"/>
          <p14:tracePt t="141484" x="3330575" y="4214813"/>
          <p14:tracePt t="141523" x="3322638" y="4214813"/>
          <p14:tracePt t="141598" x="3303588" y="4214813"/>
          <p14:tracePt t="141613" x="3295650" y="4214813"/>
          <p14:tracePt t="141624" x="3276600" y="4214813"/>
          <p14:tracePt t="141649" x="3268663" y="4214813"/>
          <p14:tracePt t="141668" x="3259138" y="4214813"/>
          <p14:tracePt t="141684" x="3251200" y="4214813"/>
          <p14:tracePt t="143146" x="3268663" y="4214813"/>
          <p14:tracePt t="143155" x="3276600" y="4214813"/>
          <p14:tracePt t="143169" x="3313113" y="4214813"/>
          <p14:tracePt t="143183" x="3348038" y="4205288"/>
          <p14:tracePt t="143200" x="3394075" y="4197350"/>
          <p14:tracePt t="143233" x="3527425" y="4187825"/>
          <p14:tracePt t="143269" x="3652838" y="4170363"/>
          <p14:tracePt t="143300" x="3732213" y="4170363"/>
          <p14:tracePt t="143317" x="3786188" y="4160838"/>
          <p14:tracePt t="143335" x="3884613" y="4152900"/>
          <p14:tracePt t="143349" x="3938588" y="4152900"/>
          <p14:tracePt t="143366" x="4010025" y="4152900"/>
          <p14:tracePt t="143383" x="4054475" y="4152900"/>
          <p14:tracePt t="143401" x="4116388" y="4152900"/>
          <p14:tracePt t="143416" x="4160838" y="4152900"/>
          <p14:tracePt t="143433" x="4197350" y="4152900"/>
          <p14:tracePt t="143452" x="4259263" y="4152900"/>
          <p14:tracePt t="143467" x="4295775" y="4152900"/>
          <p14:tracePt t="143483" x="4340225" y="4152900"/>
          <p14:tracePt t="143500" x="4394200" y="4152900"/>
          <p14:tracePt t="143519" x="4456113" y="4152900"/>
          <p14:tracePt t="143533" x="4491038" y="4152900"/>
          <p14:tracePt t="143550" x="4518025" y="4152900"/>
          <p14:tracePt t="143567" x="4545013" y="4152900"/>
          <p14:tracePt t="143584" x="4589463" y="4152900"/>
          <p14:tracePt t="143600" x="4643438" y="4152900"/>
          <p14:tracePt t="143617" x="4687888" y="4152900"/>
          <p14:tracePt t="143623" x="4705350" y="4152900"/>
          <p14:tracePt t="143636" x="4751388" y="4152900"/>
          <p14:tracePt t="143650" x="4795838" y="4152900"/>
          <p14:tracePt t="143667" x="4822825" y="4152900"/>
          <p14:tracePt t="143683" x="4840288" y="4152900"/>
          <p14:tracePt t="143700" x="4867275" y="4152900"/>
          <p14:tracePt t="143716" x="4884738" y="4152900"/>
          <p14:tracePt t="143733" x="4911725" y="4143375"/>
          <p14:tracePt t="143750" x="4929188" y="4133850"/>
          <p14:tracePt t="143767" x="4946650" y="4133850"/>
          <p14:tracePt t="143783" x="4965700" y="4133850"/>
          <p14:tracePt t="143801" x="4973638" y="4133850"/>
          <p14:tracePt t="143816" x="4991100" y="4133850"/>
          <p14:tracePt t="143833" x="5010150" y="4133850"/>
          <p14:tracePt t="143850" x="5027613" y="4133850"/>
          <p14:tracePt t="143866" x="5045075" y="4133850"/>
          <p14:tracePt t="143886" x="5072063" y="4133850"/>
          <p14:tracePt t="143900" x="5089525" y="4133850"/>
          <p14:tracePt t="143916" x="5099050" y="4133850"/>
          <p14:tracePt t="143934" x="5116513" y="4133850"/>
          <p14:tracePt t="143951" x="5143500" y="4133850"/>
          <p14:tracePt t="143966" x="5153025" y="4133850"/>
          <p14:tracePt t="143984" x="5160963" y="4133850"/>
          <p14:tracePt t="144000" x="5180013" y="4133850"/>
          <p14:tracePt t="144018" x="5205413" y="4133850"/>
          <p14:tracePt t="144034" x="5214938" y="4133850"/>
          <p14:tracePt t="144050" x="5232400" y="4133850"/>
          <p14:tracePt t="144069" x="5259388" y="4133850"/>
          <p14:tracePt t="144083" x="5268913" y="4133850"/>
          <p14:tracePt t="144100" x="5286375" y="4133850"/>
          <p14:tracePt t="144105" x="5295900" y="4133850"/>
          <p14:tracePt t="144134" x="5303838" y="4133850"/>
          <p14:tracePt t="144152" x="5313363" y="4133850"/>
          <p14:tracePt t="144181" x="5322888" y="4133850"/>
          <p14:tracePt t="144299" x="5330825" y="4125913"/>
          <p14:tracePt t="144313" x="5348288" y="4116388"/>
          <p14:tracePt t="144322" x="5357813" y="4116388"/>
          <p14:tracePt t="144334" x="5384800" y="4108450"/>
          <p14:tracePt t="144350" x="5402263" y="4108450"/>
          <p14:tracePt t="144369" x="5419725" y="4098925"/>
          <p14:tracePt t="144385" x="5438775" y="4098925"/>
          <p14:tracePt t="144400" x="5446713" y="4098925"/>
          <p14:tracePt t="144417" x="5456238" y="4098925"/>
          <p14:tracePt t="144435" x="5465763" y="4098925"/>
          <p14:tracePt t="144900" x="5456238" y="4098925"/>
          <p14:tracePt t="144908" x="5456238" y="4108450"/>
          <p14:tracePt t="144917" x="5446713" y="4108450"/>
          <p14:tracePt t="144935" x="5419725" y="4108450"/>
          <p14:tracePt t="144950" x="5402263" y="4108450"/>
          <p14:tracePt t="144967" x="5394325" y="4116388"/>
          <p14:tracePt t="144984" x="5375275" y="4116388"/>
          <p14:tracePt t="145018" x="5322888" y="4125913"/>
          <p14:tracePt t="145053" x="5259388" y="4125913"/>
          <p14:tracePt t="145084" x="5224463" y="4125913"/>
          <p14:tracePt t="145101" x="5205413" y="4125913"/>
          <p14:tracePt t="145118" x="5187950" y="4133850"/>
          <p14:tracePt t="145133" x="5170488" y="4133850"/>
          <p14:tracePt t="145150" x="5153025" y="4133850"/>
          <p14:tracePt t="145167" x="5133975" y="4133850"/>
          <p14:tracePt t="145185" x="5099050" y="4133850"/>
          <p14:tracePt t="145201" x="5081588" y="4133850"/>
          <p14:tracePt t="145217" x="5062538" y="4133850"/>
          <p14:tracePt t="145237" x="5037138" y="4133850"/>
          <p14:tracePt t="145250" x="5018088" y="4133850"/>
          <p14:tracePt t="145267" x="4983163" y="4133850"/>
          <p14:tracePt t="145284" x="4956175" y="4133850"/>
          <p14:tracePt t="145301" x="4902200" y="4143375"/>
          <p14:tracePt t="145317" x="4875213" y="4143375"/>
          <p14:tracePt t="145334" x="4840288" y="4152900"/>
          <p14:tracePt t="145350" x="4822825" y="4152900"/>
          <p14:tracePt t="145368" x="4786313" y="4152900"/>
          <p14:tracePt t="145384" x="4759325" y="4152900"/>
          <p14:tracePt t="145400" x="4741863" y="4152900"/>
          <p14:tracePt t="145420" x="4705350" y="4152900"/>
          <p14:tracePt t="145434" x="4679950" y="4152900"/>
          <p14:tracePt t="145450" x="4633913" y="4152900"/>
          <p14:tracePt t="145467" x="4581525" y="4152900"/>
          <p14:tracePt t="145485" x="4510088" y="4152900"/>
          <p14:tracePt t="145500" x="4465638" y="4152900"/>
          <p14:tracePt t="145517" x="4429125" y="4152900"/>
          <p14:tracePt t="145534" x="4394200" y="4152900"/>
          <p14:tracePt t="145550" x="4375150" y="4152900"/>
          <p14:tracePt t="145567" x="4330700" y="4152900"/>
          <p14:tracePt t="145584" x="4303713" y="4152900"/>
          <p14:tracePt t="145601" x="4276725" y="4152900"/>
          <p14:tracePt t="145606" x="4259263" y="4152900"/>
          <p14:tracePt t="145617" x="4251325" y="4152900"/>
          <p14:tracePt t="145634" x="4197350" y="4152900"/>
          <p14:tracePt t="145650" x="4170363" y="4152900"/>
          <p14:tracePt t="145669" x="4108450" y="4152900"/>
          <p14:tracePt t="145684" x="4081463" y="4152900"/>
          <p14:tracePt t="145701" x="4044950" y="4152900"/>
          <p14:tracePt t="145717" x="4010025" y="4152900"/>
          <p14:tracePt t="145735" x="3965575" y="4152900"/>
          <p14:tracePt t="145750" x="3929063" y="4152900"/>
          <p14:tracePt t="145767" x="3894138" y="4152900"/>
          <p14:tracePt t="145786" x="3848100" y="4152900"/>
          <p14:tracePt t="145801" x="3813175" y="4152900"/>
          <p14:tracePt t="145817" x="3786188" y="4152900"/>
          <p14:tracePt t="145834" x="3741738" y="4152900"/>
          <p14:tracePt t="145852" x="3697288" y="4152900"/>
          <p14:tracePt t="145868" x="3660775" y="4152900"/>
          <p14:tracePt t="145884" x="3633788" y="4152900"/>
          <p14:tracePt t="145902" x="3608388" y="4152900"/>
          <p14:tracePt t="145918" x="3581400" y="4152900"/>
          <p14:tracePt t="145934" x="3554413" y="4152900"/>
          <p14:tracePt t="145951" x="3544888" y="4152900"/>
          <p14:tracePt t="145970" x="3509963" y="4152900"/>
          <p14:tracePt t="146001" x="3482975" y="4152900"/>
          <p14:tracePt t="146017" x="3465513" y="4152900"/>
          <p14:tracePt t="146037" x="3446463" y="4152900"/>
          <p14:tracePt t="146050" x="3429000" y="4152900"/>
          <p14:tracePt t="146067" x="3419475" y="4152900"/>
          <p14:tracePt t="146085" x="3402013" y="4152900"/>
          <p14:tracePt t="146103" x="3367088" y="4152900"/>
          <p14:tracePt t="146119" x="3348038" y="4152900"/>
          <p14:tracePt t="146134" x="3340100" y="4152900"/>
          <p14:tracePt t="146151" x="3330575" y="4152900"/>
          <p14:tracePt t="146169" x="3322638" y="4152900"/>
          <p14:tracePt t="146184" x="3313113" y="4152900"/>
          <p14:tracePt t="146259" x="3303588" y="4152900"/>
          <p14:tracePt t="146911" x="3295650" y="4152900"/>
          <p14:tracePt t="146920" x="3286125" y="4152900"/>
          <p14:tracePt t="146935" x="3276600" y="4152900"/>
          <p14:tracePt t="146951" x="3268663" y="4152900"/>
          <p14:tracePt t="146968" x="3259138" y="4152900"/>
          <p14:tracePt t="146985" x="3251200" y="4152900"/>
          <p14:tracePt t="147080" x="3241675" y="4152900"/>
          <p14:tracePt t="147119" x="3224213" y="4152900"/>
          <p14:tracePt t="147131" x="3214688" y="4152900"/>
          <p14:tracePt t="147139" x="3205163" y="4152900"/>
          <p14:tracePt t="147154" x="3197225" y="4152900"/>
          <p14:tracePt t="147176" x="3187700" y="4152900"/>
          <p14:tracePt t="148205" x="3187700" y="4160838"/>
          <p14:tracePt t="148216" x="3214688" y="4160838"/>
          <p14:tracePt t="148223" x="3232150" y="4160838"/>
          <p14:tracePt t="148235" x="3259138" y="4160838"/>
          <p14:tracePt t="148252" x="3330575" y="4160838"/>
          <p14:tracePt t="148269" x="3375025" y="4160838"/>
          <p14:tracePt t="148286" x="3419475" y="4160838"/>
          <p14:tracePt t="148319" x="3571875" y="4160838"/>
          <p14:tracePt t="148352" x="3705225" y="4160838"/>
          <p14:tracePt t="148385" x="3830638" y="4160838"/>
          <p14:tracePt t="148403" x="3875088" y="4170363"/>
          <p14:tracePt t="148419" x="3902075" y="4170363"/>
          <p14:tracePt t="148436" x="3965575" y="4179888"/>
          <p14:tracePt t="148452" x="4017963" y="4179888"/>
          <p14:tracePt t="148469" x="4062413" y="4179888"/>
          <p14:tracePt t="148485" x="4098925" y="4179888"/>
          <p14:tracePt t="148502" x="4160838" y="4187825"/>
          <p14:tracePt t="148518" x="4205288" y="4187825"/>
          <p14:tracePt t="148535" x="4241800" y="4187825"/>
          <p14:tracePt t="148553" x="4276725" y="4187825"/>
          <p14:tracePt t="148569" x="4295775" y="4187825"/>
          <p14:tracePt t="148585" x="4340225" y="4187825"/>
          <p14:tracePt t="148602" x="4375150" y="4187825"/>
          <p14:tracePt t="148620" x="4438650" y="4187825"/>
          <p14:tracePt t="148637" x="4473575" y="4197350"/>
          <p14:tracePt t="148652" x="4518025" y="4197350"/>
          <p14:tracePt t="148668" x="4554538" y="4197350"/>
          <p14:tracePt t="148685" x="4608513" y="4197350"/>
          <p14:tracePt t="148702" x="4625975" y="4197350"/>
          <p14:tracePt t="148718" x="4652963" y="4197350"/>
          <p14:tracePt t="148738" x="4687888" y="4197350"/>
          <p14:tracePt t="148752" x="4697413" y="4197350"/>
          <p14:tracePt t="148769" x="4724400" y="4197350"/>
          <p14:tracePt t="148785" x="4741863" y="4197350"/>
          <p14:tracePt t="148804" x="4786313" y="4197350"/>
          <p14:tracePt t="148820" x="4822825" y="4197350"/>
          <p14:tracePt t="148835" x="4848225" y="4197350"/>
          <p14:tracePt t="148852" x="4867275" y="4197350"/>
          <p14:tracePt t="148869" x="4902200" y="4197350"/>
          <p14:tracePt t="148885" x="4929188" y="4205288"/>
          <p14:tracePt t="148902" x="4956175" y="4205288"/>
          <p14:tracePt t="148920" x="4991100" y="4205288"/>
          <p14:tracePt t="148935" x="5010150" y="4205288"/>
          <p14:tracePt t="148952" x="5027613" y="4205288"/>
          <p14:tracePt t="148968" x="5037138" y="4205288"/>
          <p14:tracePt t="148987" x="5045075" y="4205288"/>
          <p14:tracePt t="149019" x="5062538" y="4205288"/>
          <p14:tracePt t="149038" x="5081588" y="4205288"/>
          <p14:tracePt t="149052" x="5099050" y="4205288"/>
          <p14:tracePt t="149069" x="5108575" y="4205288"/>
          <p14:tracePt t="149086" x="5133975" y="4205288"/>
          <p14:tracePt t="149104" x="5153025" y="4205288"/>
          <p14:tracePt t="149118" x="5160963" y="4205288"/>
          <p14:tracePt t="149122" x="5170488" y="4205288"/>
          <p14:tracePt t="149135" x="5187950" y="4205288"/>
          <p14:tracePt t="149152" x="5214938" y="4205288"/>
          <p14:tracePt t="149169" x="5259388" y="4205288"/>
          <p14:tracePt t="149185" x="5286375" y="4197350"/>
          <p14:tracePt t="149202" x="5295900" y="4197350"/>
          <p14:tracePt t="149218" x="5303838" y="4197350"/>
          <p14:tracePt t="149236" x="5313363" y="4197350"/>
          <p14:tracePt t="149253" x="5322888" y="4197350"/>
          <p14:tracePt t="149269" x="5330825" y="4197350"/>
          <p14:tracePt t="149495" x="5340350" y="4197350"/>
          <p14:tracePt t="149510" x="5357813" y="4197350"/>
          <p14:tracePt t="149524" x="5367338" y="4187825"/>
          <p14:tracePt t="149537" x="5384800" y="4187825"/>
          <p14:tracePt t="149552" x="5394325" y="4187825"/>
          <p14:tracePt t="149569" x="5411788" y="4187825"/>
          <p14:tracePt t="149585" x="5429250" y="4187825"/>
          <p14:tracePt t="149603" x="5438775" y="4187825"/>
          <p14:tracePt t="149619" x="5446713" y="4187825"/>
          <p14:tracePt t="152459" x="5446713" y="4179888"/>
          <p14:tracePt t="152547" x="5446713" y="4170363"/>
          <p14:tracePt t="157151" x="5465763" y="4170363"/>
          <p14:tracePt t="157163" x="5518150" y="4187825"/>
          <p14:tracePt t="157171" x="5545138" y="4197350"/>
          <p14:tracePt t="157188" x="5643563" y="4224338"/>
          <p14:tracePt t="157207" x="5786438" y="4268788"/>
          <p14:tracePt t="157222" x="5867400" y="4295775"/>
          <p14:tracePt t="157238" x="5938838" y="4322763"/>
          <p14:tracePt t="157272" x="6089650" y="4394200"/>
          <p14:tracePt t="157305" x="6197600" y="4473575"/>
          <p14:tracePt t="157338" x="6313488" y="4572000"/>
          <p14:tracePt t="157356" x="6348413" y="4608513"/>
          <p14:tracePt t="157374" x="6375400" y="4643438"/>
          <p14:tracePt t="157390" x="6411913" y="4679950"/>
          <p14:tracePt t="157405" x="6446838" y="4705350"/>
          <p14:tracePt t="157422" x="6483350" y="4741863"/>
          <p14:tracePt t="157438" x="6527800" y="4776788"/>
          <p14:tracePt t="157455" x="6608763" y="4830763"/>
          <p14:tracePt t="157472" x="6670675" y="4875213"/>
          <p14:tracePt t="157489" x="6742113" y="4938713"/>
          <p14:tracePt t="157507" x="6848475" y="5018088"/>
          <p14:tracePt t="157522" x="6938963" y="5062538"/>
          <p14:tracePt t="157538" x="7027863" y="5126038"/>
          <p14:tracePt t="157555" x="7126288" y="5180013"/>
          <p14:tracePt t="157573" x="7259638" y="5232400"/>
          <p14:tracePt t="157588" x="7313613" y="5251450"/>
          <p14:tracePt t="157605" x="7367588" y="5268913"/>
          <p14:tracePt t="157624" x="7439025" y="5295900"/>
          <p14:tracePt t="157638" x="7456488" y="5303838"/>
          <p14:tracePt t="157655" x="7527925" y="5322888"/>
          <p14:tracePt t="157660" x="7545388" y="5330825"/>
          <p14:tracePt t="157672" x="7572375" y="5330825"/>
          <p14:tracePt t="157690" x="7616825" y="5348288"/>
          <p14:tracePt t="157705" x="7661275" y="5348288"/>
          <p14:tracePt t="157723" x="7688263" y="5348288"/>
          <p14:tracePt t="157739" x="7724775" y="5348288"/>
          <p14:tracePt t="157756" x="7732713" y="5340350"/>
          <p14:tracePt t="158038" x="7777163" y="5322888"/>
          <p14:tracePt t="158045" x="7831138" y="5295900"/>
          <p14:tracePt t="158057" x="7912100" y="5259388"/>
          <p14:tracePt t="158072" x="7983538" y="5224463"/>
          <p14:tracePt t="158089" x="8037513" y="5197475"/>
          <p14:tracePt t="158105" x="8072438" y="5170488"/>
          <p14:tracePt t="158124" x="8134350" y="5143500"/>
          <p14:tracePt t="158138" x="8170863" y="5126038"/>
          <p14:tracePt t="158156" x="8205788" y="5108575"/>
          <p14:tracePt t="158161" x="8215313" y="5089525"/>
          <p14:tracePt t="158172" x="8232775" y="5089525"/>
          <p14:tracePt t="158190" x="8269288" y="5062538"/>
          <p14:tracePt t="158206" x="8277225" y="5045075"/>
          <p14:tracePt t="158223" x="8296275" y="5037138"/>
          <p14:tracePt t="158241" x="8323263" y="5018088"/>
          <p14:tracePt t="158256" x="8331200" y="5018088"/>
          <p14:tracePt t="158272" x="8340725" y="5000625"/>
          <p14:tracePt t="158307" x="8358188" y="5000625"/>
          <p14:tracePt t="158322" x="8367713" y="5000625"/>
          <p14:tracePt t="158662" x="8375650" y="5000625"/>
          <p14:tracePt t="158676" x="8385175" y="5000625"/>
          <p14:tracePt t="158683" x="8394700" y="5000625"/>
          <p14:tracePt t="158690" x="8412163" y="4991100"/>
          <p14:tracePt t="158705" x="8447088" y="4991100"/>
          <p14:tracePt t="158722" x="8501063" y="4983163"/>
          <p14:tracePt t="158740" x="8609013" y="4983163"/>
          <p14:tracePt t="158773" x="8786813" y="4965700"/>
          <p14:tracePt t="158806" x="8902700" y="4946650"/>
          <p14:tracePt t="158839" x="8983663" y="4938713"/>
          <p14:tracePt t="158857" x="9018588" y="4919663"/>
          <p14:tracePt t="158872" x="9037638" y="4919663"/>
          <p14:tracePt t="158889" x="9055100" y="4919663"/>
          <p14:tracePt t="158906" x="9063038" y="4919663"/>
          <p14:tracePt t="158924" x="9082088" y="4919663"/>
          <p14:tracePt t="158939" x="9090025" y="4919663"/>
          <p14:tracePt t="158956" x="9117013" y="4919663"/>
          <p14:tracePt t="158972" x="9144000" y="4919663"/>
          <p14:tracePt t="158990" x="9170988" y="4919663"/>
          <p14:tracePt t="159005" x="9180513" y="4919663"/>
          <p14:tracePt t="159023" x="9188450" y="4919663"/>
          <p14:tracePt t="159041" x="9215438" y="4919663"/>
          <p14:tracePt t="159056" x="9224963" y="4919663"/>
          <p14:tracePt t="159072" x="9232900" y="4919663"/>
          <p14:tracePt t="159089" x="9242425" y="4919663"/>
          <p14:tracePt t="159107" x="9251950" y="4919663"/>
          <p14:tracePt t="159139" x="9259888" y="4919663"/>
          <p14:tracePt t="159176" x="9242425" y="4929188"/>
          <p14:tracePt t="159183" x="9205913" y="4946650"/>
          <p14:tracePt t="159191" x="9153525" y="4973638"/>
          <p14:tracePt t="159206" x="9037638" y="5045075"/>
          <p14:tracePt t="159225" x="8831263" y="5143500"/>
          <p14:tracePt t="159240" x="8653463" y="5197475"/>
          <p14:tracePt t="159257" x="8474075" y="5259388"/>
          <p14:tracePt t="159272" x="8304213" y="5295900"/>
          <p14:tracePt t="159291" x="7956550" y="5340350"/>
          <p14:tracePt t="159305" x="7759700" y="5367338"/>
          <p14:tracePt t="159323" x="7537450" y="5384800"/>
          <p14:tracePt t="159339" x="7304088" y="5411788"/>
          <p14:tracePt t="159357" x="7000875" y="5429250"/>
          <p14:tracePt t="159373" x="6777038" y="5456238"/>
          <p14:tracePt t="159390" x="6554788" y="5473700"/>
          <p14:tracePt t="159406" x="6340475" y="5491163"/>
          <p14:tracePt t="159424" x="5946775" y="5518150"/>
          <p14:tracePt t="159440" x="5759450" y="5527675"/>
          <p14:tracePt t="159456" x="5554663" y="5562600"/>
          <p14:tracePt t="159476" x="5276850" y="5589588"/>
          <p14:tracePt t="159489" x="5126038" y="5608638"/>
          <p14:tracePt t="159507" x="4938713" y="5626100"/>
          <p14:tracePt t="159523" x="4776788" y="5634038"/>
          <p14:tracePt t="159540" x="4616450" y="5643563"/>
          <p14:tracePt t="159556" x="4527550" y="5643563"/>
          <p14:tracePt t="159572" x="4456113" y="5661025"/>
          <p14:tracePt t="159592" x="4367213" y="5661025"/>
          <p14:tracePt t="159607" x="4259263" y="5661025"/>
          <p14:tracePt t="159622" x="4187825" y="5661025"/>
          <p14:tracePt t="159640" x="4133850" y="5661025"/>
          <p14:tracePt t="159658" x="4062413" y="5653088"/>
          <p14:tracePt t="159672" x="4017963" y="5653088"/>
          <p14:tracePt t="159690" x="3983038" y="5653088"/>
          <p14:tracePt t="159706" x="3938588" y="5653088"/>
          <p14:tracePt t="159724" x="3894138" y="5653088"/>
          <p14:tracePt t="159740" x="3867150" y="5653088"/>
          <p14:tracePt t="159756" x="3840163" y="5653088"/>
          <p14:tracePt t="159773" x="3813175" y="5643563"/>
          <p14:tracePt t="159790" x="3795713" y="5643563"/>
          <p14:tracePt t="159806" x="3776663" y="5634038"/>
          <p14:tracePt t="159822" x="3768725" y="5634038"/>
          <p14:tracePt t="159840" x="3759200" y="5634038"/>
          <p14:tracePt t="159939" x="3759200" y="5626100"/>
          <p14:tracePt t="159946" x="3768725" y="5626100"/>
          <p14:tracePt t="159956" x="3776663" y="5626100"/>
          <p14:tracePt t="159974" x="3822700" y="5608638"/>
          <p14:tracePt t="159990" x="3848100" y="5599113"/>
          <p14:tracePt t="160006" x="3894138" y="5589588"/>
          <p14:tracePt t="160024" x="3919538" y="5581650"/>
          <p14:tracePt t="160039" x="4027488" y="5572125"/>
          <p14:tracePt t="160057" x="4081463" y="5572125"/>
          <p14:tracePt t="160073" x="4125913" y="5572125"/>
          <p14:tracePt t="160091" x="4187825" y="5572125"/>
          <p14:tracePt t="160106" x="4214813" y="5572125"/>
          <p14:tracePt t="160124" x="4251325" y="5572125"/>
          <p14:tracePt t="160140" x="4268788" y="5572125"/>
          <p14:tracePt t="160157" x="4286250" y="5562600"/>
          <p14:tracePt t="160173" x="4303713" y="5562600"/>
          <p14:tracePt t="160189" x="4313238" y="5562600"/>
          <p14:tracePt t="160210" x="4322763" y="5562600"/>
          <p14:tracePt t="160261" x="4330700" y="5554663"/>
          <p14:tracePt t="160270" x="4340225" y="5545138"/>
          <p14:tracePt t="160614" x="4303713" y="5510213"/>
          <p14:tracePt t="160623" x="4268788" y="5473700"/>
          <p14:tracePt t="160641" x="4125913" y="5367338"/>
          <p14:tracePt t="160656" x="4044950" y="5295900"/>
          <p14:tracePt t="160663" x="4010025" y="5251450"/>
          <p14:tracePt t="160673" x="3956050" y="5214938"/>
          <p14:tracePt t="160690" x="3840163" y="5108575"/>
          <p14:tracePt t="160723" x="3598863" y="4884738"/>
          <p14:tracePt t="160759" x="3490913" y="4776788"/>
          <p14:tracePt t="160790" x="3438525" y="4714875"/>
          <p14:tracePt t="160806" x="3411538" y="4679950"/>
          <p14:tracePt t="160825" x="3357563" y="4608513"/>
          <p14:tracePt t="160840" x="3330575" y="4572000"/>
          <p14:tracePt t="160856" x="3303588" y="4518025"/>
          <p14:tracePt t="160874" x="3286125" y="4483100"/>
          <p14:tracePt t="160890" x="3276600" y="4438650"/>
          <p14:tracePt t="160906" x="3259138" y="4411663"/>
          <p14:tracePt t="160923" x="3259138" y="4394200"/>
          <p14:tracePt t="160940" x="3251200" y="4367213"/>
          <p14:tracePt t="160957" x="3241675" y="4330700"/>
          <p14:tracePt t="160973" x="3224213" y="4303713"/>
          <p14:tracePt t="160990" x="3224213" y="4268788"/>
          <p14:tracePt t="161009" x="3214688" y="4197350"/>
          <p14:tracePt t="161023" x="3197225" y="4143375"/>
          <p14:tracePt t="161040" x="3197225" y="4098925"/>
          <p14:tracePt t="161056" x="3197225" y="4071938"/>
          <p14:tracePt t="161075" x="3187700" y="4044950"/>
          <p14:tracePt t="161090" x="3187700" y="4027488"/>
          <p14:tracePt t="161106" x="3187700" y="4017963"/>
          <p14:tracePt t="161124" x="3187700" y="4010025"/>
          <p14:tracePt t="161140" x="3187700" y="4000500"/>
          <p14:tracePt t="161415" x="3197225" y="4000500"/>
          <p14:tracePt t="161427" x="3197225" y="4017963"/>
          <p14:tracePt t="161442" x="3205163" y="4027488"/>
          <p14:tracePt t="161456" x="3224213" y="4044950"/>
          <p14:tracePt t="161474" x="3224213" y="4062413"/>
          <p14:tracePt t="161490" x="3232150" y="4071938"/>
          <p14:tracePt t="161508" x="3241675" y="4081463"/>
          <p14:tracePt t="161523" x="3251200" y="4081463"/>
          <p14:tracePt t="161540" x="3251200" y="4089400"/>
          <p14:tracePt t="161573" x="3251200" y="4098925"/>
          <p14:tracePt t="161590" x="3251200" y="4108450"/>
          <p14:tracePt t="161870" x="3251200" y="4116388"/>
          <p14:tracePt t="161891" x="3251200" y="4125913"/>
          <p14:tracePt t="161914" x="3251200" y="4133850"/>
          <p14:tracePt t="161923" x="3251200" y="4143375"/>
          <p14:tracePt t="161944" x="3259138" y="4152900"/>
          <p14:tracePt t="161974" x="3259138" y="4160838"/>
          <p14:tracePt t="162017" x="3259138" y="4170363"/>
          <p14:tracePt t="162289" x="3241675" y="4170363"/>
          <p14:tracePt t="162301" x="3224213" y="4170363"/>
          <p14:tracePt t="162323" x="3205163" y="4170363"/>
          <p14:tracePt t="162340" x="3197225" y="4170363"/>
          <p14:tracePt t="162359" x="3187700" y="4170363"/>
          <p14:tracePt t="162373" x="3179763" y="4170363"/>
          <p14:tracePt t="162633" x="3187700" y="4170363"/>
          <p14:tracePt t="162644" x="3205163" y="4170363"/>
          <p14:tracePt t="162657" x="3224213" y="4170363"/>
          <p14:tracePt t="162676" x="3259138" y="4179888"/>
          <p14:tracePt t="162692" x="3295650" y="4179888"/>
          <p14:tracePt t="162707" x="3340100" y="4179888"/>
          <p14:tracePt t="162724" x="3375025" y="4187825"/>
          <p14:tracePt t="162740" x="3446463" y="4205288"/>
          <p14:tracePt t="162757" x="3500438" y="4205288"/>
          <p14:tracePt t="162774" x="3554413" y="4224338"/>
          <p14:tracePt t="162793" x="3598863" y="4224338"/>
          <p14:tracePt t="162807" x="3633788" y="4224338"/>
          <p14:tracePt t="162824" x="3652838" y="4232275"/>
          <p14:tracePt t="162841" x="3679825" y="4232275"/>
          <p14:tracePt t="162858" x="3724275" y="4232275"/>
          <p14:tracePt t="162874" x="3751263" y="4232275"/>
          <p14:tracePt t="162890" x="3786188" y="4232275"/>
          <p14:tracePt t="162907" x="3840163" y="4232275"/>
          <p14:tracePt t="162924" x="3919538" y="4232275"/>
          <p14:tracePt t="162940" x="3973513" y="4232275"/>
          <p14:tracePt t="162958" x="4017963" y="4214813"/>
          <p14:tracePt t="162976" x="4081463" y="4205288"/>
          <p14:tracePt t="162991" x="4116388" y="4205288"/>
          <p14:tracePt t="163008" x="4160838" y="4187825"/>
          <p14:tracePt t="163024" x="4214813" y="4179888"/>
          <p14:tracePt t="163042" x="4313238" y="4160838"/>
          <p14:tracePt t="163057" x="4384675" y="4152900"/>
          <p14:tracePt t="163074" x="4465638" y="4143375"/>
          <p14:tracePt t="163091" x="4518025" y="4133850"/>
          <p14:tracePt t="163107" x="4572000" y="4116388"/>
          <p14:tracePt t="163124" x="4643438" y="4108450"/>
          <p14:tracePt t="163140" x="4697413" y="4108450"/>
          <p14:tracePt t="163161" x="4803775" y="4098925"/>
          <p14:tracePt t="163174" x="4867275" y="4098925"/>
          <p14:tracePt t="163191" x="4919663" y="4089400"/>
          <p14:tracePt t="163207" x="4965700" y="4081463"/>
          <p14:tracePt t="163227" x="5037138" y="4081463"/>
          <p14:tracePt t="163241" x="5081588" y="4081463"/>
          <p14:tracePt t="163257" x="5126038" y="4081463"/>
          <p14:tracePt t="163274" x="5180013" y="4071938"/>
          <p14:tracePt t="163291" x="5259388" y="4071938"/>
          <p14:tracePt t="163307" x="5313363" y="4071938"/>
          <p14:tracePt t="163324" x="5340350" y="4071938"/>
          <p14:tracePt t="163343" x="5367338" y="4071938"/>
          <p14:tracePt t="163357" x="5384800" y="4071938"/>
          <p14:tracePt t="163374" x="5402263" y="4071938"/>
          <p14:tracePt t="163390" x="5411788" y="4071938"/>
          <p14:tracePt t="163410" x="5419725" y="4071938"/>
          <p14:tracePt t="163424" x="5429250" y="4071938"/>
          <p14:tracePt t="163457" x="5446713" y="4071938"/>
          <p14:tracePt t="163475" x="5456238" y="4071938"/>
          <p14:tracePt t="163507" x="5465763" y="4071938"/>
          <p14:tracePt t="163525" x="5473700" y="4071938"/>
          <p14:tracePt t="165883" x="5483225" y="4089400"/>
          <p14:tracePt t="165893" x="5500688" y="4125913"/>
          <p14:tracePt t="165909" x="5545138" y="4187825"/>
          <p14:tracePt t="165925" x="5599113" y="4268788"/>
          <p14:tracePt t="165941" x="5670550" y="4348163"/>
          <p14:tracePt t="165958" x="5724525" y="4429125"/>
          <p14:tracePt t="165977" x="5803900" y="4554538"/>
          <p14:tracePt t="166009" x="5911850" y="4705350"/>
          <p14:tracePt t="166045" x="6054725" y="4902200"/>
          <p14:tracePt t="166075" x="6153150" y="5018088"/>
          <p14:tracePt t="166092" x="6188075" y="5045075"/>
          <p14:tracePt t="166109" x="6205538" y="5081588"/>
          <p14:tracePt t="166125" x="6215063" y="5081588"/>
          <p14:tracePt t="166142" x="6224588" y="5089525"/>
          <p14:tracePt t="166161" x="6232525" y="5099050"/>
          <p14:tracePt t="166178" x="6232525" y="5108575"/>
          <p14:tracePt t="166463" x="6224588" y="5108575"/>
          <p14:tracePt t="166471" x="6205538" y="5081588"/>
          <p14:tracePt t="166478" x="6188075" y="5062538"/>
          <p14:tracePt t="166492" x="6153150" y="5010150"/>
          <p14:tracePt t="166509" x="6099175" y="4938713"/>
          <p14:tracePt t="166525" x="6054725" y="4875213"/>
          <p14:tracePt t="166541" x="5991225" y="4786313"/>
          <p14:tracePt t="166558" x="5965825" y="4741863"/>
          <p14:tracePt t="166575" x="5929313" y="4697413"/>
          <p14:tracePt t="166593" x="5875338" y="4633913"/>
          <p14:tracePt t="166608" x="5840413" y="4598988"/>
          <p14:tracePt t="166625" x="5803900" y="4545013"/>
          <p14:tracePt t="166642" x="5776913" y="4510088"/>
          <p14:tracePt t="166660" x="5751513" y="4465638"/>
          <p14:tracePt t="166676" x="5732463" y="4438650"/>
          <p14:tracePt t="166683" x="5724525" y="4419600"/>
          <p14:tracePt t="166692" x="5705475" y="4411663"/>
          <p14:tracePt t="166711" x="5697538" y="4394200"/>
          <p14:tracePt t="166726" x="5697538" y="4375150"/>
          <p14:tracePt t="166742" x="5688013" y="4367213"/>
          <p14:tracePt t="166759" x="5680075" y="4357688"/>
          <p14:tracePt t="166778" x="5680075" y="4348163"/>
          <p14:tracePt t="166792" x="5680075" y="4340225"/>
          <p14:tracePt t="166825" x="5680075" y="4330700"/>
          <p14:tracePt t="166842" x="5680075" y="4322763"/>
          <p14:tracePt t="166941" x="5680075" y="4313238"/>
          <p14:tracePt t="166950" x="5680075" y="4303713"/>
          <p14:tracePt t="166962" x="5670550" y="4303713"/>
          <p14:tracePt t="166975" x="5661025" y="4295775"/>
          <p14:tracePt t="166992" x="5653088" y="4286250"/>
          <p14:tracePt t="167013" x="5643563" y="4286250"/>
          <p14:tracePt t="167027" x="5634038" y="4276725"/>
          <p14:tracePt t="167042" x="5616575" y="4276725"/>
          <p14:tracePt t="167059" x="5608638" y="4268788"/>
          <p14:tracePt t="167075" x="5589588" y="4268788"/>
          <p14:tracePt t="167092" x="5554663" y="4251325"/>
          <p14:tracePt t="167109" x="5527675" y="4251325"/>
          <p14:tracePt t="167126" x="5518150" y="4251325"/>
          <p14:tracePt t="167145" x="5491163" y="4241800"/>
          <p14:tracePt t="167159" x="5483225" y="4241800"/>
          <p14:tracePt t="167175" x="5473700" y="4241800"/>
          <p14:tracePt t="167197" x="5465763" y="4241800"/>
          <p14:tracePt t="167213" x="5456238" y="4241800"/>
          <p14:tracePt t="169326" x="5446713" y="4241800"/>
          <p14:tracePt t="169335" x="5438775" y="4241800"/>
          <p14:tracePt t="169346" x="5419725" y="4241800"/>
          <p14:tracePt t="169361" x="5402263" y="4241800"/>
          <p14:tracePt t="169377" x="5384800" y="4241800"/>
          <p14:tracePt t="169393" x="5348288" y="4241800"/>
          <p14:tracePt t="169410" x="5313363" y="4241800"/>
          <p14:tracePt t="169443" x="5241925" y="4214813"/>
          <p14:tracePt t="169478" x="5197475" y="4197350"/>
          <p14:tracePt t="169510" x="5180013" y="4197350"/>
          <p14:tracePt t="169526" x="5170488" y="4197350"/>
          <p14:tracePt t="169560" x="5160963" y="4197350"/>
          <p14:tracePt t="169584" x="5153025" y="4197350"/>
          <p14:tracePt t="169595" x="5143500" y="4197350"/>
          <p14:tracePt t="169614" x="5133975" y="4197350"/>
          <p14:tracePt t="169738" x="5126038" y="4197350"/>
          <p14:tracePt t="169760" x="5116513" y="4197350"/>
          <p14:tracePt t="169781" x="5108575" y="4197350"/>
          <p14:tracePt t="169796" x="5099050" y="4197350"/>
          <p14:tracePt t="169819" x="5089525" y="4197350"/>
          <p14:tracePt t="169832" x="5072063" y="4197350"/>
          <p14:tracePt t="169848" x="5062538" y="4197350"/>
          <p14:tracePt t="169860" x="5054600" y="4197350"/>
          <p14:tracePt t="169876" x="5037138" y="4197350"/>
          <p14:tracePt t="169893" x="5027613" y="4197350"/>
          <p14:tracePt t="169912" x="5000625" y="4197350"/>
          <p14:tracePt t="169926" x="4983163" y="4197350"/>
          <p14:tracePt t="169944" x="4956175" y="4197350"/>
          <p14:tracePt t="169960" x="4938713" y="4197350"/>
          <p14:tracePt t="169978" x="4902200" y="4197350"/>
          <p14:tracePt t="169993" x="4894263" y="4197350"/>
          <p14:tracePt t="170010" x="4875213" y="4197350"/>
          <p14:tracePt t="170026" x="4857750" y="4197350"/>
          <p14:tracePt t="170043" x="4840288" y="4197350"/>
          <p14:tracePt t="170060" x="4830763" y="4197350"/>
          <p14:tracePt t="170077" x="4822825" y="4197350"/>
          <p14:tracePt t="170094" x="4813300" y="4197350"/>
          <p14:tracePt t="170111" x="4803775" y="4197350"/>
          <p14:tracePt t="170128" x="4795838" y="4197350"/>
          <p14:tracePt t="170766" x="4786313" y="4197350"/>
          <p14:tracePt t="170776" x="4776788" y="4187825"/>
          <p14:tracePt t="170793" x="4768850" y="4187825"/>
          <p14:tracePt t="170817" x="4759325" y="4187825"/>
          <p14:tracePt t="170860" x="4759325" y="4179888"/>
          <p14:tracePt t="170890" x="4768850" y="4179888"/>
          <p14:tracePt t="170899" x="4786313" y="4179888"/>
          <p14:tracePt t="170911" x="4875213" y="4179888"/>
          <p14:tracePt t="170944" x="5081588" y="4232275"/>
          <p14:tracePt t="170960" x="5251450" y="4295775"/>
          <p14:tracePt t="170977" x="5375275" y="4348163"/>
          <p14:tracePt t="170994" x="5473700" y="4411663"/>
          <p14:tracePt t="171011" x="5572125" y="4465638"/>
          <p14:tracePt t="171027" x="5715000" y="4572000"/>
          <p14:tracePt t="171043" x="5822950" y="4643438"/>
          <p14:tracePt t="171060" x="5875338" y="4679950"/>
          <p14:tracePt t="171079" x="5938838" y="4714875"/>
          <p14:tracePt t="171093" x="5973763" y="4724400"/>
          <p14:tracePt t="171110" x="6010275" y="4741863"/>
          <p14:tracePt t="171127" x="6045200" y="4751388"/>
          <p14:tracePt t="171145" x="6089650" y="4759325"/>
          <p14:tracePt t="171161" x="6099175" y="4768850"/>
          <p14:tracePt t="171177" x="6116638" y="4776788"/>
          <p14:tracePt t="171196" x="6134100" y="4786313"/>
          <p14:tracePt t="171210" x="6153150" y="4786313"/>
          <p14:tracePt t="171227" x="6170613" y="4795838"/>
          <p14:tracePt t="171244" x="6188075" y="4803775"/>
          <p14:tracePt t="171262" x="6242050" y="4857750"/>
          <p14:tracePt t="171277" x="6286500" y="4902200"/>
          <p14:tracePt t="171294" x="6323013" y="4946650"/>
          <p14:tracePt t="171310" x="6348413" y="4965700"/>
          <p14:tracePt t="171328" x="6367463" y="4991100"/>
          <p14:tracePt t="171344" x="6375400" y="5010150"/>
          <p14:tracePt t="171361" x="6384925" y="5018088"/>
          <p14:tracePt t="171378" x="6394450" y="5018088"/>
          <p14:tracePt t="171394" x="6402388" y="5037138"/>
          <p14:tracePt t="171410" x="6411913" y="5037138"/>
          <p14:tracePt t="171427" x="6411913" y="5045075"/>
          <p14:tracePt t="171536" x="6411913" y="5054600"/>
          <p14:tracePt t="171580" x="6419850" y="5054600"/>
          <p14:tracePt t="171589" x="6419850" y="5062538"/>
          <p14:tracePt t="171631" x="6419850" y="5072063"/>
          <p14:tracePt t="171638" x="6429375" y="5072063"/>
          <p14:tracePt t="171652" x="6429375" y="5081588"/>
          <p14:tracePt t="171680" x="6429375" y="5089525"/>
          <p14:tracePt t="171755" x="6438900" y="5099050"/>
          <p14:tracePt t="171763" x="6438900" y="5108575"/>
          <p14:tracePt t="171785" x="6438900" y="5116513"/>
          <p14:tracePt t="171843" x="6438900" y="5126038"/>
          <p14:tracePt t="171866" x="6438900" y="5133975"/>
          <p14:tracePt t="171881" x="6438900" y="51435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txBox="1">
            <a:spLocks noGrp="1" noChangeArrowheads="1"/>
          </p:cNvSpPr>
          <p:nvPr>
            <p:ph type="title"/>
          </p:nvPr>
        </p:nvSpPr>
        <p:spPr>
          <a:xfrm>
            <a:off x="2063750" y="44450"/>
            <a:ext cx="7772400" cy="1143000"/>
          </a:xfrm>
          <a:noFill/>
        </p:spPr>
        <p:txBody>
          <a:bodyPr/>
          <a:lstStyle/>
          <a:p>
            <a:r>
              <a:rPr altLang="ar-SA" sz="4800">
                <a:latin typeface="Trebuchet MS" panose="020B0603020202020204" pitchFamily="34" charset="0"/>
                <a:cs typeface="Tahoma" panose="020B0604030504040204" pitchFamily="34" charset="0"/>
              </a:rPr>
              <a:t>Types of Variables</a:t>
            </a:r>
          </a:p>
        </p:txBody>
      </p:sp>
      <p:sp>
        <p:nvSpPr>
          <p:cNvPr id="37891" name="Rectangle 3"/>
          <p:cNvSpPr txBox="1">
            <a:spLocks noGrp="1" noChangeArrowheads="1"/>
          </p:cNvSpPr>
          <p:nvPr>
            <p:ph type="body" idx="1"/>
          </p:nvPr>
        </p:nvSpPr>
        <p:spPr>
          <a:xfrm>
            <a:off x="1992313" y="1484313"/>
            <a:ext cx="8229600" cy="4525962"/>
          </a:xfrm>
          <a:extLst>
            <a:ext uri="{909E8E84-426E-40DD-AFC4-6F175D3DCCD1}">
              <a14:hiddenFill xmlns:a14="http://schemas.microsoft.com/office/drawing/2010/main">
                <a:solidFill>
                  <a:schemeClr val="folHlink"/>
                </a:solidFill>
              </a14:hiddenFill>
            </a:ext>
          </a:extLst>
        </p:spPr>
        <p:txBody>
          <a:bodyPr>
            <a:normAutofit fontScale="92500"/>
          </a:bodyPr>
          <a:lstStyle/>
          <a:p>
            <a:pPr>
              <a:buFont typeface="Wingdings" panose="05000000000000000000" pitchFamily="2" charset="2"/>
              <a:buNone/>
            </a:pPr>
            <a:r>
              <a:rPr altLang="ar-SA" sz="39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Independent variable</a:t>
            </a:r>
            <a:r>
              <a:rPr altLang="ar-SA" sz="3900">
                <a:solidFill>
                  <a:schemeClr val="bg1"/>
                </a:solidFill>
                <a:latin typeface="Arial" panose="020B0604020202020204" pitchFamily="34" charset="0"/>
                <a:ea typeface="Lucida Sans Unicode" panose="020B0602030504020204" pitchFamily="34" charset="0"/>
                <a:cs typeface="Times New Roman" panose="02020603050405020304" pitchFamily="18" charset="0"/>
              </a:rPr>
              <a:t>—</a:t>
            </a:r>
            <a:r>
              <a:rPr altLang="ar-SA" sz="39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the presumed cause (of a dependent variable)</a:t>
            </a:r>
          </a:p>
          <a:p>
            <a:pPr>
              <a:buFont typeface="Wingdings" panose="05000000000000000000" pitchFamily="2" charset="2"/>
              <a:buNone/>
            </a:pPr>
            <a:r>
              <a:rPr altLang="ar-SA" sz="39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Dependent variable</a:t>
            </a:r>
            <a:r>
              <a:rPr altLang="ar-SA" sz="3900">
                <a:solidFill>
                  <a:schemeClr val="bg1"/>
                </a:solidFill>
                <a:latin typeface="Arial" panose="020B0604020202020204" pitchFamily="34" charset="0"/>
                <a:ea typeface="Lucida Sans Unicode" panose="020B0602030504020204" pitchFamily="34" charset="0"/>
                <a:cs typeface="Times New Roman" panose="02020603050405020304" pitchFamily="18" charset="0"/>
              </a:rPr>
              <a:t>—</a:t>
            </a:r>
            <a:r>
              <a:rPr altLang="ar-SA" sz="39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the presumed effect (of an independent variable)</a:t>
            </a:r>
            <a:endParaRPr altLang="ar-SA" sz="3400">
              <a:solidFill>
                <a:schemeClr val="bg1"/>
              </a:solidFill>
              <a:latin typeface="Trebuchet MS" panose="020B0603020202020204" pitchFamily="34" charset="0"/>
              <a:ea typeface="Lucida Sans Unicode" panose="020B0602030504020204" pitchFamily="34" charset="0"/>
              <a:cs typeface="Tahoma" panose="020B0604030504040204" pitchFamily="34" charset="0"/>
            </a:endParaRPr>
          </a:p>
          <a:p>
            <a:pPr>
              <a:buFont typeface="Wingdings" panose="05000000000000000000" pitchFamily="2" charset="2"/>
              <a:buNone/>
            </a:pPr>
            <a:r>
              <a:rPr altLang="ar-SA" sz="3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Example: Smoking (IV) </a:t>
            </a:r>
            <a:r>
              <a:rPr altLang="ar-SA" sz="3400">
                <a:solidFill>
                  <a:schemeClr val="bg1"/>
                </a:solidFill>
                <a:latin typeface="Trebuchet MS" panose="020B0603020202020204" pitchFamily="34" charset="0"/>
                <a:ea typeface="Lucida Sans Unicode" panose="020B0602030504020204" pitchFamily="34" charset="0"/>
                <a:cs typeface="Tahoma" panose="020B0604030504040204" pitchFamily="34" charset="0"/>
                <a:sym typeface="Wingdings" panose="05000000000000000000" pitchFamily="2" charset="2"/>
              </a:rPr>
              <a:t> Lung cancer (DV)</a:t>
            </a:r>
          </a:p>
          <a:p>
            <a:endParaRPr altLang="ar-SA" smtClean="0">
              <a:latin typeface="Trebuchet MS" panose="020B0603020202020204" pitchFamily="34" charset="0"/>
              <a:ea typeface="Lucida Sans Unicode" panose="020B0602030504020204" pitchFamily="34" charset="0"/>
              <a:cs typeface="Tahom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7983675"/>
      </p:ext>
    </p:extLst>
  </p:cSld>
  <p:clrMapOvr>
    <a:masterClrMapping/>
  </p:clrMapOvr>
  <mc:AlternateContent xmlns:mc="http://schemas.openxmlformats.org/markup-compatibility/2006">
    <mc:Choice xmlns:p14="http://schemas.microsoft.com/office/powerpoint/2010/main" Requires="p14">
      <p:transition spd="slow" p14:dur="2000" advTm="301846"/>
    </mc:Choice>
    <mc:Fallback>
      <p:transition spd="slow" advTm="3018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97477" x="6411913" y="5116513"/>
          <p14:tracePt t="197488" x="6313488" y="5018088"/>
          <p14:tracePt t="197497" x="6259513" y="4965700"/>
          <p14:tracePt t="197511" x="6153150" y="4840288"/>
          <p14:tracePt t="197528" x="6062663" y="4732338"/>
          <p14:tracePt t="197545" x="5983288" y="4643438"/>
          <p14:tracePt t="197550" x="5946775" y="4608513"/>
          <p14:tracePt t="197564" x="5884863" y="4537075"/>
          <p14:tracePt t="197594" x="5776913" y="4446588"/>
          <p14:tracePt t="197628" x="5705475" y="4394200"/>
          <p14:tracePt t="197644" x="5670550" y="4375150"/>
          <p14:tracePt t="197661" x="5653088" y="4375150"/>
          <p14:tracePt t="197679" x="5643563" y="4367213"/>
          <p14:tracePt t="197694" x="5626100" y="4367213"/>
          <p14:tracePt t="197712" x="5608638" y="4367213"/>
          <p14:tracePt t="197728" x="5599113" y="4367213"/>
          <p14:tracePt t="197747" x="5562600" y="4367213"/>
          <p14:tracePt t="197761" x="5554663" y="4367213"/>
          <p14:tracePt t="197778" x="5527675" y="4367213"/>
          <p14:tracePt t="197794" x="5500688" y="4357688"/>
          <p14:tracePt t="197813" x="5438775" y="4340225"/>
          <p14:tracePt t="197828" x="5384800" y="4322763"/>
          <p14:tracePt t="197845" x="5330825" y="4313238"/>
          <p14:tracePt t="197861" x="5286375" y="4303713"/>
          <p14:tracePt t="197879" x="5241925" y="4295775"/>
          <p14:tracePt t="197894" x="5214938" y="4286250"/>
          <p14:tracePt t="197911" x="5187950" y="4286250"/>
          <p14:tracePt t="197928" x="5170488" y="4286250"/>
          <p14:tracePt t="197945" x="5160963" y="4286250"/>
          <p14:tracePt t="197962" x="5143500" y="4286250"/>
          <p14:tracePt t="198073" x="5153025" y="4286250"/>
          <p14:tracePt t="198087" x="5180013" y="4286250"/>
          <p14:tracePt t="198096" x="5214938" y="4295775"/>
          <p14:tracePt t="198111" x="5303838" y="4322763"/>
          <p14:tracePt t="198129" x="5465763" y="4340225"/>
          <p14:tracePt t="198144" x="5562600" y="4340225"/>
          <p14:tracePt t="198161" x="5661025" y="4348163"/>
          <p14:tracePt t="198178" x="5803900" y="4367213"/>
          <p14:tracePt t="198196" x="5965825" y="4367213"/>
          <p14:tracePt t="198211" x="6062663" y="4367213"/>
          <p14:tracePt t="198228" x="6170613" y="4367213"/>
          <p14:tracePt t="198248" x="6330950" y="4367213"/>
          <p14:tracePt t="198261" x="6429375" y="4375150"/>
          <p14:tracePt t="198278" x="6510338" y="4384675"/>
          <p14:tracePt t="198295" x="6589713" y="4384675"/>
          <p14:tracePt t="198314" x="6715125" y="4402138"/>
          <p14:tracePt t="198328" x="6804025" y="4411663"/>
          <p14:tracePt t="198345" x="6875463" y="4419600"/>
          <p14:tracePt t="198362" x="6946900" y="4419600"/>
          <p14:tracePt t="198381" x="7037388" y="4419600"/>
          <p14:tracePt t="198395" x="7089775" y="4419600"/>
          <p14:tracePt t="198412" x="7153275" y="4419600"/>
          <p14:tracePt t="198431" x="7215188" y="4419600"/>
          <p14:tracePt t="198445" x="7323138" y="4429125"/>
          <p14:tracePt t="198461" x="7385050" y="4429125"/>
          <p14:tracePt t="198478" x="7446963" y="4429125"/>
          <p14:tracePt t="198495" x="7491413" y="4429125"/>
          <p14:tracePt t="198511" x="7572375" y="4438650"/>
          <p14:tracePt t="198529" x="7653338" y="4446588"/>
          <p14:tracePt t="198545" x="7724775" y="4446588"/>
          <p14:tracePt t="198551" x="7751763" y="4456113"/>
          <p14:tracePt t="198568" x="7823200" y="4465638"/>
          <p14:tracePt t="198571" x="7848600" y="4465638"/>
          <p14:tracePt t="198579" x="7875588" y="4465638"/>
          <p14:tracePt t="198595" x="7929563" y="4465638"/>
          <p14:tracePt t="198611" x="8001000" y="4465638"/>
          <p14:tracePt t="198629" x="8116888" y="4465638"/>
          <p14:tracePt t="198645" x="8188325" y="4456113"/>
          <p14:tracePt t="198662" x="8269288" y="4438650"/>
          <p14:tracePt t="198679" x="8340725" y="4429125"/>
          <p14:tracePt t="198695" x="8420100" y="4419600"/>
          <p14:tracePt t="198711" x="8474075" y="4411663"/>
          <p14:tracePt t="198729" x="8518525" y="4411663"/>
          <p14:tracePt t="198747" x="8599488" y="4411663"/>
          <p14:tracePt t="198763" x="8653463" y="4411663"/>
          <p14:tracePt t="198778" x="8688388" y="4411663"/>
          <p14:tracePt t="198795" x="8732838" y="4411663"/>
          <p14:tracePt t="198814" x="8796338" y="4411663"/>
          <p14:tracePt t="198828" x="8831263" y="4402138"/>
          <p14:tracePt t="198845" x="8858250" y="4402138"/>
          <p14:tracePt t="198862" x="8885238" y="4402138"/>
          <p14:tracePt t="198879" x="8920163" y="4394200"/>
          <p14:tracePt t="198895" x="8939213" y="4394200"/>
          <p14:tracePt t="198912" x="8966200" y="4394200"/>
          <p14:tracePt t="198928" x="8983663" y="4394200"/>
          <p14:tracePt t="198946" x="9018588" y="4394200"/>
          <p14:tracePt t="198962" x="9028113" y="4394200"/>
          <p14:tracePt t="198998" x="9037638" y="4394200"/>
          <p14:tracePt t="199012" x="9045575" y="4394200"/>
          <p14:tracePt t="199028" x="9055100" y="4394200"/>
          <p14:tracePt t="199045" x="9063038" y="4394200"/>
          <p14:tracePt t="200531" x="8912225" y="4348163"/>
          <p14:tracePt t="200544" x="8251825" y="4160838"/>
          <p14:tracePt t="200551" x="7939088" y="4081463"/>
          <p14:tracePt t="200565" x="7089775" y="3911600"/>
          <p14:tracePt t="200579" x="6670675" y="3786188"/>
          <p14:tracePt t="200595" x="5268913" y="3322638"/>
          <p14:tracePt t="200612" x="4429125" y="3009900"/>
          <p14:tracePt t="200645" x="3205163" y="2536825"/>
          <p14:tracePt t="200899" x="2982913" y="2473325"/>
          <p14:tracePt t="200907" x="2625725" y="2374900"/>
          <p14:tracePt t="200918" x="2044700" y="2224088"/>
          <p14:tracePt t="200929" x="1776413" y="2152650"/>
          <p14:tracePt t="200946" x="1330325" y="2062163"/>
          <p14:tracePt t="200962" x="1143000" y="2036763"/>
          <p14:tracePt t="200979" x="1044575" y="2027238"/>
          <p14:tracePt t="200996" x="1000125" y="2017713"/>
          <p14:tracePt t="201013" x="982663" y="2017713"/>
          <p14:tracePt t="201046" x="990600" y="2017713"/>
          <p14:tracePt t="201062" x="1054100" y="2036763"/>
          <p14:tracePt t="201079" x="1098550" y="2054225"/>
          <p14:tracePt t="201096" x="1169988" y="2089150"/>
          <p14:tracePt t="201112" x="1214438" y="2116138"/>
          <p14:tracePt t="201131" x="1322388" y="2160588"/>
          <p14:tracePt t="201146" x="1401763" y="2187575"/>
          <p14:tracePt t="201162" x="1509713" y="2214563"/>
          <p14:tracePt t="201179" x="1589088" y="2241550"/>
          <p14:tracePt t="201198" x="1724025" y="2276475"/>
          <p14:tracePt t="201212" x="1812925" y="2295525"/>
          <p14:tracePt t="201229" x="1866900" y="2295525"/>
          <p14:tracePt t="201248" x="1911350" y="2303463"/>
          <p14:tracePt t="201263" x="1973263" y="2322513"/>
          <p14:tracePt t="201279" x="2017713" y="2339975"/>
          <p14:tracePt t="201296" x="2054225" y="2366963"/>
          <p14:tracePt t="201314" x="2081213" y="2393950"/>
          <p14:tracePt t="201330" x="2116138" y="2428875"/>
          <p14:tracePt t="201346" x="2133600" y="2455863"/>
          <p14:tracePt t="201362" x="2143125" y="2465388"/>
          <p14:tracePt t="201380" x="2152650" y="2482850"/>
          <p14:tracePt t="201397" x="2160588" y="2490788"/>
          <p14:tracePt t="201413" x="2160588" y="2500313"/>
          <p14:tracePt t="201429" x="2160588" y="2509838"/>
          <p14:tracePt t="201449" x="2160588" y="2517775"/>
          <p14:tracePt t="201479" x="2152650" y="2517775"/>
          <p14:tracePt t="201488" x="2143125" y="2517775"/>
          <p14:tracePt t="201500" x="2133600" y="2517775"/>
          <p14:tracePt t="201514" x="2116138" y="2517775"/>
          <p14:tracePt t="201529" x="2098675" y="2490788"/>
          <p14:tracePt t="201546" x="2081213" y="2465388"/>
          <p14:tracePt t="201552" x="2071688" y="2446338"/>
          <p14:tracePt t="201565" x="2054225" y="2401888"/>
          <p14:tracePt t="201579" x="2036763" y="2357438"/>
          <p14:tracePt t="201596" x="2027238" y="2322513"/>
          <p14:tracePt t="201613" x="2017713" y="2295525"/>
          <p14:tracePt t="201631" x="2017713" y="2259013"/>
          <p14:tracePt t="201646" x="2017713" y="2241550"/>
          <p14:tracePt t="201663" x="2017713" y="2205038"/>
          <p14:tracePt t="201680" x="2027238" y="2179638"/>
          <p14:tracePt t="201699" x="2044700" y="2133600"/>
          <p14:tracePt t="201713" x="2062163" y="2108200"/>
          <p14:tracePt t="201730" x="2071688" y="2089150"/>
          <p14:tracePt t="201746" x="2089150" y="2071688"/>
          <p14:tracePt t="201764" x="2108200" y="2062163"/>
          <p14:tracePt t="201779" x="2133600" y="2054225"/>
          <p14:tracePt t="201796" x="2152650" y="2054225"/>
          <p14:tracePt t="201817" x="2187575" y="2054225"/>
          <p14:tracePt t="201830" x="2205038" y="2071688"/>
          <p14:tracePt t="201846" x="2214563" y="2081213"/>
          <p14:tracePt t="201863" x="2232025" y="2108200"/>
          <p14:tracePt t="201882" x="2251075" y="2143125"/>
          <p14:tracePt t="201897" x="2268538" y="2179638"/>
          <p14:tracePt t="201913" x="2268538" y="2205038"/>
          <p14:tracePt t="201929" x="2268538" y="2224088"/>
          <p14:tracePt t="201948" x="2268538" y="2268538"/>
          <p14:tracePt t="201962" x="2259013" y="2286000"/>
          <p14:tracePt t="201980" x="2241550" y="2312988"/>
          <p14:tracePt t="201999" x="2232025" y="2330450"/>
          <p14:tracePt t="202015" x="2205038" y="2347913"/>
          <p14:tracePt t="202029" x="2197100" y="2357438"/>
          <p14:tracePt t="202047" x="2170113" y="2366963"/>
          <p14:tracePt t="202053" x="2160588" y="2374900"/>
          <p14:tracePt t="202066" x="2133600" y="2374900"/>
          <p14:tracePt t="202079" x="2116138" y="2374900"/>
          <p14:tracePt t="202096" x="2089150" y="2357438"/>
          <p14:tracePt t="202114" x="2062163" y="2339975"/>
          <p14:tracePt t="202131" x="2036763" y="2286000"/>
          <p14:tracePt t="202146" x="2036763" y="2241550"/>
          <p14:tracePt t="202163" x="2036763" y="2160588"/>
          <p14:tracePt t="202179" x="2044700" y="2098675"/>
          <p14:tracePt t="202197" x="2089150" y="2027238"/>
          <p14:tracePt t="202213" x="2116138" y="2000250"/>
          <p14:tracePt t="202229" x="2133600" y="1990725"/>
          <p14:tracePt t="202248" x="2179638" y="1973263"/>
          <p14:tracePt t="202263" x="2224088" y="1982788"/>
          <p14:tracePt t="202280" x="2268538" y="2009775"/>
          <p14:tracePt t="202296" x="2295525" y="2054225"/>
          <p14:tracePt t="202315" x="2339975" y="2152650"/>
          <p14:tracePt t="202329" x="2347913" y="2241550"/>
          <p14:tracePt t="202346" x="2347913" y="2303463"/>
          <p14:tracePt t="202363" x="2330450" y="2366963"/>
          <p14:tracePt t="202381" x="2303463" y="2411413"/>
          <p14:tracePt t="202396" x="2286000" y="2438400"/>
          <p14:tracePt t="202413" x="2259013" y="2455863"/>
          <p14:tracePt t="202429" x="2224088" y="2465388"/>
          <p14:tracePt t="202449" x="2179638" y="2465388"/>
          <p14:tracePt t="202463" x="2143125" y="2438400"/>
          <p14:tracePt t="202481" x="2108200" y="2401888"/>
          <p14:tracePt t="202496" x="2081213" y="2347913"/>
          <p14:tracePt t="202514" x="2054225" y="2295525"/>
          <p14:tracePt t="202530" x="2044700" y="2259013"/>
          <p14:tracePt t="202546" x="2044700" y="2232025"/>
          <p14:tracePt t="202566" x="2054225" y="2205038"/>
          <p14:tracePt t="202579" x="2062163" y="2187575"/>
          <p14:tracePt t="202596" x="2071688" y="2170113"/>
          <p14:tracePt t="202613" x="2098675" y="2160588"/>
          <p14:tracePt t="202632" x="2133600" y="2133600"/>
          <p14:tracePt t="202648" x="2170113" y="2133600"/>
          <p14:tracePt t="202663" x="2205038" y="2133600"/>
          <p14:tracePt t="202682" x="2241550" y="2133600"/>
          <p14:tracePt t="202698" x="2295525" y="2187575"/>
          <p14:tracePt t="202713" x="2322513" y="2276475"/>
          <p14:tracePt t="202730" x="2339975" y="2384425"/>
          <p14:tracePt t="202746" x="2339975" y="2455863"/>
          <p14:tracePt t="202764" x="2322513" y="2536825"/>
          <p14:tracePt t="202780" x="2303463" y="2554288"/>
          <p14:tracePt t="202796" x="2276475" y="2581275"/>
          <p14:tracePt t="202816" x="2224088" y="2598738"/>
          <p14:tracePt t="202830" x="2179638" y="2608263"/>
          <p14:tracePt t="202846" x="2133600" y="2608263"/>
          <p14:tracePt t="202863" x="2081213" y="2581275"/>
          <p14:tracePt t="202883" x="2009775" y="2490788"/>
          <p14:tracePt t="202896" x="1973263" y="2419350"/>
          <p14:tracePt t="202914" x="1965325" y="2366963"/>
          <p14:tracePt t="202930" x="1955800" y="2330450"/>
          <p14:tracePt t="202947" x="1955800" y="2276475"/>
          <p14:tracePt t="202963" x="1982788" y="2251075"/>
          <p14:tracePt t="202980" x="2000250" y="2224088"/>
          <p14:tracePt t="202999" x="2027238" y="2197100"/>
          <p14:tracePt t="203015" x="2098675" y="2170113"/>
          <p14:tracePt t="203030" x="2133600" y="2170113"/>
          <p14:tracePt t="203046" x="2170113" y="2170113"/>
          <p14:tracePt t="203052" x="2187575" y="2179638"/>
          <p14:tracePt t="203065" x="2214563" y="2187575"/>
          <p14:tracePt t="203081" x="2241550" y="2232025"/>
          <p14:tracePt t="203096" x="2259013" y="2312988"/>
          <p14:tracePt t="203113" x="2276475" y="2366963"/>
          <p14:tracePt t="203132" x="2276475" y="2428875"/>
          <p14:tracePt t="203146" x="2268538" y="2455863"/>
          <p14:tracePt t="203164" x="2251075" y="2473325"/>
          <p14:tracePt t="203180" x="2224088" y="2482850"/>
          <p14:tracePt t="203199" x="2152650" y="2490788"/>
          <p14:tracePt t="203214" x="2108200" y="2473325"/>
          <p14:tracePt t="203231" x="2062163" y="2438400"/>
          <p14:tracePt t="203247" x="2036763" y="2401888"/>
          <p14:tracePt t="203265" x="2000250" y="2347913"/>
          <p14:tracePt t="203280" x="2000250" y="2312988"/>
          <p14:tracePt t="203296" x="2000250" y="2295525"/>
          <p14:tracePt t="203314" x="2062163" y="2241550"/>
          <p14:tracePt t="203330" x="2152650" y="2224088"/>
          <p14:tracePt t="203346" x="2330450" y="2214563"/>
          <p14:tracePt t="203363" x="2527300" y="2268538"/>
          <p14:tracePt t="203382" x="2803525" y="2536825"/>
          <p14:tracePt t="203397" x="2982913" y="2751138"/>
          <p14:tracePt t="203413" x="3133725" y="3000375"/>
          <p14:tracePt t="203671" x="3295650" y="3089275"/>
          <p14:tracePt t="203683" x="3741738" y="3330575"/>
          <p14:tracePt t="203698" x="4276725" y="3679825"/>
          <p14:tracePt t="203713" x="4776788" y="3965575"/>
          <p14:tracePt t="203731" x="5187950" y="4268788"/>
          <p14:tracePt t="203749" x="5626100" y="4581525"/>
          <p14:tracePt t="203764" x="5768975" y="4679950"/>
          <p14:tracePt t="203780" x="5867400" y="4759325"/>
          <p14:tracePt t="203815" x="5991225" y="4875213"/>
          <p14:tracePt t="203847" x="6037263" y="4911725"/>
          <p14:tracePt t="203882" x="6054725" y="4938713"/>
          <p14:tracePt t="203897" x="6054725" y="4956175"/>
          <p14:tracePt t="203914" x="6054725" y="4973638"/>
          <p14:tracePt t="203930" x="6045200" y="4983163"/>
          <p14:tracePt t="203947" x="6037263" y="5000625"/>
          <p14:tracePt t="203963" x="6027738" y="5018088"/>
          <p14:tracePt t="203980" x="6018213" y="5045075"/>
          <p14:tracePt t="203999" x="6018213" y="5099050"/>
          <p14:tracePt t="204014" x="6018213" y="5143500"/>
          <p14:tracePt t="204030" x="6045200" y="5180013"/>
          <p14:tracePt t="204047" x="6062663" y="5224463"/>
          <p14:tracePt t="204066" x="6072188" y="5241925"/>
          <p14:tracePt t="204081" x="6081713" y="5251450"/>
          <p14:tracePt t="204097" x="6081713" y="5268913"/>
          <p14:tracePt t="204120" x="6081713" y="5276850"/>
          <p14:tracePt t="204132" x="6045200" y="5286375"/>
          <p14:tracePt t="204148" x="5983288" y="5295900"/>
          <p14:tracePt t="204165" x="5894388" y="5295900"/>
          <p14:tracePt t="204180" x="5822950" y="5295900"/>
          <p14:tracePt t="204198" x="5705475" y="5259388"/>
          <p14:tracePt t="204213" x="5634038" y="5232400"/>
          <p14:tracePt t="204231" x="5572125" y="5197475"/>
          <p14:tracePt t="204249" x="5510213" y="5126038"/>
          <p14:tracePt t="204263" x="5473700" y="5089525"/>
          <p14:tracePt t="204281" x="5446713" y="5027613"/>
          <p14:tracePt t="204297" x="5438775" y="4991100"/>
          <p14:tracePt t="204315" x="5429250" y="4929188"/>
          <p14:tracePt t="204330" x="5438775" y="4884738"/>
          <p14:tracePt t="204347" x="5456238" y="4857750"/>
          <p14:tracePt t="204363" x="5510213" y="4830763"/>
          <p14:tracePt t="204382" x="5661025" y="4803775"/>
          <p14:tracePt t="204397" x="5751513" y="4803775"/>
          <p14:tracePt t="204414" x="5795963" y="4813300"/>
          <p14:tracePt t="204433" x="5848350" y="4840288"/>
          <p14:tracePt t="204448" x="5867400" y="4857750"/>
          <p14:tracePt t="204464" x="5884863" y="4884738"/>
          <p14:tracePt t="204482" x="5894388" y="4911725"/>
          <p14:tracePt t="204498" x="5894388" y="4965700"/>
          <p14:tracePt t="204513" x="5875338" y="5000625"/>
          <p14:tracePt t="204530" x="5840413" y="5018088"/>
          <p14:tracePt t="204547" x="5776913" y="5045075"/>
          <p14:tracePt t="204565" x="5670550" y="5054600"/>
          <p14:tracePt t="204580" x="5626100" y="5037138"/>
          <p14:tracePt t="204597" x="5589588" y="5010150"/>
          <p14:tracePt t="204614" x="5562600" y="4965700"/>
          <p14:tracePt t="204633" x="5545138" y="4894263"/>
          <p14:tracePt t="204648" x="5545138" y="4848225"/>
          <p14:tracePt t="204664" x="5554663" y="4822825"/>
          <p14:tracePt t="204683" x="5581650" y="4786313"/>
          <p14:tracePt t="204697" x="5634038" y="4759325"/>
          <p14:tracePt t="204714" x="5705475" y="4751388"/>
          <p14:tracePt t="204731" x="5759450" y="4759325"/>
          <p14:tracePt t="204748" x="5822950" y="4786313"/>
          <p14:tracePt t="204765" x="5875338" y="4840288"/>
          <p14:tracePt t="204780" x="5894388" y="4875213"/>
          <p14:tracePt t="204797" x="5911850" y="4902200"/>
          <p14:tracePt t="204816" x="5911850" y="4938713"/>
          <p14:tracePt t="204830" x="5902325" y="4956175"/>
          <p14:tracePt t="204847" x="5884863" y="4973638"/>
          <p14:tracePt t="204864" x="5822950" y="4973638"/>
          <p14:tracePt t="204881" x="5680075" y="4938713"/>
          <p14:tracePt t="204898" x="5626100" y="4902200"/>
          <p14:tracePt t="204914" x="5589588" y="4875213"/>
          <p14:tracePt t="204932" x="5562600" y="4830763"/>
          <p14:tracePt t="204948" x="5554663" y="4822825"/>
          <p14:tracePt t="204965" x="5554663" y="4803775"/>
          <p14:tracePt t="204981" x="5572125" y="4803775"/>
          <p14:tracePt t="205000" x="5670550" y="4840288"/>
          <p14:tracePt t="205014" x="5751513" y="4929188"/>
          <p14:tracePt t="205031" x="5822950" y="5045075"/>
          <p14:tracePt t="205047" x="5867400" y="5126038"/>
          <p14:tracePt t="205355" x="5867400" y="5180013"/>
          <p14:tracePt t="205363" x="5867400" y="5241925"/>
          <p14:tracePt t="205383" x="5867400" y="5367338"/>
          <p14:tracePt t="205397" x="5867400" y="5419725"/>
          <p14:tracePt t="205414" x="5867400" y="5456238"/>
          <p14:tracePt t="205434" x="5867400" y="5483225"/>
          <p14:tracePt t="205448" x="5867400" y="5491163"/>
          <p14:tracePt t="205465" x="5867400" y="5500688"/>
          <p14:tracePt t="205481" x="5867400" y="5510213"/>
          <p14:tracePt t="259598" x="5830888" y="5510213"/>
          <p14:tracePt t="259605" x="5759450" y="5518150"/>
          <p14:tracePt t="259619" x="5616575" y="5537200"/>
          <p14:tracePt t="259635" x="5483225" y="5545138"/>
          <p14:tracePt t="259653" x="5340350" y="5545138"/>
          <p14:tracePt t="259671" x="5116513" y="5537200"/>
          <p14:tracePt t="259685" x="5062538" y="5537200"/>
          <p14:tracePt t="259718" x="4643438" y="5419725"/>
          <p14:tracePt t="259751" x="4268788" y="5241925"/>
          <p14:tracePt t="259785" x="4017963" y="5116513"/>
          <p14:tracePt t="259802" x="3840163" y="5045075"/>
          <p14:tracePt t="259818" x="3751263" y="5000625"/>
          <p14:tracePt t="259836" x="3643313" y="4965700"/>
          <p14:tracePt t="259851" x="3554413" y="4938713"/>
          <p14:tracePt t="259868" x="3402013" y="4902200"/>
          <p14:tracePt t="259884" x="3313113" y="4884738"/>
          <p14:tracePt t="259901" x="3251200" y="4875213"/>
          <p14:tracePt t="259918" x="3197225" y="4875213"/>
          <p14:tracePt t="259935" x="3089275" y="4875213"/>
          <p14:tracePt t="259951" x="3027363" y="4894263"/>
          <p14:tracePt t="259968" x="2955925" y="4902200"/>
          <p14:tracePt t="259986" x="2830513" y="4938713"/>
          <p14:tracePt t="260002" x="2751138" y="4956175"/>
          <p14:tracePt t="260018" x="2697163" y="4965700"/>
          <p14:tracePt t="260035" x="2643188" y="4973638"/>
          <p14:tracePt t="260054" x="2581275" y="4983163"/>
          <p14:tracePt t="260068" x="2536825" y="4991100"/>
          <p14:tracePt t="260085" x="2509838" y="5000625"/>
          <p14:tracePt t="260101" x="2482850" y="5010150"/>
          <p14:tracePt t="260119" x="2446338" y="5018088"/>
          <p14:tracePt t="260135" x="2419350" y="5037138"/>
          <p14:tracePt t="260151" x="2401888" y="5054600"/>
          <p14:tracePt t="260168" x="2374900" y="5072063"/>
          <p14:tracePt t="260185" x="2339975" y="5099050"/>
          <p14:tracePt t="260201" x="2312988" y="5126038"/>
          <p14:tracePt t="260218" x="2276475" y="5153025"/>
          <p14:tracePt t="260237" x="2205038" y="5197475"/>
          <p14:tracePt t="260251" x="2152650" y="5232400"/>
          <p14:tracePt t="260268" x="2089150" y="5251450"/>
          <p14:tracePt t="260285" x="2036763" y="5268913"/>
          <p14:tracePt t="260305" x="1973263" y="5268913"/>
          <p14:tracePt t="260318" x="1946275" y="5268913"/>
          <p14:tracePt t="260335" x="1928813" y="5268913"/>
          <p14:tracePt t="260354" x="1901825" y="5268913"/>
          <p14:tracePt t="260368" x="1893888" y="5268913"/>
          <p14:tracePt t="260385" x="1884363" y="5268913"/>
          <p14:tracePt t="260496" x="1893888" y="5268913"/>
          <p14:tracePt t="260511" x="1901825" y="5268913"/>
          <p14:tracePt t="260519" x="1919288" y="5276850"/>
          <p14:tracePt t="260535" x="1973263" y="5276850"/>
          <p14:tracePt t="260554" x="2054225" y="5295900"/>
          <p14:tracePt t="260569" x="2108200" y="5313363"/>
          <p14:tracePt t="260586" x="2187575" y="5322888"/>
          <p14:tracePt t="260604" x="2276475" y="5340350"/>
          <p14:tracePt t="260621" x="2455863" y="5357813"/>
          <p14:tracePt t="260635" x="2571750" y="5357813"/>
          <p14:tracePt t="260652" x="2670175" y="5357813"/>
          <p14:tracePt t="260671" x="2795588" y="5357813"/>
          <p14:tracePt t="260686" x="2982913" y="5367338"/>
          <p14:tracePt t="260704" x="3081338" y="5367338"/>
          <p14:tracePt t="260718" x="3179763" y="5367338"/>
          <p14:tracePt t="260739" x="3330575" y="5348288"/>
          <p14:tracePt t="260745" x="3402013" y="5340350"/>
          <p14:tracePt t="260751" x="3473450" y="5330825"/>
          <p14:tracePt t="260768" x="3598863" y="5330825"/>
          <p14:tracePt t="260785" x="3697288" y="5322888"/>
          <p14:tracePt t="260804" x="3822700" y="5322888"/>
          <p14:tracePt t="260820" x="3894138" y="5303838"/>
          <p14:tracePt t="260835" x="3965575" y="5295900"/>
          <p14:tracePt t="260852" x="4044950" y="5286375"/>
          <p14:tracePt t="260870" x="4133850" y="5276850"/>
          <p14:tracePt t="260886" x="4179888" y="5276850"/>
          <p14:tracePt t="260902" x="4214813" y="5276850"/>
          <p14:tracePt t="260921" x="4259263" y="5276850"/>
          <p14:tracePt t="260936" x="4295775" y="5276850"/>
          <p14:tracePt t="260952" x="4313238" y="5276850"/>
          <p14:tracePt t="260968" x="4340225" y="5276850"/>
          <p14:tracePt t="260988" x="4384675" y="5259388"/>
          <p14:tracePt t="261002" x="4411663" y="5259388"/>
          <p14:tracePt t="261018" x="4446588" y="5259388"/>
          <p14:tracePt t="261035" x="4483100" y="5259388"/>
          <p14:tracePt t="261055" x="4527550" y="5259388"/>
          <p14:tracePt t="261069" x="4572000" y="5259388"/>
          <p14:tracePt t="261085" x="4608513" y="5259388"/>
          <p14:tracePt t="261103" x="4633913" y="5259388"/>
          <p14:tracePt t="261121" x="4660900" y="5259388"/>
          <p14:tracePt t="261135" x="4679950" y="5259388"/>
          <p14:tracePt t="261152" x="4687888" y="5259388"/>
          <p14:tracePt t="261168" x="4705350" y="5259388"/>
          <p14:tracePt t="261187" x="4714875" y="5259388"/>
          <p14:tracePt t="261218" x="4724400" y="5259388"/>
          <p14:tracePt t="261237" x="4732338" y="5259388"/>
          <p14:tracePt t="261548" x="4724400" y="5259388"/>
          <p14:tracePt t="261556" x="4705350" y="5259388"/>
          <p14:tracePt t="261569" x="4660900" y="5268913"/>
          <p14:tracePt t="261585" x="4625975" y="5268913"/>
          <p14:tracePt t="261602" x="4608513" y="5268913"/>
          <p14:tracePt t="261620" x="4572000" y="5268913"/>
          <p14:tracePt t="261636" x="4545013" y="5268913"/>
          <p14:tracePt t="261653" x="4527550" y="5268913"/>
          <p14:tracePt t="261687" x="4473575" y="5268913"/>
          <p14:tracePt t="261720" x="4446588" y="5268913"/>
          <p14:tracePt t="261752" x="4429125" y="5268913"/>
          <p14:tracePt t="261806" x="4419600" y="5268913"/>
          <p14:tracePt t="261828" x="4402138" y="5268913"/>
          <p14:tracePt t="261842" x="4394200" y="5268913"/>
          <p14:tracePt t="261849" x="4375150" y="5268913"/>
          <p14:tracePt t="261857" x="4357688" y="5276850"/>
          <p14:tracePt t="261870" x="4330700" y="5276850"/>
          <p14:tracePt t="261885" x="4295775" y="5286375"/>
          <p14:tracePt t="261904" x="4268788" y="5286375"/>
          <p14:tracePt t="261919" x="4232275" y="5286375"/>
          <p14:tracePt t="261936" x="4179888" y="5286375"/>
          <p14:tracePt t="261952" x="4152900" y="5286375"/>
          <p14:tracePt t="261969" x="4116388" y="5286375"/>
          <p14:tracePt t="261985" x="4081463" y="5276850"/>
          <p14:tracePt t="262002" x="4037013" y="5276850"/>
          <p14:tracePt t="262019" x="3965575" y="5259388"/>
          <p14:tracePt t="262035" x="3919538" y="5251450"/>
          <p14:tracePt t="262055" x="3867150" y="5241925"/>
          <p14:tracePt t="262069" x="3848100" y="5232400"/>
          <p14:tracePt t="262086" x="3840163" y="5232400"/>
          <p14:tracePt t="262102" x="3822700" y="5232400"/>
          <p14:tracePt t="262121" x="3813175" y="5232400"/>
          <p14:tracePt t="262218" x="3813175" y="5224463"/>
          <p14:tracePt t="262629" x="3822700" y="5224463"/>
          <p14:tracePt t="262637" x="3840163" y="5224463"/>
          <p14:tracePt t="262644" x="3867150" y="5224463"/>
          <p14:tracePt t="262652" x="3894138" y="5224463"/>
          <p14:tracePt t="262669" x="3965575" y="5224463"/>
          <p14:tracePt t="262686" x="4071938" y="5232400"/>
          <p14:tracePt t="262702" x="4170363" y="5241925"/>
          <p14:tracePt t="262719" x="4295775" y="5251450"/>
          <p14:tracePt t="262753" x="4500563" y="5251450"/>
          <p14:tracePt t="262757" x="4562475" y="5241925"/>
          <p14:tracePt t="262786" x="4813300" y="5197475"/>
          <p14:tracePt t="262819" x="5170488" y="5099050"/>
          <p14:tracePt t="262836" x="5384800" y="5062538"/>
          <p14:tracePt t="262853" x="5581650" y="5037138"/>
          <p14:tracePt t="262870" x="5884863" y="4991100"/>
          <p14:tracePt t="262886" x="6108700" y="4973638"/>
          <p14:tracePt t="262902" x="6296025" y="4965700"/>
          <p14:tracePt t="262919" x="6483350" y="4946650"/>
          <p14:tracePt t="262937" x="6786563" y="4946650"/>
          <p14:tracePt t="262952" x="6946900" y="4956175"/>
          <p14:tracePt t="262969" x="7126288" y="4965700"/>
          <p14:tracePt t="262988" x="7419975" y="4991100"/>
          <p14:tracePt t="263002" x="7572375" y="5010150"/>
          <p14:tracePt t="263019" x="7732713" y="5018088"/>
          <p14:tracePt t="263036" x="7867650" y="5037138"/>
          <p14:tracePt t="263055" x="8027988" y="5045075"/>
          <p14:tracePt t="263069" x="8116888" y="5062538"/>
          <p14:tracePt t="263086" x="8197850" y="5081588"/>
          <p14:tracePt t="263102" x="8304213" y="5108575"/>
          <p14:tracePt t="263120" x="8456613" y="5160963"/>
          <p14:tracePt t="263136" x="8562975" y="5187950"/>
          <p14:tracePt t="263153" x="8643938" y="5214938"/>
          <p14:tracePt t="263169" x="8697913" y="5241925"/>
          <p14:tracePt t="263187" x="8777288" y="5268913"/>
          <p14:tracePt t="263204" x="8813800" y="5276850"/>
          <p14:tracePt t="263219" x="8840788" y="5286375"/>
          <p14:tracePt t="263239" x="8875713" y="5295900"/>
          <p14:tracePt t="263252" x="8894763" y="5303838"/>
          <p14:tracePt t="263269" x="8902700" y="5303838"/>
          <p14:tracePt t="263286" x="8912225" y="5303838"/>
          <p14:tracePt t="263304" x="8920163" y="5303838"/>
          <p14:tracePt t="263321" x="8929688" y="5303838"/>
          <p14:tracePt t="263356" x="8929688" y="5313363"/>
          <p14:tracePt t="263393" x="8929688" y="5322888"/>
          <p14:tracePt t="263416" x="8920163" y="5330825"/>
          <p14:tracePt t="263431" x="8912225" y="5330825"/>
          <p14:tracePt t="263438" x="8902700" y="5330825"/>
          <p14:tracePt t="263446" x="8885238" y="5340350"/>
          <p14:tracePt t="263453" x="8875713" y="5340350"/>
          <p14:tracePt t="263469" x="8848725" y="5340350"/>
          <p14:tracePt t="263488" x="8804275" y="5340350"/>
          <p14:tracePt t="263504" x="8759825" y="5340350"/>
          <p14:tracePt t="263519" x="8705850" y="5357813"/>
          <p14:tracePt t="263536" x="8643938" y="5367338"/>
          <p14:tracePt t="263555" x="8562975" y="5367338"/>
          <p14:tracePt t="263570" x="8510588" y="5367338"/>
          <p14:tracePt t="263587" x="8466138" y="5367338"/>
          <p14:tracePt t="263603" x="8439150" y="5367338"/>
          <p14:tracePt t="263620" x="8375650" y="5367338"/>
          <p14:tracePt t="263637" x="8340725" y="5357813"/>
          <p14:tracePt t="263653" x="8296275" y="5340350"/>
          <p14:tracePt t="263672" x="8224838" y="5313363"/>
          <p14:tracePt t="263687" x="8170863" y="5295900"/>
          <p14:tracePt t="263703" x="8099425" y="5276850"/>
          <p14:tracePt t="263720" x="8045450" y="5259388"/>
          <p14:tracePt t="263738" x="7966075" y="5241925"/>
          <p14:tracePt t="263753" x="7894638" y="5232400"/>
          <p14:tracePt t="263769" x="7786688" y="5224463"/>
          <p14:tracePt t="263786" x="7705725" y="5205413"/>
          <p14:tracePt t="263806" x="7572375" y="5205413"/>
          <p14:tracePt t="263820" x="7500938" y="5205413"/>
          <p14:tracePt t="263837" x="7429500" y="5197475"/>
          <p14:tracePt t="263855" x="7331075" y="5187950"/>
          <p14:tracePt t="263870" x="7180263" y="5180013"/>
          <p14:tracePt t="263886" x="7089775" y="5160963"/>
          <p14:tracePt t="263903" x="7018338" y="5143500"/>
          <p14:tracePt t="263922" x="6911975" y="5133975"/>
          <p14:tracePt t="263936" x="6848475" y="5116513"/>
          <p14:tracePt t="263954" x="6786563" y="5108575"/>
          <p14:tracePt t="263969" x="6688138" y="5099050"/>
          <p14:tracePt t="263989" x="6537325" y="5099050"/>
          <p14:tracePt t="264003" x="6465888" y="5099050"/>
          <p14:tracePt t="264020" x="6394450" y="5099050"/>
          <p14:tracePt t="264036" x="6296025" y="5108575"/>
          <p14:tracePt t="264055" x="6116638" y="5143500"/>
          <p14:tracePt t="264070" x="6010275" y="5160963"/>
          <p14:tracePt t="264087" x="5919788" y="5170488"/>
          <p14:tracePt t="264105" x="5795963" y="5180013"/>
          <p14:tracePt t="264122" x="5634038" y="5197475"/>
          <p14:tracePt t="264136" x="5545138" y="5197475"/>
          <p14:tracePt t="264153" x="5465763" y="5197475"/>
          <p14:tracePt t="264172" x="5367338" y="5197475"/>
          <p14:tracePt t="264187" x="5295900" y="5197475"/>
          <p14:tracePt t="264203" x="5241925" y="5197475"/>
          <p14:tracePt t="264220" x="5180013" y="5187950"/>
          <p14:tracePt t="264238" x="5062538" y="5180013"/>
          <p14:tracePt t="264253" x="4983163" y="5170488"/>
          <p14:tracePt t="264270" x="4929188" y="5160963"/>
          <p14:tracePt t="264286" x="4875213" y="5143500"/>
          <p14:tracePt t="264305" x="4751388" y="5133975"/>
          <p14:tracePt t="264321" x="4679950" y="5126038"/>
          <p14:tracePt t="264337" x="4598988" y="5116513"/>
          <p14:tracePt t="264356" x="4518025" y="5099050"/>
          <p14:tracePt t="264370" x="4456113" y="5099050"/>
          <p14:tracePt t="264388" x="4384675" y="5099050"/>
          <p14:tracePt t="264403" x="4303713" y="5089525"/>
          <p14:tracePt t="264422" x="4205288" y="5072063"/>
          <p14:tracePt t="264436" x="4170363" y="5072063"/>
          <p14:tracePt t="264454" x="4098925" y="5072063"/>
          <p14:tracePt t="264470" x="4054475" y="5072063"/>
          <p14:tracePt t="264488" x="4010025" y="5072063"/>
          <p14:tracePt t="264503" x="3973513" y="5062538"/>
          <p14:tracePt t="264520" x="3956050" y="5054600"/>
          <p14:tracePt t="264537" x="3929063" y="5045075"/>
          <p14:tracePt t="264556" x="3894138" y="5045075"/>
          <p14:tracePt t="264570" x="3884613" y="5045075"/>
          <p14:tracePt t="264587" x="3867150" y="5045075"/>
          <p14:tracePt t="264606" x="3848100" y="5045075"/>
          <p14:tracePt t="264621" x="3830638" y="5045075"/>
          <p14:tracePt t="264637" x="3803650" y="5045075"/>
          <p14:tracePt t="264653" x="3786188" y="5045075"/>
          <p14:tracePt t="264671" x="3759200" y="5045075"/>
          <p14:tracePt t="264687" x="3741738" y="5045075"/>
          <p14:tracePt t="264704" x="3732213" y="5045075"/>
          <p14:tracePt t="264720" x="3724275" y="5045075"/>
          <p14:tracePt t="264739" x="3714750" y="5045075"/>
          <p14:tracePt t="264982" x="3724275" y="5045075"/>
          <p14:tracePt t="264990" x="3732213" y="5045075"/>
          <p14:tracePt t="265003" x="3741738" y="5045075"/>
          <p14:tracePt t="265020" x="3768725" y="5045075"/>
          <p14:tracePt t="265037" x="3786188" y="5045075"/>
          <p14:tracePt t="265055" x="3822700" y="5045075"/>
          <p14:tracePt t="265070" x="3848100" y="5045075"/>
          <p14:tracePt t="265087" x="3867150" y="5045075"/>
          <p14:tracePt t="265103" x="3894138" y="5054600"/>
          <p14:tracePt t="265120" x="3946525" y="5054600"/>
          <p14:tracePt t="265137" x="3983038" y="5062538"/>
          <p14:tracePt t="265153" x="4017963" y="5062538"/>
          <p14:tracePt t="265172" x="4071938" y="5062538"/>
          <p14:tracePt t="265187" x="4108450" y="5062538"/>
          <p14:tracePt t="265203" x="4133850" y="5062538"/>
          <p14:tracePt t="265220" x="4170363" y="5062538"/>
          <p14:tracePt t="265238" x="4214813" y="5062538"/>
          <p14:tracePt t="265253" x="4259263" y="5062538"/>
          <p14:tracePt t="265270" x="4286250" y="5062538"/>
          <p14:tracePt t="265287" x="4322763" y="5062538"/>
          <p14:tracePt t="265304" x="4394200" y="5062538"/>
          <p14:tracePt t="265321" x="4438650" y="5062538"/>
          <p14:tracePt t="265337" x="4473575" y="5062538"/>
          <p14:tracePt t="265357" x="4537075" y="5062538"/>
          <p14:tracePt t="265372" x="4581525" y="5062538"/>
          <p14:tracePt t="265387" x="4625975" y="5054600"/>
          <p14:tracePt t="265403" x="4679950" y="5045075"/>
          <p14:tracePt t="265422" x="4776788" y="5027613"/>
          <p14:tracePt t="265437" x="4857750" y="5027613"/>
          <p14:tracePt t="265453" x="4938713" y="5027613"/>
          <p14:tracePt t="265470" x="5000625" y="5027613"/>
          <p14:tracePt t="265490" x="5089525" y="5027613"/>
          <p14:tracePt t="265503" x="5133975" y="5027613"/>
          <p14:tracePt t="265520" x="5180013" y="5027613"/>
          <p14:tracePt t="265537" x="5232400" y="5027613"/>
          <p14:tracePt t="265554" x="5313363" y="5027613"/>
          <p14:tracePt t="265570" x="5375275" y="5037138"/>
          <p14:tracePt t="265587" x="5438775" y="5045075"/>
          <p14:tracePt t="265603" x="5473700" y="5054600"/>
          <p14:tracePt t="265620" x="5510213" y="5054600"/>
          <p14:tracePt t="265637" x="5545138" y="5054600"/>
          <p14:tracePt t="265653" x="5572125" y="5054600"/>
          <p14:tracePt t="265672" x="5608638" y="5054600"/>
          <p14:tracePt t="265687" x="5643563" y="5054600"/>
          <p14:tracePt t="265703" x="5661025" y="5054600"/>
          <p14:tracePt t="265720" x="5688013" y="5054600"/>
          <p14:tracePt t="265737" x="5732463" y="5054600"/>
          <p14:tracePt t="265753" x="5751513" y="5054600"/>
          <p14:tracePt t="265770" x="5776913" y="5054600"/>
          <p14:tracePt t="265787" x="5795963" y="5054600"/>
          <p14:tracePt t="265805" x="5822950" y="5062538"/>
          <p14:tracePt t="265820" x="5840413" y="5072063"/>
          <p14:tracePt t="265837" x="5848350" y="5081588"/>
          <p14:tracePt t="265856" x="5875338" y="5089525"/>
          <p14:tracePt t="265871" x="5894388" y="5089525"/>
          <p14:tracePt t="265887" x="5902325" y="5099050"/>
          <p14:tracePt t="265904" x="5902325" y="5108575"/>
          <p14:tracePt t="265922" x="5911850" y="5116513"/>
          <p14:tracePt t="265937" x="5919788" y="5126038"/>
          <p14:tracePt t="265954" x="5929313" y="5126038"/>
          <p14:tracePt t="265976" x="5938838" y="5126038"/>
          <p14:tracePt t="266205" x="5929313" y="5126038"/>
          <p14:tracePt t="266213" x="5919788" y="5126038"/>
          <p14:tracePt t="266223" x="5884863" y="5126038"/>
          <p14:tracePt t="266237" x="5867400" y="5126038"/>
          <p14:tracePt t="266242" x="5848350" y="5126038"/>
          <p14:tracePt t="266254" x="5803900" y="5126038"/>
          <p14:tracePt t="266289" x="5705475" y="5126038"/>
          <p14:tracePt t="266320" x="5634038" y="5126038"/>
          <p14:tracePt t="266355" x="5545138" y="5126038"/>
          <p14:tracePt t="266371" x="5500688" y="5126038"/>
          <p14:tracePt t="266387" x="5465763" y="5126038"/>
          <p14:tracePt t="266404" x="5429250" y="5126038"/>
          <p14:tracePt t="266422" x="5357813" y="5126038"/>
          <p14:tracePt t="266437" x="5322888" y="5126038"/>
          <p14:tracePt t="266454" x="5276850" y="5126038"/>
          <p14:tracePt t="266470" x="5232400" y="5126038"/>
          <p14:tracePt t="266487" x="5180013" y="5133975"/>
          <p14:tracePt t="266504" x="5062538" y="5153025"/>
          <p14:tracePt t="266520" x="4973638" y="5160963"/>
          <p14:tracePt t="266540" x="4867275" y="5180013"/>
          <p14:tracePt t="266555" x="4776788" y="5180013"/>
          <p14:tracePt t="266570" x="4679950" y="5180013"/>
          <p14:tracePt t="266587" x="4581525" y="5180013"/>
          <p14:tracePt t="266605" x="4446588" y="5180013"/>
          <p14:tracePt t="266620" x="4375150" y="5180013"/>
          <p14:tracePt t="266637" x="4322763" y="5180013"/>
          <p14:tracePt t="266655" x="4276725" y="5180013"/>
          <p14:tracePt t="266671" x="4205288" y="5180013"/>
          <p14:tracePt t="266687" x="4179888" y="5180013"/>
          <p14:tracePt t="266704" x="4160838" y="5180013"/>
          <p14:tracePt t="266723" x="4133850" y="5180013"/>
          <p14:tracePt t="266737" x="4098925" y="5180013"/>
          <p14:tracePt t="266754" x="4081463" y="5180013"/>
          <p14:tracePt t="266770" x="4062413" y="5170488"/>
          <p14:tracePt t="266788" x="4054475" y="5170488"/>
          <p14:tracePt t="266804" x="4044950" y="5170488"/>
          <p14:tracePt t="266837" x="4037013" y="5170488"/>
          <p14:tracePt t="266855" x="4027488" y="5170488"/>
          <p14:tracePt t="267056" x="4062413" y="5170488"/>
          <p14:tracePt t="267062" x="4125913" y="5170488"/>
          <p14:tracePt t="267072" x="4197350" y="5160963"/>
          <p14:tracePt t="267087" x="4322763" y="5133975"/>
          <p14:tracePt t="267107" x="4518025" y="5099050"/>
          <p14:tracePt t="267122" x="4714875" y="5062538"/>
          <p14:tracePt t="267137" x="4902200" y="5045075"/>
          <p14:tracePt t="267156" x="5045075" y="5027613"/>
          <p14:tracePt t="267171" x="5276850" y="5027613"/>
          <p14:tracePt t="267188" x="5429250" y="5037138"/>
          <p14:tracePt t="267205" x="5545138" y="5045075"/>
          <p14:tracePt t="267223" x="5670550" y="5054600"/>
          <p14:tracePt t="267237" x="5732463" y="5054600"/>
          <p14:tracePt t="267254" x="5776913" y="5054600"/>
          <p14:tracePt t="267271" x="5813425" y="5054600"/>
          <p14:tracePt t="267288" x="5840413" y="5054600"/>
          <p14:tracePt t="267305" x="5848350" y="5054600"/>
          <p14:tracePt t="267337" x="5857875" y="5054600"/>
          <p14:tracePt t="267445" x="5848350" y="5054600"/>
          <p14:tracePt t="267452" x="5840413" y="5054600"/>
          <p14:tracePt t="267460" x="5830888" y="5054600"/>
          <p14:tracePt t="267473" x="5795963" y="5054600"/>
          <p14:tracePt t="267487" x="5751513" y="5054600"/>
          <p14:tracePt t="267504" x="5697538" y="5054600"/>
          <p14:tracePt t="267521" x="5634038" y="5062538"/>
          <p14:tracePt t="267538" x="5537200" y="5081588"/>
          <p14:tracePt t="267555" x="5483225" y="5089525"/>
          <p14:tracePt t="267571" x="5438775" y="5089525"/>
          <p14:tracePt t="267588" x="5402263" y="5108575"/>
          <p14:tracePt t="267605" x="5348288" y="5116513"/>
          <p14:tracePt t="267621" x="5322888" y="5126038"/>
          <p14:tracePt t="267637" x="5313363" y="5133975"/>
          <p14:tracePt t="267656" x="5295900" y="5133975"/>
          <p14:tracePt t="267671" x="5286375" y="5133975"/>
          <p14:tracePt t="267688" x="5276850" y="5133975"/>
          <p14:tracePt t="267704" x="5268913" y="5133975"/>
          <p14:tracePt t="267932" x="5259388" y="5133975"/>
          <p14:tracePt t="267954" x="5251450" y="5133975"/>
          <p14:tracePt t="267974" x="5241925" y="5133975"/>
          <p14:tracePt t="268056" x="5232400" y="5133975"/>
          <p14:tracePt t="268070" x="5224463" y="5133975"/>
          <p14:tracePt t="268093" x="5205413" y="5133975"/>
          <p14:tracePt t="268100" x="5205413" y="5126038"/>
          <p14:tracePt t="268107" x="5197475" y="5126038"/>
          <p14:tracePt t="268122" x="5187950" y="5116513"/>
          <p14:tracePt t="268138" x="5170488" y="5116513"/>
          <p14:tracePt t="268156" x="5160963" y="5116513"/>
          <p14:tracePt t="268188" x="5153025" y="5116513"/>
          <p14:tracePt t="268282" x="5143500" y="5116513"/>
          <p14:tracePt t="268290" x="5133975" y="5116513"/>
          <p14:tracePt t="268311" x="5126038" y="5116513"/>
          <p14:tracePt t="268319" x="5116513" y="5108575"/>
          <p14:tracePt t="268326" x="5108575" y="5108575"/>
          <p14:tracePt t="268341" x="5099050" y="5108575"/>
          <p14:tracePt t="268355" x="5089525" y="5108575"/>
          <p14:tracePt t="268371" x="5062538" y="5099050"/>
          <p14:tracePt t="268388" x="5037138" y="5099050"/>
          <p14:tracePt t="268407" x="5000625" y="5089525"/>
          <p14:tracePt t="268421" x="4991100" y="5089525"/>
          <p14:tracePt t="268438" x="4973638" y="5081588"/>
          <p14:tracePt t="268454" x="4946650" y="5081588"/>
          <p14:tracePt t="268473" x="4929188" y="5081588"/>
          <p14:tracePt t="268488" x="4919663" y="5081588"/>
          <p14:tracePt t="268505" x="4911725" y="5081588"/>
          <p14:tracePt t="268521" x="4894263" y="5081588"/>
          <p14:tracePt t="268538" x="4884738" y="5081588"/>
          <p14:tracePt t="268555" x="4875213" y="5081588"/>
          <p14:tracePt t="268571" x="4867275" y="5081588"/>
          <p14:tracePt t="268590" x="4848225" y="5081588"/>
          <p14:tracePt t="268605" x="4830763" y="5081588"/>
          <p14:tracePt t="268621" x="4822825" y="5081588"/>
          <p14:tracePt t="268638" x="4803775" y="5081588"/>
          <p14:tracePt t="268657" x="4776788" y="5081588"/>
          <p14:tracePt t="268671" x="4768850" y="5081588"/>
          <p14:tracePt t="268688" x="4759325" y="5081588"/>
          <p14:tracePt t="268705" x="4741863" y="5081588"/>
          <p14:tracePt t="268722" x="4724400" y="5081588"/>
          <p14:tracePt t="268738" x="4705350" y="5081588"/>
          <p14:tracePt t="268755" x="4697413" y="5081588"/>
          <p14:tracePt t="268761" x="4687888" y="5081588"/>
          <p14:tracePt t="268775" x="4679950" y="5081588"/>
          <p14:tracePt t="268788" x="4660900" y="5081588"/>
          <p14:tracePt t="268805" x="4643438" y="5081588"/>
          <p14:tracePt t="268821" x="4633913" y="5089525"/>
          <p14:tracePt t="268841" x="4608513" y="5099050"/>
          <p14:tracePt t="268855" x="4581525" y="5099050"/>
          <p14:tracePt t="268871" x="4572000" y="5108575"/>
          <p14:tracePt t="268888" x="4545013" y="5116513"/>
          <p14:tracePt t="268906" x="4527550" y="5116513"/>
          <p14:tracePt t="268921" x="4518025" y="5116513"/>
          <p14:tracePt t="268938" x="4500563" y="5116513"/>
          <p14:tracePt t="268955" x="4483100" y="5116513"/>
          <p14:tracePt t="268972" x="4456113" y="5116513"/>
          <p14:tracePt t="268988" x="4438650" y="5116513"/>
          <p14:tracePt t="269005" x="4419600" y="5126038"/>
          <p14:tracePt t="269024" x="4384675" y="5126038"/>
          <p14:tracePt t="269039" x="4375150" y="5126038"/>
          <p14:tracePt t="269056" x="4348163" y="5126038"/>
          <p14:tracePt t="269073" x="4330700" y="5126038"/>
          <p14:tracePt t="269090" x="4303713" y="5133975"/>
          <p14:tracePt t="269105" x="4286250" y="5133975"/>
          <p14:tracePt t="269122" x="4241800" y="5143500"/>
          <p14:tracePt t="269138" x="4214813" y="5153025"/>
          <p14:tracePt t="269157" x="4170363" y="5170488"/>
          <p14:tracePt t="269171" x="4133850" y="5170488"/>
          <p14:tracePt t="269188" x="4116388" y="5180013"/>
          <p14:tracePt t="269205" x="4089400" y="5180013"/>
          <p14:tracePt t="269221" x="4062413" y="5180013"/>
          <p14:tracePt t="269238" x="4044950" y="5180013"/>
          <p14:tracePt t="269272" x="4037013" y="5180013"/>
          <p14:tracePt t="269288" x="4017963" y="5180013"/>
          <p14:tracePt t="269401" x="4010025" y="5180013"/>
          <p14:tracePt t="269799" x="3990975" y="5180013"/>
          <p14:tracePt t="269807" x="3990975" y="5170488"/>
          <p14:tracePt t="269825" x="3965575" y="5160963"/>
          <p14:tracePt t="269855" x="3956050" y="5160963"/>
          <p14:tracePt t="269872" x="3946525" y="5160963"/>
          <p14:tracePt t="270107" x="3956050" y="5153025"/>
          <p14:tracePt t="270122" x="4010025" y="5153025"/>
          <p14:tracePt t="270129" x="4027488" y="5153025"/>
          <p14:tracePt t="270141" x="4071938" y="5153025"/>
          <p14:tracePt t="270156" x="4116388" y="5153025"/>
          <p14:tracePt t="270189" x="4197350" y="5153025"/>
          <p14:tracePt t="270222" x="4322763" y="5153025"/>
          <p14:tracePt t="270257" x="4411663" y="5170488"/>
          <p14:tracePt t="270261" x="4438650" y="5180013"/>
          <p14:tracePt t="270273" x="4491038" y="5180013"/>
          <p14:tracePt t="270288" x="4537075" y="5187950"/>
          <p14:tracePt t="270305" x="4554538" y="5197475"/>
          <p14:tracePt t="270323" x="4572000" y="5197475"/>
          <p14:tracePt t="273479" x="4554538" y="5187950"/>
          <p14:tracePt t="273493" x="4545013" y="5180013"/>
          <p14:tracePt t="273499" x="4537075" y="5170488"/>
          <p14:tracePt t="273507" x="4527550" y="5160963"/>
          <p14:tracePt t="273524" x="4510088" y="5143500"/>
          <p14:tracePt t="273542" x="4483100" y="5126038"/>
          <p14:tracePt t="273557" x="4465638" y="5116513"/>
          <p14:tracePt t="273590" x="4411663" y="5089525"/>
          <p14:tracePt t="273623" x="4357688" y="5072063"/>
          <p14:tracePt t="273657" x="4340225" y="5054600"/>
          <p14:tracePt t="273675" x="4330700" y="5054600"/>
          <p14:tracePt t="273690" x="4322763" y="5054600"/>
          <p14:tracePt t="273808" x="4313238" y="5054600"/>
          <p14:tracePt t="273838" x="4303713" y="5054600"/>
          <p14:tracePt t="273860" x="4295775" y="5054600"/>
          <p14:tracePt t="273875" x="4286250" y="5054600"/>
          <p14:tracePt t="273882" x="4276725" y="5054600"/>
          <p14:tracePt t="273896" x="4259263" y="5054600"/>
          <p14:tracePt t="273911" x="4251325" y="5054600"/>
          <p14:tracePt t="273924" x="4232275" y="5054600"/>
          <p14:tracePt t="273940" x="4224338" y="5062538"/>
          <p14:tracePt t="273957" x="4205288" y="5072063"/>
          <p14:tracePt t="273975" x="4187825" y="5072063"/>
          <p14:tracePt t="273990" x="4170363" y="5072063"/>
          <p14:tracePt t="274007" x="4160838" y="5072063"/>
          <p14:tracePt t="274023" x="4152900" y="5072063"/>
          <p14:tracePt t="274041" x="4143375" y="5072063"/>
          <p14:tracePt t="274058" x="4133850" y="5072063"/>
          <p14:tracePt t="274073" x="4125913" y="5072063"/>
          <p14:tracePt t="274094" x="4116388" y="5072063"/>
          <p14:tracePt t="274110" x="4108450" y="5072063"/>
          <p14:tracePt t="274133" x="4098925" y="5072063"/>
          <p14:tracePt t="274375" x="4089400" y="5072063"/>
          <p14:tracePt t="274397" x="4081463" y="5072063"/>
          <p14:tracePt t="274411" x="4071938" y="5072063"/>
          <p14:tracePt t="274433" x="4062413" y="5072063"/>
          <p14:tracePt t="274455" x="4054475" y="5072063"/>
          <p14:tracePt t="274463" x="4044950" y="5072063"/>
          <p14:tracePt t="274475" x="4037013" y="5072063"/>
          <p14:tracePt t="274491" x="4027488" y="5062538"/>
          <p14:tracePt t="274507" x="4017963" y="5062538"/>
          <p14:tracePt t="274524" x="4000500" y="5062538"/>
          <p14:tracePt t="274541" x="3983038" y="5062538"/>
          <p14:tracePt t="274558" x="3973513" y="5062538"/>
          <p14:tracePt t="274574" x="3965575" y="5062538"/>
          <p14:tracePt t="274594" x="3946525" y="5062538"/>
          <p14:tracePt t="274624" x="3938588" y="5062538"/>
          <p14:tracePt t="274640" x="3929063" y="5062538"/>
          <p14:tracePt t="274713" x="3919538" y="5062538"/>
          <p14:tracePt t="274719" x="3911600" y="5062538"/>
          <p14:tracePt t="274742" x="3902075" y="5062538"/>
          <p14:tracePt t="274765" x="3894138" y="5062538"/>
          <p14:tracePt t="274786" x="3884613" y="5062538"/>
          <p14:tracePt t="275276" x="3902075" y="5062538"/>
          <p14:tracePt t="275283" x="3919538" y="5062538"/>
          <p14:tracePt t="275290" x="3929063" y="5062538"/>
          <p14:tracePt t="275307" x="3973513" y="5062538"/>
          <p14:tracePt t="275323" x="4010025" y="5062538"/>
          <p14:tracePt t="275340" x="4071938" y="5054600"/>
          <p14:tracePt t="275374" x="4143375" y="5037138"/>
          <p14:tracePt t="275408" x="4232275" y="5037138"/>
          <p14:tracePt t="275441" x="4303713" y="5037138"/>
          <p14:tracePt t="275458" x="4322763" y="5037138"/>
          <p14:tracePt t="275474" x="4357688" y="5037138"/>
          <p14:tracePt t="275492" x="4375150" y="5037138"/>
          <p14:tracePt t="275508" x="4402138" y="5037138"/>
          <p14:tracePt t="275527" x="4438650" y="5037138"/>
          <p14:tracePt t="275540" x="4465638" y="5045075"/>
          <p14:tracePt t="275558" x="4483100" y="5045075"/>
          <p14:tracePt t="275574" x="4510088" y="5045075"/>
          <p14:tracePt t="275592" x="4545013" y="5054600"/>
          <p14:tracePt t="275607" x="4562475" y="5062538"/>
          <p14:tracePt t="275625" x="4598988" y="5062538"/>
          <p14:tracePt t="275641" x="4625975" y="5081588"/>
          <p14:tracePt t="275658" x="4679950" y="5081588"/>
          <p14:tracePt t="275674" x="4714875" y="5089525"/>
          <p14:tracePt t="275691" x="4741863" y="5089525"/>
          <p14:tracePt t="275710" x="4786313" y="5089525"/>
          <p14:tracePt t="275725" x="4822825" y="5089525"/>
          <p14:tracePt t="275741" x="4848225" y="5089525"/>
          <p14:tracePt t="275746" x="4867275" y="5089525"/>
          <p14:tracePt t="275757" x="4894263" y="5089525"/>
          <p14:tracePt t="275777" x="4946650" y="5089525"/>
          <p14:tracePt t="275791" x="4983163" y="5089525"/>
          <p14:tracePt t="275807" x="5018088" y="5089525"/>
          <p14:tracePt t="275824" x="5045075" y="5089525"/>
          <p14:tracePt t="275842" x="5081588" y="5089525"/>
          <p14:tracePt t="275857" x="5108575" y="5089525"/>
          <p14:tracePt t="275874" x="5116513" y="5089525"/>
          <p14:tracePt t="275893" x="5133975" y="5089525"/>
          <p14:tracePt t="275907" x="5143500" y="5089525"/>
          <p14:tracePt t="275924" x="5170488" y="5089525"/>
          <p14:tracePt t="275941" x="5170488" y="5099050"/>
          <p14:tracePt t="275959" x="5187950" y="5099050"/>
          <p14:tracePt t="275991" x="5197475" y="5099050"/>
          <p14:tracePt t="276007" x="5205413" y="5099050"/>
          <p14:tracePt t="276026" x="5214938" y="5099050"/>
          <p14:tracePt t="276042" x="5224463" y="5099050"/>
          <p14:tracePt t="276059" x="5232400" y="5099050"/>
          <p14:tracePt t="276077" x="5251450" y="5099050"/>
          <p14:tracePt t="276091" x="5268913" y="5099050"/>
          <p14:tracePt t="276107" x="5286375" y="5099050"/>
          <p14:tracePt t="276124" x="5313363" y="5099050"/>
          <p14:tracePt t="276142" x="5367338" y="5099050"/>
          <p14:tracePt t="276157" x="5394325" y="5099050"/>
          <p14:tracePt t="276174" x="5411788" y="5099050"/>
          <p14:tracePt t="276191" x="5438775" y="5089525"/>
          <p14:tracePt t="276207" x="5446713" y="5089525"/>
          <p14:tracePt t="276225" x="5456238" y="5089525"/>
          <p14:tracePt t="276241" x="5465763" y="5089525"/>
          <p14:tracePt t="276322" x="5473700" y="5089525"/>
          <p14:tracePt t="276344" x="5483225" y="5081588"/>
          <p14:tracePt t="276366" x="5491163" y="5072063"/>
          <p14:tracePt t="276373" x="5500688" y="5062538"/>
          <p14:tracePt t="276381" x="5500688" y="5054600"/>
          <p14:tracePt t="276392" x="5510213" y="5045075"/>
          <p14:tracePt t="276407" x="5518150" y="5027613"/>
          <p14:tracePt t="276424" x="5527675" y="5018088"/>
          <p14:tracePt t="276441" x="5537200" y="5010150"/>
          <p14:tracePt t="276458" x="5545138" y="5000625"/>
          <p14:tracePt t="276475" x="5545138" y="4991100"/>
          <p14:tracePt t="276492" x="5545138" y="4973638"/>
          <p14:tracePt t="276508" x="5545138" y="4938713"/>
          <p14:tracePt t="276525" x="5537200" y="4894263"/>
          <p14:tracePt t="276541" x="5537200" y="4857750"/>
          <p14:tracePt t="276559" x="5518150" y="4830763"/>
          <p14:tracePt t="276576" x="5510213" y="4813300"/>
          <p14:tracePt t="276591" x="5510213" y="4803775"/>
          <p14:tracePt t="276608" x="5510213" y="4795838"/>
          <p14:tracePt t="276642" x="5510213" y="4786313"/>
          <p14:tracePt t="276660" x="5510213" y="4776788"/>
          <p14:tracePt t="276674" x="5500688" y="4776788"/>
          <p14:tracePt t="276691" x="5491163" y="4759325"/>
          <p14:tracePt t="276709" x="5465763" y="4741863"/>
          <p14:tracePt t="276725" x="5446713" y="4732338"/>
          <p14:tracePt t="276741" x="5402263" y="4705350"/>
          <p14:tracePt t="276760" x="5367338" y="4687888"/>
          <p14:tracePt t="276775" x="5330825" y="4660900"/>
          <p14:tracePt t="276791" x="5313363" y="4652963"/>
          <p14:tracePt t="276808" x="5286375" y="4643438"/>
          <p14:tracePt t="276826" x="5259388" y="4633913"/>
          <p14:tracePt t="276841" x="5251450" y="4625975"/>
          <p14:tracePt t="276858" x="5232400" y="4616450"/>
          <p14:tracePt t="276877" x="5214938" y="4616450"/>
          <p14:tracePt t="276892" x="5160963" y="4616450"/>
          <p14:tracePt t="276908" x="5099050" y="4608513"/>
          <p14:tracePt t="276925" x="5037138" y="4608513"/>
          <p14:tracePt t="276943" x="4938713" y="4608513"/>
          <p14:tracePt t="276958" x="4894263" y="4608513"/>
          <p14:tracePt t="276976" x="4840288" y="4608513"/>
          <p14:tracePt t="276991" x="4786313" y="4608513"/>
          <p14:tracePt t="277010" x="4660900" y="4608513"/>
          <p14:tracePt t="277025" x="4562475" y="4616450"/>
          <p14:tracePt t="277042" x="4500563" y="4625975"/>
          <p14:tracePt t="277058" x="4456113" y="4643438"/>
          <p14:tracePt t="277075" x="4375150" y="4643438"/>
          <p14:tracePt t="277091" x="4322763" y="4652963"/>
          <p14:tracePt t="277108" x="4259263" y="4652963"/>
          <p14:tracePt t="277125" x="4197350" y="4652963"/>
          <p14:tracePt t="277141" x="4116388" y="4652963"/>
          <p14:tracePt t="277158" x="4062413" y="4652963"/>
          <p14:tracePt t="277175" x="4017963" y="4652963"/>
          <p14:tracePt t="277193" x="3973513" y="4652963"/>
          <p14:tracePt t="277208" x="3946525" y="4652963"/>
          <p14:tracePt t="277224" x="3929063" y="4652963"/>
          <p14:tracePt t="277241" x="3884613" y="4652963"/>
          <p14:tracePt t="277260" x="3840163" y="4652963"/>
          <p14:tracePt t="277275" x="3803650" y="4652963"/>
          <p14:tracePt t="277292" x="3759200" y="4652963"/>
          <p14:tracePt t="277308" x="3714750" y="4652963"/>
          <p14:tracePt t="277326" x="3670300" y="4670425"/>
          <p14:tracePt t="277341" x="3633788" y="4670425"/>
          <p14:tracePt t="277358" x="3616325" y="4679950"/>
          <p14:tracePt t="277376" x="3598863" y="4687888"/>
          <p14:tracePt t="277391" x="3589338" y="4697413"/>
          <p14:tracePt t="277408" x="3571875" y="4714875"/>
          <p14:tracePt t="277424" x="3562350" y="4759325"/>
          <p14:tracePt t="277442" x="3562350" y="4848225"/>
          <p14:tracePt t="277458" x="3562350" y="4902200"/>
          <p14:tracePt t="277475" x="3571875" y="4956175"/>
          <p14:tracePt t="277491" x="3581400" y="5000625"/>
          <p14:tracePt t="277510" x="3608388" y="5045075"/>
          <p14:tracePt t="277525" x="3625850" y="5072063"/>
          <p14:tracePt t="277542" x="3652838" y="5099050"/>
          <p14:tracePt t="277561" x="3660775" y="5108575"/>
          <p14:tracePt t="277575" x="3679825" y="5133975"/>
          <p14:tracePt t="277591" x="3705225" y="5153025"/>
          <p14:tracePt t="277608" x="3732213" y="5170488"/>
          <p14:tracePt t="277627" x="3768725" y="5205413"/>
          <p14:tracePt t="277643" x="3795713" y="5224463"/>
          <p14:tracePt t="277658" x="3813175" y="5241925"/>
          <p14:tracePt t="277675" x="3822700" y="5251450"/>
          <p14:tracePt t="277693" x="3848100" y="5276850"/>
          <p14:tracePt t="277708" x="3875088" y="5295900"/>
          <p14:tracePt t="277725" x="3894138" y="5303838"/>
          <p14:tracePt t="277744" x="3919538" y="5313363"/>
          <p14:tracePt t="277748" x="3929063" y="5322888"/>
          <p14:tracePt t="277759" x="3956050" y="5322888"/>
          <p14:tracePt t="277775" x="3983038" y="5340350"/>
          <p14:tracePt t="277791" x="4017963" y="5340350"/>
          <p14:tracePt t="277811" x="4089400" y="5357813"/>
          <p14:tracePt t="277827" x="4133850" y="5367338"/>
          <p14:tracePt t="277841" x="4179888" y="5375275"/>
          <p14:tracePt t="277858" x="4224338" y="5384800"/>
          <p14:tracePt t="277876" x="4303713" y="5394325"/>
          <p14:tracePt t="277891" x="4357688" y="5402263"/>
          <p14:tracePt t="277908" x="4411663" y="5419725"/>
          <p14:tracePt t="277926" x="4465638" y="5419725"/>
          <p14:tracePt t="277942" x="4510088" y="5429250"/>
          <p14:tracePt t="277958" x="4572000" y="5438775"/>
          <p14:tracePt t="277976" x="4608513" y="5438775"/>
          <p14:tracePt t="277994" x="4652963" y="5438775"/>
          <p14:tracePt t="278008" x="4687888" y="5438775"/>
          <p14:tracePt t="278025" x="4724400" y="5438775"/>
          <p14:tracePt t="278042" x="4759325" y="5438775"/>
          <p14:tracePt t="278061" x="4822825" y="5429250"/>
          <p14:tracePt t="278076" x="4867275" y="5411788"/>
          <p14:tracePt t="278092" x="4911725" y="5402263"/>
          <p14:tracePt t="278109" x="4946650" y="5402263"/>
          <p14:tracePt t="278127" x="5000625" y="5384800"/>
          <p14:tracePt t="278141" x="5027613" y="5375275"/>
          <p14:tracePt t="278158" x="5054600" y="5367338"/>
          <p14:tracePt t="278175" x="5072063" y="5367338"/>
          <p14:tracePt t="278192" x="5108575" y="5348288"/>
          <p14:tracePt t="278208" x="5116513" y="5348288"/>
          <p14:tracePt t="278225" x="5143500" y="5340350"/>
          <p14:tracePt t="278244" x="5180013" y="5340350"/>
          <p14:tracePt t="278259" x="5205413" y="5330825"/>
          <p14:tracePt t="278275" x="5241925" y="5322888"/>
          <p14:tracePt t="278292" x="5259388" y="5313363"/>
          <p14:tracePt t="278310" x="5303838" y="5303838"/>
          <p14:tracePt t="278325" x="5322888" y="5286375"/>
          <p14:tracePt t="278341" x="5340350" y="5286375"/>
          <p14:tracePt t="278358" x="5357813" y="5276850"/>
          <p14:tracePt t="278376" x="5375275" y="5268913"/>
          <p14:tracePt t="278392" x="5394325" y="5259388"/>
          <p14:tracePt t="278408" x="5402263" y="5259388"/>
          <p14:tracePt t="278429" x="5411788" y="5251450"/>
          <p14:tracePt t="278442" x="5411788" y="5232400"/>
          <p14:tracePt t="278459" x="5429250" y="5214938"/>
          <p14:tracePt t="278475" x="5438775" y="5205413"/>
          <p14:tracePt t="278494" x="5446713" y="5180013"/>
          <p14:tracePt t="278508" x="5456238" y="5160963"/>
          <p14:tracePt t="278525" x="5456238" y="5126038"/>
          <p14:tracePt t="278542" x="5456238" y="5089525"/>
          <p14:tracePt t="278560" x="5456238" y="5018088"/>
          <p14:tracePt t="278575" x="5446713" y="4973638"/>
          <p14:tracePt t="278592" x="5438775" y="4929188"/>
          <p14:tracePt t="278608" x="5419725" y="4884738"/>
          <p14:tracePt t="278626" x="5394325" y="4822825"/>
          <p14:tracePt t="278642" x="5375275" y="4795838"/>
          <p14:tracePt t="278658" x="5367338" y="4759325"/>
          <p14:tracePt t="278677" x="5330825" y="4724400"/>
          <p14:tracePt t="278692" x="5303838" y="4697413"/>
          <p14:tracePt t="278709" x="5276850" y="4670425"/>
          <p14:tracePt t="278725" x="5251450" y="4643438"/>
          <p14:tracePt t="278745" x="5205413" y="4608513"/>
          <p14:tracePt t="278760" x="5170488" y="4581525"/>
          <p14:tracePt t="278775" x="5133975" y="4554538"/>
          <p14:tracePt t="278794" x="5072063" y="4527550"/>
          <p14:tracePt t="278809" x="4965700" y="4483100"/>
          <p14:tracePt t="278826" x="4875213" y="4456113"/>
          <p14:tracePt t="278842" x="4786313" y="4446588"/>
          <p14:tracePt t="278861" x="4687888" y="4438650"/>
          <p14:tracePt t="278876" x="4616450" y="4438650"/>
          <p14:tracePt t="278893" x="4527550" y="4446588"/>
          <p14:tracePt t="278908" x="4438650" y="4465638"/>
          <p14:tracePt t="278927" x="4330700" y="4491038"/>
          <p14:tracePt t="278942" x="4268788" y="4527550"/>
          <p14:tracePt t="278958" x="4224338" y="4545013"/>
          <p14:tracePt t="278975" x="4187825" y="4562475"/>
          <p14:tracePt t="278993" x="4116388" y="4589463"/>
          <p14:tracePt t="279009" x="4081463" y="4608513"/>
          <p14:tracePt t="279025" x="4054475" y="4633913"/>
          <p14:tracePt t="279042" x="4017963" y="4643438"/>
          <p14:tracePt t="279059" x="3983038" y="4670425"/>
          <p14:tracePt t="279075" x="3965575" y="4679950"/>
          <p14:tracePt t="279092" x="3946525" y="4697413"/>
          <p14:tracePt t="279110" x="3919538" y="4714875"/>
          <p14:tracePt t="279126" x="3884613" y="4751388"/>
          <p14:tracePt t="279142" x="3857625" y="4795838"/>
          <p14:tracePt t="279159" x="3830638" y="4822825"/>
          <p14:tracePt t="279177" x="3803650" y="4867275"/>
          <p14:tracePt t="279192" x="3786188" y="4884738"/>
          <p14:tracePt t="279210" x="3768725" y="4902200"/>
          <p14:tracePt t="279225" x="3759200" y="4911725"/>
          <p14:tracePt t="279244" x="3751263" y="4929188"/>
          <p14:tracePt t="279250" x="3741738" y="4938713"/>
          <p14:tracePt t="279275" x="3741738" y="4946650"/>
          <p14:tracePt t="279294" x="3741738" y="4956175"/>
          <p14:tracePt t="279309" x="3741738" y="4973638"/>
          <p14:tracePt t="279326" x="3741738" y="4991100"/>
          <p14:tracePt t="279342" x="3741738" y="5000625"/>
          <p14:tracePt t="279360" x="3751263" y="5037138"/>
          <p14:tracePt t="279375" x="3751263" y="5054600"/>
          <p14:tracePt t="279392" x="3759200" y="5072063"/>
          <p14:tracePt t="279409" x="3776663" y="5099050"/>
          <p14:tracePt t="279427" x="3803650" y="5133975"/>
          <p14:tracePt t="279442" x="3822700" y="5160963"/>
          <p14:tracePt t="279459" x="3830638" y="5187950"/>
          <p14:tracePt t="279475" x="3848100" y="5205413"/>
          <p14:tracePt t="279492" x="3875088" y="5224463"/>
          <p14:tracePt t="279510" x="3894138" y="5241925"/>
          <p14:tracePt t="279526" x="3902075" y="5251450"/>
          <p14:tracePt t="279545" x="3919538" y="5268913"/>
          <p14:tracePt t="279559" x="3946525" y="5286375"/>
          <p14:tracePt t="279575" x="3956050" y="5286375"/>
          <p14:tracePt t="279592" x="3983038" y="5295900"/>
          <p14:tracePt t="279610" x="4000500" y="5303838"/>
          <p14:tracePt t="279625" x="4010025" y="5303838"/>
          <p14:tracePt t="279642" x="4027488" y="5322888"/>
          <p14:tracePt t="279659" x="4037013" y="5322888"/>
          <p14:tracePt t="279676" x="4044950" y="5322888"/>
          <p14:tracePt t="279692" x="4062413" y="5322888"/>
          <p14:tracePt t="279709" x="4071938" y="5322888"/>
          <p14:tracePt t="279728" x="4098925" y="5322888"/>
          <p14:tracePt t="279743" x="4108450" y="5322888"/>
          <p14:tracePt t="279759" x="4125913" y="5322888"/>
          <p14:tracePt t="279776" x="4152900" y="5322888"/>
          <p14:tracePt t="279795" x="4179888" y="5322888"/>
          <p14:tracePt t="279809" x="4197350" y="5322888"/>
          <p14:tracePt t="279825" x="4205288" y="5322888"/>
          <p14:tracePt t="279843" x="4232275" y="5322888"/>
          <p14:tracePt t="279860" x="4259263" y="5322888"/>
          <p14:tracePt t="279876" x="4276725" y="5322888"/>
          <p14:tracePt t="279893" x="4295775" y="5322888"/>
          <p14:tracePt t="279912" x="4313238" y="5322888"/>
          <p14:tracePt t="279926" x="4330700" y="5322888"/>
          <p14:tracePt t="279942" x="4340225" y="5322888"/>
          <p14:tracePt t="279959" x="4357688" y="5322888"/>
          <p14:tracePt t="279979" x="4375150" y="5322888"/>
          <p14:tracePt t="279993" x="4394200" y="5322888"/>
          <p14:tracePt t="280009" x="4411663" y="5322888"/>
          <p14:tracePt t="280026" x="4438650" y="5322888"/>
          <p14:tracePt t="280045" x="4473575" y="5322888"/>
          <p14:tracePt t="280059" x="4491038" y="5322888"/>
          <p14:tracePt t="280076" x="4527550" y="5322888"/>
          <p14:tracePt t="280092" x="4554538" y="5322888"/>
          <p14:tracePt t="280110" x="4608513" y="5322888"/>
          <p14:tracePt t="280126" x="4625975" y="5322888"/>
          <p14:tracePt t="280142" x="4660900" y="5322888"/>
          <p14:tracePt t="280161" x="4697413" y="5322888"/>
          <p14:tracePt t="280175" x="4714875" y="5322888"/>
          <p14:tracePt t="280192" x="4732338" y="5322888"/>
          <p14:tracePt t="280210" x="4741863" y="5322888"/>
          <p14:tracePt t="280226" x="4759325" y="5322888"/>
          <p14:tracePt t="280242" x="4776788" y="5322888"/>
          <p14:tracePt t="280259" x="4795838" y="5322888"/>
          <p14:tracePt t="280275" x="4803775" y="5322888"/>
          <p14:tracePt t="280292" x="4822825" y="5322888"/>
          <p14:tracePt t="280309" x="4840288" y="5322888"/>
          <p14:tracePt t="280325" x="4857750" y="5322888"/>
          <p14:tracePt t="280343" x="4867275" y="5322888"/>
          <p14:tracePt t="280359" x="4884738" y="5322888"/>
          <p14:tracePt t="280375" x="4902200" y="5322888"/>
          <p14:tracePt t="280393" x="4911725" y="5322888"/>
          <p14:tracePt t="280410" x="4929188" y="5322888"/>
          <p14:tracePt t="280426" x="4946650" y="5322888"/>
          <p14:tracePt t="280442" x="4973638" y="5322888"/>
          <p14:tracePt t="280459" x="4991100" y="5322888"/>
          <p14:tracePt t="280477" x="5018088" y="5313363"/>
          <p14:tracePt t="280493" x="5037138" y="5313363"/>
          <p14:tracePt t="280509" x="5054600" y="5313363"/>
          <p14:tracePt t="280526" x="5062538" y="5313363"/>
          <p14:tracePt t="280544" x="5089525" y="5303838"/>
          <p14:tracePt t="280560" x="5099050" y="5295900"/>
          <p14:tracePt t="280576" x="5116513" y="5286375"/>
          <p14:tracePt t="280594" x="5133975" y="5276850"/>
          <p14:tracePt t="280609" x="5153025" y="5268913"/>
          <p14:tracePt t="280627" x="5160963" y="5268913"/>
          <p14:tracePt t="280642" x="5180013" y="5259388"/>
          <p14:tracePt t="280660" x="5187950" y="5251450"/>
          <p14:tracePt t="280676" x="5205413" y="5241925"/>
          <p14:tracePt t="280693" x="5224463" y="5224463"/>
          <p14:tracePt t="280709" x="5232400" y="5205413"/>
          <p14:tracePt t="280727" x="5251450" y="5187950"/>
          <p14:tracePt t="280743" x="5268913" y="5170488"/>
          <p14:tracePt t="280748" x="5276850" y="5160963"/>
          <p14:tracePt t="280759" x="5276850" y="5153025"/>
          <p14:tracePt t="280779" x="5286375" y="5133975"/>
          <p14:tracePt t="280792" x="5295900" y="5126038"/>
          <p14:tracePt t="280809" x="5303838" y="5116513"/>
          <p14:tracePt t="280827" x="5313363" y="5108575"/>
          <p14:tracePt t="280844" x="5313363" y="5099050"/>
          <p14:tracePt t="280898" x="5313363" y="5089525"/>
          <p14:tracePt t="281647" x="5303838" y="5089525"/>
          <p14:tracePt t="281654" x="5295900" y="5089525"/>
          <p14:tracePt t="281661" x="5286375" y="5089525"/>
          <p14:tracePt t="281676" x="5268913" y="5089525"/>
          <p14:tracePt t="281693" x="5251450" y="5089525"/>
          <p14:tracePt t="281712" x="5214938" y="5089525"/>
          <p14:tracePt t="281726" x="5187950" y="5089525"/>
          <p14:tracePt t="281744" x="5170488" y="5089525"/>
          <p14:tracePt t="281778" x="5108575" y="5089525"/>
          <p14:tracePt t="281810" x="5081588" y="5089525"/>
          <p14:tracePt t="281843" x="5045075" y="5089525"/>
          <p14:tracePt t="281860" x="5027613" y="5099050"/>
          <p14:tracePt t="281876" x="5010150" y="5108575"/>
          <p14:tracePt t="281896" x="4983163" y="5116513"/>
          <p14:tracePt t="281910" x="4956175" y="5126038"/>
          <p14:tracePt t="281926" x="4946650" y="5133975"/>
          <p14:tracePt t="281943" x="4919663" y="5133975"/>
          <p14:tracePt t="281962" x="4902200" y="5153025"/>
          <p14:tracePt t="281977" x="4884738" y="5153025"/>
          <p14:tracePt t="281994" x="4867275" y="5160963"/>
          <p14:tracePt t="282013" x="4840288" y="5180013"/>
          <p14:tracePt t="282027" x="4822825" y="5180013"/>
          <p14:tracePt t="282044" x="4795838" y="5187950"/>
          <p14:tracePt t="282060" x="4768850" y="5197475"/>
          <p14:tracePt t="282078" x="4714875" y="5214938"/>
          <p14:tracePt t="282094" x="4670425" y="5214938"/>
          <p14:tracePt t="282110" x="4625975" y="5224463"/>
          <p14:tracePt t="282126" x="4581525" y="5224463"/>
          <p14:tracePt t="282145" x="4527550" y="5224463"/>
          <p14:tracePt t="282160" x="4491038" y="5224463"/>
          <p14:tracePt t="282176" x="4456113" y="5224463"/>
          <p14:tracePt t="282193" x="4419600" y="5224463"/>
          <p14:tracePt t="282211" x="4367213" y="5224463"/>
          <p14:tracePt t="282226" x="4340225" y="5224463"/>
          <p14:tracePt t="282243" x="4322763" y="5224463"/>
          <p14:tracePt t="282263" x="4313238" y="5224463"/>
          <p14:tracePt t="282404" x="4322763" y="5232400"/>
          <p14:tracePt t="282410" x="4330700" y="5232400"/>
          <p14:tracePt t="282418" x="4348163" y="5241925"/>
          <p14:tracePt t="282427" x="4357688" y="5251450"/>
          <p14:tracePt t="282446" x="4411663" y="5251450"/>
          <p14:tracePt t="282460" x="4473575" y="5251450"/>
          <p14:tracePt t="282476" x="4572000" y="5251450"/>
          <p14:tracePt t="282494" x="4660900" y="5251450"/>
          <p14:tracePt t="282512" x="4768850" y="5241925"/>
          <p14:tracePt t="282527" x="4840288" y="5241925"/>
          <p14:tracePt t="282543" x="4956175" y="5241925"/>
          <p14:tracePt t="282560" x="5081588" y="5241925"/>
          <p14:tracePt t="282578" x="5241925" y="5241925"/>
          <p14:tracePt t="282593" x="5340350" y="5241925"/>
          <p14:tracePt t="282610" x="5456238" y="5241925"/>
          <p14:tracePt t="282627" x="5608638" y="5241925"/>
          <p14:tracePt t="282644" x="5813425" y="5241925"/>
          <p14:tracePt t="282660" x="5946775" y="5241925"/>
          <p14:tracePt t="282677" x="6089650" y="5241925"/>
          <p14:tracePt t="282697" x="6296025" y="5241925"/>
          <p14:tracePt t="282711" x="6402388" y="5241925"/>
          <p14:tracePt t="282727" x="6527800" y="5251450"/>
          <p14:tracePt t="282744" x="6661150" y="5251450"/>
          <p14:tracePt t="282762" x="6840538" y="5251450"/>
          <p14:tracePt t="282768" x="6884988" y="5251450"/>
          <p14:tracePt t="282777" x="6919913" y="5251450"/>
          <p14:tracePt t="282793" x="7000875" y="5251450"/>
          <p14:tracePt t="282810" x="7062788" y="5251450"/>
          <p14:tracePt t="282828" x="7197725" y="5241925"/>
          <p14:tracePt t="282843" x="7277100" y="5241925"/>
          <p14:tracePt t="282861" x="7358063" y="5232400"/>
          <p14:tracePt t="282877" x="7419975" y="5224463"/>
          <p14:tracePt t="282893" x="7491413" y="5224463"/>
          <p14:tracePt t="282910" x="7527925" y="5224463"/>
          <p14:tracePt t="282927" x="7562850" y="5214938"/>
          <p14:tracePt t="282945" x="7616825" y="5205413"/>
          <p14:tracePt t="282960" x="7643813" y="5205413"/>
          <p14:tracePt t="282977" x="7670800" y="5187950"/>
          <p14:tracePt t="282995" x="7680325" y="5187950"/>
          <p14:tracePt t="283011" x="7697788" y="5187950"/>
          <p14:tracePt t="283027" x="7705725" y="5187950"/>
          <p14:tracePt t="283062" x="7724775" y="5187950"/>
          <p14:tracePt t="283078" x="7732713" y="5187950"/>
          <p14:tracePt t="283110" x="7742238" y="5187950"/>
          <p14:tracePt t="283534" x="7724775" y="5187950"/>
          <p14:tracePt t="283542" x="7688263" y="5197475"/>
          <p14:tracePt t="283550" x="7643813" y="5205413"/>
          <p14:tracePt t="283562" x="7562850" y="5214938"/>
          <p14:tracePt t="283594" x="7385050" y="5251450"/>
          <p14:tracePt t="283628" x="7161213" y="5276850"/>
          <p14:tracePt t="283660" x="6938963" y="5286375"/>
          <p14:tracePt t="283677" x="6813550" y="5295900"/>
          <p14:tracePt t="283695" x="6661150" y="5295900"/>
          <p14:tracePt t="283710" x="6527800" y="5303838"/>
          <p14:tracePt t="283728" x="6394450" y="5303838"/>
          <p14:tracePt t="283747" x="6215063" y="5313363"/>
          <p14:tracePt t="283761" x="6089650" y="5322888"/>
          <p14:tracePt t="283777" x="5956300" y="5330825"/>
          <p14:tracePt t="283794" x="5803900" y="5340350"/>
          <p14:tracePt t="283813" x="5626100" y="5348288"/>
          <p14:tracePt t="283827" x="5510213" y="5348288"/>
          <p14:tracePt t="283845" x="5375275" y="5357813"/>
          <p14:tracePt t="283860" x="5251450" y="5357813"/>
          <p14:tracePt t="283878" x="5089525" y="5357813"/>
          <p14:tracePt t="283894" x="5010150" y="5357813"/>
          <p14:tracePt t="283911" x="4938713" y="5357813"/>
          <p14:tracePt t="283927" x="4857750" y="5357813"/>
          <p14:tracePt t="283944" x="4759325" y="5348288"/>
          <p14:tracePt t="283961" x="4705350" y="5348288"/>
          <p14:tracePt t="283977" x="4670425" y="5348288"/>
          <p14:tracePt t="283996" x="4608513" y="5340350"/>
          <p14:tracePt t="284011" x="4589463" y="5340350"/>
          <p14:tracePt t="284027" x="4562475" y="5340350"/>
          <p14:tracePt t="284044" x="4545013" y="5330825"/>
          <p14:tracePt t="284062" x="4537075" y="5330825"/>
          <p14:tracePt t="284077" x="4527550" y="5330825"/>
          <p14:tracePt t="284094" x="4518025" y="5330825"/>
          <p14:tracePt t="284300" x="4545013" y="5322888"/>
          <p14:tracePt t="284308" x="4608513" y="5313363"/>
          <p14:tracePt t="284314" x="4679950" y="5303838"/>
          <p14:tracePt t="284327" x="4840288" y="5286375"/>
          <p14:tracePt t="284344" x="4983163" y="5268913"/>
          <p14:tracePt t="284363" x="5205413" y="5241925"/>
          <p14:tracePt t="284377" x="5394325" y="5232400"/>
          <p14:tracePt t="284394" x="5589588" y="5214938"/>
          <p14:tracePt t="284410" x="5732463" y="5205413"/>
          <p14:tracePt t="284429" x="5973763" y="5187950"/>
          <p14:tracePt t="284444" x="6116638" y="5187950"/>
          <p14:tracePt t="284461" x="6232525" y="5187950"/>
          <p14:tracePt t="284480" x="6357938" y="5180013"/>
          <p14:tracePt t="284496" x="6545263" y="5180013"/>
          <p14:tracePt t="284511" x="6643688" y="5180013"/>
          <p14:tracePt t="284527" x="6732588" y="5180013"/>
          <p14:tracePt t="284546" x="6823075" y="5170488"/>
          <p14:tracePt t="284561" x="6867525" y="5160963"/>
          <p14:tracePt t="284577" x="6902450" y="5160963"/>
          <p14:tracePt t="284594" x="6919913" y="5160963"/>
          <p14:tracePt t="284613" x="6946900" y="5153025"/>
          <p14:tracePt t="284627" x="6965950" y="5153025"/>
          <p14:tracePt t="284644" x="6973888" y="5153025"/>
          <p14:tracePt t="284680" x="6983413" y="5153025"/>
          <p14:tracePt t="284694" x="7000875" y="5153025"/>
          <p14:tracePt t="284728" x="7010400" y="5153025"/>
          <p14:tracePt t="284776" x="7018338" y="5153025"/>
          <p14:tracePt t="286943" x="6991350" y="5153025"/>
          <p14:tracePt t="286950" x="6956425" y="5153025"/>
          <p14:tracePt t="286964" x="6902450" y="5143500"/>
          <p14:tracePt t="286978" x="6848475" y="5143500"/>
          <p14:tracePt t="286995" x="6777038" y="5143500"/>
          <p14:tracePt t="287012" x="6688138" y="5143500"/>
          <p14:tracePt t="287030" x="6527800" y="5153025"/>
          <p14:tracePt t="287062" x="6357938" y="5170488"/>
          <p14:tracePt t="287095" x="6197600" y="5170488"/>
          <p14:tracePt t="287128" x="6089650" y="5170488"/>
          <p14:tracePt t="287148" x="6045200" y="5160963"/>
          <p14:tracePt t="287162" x="6018213" y="5160963"/>
          <p14:tracePt t="287179" x="6000750" y="5153025"/>
          <p14:tracePt t="287195" x="5983288" y="5153025"/>
          <p14:tracePt t="287212" x="5973763" y="5153025"/>
          <p14:tracePt t="287228" x="5956300" y="5153025"/>
          <p14:tracePt t="287246" x="5946775" y="5153025"/>
          <p14:tracePt t="287262" x="5919788" y="5153025"/>
          <p14:tracePt t="287279" x="5894388" y="5153025"/>
          <p14:tracePt t="287295" x="5857875" y="5153025"/>
          <p14:tracePt t="287312" x="5813425" y="5153025"/>
          <p14:tracePt t="287330" x="5724525" y="5153025"/>
          <p14:tracePt t="287345" x="5643563" y="5160963"/>
          <p14:tracePt t="287361" x="5572125" y="5160963"/>
          <p14:tracePt t="287378" x="5518150" y="5170488"/>
          <p14:tracePt t="287395" x="5446713" y="5187950"/>
          <p14:tracePt t="287412" x="5411788" y="5197475"/>
          <p14:tracePt t="287428" x="5367338" y="5205413"/>
          <p14:tracePt t="287445" x="5330825" y="5214938"/>
          <p14:tracePt t="287462" x="5295900" y="5224463"/>
          <p14:tracePt t="287479" x="5286375" y="5224463"/>
          <p14:tracePt t="287496" x="5268913" y="5232400"/>
          <p14:tracePt t="287515" x="5259388" y="5232400"/>
          <p14:tracePt t="287529" x="5251450" y="5232400"/>
          <p14:tracePt t="287562" x="5241925" y="5232400"/>
          <p14:tracePt t="287899" x="5214938" y="5232400"/>
          <p14:tracePt t="287907" x="5180013" y="5232400"/>
          <p14:tracePt t="287915" x="5133975" y="5232400"/>
          <p14:tracePt t="287929" x="5054600" y="5224463"/>
          <p14:tracePt t="287948" x="4946650" y="5205413"/>
          <p14:tracePt t="287962" x="4894263" y="5180013"/>
          <p14:tracePt t="287979" x="4840288" y="5170488"/>
          <p14:tracePt t="288014" x="4732338" y="5126038"/>
          <p14:tracePt t="288045" x="4687888" y="5108575"/>
          <p14:tracePt t="288079" x="4652963" y="5089525"/>
          <p14:tracePt t="288112" x="4643438" y="5089525"/>
          <p14:tracePt t="288130" x="4633913" y="5089525"/>
          <p14:tracePt t="288145" x="4625975" y="5089525"/>
          <p14:tracePt t="288206" x="4616450" y="5089525"/>
          <p14:tracePt t="288229" x="4608513" y="5089525"/>
          <p14:tracePt t="288250" x="4598988" y="5089525"/>
          <p14:tracePt t="288260" x="4589463" y="5089525"/>
          <p14:tracePt t="288281" x="4581525" y="5089525"/>
          <p14:tracePt t="288301" x="4572000" y="5089525"/>
          <p14:tracePt t="288325" x="4562475" y="5089525"/>
          <p14:tracePt t="289177" x="4554538" y="5089525"/>
          <p14:tracePt t="289184" x="4545013" y="5089525"/>
          <p14:tracePt t="289205" x="4537075" y="5089525"/>
          <p14:tracePt t="289228" x="4527550" y="5089525"/>
          <p14:tracePt t="292930" x="4537075" y="5081588"/>
          <p14:tracePt t="292937" x="4562475" y="5062538"/>
          <p14:tracePt t="292947" x="4589463" y="5045075"/>
          <p14:tracePt t="292965" x="4679950" y="5000625"/>
          <p14:tracePt t="292981" x="4732338" y="4973638"/>
          <p14:tracePt t="292997" x="4759325" y="4965700"/>
          <p14:tracePt t="293014" x="4795838" y="4946650"/>
          <p14:tracePt t="293047" x="4830763" y="4929188"/>
          <p14:tracePt t="293083" x="4840288" y="4919663"/>
          <p14:tracePt t="293583" x="4830763" y="4919663"/>
          <p14:tracePt t="293590" x="4813300" y="4919663"/>
          <p14:tracePt t="293598" x="4795838" y="4938713"/>
          <p14:tracePt t="293614" x="4759325" y="4946650"/>
          <p14:tracePt t="293631" x="4732338" y="4965700"/>
          <p14:tracePt t="293648" x="4687888" y="4983163"/>
          <p14:tracePt t="293665" x="4660900" y="4983163"/>
          <p14:tracePt t="293681" x="4643438" y="5000625"/>
          <p14:tracePt t="293715" x="4581525" y="5018088"/>
          <p14:tracePt t="293747" x="4537075" y="5037138"/>
          <p14:tracePt t="293782" x="4491038" y="5054600"/>
          <p14:tracePt t="293798" x="4483100" y="5054600"/>
          <p14:tracePt t="293803" x="4473575" y="5062538"/>
          <p14:tracePt t="293814" x="4465638" y="5062538"/>
          <p14:tracePt t="293831" x="4446588" y="5081588"/>
          <p14:tracePt t="293847" x="4438650" y="5081588"/>
          <p14:tracePt t="293864" x="4419600" y="5089525"/>
          <p14:tracePt t="293884" x="4411663" y="5099050"/>
          <p14:tracePt t="293898" x="4402138" y="5108575"/>
          <p14:tracePt t="293914" x="4384675" y="5116513"/>
          <p14:tracePt t="293931" x="4384675" y="5126038"/>
          <p14:tracePt t="293949" x="4375150" y="5126038"/>
          <p14:tracePt t="293981" x="4367213" y="5126038"/>
          <p14:tracePt t="294641" x="4384675" y="5126038"/>
          <p14:tracePt t="294657" x="4456113" y="5089525"/>
          <p14:tracePt t="294664" x="4491038" y="5081588"/>
          <p14:tracePt t="294671" x="4537075" y="5072063"/>
          <p14:tracePt t="294684" x="4643438" y="5045075"/>
          <p14:tracePt t="294698" x="4697413" y="5027613"/>
          <p14:tracePt t="294715" x="4884738" y="5010150"/>
          <p14:tracePt t="294749" x="5089525" y="5000625"/>
          <p14:tracePt t="294781" x="5286375" y="5000625"/>
          <p14:tracePt t="294817" x="5491163" y="5010150"/>
          <p14:tracePt t="294831" x="5545138" y="5018088"/>
          <p14:tracePt t="294848" x="5599113" y="5027613"/>
          <p14:tracePt t="294867" x="5653088" y="5037138"/>
          <p14:tracePt t="294882" x="5724525" y="5045075"/>
          <p14:tracePt t="294899" x="5759450" y="5045075"/>
          <p14:tracePt t="294915" x="5803900" y="5054600"/>
          <p14:tracePt t="294934" x="5848350" y="5054600"/>
          <p14:tracePt t="294948" x="5875338" y="5054600"/>
          <p14:tracePt t="294964" x="5894388" y="5054600"/>
          <p14:tracePt t="294982" x="5902325" y="5062538"/>
          <p14:tracePt t="295000" x="5919788" y="5062538"/>
          <p14:tracePt t="295015" x="5929313" y="5062538"/>
          <p14:tracePt t="295032" x="5938838" y="5062538"/>
          <p14:tracePt t="295692" x="6000750" y="5062538"/>
          <p14:tracePt t="295700" x="6072188" y="5072063"/>
          <p14:tracePt t="295716" x="6188075" y="5081588"/>
          <p14:tracePt t="295734" x="6313488" y="5099050"/>
          <p14:tracePt t="295748" x="6456363" y="5108575"/>
          <p14:tracePt t="295766" x="6670675" y="5126038"/>
          <p14:tracePt t="295782" x="6769100" y="5133975"/>
          <p14:tracePt t="295800" x="6875463" y="5143500"/>
          <p14:tracePt t="295832" x="6991350" y="5143500"/>
          <p14:tracePt t="295866" x="7081838" y="5143500"/>
          <p14:tracePt t="295899" x="7126288" y="5133975"/>
          <p14:tracePt t="295918" x="7153275" y="5133975"/>
          <p14:tracePt t="295934" x="7161213" y="5133975"/>
          <p14:tracePt t="295948" x="7180263" y="5133975"/>
          <p14:tracePt t="295965" x="7197725" y="5133975"/>
          <p14:tracePt t="295984" x="7215188" y="5133975"/>
          <p14:tracePt t="295999" x="7232650" y="5133975"/>
          <p14:tracePt t="296015" x="7251700" y="5133975"/>
          <p14:tracePt t="296032" x="7269163" y="5133975"/>
          <p14:tracePt t="296050" x="7286625" y="5133975"/>
          <p14:tracePt t="296065" x="7296150" y="5133975"/>
          <p14:tracePt t="296082" x="7304088" y="5133975"/>
          <p14:tracePt t="296098" x="7313613" y="5133975"/>
          <p14:tracePt t="296116" x="7323138" y="5133975"/>
          <p14:tracePt t="296132" x="7340600" y="5133975"/>
          <p14:tracePt t="296148" x="7348538" y="5133975"/>
          <p14:tracePt t="296165" x="7367588" y="5133975"/>
          <p14:tracePt t="296183" x="7394575" y="5133975"/>
          <p14:tracePt t="296198" x="7402513" y="5133975"/>
          <p14:tracePt t="296215" x="7412038" y="5133975"/>
          <p14:tracePt t="296233" x="7429500" y="5133975"/>
          <p14:tracePt t="296248" x="7429500" y="5116513"/>
          <p14:tracePt t="296537" x="7466013" y="5116513"/>
          <p14:tracePt t="296545" x="7500938" y="5116513"/>
          <p14:tracePt t="296552" x="7554913" y="5116513"/>
          <p14:tracePt t="296565" x="7616825" y="5116513"/>
          <p14:tracePt t="296582" x="7670800" y="5116513"/>
          <p14:tracePt t="296599" x="7715250" y="5116513"/>
          <p14:tracePt t="296615" x="7759700" y="5116513"/>
          <p14:tracePt t="296632" x="7796213" y="5116513"/>
          <p14:tracePt t="296648" x="7813675" y="5116513"/>
          <p14:tracePt t="296667" x="7840663" y="5116513"/>
          <p14:tracePt t="296682" x="7848600" y="5116513"/>
          <p14:tracePt t="296699" x="7858125" y="5116513"/>
          <p14:tracePt t="296715" x="7867650" y="5116513"/>
          <p14:tracePt t="296733" x="7875588" y="5116513"/>
          <p14:tracePt t="296766" x="7885113" y="5116513"/>
          <p14:tracePt t="297036" x="7894638" y="5116513"/>
          <p14:tracePt t="297059" x="7902575" y="5116513"/>
          <p14:tracePt t="297463" x="7902575" y="5126038"/>
          <p14:tracePt t="298184" x="7902575" y="5116513"/>
          <p14:tracePt t="298947" x="7902575" y="5126038"/>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txBox="1">
            <a:spLocks noGrp="1" noChangeArrowheads="1"/>
          </p:cNvSpPr>
          <p:nvPr>
            <p:ph type="title"/>
          </p:nvPr>
        </p:nvSpPr>
        <p:spPr>
          <a:xfrm>
            <a:off x="2135188" y="44450"/>
            <a:ext cx="7772400" cy="1143000"/>
          </a:xfrm>
          <a:solidFill>
            <a:schemeClr val="accent1"/>
          </a:solidFill>
        </p:spPr>
        <p:txBody>
          <a:bodyPr>
            <a:normAutofit fontScale="90000"/>
          </a:bodyPr>
          <a:lstStyle/>
          <a:p>
            <a:r>
              <a:rPr altLang="ar-SA" sz="4800">
                <a:solidFill>
                  <a:schemeClr val="bg2"/>
                </a:solidFill>
                <a:latin typeface="Arial Black" panose="020B0A04020102020204" pitchFamily="34" charset="0"/>
                <a:cs typeface="Tahoma" panose="020B0604030504040204" pitchFamily="34" charset="0"/>
              </a:rPr>
              <a:t>Levels of Measurement</a:t>
            </a:r>
          </a:p>
        </p:txBody>
      </p:sp>
      <p:sp>
        <p:nvSpPr>
          <p:cNvPr id="38915" name="Rectangle 3"/>
          <p:cNvSpPr txBox="1">
            <a:spLocks noGrp="1" noChangeArrowheads="1"/>
          </p:cNvSpPr>
          <p:nvPr>
            <p:ph type="body" idx="1"/>
          </p:nvPr>
        </p:nvSpPr>
        <p:spPr>
          <a:xfrm>
            <a:off x="1906588" y="1268413"/>
            <a:ext cx="8229600" cy="4525962"/>
          </a:xfrm>
        </p:spPr>
        <p:txBody>
          <a:bodyPr/>
          <a:lstStyle/>
          <a:p>
            <a:pPr lvl="1"/>
            <a:r>
              <a:rPr altLang="ar-SA" sz="3600" b="1">
                <a:solidFill>
                  <a:schemeClr val="bg1"/>
                </a:solidFill>
                <a:latin typeface="Arial Black" panose="020B0A04020102020204" pitchFamily="34" charset="0"/>
                <a:ea typeface="Lucida Sans Unicode" panose="020B0602030504020204" pitchFamily="34" charset="0"/>
                <a:cs typeface="Tahoma" panose="020B0604030504040204" pitchFamily="34" charset="0"/>
              </a:rPr>
              <a:t>Nominal</a:t>
            </a:r>
          </a:p>
          <a:p>
            <a:pPr lvl="1"/>
            <a:r>
              <a:rPr altLang="ar-SA" sz="3600" b="1">
                <a:solidFill>
                  <a:schemeClr val="bg1"/>
                </a:solidFill>
                <a:latin typeface="Arial Black" panose="020B0A04020102020204" pitchFamily="34" charset="0"/>
                <a:ea typeface="Lucida Sans Unicode" panose="020B0602030504020204" pitchFamily="34" charset="0"/>
                <a:cs typeface="Tahoma" panose="020B0604030504040204" pitchFamily="34" charset="0"/>
              </a:rPr>
              <a:t>Ordinal</a:t>
            </a:r>
          </a:p>
          <a:p>
            <a:pPr lvl="1"/>
            <a:r>
              <a:rPr altLang="ar-SA" sz="3600" b="1">
                <a:solidFill>
                  <a:schemeClr val="bg1"/>
                </a:solidFill>
                <a:latin typeface="Arial Black" panose="020B0A04020102020204" pitchFamily="34" charset="0"/>
                <a:ea typeface="Lucida Sans Unicode" panose="020B0602030504020204" pitchFamily="34" charset="0"/>
                <a:cs typeface="Tahoma" panose="020B0604030504040204" pitchFamily="34" charset="0"/>
              </a:rPr>
              <a:t>Interval</a:t>
            </a:r>
          </a:p>
          <a:p>
            <a:pPr lvl="1"/>
            <a:r>
              <a:rPr altLang="ar-SA" sz="3600" b="1">
                <a:solidFill>
                  <a:schemeClr val="bg1"/>
                </a:solidFill>
                <a:latin typeface="Arial Black" panose="020B0A04020102020204" pitchFamily="34" charset="0"/>
                <a:ea typeface="Lucida Sans Unicode" panose="020B0602030504020204" pitchFamily="34" charset="0"/>
                <a:cs typeface="Tahoma" panose="020B0604030504040204" pitchFamily="34" charset="0"/>
              </a:rPr>
              <a:t>Ratio</a:t>
            </a:r>
          </a:p>
          <a:p>
            <a:endParaRPr altLang="ar-SA" smtClean="0">
              <a:latin typeface="Trebuchet MS" panose="020B0603020202020204" pitchFamily="34" charset="0"/>
              <a:ea typeface="Lucida Sans Unicode" panose="020B0602030504020204" pitchFamily="34" charset="0"/>
              <a:cs typeface="Tahom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5095626"/>
      </p:ext>
    </p:extLst>
  </p:cSld>
  <p:clrMapOvr>
    <a:masterClrMapping/>
  </p:clrMapOvr>
  <mc:AlternateContent xmlns:mc="http://schemas.openxmlformats.org/markup-compatibility/2006">
    <mc:Choice xmlns:p14="http://schemas.microsoft.com/office/powerpoint/2010/main" Requires="p14">
      <p:transition spd="slow" p14:dur="2000" advTm="208721"/>
    </mc:Choice>
    <mc:Fallback>
      <p:transition spd="slow" advTm="208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0016" x="7858125" y="5108575"/>
          <p14:tracePt t="20023" x="7796213" y="5072063"/>
          <p14:tracePt t="20031" x="7742238" y="5037138"/>
          <p14:tracePt t="20046" x="7608888" y="4919663"/>
          <p14:tracePt t="20062" x="7446963" y="4776788"/>
          <p14:tracePt t="20081" x="7215188" y="4545013"/>
          <p14:tracePt t="20096" x="7054850" y="4375150"/>
          <p14:tracePt t="20129" x="6688138" y="4027488"/>
          <p14:tracePt t="20162" x="6170613" y="3608388"/>
          <p14:tracePt t="20198" x="5848350" y="3340100"/>
          <p14:tracePt t="20215" x="5697538" y="3205163"/>
          <p14:tracePt t="20229" x="5581650" y="3125788"/>
          <p14:tracePt t="20246" x="5483225" y="3044825"/>
          <p14:tracePt t="20265" x="5348288" y="2938463"/>
          <p14:tracePt t="20280" x="5295900" y="2874963"/>
          <p14:tracePt t="20295" x="5251450" y="2840038"/>
          <p14:tracePt t="20312" x="5214938" y="2795588"/>
          <p14:tracePt t="20330" x="5180013" y="2751138"/>
          <p14:tracePt t="20345" x="5160963" y="2714625"/>
          <p14:tracePt t="20362" x="5133975" y="2670175"/>
          <p14:tracePt t="20379" x="5116513" y="2598738"/>
          <p14:tracePt t="20396" x="5054600" y="2428875"/>
          <p14:tracePt t="20412" x="5000625" y="2312988"/>
          <p14:tracePt t="20429" x="4965700" y="2232025"/>
          <p14:tracePt t="20445" x="4938713" y="2187575"/>
          <p14:tracePt t="20462" x="4919663" y="2152650"/>
          <p14:tracePt t="20479" x="4902200" y="2143125"/>
          <p14:tracePt t="20496" x="4902200" y="2133600"/>
          <p14:tracePt t="20514" x="4902200" y="2125663"/>
          <p14:tracePt t="21098" x="4902200" y="2133600"/>
          <p14:tracePt t="21105" x="4902200" y="2179638"/>
          <p14:tracePt t="21112" x="4902200" y="2214563"/>
          <p14:tracePt t="21133" x="4902200" y="2312988"/>
          <p14:tracePt t="21146" x="4867275" y="2401888"/>
          <p14:tracePt t="21164" x="4830763" y="2517775"/>
          <p14:tracePt t="21179" x="4795838" y="2608263"/>
          <p14:tracePt t="21213" x="4732338" y="2840038"/>
          <p14:tracePt t="21246" x="4687888" y="2973388"/>
          <p14:tracePt t="21279" x="4633913" y="3098800"/>
          <p14:tracePt t="21296" x="4625975" y="3152775"/>
          <p14:tracePt t="21312" x="4608513" y="3187700"/>
          <p14:tracePt t="21329" x="4608513" y="3224213"/>
          <p14:tracePt t="21346" x="4589463" y="3276600"/>
          <p14:tracePt t="21363" x="4589463" y="3295650"/>
          <p14:tracePt t="21381" x="4589463" y="3313113"/>
          <p14:tracePt t="21396" x="4589463" y="3330575"/>
          <p14:tracePt t="21412" x="4589463" y="3340100"/>
          <p14:tracePt t="21429" x="4581525" y="3348038"/>
          <p14:tracePt t="21446" x="4581525" y="3367088"/>
          <p14:tracePt t="21463" x="4581525" y="3375025"/>
          <p14:tracePt t="22119" x="4589463" y="3384550"/>
          <p14:tracePt t="22133" x="4589463" y="3394075"/>
          <p14:tracePt t="22140" x="4598988" y="3394075"/>
          <p14:tracePt t="22148" x="4598988" y="3402013"/>
          <p14:tracePt t="22164" x="4608513" y="3411538"/>
          <p14:tracePt t="22180" x="4616450" y="3438525"/>
          <p14:tracePt t="22197" x="4625975" y="3473450"/>
          <p14:tracePt t="22230" x="4633913" y="3509963"/>
          <p14:tracePt t="22263" x="4633913" y="3544888"/>
          <p14:tracePt t="22296" x="4643438" y="3562350"/>
          <p14:tracePt t="22315" x="4643438" y="3571875"/>
          <p14:tracePt t="22330" x="4643438" y="3581400"/>
          <p14:tracePt t="22346" x="4643438" y="3589338"/>
          <p14:tracePt t="22412" x="4643438" y="3598863"/>
          <p14:tracePt t="22434" x="4643438" y="3608388"/>
          <p14:tracePt t="22470" x="4643438" y="3616325"/>
          <p14:tracePt t="22479" x="4643438" y="3625850"/>
          <p14:tracePt t="22499" x="4643438" y="3633788"/>
          <p14:tracePt t="22537" x="4643438" y="3643313"/>
          <p14:tracePt t="23272" x="4643438" y="3670300"/>
          <p14:tracePt t="23280" x="4633913" y="3714750"/>
          <p14:tracePt t="23288" x="4616450" y="3768725"/>
          <p14:tracePt t="23298" x="4581525" y="3857625"/>
          <p14:tracePt t="23314" x="4554538" y="3929063"/>
          <p14:tracePt t="23330" x="4518025" y="3990975"/>
          <p14:tracePt t="23347" x="4473575" y="4044950"/>
          <p14:tracePt t="23380" x="4402138" y="4125913"/>
          <p14:tracePt t="23414" x="4357688" y="4179888"/>
          <p14:tracePt t="23447" x="4295775" y="4241800"/>
          <p14:tracePt t="23464" x="4268788" y="4286250"/>
          <p14:tracePt t="23483" x="4241800" y="4322763"/>
          <p14:tracePt t="23497" x="4224338" y="4340225"/>
          <p14:tracePt t="23513" x="4205288" y="4367213"/>
          <p14:tracePt t="23519" x="4205288" y="4384675"/>
          <p14:tracePt t="23549" x="4187825" y="4402138"/>
          <p14:tracePt t="23565" x="4187825" y="4411663"/>
          <p14:tracePt t="23580" x="4187825" y="4419600"/>
          <p14:tracePt t="23597" x="4187825" y="4429125"/>
          <p14:tracePt t="23675" x="4179888" y="4429125"/>
          <p14:tracePt t="23919" x="4179888" y="4438650"/>
          <p14:tracePt t="24403" x="4205288" y="4446588"/>
          <p14:tracePt t="24409" x="4259263" y="4473575"/>
          <p14:tracePt t="24417" x="4322763" y="4500563"/>
          <p14:tracePt t="24432" x="4446588" y="4545013"/>
          <p14:tracePt t="24448" x="4562475" y="4616450"/>
          <p14:tracePt t="24466" x="4687888" y="4687888"/>
          <p14:tracePt t="24481" x="4830763" y="4786313"/>
          <p14:tracePt t="24515" x="4919663" y="4848225"/>
          <p14:tracePt t="24548" x="4946650" y="4867275"/>
          <p14:tracePt t="24580" x="4956175" y="4875213"/>
          <p14:tracePt t="24601" x="4973638" y="4875213"/>
          <p14:tracePt t="24697" x="4965700" y="4875213"/>
          <p14:tracePt t="24712" x="4956175" y="4867275"/>
          <p14:tracePt t="24718" x="4938713" y="4867275"/>
          <p14:tracePt t="24731" x="4911725" y="4840288"/>
          <p14:tracePt t="24747" x="4894263" y="4813300"/>
          <p14:tracePt t="24764" x="4867275" y="4786313"/>
          <p14:tracePt t="24783" x="4840288" y="4768850"/>
          <p14:tracePt t="24797" x="4830763" y="4751388"/>
          <p14:tracePt t="24814" x="4822825" y="4751388"/>
          <p14:tracePt t="24831" x="4822825" y="4741863"/>
          <p14:tracePt t="24849" x="4822825" y="4732338"/>
          <p14:tracePt t="24864" x="4822825" y="4724400"/>
          <p14:tracePt t="24881" x="4822825" y="4714875"/>
          <p14:tracePt t="24897" x="4857750" y="4687888"/>
          <p14:tracePt t="24915" x="5010150" y="4625975"/>
          <p14:tracePt t="24931" x="5108575" y="4581525"/>
          <p14:tracePt t="24947" x="5214938" y="4545013"/>
          <p14:tracePt t="24967" x="5394325" y="4500563"/>
          <p14:tracePt t="24981" x="5465763" y="4473575"/>
          <p14:tracePt t="24998" x="5527675" y="4465638"/>
          <p14:tracePt t="25014" x="5562600" y="4456113"/>
          <p14:tracePt t="25018" x="5572125" y="4446588"/>
          <p14:tracePt t="25032" x="5581650" y="4446588"/>
          <p14:tracePt t="25047" x="5599113" y="4446588"/>
          <p14:tracePt t="25081" x="5608638" y="4446588"/>
          <p14:tracePt t="25099" x="5608638" y="4438650"/>
          <p14:tracePt t="25439" x="5608638" y="4429125"/>
          <p14:tracePt t="25447" x="5616575" y="4402138"/>
          <p14:tracePt t="25454" x="5634038" y="4384675"/>
          <p14:tracePt t="25465" x="5643563" y="4357688"/>
          <p14:tracePt t="25482" x="5661025" y="4322763"/>
          <p14:tracePt t="25499" x="5680075" y="4295775"/>
          <p14:tracePt t="25517" x="5697538" y="4268788"/>
          <p14:tracePt t="25521" x="5697538" y="4259263"/>
          <p14:tracePt t="25548" x="5724525" y="4179888"/>
          <p14:tracePt t="25583" x="5724525" y="4071938"/>
          <p14:tracePt t="25615" x="5715000" y="3973513"/>
          <p14:tracePt t="25631" x="5705475" y="3929063"/>
          <p14:tracePt t="25649" x="5697538" y="3884613"/>
          <p14:tracePt t="25665" x="5688013" y="3840163"/>
          <p14:tracePt t="25681" x="5680075" y="3813175"/>
          <p14:tracePt t="25698" x="5670550" y="3776663"/>
          <p14:tracePt t="25717" x="5661025" y="3724275"/>
          <p14:tracePt t="25731" x="5653088" y="3687763"/>
          <p14:tracePt t="25748" x="5643563" y="3652838"/>
          <p14:tracePt t="25767" x="5634038" y="3616325"/>
          <p14:tracePt t="25782" x="5634038" y="3581400"/>
          <p14:tracePt t="25797" x="5626100" y="3554413"/>
          <p14:tracePt t="25814" x="5616575" y="3527425"/>
          <p14:tracePt t="25834" x="5616575" y="3500438"/>
          <p14:tracePt t="25848" x="5616575" y="3482975"/>
          <p14:tracePt t="25864" x="5608638" y="3473450"/>
          <p14:tracePt t="25882" x="5608638" y="3455988"/>
          <p14:tracePt t="25900" x="5589588" y="3438525"/>
          <p14:tracePt t="25914" x="5581650" y="3419475"/>
          <p14:tracePt t="25931" x="5572125" y="3402013"/>
          <p14:tracePt t="25950" x="5562600" y="3384550"/>
          <p14:tracePt t="25966" x="5527675" y="3348038"/>
          <p14:tracePt t="25981" x="5500688" y="3322638"/>
          <p14:tracePt t="25998" x="5473700" y="3295650"/>
          <p14:tracePt t="26017" x="5446713" y="3268663"/>
          <p14:tracePt t="26031" x="5438775" y="3251200"/>
          <p14:tracePt t="26049" x="5419725" y="3251200"/>
          <p14:tracePt t="26064" x="5411788" y="3241675"/>
          <p14:tracePt t="26082" x="5402263" y="3232150"/>
          <p14:tracePt t="26098" x="5394325" y="3224213"/>
          <p14:tracePt t="26143" x="5384800" y="3224213"/>
          <p14:tracePt t="26159" x="5375275" y="3224213"/>
          <p14:tracePt t="26202" x="5375275" y="3214688"/>
          <p14:tracePt t="26622" x="5367338" y="3214688"/>
          <p14:tracePt t="26628" x="5340350" y="3214688"/>
          <p14:tracePt t="26635" x="5313363" y="3224213"/>
          <p14:tracePt t="26649" x="5268913" y="3224213"/>
          <p14:tracePt t="26665" x="5232400" y="3232150"/>
          <p14:tracePt t="26681" x="5197475" y="3251200"/>
          <p14:tracePt t="26700" x="5160963" y="3251200"/>
          <p14:tracePt t="26716" x="5143500" y="3251200"/>
          <p14:tracePt t="26751" x="5099050" y="3251200"/>
          <p14:tracePt t="26781" x="5081588" y="3251200"/>
          <p14:tracePt t="26817" x="5062538" y="3251200"/>
          <p14:tracePt t="26832" x="5054600" y="3251200"/>
          <p14:tracePt t="26849" x="5045075" y="3251200"/>
          <p14:tracePt t="26883" x="5027613" y="3251200"/>
          <p14:tracePt t="28547" x="4973638" y="3251200"/>
          <p14:tracePt t="28554" x="4929188" y="3259138"/>
          <p14:tracePt t="28565" x="4830763" y="3276600"/>
          <p14:tracePt t="28582" x="4741863" y="3286125"/>
          <p14:tracePt t="28599" x="4670425" y="3295650"/>
          <p14:tracePt t="28617" x="4518025" y="3313113"/>
          <p14:tracePt t="28632" x="4438650" y="3313113"/>
          <p14:tracePt t="28666" x="4286250" y="3313113"/>
          <p14:tracePt t="28699" x="4125913" y="3313113"/>
          <p14:tracePt t="28733" x="3946525" y="3313113"/>
          <p14:tracePt t="28749" x="3776663" y="3313113"/>
          <p14:tracePt t="28766" x="3697288" y="3313113"/>
          <p14:tracePt t="28782" x="3616325" y="3313113"/>
          <p14:tracePt t="28803" x="3482975" y="3330575"/>
          <p14:tracePt t="28816" x="3394075" y="3330575"/>
          <p14:tracePt t="28832" x="3303588" y="3340100"/>
          <p14:tracePt t="28849" x="3214688" y="3340100"/>
          <p14:tracePt t="28867" x="3116263" y="3340100"/>
          <p14:tracePt t="28883" x="3009900" y="3348038"/>
          <p14:tracePt t="28900" x="2901950" y="3348038"/>
          <p14:tracePt t="28916" x="2803525" y="3348038"/>
          <p14:tracePt t="28921" x="2768600" y="3348038"/>
          <p14:tracePt t="28934" x="2679700" y="3340100"/>
          <p14:tracePt t="28949" x="2598738" y="3330575"/>
          <p14:tracePt t="28966" x="2509838" y="3303588"/>
          <p14:tracePt t="28986" x="2374900" y="3251200"/>
          <p14:tracePt t="29001" x="2286000" y="3214688"/>
          <p14:tracePt t="29015" x="2214563" y="3170238"/>
          <p14:tracePt t="29020" x="2179638" y="3152775"/>
          <p14:tracePt t="29032" x="2152650" y="3125788"/>
          <p14:tracePt t="29050" x="2062163" y="3062288"/>
          <p14:tracePt t="29065" x="2009775" y="3027363"/>
          <p14:tracePt t="29084" x="1946275" y="2990850"/>
          <p14:tracePt t="29100" x="1911350" y="2965450"/>
          <p14:tracePt t="29104" x="1893888" y="2955925"/>
          <p14:tracePt t="29116" x="1866900" y="2928938"/>
          <p14:tracePt t="29132" x="1847850" y="2911475"/>
          <p14:tracePt t="29149" x="1830388" y="2894013"/>
          <p14:tracePt t="29168" x="1803400" y="2857500"/>
          <p14:tracePt t="29182" x="1785938" y="2813050"/>
          <p14:tracePt t="29199" x="1776413" y="2759075"/>
          <p14:tracePt t="29216" x="1768475" y="2705100"/>
          <p14:tracePt t="29237" x="1758950" y="2633663"/>
          <p14:tracePt t="29241" x="1758950" y="2616200"/>
          <p14:tracePt t="29249" x="1758950" y="2598738"/>
          <p14:tracePt t="29266" x="1758950" y="2571750"/>
          <p14:tracePt t="29285" x="1758950" y="2544763"/>
          <p14:tracePt t="29301" x="1776413" y="2509838"/>
          <p14:tracePt t="29316" x="1795463" y="2482850"/>
          <p14:tracePt t="29333" x="1822450" y="2446338"/>
          <p14:tracePt t="29351" x="1866900" y="2384425"/>
          <p14:tracePt t="29366" x="1911350" y="2339975"/>
          <p14:tracePt t="29382" x="1928813" y="2312988"/>
          <p14:tracePt t="29399" x="1955800" y="2276475"/>
          <p14:tracePt t="29417" x="2000250" y="2241550"/>
          <p14:tracePt t="29432" x="2027238" y="2214563"/>
          <p14:tracePt t="29449" x="2044700" y="2187575"/>
          <p14:tracePt t="29466" x="2071688" y="2170113"/>
          <p14:tracePt t="29484" x="2143125" y="2133600"/>
          <p14:tracePt t="29500" x="2197100" y="2108200"/>
          <p14:tracePt t="29516" x="2259013" y="2089150"/>
          <p14:tracePt t="29532" x="2312988" y="2071688"/>
          <p14:tracePt t="29550" x="2411413" y="2036763"/>
          <p14:tracePt t="29567" x="2473325" y="2036763"/>
          <p14:tracePt t="29583" x="2527300" y="2017713"/>
          <p14:tracePt t="29602" x="2616200" y="2000250"/>
          <p14:tracePt t="29616" x="2679700" y="1990725"/>
          <p14:tracePt t="29633" x="2741613" y="1973263"/>
          <p14:tracePt t="29649" x="2813050" y="1965325"/>
          <p14:tracePt t="29668" x="2911475" y="1946275"/>
          <p14:tracePt t="29683" x="3000375" y="1938338"/>
          <p14:tracePt t="29699" x="3098800" y="1928813"/>
          <p14:tracePt t="29716" x="3187700" y="1911350"/>
          <p14:tracePt t="29721" x="3224213" y="1911350"/>
          <p14:tracePt t="29726" x="3259138" y="1911350"/>
          <p14:tracePt t="29733" x="3295650" y="1911350"/>
          <p14:tracePt t="29749" x="3357563" y="1911350"/>
          <p14:tracePt t="29766" x="3438525" y="1911350"/>
          <p14:tracePt t="29783" x="3536950" y="1911350"/>
          <p14:tracePt t="29799" x="3687763" y="1911350"/>
          <p14:tracePt t="29816" x="3768725" y="1911350"/>
          <p14:tracePt t="29832" x="3848100" y="1919288"/>
          <p14:tracePt t="29851" x="3946525" y="1919288"/>
          <p14:tracePt t="29866" x="4044950" y="1919288"/>
          <p14:tracePt t="29883" x="4143375" y="1919288"/>
          <p14:tracePt t="29899" x="4241800" y="1919288"/>
          <p14:tracePt t="29918" x="4375150" y="1928813"/>
          <p14:tracePt t="29932" x="4465638" y="1938338"/>
          <p14:tracePt t="29949" x="4562475" y="1955800"/>
          <p14:tracePt t="29966" x="4652963" y="1982788"/>
          <p14:tracePt t="29984" x="4768850" y="2009775"/>
          <p14:tracePt t="29999" x="4830763" y="2036763"/>
          <p14:tracePt t="30016" x="4884738" y="2044700"/>
          <p14:tracePt t="30022" x="4911725" y="2062163"/>
          <p14:tracePt t="30035" x="4956175" y="2089150"/>
          <p14:tracePt t="30049" x="5027613" y="2116138"/>
          <p14:tracePt t="30066" x="5099050" y="2170113"/>
          <p14:tracePt t="30083" x="5160963" y="2205038"/>
          <p14:tracePt t="30102" x="5259388" y="2276475"/>
          <p14:tracePt t="30116" x="5313363" y="2312988"/>
          <p14:tracePt t="30133" x="5348288" y="2347913"/>
          <p14:tracePt t="30149" x="5384800" y="2384425"/>
          <p14:tracePt t="30153" x="5402263" y="2401888"/>
          <p14:tracePt t="30167" x="5429250" y="2446338"/>
          <p14:tracePt t="30183" x="5465763" y="2509838"/>
          <p14:tracePt t="30200" x="5491163" y="2554288"/>
          <p14:tracePt t="30216" x="5518150" y="2616200"/>
          <p14:tracePt t="30220" x="5527675" y="2643188"/>
          <p14:tracePt t="30235" x="5545138" y="2679700"/>
          <p14:tracePt t="30249" x="5554663" y="2724150"/>
          <p14:tracePt t="30266" x="5554663" y="2751138"/>
          <p14:tracePt t="30286" x="5554663" y="2803525"/>
          <p14:tracePt t="30291" x="5554663" y="2813050"/>
          <p14:tracePt t="30299" x="5554663" y="2822575"/>
          <p14:tracePt t="30316" x="5554663" y="2847975"/>
          <p14:tracePt t="30333" x="5545138" y="2874963"/>
          <p14:tracePt t="30351" x="5527675" y="2901950"/>
          <p14:tracePt t="30366" x="5510213" y="2928938"/>
          <p14:tracePt t="30384" x="5491163" y="2938463"/>
          <p14:tracePt t="30403" x="5446713" y="2973388"/>
          <p14:tracePt t="30417" x="5411788" y="3000375"/>
          <p14:tracePt t="30433" x="5375275" y="3027363"/>
          <p14:tracePt t="30450" x="5322888" y="3054350"/>
          <p14:tracePt t="30469" x="5259388" y="3089275"/>
          <p14:tracePt t="30485" x="5205413" y="3108325"/>
          <p14:tracePt t="30499" x="5160963" y="3116263"/>
          <p14:tracePt t="30516" x="5133975" y="3125788"/>
          <p14:tracePt t="30522" x="5108575" y="3125788"/>
          <p14:tracePt t="30533" x="5072063" y="3133725"/>
          <p14:tracePt t="30549" x="5037138" y="3152775"/>
          <p14:tracePt t="30566" x="4983163" y="3152775"/>
          <p14:tracePt t="30583" x="4919663" y="3152775"/>
          <p14:tracePt t="30599" x="4813300" y="3160713"/>
          <p14:tracePt t="30616" x="4751388" y="3160713"/>
          <p14:tracePt t="30633" x="4697413" y="3160713"/>
          <p14:tracePt t="30651" x="4633913" y="3160713"/>
          <p14:tracePt t="30666" x="4581525" y="3160713"/>
          <p14:tracePt t="30683" x="4527550" y="3160713"/>
          <p14:tracePt t="30700" x="4465638" y="3160713"/>
          <p14:tracePt t="30718" x="4375150" y="3160713"/>
          <p14:tracePt t="30733" x="4322763" y="3170238"/>
          <p14:tracePt t="30749" x="4268788" y="3170238"/>
          <p14:tracePt t="30766" x="4205288" y="3170238"/>
          <p14:tracePt t="30770" x="4170363" y="3179763"/>
          <p14:tracePt t="30783" x="4089400" y="3179763"/>
          <p14:tracePt t="30799" x="3990975" y="3197225"/>
          <p14:tracePt t="30816" x="3894138" y="3197225"/>
          <p14:tracePt t="30832" x="3803650" y="3205163"/>
          <p14:tracePt t="30849" x="3670300" y="3214688"/>
          <p14:tracePt t="30866" x="3571875" y="3214688"/>
          <p14:tracePt t="30883" x="3455988" y="3214688"/>
          <p14:tracePt t="30900" x="3313113" y="3214688"/>
          <p14:tracePt t="30916" x="3214688" y="3214688"/>
          <p14:tracePt t="30932" x="3108325" y="3214688"/>
          <p14:tracePt t="30949" x="2982913" y="3214688"/>
          <p14:tracePt t="30966" x="2803525" y="3205163"/>
          <p14:tracePt t="30983" x="2687638" y="3187700"/>
          <p14:tracePt t="31000" x="2598738" y="3160713"/>
          <p14:tracePt t="31016" x="2490788" y="3133725"/>
          <p14:tracePt t="31022" x="2428875" y="3125788"/>
          <p14:tracePt t="31033" x="2303463" y="3089275"/>
          <p14:tracePt t="31050" x="2179638" y="3054350"/>
          <p14:tracePt t="31066" x="2071688" y="3017838"/>
          <p14:tracePt t="31085" x="1938338" y="2973388"/>
          <p14:tracePt t="31100" x="1847850" y="2946400"/>
          <p14:tracePt t="31116" x="1776413" y="2919413"/>
          <p14:tracePt t="31133" x="1724025" y="2884488"/>
          <p14:tracePt t="31150" x="1652588" y="2840038"/>
          <p14:tracePt t="31166" x="1616075" y="2786063"/>
          <p14:tracePt t="31183" x="1581150" y="2724150"/>
          <p14:tracePt t="31202" x="1562100" y="2687638"/>
          <p14:tracePt t="31205" x="1544638" y="2660650"/>
          <p14:tracePt t="31216" x="1527175" y="2616200"/>
          <p14:tracePt t="31233" x="1517650" y="2589213"/>
          <p14:tracePt t="31250" x="1517650" y="2554288"/>
          <p14:tracePt t="31266" x="1517650" y="2517775"/>
          <p14:tracePt t="31271" x="1517650" y="2500313"/>
          <p14:tracePt t="31277" x="1517650" y="2482850"/>
          <p14:tracePt t="31283" x="1527175" y="2455863"/>
          <p14:tracePt t="31301" x="1554163" y="2374900"/>
          <p14:tracePt t="31316" x="1608138" y="2286000"/>
          <p14:tracePt t="31335" x="1687513" y="2187575"/>
          <p14:tracePt t="31350" x="1758950" y="2116138"/>
          <p14:tracePt t="31366" x="1847850" y="2062163"/>
          <p14:tracePt t="31383" x="1938338" y="2009775"/>
          <p14:tracePt t="31401" x="2133600" y="1946275"/>
          <p14:tracePt t="31416" x="2286000" y="1893888"/>
          <p14:tracePt t="31433" x="2411413" y="1874838"/>
          <p14:tracePt t="31450" x="2527300" y="1866900"/>
          <p14:tracePt t="31467" x="2660650" y="1847850"/>
          <p14:tracePt t="31483" x="2732088" y="1839913"/>
          <p14:tracePt t="31500" x="2813050" y="1830388"/>
          <p14:tracePt t="31518" x="2911475" y="1812925"/>
          <p14:tracePt t="31533" x="2973388" y="1812925"/>
          <p14:tracePt t="31550" x="3062288" y="1803400"/>
          <p14:tracePt t="31567" x="3160713" y="1803400"/>
          <p14:tracePt t="31585" x="3330575" y="1803400"/>
          <p14:tracePt t="31600" x="3419475" y="1803400"/>
          <p14:tracePt t="31616" x="3517900" y="1803400"/>
          <p14:tracePt t="31634" x="3598863" y="1812925"/>
          <p14:tracePt t="31650" x="3751263" y="1822450"/>
          <p14:tracePt t="31666" x="3857625" y="1830388"/>
          <p14:tracePt t="31683" x="3956050" y="1839913"/>
          <p14:tracePt t="31703" x="4062413" y="1866900"/>
          <p14:tracePt t="31717" x="4116388" y="1874838"/>
          <p14:tracePt t="31733" x="4170363" y="1884363"/>
          <p14:tracePt t="31750" x="4224338" y="1893888"/>
          <p14:tracePt t="31768" x="4322763" y="1911350"/>
          <p14:tracePt t="31783" x="4384675" y="1938338"/>
          <p14:tracePt t="31800" x="4446588" y="1955800"/>
          <p14:tracePt t="31816" x="4500563" y="1990725"/>
          <p14:tracePt t="31836" x="4598988" y="2044700"/>
          <p14:tracePt t="31850" x="4670425" y="2081213"/>
          <p14:tracePt t="31866" x="4724400" y="2125663"/>
          <p14:tracePt t="31885" x="4813300" y="2187575"/>
          <p14:tracePt t="31900" x="4857750" y="2214563"/>
          <p14:tracePt t="31917" x="4894263" y="2241550"/>
          <p14:tracePt t="31933" x="4919663" y="2268538"/>
          <p14:tracePt t="31952" x="4965700" y="2303463"/>
          <p14:tracePt t="31967" x="4991100" y="2330450"/>
          <p14:tracePt t="31983" x="5010150" y="2357438"/>
          <p14:tracePt t="32000" x="5037138" y="2393950"/>
          <p14:tracePt t="32017" x="5062538" y="2446338"/>
          <p14:tracePt t="32033" x="5089525" y="2490788"/>
          <p14:tracePt t="32051" x="5099050" y="2536825"/>
          <p14:tracePt t="32067" x="5116513" y="2562225"/>
          <p14:tracePt t="32085" x="5126038" y="2625725"/>
          <p14:tracePt t="32100" x="5126038" y="2652713"/>
          <p14:tracePt t="32117" x="5126038" y="2679700"/>
          <p14:tracePt t="32136" x="5126038" y="2705100"/>
          <p14:tracePt t="32151" x="5108575" y="2724150"/>
          <p14:tracePt t="32167" x="5099050" y="2751138"/>
          <p14:tracePt t="32183" x="5062538" y="2776538"/>
          <p14:tracePt t="32202" x="5000625" y="2830513"/>
          <p14:tracePt t="32217" x="4938713" y="2874963"/>
          <p14:tracePt t="32234" x="4884738" y="2911475"/>
          <p14:tracePt t="32250" x="4813300" y="2965450"/>
          <p14:tracePt t="32267" x="4714875" y="3017838"/>
          <p14:tracePt t="32283" x="4660900" y="3062288"/>
          <p14:tracePt t="32301" x="4608513" y="3089275"/>
          <p14:tracePt t="32317" x="4527550" y="3125788"/>
          <p14:tracePt t="32321" x="4483100" y="3143250"/>
          <p14:tracePt t="32326" x="4438650" y="3170238"/>
          <p14:tracePt t="32333" x="4384675" y="3187700"/>
          <p14:tracePt t="32350" x="4276725" y="3224213"/>
          <p14:tracePt t="32367" x="4187825" y="3251200"/>
          <p14:tracePt t="32385" x="4081463" y="3286125"/>
          <p14:tracePt t="32400" x="3965575" y="3322638"/>
          <p14:tracePt t="32416" x="3857625" y="3348038"/>
          <p14:tracePt t="32433" x="3751263" y="3375025"/>
          <p14:tracePt t="32450" x="3598863" y="3411538"/>
          <p14:tracePt t="32466" x="3500438" y="3429000"/>
          <p14:tracePt t="32483" x="3375025" y="3446463"/>
          <p14:tracePt t="32500" x="3276600" y="3446463"/>
          <p14:tracePt t="32516" x="3143250" y="3455988"/>
          <p14:tracePt t="32533" x="3071813" y="3455988"/>
          <p14:tracePt t="32550" x="3000375" y="3455988"/>
          <p14:tracePt t="32568" x="2830513" y="3446463"/>
          <p14:tracePt t="32583" x="2732088" y="3429000"/>
          <p14:tracePt t="32600" x="2652713" y="3402013"/>
          <p14:tracePt t="32617" x="2598738" y="3384550"/>
          <p14:tracePt t="32635" x="2527300" y="3357563"/>
          <p14:tracePt t="32650" x="2482850" y="3340100"/>
          <p14:tracePt t="32667" x="2428875" y="3322638"/>
          <p14:tracePt t="32684" x="2366963" y="3286125"/>
          <p14:tracePt t="32701" x="2295525" y="3232150"/>
          <p14:tracePt t="32717" x="2259013" y="3197225"/>
          <p14:tracePt t="32734" x="2224088" y="3160713"/>
          <p14:tracePt t="32753" x="2143125" y="3071813"/>
          <p14:tracePt t="32767" x="2108200" y="3027363"/>
          <p14:tracePt t="32784" x="2081213" y="2973388"/>
          <p14:tracePt t="32801" x="2062163" y="2938463"/>
          <p14:tracePt t="32819" x="2036763" y="2857500"/>
          <p14:tracePt t="32834" x="2027238" y="2803525"/>
          <p14:tracePt t="32852" x="2027238" y="2759075"/>
          <p14:tracePt t="32868" x="2027238" y="2714625"/>
          <p14:tracePt t="32873" x="2027238" y="2697163"/>
          <p14:tracePt t="32885" x="2027238" y="2643188"/>
          <p14:tracePt t="32901" x="2044700" y="2598738"/>
          <p14:tracePt t="32917" x="2054225" y="2562225"/>
          <p14:tracePt t="32934" x="2081213" y="2536825"/>
          <p14:tracePt t="32951" x="2125663" y="2490788"/>
          <p14:tracePt t="32967" x="2152650" y="2455863"/>
          <p14:tracePt t="32984" x="2187575" y="2428875"/>
          <p14:tracePt t="33003" x="2224088" y="2374900"/>
          <p14:tracePt t="33017" x="2259013" y="2339975"/>
          <p14:tracePt t="33034" x="2295525" y="2286000"/>
          <p14:tracePt t="33050" x="2330450" y="2224088"/>
          <p14:tracePt t="33055" x="2339975" y="2197100"/>
          <p14:tracePt t="33068" x="2366963" y="2152650"/>
          <p14:tracePt t="33084" x="2401888" y="2098675"/>
          <p14:tracePt t="33101" x="2438400" y="2062163"/>
          <p14:tracePt t="33117" x="2482850" y="2036763"/>
          <p14:tracePt t="33122" x="2500313" y="2017713"/>
          <p14:tracePt t="33127" x="2517775" y="2009775"/>
          <p14:tracePt t="33135" x="2544763" y="1990725"/>
          <p14:tracePt t="33151" x="2616200" y="1965325"/>
          <p14:tracePt t="33167" x="2670175" y="1946275"/>
          <p14:tracePt t="33186" x="2776538" y="1928813"/>
          <p14:tracePt t="33201" x="2840038" y="1919288"/>
          <p14:tracePt t="33217" x="2919413" y="1911350"/>
          <p14:tracePt t="33237" x="2982913" y="1911350"/>
          <p14:tracePt t="33252" x="3116263" y="1911350"/>
          <p14:tracePt t="33267" x="3214688" y="1901825"/>
          <p14:tracePt t="33284" x="3322638" y="1901825"/>
          <p14:tracePt t="33300" x="3429000" y="1901825"/>
          <p14:tracePt t="33318" x="3598863" y="1901825"/>
          <p14:tracePt t="33334" x="3697288" y="1901825"/>
          <p14:tracePt t="33351" x="3776663" y="1901825"/>
          <p14:tracePt t="33368" x="3875088" y="1901825"/>
          <p14:tracePt t="33384" x="3938588" y="1901825"/>
          <p14:tracePt t="33400" x="4000500" y="1901825"/>
          <p14:tracePt t="33417" x="4054475" y="1901825"/>
          <p14:tracePt t="33435" x="4125913" y="1893888"/>
          <p14:tracePt t="33450" x="4187825" y="1884363"/>
          <p14:tracePt t="33467" x="4241800" y="1884363"/>
          <p14:tracePt t="33484" x="4295775" y="1884363"/>
          <p14:tracePt t="33500" x="4375150" y="1884363"/>
          <p14:tracePt t="33517" x="4429125" y="1884363"/>
          <p14:tracePt t="33534" x="4483100" y="1884363"/>
          <p14:tracePt t="33550" x="4527550" y="1884363"/>
          <p14:tracePt t="33568" x="4616450" y="1884363"/>
          <p14:tracePt t="33584" x="4660900" y="1901825"/>
          <p14:tracePt t="33601" x="4687888" y="1901825"/>
          <p14:tracePt t="33619" x="4741863" y="1928813"/>
          <p14:tracePt t="33635" x="4776788" y="1946275"/>
          <p14:tracePt t="33651" x="4803775" y="1973263"/>
          <p14:tracePt t="33667" x="4848225" y="2000250"/>
          <p14:tracePt t="33686" x="4911725" y="2054225"/>
          <p14:tracePt t="33701" x="4965700" y="2098675"/>
          <p14:tracePt t="33717" x="5000625" y="2143125"/>
          <p14:tracePt t="33734" x="5027613" y="2179638"/>
          <p14:tracePt t="33751" x="5062538" y="2232025"/>
          <p14:tracePt t="33767" x="5081588" y="2259013"/>
          <p14:tracePt t="33784" x="5099050" y="2286000"/>
          <p14:tracePt t="33805" x="5126038" y="2339975"/>
          <p14:tracePt t="33818" x="5133975" y="2374900"/>
          <p14:tracePt t="33834" x="5143500" y="2419350"/>
          <p14:tracePt t="33851" x="5153025" y="2455863"/>
          <p14:tracePt t="33869" x="5153025" y="2509838"/>
          <p14:tracePt t="33887" x="5153025" y="2544763"/>
          <p14:tracePt t="33901" x="5153025" y="2581275"/>
          <p14:tracePt t="33919" x="5153025" y="2625725"/>
          <p14:tracePt t="33935" x="5153025" y="2670175"/>
          <p14:tracePt t="33951" x="5143500" y="2705100"/>
          <p14:tracePt t="33968" x="5126038" y="2724150"/>
          <p14:tracePt t="33987" x="5108575" y="2768600"/>
          <p14:tracePt t="34001" x="5081588" y="2803525"/>
          <p14:tracePt t="34017" x="5054600" y="2840038"/>
          <p14:tracePt t="34034" x="5018088" y="2884488"/>
          <p14:tracePt t="34054" x="4973638" y="2946400"/>
          <p14:tracePt t="34067" x="4938713" y="2982913"/>
          <p14:tracePt t="34084" x="4911725" y="3009900"/>
          <p14:tracePt t="34101" x="4875213" y="3054350"/>
          <p14:tracePt t="34119" x="4813300" y="3108325"/>
          <p14:tracePt t="34134" x="4751388" y="3143250"/>
          <p14:tracePt t="34151" x="4697413" y="3170238"/>
          <p14:tracePt t="34168" x="4625975" y="3197225"/>
          <p14:tracePt t="34186" x="4518025" y="3232150"/>
          <p14:tracePt t="34201" x="4456113" y="3251200"/>
          <p14:tracePt t="34218" x="4375150" y="3268663"/>
          <p14:tracePt t="34236" x="4268788" y="3286125"/>
          <p14:tracePt t="34251" x="4170363" y="3286125"/>
          <p14:tracePt t="34267" x="4098925" y="3303588"/>
          <p14:tracePt t="34284" x="4017963" y="3313113"/>
          <p14:tracePt t="34304" x="3929063" y="3330575"/>
          <p14:tracePt t="34318" x="3867150" y="3330575"/>
          <p14:tracePt t="34335" x="3795713" y="3330575"/>
          <p14:tracePt t="34354" x="3660775" y="3330575"/>
          <p14:tracePt t="34369" x="3571875" y="3330575"/>
          <p14:tracePt t="34385" x="3500438" y="3330575"/>
          <p14:tracePt t="34401" x="3419475" y="3322638"/>
          <p14:tracePt t="34419" x="3357563" y="3313113"/>
          <p14:tracePt t="34423" x="3322638" y="3313113"/>
          <p14:tracePt t="34434" x="3232150" y="3295650"/>
          <p14:tracePt t="34451" x="3152775" y="3286125"/>
          <p14:tracePt t="34468" x="3098800" y="3286125"/>
          <p14:tracePt t="34486" x="3017838" y="3268663"/>
          <p14:tracePt t="34501" x="2965450" y="3268663"/>
          <p14:tracePt t="34517" x="2911475" y="3259138"/>
          <p14:tracePt t="34524" x="2894013" y="3259138"/>
          <p14:tracePt t="34537" x="2840038" y="3251200"/>
          <p14:tracePt t="34553" x="2776538" y="3241675"/>
          <p14:tracePt t="34568" x="2724150" y="3224213"/>
          <p14:tracePt t="34584" x="2679700" y="3224213"/>
          <p14:tracePt t="34603" x="2625725" y="3205163"/>
          <p14:tracePt t="34618" x="2589213" y="3205163"/>
          <p14:tracePt t="34634" x="2554288" y="3179763"/>
          <p14:tracePt t="34651" x="2527300" y="3160713"/>
          <p14:tracePt t="34670" x="2490788" y="3152775"/>
          <p14:tracePt t="34684" x="2465388" y="3143250"/>
          <p14:tracePt t="34701" x="2455863" y="3133725"/>
          <p14:tracePt t="34718" x="2428875" y="3116263"/>
          <p14:tracePt t="34735" x="2411413" y="3089275"/>
          <p14:tracePt t="34751" x="2393950" y="3081338"/>
          <p14:tracePt t="34768" x="2374900" y="3062288"/>
          <p14:tracePt t="34784" x="2366963" y="3044825"/>
          <p14:tracePt t="34789" x="2347913" y="3044825"/>
          <p14:tracePt t="34802" x="2339975" y="3027363"/>
          <p14:tracePt t="34818" x="2322513" y="3017838"/>
          <p14:tracePt t="34835" x="2303463" y="3000375"/>
          <p14:tracePt t="34854" x="2286000" y="2973388"/>
          <p14:tracePt t="34868" x="2268538" y="2955925"/>
          <p14:tracePt t="34884" x="2259013" y="2946400"/>
          <p14:tracePt t="34901" x="2251075" y="2928938"/>
          <p14:tracePt t="34920" x="2224088" y="2884488"/>
          <p14:tracePt t="34934" x="2214563" y="2847975"/>
          <p14:tracePt t="34951" x="2205038" y="2795588"/>
          <p14:tracePt t="34968" x="2197100" y="2741613"/>
          <p14:tracePt t="34985" x="2187575" y="2660650"/>
          <p14:tracePt t="35001" x="2187575" y="2616200"/>
          <p14:tracePt t="35018" x="2187575" y="2581275"/>
          <p14:tracePt t="35025" x="2187575" y="2571750"/>
          <p14:tracePt t="35036" x="2187575" y="2544763"/>
          <p14:tracePt t="35052" x="2197100" y="2527300"/>
          <p14:tracePt t="35068" x="2205038" y="2509838"/>
          <p14:tracePt t="35084" x="2205038" y="2500313"/>
          <p14:tracePt t="35104" x="2224088" y="2465388"/>
          <p14:tracePt t="35120" x="2232025" y="2455863"/>
          <p14:tracePt t="35134" x="2232025" y="2446338"/>
          <p14:tracePt t="35151" x="2241550" y="2428875"/>
          <p14:tracePt t="35170" x="2251075" y="2401888"/>
          <p14:tracePt t="35184" x="2259013" y="2393950"/>
          <p14:tracePt t="35201" x="2268538" y="2374900"/>
          <p14:tracePt t="35221" x="2276475" y="2347913"/>
          <p14:tracePt t="35235" x="2286000" y="2339975"/>
          <p14:tracePt t="35251" x="2295525" y="2322513"/>
          <p14:tracePt t="35268" x="2295525" y="2312988"/>
          <p14:tracePt t="35287" x="2312988" y="2286000"/>
          <p14:tracePt t="35302" x="2312988" y="2268538"/>
          <p14:tracePt t="35318" x="2322513" y="2259013"/>
          <p14:tracePt t="35335" x="2339975" y="2241550"/>
          <p14:tracePt t="35354" x="2366963" y="2224088"/>
          <p14:tracePt t="35368" x="2384425" y="2214563"/>
          <p14:tracePt t="35385" x="2393950" y="2205038"/>
          <p14:tracePt t="35403" x="2411413" y="2197100"/>
          <p14:tracePt t="35418" x="2428875" y="2187575"/>
          <p14:tracePt t="35434" x="2446338" y="2170113"/>
          <p14:tracePt t="35451" x="2473325" y="2160588"/>
          <p14:tracePt t="35471" x="2509838" y="2143125"/>
          <p14:tracePt t="35485" x="2544763" y="2133600"/>
          <p14:tracePt t="35501" x="2581275" y="2116138"/>
          <p14:tracePt t="35518" x="2643188" y="2108200"/>
          <p14:tracePt t="35525" x="2660650" y="2089150"/>
          <p14:tracePt t="35536" x="2705100" y="2081213"/>
          <p14:tracePt t="35551" x="2741613" y="2071688"/>
          <p14:tracePt t="35568" x="2776538" y="2054225"/>
          <p14:tracePt t="35585" x="2813050" y="2054225"/>
          <p14:tracePt t="35602" x="2857500" y="2036763"/>
          <p14:tracePt t="35618" x="2901950" y="2017713"/>
          <p14:tracePt t="35635" x="2946400" y="2000250"/>
          <p14:tracePt t="35653" x="3027363" y="1973263"/>
          <p14:tracePt t="35669" x="3081338" y="1965325"/>
          <p14:tracePt t="35685" x="3143250" y="1938338"/>
          <p14:tracePt t="35701" x="3197225" y="1938338"/>
          <p14:tracePt t="35720" x="3276600" y="1919288"/>
          <p14:tracePt t="35735" x="3322638" y="1911350"/>
          <p14:tracePt t="35751" x="3375025" y="1901825"/>
          <p14:tracePt t="35768" x="3446463" y="1893888"/>
          <p14:tracePt t="35788" x="3536950" y="1884363"/>
          <p14:tracePt t="35801" x="3598863" y="1884363"/>
          <p14:tracePt t="35819" x="3652838" y="1874838"/>
          <p14:tracePt t="35838" x="3741738" y="1866900"/>
          <p14:tracePt t="35852" x="3830638" y="1857375"/>
          <p14:tracePt t="35868" x="3929063" y="1857375"/>
          <p14:tracePt t="35885" x="4037013" y="1857375"/>
          <p14:tracePt t="35905" x="4170363" y="1866900"/>
          <p14:tracePt t="35918" x="4276725" y="1874838"/>
          <p14:tracePt t="35935" x="4394200" y="1893888"/>
          <p14:tracePt t="35951" x="4491038" y="1901825"/>
          <p14:tracePt t="35970" x="4608513" y="1919288"/>
          <p14:tracePt t="35985" x="4652963" y="1928813"/>
          <p14:tracePt t="36002" x="4705350" y="1946275"/>
          <p14:tracePt t="36018" x="4759325" y="1955800"/>
          <p14:tracePt t="36024" x="4786313" y="1973263"/>
          <p14:tracePt t="36036" x="4830763" y="1982788"/>
          <p14:tracePt t="36052" x="4884738" y="2009775"/>
          <p14:tracePt t="36069" x="4929188" y="2027238"/>
          <p14:tracePt t="36086" x="5000625" y="2054225"/>
          <p14:tracePt t="36101" x="5037138" y="2071688"/>
          <p14:tracePt t="36118" x="5072063" y="2098675"/>
          <p14:tracePt t="36135" x="5099050" y="2116138"/>
          <p14:tracePt t="36153" x="5143500" y="2160588"/>
          <p14:tracePt t="36168" x="5160963" y="2187575"/>
          <p14:tracePt t="36185" x="5187950" y="2224088"/>
          <p14:tracePt t="36202" x="5214938" y="2268538"/>
          <p14:tracePt t="36219" x="5251450" y="2322513"/>
          <p14:tracePt t="36235" x="5268913" y="2357438"/>
          <p14:tracePt t="36252" x="5286375" y="2393950"/>
          <p14:tracePt t="36271" x="5295900" y="2428875"/>
          <p14:tracePt t="36285" x="5295900" y="2455863"/>
          <p14:tracePt t="36302" x="5295900" y="2490788"/>
          <p14:tracePt t="36318" x="5295900" y="2527300"/>
          <p14:tracePt t="36339" x="5268913" y="2589213"/>
          <p14:tracePt t="36344" x="5259388" y="2608263"/>
          <p14:tracePt t="36354" x="5251450" y="2625725"/>
          <p14:tracePt t="36368" x="5232400" y="2670175"/>
          <p14:tracePt t="36385" x="5214938" y="2724150"/>
          <p14:tracePt t="36402" x="5187950" y="2776538"/>
          <p14:tracePt t="36418" x="5170488" y="2803525"/>
          <p14:tracePt t="36435" x="5143500" y="2840038"/>
          <p14:tracePt t="36452" x="5133975" y="2867025"/>
          <p14:tracePt t="36455" x="5126038" y="2867025"/>
          <p14:tracePt t="36469" x="5108575" y="2884488"/>
          <p14:tracePt t="36485" x="5072063" y="2911475"/>
          <p14:tracePt t="36502" x="5045075" y="2938463"/>
          <p14:tracePt t="36521" x="4991100" y="2973388"/>
          <p14:tracePt t="36535" x="4956175" y="3000375"/>
          <p14:tracePt t="36552" x="4911725" y="3027363"/>
          <p14:tracePt t="36568" x="4894263" y="3044825"/>
          <p14:tracePt t="36587" x="4848225" y="3081338"/>
          <p14:tracePt t="36603" x="4813300" y="3098800"/>
          <p14:tracePt t="36618" x="4776788" y="3116263"/>
          <p14:tracePt t="36636" x="4741863" y="3133725"/>
          <p14:tracePt t="36654" x="4697413" y="3160713"/>
          <p14:tracePt t="36668" x="4660900" y="3179763"/>
          <p14:tracePt t="36685" x="4608513" y="3197225"/>
          <p14:tracePt t="36705" x="4545013" y="3214688"/>
          <p14:tracePt t="36718" x="4500563" y="3224213"/>
          <p14:tracePt t="36735" x="4456113" y="3241675"/>
          <p14:tracePt t="36752" x="4411663" y="3241675"/>
          <p14:tracePt t="36771" x="4340225" y="3251200"/>
          <p14:tracePt t="36785" x="4276725" y="3268663"/>
          <p14:tracePt t="36802" x="4205288" y="3268663"/>
          <p14:tracePt t="36819" x="4133850" y="3276600"/>
          <p14:tracePt t="36837" x="4054475" y="3286125"/>
          <p14:tracePt t="36852" x="4000500" y="3295650"/>
          <p14:tracePt t="36869" x="3938588" y="3295650"/>
          <p14:tracePt t="36887" x="3848100" y="3295650"/>
          <p14:tracePt t="36903" x="3768725" y="3295650"/>
          <p14:tracePt t="36919" x="3679825" y="3295650"/>
          <p14:tracePt t="36935" x="3608388" y="3295650"/>
          <p14:tracePt t="36954" x="3482975" y="3295650"/>
          <p14:tracePt t="36968" x="3411538" y="3295650"/>
          <p14:tracePt t="36985" x="3340100" y="3295650"/>
          <p14:tracePt t="37001" x="3259138" y="3295650"/>
          <p14:tracePt t="37018" x="3143250" y="3276600"/>
          <p14:tracePt t="37035" x="3081338" y="3276600"/>
          <p14:tracePt t="37052" x="3027363" y="3259138"/>
          <p14:tracePt t="37068" x="2955925" y="3251200"/>
          <p14:tracePt t="37086" x="2830513" y="3224213"/>
          <p14:tracePt t="37102" x="2759075" y="3197225"/>
          <p14:tracePt t="37119" x="2687638" y="3179763"/>
          <p14:tracePt t="37138" x="2616200" y="3152775"/>
          <p14:tracePt t="37152" x="2562225" y="3143250"/>
          <p14:tracePt t="37169" x="2536825" y="3125788"/>
          <p14:tracePt t="37185" x="2490788" y="3116263"/>
          <p14:tracePt t="37205" x="2446338" y="3089275"/>
          <p14:tracePt t="37220" x="2419350" y="3071813"/>
          <p14:tracePt t="37235" x="2393950" y="3071813"/>
          <p14:tracePt t="37253" x="2366963" y="3054350"/>
          <p14:tracePt t="37270" x="2330450" y="3036888"/>
          <p14:tracePt t="37287" x="2322513" y="3036888"/>
          <p14:tracePt t="37302" x="2303463" y="3017838"/>
          <p14:tracePt t="37321" x="2268538" y="3000375"/>
          <p14:tracePt t="37335" x="2251075" y="2982913"/>
          <p14:tracePt t="37352" x="2241550" y="2973388"/>
          <p14:tracePt t="37369" x="2224088" y="2955925"/>
          <p14:tracePt t="37387" x="2205038" y="2928938"/>
          <p14:tracePt t="37402" x="2187575" y="2894013"/>
          <p14:tracePt t="37419" x="2170113" y="2867025"/>
          <p14:tracePt t="37435" x="2152650" y="2840038"/>
          <p14:tracePt t="37455" x="2125663" y="2786063"/>
          <p14:tracePt t="37469" x="2116138" y="2751138"/>
          <p14:tracePt t="37486" x="2108200" y="2732088"/>
          <p14:tracePt t="37502" x="2098675" y="2705100"/>
          <p14:tracePt t="37506" x="2098675" y="2697163"/>
          <p14:tracePt t="37522" x="2081213" y="2670175"/>
          <p14:tracePt t="37536" x="2081213" y="2643188"/>
          <p14:tracePt t="37552" x="2081213" y="2625725"/>
          <p14:tracePt t="37571" x="2081213" y="2589213"/>
          <p14:tracePt t="37586" x="2081213" y="2562225"/>
          <p14:tracePt t="37603" x="2081213" y="2544763"/>
          <p14:tracePt t="37620" x="2089150" y="2509838"/>
          <p14:tracePt t="37637" x="2098675" y="2455863"/>
          <p14:tracePt t="37652" x="2116138" y="2419350"/>
          <p14:tracePt t="37669" x="2133600" y="2384425"/>
          <p14:tracePt t="37687" x="2152650" y="2347913"/>
          <p14:tracePt t="37704" x="2179638" y="2312988"/>
          <p14:tracePt t="37719" x="2197100" y="2286000"/>
          <p14:tracePt t="37736" x="2214563" y="2268538"/>
          <p14:tracePt t="37755" x="2251075" y="2241550"/>
          <p14:tracePt t="37770" x="2276475" y="2224088"/>
          <p14:tracePt t="37786" x="2312988" y="2197100"/>
          <p14:tracePt t="37803" x="2347913" y="2179638"/>
          <p14:tracePt t="37820" x="2419350" y="2143125"/>
          <p14:tracePt t="37836" x="2465388" y="2125663"/>
          <p14:tracePt t="37852" x="2509838" y="2116138"/>
          <p14:tracePt t="37869" x="2562225" y="2089150"/>
          <p14:tracePt t="37885" x="2608263" y="2071688"/>
          <p14:tracePt t="37902" x="2660650" y="2054225"/>
          <p14:tracePt t="37919" x="2705100" y="2044700"/>
          <p14:tracePt t="37936" x="2741613" y="2036763"/>
          <p14:tracePt t="37940" x="2759075" y="2027238"/>
          <p14:tracePt t="37952" x="2803525" y="2009775"/>
          <p14:tracePt t="37969" x="2857500" y="2000250"/>
          <p14:tracePt t="37986" x="2928938" y="1982788"/>
          <p14:tracePt t="38005" x="3017838" y="1973263"/>
          <p14:tracePt t="38019" x="3081338" y="1965325"/>
          <p14:tracePt t="38036" x="3143250" y="1946275"/>
          <p14:tracePt t="38053" x="3197225" y="1938338"/>
          <p14:tracePt t="38071" x="3286125" y="1938338"/>
          <p14:tracePt t="38086" x="3340100" y="1938338"/>
          <p14:tracePt t="38103" x="3411538" y="1938338"/>
          <p14:tracePt t="38122" x="3527425" y="1938338"/>
          <p14:tracePt t="38137" x="3616325" y="1938338"/>
          <p14:tracePt t="38153" x="3687763" y="1938338"/>
          <p14:tracePt t="38169" x="3751263" y="1938338"/>
          <p14:tracePt t="38188" x="3848100" y="1938338"/>
          <p14:tracePt t="38202" x="3946525" y="1938338"/>
          <p14:tracePt t="38219" x="4044950" y="1946275"/>
          <p14:tracePt t="38236" x="4143375" y="1946275"/>
          <p14:tracePt t="38254" x="4241800" y="1946275"/>
          <p14:tracePt t="38269" x="4313238" y="1946275"/>
          <p14:tracePt t="38286" x="4394200" y="1955800"/>
          <p14:tracePt t="38302" x="4465638" y="1965325"/>
          <p14:tracePt t="38320" x="4608513" y="1982788"/>
          <p14:tracePt t="38337" x="4670425" y="1990725"/>
          <p14:tracePt t="38353" x="4724400" y="2000250"/>
          <p14:tracePt t="38369" x="4776788" y="2000250"/>
          <p14:tracePt t="38373" x="4803775" y="2009775"/>
          <p14:tracePt t="38385" x="4857750" y="2027238"/>
          <p14:tracePt t="38402" x="4902200" y="2044700"/>
          <p14:tracePt t="38419" x="4946650" y="2054225"/>
          <p14:tracePt t="38436" x="5010150" y="2081213"/>
          <p14:tracePt t="38452" x="5045075" y="2089150"/>
          <p14:tracePt t="38469" x="5072063" y="2108200"/>
          <p14:tracePt t="38486" x="5099050" y="2116138"/>
          <p14:tracePt t="38505" x="5133975" y="2152650"/>
          <p14:tracePt t="38519" x="5160963" y="2179638"/>
          <p14:tracePt t="38536" x="5187950" y="2214563"/>
          <p14:tracePt t="38555" x="5241925" y="2286000"/>
          <p14:tracePt t="38570" x="5268913" y="2347913"/>
          <p14:tracePt t="38586" x="5295900" y="2393950"/>
          <p14:tracePt t="38602" x="5313363" y="2446338"/>
          <p14:tracePt t="38621" x="5330825" y="2517775"/>
          <p14:tracePt t="38636" x="5330825" y="2562225"/>
          <p14:tracePt t="38653" x="5340350" y="2608263"/>
          <p14:tracePt t="38669" x="5340350" y="2660650"/>
          <p14:tracePt t="38688" x="5340350" y="2741613"/>
          <p14:tracePt t="38703" x="5330825" y="2803525"/>
          <p14:tracePt t="38719" x="5322888" y="2847975"/>
          <p14:tracePt t="38736" x="5303838" y="2894013"/>
          <p14:tracePt t="38754" x="5295900" y="2928938"/>
          <p14:tracePt t="38770" x="5276850" y="2955925"/>
          <p14:tracePt t="38787" x="5259388" y="2973388"/>
          <p14:tracePt t="38805" x="5232400" y="3009900"/>
          <p14:tracePt t="38820" x="5187950" y="3036888"/>
          <p14:tracePt t="38836" x="5170488" y="3062288"/>
          <p14:tracePt t="38853" x="5126038" y="3098800"/>
          <p14:tracePt t="38871" x="5054600" y="3152775"/>
          <p14:tracePt t="38886" x="5010150" y="3179763"/>
          <p14:tracePt t="38903" x="4956175" y="3197225"/>
          <p14:tracePt t="38920" x="4919663" y="3205163"/>
          <p14:tracePt t="38938" x="4848225" y="3241675"/>
          <p14:tracePt t="38953" x="4786313" y="3259138"/>
          <p14:tracePt t="38969" x="4724400" y="3276600"/>
          <p14:tracePt t="38986" x="4643438" y="3295650"/>
          <p14:tracePt t="39004" x="4562475" y="3313113"/>
          <p14:tracePt t="39020" x="4518025" y="3313113"/>
          <p14:tracePt t="39037" x="4465638" y="3322638"/>
          <p14:tracePt t="39054" x="4384675" y="3322638"/>
          <p14:tracePt t="39069" x="4330700" y="3322638"/>
          <p14:tracePt t="39086" x="4259263" y="3322638"/>
          <p14:tracePt t="39103" x="4187825" y="3322638"/>
          <p14:tracePt t="39121" x="4089400" y="3313113"/>
          <p14:tracePt t="39136" x="4010025" y="3303588"/>
          <p14:tracePt t="39153" x="3956050" y="3286125"/>
          <p14:tracePt t="39169" x="3894138" y="3286125"/>
          <p14:tracePt t="39174" x="3857625" y="3286125"/>
          <p14:tracePt t="39186" x="3795713" y="3286125"/>
          <p14:tracePt t="39203" x="3741738" y="3276600"/>
          <p14:tracePt t="39220" x="3679825" y="3259138"/>
          <p14:tracePt t="39239" x="3608388" y="3251200"/>
          <p14:tracePt t="39253" x="3554413" y="3251200"/>
          <p14:tracePt t="39270" x="3500438" y="3232150"/>
          <p14:tracePt t="39286" x="3446463" y="3232150"/>
          <p14:tracePt t="39305" x="3375025" y="3224213"/>
          <p14:tracePt t="39319" x="3330575" y="3224213"/>
          <p14:tracePt t="39337" x="3286125" y="3205163"/>
          <p14:tracePt t="39355" x="3232150" y="3197225"/>
          <p14:tracePt t="39369" x="3187700" y="3187700"/>
          <p14:tracePt t="39386" x="3152775" y="3179763"/>
          <p14:tracePt t="39403" x="3116263" y="3170238"/>
          <p14:tracePt t="39421" x="3044825" y="3152775"/>
          <p14:tracePt t="39436" x="3000375" y="3152775"/>
          <p14:tracePt t="39453" x="2946400" y="3143250"/>
          <p14:tracePt t="39469" x="2894013" y="3143250"/>
          <p14:tracePt t="39487" x="2822575" y="3125788"/>
          <p14:tracePt t="39503" x="2759075" y="3116263"/>
          <p14:tracePt t="39520" x="2724150" y="3116263"/>
          <p14:tracePt t="39526" x="2705100" y="3108325"/>
          <p14:tracePt t="39536" x="2687638" y="3108325"/>
          <p14:tracePt t="39553" x="2633663" y="3098800"/>
          <p14:tracePt t="39570" x="2616200" y="3089275"/>
          <p14:tracePt t="39586" x="2571750" y="3071813"/>
          <p14:tracePt t="39606" x="2509838" y="3062288"/>
          <p14:tracePt t="39620" x="2465388" y="3044825"/>
          <p14:tracePt t="39636" x="2428875" y="3036888"/>
          <p14:tracePt t="39653" x="2384425" y="3017838"/>
          <p14:tracePt t="39672" x="2339975" y="2990850"/>
          <p14:tracePt t="39686" x="2312988" y="2973388"/>
          <p14:tracePt t="39703" x="2286000" y="2946400"/>
          <p14:tracePt t="39720" x="2259013" y="2919413"/>
          <p14:tracePt t="39737" x="2224088" y="2884488"/>
          <p14:tracePt t="39753" x="2197100" y="2857500"/>
          <p14:tracePt t="39770" x="2170113" y="2830513"/>
          <p14:tracePt t="39786" x="2160588" y="2803525"/>
          <p14:tracePt t="39804" x="2133600" y="2776538"/>
          <p14:tracePt t="39820" x="2116138" y="2759075"/>
          <p14:tracePt t="39836" x="2108200" y="2741613"/>
          <p14:tracePt t="39856" x="2089150" y="2724150"/>
          <p14:tracePt t="39870" x="2089150" y="2705100"/>
          <p14:tracePt t="39886" x="2081213" y="2679700"/>
          <p14:tracePt t="39903" x="2071688" y="2652713"/>
          <p14:tracePt t="39922" x="2054225" y="2616200"/>
          <p14:tracePt t="39936" x="2054225" y="2581275"/>
          <p14:tracePt t="39953" x="2054225" y="2554288"/>
          <p14:tracePt t="39970" x="2054225" y="2517775"/>
          <p14:tracePt t="39987" x="2054225" y="2473325"/>
          <p14:tracePt t="40004" x="2062163" y="2428875"/>
          <p14:tracePt t="40020" x="2062163" y="2401888"/>
          <p14:tracePt t="40036" x="2071688" y="2374900"/>
          <p14:tracePt t="40041" x="2081213" y="2366963"/>
          <p14:tracePt t="40054" x="2089150" y="2347913"/>
          <p14:tracePt t="40070" x="2098675" y="2330450"/>
          <p14:tracePt t="40086" x="2116138" y="2312988"/>
          <p14:tracePt t="40105" x="2133600" y="2295525"/>
          <p14:tracePt t="40120" x="2152650" y="2286000"/>
          <p14:tracePt t="40136" x="2179638" y="2268538"/>
          <p14:tracePt t="40153" x="2214563" y="2241550"/>
          <p14:tracePt t="40171" x="2286000" y="2205038"/>
          <p14:tracePt t="40186" x="2357438" y="2170113"/>
          <p14:tracePt t="40203" x="2438400" y="2133600"/>
          <p14:tracePt t="40222" x="2536825" y="2089150"/>
          <p14:tracePt t="40237" x="2598738" y="2062163"/>
          <p14:tracePt t="40254" x="2670175" y="2036763"/>
          <p14:tracePt t="40270" x="2751138" y="2009775"/>
          <p14:tracePt t="40289" x="2919413" y="1965325"/>
          <p14:tracePt t="40296" x="2982913" y="1946275"/>
          <p14:tracePt t="40303" x="3044825" y="1938338"/>
          <p14:tracePt t="40320" x="3179763" y="1911350"/>
          <p14:tracePt t="40336" x="3348038" y="1901825"/>
          <p14:tracePt t="40355" x="3589338" y="1893888"/>
          <p14:tracePt t="40370" x="3705225" y="1893888"/>
          <p14:tracePt t="40387" x="3830638" y="1893888"/>
          <p14:tracePt t="40403" x="3946525" y="1893888"/>
          <p14:tracePt t="40421" x="4116388" y="1901825"/>
          <p14:tracePt t="40436" x="4224338" y="1919288"/>
          <p14:tracePt t="40453" x="4295775" y="1938338"/>
          <p14:tracePt t="40472" x="4429125" y="1965325"/>
          <p14:tracePt t="40486" x="4518025" y="1990725"/>
          <p14:tracePt t="40504" x="4581525" y="2017713"/>
          <p14:tracePt t="40510" x="4625975" y="2017713"/>
          <p14:tracePt t="40520" x="4660900" y="2027238"/>
          <p14:tracePt t="40537" x="4751388" y="2062163"/>
          <p14:tracePt t="40553" x="4803775" y="2071688"/>
          <p14:tracePt t="40570" x="4857750" y="2098675"/>
          <p14:tracePt t="40586" x="4911725" y="2116138"/>
          <p14:tracePt t="40605" x="4983163" y="2143125"/>
          <p14:tracePt t="40620" x="5037138" y="2160588"/>
          <p14:tracePt t="40637" x="5099050" y="2179638"/>
          <p14:tracePt t="40656" x="5153025" y="2214563"/>
          <p14:tracePt t="40670" x="5187950" y="2241550"/>
          <p14:tracePt t="40686" x="5214938" y="2259013"/>
          <p14:tracePt t="40703" x="5241925" y="2286000"/>
          <p14:tracePt t="40722" x="5268913" y="2339975"/>
          <p14:tracePt t="40737" x="5295900" y="2401888"/>
          <p14:tracePt t="40753" x="5313363" y="2455863"/>
          <p14:tracePt t="40770" x="5330825" y="2500313"/>
          <p14:tracePt t="40788" x="5330825" y="2562225"/>
          <p14:tracePt t="40805" x="5330825" y="2598738"/>
          <p14:tracePt t="40820" x="5330825" y="2625725"/>
          <p14:tracePt t="40837" x="5330825" y="2679700"/>
          <p14:tracePt t="40855" x="5303838" y="2751138"/>
          <p14:tracePt t="40870" x="5276850" y="2813050"/>
          <p14:tracePt t="40887" x="5251450" y="2867025"/>
          <p14:tracePt t="40906" x="5187950" y="2946400"/>
          <p14:tracePt t="40920" x="5143500" y="3000375"/>
          <p14:tracePt t="40937" x="5081588" y="3044825"/>
          <p14:tracePt t="40953" x="5037138" y="3081338"/>
          <p14:tracePt t="40972" x="4965700" y="3133725"/>
          <p14:tracePt t="40987" x="4919663" y="3160713"/>
          <p14:tracePt t="41004" x="4875213" y="3187700"/>
          <p14:tracePt t="41010" x="4848225" y="3197225"/>
          <p14:tracePt t="41023" x="4803775" y="3232150"/>
          <p14:tracePt t="41037" x="4724400" y="3268663"/>
          <p14:tracePt t="41054" x="4643438" y="3303588"/>
          <p14:tracePt t="41070" x="4572000" y="3340100"/>
          <p14:tracePt t="41089" x="4465638" y="3367088"/>
          <p14:tracePt t="41103" x="4402138" y="3394075"/>
          <p14:tracePt t="41120" x="4340225" y="3402013"/>
          <p14:tracePt t="41137" x="4286250" y="3419475"/>
          <p14:tracePt t="41156" x="4179888" y="3438525"/>
          <p14:tracePt t="41170" x="4125913" y="3438525"/>
          <p14:tracePt t="41187" x="4071938" y="3446463"/>
          <p14:tracePt t="41204" x="4017963" y="3455988"/>
          <p14:tracePt t="41221" x="3956050" y="3465513"/>
          <p14:tracePt t="41237" x="3902075" y="3473450"/>
          <p14:tracePt t="41254" x="3857625" y="3490913"/>
          <p14:tracePt t="41273" x="3776663" y="3490913"/>
          <p14:tracePt t="41287" x="3724275" y="3490913"/>
          <p14:tracePt t="41304" x="3670300" y="3490913"/>
          <p14:tracePt t="41320" x="3616325" y="3490913"/>
          <p14:tracePt t="41339" x="3544888" y="3490913"/>
          <p14:tracePt t="41353" x="3490913" y="3490913"/>
          <p14:tracePt t="41370" x="3438525" y="3490913"/>
          <p14:tracePt t="41387" x="3384550" y="3482975"/>
          <p14:tracePt t="41405" x="3276600" y="3465513"/>
          <p14:tracePt t="41420" x="3224213" y="3455988"/>
          <p14:tracePt t="41437" x="3170238" y="3455988"/>
          <p14:tracePt t="41454" x="3116263" y="3438525"/>
          <p14:tracePt t="41471" x="3044825" y="3429000"/>
          <p14:tracePt t="41487" x="3000375" y="3419475"/>
          <p14:tracePt t="41504" x="2946400" y="3411538"/>
          <p14:tracePt t="41523" x="2857500" y="3402013"/>
          <p14:tracePt t="41537" x="2822575" y="3384550"/>
          <p14:tracePt t="41554" x="2795588" y="3384550"/>
          <p14:tracePt t="41571" x="2751138" y="3375025"/>
          <p14:tracePt t="41589" x="2705100" y="3357563"/>
          <p14:tracePt t="41603" x="2670175" y="3348038"/>
          <p14:tracePt t="41621" x="2633663" y="3330575"/>
          <p14:tracePt t="41637" x="2598738" y="3322638"/>
          <p14:tracePt t="41653" x="2536825" y="3295650"/>
          <p14:tracePt t="41670" x="2509838" y="3286125"/>
          <p14:tracePt t="41687" x="2473325" y="3268663"/>
          <p14:tracePt t="41706" x="2428875" y="3259138"/>
          <p14:tracePt t="41720" x="2401888" y="3251200"/>
          <p14:tracePt t="41737" x="2374900" y="3241675"/>
          <p14:tracePt t="41754" x="2357438" y="3232150"/>
          <p14:tracePt t="41772" x="2330450" y="3224213"/>
          <p14:tracePt t="41788" x="2312988" y="3214688"/>
          <p14:tracePt t="41805" x="2303463" y="3197225"/>
          <p14:tracePt t="41820" x="2286000" y="3197225"/>
          <p14:tracePt t="41824" x="2276475" y="3187700"/>
          <p14:tracePt t="41838" x="2268538" y="3170238"/>
          <p14:tracePt t="41854" x="2251075" y="3152775"/>
          <p14:tracePt t="41870" x="2232025" y="3125788"/>
          <p14:tracePt t="41888" x="2214563" y="3098800"/>
          <p14:tracePt t="41905" x="2187575" y="3036888"/>
          <p14:tracePt t="41920" x="2160588" y="3000375"/>
          <p14:tracePt t="41937" x="2152650" y="2946400"/>
          <p14:tracePt t="41957" x="2125663" y="2894013"/>
          <p14:tracePt t="41970" x="2116138" y="2857500"/>
          <p14:tracePt t="41987" x="2116138" y="2830513"/>
          <p14:tracePt t="42004" x="2098675" y="2803525"/>
          <p14:tracePt t="42022" x="2098675" y="2768600"/>
          <p14:tracePt t="42039" x="2098675" y="2751138"/>
          <p14:tracePt t="42054" x="2098675" y="2741613"/>
          <p14:tracePt t="42071" x="2098675" y="2714625"/>
          <p14:tracePt t="42087" x="2098675" y="2679700"/>
          <p14:tracePt t="42104" x="2098675" y="2660650"/>
          <p14:tracePt t="42121" x="2098675" y="2633663"/>
          <p14:tracePt t="42139" x="2098675" y="2616200"/>
          <p14:tracePt t="42154" x="2098675" y="2589213"/>
          <p14:tracePt t="42171" x="2098675" y="2581275"/>
          <p14:tracePt t="42187" x="2098675" y="2562225"/>
          <p14:tracePt t="42205" x="2098675" y="2544763"/>
          <p14:tracePt t="42221" x="2098675" y="2527300"/>
          <p14:tracePt t="42237" x="2098675" y="2517775"/>
          <p14:tracePt t="42254" x="2098675" y="2500313"/>
          <p14:tracePt t="42272" x="2108200" y="2473325"/>
          <p14:tracePt t="42288" x="2116138" y="2465388"/>
          <p14:tracePt t="42304" x="2125663" y="2446338"/>
          <p14:tracePt t="42324" x="2133600" y="2428875"/>
          <p14:tracePt t="42338" x="2143125" y="2419350"/>
          <p14:tracePt t="42354" x="2143125" y="2411413"/>
          <p14:tracePt t="42371" x="2152650" y="2393950"/>
          <p14:tracePt t="42391" x="2170113" y="2374900"/>
          <p14:tracePt t="42405" x="2179638" y="2357438"/>
          <p14:tracePt t="42421" x="2187575" y="2347913"/>
          <p14:tracePt t="42437" x="2205038" y="2322513"/>
          <p14:tracePt t="42455" x="2224088" y="2303463"/>
          <p14:tracePt t="42471" x="2241550" y="2276475"/>
          <p14:tracePt t="42488" x="2259013" y="2251075"/>
          <p14:tracePt t="42504" x="2276475" y="2232025"/>
          <p14:tracePt t="42522" x="2322513" y="2197100"/>
          <p14:tracePt t="42537" x="2357438" y="2170113"/>
          <p14:tracePt t="42554" x="2384425" y="2152650"/>
          <p14:tracePt t="42574" x="2438400" y="2125663"/>
          <p14:tracePt t="42587" x="2473325" y="2108200"/>
          <p14:tracePt t="42604" x="2517775" y="2081213"/>
          <p14:tracePt t="42622" x="2554288" y="2071688"/>
          <p14:tracePt t="42639" x="2633663" y="2044700"/>
          <p14:tracePt t="42654" x="2697163" y="2036763"/>
          <p14:tracePt t="42671" x="2759075" y="2017713"/>
          <p14:tracePt t="42687" x="2840038" y="2017713"/>
          <p14:tracePt t="42704" x="2919413" y="2000250"/>
          <p14:tracePt t="42721" x="2973388" y="1990725"/>
          <p14:tracePt t="42738" x="3000375" y="1982788"/>
          <p14:tracePt t="42757" x="3044825" y="1982788"/>
          <p14:tracePt t="42772" x="3081338" y="1973263"/>
          <p14:tracePt t="42787" x="3125788" y="1973263"/>
          <p14:tracePt t="42804" x="3170238" y="1955800"/>
          <p14:tracePt t="42823" x="3241675" y="1955800"/>
          <p14:tracePt t="42837" x="3295650" y="1946275"/>
          <p14:tracePt t="42854" x="3330575" y="1946275"/>
          <p14:tracePt t="42871" x="3384550" y="1928813"/>
          <p14:tracePt t="42888" x="3465513" y="1928813"/>
          <p14:tracePt t="42904" x="3517900" y="1928813"/>
          <p14:tracePt t="42921" x="3598863" y="1919288"/>
          <p14:tracePt t="42937" x="3670300" y="1919288"/>
          <p14:tracePt t="42941" x="3697288" y="1919288"/>
          <p14:tracePt t="42955" x="3751263" y="1919288"/>
          <p14:tracePt t="42971" x="3803650" y="1911350"/>
          <p14:tracePt t="42987" x="3848100" y="1911350"/>
          <p14:tracePt t="43007" x="3929063" y="1901825"/>
          <p14:tracePt t="43021" x="3983038" y="1901825"/>
          <p14:tracePt t="43038" x="4027488" y="1901825"/>
          <p14:tracePt t="43057" x="4116388" y="1901825"/>
          <p14:tracePt t="43072" x="4160838" y="1901825"/>
          <p14:tracePt t="43088" x="4205288" y="1893888"/>
          <p14:tracePt t="43104" x="4241800" y="1874838"/>
          <p14:tracePt t="43121" x="4295775" y="1874838"/>
          <p14:tracePt t="43137" x="4375150" y="1857375"/>
          <p14:tracePt t="43154" x="4446588" y="1847850"/>
          <p14:tracePt t="43171" x="4537075" y="1830388"/>
          <p14:tracePt t="43189" x="4643438" y="1822450"/>
          <p14:tracePt t="43204" x="4697413" y="1812925"/>
          <p14:tracePt t="43221" x="4741863" y="1812925"/>
          <p14:tracePt t="43237" x="4795838" y="1812925"/>
          <p14:tracePt t="43257" x="4875213" y="1812925"/>
          <p14:tracePt t="43271" x="4946650" y="1830388"/>
          <p14:tracePt t="43287" x="5010150" y="1857375"/>
          <p14:tracePt t="43304" x="5081588" y="1884363"/>
          <p14:tracePt t="43322" x="5153025" y="1911350"/>
          <p14:tracePt t="43338" x="5180013" y="1928813"/>
          <p14:tracePt t="43354" x="5214938" y="1955800"/>
          <p14:tracePt t="43374" x="5268913" y="2017713"/>
          <p14:tracePt t="43388" x="5322888" y="2089150"/>
          <p14:tracePt t="43404" x="5367338" y="2170113"/>
          <p14:tracePt t="43421" x="5402263" y="2241550"/>
          <p14:tracePt t="43439" x="5446713" y="2312988"/>
          <p14:tracePt t="43454" x="5473700" y="2357438"/>
          <p14:tracePt t="43471" x="5491163" y="2393950"/>
          <p14:tracePt t="43491" x="5510213" y="2465388"/>
          <p14:tracePt t="43506" x="5518150" y="2500313"/>
          <p14:tracePt t="43521" x="5527675" y="2544763"/>
          <p14:tracePt t="43538" x="5527675" y="2589213"/>
          <p14:tracePt t="43557" x="5527675" y="2643188"/>
          <p14:tracePt t="43572" x="5527675" y="2679700"/>
          <p14:tracePt t="43588" x="5527675" y="2724150"/>
          <p14:tracePt t="43604" x="5510213" y="2741613"/>
          <p14:tracePt t="43623" x="5491163" y="2776538"/>
          <p14:tracePt t="43638" x="5473700" y="2803525"/>
          <p14:tracePt t="43655" x="5465763" y="2830513"/>
          <p14:tracePt t="43671" x="5446713" y="2857500"/>
          <p14:tracePt t="43689" x="5419725" y="2884488"/>
          <p14:tracePt t="43704" x="5402263" y="2911475"/>
          <p14:tracePt t="43721" x="5375275" y="2938463"/>
          <p14:tracePt t="43742" x="5340350" y="2973388"/>
          <p14:tracePt t="43755" x="5303838" y="3000375"/>
          <p14:tracePt t="43771" x="5268913" y="3027363"/>
          <p14:tracePt t="43788" x="5214938" y="3062288"/>
          <p14:tracePt t="43807" x="5126038" y="3116263"/>
          <p14:tracePt t="43821" x="5062538" y="3143250"/>
          <p14:tracePt t="43838" x="5010150" y="3170238"/>
          <p14:tracePt t="43855" x="4973638" y="3187700"/>
          <p14:tracePt t="43873" x="4911725" y="3214688"/>
          <p14:tracePt t="43888" x="4857750" y="3232150"/>
          <p14:tracePt t="43905" x="4803775" y="3241675"/>
          <p14:tracePt t="43921" x="4751388" y="3251200"/>
          <p14:tracePt t="43938" x="4670425" y="3259138"/>
          <p14:tracePt t="43955" x="4633913" y="3268663"/>
          <p14:tracePt t="43971" x="4598988" y="3268663"/>
          <p14:tracePt t="43990" x="4562475" y="3268663"/>
          <p14:tracePt t="44005" x="4537075" y="3268663"/>
          <p14:tracePt t="44022" x="4518025" y="3268663"/>
          <p14:tracePt t="44038" x="4491038" y="3268663"/>
          <p14:tracePt t="44057" x="4446588" y="3268663"/>
          <p14:tracePt t="44071" x="4402138" y="3268663"/>
          <p14:tracePt t="44088" x="4367213" y="3268663"/>
          <p14:tracePt t="44105" x="4322763" y="3268663"/>
          <p14:tracePt t="44122" x="4259263" y="3268663"/>
          <p14:tracePt t="44138" x="4205288" y="3268663"/>
          <p14:tracePt t="44155" x="4170363" y="3268663"/>
          <p14:tracePt t="44174" x="4125913" y="3268663"/>
          <p14:tracePt t="44188" x="4081463" y="3268663"/>
          <p14:tracePt t="44205" x="4044950" y="3268663"/>
          <p14:tracePt t="44222" x="4010025" y="3268663"/>
          <p14:tracePt t="44241" x="3946525" y="3268663"/>
          <p14:tracePt t="44254" x="3894138" y="3268663"/>
          <p14:tracePt t="44271" x="3848100" y="3276600"/>
          <p14:tracePt t="44288" x="3822700" y="3276600"/>
          <p14:tracePt t="44307" x="3768725" y="3276600"/>
          <p14:tracePt t="44321" x="3732213" y="3276600"/>
          <p14:tracePt t="44338" x="3697288" y="3276600"/>
          <p14:tracePt t="44357" x="3625850" y="3276600"/>
          <p14:tracePt t="44372" x="3544888" y="3286125"/>
          <p14:tracePt t="44388" x="3455988" y="3286125"/>
          <p14:tracePt t="44405" x="3384550" y="3286125"/>
          <p14:tracePt t="44423" x="3286125" y="3295650"/>
          <p14:tracePt t="44438" x="3232150" y="3303588"/>
          <p14:tracePt t="44454" x="3179763" y="3313113"/>
          <p14:tracePt t="44471" x="3116263" y="3322638"/>
          <p14:tracePt t="44489" x="2990850" y="3322638"/>
          <p14:tracePt t="44505" x="2938463" y="3322638"/>
          <p14:tracePt t="44522" x="2867025" y="3322638"/>
          <p14:tracePt t="44538" x="2813050" y="3313113"/>
          <p14:tracePt t="44556" x="2732088" y="3303588"/>
          <p14:tracePt t="44573" x="2660650" y="3295650"/>
          <p14:tracePt t="44588" x="2581275" y="3286125"/>
          <p14:tracePt t="44607" x="2473325" y="3259138"/>
          <p14:tracePt t="44621" x="2428875" y="3232150"/>
          <p14:tracePt t="44639" x="2374900" y="3214688"/>
          <p14:tracePt t="44655" x="2347913" y="3197225"/>
          <p14:tracePt t="44673" x="2303463" y="3160713"/>
          <p14:tracePt t="44688" x="2276475" y="3133725"/>
          <p14:tracePt t="44705" x="2251075" y="3108325"/>
          <p14:tracePt t="44724" x="2224088" y="3089275"/>
          <p14:tracePt t="44739" x="2187575" y="3054350"/>
          <p14:tracePt t="44756" x="2160588" y="3027363"/>
          <p14:tracePt t="44772" x="2133600" y="3000375"/>
          <p14:tracePt t="44791" x="2098675" y="2955925"/>
          <p14:tracePt t="44806" x="2071688" y="2919413"/>
          <p14:tracePt t="44821" x="2044700" y="2894013"/>
          <p14:tracePt t="44838" x="2036763" y="2867025"/>
          <p14:tracePt t="44858" x="2009775" y="2830513"/>
          <p14:tracePt t="44871" x="1990725" y="2795588"/>
          <p14:tracePt t="44888" x="1965325" y="2768600"/>
          <p14:tracePt t="44905" x="1965325" y="2741613"/>
          <p14:tracePt t="44924" x="1955800" y="2724150"/>
          <p14:tracePt t="44938" x="1946275" y="2705100"/>
          <p14:tracePt t="44955" x="1946275" y="2697163"/>
          <p14:tracePt t="44976" x="1946275" y="2687638"/>
          <p14:tracePt t="44989" x="1946275" y="2679700"/>
          <p14:tracePt t="45006" x="1946275" y="2670175"/>
          <p14:tracePt t="45022" x="1946275" y="2660650"/>
          <p14:tracePt t="45041" x="1946275" y="2643188"/>
          <p14:tracePt t="45055" x="1946275" y="2633663"/>
          <p14:tracePt t="45072" x="1946275" y="2616200"/>
          <p14:tracePt t="45088" x="1955800" y="2608263"/>
          <p14:tracePt t="45107" x="1973263" y="2581275"/>
          <p14:tracePt t="45123" x="1990725" y="2562225"/>
          <p14:tracePt t="45139" x="2009775" y="2554288"/>
          <p14:tracePt t="45155" x="2027238" y="2536825"/>
          <p14:tracePt t="45172" x="2044700" y="2517775"/>
          <p14:tracePt t="45188" x="2062163" y="2500313"/>
          <p14:tracePt t="45205" x="2081213" y="2482850"/>
          <p14:tracePt t="45225" x="2098675" y="2465388"/>
          <p14:tracePt t="45238" x="2116138" y="2455863"/>
          <p14:tracePt t="45256" x="2133600" y="2428875"/>
          <p14:tracePt t="45273" x="2152650" y="2411413"/>
          <p14:tracePt t="45291" x="2170113" y="2384425"/>
          <p14:tracePt t="45305" x="2179638" y="2374900"/>
          <p14:tracePt t="45322" x="2197100" y="2357438"/>
          <p14:tracePt t="45340" x="2205038" y="2339975"/>
          <p14:tracePt t="45357" x="2224088" y="2322513"/>
          <p14:tracePt t="45375" x="2232025" y="2303463"/>
          <p14:tracePt t="45390" x="2251075" y="2295525"/>
          <p14:tracePt t="45394" x="2259013" y="2286000"/>
          <p14:tracePt t="45405" x="2268538" y="2276475"/>
          <p14:tracePt t="45421" x="2303463" y="2259013"/>
          <p14:tracePt t="45438" x="2330450" y="2241550"/>
          <p14:tracePt t="45455" x="2357438" y="2232025"/>
          <p14:tracePt t="46049" x="2366963" y="2224088"/>
          <p14:tracePt t="46063" x="2374900" y="2224088"/>
          <p14:tracePt t="46072" x="2374900" y="2214563"/>
          <p14:tracePt t="46090" x="2384425" y="2205038"/>
          <p14:tracePt t="46106" x="2393950" y="2197100"/>
          <p14:tracePt t="46122" x="2411413" y="2197100"/>
          <p14:tracePt t="46139" x="2419350" y="2187575"/>
          <p14:tracePt t="46172" x="2438400" y="2170113"/>
          <p14:tracePt t="46208" x="2455863" y="2152650"/>
          <p14:tracePt t="46239" x="2490788" y="2152650"/>
          <p14:tracePt t="46255" x="2500313" y="2143125"/>
          <p14:tracePt t="46273" x="2527300" y="2133600"/>
          <p14:tracePt t="46289" x="2544763" y="2133600"/>
          <p14:tracePt t="46306" x="2562225" y="2125663"/>
          <p14:tracePt t="46322" x="2589213" y="2125663"/>
          <p14:tracePt t="46341" x="2616200" y="2116138"/>
          <p14:tracePt t="46355" x="2633663" y="2108200"/>
          <p14:tracePt t="46372" x="2660650" y="2108200"/>
          <p14:tracePt t="46389" x="2679700" y="2108200"/>
          <p14:tracePt t="46408" x="2697163" y="2098675"/>
          <p14:tracePt t="46422" x="2724150" y="2089150"/>
          <p14:tracePt t="46439" x="2732088" y="2089150"/>
          <p14:tracePt t="46458" x="2768600" y="2081213"/>
          <p14:tracePt t="46473" x="2795588" y="2071688"/>
          <p14:tracePt t="46489" x="2822575" y="2062163"/>
          <p14:tracePt t="46505" x="2840038" y="2054225"/>
          <p14:tracePt t="46524" x="2911475" y="2036763"/>
          <p14:tracePt t="46539" x="2955925" y="2036763"/>
          <p14:tracePt t="46556" x="3009900" y="2027238"/>
          <p14:tracePt t="46572" x="3054350" y="2009775"/>
          <p14:tracePt t="46591" x="3125788" y="2000250"/>
          <p14:tracePt t="46606" x="3179763" y="1990725"/>
          <p14:tracePt t="46622" x="3241675" y="1982788"/>
          <p14:tracePt t="46643" x="3330575" y="1973263"/>
          <p14:tracePt t="46656" x="3394075" y="1955800"/>
          <p14:tracePt t="46672" x="3455988" y="1955800"/>
          <p14:tracePt t="46689" x="3509963" y="1955800"/>
          <p14:tracePt t="46709" x="3571875" y="1946275"/>
          <p14:tracePt t="46722" x="3616325" y="1946275"/>
          <p14:tracePt t="46739" x="3652838" y="1946275"/>
          <p14:tracePt t="46756" x="3714750" y="1928813"/>
          <p14:tracePt t="46773" x="3795713" y="1919288"/>
          <p14:tracePt t="46789" x="3867150" y="1911350"/>
          <p14:tracePt t="46806" x="3911600" y="1911350"/>
          <p14:tracePt t="46824" x="3983038" y="1911350"/>
          <p14:tracePt t="46839" x="4037013" y="1911350"/>
          <p14:tracePt t="46856" x="4081463" y="1901825"/>
          <p14:tracePt t="46872" x="4133850" y="1901825"/>
          <p14:tracePt t="46891" x="4214813" y="1901825"/>
          <p14:tracePt t="46906" x="4276725" y="1901825"/>
          <p14:tracePt t="46922" x="4330700" y="1901825"/>
          <p14:tracePt t="46939" x="4375150" y="1901825"/>
          <p14:tracePt t="46957" x="4429125" y="1901825"/>
          <p14:tracePt t="46972" x="4465638" y="1901825"/>
          <p14:tracePt t="46990" x="4510088" y="1901825"/>
          <p14:tracePt t="47006" x="4562475" y="1911350"/>
          <p14:tracePt t="47025" x="4625975" y="1928813"/>
          <p14:tracePt t="47030" x="4652963" y="1928813"/>
          <p14:tracePt t="47039" x="4670425" y="1928813"/>
          <p14:tracePt t="47056" x="4705350" y="1946275"/>
          <p14:tracePt t="47075" x="4768850" y="1955800"/>
          <p14:tracePt t="47089" x="4795838" y="1973263"/>
          <p14:tracePt t="47106" x="4840288" y="1982788"/>
          <p14:tracePt t="47122" x="4867275" y="2000250"/>
          <p14:tracePt t="47141" x="4911725" y="2027238"/>
          <p14:tracePt t="47156" x="4938713" y="2044700"/>
          <p14:tracePt t="47172" x="4965700" y="2062163"/>
          <p14:tracePt t="47189" x="4983163" y="2081213"/>
          <p14:tracePt t="47206" x="5018088" y="2098675"/>
          <p14:tracePt t="47223" x="5027613" y="2116138"/>
          <p14:tracePt t="47239" x="5054600" y="2143125"/>
          <p14:tracePt t="47259" x="5099050" y="2179638"/>
          <p14:tracePt t="47273" x="5126038" y="2214563"/>
          <p14:tracePt t="47289" x="5133975" y="2251075"/>
          <p14:tracePt t="47306" x="5153025" y="2268538"/>
          <p14:tracePt t="47325" x="5180013" y="2303463"/>
          <p14:tracePt t="47339" x="5197475" y="2330450"/>
          <p14:tracePt t="47356" x="5205413" y="2347913"/>
          <p14:tracePt t="47372" x="5214938" y="2384425"/>
          <p14:tracePt t="47390" x="5224463" y="2419350"/>
          <p14:tracePt t="47406" x="5232400" y="2438400"/>
          <p14:tracePt t="47423" x="5241925" y="2465388"/>
          <p14:tracePt t="47441" x="5241925" y="2500313"/>
          <p14:tracePt t="47457" x="5241925" y="2527300"/>
          <p14:tracePt t="47473" x="5241925" y="2544763"/>
          <p14:tracePt t="47489" x="5241925" y="2571750"/>
          <p14:tracePt t="47508" x="5241925" y="2598738"/>
          <p14:tracePt t="47524" x="5241925" y="2616200"/>
          <p14:tracePt t="47540" x="5241925" y="2625725"/>
          <p14:tracePt t="47556" x="5241925" y="2633663"/>
          <p14:tracePt t="47574" x="5224463" y="2670175"/>
          <p14:tracePt t="47589" x="5224463" y="2679700"/>
          <p14:tracePt t="47606" x="5214938" y="2697163"/>
          <p14:tracePt t="47623" x="5205413" y="2705100"/>
          <p14:tracePt t="47640" x="5197475" y="2741613"/>
          <p14:tracePt t="47656" x="5180013" y="2751138"/>
          <p14:tracePt t="47673" x="5170488" y="2776538"/>
          <p14:tracePt t="47691" x="5126038" y="2813050"/>
          <p14:tracePt t="47706" x="5099050" y="2840038"/>
          <p14:tracePt t="47723" x="5081588" y="2867025"/>
          <p14:tracePt t="47740" x="5054600" y="2894013"/>
          <p14:tracePt t="47757" x="5010150" y="2919413"/>
          <p14:tracePt t="47773" x="4973638" y="2946400"/>
          <p14:tracePt t="47790" x="4938713" y="2965450"/>
          <p14:tracePt t="47806" x="4884738" y="2982913"/>
          <p14:tracePt t="47825" x="4813300" y="3009900"/>
          <p14:tracePt t="47840" x="4741863" y="3036888"/>
          <p14:tracePt t="47856" x="4687888" y="3054350"/>
          <p14:tracePt t="47875" x="4616450" y="3081338"/>
          <p14:tracePt t="47889" x="4572000" y="3081338"/>
          <p14:tracePt t="47906" x="4545013" y="3098800"/>
          <p14:tracePt t="47923" x="4510088" y="3098800"/>
          <p14:tracePt t="47940" x="4446588" y="3116263"/>
          <p14:tracePt t="47956" x="4402138" y="3125788"/>
          <p14:tracePt t="47973" x="4357688" y="3133725"/>
          <p14:tracePt t="47989" x="4313238" y="3152775"/>
          <p14:tracePt t="48007" x="4276725" y="3152775"/>
          <p14:tracePt t="48010" x="4241800" y="3160713"/>
          <p14:tracePt t="48023" x="4205288" y="3170238"/>
          <p14:tracePt t="48040" x="4170363" y="3179763"/>
          <p14:tracePt t="48058" x="4133850" y="3179763"/>
          <p14:tracePt t="48073" x="4089400" y="3179763"/>
          <p14:tracePt t="48089" x="4054475" y="3187700"/>
          <p14:tracePt t="48106" x="4010025" y="3187700"/>
          <p14:tracePt t="48125" x="3938588" y="3187700"/>
          <p14:tracePt t="48139" x="3894138" y="3187700"/>
          <p14:tracePt t="48156" x="3857625" y="3187700"/>
          <p14:tracePt t="48173" x="3813175" y="3187700"/>
          <p14:tracePt t="48190" x="3768725" y="3187700"/>
          <p14:tracePt t="48206" x="3732213" y="3187700"/>
          <p14:tracePt t="48223" x="3697288" y="3187700"/>
          <p14:tracePt t="48243" x="3652838" y="3187700"/>
          <p14:tracePt t="48257" x="3598863" y="3187700"/>
          <p14:tracePt t="48273" x="3554413" y="3187700"/>
          <p14:tracePt t="48289" x="3500438" y="3187700"/>
          <p14:tracePt t="48309" x="3446463" y="3187700"/>
          <p14:tracePt t="48323" x="3411538" y="3187700"/>
          <p14:tracePt t="48340" x="3384550" y="3187700"/>
          <p14:tracePt t="48356" x="3357563" y="3187700"/>
          <p14:tracePt t="48376" x="3303588" y="3187700"/>
          <p14:tracePt t="48390" x="3259138" y="3187700"/>
          <p14:tracePt t="48406" x="3197225" y="3187700"/>
          <p14:tracePt t="48423" x="3108325" y="3187700"/>
          <p14:tracePt t="48440" x="3044825" y="3187700"/>
          <p14:tracePt t="48456" x="2955925" y="3187700"/>
          <p14:tracePt t="48473" x="2894013" y="3187700"/>
          <p14:tracePt t="48492" x="2822575" y="3187700"/>
          <p14:tracePt t="48507" x="2768600" y="3187700"/>
          <p14:tracePt t="48523" x="2714625" y="3187700"/>
          <p14:tracePt t="48540" x="2652713" y="3187700"/>
          <p14:tracePt t="48558" x="2581275" y="3187700"/>
          <p14:tracePt t="48573" x="2544763" y="3179763"/>
          <p14:tracePt t="48590" x="2490788" y="3170238"/>
          <p14:tracePt t="48606" x="2455863" y="3160713"/>
          <p14:tracePt t="48625" x="2411413" y="3143250"/>
          <p14:tracePt t="48639" x="2384425" y="3133725"/>
          <p14:tracePt t="48656" x="2347913" y="3116263"/>
          <p14:tracePt t="48675" x="2303463" y="3089275"/>
          <p14:tracePt t="48690" x="2268538" y="3081338"/>
          <p14:tracePt t="48706" x="2241550" y="3054350"/>
          <p14:tracePt t="48723" x="2205038" y="3027363"/>
          <p14:tracePt t="48742" x="2170113" y="2990850"/>
          <p14:tracePt t="48756" x="2143125" y="2965450"/>
          <p14:tracePt t="48773" x="2108200" y="2938463"/>
          <p14:tracePt t="48790" x="2081213" y="2911475"/>
          <p14:tracePt t="48807" x="2044700" y="2894013"/>
          <p14:tracePt t="48823" x="2017713" y="2867025"/>
          <p14:tracePt t="48840" x="2000250" y="2840038"/>
          <p14:tracePt t="48856" x="1973263" y="2803525"/>
          <p14:tracePt t="48875" x="1946275" y="2751138"/>
          <p14:tracePt t="48890" x="1919288" y="2697163"/>
          <p14:tracePt t="48906" x="1893888" y="2625725"/>
          <p14:tracePt t="48926" x="1866900" y="2517775"/>
          <p14:tracePt t="48940" x="1857375" y="2465388"/>
          <p14:tracePt t="48957" x="1857375" y="2419350"/>
          <p14:tracePt t="48973" x="1857375" y="2374900"/>
          <p14:tracePt t="48991" x="1874838" y="2295525"/>
          <p14:tracePt t="49006" x="1893888" y="2232025"/>
          <p14:tracePt t="49023" x="1928813" y="2179638"/>
          <p14:tracePt t="49040" x="1965325" y="2133600"/>
          <p14:tracePt t="49058" x="2017713" y="2062163"/>
          <p14:tracePt t="49073" x="2062163" y="2009775"/>
          <p14:tracePt t="49090" x="2125663" y="1965325"/>
          <p14:tracePt t="49109" x="2224088" y="1901825"/>
          <p14:tracePt t="49124" x="2295525" y="1866900"/>
          <p14:tracePt t="49140" x="2366963" y="1830388"/>
          <p14:tracePt t="49156" x="2473325" y="1795463"/>
          <p14:tracePt t="49175" x="2714625" y="1751013"/>
          <p14:tracePt t="49190" x="2857500" y="1724025"/>
          <p14:tracePt t="49207" x="2982913" y="1714500"/>
          <p14:tracePt t="49223" x="3108325" y="1704975"/>
          <p14:tracePt t="49241" x="3322638" y="1697038"/>
          <p14:tracePt t="49256" x="3419475" y="1697038"/>
          <p14:tracePt t="49273" x="3490913" y="1697038"/>
          <p14:tracePt t="49291" x="3589338" y="1697038"/>
          <p14:tracePt t="49307" x="3732213" y="1697038"/>
          <p14:tracePt t="49323" x="3946525" y="1697038"/>
          <p14:tracePt t="49340" x="4062413" y="1697038"/>
          <p14:tracePt t="49358" x="4214813" y="1714500"/>
          <p14:tracePt t="49373" x="4340225" y="1714500"/>
          <p14:tracePt t="49390" x="4429125" y="1714500"/>
          <p14:tracePt t="49407" x="4510088" y="1724025"/>
          <p14:tracePt t="49425" x="4616450" y="1731963"/>
          <p14:tracePt t="49440" x="4697413" y="1741488"/>
          <p14:tracePt t="49457" x="4776788" y="1751013"/>
          <p14:tracePt t="49473" x="4840288" y="1758950"/>
          <p14:tracePt t="49490" x="4929188" y="1776413"/>
          <p14:tracePt t="49507" x="4973638" y="1785938"/>
          <p14:tracePt t="49513" x="4983163" y="1785938"/>
          <p14:tracePt t="49523" x="5000625" y="1795463"/>
          <p14:tracePt t="49542" x="5037138" y="1812925"/>
          <p14:tracePt t="49557" x="5054600" y="1830388"/>
          <p14:tracePt t="49574" x="5081588" y="1857375"/>
          <p14:tracePt t="49591" x="5108575" y="1884363"/>
          <p14:tracePt t="49609" x="5153025" y="1955800"/>
          <p14:tracePt t="49623" x="5180013" y="2017713"/>
          <p14:tracePt t="49640" x="5205413" y="2071688"/>
          <p14:tracePt t="49659" x="5232400" y="2125663"/>
          <p14:tracePt t="49674" x="5276850" y="2205038"/>
          <p14:tracePt t="49690" x="5303838" y="2276475"/>
          <p14:tracePt t="49707" x="5330825" y="2357438"/>
          <p14:tracePt t="49726" x="5348288" y="2438400"/>
          <p14:tracePt t="49740" x="5348288" y="2490788"/>
          <p14:tracePt t="49758" x="5348288" y="2527300"/>
          <p14:tracePt t="49774" x="5348288" y="2554288"/>
          <p14:tracePt t="49793" x="5348288" y="2598738"/>
          <p14:tracePt t="49807" x="5348288" y="2625725"/>
          <p14:tracePt t="49823" x="5340350" y="2660650"/>
          <p14:tracePt t="49840" x="5330825" y="2687638"/>
          <p14:tracePt t="49858" x="5313363" y="2724150"/>
          <p14:tracePt t="49873" x="5295900" y="2741613"/>
          <p14:tracePt t="49890" x="5276850" y="2768600"/>
          <p14:tracePt t="49907" x="5259388" y="2786063"/>
          <p14:tracePt t="49923" x="5251450" y="2803525"/>
          <p14:tracePt t="49940" x="5214938" y="2840038"/>
          <p14:tracePt t="49957" x="5197475" y="2857500"/>
          <p14:tracePt t="49977" x="5160963" y="2894013"/>
          <p14:tracePt t="49990" x="5126038" y="2919413"/>
          <p14:tracePt t="50008" x="5089525" y="2946400"/>
          <p14:tracePt t="50012" x="5062538" y="2946400"/>
          <p14:tracePt t="50026" x="5018088" y="2973388"/>
          <p14:tracePt t="50041" x="4973638" y="2990850"/>
          <p14:tracePt t="50057" x="4938713" y="3000375"/>
          <p14:tracePt t="50074" x="4902200" y="3017838"/>
          <p14:tracePt t="50094" x="4830763" y="3027363"/>
          <p14:tracePt t="50107" x="4822825" y="3027363"/>
          <p14:tracePt t="50124" x="4776788" y="3044825"/>
          <p14:tracePt t="50140" x="4732338" y="3054350"/>
          <p14:tracePt t="50159" x="4670425" y="3071813"/>
          <p14:tracePt t="50173" x="4625975" y="3071813"/>
          <p14:tracePt t="50190" x="4572000" y="3081338"/>
          <p14:tracePt t="50210" x="4518025" y="3098800"/>
          <p14:tracePt t="50225" x="4483100" y="3098800"/>
          <p14:tracePt t="50240" x="4446588" y="3098800"/>
          <p14:tracePt t="50257" x="4419600" y="3108325"/>
          <p14:tracePt t="50274" x="4394200" y="3108325"/>
          <p14:tracePt t="50291" x="4357688" y="3108325"/>
          <p14:tracePt t="50307" x="4322763" y="3108325"/>
          <p14:tracePt t="50324" x="4286250" y="3108325"/>
          <p14:tracePt t="50343" x="4241800" y="3116263"/>
          <p14:tracePt t="50358" x="4205288" y="3116263"/>
          <p14:tracePt t="50373" x="4170363" y="3116263"/>
          <p14:tracePt t="50390" x="4143375" y="3116263"/>
          <p14:tracePt t="50407" x="4108450" y="3116263"/>
          <p14:tracePt t="50423" x="4062413" y="3116263"/>
          <p14:tracePt t="50440" x="4037013" y="3116263"/>
          <p14:tracePt t="50459" x="4000500" y="3116263"/>
          <p14:tracePt t="50474" x="3983038" y="3116263"/>
          <p14:tracePt t="50490" x="3956050" y="3116263"/>
          <p14:tracePt t="50507" x="3938588" y="3116263"/>
          <p14:tracePt t="50513" x="3929063" y="3116263"/>
          <p14:tracePt t="50527" x="3911600" y="3116263"/>
          <p14:tracePt t="50542" x="3902075" y="3116263"/>
          <p14:tracePt t="50557" x="3884613" y="3116263"/>
          <p14:tracePt t="50574" x="3857625" y="3116263"/>
          <p14:tracePt t="50592" x="3822700" y="3116263"/>
          <p14:tracePt t="50607" x="3786188" y="3116263"/>
          <p14:tracePt t="50624" x="3768725" y="3116263"/>
          <p14:tracePt t="50640" x="3741738" y="3116263"/>
          <p14:tracePt t="50657" x="3705225" y="3116263"/>
          <p14:tracePt t="50674" x="3687763" y="3116263"/>
          <p14:tracePt t="50691" x="3660775" y="3116263"/>
          <p14:tracePt t="50710" x="3633788" y="3116263"/>
          <p14:tracePt t="50724" x="3616325" y="3116263"/>
          <p14:tracePt t="50740" x="3598863" y="3116263"/>
          <p14:tracePt t="50757" x="3589338" y="3116263"/>
          <p14:tracePt t="50776" x="3554413" y="3116263"/>
          <p14:tracePt t="50790" x="3536950" y="3116263"/>
          <p14:tracePt t="50807" x="3509963" y="3116263"/>
          <p14:tracePt t="50824" x="3490913" y="3116263"/>
          <p14:tracePt t="50841" x="3446463" y="3116263"/>
          <p14:tracePt t="50857" x="3429000" y="3116263"/>
          <p14:tracePt t="50874" x="3384550" y="3116263"/>
          <p14:tracePt t="50891" x="3367088" y="3116263"/>
          <p14:tracePt t="50907" x="3340100" y="3116263"/>
          <p14:tracePt t="50924" x="3303588" y="3116263"/>
          <p14:tracePt t="50941" x="3286125" y="3116263"/>
          <p14:tracePt t="50959" x="3251200" y="3116263"/>
          <p14:tracePt t="50975" x="3224213" y="3116263"/>
          <p14:tracePt t="50992" x="3214688" y="3116263"/>
          <p14:tracePt t="51008" x="3197225" y="3116263"/>
          <p14:tracePt t="51025" x="3179763" y="3116263"/>
          <p14:tracePt t="51041" x="3170238" y="3116263"/>
          <p14:tracePt t="51057" x="3160713" y="3116263"/>
          <p14:tracePt t="51074" x="3152775" y="3116263"/>
          <p14:tracePt t="51107" x="3143250" y="3116263"/>
          <p14:tracePt t="51145" x="3133725" y="3116263"/>
          <p14:tracePt t="51167" x="3125788" y="3116263"/>
          <p14:tracePt t="51189" x="3116263" y="3116263"/>
          <p14:tracePt t="51211" x="3108325" y="3116263"/>
          <p14:tracePt t="51233" x="3098800" y="3116263"/>
          <p14:tracePt t="51270" x="3089275" y="3116263"/>
          <p14:tracePt t="51321" x="3081338" y="3116263"/>
          <p14:tracePt t="51342" x="3071813" y="3116263"/>
          <p14:tracePt t="51365" x="3062288" y="3116263"/>
          <p14:tracePt t="51967" x="3089275" y="3133725"/>
          <p14:tracePt t="51981" x="3133725" y="3160713"/>
          <p14:tracePt t="51991" x="3160713" y="3170238"/>
          <p14:tracePt t="52009" x="3251200" y="3214688"/>
          <p14:tracePt t="52024" x="3313113" y="3251200"/>
          <p14:tracePt t="52041" x="3411538" y="3303588"/>
          <p14:tracePt t="52060" x="3517900" y="3330575"/>
          <p14:tracePt t="52091" x="3786188" y="3411538"/>
          <p14:tracePt t="52128" x="4017963" y="3473450"/>
          <p14:tracePt t="52158" x="4143375" y="3482975"/>
          <p14:tracePt t="52174" x="4197350" y="3500438"/>
          <p14:tracePt t="52194" x="4268788" y="3517900"/>
          <p14:tracePt t="52208" x="4313238" y="3536950"/>
          <p14:tracePt t="52225" x="4357688" y="3544888"/>
          <p14:tracePt t="52242" x="4411663" y="3562350"/>
          <p14:tracePt t="52260" x="4465638" y="3571875"/>
          <p14:tracePt t="52274" x="4491038" y="3581400"/>
          <p14:tracePt t="52292" x="4518025" y="3589338"/>
          <p14:tracePt t="52308" x="4545013" y="3598863"/>
          <p14:tracePt t="52325" x="4581525" y="3608388"/>
          <p14:tracePt t="52341" x="4598988" y="3616325"/>
          <p14:tracePt t="52358" x="4616450" y="3625850"/>
          <p14:tracePt t="52378" x="4643438" y="3633788"/>
          <p14:tracePt t="52391" x="4660900" y="3633788"/>
          <p14:tracePt t="52408" x="4679950" y="3643313"/>
          <p14:tracePt t="52424" x="4705350" y="3652838"/>
          <p14:tracePt t="52443" x="4741863" y="3652838"/>
          <p14:tracePt t="52458" x="4768850" y="3660775"/>
          <p14:tracePt t="52475" x="4795838" y="3660775"/>
          <p14:tracePt t="52491" x="4830763" y="3660775"/>
          <p14:tracePt t="52509" x="4884738" y="3670300"/>
          <p14:tracePt t="52516" x="4894263" y="3679825"/>
          <p14:tracePt t="52525" x="4911725" y="3679825"/>
          <p14:tracePt t="52542" x="4946650" y="3679825"/>
          <p14:tracePt t="52561" x="4983163" y="3697288"/>
          <p14:tracePt t="52575" x="5000625" y="3697288"/>
          <p14:tracePt t="52592" x="5018088" y="3705225"/>
          <p14:tracePt t="52608" x="5027613" y="3714750"/>
          <p14:tracePt t="52626" x="5054600" y="3741738"/>
          <p14:tracePt t="52642" x="5072063" y="3768725"/>
          <p14:tracePt t="52659" x="5081588" y="3813175"/>
          <p14:tracePt t="52675" x="5099050" y="3884613"/>
          <p14:tracePt t="52693" x="5099050" y="3983038"/>
          <p14:tracePt t="52708" x="5099050" y="4037013"/>
          <p14:tracePt t="52724" x="5099050" y="4089400"/>
          <p14:tracePt t="52745" x="5099050" y="4152900"/>
          <p14:tracePt t="52759" x="5081588" y="4187825"/>
          <p14:tracePt t="52774" x="5072063" y="4214813"/>
          <p14:tracePt t="52791" x="5072063" y="4251325"/>
          <p14:tracePt t="52811" x="5045075" y="4340225"/>
          <p14:tracePt t="52825" x="5018088" y="4375150"/>
          <p14:tracePt t="52841" x="5000625" y="4438650"/>
          <p14:tracePt t="52858" x="4973638" y="4473575"/>
          <p14:tracePt t="52877" x="4919663" y="4554538"/>
          <p14:tracePt t="52891" x="4884738" y="4608513"/>
          <p14:tracePt t="52909" x="4830763" y="4652963"/>
          <p14:tracePt t="52925" x="4768850" y="4687888"/>
          <p14:tracePt t="52943" x="4652963" y="4751388"/>
          <p14:tracePt t="52958" x="4537075" y="4795838"/>
          <p14:tracePt t="52975" x="4402138" y="4830763"/>
          <p14:tracePt t="52994" x="4224338" y="4884738"/>
          <p14:tracePt t="53008" x="4108450" y="4902200"/>
          <p14:tracePt t="53025" x="3990975" y="4929188"/>
          <p14:tracePt t="53041" x="3875088" y="4956175"/>
          <p14:tracePt t="53060" x="3705225" y="4991100"/>
          <p14:tracePt t="53075" x="3616325" y="5000625"/>
          <p14:tracePt t="53092" x="3517900" y="5000625"/>
          <p14:tracePt t="53111" x="3367088" y="5018088"/>
          <p14:tracePt t="53125" x="3268663" y="5018088"/>
          <p14:tracePt t="53142" x="3179763" y="5018088"/>
          <p14:tracePt t="53159" x="3098800" y="5010150"/>
          <p14:tracePt t="53178" x="2990850" y="4991100"/>
          <p14:tracePt t="53191" x="2901950" y="4983163"/>
          <p14:tracePt t="53208" x="2813050" y="4965700"/>
          <p14:tracePt t="53225" x="2741613" y="4946650"/>
          <p14:tracePt t="53244" x="2633663" y="4919663"/>
          <p14:tracePt t="53258" x="2571750" y="4902200"/>
          <p14:tracePt t="53275" x="2500313" y="4875213"/>
          <p14:tracePt t="53291" x="2419350" y="4857750"/>
          <p14:tracePt t="53309" x="2312988" y="4830763"/>
          <p14:tracePt t="53325" x="2251075" y="4795838"/>
          <p14:tracePt t="53341" x="2197100" y="4768850"/>
          <p14:tracePt t="53360" x="2125663" y="4714875"/>
          <p14:tracePt t="53375" x="2081213" y="4660900"/>
          <p14:tracePt t="53391" x="2017713" y="4589463"/>
          <p14:tracePt t="53408" x="1982788" y="4537075"/>
          <p14:tracePt t="53427" x="1946275" y="4473575"/>
          <p14:tracePt t="53441" x="1919288" y="4446588"/>
          <p14:tracePt t="53459" x="1901825" y="4411663"/>
          <p14:tracePt t="53475" x="1884363" y="4384675"/>
          <p14:tracePt t="53492" x="1857375" y="4330700"/>
          <p14:tracePt t="53509" x="1847850" y="4303713"/>
          <p14:tracePt t="53514" x="1839913" y="4286250"/>
          <p14:tracePt t="53525" x="1839913" y="4268788"/>
          <p14:tracePt t="53545" x="1830388" y="4214813"/>
          <p14:tracePt t="53558" x="1822450" y="4170363"/>
          <p14:tracePt t="53575" x="1822450" y="4125913"/>
          <p14:tracePt t="53592" x="1822450" y="4089400"/>
          <p14:tracePt t="53610" x="1830388" y="4037013"/>
          <p14:tracePt t="53626" x="1847850" y="4010025"/>
          <p14:tracePt t="53641" x="1874838" y="3973513"/>
          <p14:tracePt t="53658" x="1911350" y="3929063"/>
          <p14:tracePt t="53677" x="1982788" y="3857625"/>
          <p14:tracePt t="53691" x="2027238" y="3813175"/>
          <p14:tracePt t="53708" x="2089150" y="3776663"/>
          <p14:tracePt t="53725" x="2152650" y="3741738"/>
          <p14:tracePt t="53743" x="2232025" y="3697288"/>
          <p14:tracePt t="53758" x="2268538" y="3670300"/>
          <p14:tracePt t="53775" x="2303463" y="3660775"/>
          <p14:tracePt t="53793" x="2347913" y="3633788"/>
          <p14:tracePt t="53809" x="2366963" y="3616325"/>
          <p14:tracePt t="53825" x="2393950" y="3598863"/>
          <p14:tracePt t="53842" x="2428875" y="3581400"/>
          <p14:tracePt t="53861" x="2482850" y="3554413"/>
          <p14:tracePt t="53875" x="2554288" y="3536950"/>
          <p14:tracePt t="53891" x="2633663" y="3509963"/>
          <p14:tracePt t="53908" x="2705100" y="3500438"/>
          <p14:tracePt t="53928" x="2786063" y="3490913"/>
          <p14:tracePt t="53942" x="2840038" y="3482975"/>
          <p14:tracePt t="53958" x="2884488" y="3482975"/>
          <p14:tracePt t="53978" x="2928938" y="3482975"/>
          <p14:tracePt t="53992" x="2973388" y="3482975"/>
          <p14:tracePt t="54008" x="3027363" y="3482975"/>
          <p14:tracePt t="54025" x="3081338" y="3473450"/>
          <p14:tracePt t="54043" x="3170238" y="3465513"/>
          <p14:tracePt t="54059" x="3224213" y="3465513"/>
          <p14:tracePt t="54075" x="3295650" y="3465513"/>
          <p14:tracePt t="54092" x="3367088" y="3465513"/>
          <p14:tracePt t="54109" x="3500438" y="3465513"/>
          <p14:tracePt t="54125" x="3581400" y="3465513"/>
          <p14:tracePt t="54142" x="3660775" y="3455988"/>
          <p14:tracePt t="54160" x="3751263" y="3455988"/>
          <p14:tracePt t="54176" x="3813175" y="3455988"/>
          <p14:tracePt t="54192" x="3884613" y="3455988"/>
          <p14:tracePt t="54209" x="3965575" y="3455988"/>
          <p14:tracePt t="54227" x="4071938" y="3455988"/>
          <p14:tracePt t="54242" x="4125913" y="3455988"/>
          <p14:tracePt t="54259" x="4170363" y="3455988"/>
          <p14:tracePt t="54276" x="4205288" y="3455988"/>
          <p14:tracePt t="54294" x="4259263" y="3455988"/>
          <p14:tracePt t="54309" x="4295775" y="3465513"/>
          <p14:tracePt t="54326" x="4340225" y="3473450"/>
          <p14:tracePt t="54346" x="4402138" y="3500438"/>
          <p14:tracePt t="54359" x="4446588" y="3509963"/>
          <p14:tracePt t="54375" x="4500563" y="3527425"/>
          <p14:tracePt t="54392" x="4545013" y="3554413"/>
          <p14:tracePt t="54410" x="4608513" y="3581400"/>
          <p14:tracePt t="54426" x="4643438" y="3598863"/>
          <p14:tracePt t="54442" x="4670425" y="3616325"/>
          <p14:tracePt t="54458" x="4697413" y="3633788"/>
          <p14:tracePt t="54477" x="4741863" y="3670300"/>
          <p14:tracePt t="54492" x="4768850" y="3697288"/>
          <p14:tracePt t="54509" x="4795838" y="3724275"/>
          <p14:tracePt t="54514" x="4813300" y="3732213"/>
          <p14:tracePt t="54525" x="4822825" y="3751263"/>
          <p14:tracePt t="54543" x="4857750" y="3776663"/>
          <p14:tracePt t="54558" x="4884738" y="3803650"/>
          <p14:tracePt t="54575" x="4902200" y="3830638"/>
          <p14:tracePt t="54595" x="4938713" y="3884613"/>
          <p14:tracePt t="54608" x="4956175" y="3938588"/>
          <p14:tracePt t="54625" x="4973638" y="4010025"/>
          <p14:tracePt t="54642" x="5000625" y="4098925"/>
          <p14:tracePt t="54660" x="5018088" y="4214813"/>
          <p14:tracePt t="54676" x="5018088" y="4286250"/>
          <p14:tracePt t="54693" x="5027613" y="4384675"/>
          <p14:tracePt t="54712" x="5027613" y="4500563"/>
          <p14:tracePt t="54726" x="5027613" y="4572000"/>
          <p14:tracePt t="54743" x="5010150" y="4652963"/>
          <p14:tracePt t="54759" x="4991100" y="4705350"/>
          <p14:tracePt t="54777" x="4956175" y="4768850"/>
          <p14:tracePt t="54793" x="4919663" y="4803775"/>
          <p14:tracePt t="54809" x="4884738" y="4840288"/>
          <p14:tracePt t="54825" x="4848225" y="4875213"/>
          <p14:tracePt t="54845" x="4776788" y="4938713"/>
          <p14:tracePt t="54859" x="4724400" y="4973638"/>
          <p14:tracePt t="54875" x="4633913" y="5018088"/>
          <p14:tracePt t="54892" x="4518025" y="5072063"/>
          <p14:tracePt t="54910" x="4330700" y="5108575"/>
          <p14:tracePt t="54925" x="4241800" y="5116513"/>
          <p14:tracePt t="54943" x="4152900" y="5126038"/>
          <p14:tracePt t="54962" x="4010025" y="5133975"/>
          <p14:tracePt t="54976" x="3911600" y="5133975"/>
          <p14:tracePt t="54992" x="3822700" y="5133975"/>
          <p14:tracePt t="55009" x="3724275" y="5133975"/>
          <p14:tracePt t="55014" x="3670300" y="5133975"/>
          <p14:tracePt t="55026" x="3544888" y="5133975"/>
          <p14:tracePt t="55042" x="3402013" y="5126038"/>
          <p14:tracePt t="55059" x="3286125" y="5108575"/>
          <p14:tracePt t="55075" x="3205163" y="5108575"/>
          <p14:tracePt t="55093" x="3071813" y="5081588"/>
          <p14:tracePt t="55109" x="2973388" y="5062538"/>
          <p14:tracePt t="55125" x="2884488" y="5045075"/>
          <p14:tracePt t="55145" x="2759075" y="5018088"/>
          <p14:tracePt t="55159" x="2687638" y="5000625"/>
          <p14:tracePt t="55176" x="2633663" y="4983163"/>
          <p14:tracePt t="55192" x="2589213" y="4965700"/>
          <p14:tracePt t="55212" x="2500313" y="4938713"/>
          <p14:tracePt t="55225" x="2446338" y="4911725"/>
          <p14:tracePt t="55243" x="2393950" y="4902200"/>
          <p14:tracePt t="55259" x="2347913" y="4884738"/>
          <p14:tracePt t="55278" x="2295525" y="4840288"/>
          <p14:tracePt t="55292" x="2251075" y="4803775"/>
          <p14:tracePt t="55309" x="2214563" y="4776788"/>
          <p14:tracePt t="55326" x="2179638" y="4732338"/>
          <p14:tracePt t="55345" x="2116138" y="4660900"/>
          <p14:tracePt t="55359" x="2089150" y="4625975"/>
          <p14:tracePt t="55376" x="2062163" y="4589463"/>
          <p14:tracePt t="55394" x="2044700" y="4537075"/>
          <p14:tracePt t="55409" x="2017713" y="4500563"/>
          <p14:tracePt t="55426" x="2000250" y="4473575"/>
          <p14:tracePt t="55442" x="1990725" y="4446588"/>
          <p14:tracePt t="55461" x="1973263" y="4394200"/>
          <p14:tracePt t="55476" x="1973263" y="4348163"/>
          <p14:tracePt t="55493" x="1965325" y="4286250"/>
          <p14:tracePt t="55511" x="1946275" y="4232275"/>
          <p14:tracePt t="55515" x="1946275" y="4205288"/>
          <p14:tracePt t="55527" x="1946275" y="4170363"/>
          <p14:tracePt t="55542" x="1946275" y="4133850"/>
          <p14:tracePt t="55559" x="1946275" y="4116388"/>
          <p14:tracePt t="55578" x="1946275" y="4089400"/>
          <p14:tracePt t="55594" x="1946275" y="4062413"/>
          <p14:tracePt t="55609" x="1955800" y="4037013"/>
          <p14:tracePt t="55626" x="1965325" y="4010025"/>
          <p14:tracePt t="55646" x="1990725" y="3956050"/>
          <p14:tracePt t="55659" x="2017713" y="3919538"/>
          <p14:tracePt t="55676" x="2044700" y="3884613"/>
          <p14:tracePt t="55692" x="2071688" y="3830638"/>
          <p14:tracePt t="55710" x="2125663" y="3776663"/>
          <p14:tracePt t="55726" x="2152650" y="3751263"/>
          <p14:tracePt t="55743" x="2187575" y="3724275"/>
          <p14:tracePt t="55762" x="2241550" y="3679825"/>
          <p14:tracePt t="55776" x="2276475" y="3652838"/>
          <p14:tracePt t="55793" x="2322513" y="3625850"/>
          <p14:tracePt t="55809" x="2347913" y="3608388"/>
          <p14:tracePt t="55829" x="2401888" y="3581400"/>
          <p14:tracePt t="55843" x="2438400" y="3562350"/>
          <p14:tracePt t="55859" x="2473325" y="3544888"/>
          <p14:tracePt t="55876" x="2517775" y="3527425"/>
          <p14:tracePt t="55894" x="2589213" y="3500438"/>
          <p14:tracePt t="55909" x="2660650" y="3465513"/>
          <p14:tracePt t="55926" x="2724150" y="3446463"/>
          <p14:tracePt t="55945" x="2813050" y="3419475"/>
          <p14:tracePt t="55960" x="2857500" y="3411538"/>
          <p14:tracePt t="55976" x="2894013" y="3402013"/>
          <p14:tracePt t="55992" x="2946400" y="3394075"/>
          <p14:tracePt t="56013" x="3044825" y="3384550"/>
          <p14:tracePt t="56027" x="3125788" y="3367088"/>
          <p14:tracePt t="56042" x="3251200" y="3357563"/>
          <p14:tracePt t="56060" x="3340100" y="3357563"/>
          <p14:tracePt t="56079" x="3429000" y="3348038"/>
          <p14:tracePt t="56092" x="3500438" y="3348038"/>
          <p14:tracePt t="56109" x="3608388" y="3348038"/>
          <p14:tracePt t="56126" x="3687763" y="3348038"/>
          <p14:tracePt t="56144" x="3776663" y="3348038"/>
          <p14:tracePt t="56159" x="3830638" y="3348038"/>
          <p14:tracePt t="56176" x="3884613" y="3348038"/>
          <p14:tracePt t="56195" x="3929063" y="3348038"/>
          <p14:tracePt t="56210" x="3965575" y="3348038"/>
          <p14:tracePt t="56227" x="4010025" y="3348038"/>
          <p14:tracePt t="56243" x="4044950" y="3348038"/>
          <p14:tracePt t="56262" x="4098925" y="3357563"/>
          <p14:tracePt t="56276" x="4133850" y="3357563"/>
          <p14:tracePt t="56294" x="4160838" y="3357563"/>
          <p14:tracePt t="56312" x="4197350" y="3357563"/>
          <p14:tracePt t="56328" x="4232275" y="3357563"/>
          <p14:tracePt t="56342" x="4268788" y="3357563"/>
          <p14:tracePt t="56360" x="4295775" y="3367088"/>
          <p14:tracePt t="56377" x="4330700" y="3375025"/>
          <p14:tracePt t="56393" x="4384675" y="3394075"/>
          <p14:tracePt t="56410" x="4438650" y="3402013"/>
          <p14:tracePt t="56426" x="4473575" y="3402013"/>
          <p14:tracePt t="56444" x="4537075" y="3419475"/>
          <p14:tracePt t="56459" x="4562475" y="3429000"/>
          <p14:tracePt t="56476" x="4598988" y="3438525"/>
          <p14:tracePt t="56493" x="4633913" y="3446463"/>
          <p14:tracePt t="56511" x="4679950" y="3455988"/>
          <p14:tracePt t="56517" x="4687888" y="3465513"/>
          <p14:tracePt t="56526" x="4705350" y="3465513"/>
          <p14:tracePt t="56543" x="4724400" y="3482975"/>
          <p14:tracePt t="56562" x="4759325" y="3490913"/>
          <p14:tracePt t="56576" x="4776788" y="3500438"/>
          <p14:tracePt t="56593" x="4813300" y="3517900"/>
          <p14:tracePt t="56609" x="4840288" y="3536950"/>
          <p14:tracePt t="56628" x="4857750" y="3554413"/>
          <p14:tracePt t="56643" x="4884738" y="3581400"/>
          <p14:tracePt t="56660" x="4894263" y="3589338"/>
          <p14:tracePt t="56676" x="4911725" y="3598863"/>
          <p14:tracePt t="56696" x="4929188" y="3625850"/>
          <p14:tracePt t="56709" x="4946650" y="3643313"/>
          <p14:tracePt t="56726" x="4956175" y="3652838"/>
          <p14:tracePt t="56743" x="4965700" y="3670300"/>
          <p14:tracePt t="56760" x="4983163" y="3705225"/>
          <p14:tracePt t="56776" x="4991100" y="3732213"/>
          <p14:tracePt t="56793" x="5000625" y="3768725"/>
          <p14:tracePt t="56812" x="5010150" y="3803650"/>
          <p14:tracePt t="56826" x="5018088" y="3822700"/>
          <p14:tracePt t="56844" x="5027613" y="3848100"/>
          <p14:tracePt t="56860" x="5027613" y="3875088"/>
          <p14:tracePt t="56878" x="5027613" y="3919538"/>
          <p14:tracePt t="56893" x="5027613" y="3956050"/>
          <p14:tracePt t="56910" x="5027613" y="4010025"/>
          <p14:tracePt t="56926" x="5010150" y="4062413"/>
          <p14:tracePt t="56945" x="5000625" y="4133850"/>
          <p14:tracePt t="56959" x="4973638" y="4179888"/>
          <p14:tracePt t="56976" x="4956175" y="4224338"/>
          <p14:tracePt t="56996" x="4919663" y="4286250"/>
          <p14:tracePt t="57011" x="4875213" y="4330700"/>
          <p14:tracePt t="57026" x="4840288" y="4375150"/>
          <p14:tracePt t="57043" x="4795838" y="4429125"/>
          <p14:tracePt t="57061" x="4714875" y="4510088"/>
          <p14:tracePt t="57076" x="4660900" y="4554538"/>
          <p14:tracePt t="57093" x="4608513" y="4589463"/>
          <p14:tracePt t="57110" x="4562475" y="4625975"/>
          <p14:tracePt t="57127" x="4483100" y="4679950"/>
          <p14:tracePt t="57143" x="4429125" y="4705350"/>
          <p14:tracePt t="57160" x="4384675" y="4724400"/>
          <p14:tracePt t="57176" x="4340225" y="4741863"/>
          <p14:tracePt t="57194" x="4241800" y="4768850"/>
          <p14:tracePt t="57210" x="4160838" y="4786313"/>
          <p14:tracePt t="57226" x="4081463" y="4795838"/>
          <p14:tracePt t="57246" x="3946525" y="4813300"/>
          <p14:tracePt t="57260" x="3867150" y="4813300"/>
          <p14:tracePt t="57277" x="3768725" y="4813300"/>
          <p14:tracePt t="57294" x="3643313" y="4813300"/>
          <p14:tracePt t="57311" x="3455988" y="4813300"/>
          <p14:tracePt t="57327" x="3330575" y="4813300"/>
          <p14:tracePt t="57343" x="3224213" y="4813300"/>
          <p14:tracePt t="57362" x="3027363" y="4795838"/>
          <p14:tracePt t="57376" x="2911475" y="4795838"/>
          <p14:tracePt t="57393" x="2813050" y="4786313"/>
          <p14:tracePt t="57410" x="2732088" y="4776788"/>
          <p14:tracePt t="57428" x="2616200" y="4759325"/>
          <p14:tracePt t="57443" x="2544763" y="4732338"/>
          <p14:tracePt t="57460" x="2465388" y="4714875"/>
          <p14:tracePt t="57476" x="2393950" y="4687888"/>
          <p14:tracePt t="57493" x="2303463" y="4652963"/>
          <p14:tracePt t="57509" x="2251075" y="4625975"/>
          <p14:tracePt t="57526" x="2197100" y="4589463"/>
          <p14:tracePt t="57543" x="2143125" y="4554538"/>
          <p14:tracePt t="57560" x="2081213" y="4510088"/>
          <p14:tracePt t="57576" x="2027238" y="4483100"/>
          <p14:tracePt t="57593" x="1982788" y="4456113"/>
          <p14:tracePt t="57612" x="1938338" y="4419600"/>
          <p14:tracePt t="57626" x="1911350" y="4394200"/>
          <p14:tracePt t="57643" x="1884363" y="4367213"/>
          <p14:tracePt t="57661" x="1857375" y="4330700"/>
          <p14:tracePt t="57679" x="1830388" y="4286250"/>
          <p14:tracePt t="57694" x="1812925" y="4268788"/>
          <p14:tracePt t="57710" x="1803400" y="4241800"/>
          <p14:tracePt t="57726" x="1795463" y="4214813"/>
          <p14:tracePt t="57745" x="1785938" y="4170363"/>
          <p14:tracePt t="57760" x="1776413" y="4152900"/>
          <p14:tracePt t="57776" x="1776413" y="4116388"/>
          <p14:tracePt t="57795" x="1776413" y="4081463"/>
          <p14:tracePt t="57810" x="1776413" y="4071938"/>
          <p14:tracePt t="57826" x="1776413" y="4054475"/>
          <p14:tracePt t="57843" x="1776413" y="4027488"/>
          <p14:tracePt t="57861" x="1785938" y="3990975"/>
          <p14:tracePt t="57876" x="1795463" y="3973513"/>
          <p14:tracePt t="57894" x="1803400" y="3946525"/>
          <p14:tracePt t="57910" x="1803400" y="3919538"/>
          <p14:tracePt t="57929" x="1822450" y="3884613"/>
          <p14:tracePt t="57943" x="1830388" y="3857625"/>
          <p14:tracePt t="57960" x="1847850" y="3840163"/>
          <p14:tracePt t="57980" x="1884363" y="3795713"/>
          <p14:tracePt t="57994" x="1901825" y="3776663"/>
          <p14:tracePt t="58010" x="1946275" y="3741738"/>
          <p14:tracePt t="58015" x="1955800" y="3724275"/>
          <p14:tracePt t="58026" x="1973263" y="3714750"/>
          <p14:tracePt t="58046" x="2027238" y="3679825"/>
          <p14:tracePt t="58060" x="2054225" y="3652838"/>
          <p14:tracePt t="58077" x="2081213" y="3633788"/>
          <p14:tracePt t="58094" x="2116138" y="3608388"/>
          <p14:tracePt t="58111" x="2170113" y="3571875"/>
          <p14:tracePt t="58126" x="2214563" y="3544888"/>
          <p14:tracePt t="58143" x="2286000" y="3509963"/>
          <p14:tracePt t="58160" x="2339975" y="3490913"/>
          <p14:tracePt t="58179" x="2428875" y="3465513"/>
          <p14:tracePt t="58193" x="2473325" y="3446463"/>
          <p14:tracePt t="58210" x="2509838" y="3438525"/>
          <p14:tracePt t="58230" x="2598738" y="3411538"/>
          <p14:tracePt t="58244" x="2660650" y="3402013"/>
          <p14:tracePt t="58260" x="2732088" y="3394075"/>
          <p14:tracePt t="58277" x="2822575" y="3394075"/>
          <p14:tracePt t="58295" x="2946400" y="3384550"/>
          <p14:tracePt t="58310" x="3000375" y="3384550"/>
          <p14:tracePt t="58327" x="3071813" y="3384550"/>
          <p14:tracePt t="58343" x="3170238" y="3384550"/>
          <p14:tracePt t="58361" x="3322638" y="3402013"/>
          <p14:tracePt t="58377" x="3402013" y="3402013"/>
          <p14:tracePt t="58393" x="3465513" y="3402013"/>
          <p14:tracePt t="58413" x="3571875" y="3411538"/>
          <p14:tracePt t="58427" x="3643313" y="3411538"/>
          <p14:tracePt t="58443" x="3741738" y="3411538"/>
          <p14:tracePt t="58460" x="3848100" y="3411538"/>
          <p14:tracePt t="58478" x="3983038" y="3411538"/>
          <p14:tracePt t="58493" x="4054475" y="3411538"/>
          <p14:tracePt t="58510" x="4143375" y="3394075"/>
          <p14:tracePt t="58516" x="4179888" y="3394075"/>
          <p14:tracePt t="58526" x="4205288" y="3394075"/>
          <p14:tracePt t="58545" x="4286250" y="3394075"/>
          <p14:tracePt t="58560" x="4330700" y="3394075"/>
          <p14:tracePt t="58577" x="4375150" y="3394075"/>
          <p14:tracePt t="58595" x="4446588" y="3394075"/>
          <p14:tracePt t="58610" x="4491038" y="3402013"/>
          <p14:tracePt t="58627" x="4537075" y="3411538"/>
          <p14:tracePt t="58643" x="4581525" y="3419475"/>
          <p14:tracePt t="58662" x="4660900" y="3446463"/>
          <p14:tracePt t="58677" x="4714875" y="3455988"/>
          <p14:tracePt t="58693" x="4751388" y="3473450"/>
          <p14:tracePt t="58713" x="4795838" y="3490913"/>
          <p14:tracePt t="58728" x="4848225" y="3517900"/>
          <p14:tracePt t="58743" x="4875213" y="3527425"/>
          <p14:tracePt t="58760" x="4902200" y="3544888"/>
          <p14:tracePt t="58779" x="4929188" y="3571875"/>
          <p14:tracePt t="58793" x="4956175" y="3589338"/>
          <p14:tracePt t="58810" x="4973638" y="3616325"/>
          <p14:tracePt t="58827" x="4983163" y="3652838"/>
          <p14:tracePt t="58846" x="5010150" y="3714750"/>
          <p14:tracePt t="58860" x="5027613" y="3759200"/>
          <p14:tracePt t="58877" x="5027613" y="3803650"/>
          <p14:tracePt t="58894" x="5037138" y="3857625"/>
          <p14:tracePt t="58912" x="5045075" y="3911600"/>
          <p14:tracePt t="58928" x="5045075" y="3956050"/>
          <p14:tracePt t="58945" x="5045075" y="4000500"/>
          <p14:tracePt t="58960" x="5037138" y="4044950"/>
          <p14:tracePt t="58978" x="5027613" y="4125913"/>
          <p14:tracePt t="58994" x="5010150" y="4187825"/>
          <p14:tracePt t="59011" x="4991100" y="4232275"/>
          <p14:tracePt t="59017" x="4983163" y="4251325"/>
          <p14:tracePt t="59028" x="4965700" y="4286250"/>
          <p14:tracePt t="59044" x="4938713" y="4322763"/>
          <p14:tracePt t="59060" x="4911725" y="4357688"/>
          <p14:tracePt t="59077" x="4884738" y="4384675"/>
          <p14:tracePt t="59096" x="4840288" y="4438650"/>
          <p14:tracePt t="59110" x="4803775" y="4483100"/>
          <p14:tracePt t="59127" x="4759325" y="4527550"/>
          <p14:tracePt t="59144" x="4714875" y="4562475"/>
          <p14:tracePt t="59162" x="4643438" y="4616450"/>
          <p14:tracePt t="59177" x="4589463" y="4652963"/>
          <p14:tracePt t="59194" x="4537075" y="4697413"/>
          <p14:tracePt t="59214" x="4438650" y="4741863"/>
          <p14:tracePt t="59228" x="4367213" y="4768850"/>
          <p14:tracePt t="59244" x="4295775" y="4786313"/>
          <p14:tracePt t="59261" x="4214813" y="4803775"/>
          <p14:tracePt t="59280" x="4098925" y="4822825"/>
          <p14:tracePt t="59294" x="4000500" y="4822825"/>
          <p14:tracePt t="59311" x="3929063" y="4822825"/>
          <p14:tracePt t="59327" x="3848100" y="4822825"/>
          <p14:tracePt t="59346" x="3714750" y="4822825"/>
          <p14:tracePt t="59360" x="3633788" y="4822825"/>
          <p14:tracePt t="59377" x="3544888" y="4822825"/>
          <p14:tracePt t="59398" x="3367088" y="4813300"/>
          <p14:tracePt t="59411" x="3251200" y="4795838"/>
          <p14:tracePt t="59428" x="3160713" y="4786313"/>
          <p14:tracePt t="59444" x="3089275" y="4776788"/>
          <p14:tracePt t="59463" x="2990850" y="4759325"/>
          <p14:tracePt t="59477" x="2919413" y="4751388"/>
          <p14:tracePt t="59495" x="2840038" y="4732338"/>
          <p14:tracePt t="59512" x="2759075" y="4705350"/>
          <p14:tracePt t="59517" x="2732088" y="4697413"/>
          <p14:tracePt t="59528" x="2652713" y="4670425"/>
          <p14:tracePt t="59544" x="2589213" y="4633913"/>
          <p14:tracePt t="59560" x="2536825" y="4616450"/>
          <p14:tracePt t="59577" x="2482850" y="4598988"/>
          <p14:tracePt t="59594" x="2393950" y="4562475"/>
          <p14:tracePt t="59610" x="2347913" y="4545013"/>
          <p14:tracePt t="59628" x="2295525" y="4527550"/>
          <p14:tracePt t="59647" x="2251075" y="4500563"/>
          <p14:tracePt t="59660" x="2224088" y="4483100"/>
          <p14:tracePt t="59677" x="2197100" y="4465638"/>
          <p14:tracePt t="59694" x="2170113" y="4438650"/>
          <p14:tracePt t="59713" x="2133600" y="4394200"/>
          <p14:tracePt t="59728" x="2116138" y="4357688"/>
          <p14:tracePt t="59744" x="2098675" y="4330700"/>
          <p14:tracePt t="59764" x="2089150" y="4313238"/>
          <p14:tracePt t="59778" x="2071688" y="4268788"/>
          <p14:tracePt t="59794" x="2062163" y="4232275"/>
          <p14:tracePt t="59810" x="2054225" y="4205288"/>
          <p14:tracePt t="59831" x="2044700" y="4152900"/>
          <p14:tracePt t="59845" x="2036763" y="4125913"/>
          <p14:tracePt t="59860" x="2027238" y="4089400"/>
          <p14:tracePt t="59878" x="2027238" y="4062413"/>
          <p14:tracePt t="59897" x="2027238" y="4017963"/>
          <p14:tracePt t="59911" x="2027238" y="3983038"/>
          <p14:tracePt t="59928" x="2036763" y="3938588"/>
          <p14:tracePt t="59947" x="2036763" y="3902075"/>
          <p14:tracePt t="59962" x="2054225" y="3840163"/>
          <p14:tracePt t="59978" x="2062163" y="3803650"/>
          <p14:tracePt t="59995" x="2081213" y="3768725"/>
          <p14:tracePt t="60014" x="2108200" y="3732213"/>
          <p14:tracePt t="60027" x="2116138" y="3714750"/>
          <p14:tracePt t="60044" x="2125663" y="3697288"/>
          <p14:tracePt t="60061" x="2133600" y="3687763"/>
          <p14:tracePt t="60080" x="2160588" y="3660775"/>
          <p14:tracePt t="60094" x="2197100" y="3652838"/>
          <p14:tracePt t="60111" x="2232025" y="3625850"/>
          <p14:tracePt t="60127" x="2276475" y="3598863"/>
          <p14:tracePt t="60146" x="2357438" y="3571875"/>
          <p14:tracePt t="60161" x="2411413" y="3554413"/>
          <p14:tracePt t="60177" x="2465388" y="3536950"/>
          <p14:tracePt t="60197" x="2527300" y="3527425"/>
          <p14:tracePt t="60211" x="2554288" y="3517900"/>
          <p14:tracePt t="60227" x="2598738" y="3509963"/>
          <p14:tracePt t="60244" x="2625725" y="3500438"/>
          <p14:tracePt t="60264" x="2679700" y="3490913"/>
          <p14:tracePt t="60278" x="2714625" y="3482975"/>
          <p14:tracePt t="60294" x="2759075" y="3465513"/>
          <p14:tracePt t="60314" x="2786063" y="3465513"/>
          <p14:tracePt t="60329" x="2840038" y="3446463"/>
          <p14:tracePt t="60344" x="2874963" y="3438525"/>
          <p14:tracePt t="60361" x="2919413" y="3419475"/>
          <p14:tracePt t="60378" x="2982913" y="3411538"/>
          <p14:tracePt t="60396" x="3062288" y="3394075"/>
          <p14:tracePt t="60412" x="3108325" y="3394075"/>
          <p14:tracePt t="60428" x="3152775" y="3394075"/>
          <p14:tracePt t="60447" x="3197225" y="3394075"/>
          <p14:tracePt t="60461" x="3224213" y="3394075"/>
          <p14:tracePt t="60478" x="3251200" y="3394075"/>
          <p14:tracePt t="60495" x="3286125" y="3394075"/>
          <p14:tracePt t="60513" x="3348038" y="3394075"/>
          <p14:tracePt t="60519" x="3384550" y="3402013"/>
          <p14:tracePt t="60528" x="3411538" y="3402013"/>
          <p14:tracePt t="60544" x="3482975" y="3411538"/>
          <p14:tracePt t="60561" x="3517900" y="3419475"/>
          <p14:tracePt t="60579" x="3562350" y="3419475"/>
          <p14:tracePt t="60594" x="3589338" y="3419475"/>
          <p14:tracePt t="60611" x="3616325" y="3419475"/>
          <p14:tracePt t="60630" x="3643313" y="3429000"/>
          <p14:tracePt t="60646" x="3652838" y="3429000"/>
          <p14:tracePt t="60662" x="3670300" y="3429000"/>
          <p14:tracePt t="60678" x="3679825" y="3429000"/>
          <p14:tracePt t="60696" x="3687763" y="3429000"/>
          <p14:tracePt t="60711" x="3697288" y="3429000"/>
          <p14:tracePt t="60727" x="3705225" y="3429000"/>
          <p14:tracePt t="60761" x="3714750" y="3429000"/>
          <p14:tracePt t="60777" x="3724275" y="3429000"/>
          <p14:tracePt t="60795" x="3732213" y="3429000"/>
          <p14:tracePt t="60846" x="3732213" y="3419475"/>
          <p14:tracePt t="61124" x="3759200" y="3419475"/>
          <p14:tracePt t="61132" x="3813175" y="3419475"/>
          <p14:tracePt t="61146" x="3894138" y="3419475"/>
          <p14:tracePt t="61161" x="3990975" y="3411538"/>
          <p14:tracePt t="61180" x="4081463" y="3402013"/>
          <p14:tracePt t="61195" x="4125913" y="3394075"/>
          <p14:tracePt t="61228" x="4205288" y="3375025"/>
          <p14:tracePt t="61261" x="4322763" y="3348038"/>
          <p14:tracePt t="61294" x="4411663" y="3330575"/>
          <p14:tracePt t="61313" x="4456113" y="3322638"/>
          <p14:tracePt t="61328" x="4500563" y="3313113"/>
          <p14:tracePt t="61345" x="4518025" y="3303588"/>
          <p14:tracePt t="61361" x="4545013" y="3295650"/>
          <p14:tracePt t="61379" x="4581525" y="3286125"/>
          <p14:tracePt t="61395" x="4608513" y="3276600"/>
          <p14:tracePt t="61411" x="4616450" y="3268663"/>
          <p14:tracePt t="61431" x="4643438" y="3259138"/>
          <p14:tracePt t="61445" x="4660900" y="3259138"/>
          <p14:tracePt t="61461" x="4670425" y="3251200"/>
          <p14:tracePt t="61478" x="4679950" y="3251200"/>
          <p14:tracePt t="61495" x="4714875" y="3241675"/>
          <p14:tracePt t="61511" x="4732338" y="3241675"/>
          <p14:tracePt t="61529" x="4751388" y="3232150"/>
          <p14:tracePt t="61534" x="4759325" y="3232150"/>
          <p14:tracePt t="61545" x="4768850" y="3224213"/>
          <p14:tracePt t="61563" x="4795838" y="3224213"/>
          <p14:tracePt t="61578" x="4813300" y="3224213"/>
          <p14:tracePt t="61595" x="4830763" y="3224213"/>
          <p14:tracePt t="61614" x="4840288" y="3224213"/>
          <p14:tracePt t="61645" x="4848225" y="3224213"/>
          <p14:tracePt t="61661" x="4857750" y="3224213"/>
          <p14:tracePt t="61679" x="4867275" y="3224213"/>
          <p14:tracePt t="61695" x="4875213" y="3214688"/>
          <p14:tracePt t="61711" x="4894263" y="3214688"/>
          <p14:tracePt t="61728" x="4929188" y="3197225"/>
          <p14:tracePt t="61745" x="4991100" y="3143250"/>
          <p14:tracePt t="61761" x="5045075" y="3098800"/>
          <p14:tracePt t="61778" x="5089525" y="3044825"/>
          <p14:tracePt t="61795" x="5143500" y="2982913"/>
          <p14:tracePt t="61812" x="5214938" y="2901950"/>
          <p14:tracePt t="61828" x="5241925" y="2867025"/>
          <p14:tracePt t="61846" x="5259388" y="2847975"/>
          <p14:tracePt t="61865" x="5276850" y="2822575"/>
          <p14:tracePt t="61878" x="5286375" y="2786063"/>
          <p14:tracePt t="61895" x="5303838" y="2751138"/>
          <p14:tracePt t="61911" x="5303838" y="2714625"/>
          <p14:tracePt t="61929" x="5313363" y="2625725"/>
          <p14:tracePt t="61945" x="5313363" y="2554288"/>
          <p14:tracePt t="61962" x="5313363" y="2482850"/>
          <p14:tracePt t="61981" x="5313363" y="2411413"/>
          <p14:tracePt t="61995" x="5313363" y="2384425"/>
          <p14:tracePt t="62011" x="5303838" y="2347913"/>
          <p14:tracePt t="62028" x="5295900" y="2330450"/>
          <p14:tracePt t="62036" x="5295900" y="2303463"/>
          <p14:tracePt t="62046" x="5276850" y="2286000"/>
          <p14:tracePt t="62061" x="5259388" y="2259013"/>
          <p14:tracePt t="62078" x="5241925" y="2224088"/>
          <p14:tracePt t="62096" x="5224463" y="2197100"/>
          <p14:tracePt t="62113" x="5180013" y="2143125"/>
          <p14:tracePt t="62128" x="5160963" y="2116138"/>
          <p14:tracePt t="62146" x="5126038" y="2081213"/>
          <p14:tracePt t="62161" x="5081588" y="2044700"/>
          <p14:tracePt t="62179" x="5000625" y="1990725"/>
          <p14:tracePt t="62195" x="4919663" y="1946275"/>
          <p14:tracePt t="62211" x="4840288" y="1919288"/>
          <p14:tracePt t="62230" x="4705350" y="1893888"/>
          <p14:tracePt t="62245" x="4616450" y="1874838"/>
          <p14:tracePt t="62261" x="4518025" y="1874838"/>
          <p14:tracePt t="62279" x="4411663" y="1874838"/>
          <p14:tracePt t="62297" x="4224338" y="1874838"/>
          <p14:tracePt t="62311" x="4125913" y="1884363"/>
          <p14:tracePt t="62328" x="4027488" y="1884363"/>
          <p14:tracePt t="62347" x="3919538" y="1893888"/>
          <p14:tracePt t="62363" x="3751263" y="1901825"/>
          <p14:tracePt t="62379" x="3660775" y="1901825"/>
          <p14:tracePt t="62395" x="3581400" y="1901825"/>
          <p14:tracePt t="62412" x="3509963" y="1901825"/>
          <p14:tracePt t="62428" x="3384550" y="1919288"/>
          <p14:tracePt t="62444" x="3268663" y="1938338"/>
          <p14:tracePt t="62462" x="3197225" y="1938338"/>
          <p14:tracePt t="62481" x="3089275" y="1955800"/>
          <p14:tracePt t="62495" x="3036888" y="1955800"/>
          <p14:tracePt t="62513" x="2990850" y="1965325"/>
          <p14:tracePt t="62529" x="2955925" y="1973263"/>
          <p14:tracePt t="62536" x="2928938" y="1973263"/>
          <p14:tracePt t="62546" x="2874963" y="1973263"/>
          <p14:tracePt t="62562" x="2822575" y="1990725"/>
          <p14:tracePt t="62578" x="2776538" y="2000250"/>
          <p14:tracePt t="62595" x="2741613" y="2000250"/>
          <p14:tracePt t="62612" x="2687638" y="2017713"/>
          <p14:tracePt t="62629" x="2660650" y="2027238"/>
          <p14:tracePt t="62645" x="2643188" y="2044700"/>
          <p14:tracePt t="62665" x="2608263" y="2081213"/>
          <p14:tracePt t="62679" x="2581275" y="2108200"/>
          <p14:tracePt t="62695" x="2554288" y="2152650"/>
          <p14:tracePt t="62712" x="2536825" y="2179638"/>
          <p14:tracePt t="62730" x="2500313" y="2232025"/>
          <p14:tracePt t="62745" x="2482850" y="2268538"/>
          <p14:tracePt t="62763" x="2455863" y="2312988"/>
          <p14:tracePt t="62778" x="2446338" y="2366963"/>
          <p14:tracePt t="62795" x="2411413" y="2455863"/>
          <p14:tracePt t="62812" x="2401888" y="2536825"/>
          <p14:tracePt t="62828" x="2401888" y="2589213"/>
          <p14:tracePt t="62847" x="2401888" y="2633663"/>
          <p14:tracePt t="62862" x="2401888" y="2670175"/>
          <p14:tracePt t="62879" x="2401888" y="2687638"/>
          <p14:tracePt t="62895" x="2401888" y="2724150"/>
          <p14:tracePt t="62913" x="2401888" y="2776538"/>
          <p14:tracePt t="62929" x="2411413" y="2803525"/>
          <p14:tracePt t="62946" x="2419350" y="2830513"/>
          <p14:tracePt t="62962" x="2428875" y="2867025"/>
          <p14:tracePt t="62980" x="2446338" y="2919413"/>
          <p14:tracePt t="62995" x="2465388" y="2946400"/>
          <p14:tracePt t="63012" x="2482850" y="2990850"/>
          <p14:tracePt t="63031" x="2517775" y="3044825"/>
          <p14:tracePt t="63045" x="2562225" y="3081338"/>
          <p14:tracePt t="63062" x="2616200" y="3116263"/>
          <p14:tracePt t="63078" x="2679700" y="3152775"/>
          <p14:tracePt t="63097" x="2759075" y="3187700"/>
          <p14:tracePt t="63112" x="2786063" y="3197225"/>
          <p14:tracePt t="63130" x="2830513" y="3214688"/>
          <p14:tracePt t="63145" x="2857500" y="3224213"/>
          <p14:tracePt t="63163" x="2919413" y="3241675"/>
          <p14:tracePt t="63178" x="2973388" y="3259138"/>
          <p14:tracePt t="63195" x="3054350" y="3286125"/>
          <p14:tracePt t="63212" x="3133725" y="3303588"/>
          <p14:tracePt t="63228" x="3224213" y="3330575"/>
          <p14:tracePt t="63245" x="3276600" y="3340100"/>
          <p14:tracePt t="63262" x="3322638" y="3357563"/>
          <p14:tracePt t="63282" x="3402013" y="3357563"/>
          <p14:tracePt t="63295" x="3455988" y="3367088"/>
          <p14:tracePt t="63312" x="3517900" y="3367088"/>
          <p14:tracePt t="63329" x="3581400" y="3367088"/>
          <p14:tracePt t="63347" x="3670300" y="3348038"/>
          <p14:tracePt t="63362" x="3724275" y="3330575"/>
          <p14:tracePt t="63378" x="3776663" y="3313113"/>
          <p14:tracePt t="63396" x="3848100" y="3295650"/>
          <p14:tracePt t="63411" x="3965575" y="3259138"/>
          <p14:tracePt t="63429" x="4054475" y="3241675"/>
          <p14:tracePt t="63446" x="4143375" y="3214688"/>
          <p14:tracePt t="63464" x="4251325" y="3187700"/>
          <p14:tracePt t="63479" x="4313238" y="3170238"/>
          <p14:tracePt t="63495" x="4394200" y="3152775"/>
          <p14:tracePt t="63512" x="4500563" y="3116263"/>
          <p14:tracePt t="63529" x="4643438" y="3062288"/>
          <p14:tracePt t="63545" x="4724400" y="3036888"/>
          <p14:tracePt t="63562" x="4768850" y="3009900"/>
          <p14:tracePt t="63579" x="4822825" y="2982913"/>
          <p14:tracePt t="63596" x="4875213" y="2938463"/>
          <p14:tracePt t="63612" x="4919663" y="2911475"/>
          <p14:tracePt t="63630" x="4965700" y="2884488"/>
          <p14:tracePt t="63648" x="5010150" y="2847975"/>
          <p14:tracePt t="63663" x="5018088" y="2840038"/>
          <p14:tracePt t="63680" x="5037138" y="2822575"/>
          <p14:tracePt t="63696" x="5054600" y="2803525"/>
          <p14:tracePt t="63714" x="5072063" y="2768600"/>
          <p14:tracePt t="63729" x="5089525" y="2741613"/>
          <p14:tracePt t="63745" x="5099050" y="2714625"/>
          <p14:tracePt t="63762" x="5116513" y="2679700"/>
          <p14:tracePt t="63780" x="5116513" y="2571750"/>
          <p14:tracePt t="63795" x="5116513" y="2482850"/>
          <p14:tracePt t="63812" x="5108575" y="2411413"/>
          <p14:tracePt t="63831" x="5099050" y="2322513"/>
          <p14:tracePt t="63845" x="5099050" y="2312988"/>
          <p14:tracePt t="63862" x="5081588" y="2259013"/>
          <p14:tracePt t="63880" x="5072063" y="2224088"/>
          <p14:tracePt t="63899" x="5054600" y="2170113"/>
          <p14:tracePt t="63913" x="5037138" y="2152650"/>
          <p14:tracePt t="63929" x="5018088" y="2108200"/>
          <p14:tracePt t="63948" x="5010150" y="2081213"/>
          <p14:tracePt t="63964" x="4965700" y="2044700"/>
          <p14:tracePt t="63979" x="4938713" y="2017713"/>
          <p14:tracePt t="63995" x="4902200" y="1982788"/>
          <p14:tracePt t="64015" x="4813300" y="1938338"/>
          <p14:tracePt t="64030" x="4732338" y="1901825"/>
          <p14:tracePt t="64045" x="4652963" y="1866900"/>
          <p14:tracePt t="64063" x="4572000" y="1847850"/>
          <p14:tracePt t="64082" x="4446588" y="1812925"/>
          <p14:tracePt t="64095" x="4411663" y="1803400"/>
          <p14:tracePt t="64113" x="4259263" y="1776413"/>
          <p14:tracePt t="64129" x="4143375" y="1776413"/>
          <p14:tracePt t="64147" x="3990975" y="1776413"/>
          <p14:tracePt t="64162" x="3902075" y="1776413"/>
          <p14:tracePt t="64180" x="3786188" y="1776413"/>
          <p14:tracePt t="64196" x="3679825" y="1776413"/>
          <p14:tracePt t="64215" x="3517900" y="1776413"/>
          <p14:tracePt t="64230" x="3419475" y="1795463"/>
          <p14:tracePt t="64246" x="3313113" y="1812925"/>
          <p14:tracePt t="64265" x="3133725" y="1847850"/>
          <p14:tracePt t="64279" x="3027363" y="1866900"/>
          <p14:tracePt t="64296" x="2911475" y="1893888"/>
          <p14:tracePt t="64312" x="2813050" y="1919288"/>
          <p14:tracePt t="64330" x="2625725" y="1973263"/>
          <p14:tracePt t="64345" x="2517775" y="2027238"/>
          <p14:tracePt t="64362" x="2438400" y="2054225"/>
          <p14:tracePt t="64382" x="2339975" y="2116138"/>
          <p14:tracePt t="64398" x="2303463" y="2160588"/>
          <p14:tracePt t="64412" x="2251075" y="2197100"/>
          <p14:tracePt t="64429" x="2214563" y="2232025"/>
          <p14:tracePt t="64448" x="2170113" y="2268538"/>
          <p14:tracePt t="64464" x="2098675" y="2366963"/>
          <p14:tracePt t="64479" x="2044700" y="2465388"/>
          <p14:tracePt t="64496" x="2027238" y="2562225"/>
          <p14:tracePt t="64514" x="2000250" y="2652713"/>
          <p14:tracePt t="64529" x="2000250" y="2697163"/>
          <p14:tracePt t="64546" x="2000250" y="2741613"/>
          <p14:tracePt t="64562" x="2009775" y="2803525"/>
          <p14:tracePt t="64581" x="2054225" y="2911475"/>
          <p14:tracePt t="64596" x="2089150" y="2990850"/>
          <p14:tracePt t="64613" x="2133600" y="3071813"/>
          <p14:tracePt t="64632" x="2179638" y="3152775"/>
          <p14:tracePt t="64647" x="2205038" y="3187700"/>
          <p14:tracePt t="64662" x="2232025" y="3205163"/>
          <p14:tracePt t="64680" x="2251075" y="3232150"/>
          <p14:tracePt t="64698" x="2322513" y="3276600"/>
          <p14:tracePt t="64712" x="2384425" y="3303588"/>
          <p14:tracePt t="64730" x="2428875" y="3330575"/>
          <p14:tracePt t="64746" x="2473325" y="3348038"/>
          <p14:tracePt t="64764" x="2527300" y="3375025"/>
          <p14:tracePt t="64779" x="2554288" y="3384550"/>
          <p14:tracePt t="64796" x="2589213" y="3384550"/>
          <p14:tracePt t="64815" x="2616200" y="3402013"/>
          <p14:tracePt t="64830" x="2670175" y="3411538"/>
          <p14:tracePt t="64846" x="2705100" y="3411538"/>
          <p14:tracePt t="64862" x="2759075" y="3411538"/>
          <p14:tracePt t="64882" x="2840038" y="3419475"/>
          <p14:tracePt t="64897" x="2894013" y="3419475"/>
          <p14:tracePt t="64912" x="2946400" y="3419475"/>
          <p14:tracePt t="64931" x="3000375" y="3419475"/>
          <p14:tracePt t="64948" x="3071813" y="3411538"/>
          <p14:tracePt t="64962" x="3125788" y="3411538"/>
          <p14:tracePt t="64979" x="3205163" y="3402013"/>
          <p14:tracePt t="64996" x="3259138" y="3394075"/>
          <p14:tracePt t="65014" x="3340100" y="3375025"/>
          <p14:tracePt t="65029" x="3375025" y="3367088"/>
          <p14:tracePt t="65046" x="3429000" y="3357563"/>
          <p14:tracePt t="65065" x="3509963" y="3348038"/>
          <p14:tracePt t="65080" x="3589338" y="3348038"/>
          <p14:tracePt t="65096" x="3652838" y="3348038"/>
          <p14:tracePt t="65112" x="3714750" y="3340100"/>
          <p14:tracePt t="65132" x="3786188" y="3322638"/>
          <p14:tracePt t="65146" x="3830638" y="3313113"/>
          <p14:tracePt t="65162" x="3884613" y="3313113"/>
          <p14:tracePt t="65179" x="3929063" y="3313113"/>
          <p14:tracePt t="65198" x="4010025" y="3295650"/>
          <p14:tracePt t="65213" x="4062413" y="3286125"/>
          <p14:tracePt t="65230" x="4116388" y="3276600"/>
          <p14:tracePt t="65248" x="4170363" y="3268663"/>
          <p14:tracePt t="65263" x="4241800" y="3259138"/>
          <p14:tracePt t="65280" x="4295775" y="3232150"/>
          <p14:tracePt t="65296" x="4330700" y="3214688"/>
          <p14:tracePt t="65317" x="4402138" y="3187700"/>
          <p14:tracePt t="65329" x="4456113" y="3170238"/>
          <p14:tracePt t="65346" x="4500563" y="3143250"/>
          <p14:tracePt t="65363" x="4545013" y="3116263"/>
          <p14:tracePt t="65380" x="4608513" y="3081338"/>
          <p14:tracePt t="65396" x="4643438" y="3054350"/>
          <p14:tracePt t="65413" x="4687888" y="3027363"/>
          <p14:tracePt t="65429" x="4714875" y="3000375"/>
          <p14:tracePt t="65447" x="4751388" y="2973388"/>
          <p14:tracePt t="65463" x="4759325" y="2955925"/>
          <p14:tracePt t="65479" x="4776788" y="2938463"/>
          <p14:tracePt t="65499" x="4803775" y="2901950"/>
          <p14:tracePt t="65513" x="4822825" y="2874963"/>
          <p14:tracePt t="65529" x="4830763" y="2840038"/>
          <p14:tracePt t="65536" x="4830763" y="2822575"/>
          <p14:tracePt t="65546" x="4830763" y="2803525"/>
          <p14:tracePt t="65565" x="4848225" y="2732088"/>
          <p14:tracePt t="65579" x="4857750" y="2687638"/>
          <p14:tracePt t="65596" x="4875213" y="2652713"/>
          <p14:tracePt t="65613" x="4884738" y="2598738"/>
          <p14:tracePt t="65631" x="4894263" y="2536825"/>
          <p14:tracePt t="65646" x="4902200" y="2509838"/>
          <p14:tracePt t="65663" x="4911725" y="2473325"/>
          <p14:tracePt t="65682" x="4929188" y="2419350"/>
          <p14:tracePt t="65697" x="4929188" y="2393950"/>
          <p14:tracePt t="65713" x="4938713" y="2357438"/>
          <p14:tracePt t="65729" x="4956175" y="2322513"/>
          <p14:tracePt t="65748" x="4956175" y="2276475"/>
          <p14:tracePt t="65764" x="4956175" y="2251075"/>
          <p14:tracePt t="65780" x="4956175" y="2214563"/>
          <p14:tracePt t="65797" x="4956175" y="2179638"/>
          <p14:tracePt t="65814" x="4956175" y="2143125"/>
          <p14:tracePt t="65829" x="4956175" y="2125663"/>
          <p14:tracePt t="65846" x="4956175" y="2108200"/>
          <p14:tracePt t="65866" x="4956175" y="2089150"/>
          <p14:tracePt t="65880" x="4946650" y="2062163"/>
          <p14:tracePt t="65896" x="4938713" y="2036763"/>
          <p14:tracePt t="65913" x="4929188" y="2017713"/>
          <p14:tracePt t="65931" x="4902200" y="1973263"/>
          <p14:tracePt t="65946" x="4884738" y="1955800"/>
          <p14:tracePt t="65963" x="4867275" y="1928813"/>
          <p14:tracePt t="65979" x="4840288" y="1901825"/>
          <p14:tracePt t="65998" x="4786313" y="1857375"/>
          <p14:tracePt t="66013" x="4705350" y="1812925"/>
          <p14:tracePt t="66029" x="4625975" y="1776413"/>
          <p14:tracePt t="66046" x="4545013" y="1741488"/>
          <p14:tracePt t="66064" x="4384675" y="1697038"/>
          <p14:tracePt t="66079" x="4276725" y="1679575"/>
          <p14:tracePt t="66096" x="4143375" y="1670050"/>
          <p14:tracePt t="66116" x="3973513" y="1670050"/>
          <p14:tracePt t="66130" x="3875088" y="1687513"/>
          <p14:tracePt t="66146" x="3786188" y="1704975"/>
          <p14:tracePt t="66163" x="3670300" y="1741488"/>
          <p14:tracePt t="66181" x="3517900" y="1785938"/>
          <p14:tracePt t="66196" x="3429000" y="1803400"/>
          <p14:tracePt t="66213" x="3357563" y="1822450"/>
          <p14:tracePt t="66232" x="3303588" y="1839913"/>
          <p14:tracePt t="66248" x="3197225" y="1857375"/>
          <p14:tracePt t="66263" x="3143250" y="1866900"/>
          <p14:tracePt t="66280" x="3089275" y="1874838"/>
          <p14:tracePt t="66298" x="3054350" y="1874838"/>
          <p14:tracePt t="66313" x="2990850" y="1884363"/>
          <p14:tracePt t="66331" x="2946400" y="1884363"/>
          <p14:tracePt t="66346" x="2919413" y="1893888"/>
          <p14:tracePt t="66366" x="2867025" y="1901825"/>
          <p14:tracePt t="66380" x="2840038" y="1919288"/>
          <p14:tracePt t="66396" x="2813050" y="1919288"/>
          <p14:tracePt t="66413" x="2776538" y="1946275"/>
          <p14:tracePt t="66430" x="2714625" y="1973263"/>
          <p14:tracePt t="66446" x="2679700" y="1982788"/>
          <p14:tracePt t="66463" x="2643188" y="2000250"/>
          <p14:tracePt t="66481" x="2608263" y="2009775"/>
          <p14:tracePt t="66497" x="2571750" y="2036763"/>
          <p14:tracePt t="66513" x="2544763" y="2044700"/>
          <p14:tracePt t="66530" x="2527300" y="2062163"/>
          <p14:tracePt t="66535" x="2509838" y="2071688"/>
          <p14:tracePt t="66548" x="2482850" y="2089150"/>
          <p14:tracePt t="66563" x="2473325" y="2108200"/>
          <p14:tracePt t="66580" x="2446338" y="2143125"/>
          <p14:tracePt t="66596" x="2419350" y="2179638"/>
          <p14:tracePt t="66615" x="2401888" y="2241550"/>
          <p14:tracePt t="66630" x="2374900" y="2276475"/>
          <p14:tracePt t="66647" x="2357438" y="2322513"/>
          <p14:tracePt t="66663" x="2347913" y="2339975"/>
          <p14:tracePt t="66680" x="2322513" y="2374900"/>
          <p14:tracePt t="66696" x="2312988" y="2401888"/>
          <p14:tracePt t="66713" x="2312988" y="2428875"/>
          <p14:tracePt t="66731" x="2295525" y="2473325"/>
          <p14:tracePt t="66746" x="2286000" y="2517775"/>
          <p14:tracePt t="66763" x="2286000" y="2581275"/>
          <p14:tracePt t="66780" x="2286000" y="2643188"/>
          <p14:tracePt t="66798" x="2286000" y="2741613"/>
          <p14:tracePt t="66813" x="2295525" y="2786063"/>
          <p14:tracePt t="66831" x="2303463" y="2813050"/>
          <p14:tracePt t="66846" x="2312988" y="2840038"/>
          <p14:tracePt t="66865" x="2322513" y="2874963"/>
          <p14:tracePt t="66881" x="2330450" y="2894013"/>
          <p14:tracePt t="66897" x="2339975" y="2911475"/>
          <p14:tracePt t="66916" x="2357438" y="2946400"/>
          <p14:tracePt t="66930" x="2374900" y="2973388"/>
          <p14:tracePt t="66947" x="2401888" y="3017838"/>
          <p14:tracePt t="66964" x="2428875" y="3044825"/>
          <p14:tracePt t="66983" x="2500313" y="3098800"/>
          <p14:tracePt t="66996" x="2562225" y="3133725"/>
          <p14:tracePt t="67013" x="2608263" y="3160713"/>
          <p14:tracePt t="67030" x="2643188" y="3179763"/>
          <p14:tracePt t="67036" x="2660650" y="3179763"/>
          <p14:tracePt t="67047" x="2687638" y="3197225"/>
          <p14:tracePt t="67063" x="2724150" y="3205163"/>
          <p14:tracePt t="67080" x="2759075" y="3214688"/>
          <p14:tracePt t="67097" x="2795588" y="3224213"/>
          <p14:tracePt t="67114" x="2840038" y="3224213"/>
          <p14:tracePt t="67131" x="2874963" y="3224213"/>
          <p14:tracePt t="67147" x="2919413" y="3224213"/>
          <p14:tracePt t="67166" x="3000375" y="3224213"/>
          <p14:tracePt t="67180" x="3062288" y="3224213"/>
          <p14:tracePt t="67197" x="3098800" y="3224213"/>
          <p14:tracePt t="67213" x="3133725" y="3224213"/>
          <p14:tracePt t="67232" x="3170238" y="3224213"/>
          <p14:tracePt t="67247" x="3214688" y="3224213"/>
          <p14:tracePt t="67264" x="3251200" y="3224213"/>
          <p14:tracePt t="67282" x="3286125" y="3224213"/>
          <p14:tracePt t="67297" x="3348038" y="3224213"/>
          <p14:tracePt t="67313" x="3394075" y="3224213"/>
          <p14:tracePt t="67330" x="3429000" y="3224213"/>
          <p14:tracePt t="67349" x="3490913" y="3214688"/>
          <p14:tracePt t="67364" x="3536950" y="3214688"/>
          <p14:tracePt t="67381" x="3571875" y="3214688"/>
          <p14:tracePt t="67397" x="3616325" y="3205163"/>
          <p14:tracePt t="67415" x="3697288" y="3197225"/>
          <p14:tracePt t="67430" x="3768725" y="3187700"/>
          <p14:tracePt t="67447" x="3822700" y="3187700"/>
          <p14:tracePt t="67464" x="3875088" y="3179763"/>
          <p14:tracePt t="67481" x="3956050" y="3179763"/>
          <p14:tracePt t="67497" x="4000500" y="3179763"/>
          <p14:tracePt t="67513" x="4044950" y="3160713"/>
          <p14:tracePt t="67532" x="4125913" y="3152775"/>
          <p14:tracePt t="67547" x="4179888" y="3143250"/>
          <p14:tracePt t="67563" x="4232275" y="3133725"/>
          <p14:tracePt t="67580" x="4295775" y="3125788"/>
          <p14:tracePt t="67598" x="4375150" y="3098800"/>
          <p14:tracePt t="67613" x="4419600" y="3081338"/>
          <p14:tracePt t="67631" x="4465638" y="3062288"/>
          <p14:tracePt t="67647" x="4510088" y="3054350"/>
          <p14:tracePt t="67663" x="4589463" y="3027363"/>
          <p14:tracePt t="67680" x="4652963" y="2990850"/>
          <p14:tracePt t="67697" x="4705350" y="2982913"/>
          <p14:tracePt t="67715" x="4786313" y="2955925"/>
          <p14:tracePt t="67730" x="4822825" y="2938463"/>
          <p14:tracePt t="67747" x="4875213" y="2911475"/>
          <p14:tracePt t="67763" x="4911725" y="2901950"/>
          <p14:tracePt t="67782" x="4946650" y="2884488"/>
          <p14:tracePt t="67797" x="4973638" y="2857500"/>
          <p14:tracePt t="67813" x="5000625" y="2847975"/>
          <p14:tracePt t="67830" x="5045075" y="2822575"/>
          <p14:tracePt t="67848" x="5116513" y="2759075"/>
          <p14:tracePt t="67864" x="5170488" y="2697163"/>
          <p14:tracePt t="67881" x="5232400" y="2616200"/>
          <p14:tracePt t="67897" x="5276850" y="2554288"/>
          <p14:tracePt t="67916" x="5330825" y="2482850"/>
          <p14:tracePt t="67930" x="5348288" y="2446338"/>
          <p14:tracePt t="67947" x="5367338" y="2419350"/>
          <p14:tracePt t="67964" x="5375275" y="2366963"/>
          <p14:tracePt t="67980" x="5384800" y="2339975"/>
          <p14:tracePt t="67997" x="5394325" y="2295525"/>
          <p14:tracePt t="68013" x="5394325" y="2251075"/>
          <p14:tracePt t="68031" x="5394325" y="2179638"/>
          <p14:tracePt t="68047" x="5384800" y="2133600"/>
          <p14:tracePt t="68064" x="5367338" y="2098675"/>
          <p14:tracePt t="68083" x="5357813" y="2081213"/>
          <p14:tracePt t="68098" x="5303838" y="2027238"/>
          <p14:tracePt t="68114" x="5259388" y="2000250"/>
          <p14:tracePt t="68130" x="5205413" y="1973263"/>
          <p14:tracePt t="68149" x="5133975" y="1946275"/>
          <p14:tracePt t="68164" x="5081588" y="1928813"/>
          <p14:tracePt t="68180" x="5000625" y="1919288"/>
          <p14:tracePt t="68197" x="4902200" y="1901825"/>
          <p14:tracePt t="68216" x="4768850" y="1884363"/>
          <p14:tracePt t="68230" x="4687888" y="1866900"/>
          <p14:tracePt t="68247" x="4625975" y="1857375"/>
          <p14:tracePt t="68264" x="4562475" y="1857375"/>
          <p14:tracePt t="68281" x="4438650" y="1847850"/>
          <p14:tracePt t="68297" x="4340225" y="1839913"/>
          <p14:tracePt t="68314" x="4268788" y="1830388"/>
          <p14:tracePt t="68333" x="4160838" y="1812925"/>
          <p14:tracePt t="68348" x="4108450" y="1803400"/>
          <p14:tracePt t="68364" x="4044950" y="1803400"/>
          <p14:tracePt t="68380" x="3956050" y="1803400"/>
          <p14:tracePt t="68398" x="3803650" y="1803400"/>
          <p14:tracePt t="68414" x="3687763" y="1795463"/>
          <p14:tracePt t="68431" x="3589338" y="1785938"/>
          <p14:tracePt t="68448" x="3473450" y="1776413"/>
          <p14:tracePt t="68464" x="3276600" y="1768475"/>
          <p14:tracePt t="68480" x="3179763" y="1768475"/>
          <p14:tracePt t="68497" x="3098800" y="1768475"/>
          <p14:tracePt t="68516" x="2955925" y="1768475"/>
          <p14:tracePt t="68530" x="2857500" y="1768475"/>
          <p14:tracePt t="68547" x="2759075" y="1776413"/>
          <p14:tracePt t="68564" x="2697163" y="1795463"/>
          <p14:tracePt t="68583" x="2608263" y="1812925"/>
          <p14:tracePt t="68598" x="2554288" y="1822450"/>
          <p14:tracePt t="68615" x="2500313" y="1839913"/>
          <p14:tracePt t="68631" x="2465388" y="1866900"/>
          <p14:tracePt t="68648" x="2384425" y="1893888"/>
          <p14:tracePt t="68664" x="2330450" y="1911350"/>
          <p14:tracePt t="68682" x="2276475" y="1938338"/>
          <p14:tracePt t="68697" x="2241550" y="1965325"/>
          <p14:tracePt t="68715" x="2187575" y="2017713"/>
          <p14:tracePt t="68731" x="2143125" y="2062163"/>
          <p14:tracePt t="68747" x="2116138" y="2116138"/>
          <p14:tracePt t="68765" x="2089150" y="2197100"/>
          <p14:tracePt t="68781" x="2081213" y="2251075"/>
          <p14:tracePt t="68797" x="2071688" y="2295525"/>
          <p14:tracePt t="68814" x="2062163" y="2347913"/>
          <p14:tracePt t="68832" x="2062163" y="2419350"/>
          <p14:tracePt t="68847" x="2062163" y="2500313"/>
          <p14:tracePt t="68864" x="2062163" y="2562225"/>
          <p14:tracePt t="68881" x="2071688" y="2616200"/>
          <p14:tracePt t="68898" x="2081213" y="2670175"/>
          <p14:tracePt t="68914" x="2081213" y="2714625"/>
          <p14:tracePt t="68931" x="2089150" y="2741613"/>
          <p14:tracePt t="68951" x="2108200" y="2795588"/>
          <p14:tracePt t="68965" x="2116138" y="2840038"/>
          <p14:tracePt t="68981" x="2143125" y="2901950"/>
          <p14:tracePt t="68997" x="2197100" y="2965450"/>
          <p14:tracePt t="69016" x="2268538" y="3044825"/>
          <p14:tracePt t="69031" x="2322513" y="3089275"/>
          <p14:tracePt t="69047" x="2366963" y="3125788"/>
          <p14:tracePt t="69064" x="2401888" y="3152775"/>
          <p14:tracePt t="69082" x="2465388" y="3187700"/>
          <p14:tracePt t="69097" x="2509838" y="3214688"/>
          <p14:tracePt t="69114" x="2554288" y="3232150"/>
          <p14:tracePt t="69133" x="2643188" y="3251200"/>
          <p14:tracePt t="69148" x="2714625" y="3259138"/>
          <p14:tracePt t="69164" x="2759075" y="3276600"/>
          <p14:tracePt t="69182" x="2795588" y="3276600"/>
          <p14:tracePt t="69199" x="2840038" y="3286125"/>
          <p14:tracePt t="69214" x="2884488" y="3286125"/>
          <p14:tracePt t="69231" x="2938463" y="3295650"/>
          <p14:tracePt t="69247" x="2990850" y="3303588"/>
          <p14:tracePt t="69265" x="3081338" y="3303588"/>
          <p14:tracePt t="69281" x="3133725" y="3303588"/>
          <p14:tracePt t="69298" x="3179763" y="3313113"/>
          <p14:tracePt t="69316" x="3232150" y="3322638"/>
          <p14:tracePt t="69331" x="3251200" y="3322638"/>
          <p14:tracePt t="69347" x="3303588" y="3322638"/>
          <p14:tracePt t="69364" x="3340100" y="3322638"/>
          <p14:tracePt t="69382" x="3446463" y="3330575"/>
          <p14:tracePt t="69397" x="3536950" y="3330575"/>
          <p14:tracePt t="69414" x="3616325" y="3330575"/>
          <p14:tracePt t="69431" x="3687763" y="3330575"/>
          <p14:tracePt t="69447" x="3795713" y="3322638"/>
          <p14:tracePt t="69464" x="3857625" y="3303588"/>
          <p14:tracePt t="69481" x="3919538" y="3303588"/>
          <p14:tracePt t="69497" x="3973513" y="3295650"/>
          <p14:tracePt t="69514" x="4054475" y="3276600"/>
          <p14:tracePt t="69531" x="4098925" y="3276600"/>
          <p14:tracePt t="69537" x="4125913" y="3268663"/>
          <p14:tracePt t="69548" x="4143375" y="3268663"/>
          <p14:tracePt t="69566" x="4214813" y="3241675"/>
          <p14:tracePt t="69581" x="4276725" y="3205163"/>
          <p14:tracePt t="69598" x="4357688" y="3179763"/>
          <p14:tracePt t="69614" x="4419600" y="3143250"/>
          <p14:tracePt t="69634" x="4500563" y="3116263"/>
          <p14:tracePt t="69648" x="4562475" y="3089275"/>
          <p14:tracePt t="69665" x="4608513" y="3071813"/>
          <p14:tracePt t="69681" x="4643438" y="3054350"/>
          <p14:tracePt t="69699" x="4705350" y="3009900"/>
          <p14:tracePt t="69714" x="4759325" y="2982913"/>
          <p14:tracePt t="69731" x="4803775" y="2955925"/>
          <p14:tracePt t="69750" x="4867275" y="2911475"/>
          <p14:tracePt t="69765" x="4911725" y="2884488"/>
          <p14:tracePt t="69781" x="4938713" y="2857500"/>
          <p14:tracePt t="69798" x="4973638" y="2830513"/>
          <p14:tracePt t="69817" x="5018088" y="2776538"/>
          <p14:tracePt t="69831" x="5045075" y="2751138"/>
          <p14:tracePt t="69848" x="5072063" y="2714625"/>
          <p14:tracePt t="69864" x="5089525" y="2679700"/>
          <p14:tracePt t="69883" x="5116513" y="2633663"/>
          <p14:tracePt t="69898" x="5126038" y="2598738"/>
          <p14:tracePt t="69915" x="5126038" y="2571750"/>
          <p14:tracePt t="69934" x="5143500" y="2536825"/>
          <p14:tracePt t="69948" x="5153025" y="2517775"/>
          <p14:tracePt t="69964" x="5153025" y="2500313"/>
          <p14:tracePt t="69981" x="5153025" y="2482850"/>
          <p14:tracePt t="70000" x="5153025" y="2446338"/>
          <p14:tracePt t="70014" x="5153025" y="2438400"/>
          <p14:tracePt t="70031" x="5153025" y="2419350"/>
          <p14:tracePt t="70048" x="5153025" y="2393950"/>
          <p14:tracePt t="70065" x="5153025" y="2347913"/>
          <p14:tracePt t="70082" x="5143500" y="2322513"/>
          <p14:tracePt t="70098" x="5133975" y="2295525"/>
          <p14:tracePt t="70114" x="5133975" y="2276475"/>
          <p14:tracePt t="70132" x="5116513" y="2241550"/>
          <p14:tracePt t="70148" x="5116513" y="2214563"/>
          <p14:tracePt t="70165" x="5099050" y="2187575"/>
          <p14:tracePt t="70183" x="5089525" y="2160588"/>
          <p14:tracePt t="70198" x="5081588" y="2143125"/>
          <p14:tracePt t="70214" x="5081588" y="2133600"/>
          <p14:tracePt t="70233" x="5072063" y="2116138"/>
          <p14:tracePt t="70251" x="5045075" y="2089150"/>
          <p14:tracePt t="70265" x="5018088" y="2062163"/>
          <p14:tracePt t="70281" x="4991100" y="2027238"/>
          <p14:tracePt t="70301" x="4956175" y="1955800"/>
          <p14:tracePt t="70730" x="4938713" y="1955800"/>
          <p14:tracePt t="70737" x="4919663" y="1955800"/>
          <p14:tracePt t="70748" x="4884738" y="1938338"/>
          <p14:tracePt t="70765" x="4840288" y="1938338"/>
          <p14:tracePt t="70782" x="4795838" y="1928813"/>
          <p14:tracePt t="70799" x="4724400" y="1911350"/>
          <p14:tracePt t="70815" x="4687888" y="1911350"/>
          <p14:tracePt t="70849" x="4616450" y="1901825"/>
          <p14:tracePt t="70881" x="4510088" y="1893888"/>
          <p14:tracePt t="70915" x="4367213" y="1874838"/>
          <p14:tracePt t="70933" x="4268788" y="1874838"/>
          <p14:tracePt t="70948" x="4197350" y="1874838"/>
          <p14:tracePt t="70965" x="4143375" y="1874838"/>
          <p14:tracePt t="70984" x="4010025" y="1866900"/>
          <p14:tracePt t="70998" x="3902075" y="1857375"/>
          <p14:tracePt t="71015" x="3776663" y="1847850"/>
          <p14:tracePt t="71031" x="3679825" y="1839913"/>
          <p14:tracePt t="71038" x="3643313" y="1822450"/>
          <p14:tracePt t="71050" x="3562350" y="1812925"/>
          <p14:tracePt t="71065" x="3473450" y="1803400"/>
          <p14:tracePt t="71082" x="3384550" y="1795463"/>
          <p14:tracePt t="71101" x="3268663" y="1795463"/>
          <p14:tracePt t="71117" x="3205163" y="1795463"/>
          <p14:tracePt t="71131" x="3160713" y="1795463"/>
          <p14:tracePt t="71148" x="3116263" y="1795463"/>
          <p14:tracePt t="71167" x="3036888" y="1795463"/>
          <p14:tracePt t="71181" x="2990850" y="1795463"/>
          <p14:tracePt t="71198" x="2938463" y="1795463"/>
          <p14:tracePt t="71215" x="2884488" y="1795463"/>
          <p14:tracePt t="71234" x="2803525" y="1795463"/>
          <p14:tracePt t="71249" x="2759075" y="1795463"/>
          <p14:tracePt t="71265" x="2714625" y="1795463"/>
          <p14:tracePt t="71282" x="2670175" y="1795463"/>
          <p14:tracePt t="71300" x="2598738" y="1812925"/>
          <p14:tracePt t="71315" x="2554288" y="1812925"/>
          <p14:tracePt t="71332" x="2517775" y="1822450"/>
          <p14:tracePt t="71351" x="2446338" y="1847850"/>
          <p14:tracePt t="71365" x="2428875" y="1866900"/>
          <p14:tracePt t="71381" x="2374900" y="1919288"/>
          <p14:tracePt t="71398" x="2339975" y="1946275"/>
          <p14:tracePt t="71417" x="2295525" y="2017713"/>
          <p14:tracePt t="71432" x="2268538" y="2062163"/>
          <p14:tracePt t="71448" x="2241550" y="2089150"/>
          <p14:tracePt t="71465" x="2214563" y="2143125"/>
          <p14:tracePt t="71484" x="2179638" y="2214563"/>
          <p14:tracePt t="71499" x="2152650" y="2276475"/>
          <p14:tracePt t="71515" x="2133600" y="2339975"/>
          <p14:tracePt t="71532" x="2125663" y="2411413"/>
          <p14:tracePt t="71537" x="2116138" y="2438400"/>
          <p14:tracePt t="71549" x="2116138" y="2465388"/>
          <p14:tracePt t="71565" x="2108200" y="2527300"/>
          <p14:tracePt t="71582" x="2108200" y="2581275"/>
          <p14:tracePt t="71601" x="2108200" y="2643188"/>
          <p14:tracePt t="71615" x="2108200" y="2697163"/>
          <p14:tracePt t="71632" x="2116138" y="2751138"/>
          <p14:tracePt t="71648" x="2133600" y="2803525"/>
          <p14:tracePt t="71667" x="2170113" y="2884488"/>
          <p14:tracePt t="71682" x="2197100" y="2919413"/>
          <p14:tracePt t="71699" x="2224088" y="2955925"/>
          <p14:tracePt t="71715" x="2251075" y="2982913"/>
          <p14:tracePt t="71732" x="2286000" y="3000375"/>
          <p14:tracePt t="71748" x="2339975" y="3044825"/>
          <p14:tracePt t="71765" x="2374900" y="3062288"/>
          <p14:tracePt t="71785" x="2428875" y="3089275"/>
          <p14:tracePt t="71798" x="2473325" y="3098800"/>
          <p14:tracePt t="71815" x="2509838" y="3125788"/>
          <p14:tracePt t="71832" x="2554288" y="3133725"/>
          <p14:tracePt t="71850" x="2616200" y="3152775"/>
          <p14:tracePt t="71865" x="2670175" y="3152775"/>
          <p14:tracePt t="71882" x="2724150" y="3170238"/>
          <p14:tracePt t="71899" x="2776538" y="3170238"/>
          <p14:tracePt t="71917" x="2857500" y="3179763"/>
          <p14:tracePt t="71932" x="2894013" y="3179763"/>
          <p14:tracePt t="71949" x="2928938" y="3179763"/>
          <p14:tracePt t="71966" x="2973388" y="3179763"/>
          <p14:tracePt t="71982" x="3017838" y="3179763"/>
          <p14:tracePt t="71999" x="3062288" y="3179763"/>
          <p14:tracePt t="72015" x="3108325" y="3179763"/>
          <p14:tracePt t="72034" x="3179763" y="3179763"/>
          <p14:tracePt t="72049" x="3224213" y="3179763"/>
          <p14:tracePt t="72065" x="3268663" y="3179763"/>
          <p14:tracePt t="72082" x="3303588" y="3179763"/>
          <p14:tracePt t="72100" x="3348038" y="3179763"/>
          <p14:tracePt t="72115" x="3375025" y="3179763"/>
          <p14:tracePt t="72133" x="3402013" y="3179763"/>
          <p14:tracePt t="72151" x="3455988" y="3179763"/>
          <p14:tracePt t="72166" x="3482975" y="3179763"/>
          <p14:tracePt t="72182" x="3509963" y="3179763"/>
          <p14:tracePt t="72199" x="3554413" y="3160713"/>
          <p14:tracePt t="72217" x="3598863" y="3160713"/>
          <p14:tracePt t="72232" x="3652838" y="3160713"/>
          <p14:tracePt t="72249" x="3679825" y="3152775"/>
          <p14:tracePt t="72266" x="3714750" y="3152775"/>
          <p14:tracePt t="72283" x="3751263" y="3152775"/>
          <p14:tracePt t="72299" x="3776663" y="3152775"/>
          <p14:tracePt t="72316" x="3795713" y="3152775"/>
          <p14:tracePt t="72332" x="3822700" y="3152775"/>
          <p14:tracePt t="72349" x="3867150" y="3152775"/>
          <p14:tracePt t="72365" x="3894138" y="3152775"/>
          <p14:tracePt t="72382" x="3929063" y="3143250"/>
          <p14:tracePt t="72400" x="3973513" y="3143250"/>
          <p14:tracePt t="72416" x="4010025" y="3143250"/>
          <p14:tracePt t="72432" x="4044950" y="3143250"/>
          <p14:tracePt t="72449" x="4071938" y="3143250"/>
          <p14:tracePt t="72467" x="4125913" y="3143250"/>
          <p14:tracePt t="72482" x="4152900" y="3143250"/>
          <p14:tracePt t="72499" x="4179888" y="3143250"/>
          <p14:tracePt t="72516" x="4214813" y="3143250"/>
          <p14:tracePt t="72533" x="4268788" y="3143250"/>
          <p14:tracePt t="72549" x="4295775" y="3143250"/>
          <p14:tracePt t="72566" x="4330700" y="3143250"/>
          <p14:tracePt t="72584" x="4394200" y="3143250"/>
          <p14:tracePt t="72600" x="4419600" y="3143250"/>
          <p14:tracePt t="72615" x="4446588" y="3143250"/>
          <p14:tracePt t="72632" x="4465638" y="3143250"/>
          <p14:tracePt t="72651" x="4500563" y="3143250"/>
          <p14:tracePt t="72665" x="4537075" y="3143250"/>
          <p14:tracePt t="72683" x="4554538" y="3143250"/>
          <p14:tracePt t="72699" x="4581525" y="3143250"/>
          <p14:tracePt t="72717" x="4608513" y="3143250"/>
          <p14:tracePt t="72732" x="4625975" y="3143250"/>
          <p14:tracePt t="72749" x="4652963" y="3125788"/>
          <p14:tracePt t="72766" x="4687888" y="3125788"/>
          <p14:tracePt t="72783" x="4724400" y="3108325"/>
          <p14:tracePt t="72799" x="4751388" y="3108325"/>
          <p14:tracePt t="72816" x="4776788" y="3098800"/>
          <p14:tracePt t="72835" x="4813300" y="3089275"/>
          <p14:tracePt t="72849" x="4830763" y="3081338"/>
          <p14:tracePt t="72865" x="4857750" y="3071813"/>
          <p14:tracePt t="72882" x="4884738" y="3062288"/>
          <p14:tracePt t="72900" x="4902200" y="3054350"/>
          <p14:tracePt t="72915" x="4919663" y="3044825"/>
          <p14:tracePt t="72932" x="4938713" y="3036888"/>
          <p14:tracePt t="72952" x="4956175" y="3027363"/>
          <p14:tracePt t="72966" x="4965700" y="3017838"/>
          <p14:tracePt t="72982" x="4983163" y="3000375"/>
          <p14:tracePt t="72999" x="5000625" y="2973388"/>
          <p14:tracePt t="73018" x="5027613" y="2938463"/>
          <p14:tracePt t="73032" x="5037138" y="2911475"/>
          <p14:tracePt t="73049" x="5062538" y="2874963"/>
          <p14:tracePt t="73066" x="5072063" y="2857500"/>
          <p14:tracePt t="73084" x="5089525" y="2813050"/>
          <p14:tracePt t="73099" x="5099050" y="2776538"/>
          <p14:tracePt t="73115" x="5108575" y="2759075"/>
          <p14:tracePt t="73132" x="5116513" y="2724150"/>
          <p14:tracePt t="73150" x="5116513" y="2670175"/>
          <p14:tracePt t="73166" x="5116513" y="2589213"/>
          <p14:tracePt t="73182" x="5116513" y="2527300"/>
          <p14:tracePt t="73202" x="5116513" y="2419350"/>
          <p14:tracePt t="73216" x="5108575" y="2339975"/>
          <p14:tracePt t="73232" x="5099050" y="2286000"/>
          <p14:tracePt t="73249" x="5089525" y="2241550"/>
          <p14:tracePt t="73268" x="5081588" y="2160588"/>
          <p14:tracePt t="73282" x="5062538" y="2108200"/>
          <p14:tracePt t="73299" x="5062538" y="2054225"/>
          <p14:tracePt t="73316" x="5054600" y="2000250"/>
          <p14:tracePt t="73334" x="5027613" y="1928813"/>
          <p14:tracePt t="73349" x="5010150" y="1884363"/>
          <p14:tracePt t="73366" x="5000625" y="1847850"/>
          <p14:tracePt t="73386" x="4973638" y="1803400"/>
          <p14:tracePt t="73400" x="4946650" y="1776413"/>
          <p14:tracePt t="73416" x="4919663" y="1758950"/>
          <p14:tracePt t="73432" x="4884738" y="1731963"/>
          <p14:tracePt t="73451" x="4822825" y="1687513"/>
          <p14:tracePt t="73466" x="4768850" y="1670050"/>
          <p14:tracePt t="73482" x="4724400" y="1643063"/>
          <p14:tracePt t="73499" x="4679950" y="1633538"/>
          <p14:tracePt t="73517" x="4608513" y="1616075"/>
          <p14:tracePt t="73532" x="4527550" y="1608138"/>
          <p14:tracePt t="73549" x="4438650" y="1589088"/>
          <p14:tracePt t="73566" x="4330700" y="1581150"/>
          <p14:tracePt t="73584" x="4187825" y="1571625"/>
          <p14:tracePt t="73600" x="4062413" y="1571625"/>
          <p14:tracePt t="73616" x="3929063" y="1571625"/>
          <p14:tracePt t="73636" x="3732213" y="1571625"/>
          <p14:tracePt t="73650" x="3616325" y="1571625"/>
          <p14:tracePt t="73666" x="3509963" y="1571625"/>
          <p14:tracePt t="73682" x="3375025" y="1581150"/>
          <p14:tracePt t="73701" x="3170238" y="1598613"/>
          <p14:tracePt t="73716" x="3062288" y="1598613"/>
          <p14:tracePt t="73732" x="2965450" y="1616075"/>
          <p14:tracePt t="73752" x="2813050" y="1652588"/>
          <p14:tracePt t="73767" x="2724150" y="1660525"/>
          <p14:tracePt t="73782" x="2660650" y="1670050"/>
          <p14:tracePt t="73799" x="2598738" y="1687513"/>
          <p14:tracePt t="73817" x="2554288" y="1697038"/>
          <p14:tracePt t="73833" x="2517775" y="1714500"/>
          <p14:tracePt t="73849" x="2446338" y="1741488"/>
          <p14:tracePt t="73866" x="2401888" y="1758950"/>
          <p14:tracePt t="73885" x="2339975" y="1776413"/>
          <p14:tracePt t="73899" x="2303463" y="1795463"/>
          <p14:tracePt t="73916" x="2276475" y="1812925"/>
          <p14:tracePt t="73933" x="2251075" y="1830388"/>
          <p14:tracePt t="73950" x="2214563" y="1866900"/>
          <p14:tracePt t="73966" x="2187575" y="1919288"/>
          <p14:tracePt t="73982" x="2170113" y="1955800"/>
          <p14:tracePt t="74002" x="2133600" y="2044700"/>
          <p14:tracePt t="74017" x="2116138" y="2081213"/>
          <p14:tracePt t="74032" x="2089150" y="2125663"/>
          <p14:tracePt t="74049" x="2081213" y="2179638"/>
          <p14:tracePt t="74068" x="2054225" y="2259013"/>
          <p14:tracePt t="74083" x="2027238" y="2339975"/>
          <p14:tracePt t="74099" x="2017713" y="2401888"/>
          <p14:tracePt t="74116" x="2009775" y="2455863"/>
          <p14:tracePt t="74134" x="1990725" y="2536825"/>
          <p14:tracePt t="74149" x="1990725" y="2571750"/>
          <p14:tracePt t="74166" x="1990725" y="2608263"/>
          <p14:tracePt t="74185" x="1990725" y="2670175"/>
          <p14:tracePt t="74201" x="1990725" y="2724150"/>
          <p14:tracePt t="74216" x="2000250" y="2776538"/>
          <p14:tracePt t="74233" x="2009775" y="2830513"/>
          <p14:tracePt t="74252" x="2044700" y="2928938"/>
          <p14:tracePt t="74266" x="2054225" y="2965450"/>
          <p14:tracePt t="74283" x="2081213" y="3000375"/>
          <p14:tracePt t="74300" x="2108200" y="3027363"/>
          <p14:tracePt t="74318" x="2160588" y="3081338"/>
          <p14:tracePt t="74333" x="2197100" y="3116263"/>
          <p14:tracePt t="74350" x="2224088" y="3152775"/>
          <p14:tracePt t="74367" x="2276475" y="3187700"/>
          <p14:tracePt t="74383" x="2312988" y="3214688"/>
          <p14:tracePt t="74399" x="2374900" y="3251200"/>
          <p14:tracePt t="74416" x="2428875" y="3276600"/>
          <p14:tracePt t="74434" x="2517775" y="3313113"/>
          <p14:tracePt t="74449" x="2589213" y="3340100"/>
          <p14:tracePt t="74466" x="2660650" y="3367088"/>
          <p14:tracePt t="74483" x="2741613" y="3367088"/>
          <p14:tracePt t="74500" x="2857500" y="3384550"/>
          <p14:tracePt t="74516" x="2982913" y="3394075"/>
          <p14:tracePt t="74533" x="3116263" y="3394075"/>
          <p14:tracePt t="74539" x="3197225" y="3394075"/>
          <p14:tracePt t="74549" x="3268663" y="3394075"/>
          <p14:tracePt t="74568" x="3438525" y="3384550"/>
          <p14:tracePt t="74583" x="3581400" y="3375025"/>
          <p14:tracePt t="74600" x="3714750" y="3367088"/>
          <p14:tracePt t="74619" x="3875088" y="3348038"/>
          <p14:tracePt t="74633" x="3946525" y="3340100"/>
          <p14:tracePt t="74649" x="4010025" y="3330575"/>
          <p14:tracePt t="74667" x="4098925" y="3322638"/>
          <p14:tracePt t="74686" x="4214813" y="3295650"/>
          <p14:tracePt t="74700" x="4303713" y="3268663"/>
          <p14:tracePt t="74716" x="4394200" y="3259138"/>
          <p14:tracePt t="74733" x="4456113" y="3241675"/>
          <p14:tracePt t="74750" x="4572000" y="3214688"/>
          <p14:tracePt t="74766" x="4652963" y="3214688"/>
          <p14:tracePt t="74783" x="4705350" y="3197225"/>
          <p14:tracePt t="74802" x="4776788" y="3179763"/>
          <p14:tracePt t="74817" x="4822825" y="3179763"/>
          <p14:tracePt t="74833" x="4857750" y="3160713"/>
          <p14:tracePt t="74849" x="4875213" y="3160713"/>
          <p14:tracePt t="74868" x="4919663" y="3133725"/>
          <p14:tracePt t="74883" x="4938713" y="3116263"/>
          <p14:tracePt t="74900" x="4965700" y="3098800"/>
          <p14:tracePt t="74916" x="4991100" y="3081338"/>
          <p14:tracePt t="74934" x="5027613" y="3027363"/>
          <p14:tracePt t="74950" x="5054600" y="2982913"/>
          <p14:tracePt t="74967" x="5072063" y="2938463"/>
          <p14:tracePt t="74983" x="5081588" y="2894013"/>
          <p14:tracePt t="75000" x="5108575" y="2830513"/>
          <p14:tracePt t="75016" x="5126038" y="2786063"/>
          <p14:tracePt t="75033" x="5133975" y="2759075"/>
          <p14:tracePt t="75040" x="5133975" y="2741613"/>
          <p14:tracePt t="75053" x="5133975" y="2697163"/>
          <p14:tracePt t="75067" x="5133975" y="2608263"/>
          <p14:tracePt t="75084" x="5126038" y="2473325"/>
          <p14:tracePt t="75100" x="5108575" y="2357438"/>
          <p14:tracePt t="75118" x="5108575" y="2276475"/>
          <p14:tracePt t="75133" x="5099050" y="2251075"/>
          <p14:tracePt t="75150" x="5089525" y="2232025"/>
          <p14:tracePt t="75166" x="5089525" y="2205038"/>
          <p14:tracePt t="75186" x="5072063" y="2160588"/>
          <p14:tracePt t="75200" x="5062538" y="2133600"/>
          <p14:tracePt t="75217" x="5054600" y="2098675"/>
          <p14:tracePt t="75236" x="5045075" y="2071688"/>
          <p14:tracePt t="75250" x="5045075" y="2062163"/>
          <p14:tracePt t="75267" x="5045075" y="2054225"/>
          <p14:tracePt t="75283" x="5037138" y="2036763"/>
          <p14:tracePt t="75302" x="5027613" y="2000250"/>
          <p14:tracePt t="75316" x="5018088" y="1982788"/>
          <p14:tracePt t="75334" x="5000625" y="1965325"/>
          <p14:tracePt t="75350" x="5000625" y="1946275"/>
          <p14:tracePt t="75367" x="4983163" y="1928813"/>
          <p14:tracePt t="75383" x="4965700" y="1919288"/>
          <p14:tracePt t="75400" x="4946650" y="1901825"/>
          <p14:tracePt t="75416" x="4919663" y="1884363"/>
          <p14:tracePt t="75433" x="4875213" y="1857375"/>
          <p14:tracePt t="75449" x="4830763" y="1839913"/>
          <p14:tracePt t="75466" x="4803775" y="1839913"/>
          <p14:tracePt t="75484" x="4751388" y="1822450"/>
          <p14:tracePt t="75499" x="4714875" y="1812925"/>
          <p14:tracePt t="75516" x="4679950" y="1803400"/>
          <p14:tracePt t="75533" x="4652963" y="1795463"/>
          <p14:tracePt t="75541" x="4625975" y="1795463"/>
          <p14:tracePt t="75552" x="4598988" y="1785938"/>
          <p14:tracePt t="75567" x="4572000" y="1785938"/>
          <p14:tracePt t="75583" x="4510088" y="1776413"/>
          <p14:tracePt t="75601" x="4456113" y="1776413"/>
          <p14:tracePt t="75618" x="4375150" y="1758950"/>
          <p14:tracePt t="75633" x="4322763" y="1758950"/>
          <p14:tracePt t="75650" x="4268788" y="1758950"/>
          <p14:tracePt t="75669" x="4179888" y="1758950"/>
          <p14:tracePt t="75684" x="4108450" y="1758950"/>
          <p14:tracePt t="75700" x="4010025" y="1768475"/>
          <p14:tracePt t="75717" x="3911600" y="1776413"/>
          <p14:tracePt t="75736" x="3786188" y="1785938"/>
          <p14:tracePt t="75750" x="3724275" y="1795463"/>
          <p14:tracePt t="75766" x="3598863" y="1803400"/>
          <p14:tracePt t="75786" x="3394075" y="1822450"/>
          <p14:tracePt t="75801" x="3268663" y="1839913"/>
          <p14:tracePt t="75817" x="3187700" y="1839913"/>
          <p14:tracePt t="75834" x="3098800" y="1857375"/>
          <p14:tracePt t="75853" x="2973388" y="1857375"/>
          <p14:tracePt t="75868" x="2911475" y="1866900"/>
          <p14:tracePt t="75883" x="2840038" y="1874838"/>
          <p14:tracePt t="75900" x="2803525" y="1874838"/>
          <p14:tracePt t="75919" x="2751138" y="1884363"/>
          <p14:tracePt t="75933" x="2741613" y="1884363"/>
          <p14:tracePt t="75950" x="2714625" y="1893888"/>
          <p14:tracePt t="75967" x="2679700" y="1901825"/>
          <p14:tracePt t="75985" x="2633663" y="1911350"/>
          <p14:tracePt t="76000" x="2589213" y="1928813"/>
          <p14:tracePt t="76017" x="2562225" y="1938338"/>
          <p14:tracePt t="76033" x="2527300" y="1955800"/>
          <p14:tracePt t="76038" x="2509838" y="1965325"/>
          <p14:tracePt t="76051" x="2482850" y="1982788"/>
          <p14:tracePt t="76067" x="2455863" y="2000250"/>
          <p14:tracePt t="76083" x="2428875" y="2017713"/>
          <p14:tracePt t="76102" x="2384425" y="2071688"/>
          <p14:tracePt t="76117" x="2366963" y="2098675"/>
          <p14:tracePt t="76133" x="2339975" y="2125663"/>
          <p14:tracePt t="76152" x="2312988" y="2152650"/>
          <p14:tracePt t="76168" x="2268538" y="2205038"/>
          <p14:tracePt t="76183" x="2241550" y="2241550"/>
          <p14:tracePt t="76200" x="2232025" y="2286000"/>
          <p14:tracePt t="76219" x="2214563" y="2330450"/>
          <p14:tracePt t="76235" x="2187575" y="2393950"/>
          <p14:tracePt t="76250" x="2160588" y="2428875"/>
          <p14:tracePt t="76267" x="2152650" y="2490788"/>
          <p14:tracePt t="76285" x="2133600" y="2554288"/>
          <p14:tracePt t="76301" x="2125663" y="2589213"/>
          <p14:tracePt t="76317" x="2108200" y="2633663"/>
          <p14:tracePt t="76333" x="2108200" y="2660650"/>
          <p14:tracePt t="76351" x="2108200" y="2714625"/>
          <p14:tracePt t="76367" x="2108200" y="2751138"/>
          <p14:tracePt t="76383" x="2108200" y="2795588"/>
          <p14:tracePt t="76400" x="2116138" y="2830513"/>
          <p14:tracePt t="76418" x="2125663" y="2867025"/>
          <p14:tracePt t="76433" x="2125663" y="2911475"/>
          <p14:tracePt t="76450" x="2125663" y="2928938"/>
          <p14:tracePt t="76469" x="2143125" y="2955925"/>
          <p14:tracePt t="76485" x="2143125" y="2965450"/>
          <p14:tracePt t="76500" x="2152650" y="2982913"/>
          <p14:tracePt t="76517" x="2160588" y="2990850"/>
          <p14:tracePt t="76535" x="2170113" y="3017838"/>
          <p14:tracePt t="76551" x="2179638" y="3036888"/>
          <p14:tracePt t="76567" x="2187575" y="3062288"/>
          <p14:tracePt t="76586" x="2197100" y="3081338"/>
          <p14:tracePt t="76602" x="2214563" y="3108325"/>
          <p14:tracePt t="76617" x="2224088" y="3116263"/>
          <p14:tracePt t="76634" x="2241550" y="3133725"/>
          <p14:tracePt t="76654" x="2259013" y="3152775"/>
          <p14:tracePt t="76667" x="2268538" y="3170238"/>
          <p14:tracePt t="76683" x="2286000" y="3187700"/>
          <p14:tracePt t="76700" x="2312988" y="3205163"/>
          <p14:tracePt t="76720" x="2347913" y="3224213"/>
          <p14:tracePt t="76735" x="2384425" y="3241675"/>
          <p14:tracePt t="76750" x="2419350" y="3259138"/>
          <p14:tracePt t="76767" x="2455863" y="3276600"/>
          <p14:tracePt t="76784" x="2490788" y="3295650"/>
          <p14:tracePt t="76801" x="2517775" y="3313113"/>
          <p14:tracePt t="76817" x="2536825" y="3322638"/>
          <p14:tracePt t="76834" x="2554288" y="3330575"/>
          <p14:tracePt t="76851" x="2589213" y="3348038"/>
          <p14:tracePt t="76867" x="2598738" y="3348038"/>
          <p14:tracePt t="76884" x="2625725" y="3348038"/>
          <p14:tracePt t="76904" x="2643188" y="3357563"/>
          <p14:tracePt t="76917" x="2670175" y="3357563"/>
          <p14:tracePt t="76934" x="2687638" y="3357563"/>
          <p14:tracePt t="76950" x="2714625" y="3357563"/>
          <p14:tracePt t="76969" x="2751138" y="3357563"/>
          <p14:tracePt t="76984" x="2768600" y="3348038"/>
          <p14:tracePt t="77001" x="2795588" y="3348038"/>
          <p14:tracePt t="77017" x="2822575" y="3340100"/>
          <p14:tracePt t="77033" x="2857500" y="3330575"/>
          <p14:tracePt t="77051" x="2874963" y="3330575"/>
          <p14:tracePt t="77067" x="2901950" y="3330575"/>
          <p14:tracePt t="77086" x="2938463" y="3322638"/>
          <p14:tracePt t="77100" x="2955925" y="3322638"/>
          <p14:tracePt t="77117" x="2982913" y="3313113"/>
          <p14:tracePt t="77134" x="3009900" y="3313113"/>
          <p14:tracePt t="77152" x="3062288" y="3303588"/>
          <p14:tracePt t="77167" x="3098800" y="3286125"/>
          <p14:tracePt t="77184" x="3133725" y="3286125"/>
          <p14:tracePt t="77201" x="3170238" y="3286125"/>
          <p14:tracePt t="77218" x="3241675" y="3276600"/>
          <p14:tracePt t="77234" x="3276600" y="3276600"/>
          <p14:tracePt t="77251" x="3303588" y="3276600"/>
          <p14:tracePt t="77267" x="3340100" y="3268663"/>
          <p14:tracePt t="77285" x="3384550" y="3268663"/>
          <p14:tracePt t="77302" x="3429000" y="3268663"/>
          <p14:tracePt t="77317" x="3465513" y="3268663"/>
          <p14:tracePt t="77337" x="3509963" y="3268663"/>
          <p14:tracePt t="77351" x="3554413" y="3268663"/>
          <p14:tracePt t="77367" x="3589338" y="3268663"/>
          <p14:tracePt t="77384" x="3625850" y="3268663"/>
          <p14:tracePt t="77400" x="3679825" y="3268663"/>
          <p14:tracePt t="77417" x="3714750" y="3259138"/>
          <p14:tracePt t="77434" x="3751263" y="3259138"/>
          <p14:tracePt t="77451" x="3822700" y="3259138"/>
          <p14:tracePt t="77467" x="3867150" y="3259138"/>
          <p14:tracePt t="77483" x="3911600" y="3259138"/>
          <p14:tracePt t="77500" x="3946525" y="3259138"/>
          <p14:tracePt t="77518" x="4000500" y="3259138"/>
          <p14:tracePt t="77534" x="4044950" y="3259138"/>
          <p14:tracePt t="77551" x="4081463" y="3259138"/>
          <p14:tracePt t="77567" x="4116388" y="3259138"/>
          <p14:tracePt t="77586" x="4152900" y="3259138"/>
          <p14:tracePt t="77601" x="4179888" y="3259138"/>
          <p14:tracePt t="77618" x="4187825" y="3259138"/>
          <p14:tracePt t="77637" x="4197350" y="3259138"/>
          <p14:tracePt t="77651" x="4205288" y="3259138"/>
          <p14:tracePt t="77667" x="4214813" y="3259138"/>
          <p14:tracePt t="77684" x="4224338" y="3251200"/>
          <p14:tracePt t="77701" x="4224338" y="3241675"/>
          <p14:tracePt t="78196" x="4241800" y="3241675"/>
          <p14:tracePt t="78203" x="4251325" y="3241675"/>
          <p14:tracePt t="78218" x="4276725" y="3241675"/>
          <p14:tracePt t="78234" x="4313238" y="3241675"/>
          <p14:tracePt t="78251" x="4357688" y="3241675"/>
          <p14:tracePt t="78267" x="4402138" y="3241675"/>
          <p14:tracePt t="78284" x="4456113" y="3241675"/>
          <p14:tracePt t="78301" x="4491038" y="3241675"/>
          <p14:tracePt t="78334" x="4562475" y="3241675"/>
          <p14:tracePt t="78368" x="4598988" y="3241675"/>
          <p14:tracePt t="78401" x="4625975" y="3241675"/>
          <p14:tracePt t="78418" x="4643438" y="3241675"/>
          <p14:tracePt t="78434" x="4660900" y="3241675"/>
          <p14:tracePt t="78452" x="4687888" y="3224213"/>
          <p14:tracePt t="78468" x="4714875" y="3224213"/>
          <p14:tracePt t="78484" x="4732338" y="3205163"/>
          <p14:tracePt t="78503" x="4776788" y="3197225"/>
          <p14:tracePt t="78518" x="4803775" y="3187700"/>
          <p14:tracePt t="78534" x="4830763" y="3179763"/>
          <p14:tracePt t="78540" x="4830763" y="3170238"/>
          <p14:tracePt t="78551" x="4840288" y="3170238"/>
          <p14:tracePt t="78570" x="4857750" y="3160713"/>
          <p14:tracePt t="78586" x="4875213" y="3152775"/>
          <p14:tracePt t="78601" x="4894263" y="3143250"/>
          <p14:tracePt t="78618" x="4902200" y="3143250"/>
          <p14:tracePt t="78635" x="4919663" y="3133725"/>
          <p14:tracePt t="78651" x="4929188" y="3116263"/>
          <p14:tracePt t="78668" x="4946650" y="3116263"/>
          <p14:tracePt t="78684" x="4956175" y="3108325"/>
          <p14:tracePt t="78702" x="4973638" y="3098800"/>
          <p14:tracePt t="78718" x="4983163" y="3089275"/>
          <p14:tracePt t="78734" x="5000625" y="3081338"/>
          <p14:tracePt t="78754" x="5018088" y="3071813"/>
          <p14:tracePt t="78768" x="5027613" y="3071813"/>
          <p14:tracePt t="78784" x="5045075" y="3054350"/>
          <p14:tracePt t="78801" x="5062538" y="3044825"/>
          <p14:tracePt t="78819" x="5072063" y="3036888"/>
          <p14:tracePt t="78834" x="5081588" y="3027363"/>
          <p14:tracePt t="78851" x="5089525" y="3027363"/>
          <p14:tracePt t="78868" x="5089525" y="3017838"/>
          <p14:tracePt t="78886" x="5099050" y="3009900"/>
          <p14:tracePt t="137551" x="5099050" y="3017838"/>
          <p14:tracePt t="137557" x="5099050" y="3044825"/>
          <p14:tracePt t="137574" x="5072063" y="3108325"/>
          <p14:tracePt t="137593" x="5037138" y="3179763"/>
          <p14:tracePt t="137607" x="5027613" y="3214688"/>
          <p14:tracePt t="137623" x="5010150" y="3251200"/>
          <p14:tracePt t="137641" x="4991100" y="3259138"/>
          <p14:tracePt t="137658" x="4973638" y="3276600"/>
          <p14:tracePt t="137690" x="4946650" y="3286125"/>
          <p14:tracePt t="137725" x="4884738" y="3286125"/>
          <p14:tracePt t="137757" x="4830763" y="3286125"/>
          <p14:tracePt t="137774" x="4795838" y="3286125"/>
          <p14:tracePt t="137791" x="4724400" y="3295650"/>
          <p14:tracePt t="137807" x="4652963" y="3330575"/>
          <p14:tracePt t="137824" x="4581525" y="3357563"/>
          <p14:tracePt t="137843" x="4491038" y="3402013"/>
          <p14:tracePt t="137857" x="4419600" y="3438525"/>
          <p14:tracePt t="137874" x="4348163" y="3482975"/>
          <p14:tracePt t="137890" x="4259263" y="3517900"/>
          <p14:tracePt t="137896" x="4205288" y="3536950"/>
          <p14:tracePt t="137908" x="4133850" y="3544888"/>
          <p14:tracePt t="137923" x="4071938" y="3562350"/>
          <p14:tracePt t="137941" x="4010025" y="3562350"/>
          <p14:tracePt t="137957" x="3938588" y="3562350"/>
          <p14:tracePt t="137975" x="3830638" y="3562350"/>
          <p14:tracePt t="137990" x="3759200" y="3554413"/>
          <p14:tracePt t="138007" x="3705225" y="3536950"/>
          <p14:tracePt t="138024" x="3652838" y="3536950"/>
          <p14:tracePt t="138041" x="3589338" y="3509963"/>
          <p14:tracePt t="138057" x="3554413" y="3500438"/>
          <p14:tracePt t="138074" x="3527425" y="3490913"/>
          <p14:tracePt t="138093" x="3473450" y="3473450"/>
          <p14:tracePt t="138107" x="3429000" y="3465513"/>
          <p14:tracePt t="138124" x="3357563" y="3465513"/>
          <p14:tracePt t="138140" x="3286125" y="3465513"/>
          <p14:tracePt t="138160" x="3187700" y="3455988"/>
          <p14:tracePt t="138173" x="3125788" y="3446463"/>
          <p14:tracePt t="138191" x="3062288" y="3446463"/>
          <p14:tracePt t="138207" x="2990850" y="3446463"/>
          <p14:tracePt t="138225" x="2867025" y="3446463"/>
          <p14:tracePt t="138240" x="2795588" y="3446463"/>
          <p14:tracePt t="138257" x="2724150" y="3455988"/>
          <p14:tracePt t="138274" x="2679700" y="3455988"/>
          <p14:tracePt t="138291" x="2625725" y="3473450"/>
          <p14:tracePt t="138307" x="2589213" y="3490913"/>
          <p14:tracePt t="138324" x="2554288" y="3500438"/>
          <p14:tracePt t="138343" x="2500313" y="3544888"/>
          <p14:tracePt t="138357" x="2455863" y="3571875"/>
          <p14:tracePt t="138374" x="2411413" y="3598863"/>
          <p14:tracePt t="138390" x="2357438" y="3625850"/>
          <p14:tracePt t="138396" x="2339975" y="3643313"/>
          <p14:tracePt t="138409" x="2295525" y="3670300"/>
          <p14:tracePt t="138424" x="2251075" y="3697288"/>
          <p14:tracePt t="138441" x="2214563" y="3724275"/>
          <p14:tracePt t="138457" x="2179638" y="3741738"/>
          <p14:tracePt t="138475" x="2143125" y="3776663"/>
          <p14:tracePt t="138490" x="2116138" y="3822700"/>
          <p14:tracePt t="138508" x="2081213" y="3875088"/>
          <p14:tracePt t="138526" x="2062163" y="3946525"/>
          <p14:tracePt t="138542" x="2036763" y="4037013"/>
          <p14:tracePt t="138557" x="2017713" y="4116388"/>
          <p14:tracePt t="138574" x="2000250" y="4205288"/>
          <p14:tracePt t="138594" x="2000250" y="4394200"/>
          <p14:tracePt t="138608" x="2000250" y="4491038"/>
          <p14:tracePt t="138624" x="2000250" y="4554538"/>
          <p14:tracePt t="138640" x="2000250" y="4608513"/>
          <p14:tracePt t="138659" x="2009775" y="4670425"/>
          <p14:tracePt t="138674" x="2017713" y="4705350"/>
          <p14:tracePt t="138691" x="2036763" y="4751388"/>
          <p14:tracePt t="138708" x="2054225" y="4786313"/>
          <p14:tracePt t="138726" x="2081213" y="4840288"/>
          <p14:tracePt t="138740" x="2108200" y="4875213"/>
          <p14:tracePt t="138757" x="2133600" y="4902200"/>
          <p14:tracePt t="138774" x="2170113" y="4946650"/>
          <p14:tracePt t="138792" x="2268538" y="5010150"/>
          <p14:tracePt t="138807" x="2347913" y="5037138"/>
          <p14:tracePt t="138824" x="2428875" y="5072063"/>
          <p14:tracePt t="138844" x="2562225" y="5108575"/>
          <p14:tracePt t="138857" x="2687638" y="5126038"/>
          <p14:tracePt t="138874" x="2830513" y="5133975"/>
          <p14:tracePt t="138890" x="2973388" y="5143500"/>
          <p14:tracePt t="138896" x="3036888" y="5143500"/>
          <p14:tracePt t="138909" x="3160713" y="5143500"/>
          <p14:tracePt t="138924" x="3330575" y="5143500"/>
          <p14:tracePt t="138942" x="3465513" y="5143500"/>
          <p14:tracePt t="138959" x="3554413" y="5143500"/>
          <p14:tracePt t="138977" x="3660775" y="5126038"/>
          <p14:tracePt t="138990" x="3768725" y="5108575"/>
          <p14:tracePt t="139007" x="3875088" y="5081588"/>
          <p14:tracePt t="139027" x="4054475" y="5027613"/>
          <p14:tracePt t="139043" x="4160838" y="4991100"/>
          <p14:tracePt t="139057" x="4259263" y="4965700"/>
          <p14:tracePt t="139074" x="4367213" y="4911725"/>
          <p14:tracePt t="139093" x="4545013" y="4813300"/>
          <p14:tracePt t="139108" x="4652963" y="4776788"/>
          <p14:tracePt t="139124" x="4732338" y="4732338"/>
          <p14:tracePt t="139141" x="4803775" y="4705350"/>
          <p14:tracePt t="139159" x="4911725" y="4643438"/>
          <p14:tracePt t="139174" x="4991100" y="4616450"/>
          <p14:tracePt t="139192" x="5062538" y="4581525"/>
          <p14:tracePt t="139209" x="5126038" y="4545013"/>
          <p14:tracePt t="139226" x="5187950" y="4491038"/>
          <p14:tracePt t="139242" x="5241925" y="4438650"/>
          <p14:tracePt t="139258" x="5295900" y="4367213"/>
          <p14:tracePt t="139277" x="5348288" y="4303713"/>
          <p14:tracePt t="139294" x="5411788" y="4197350"/>
          <p14:tracePt t="139307" x="5446713" y="4152900"/>
          <p14:tracePt t="139324" x="5483225" y="4098925"/>
          <p14:tracePt t="139344" x="5527675" y="4010025"/>
          <p14:tracePt t="139358" x="5554663" y="3956050"/>
          <p14:tracePt t="139374" x="5562600" y="3902075"/>
          <p14:tracePt t="139391" x="5572125" y="3867150"/>
          <p14:tracePt t="139398" x="5572125" y="3848100"/>
          <p14:tracePt t="139408" x="5572125" y="3813175"/>
          <p14:tracePt t="139424" x="5572125" y="3776663"/>
          <p14:tracePt t="139441" x="5554663" y="3741738"/>
          <p14:tracePt t="139458" x="5537200" y="3714750"/>
          <p14:tracePt t="139476" x="5500688" y="3660775"/>
          <p14:tracePt t="139491" x="5456238" y="3616325"/>
          <p14:tracePt t="139508" x="5429250" y="3581400"/>
          <p14:tracePt t="139527" x="5357813" y="3509963"/>
          <p14:tracePt t="139542" x="5251450" y="3438525"/>
          <p14:tracePt t="139557" x="5133975" y="3367088"/>
          <p14:tracePt t="139574" x="5045075" y="3330575"/>
          <p14:tracePt t="139593" x="4938713" y="3268663"/>
          <p14:tracePt t="139609" x="4857750" y="3241675"/>
          <p14:tracePt t="139624" x="4768850" y="3214688"/>
          <p14:tracePt t="139641" x="4652963" y="3197225"/>
          <p14:tracePt t="139660" x="4527550" y="3179763"/>
          <p14:tracePt t="139675" x="4473575" y="3179763"/>
          <p14:tracePt t="139691" x="4411663" y="3179763"/>
          <p14:tracePt t="139707" x="4303713" y="3187700"/>
          <p14:tracePt t="139726" x="4081463" y="3205163"/>
          <p14:tracePt t="139741" x="3965575" y="3224213"/>
          <p14:tracePt t="139758" x="3867150" y="3224213"/>
          <p14:tracePt t="139774" x="3795713" y="3224213"/>
          <p14:tracePt t="139791" x="3697288" y="3232150"/>
          <p14:tracePt t="139808" x="3544888" y="3251200"/>
          <p14:tracePt t="139824" x="3465513" y="3268663"/>
          <p14:tracePt t="139844" x="3357563" y="3286125"/>
          <p14:tracePt t="139858" x="3286125" y="3303588"/>
          <p14:tracePt t="139874" x="3205163" y="3330575"/>
          <p14:tracePt t="139891" x="3098800" y="3375025"/>
          <p14:tracePt t="139896" x="3044825" y="3402013"/>
          <p14:tracePt t="139908" x="2965450" y="3438525"/>
          <p14:tracePt t="139924" x="2894013" y="3465513"/>
          <p14:tracePt t="139941" x="2840038" y="3490913"/>
          <p14:tracePt t="139959" x="2776538" y="3509963"/>
          <p14:tracePt t="139976" x="2697163" y="3536950"/>
          <p14:tracePt t="139992" x="2643188" y="3562350"/>
          <p14:tracePt t="140008" x="2589213" y="3571875"/>
          <p14:tracePt t="140027" x="2536825" y="3589338"/>
          <p14:tracePt t="140041" x="2500313" y="3598863"/>
          <p14:tracePt t="140058" x="2473325" y="3616325"/>
          <p14:tracePt t="140074" x="2455863" y="3633788"/>
          <p14:tracePt t="140093" x="2411413" y="3660775"/>
          <p14:tracePt t="140108" x="2384425" y="3714750"/>
          <p14:tracePt t="140124" x="2357438" y="3768725"/>
          <p14:tracePt t="140141" x="2330450" y="3848100"/>
          <p14:tracePt t="140160" x="2303463" y="3946525"/>
          <p14:tracePt t="140174" x="2295525" y="3990975"/>
          <p14:tracePt t="140191" x="2286000" y="4027488"/>
          <p14:tracePt t="140208" x="2276475" y="4054475"/>
          <p14:tracePt t="140225" x="2276475" y="4108450"/>
          <p14:tracePt t="140241" x="2276475" y="4143375"/>
          <p14:tracePt t="140258" x="2276475" y="4187825"/>
          <p14:tracePt t="140277" x="2295525" y="4259263"/>
          <p14:tracePt t="140292" x="2312988" y="4303713"/>
          <p14:tracePt t="140308" x="2339975" y="4340225"/>
          <p14:tracePt t="140324" x="2366963" y="4367213"/>
          <p14:tracePt t="140345" x="2411413" y="4411663"/>
          <p14:tracePt t="140358" x="2438400" y="4438650"/>
          <p14:tracePt t="140374" x="2482850" y="4465638"/>
          <p14:tracePt t="140391" x="2517775" y="4491038"/>
          <p14:tracePt t="140410" x="2571750" y="4527550"/>
          <p14:tracePt t="140424" x="2608263" y="4545013"/>
          <p14:tracePt t="140441" x="2643188" y="4572000"/>
          <p14:tracePt t="140461" x="2714625" y="4616450"/>
          <p14:tracePt t="140475" x="2776538" y="4652963"/>
          <p14:tracePt t="140491" x="2867025" y="4697413"/>
          <p14:tracePt t="140508" x="2965450" y="4732338"/>
          <p14:tracePt t="140528" x="3044825" y="4768850"/>
          <p14:tracePt t="140542" x="3108325" y="4776788"/>
          <p14:tracePt t="140559" x="3179763" y="4795838"/>
          <p14:tracePt t="140575" x="3276600" y="4795838"/>
          <p14:tracePt t="140593" x="3490913" y="4786313"/>
          <p14:tracePt t="140608" x="3616325" y="4776788"/>
          <p14:tracePt t="140624" x="3751263" y="4768850"/>
          <p14:tracePt t="140642" x="3884613" y="4751388"/>
          <p14:tracePt t="140659" x="4081463" y="4714875"/>
          <p14:tracePt t="140675" x="4187825" y="4679950"/>
          <p14:tracePt t="140692" x="4286250" y="4643438"/>
          <p14:tracePt t="140711" x="4438650" y="4598988"/>
          <p14:tracePt t="140727" x="4562475" y="4562475"/>
          <p14:tracePt t="140741" x="4660900" y="4527550"/>
          <p14:tracePt t="140758" x="4732338" y="4510088"/>
          <p14:tracePt t="140778" x="4822825" y="4483100"/>
          <p14:tracePt t="140792" x="4894263" y="4446588"/>
          <p14:tracePt t="140808" x="4973638" y="4411663"/>
          <p14:tracePt t="140825" x="5062538" y="4367213"/>
          <p14:tracePt t="140842" x="5205413" y="4276725"/>
          <p14:tracePt t="140858" x="5286375" y="4224338"/>
          <p14:tracePt t="140875" x="5348288" y="4187825"/>
          <p14:tracePt t="140891" x="5411788" y="4133850"/>
          <p14:tracePt t="140897" x="5419725" y="4125913"/>
          <p14:tracePt t="140908" x="5465763" y="4089400"/>
          <p14:tracePt t="140925" x="5491163" y="4054475"/>
          <p14:tracePt t="140942" x="5510213" y="4027488"/>
          <p14:tracePt t="140961" x="5537200" y="3983038"/>
          <p14:tracePt t="140976" x="5537200" y="3956050"/>
          <p14:tracePt t="140991" x="5554663" y="3929063"/>
          <p14:tracePt t="141008" x="5554663" y="3911600"/>
          <p14:tracePt t="141027" x="5545138" y="3848100"/>
          <p14:tracePt t="141041" x="5537200" y="3803650"/>
          <p14:tracePt t="141059" x="5518150" y="3759200"/>
          <p14:tracePt t="141075" x="5483225" y="3705225"/>
          <p14:tracePt t="141094" x="5456238" y="3660775"/>
          <p14:tracePt t="141108" x="5429250" y="3643313"/>
          <p14:tracePt t="141125" x="5375275" y="3608388"/>
          <p14:tracePt t="141141" x="5286375" y="3562350"/>
          <p14:tracePt t="141159" x="5143500" y="3490913"/>
          <p14:tracePt t="141175" x="5045075" y="3446463"/>
          <p14:tracePt t="141191" x="4973638" y="3419475"/>
          <p14:tracePt t="141211" x="4857750" y="3375025"/>
          <p14:tracePt t="141225" x="4803775" y="3357563"/>
          <p14:tracePt t="141241" x="4625975" y="3303588"/>
          <p14:tracePt t="141258" x="4562475" y="3286125"/>
          <p14:tracePt t="141277" x="4473575" y="3259138"/>
          <p14:tracePt t="141292" x="4402138" y="3251200"/>
          <p14:tracePt t="141308" x="4330700" y="3251200"/>
          <p14:tracePt t="141325" x="4232275" y="3251200"/>
          <p14:tracePt t="141345" x="4108450" y="3259138"/>
          <p14:tracePt t="141358" x="4054475" y="3268663"/>
          <p14:tracePt t="141375" x="3990975" y="3303588"/>
          <p14:tracePt t="141392" x="3911600" y="3340100"/>
          <p14:tracePt t="141409" x="3732213" y="3411538"/>
          <p14:tracePt t="141426" x="3625850" y="3446463"/>
          <p14:tracePt t="141441" x="3536950" y="3465513"/>
          <p14:tracePt t="141462" x="3429000" y="3490913"/>
          <p14:tracePt t="141475" x="3367088" y="3509963"/>
          <p14:tracePt t="141492" x="3276600" y="3536950"/>
          <p14:tracePt t="141508" x="3187700" y="3554413"/>
          <p14:tracePt t="141527" x="3089275" y="3562350"/>
          <p14:tracePt t="141542" x="3044825" y="3571875"/>
          <p14:tracePt t="141558" x="3009900" y="3571875"/>
          <p14:tracePt t="141575" x="2973388" y="3571875"/>
          <p14:tracePt t="141593" x="2911475" y="3571875"/>
          <p14:tracePt t="141608" x="2867025" y="3581400"/>
          <p14:tracePt t="141625" x="2813050" y="3581400"/>
          <p14:tracePt t="141642" x="2776538" y="3581400"/>
          <p14:tracePt t="141658" x="2724150" y="3589338"/>
          <p14:tracePt t="141675" x="2705100" y="3589338"/>
          <p14:tracePt t="141692" x="2679700" y="3589338"/>
          <p14:tracePt t="141710" x="2652713" y="3589338"/>
          <p14:tracePt t="141725" x="2633663" y="3589338"/>
          <p14:tracePt t="141742" x="2625725" y="3598863"/>
          <p14:tracePt t="141758" x="2608263" y="3598863"/>
          <p14:tracePt t="141777" x="2598738" y="3598863"/>
          <p14:tracePt t="141792" x="2581275" y="3608388"/>
          <p14:tracePt t="141808" x="2581275" y="3616325"/>
          <p14:tracePt t="141825" x="2571750" y="3616325"/>
          <p14:tracePt t="141844" x="2544763" y="3652838"/>
          <p14:tracePt t="141858" x="2517775" y="3714750"/>
          <p14:tracePt t="141875" x="2509838" y="3786188"/>
          <p14:tracePt t="141895" x="2482850" y="3867150"/>
          <p14:tracePt t="141908" x="2465388" y="3902075"/>
          <p14:tracePt t="141925" x="2455863" y="3946525"/>
          <p14:tracePt t="141942" x="2455863" y="3990975"/>
          <p14:tracePt t="141961" x="2455863" y="4054475"/>
          <p14:tracePt t="141975" x="2455863" y="4108450"/>
          <p14:tracePt t="141992" x="2455863" y="4160838"/>
          <p14:tracePt t="142008" x="2465388" y="4214813"/>
          <p14:tracePt t="142027" x="2473325" y="4276725"/>
          <p14:tracePt t="142042" x="2482850" y="4295775"/>
          <p14:tracePt t="142059" x="2490788" y="4322763"/>
          <p14:tracePt t="142075" x="2500313" y="4340225"/>
          <p14:tracePt t="142092" x="2509838" y="4357688"/>
          <p14:tracePt t="142110" x="2517775" y="4367213"/>
          <p14:tracePt t="142125" x="2527300" y="4384675"/>
          <p14:tracePt t="142144" x="2554288" y="4411663"/>
          <p14:tracePt t="142158" x="2562225" y="4438650"/>
          <p14:tracePt t="142176" x="2581275" y="4465638"/>
          <p14:tracePt t="142192" x="2608263" y="4510088"/>
          <p14:tracePt t="142211" x="2652713" y="4562475"/>
          <p14:tracePt t="142226" x="2697163" y="4608513"/>
          <p14:tracePt t="142242" x="2732088" y="4652963"/>
          <p14:tracePt t="142259" x="2768600" y="4687888"/>
          <p14:tracePt t="142277" x="2822575" y="4732338"/>
          <p14:tracePt t="142292" x="2847975" y="4759325"/>
          <p14:tracePt t="142309" x="2884488" y="4786313"/>
          <p14:tracePt t="142328" x="2965450" y="4830763"/>
          <p14:tracePt t="142342" x="3044825" y="4875213"/>
          <p14:tracePt t="142358" x="3133725" y="4902200"/>
          <p14:tracePt t="142375" x="3214688" y="4938713"/>
          <p14:tracePt t="142394" x="3286125" y="4965700"/>
          <p14:tracePt t="142408" x="3330575" y="4983163"/>
          <p14:tracePt t="142425" x="3367088" y="4983163"/>
          <p14:tracePt t="142431" x="3384550" y="4991100"/>
          <p14:tracePt t="142445" x="3411538" y="4991100"/>
          <p14:tracePt t="142460" x="3446463" y="4991100"/>
          <p14:tracePt t="142475" x="3490913" y="4991100"/>
          <p14:tracePt t="142493" x="3554413" y="4991100"/>
          <p14:tracePt t="142509" x="3616325" y="4991100"/>
          <p14:tracePt t="142526" x="3697288" y="4983163"/>
          <p14:tracePt t="142542" x="3759200" y="4983163"/>
          <p14:tracePt t="142559" x="3830638" y="4965700"/>
          <p14:tracePt t="142575" x="3902075" y="4956175"/>
          <p14:tracePt t="142592" x="4054475" y="4929188"/>
          <p14:tracePt t="142609" x="4143375" y="4911725"/>
          <p14:tracePt t="142625" x="4224338" y="4884738"/>
          <p14:tracePt t="142644" x="4340225" y="4848225"/>
          <p14:tracePt t="142659" x="4429125" y="4822825"/>
          <p14:tracePt t="142676" x="4518025" y="4768850"/>
          <p14:tracePt t="142692" x="4589463" y="4724400"/>
          <p14:tracePt t="142711" x="4697413" y="4643438"/>
          <p14:tracePt t="142726" x="4759325" y="4572000"/>
          <p14:tracePt t="142743" x="4813300" y="4510088"/>
          <p14:tracePt t="142761" x="4884738" y="4429125"/>
          <p14:tracePt t="142777" x="4911725" y="4394200"/>
          <p14:tracePt t="142792" x="4938713" y="4340225"/>
          <p14:tracePt t="142809" x="4965700" y="4268788"/>
          <p14:tracePt t="142828" x="5010150" y="4160838"/>
          <p14:tracePt t="142843" x="5027613" y="4089400"/>
          <p14:tracePt t="142859" x="5045075" y="4027488"/>
          <p14:tracePt t="142876" x="5054600" y="3973513"/>
          <p14:tracePt t="142894" x="5081588" y="3902075"/>
          <p14:tracePt t="142909" x="5099050" y="3857625"/>
          <p14:tracePt t="142926" x="5108575" y="3813175"/>
          <p14:tracePt t="142932" x="5108575" y="3786188"/>
          <p14:tracePt t="142945" x="5126038" y="3751263"/>
          <p14:tracePt t="142959" x="5133975" y="3724275"/>
          <p14:tracePt t="142975" x="5133975" y="3687763"/>
          <p14:tracePt t="142992" x="5133975" y="3670300"/>
          <p14:tracePt t="143011" x="5126038" y="3608388"/>
          <p14:tracePt t="143026" x="5108575" y="3571875"/>
          <p14:tracePt t="143042" x="5099050" y="3536950"/>
          <p14:tracePt t="143059" x="5072063" y="3500438"/>
          <p14:tracePt t="143078" x="5027613" y="3455988"/>
          <p14:tracePt t="143092" x="4991100" y="3419475"/>
          <p14:tracePt t="143109" x="4929188" y="3384550"/>
          <p14:tracePt t="143126" x="4857750" y="3348038"/>
          <p14:tracePt t="143143" x="4714875" y="3303588"/>
          <p14:tracePt t="143159" x="4625975" y="3286125"/>
          <p14:tracePt t="143176" x="4572000" y="3259138"/>
          <p14:tracePt t="143192" x="4518025" y="3251200"/>
          <p14:tracePt t="143210" x="4411663" y="3251200"/>
          <p14:tracePt t="143226" x="4295775" y="3251200"/>
          <p14:tracePt t="143242" x="4170363" y="3251200"/>
          <p14:tracePt t="143262" x="4037013" y="3251200"/>
          <p14:tracePt t="143276" x="3983038" y="3251200"/>
          <p14:tracePt t="143292" x="3911600" y="3276600"/>
          <p14:tracePt t="143310" x="3795713" y="3303588"/>
          <p14:tracePt t="143328" x="3625850" y="3340100"/>
          <p14:tracePt t="143342" x="3544888" y="3348038"/>
          <p14:tracePt t="143359" x="3465513" y="3367088"/>
          <p14:tracePt t="143376" x="3402013" y="3375025"/>
          <p14:tracePt t="143393" x="3268663" y="3402013"/>
          <p14:tracePt t="143409" x="3160713" y="3419475"/>
          <p14:tracePt t="143426" x="3071813" y="3429000"/>
          <p14:tracePt t="143431" x="3036888" y="3429000"/>
          <p14:tracePt t="143445" x="2973388" y="3446463"/>
          <p14:tracePt t="143459" x="2919413" y="3455988"/>
          <p14:tracePt t="143476" x="2867025" y="3465513"/>
          <p14:tracePt t="143492" x="2803525" y="3473450"/>
          <p14:tracePt t="143511" x="2697163" y="3490913"/>
          <p14:tracePt t="143526" x="2643188" y="3500438"/>
          <p14:tracePt t="143542" x="2589213" y="3509963"/>
          <p14:tracePt t="143562" x="2544763" y="3527425"/>
          <p14:tracePt t="143578" x="2500313" y="3544888"/>
          <p14:tracePt t="143592" x="2455863" y="3562350"/>
          <p14:tracePt t="143609" x="2428875" y="3581400"/>
          <p14:tracePt t="143626" x="2401888" y="3608388"/>
          <p14:tracePt t="143643" x="2366963" y="3643313"/>
          <p14:tracePt t="143659" x="2330450" y="3687763"/>
          <p14:tracePt t="143677" x="2312988" y="3714750"/>
          <p14:tracePt t="143695" x="2276475" y="3759200"/>
          <p14:tracePt t="143710" x="2259013" y="3786188"/>
          <p14:tracePt t="143726" x="2232025" y="3830638"/>
          <p14:tracePt t="143742" x="2224088" y="3884613"/>
          <p14:tracePt t="143762" x="2205038" y="4044950"/>
          <p14:tracePt t="143776" x="2205038" y="4125913"/>
          <p14:tracePt t="143793" x="2205038" y="4197350"/>
          <p14:tracePt t="143809" x="2214563" y="4241800"/>
          <p14:tracePt t="143826" x="2224088" y="4313238"/>
          <p14:tracePt t="143842" x="2241550" y="4367213"/>
          <p14:tracePt t="143859" x="2259013" y="4438650"/>
          <p14:tracePt t="143878" x="2312988" y="4572000"/>
          <p14:tracePt t="143894" x="2339975" y="4643438"/>
          <p14:tracePt t="143909" x="2366963" y="4705350"/>
          <p14:tracePt t="143926" x="2374900" y="4751388"/>
          <p14:tracePt t="143944" x="2419350" y="4813300"/>
          <p14:tracePt t="143963" x="2465388" y="4875213"/>
          <p14:tracePt t="143976" x="2536825" y="4956175"/>
          <p14:tracePt t="143995" x="2660650" y="5054600"/>
          <p14:tracePt t="144011" x="2786063" y="5133975"/>
          <p14:tracePt t="144026" x="2857500" y="5197475"/>
          <p14:tracePt t="144043" x="2946400" y="5241925"/>
          <p14:tracePt t="144062" x="3098800" y="5295900"/>
          <p14:tracePt t="144076" x="3224213" y="5322888"/>
          <p14:tracePt t="144093" x="3322638" y="5340350"/>
          <p14:tracePt t="144109" x="3394075" y="5340350"/>
          <p14:tracePt t="144128" x="3517900" y="5348288"/>
          <p14:tracePt t="144143" x="3616325" y="5348288"/>
          <p14:tracePt t="144160" x="3714750" y="5330825"/>
          <p14:tracePt t="144176" x="3822700" y="5303838"/>
          <p14:tracePt t="144195" x="3973513" y="5251450"/>
          <p14:tracePt t="144209" x="4098925" y="5205413"/>
          <p14:tracePt t="144227" x="4232275" y="5160963"/>
          <p14:tracePt t="144243" x="4330700" y="5116513"/>
          <p14:tracePt t="144261" x="4446588" y="5062538"/>
          <p14:tracePt t="144276" x="4500563" y="5037138"/>
          <p14:tracePt t="144293" x="4545013" y="5018088"/>
          <p14:tracePt t="144311" x="4598988" y="4973638"/>
          <p14:tracePt t="144327" x="4616450" y="4956175"/>
          <p14:tracePt t="144343" x="4660900" y="4929188"/>
          <p14:tracePt t="144359" x="4697413" y="4902200"/>
          <p14:tracePt t="144378" x="4768850" y="4795838"/>
          <p14:tracePt t="144393" x="4803775" y="4705350"/>
          <p14:tracePt t="144409" x="4840288" y="4625975"/>
          <p14:tracePt t="144426" x="4867275" y="4545013"/>
          <p14:tracePt t="144445" x="4894263" y="4438650"/>
          <p14:tracePt t="144451" x="4902200" y="4394200"/>
          <p14:tracePt t="144459" x="4919663" y="4357688"/>
          <p14:tracePt t="144476" x="4929188" y="4303713"/>
          <p14:tracePt t="144495" x="4929188" y="4224338"/>
          <p14:tracePt t="144510" x="4929188" y="4179888"/>
          <p14:tracePt t="144526" x="4929188" y="4143375"/>
          <p14:tracePt t="144543" x="4929188" y="4108450"/>
          <p14:tracePt t="144561" x="4929188" y="4054475"/>
          <p14:tracePt t="144576" x="4929188" y="4027488"/>
          <p14:tracePt t="144593" x="4919663" y="4000500"/>
          <p14:tracePt t="144609" x="4919663" y="3983038"/>
          <p14:tracePt t="144627" x="4902200" y="3938588"/>
          <p14:tracePt t="144643" x="4894263" y="3902075"/>
          <p14:tracePt t="144660" x="4884738" y="3867150"/>
          <p14:tracePt t="144676" x="4875213" y="3822700"/>
          <p14:tracePt t="144694" x="4840288" y="3741738"/>
          <p14:tracePt t="144710" x="4830763" y="3697288"/>
          <p14:tracePt t="144726" x="4813300" y="3652838"/>
          <p14:tracePt t="144746" x="4786313" y="3608388"/>
          <p14:tracePt t="144760" x="4768850" y="3581400"/>
          <p14:tracePt t="144777" x="4751388" y="3536950"/>
          <p14:tracePt t="144793" x="4732338" y="3500438"/>
          <p14:tracePt t="144811" x="4697413" y="3446463"/>
          <p14:tracePt t="144827" x="4687888" y="3411538"/>
          <p14:tracePt t="144843" x="4670425" y="3384550"/>
          <p14:tracePt t="144860" x="4652963" y="3367088"/>
          <p14:tracePt t="144877" x="4598988" y="3330575"/>
          <p14:tracePt t="144893" x="4562475" y="3322638"/>
          <p14:tracePt t="144910" x="4500563" y="3295650"/>
          <p14:tracePt t="144928" x="4419600" y="3286125"/>
          <p14:tracePt t="144943" x="4375150" y="3276600"/>
          <p14:tracePt t="144960" x="4340225" y="3268663"/>
          <p14:tracePt t="144976" x="4303713" y="3268663"/>
          <p14:tracePt t="144995" x="4251325" y="3268663"/>
          <p14:tracePt t="145009" x="4205288" y="3268663"/>
          <p14:tracePt t="145026" x="4125913" y="3276600"/>
          <p14:tracePt t="145043" x="4037013" y="3286125"/>
          <p14:tracePt t="145062" x="3911600" y="3303588"/>
          <p14:tracePt t="145076" x="3857625" y="3313113"/>
          <p14:tracePt t="145093" x="3803650" y="3330575"/>
          <p14:tracePt t="145110" x="3751263" y="3340100"/>
          <p14:tracePt t="145127" x="3652838" y="3375025"/>
          <p14:tracePt t="145143" x="3562350" y="3394075"/>
          <p14:tracePt t="145160" x="3500438" y="3402013"/>
          <p14:tracePt t="145179" x="3411538" y="3419475"/>
          <p14:tracePt t="145193" x="3375025" y="3429000"/>
          <p14:tracePt t="145210" x="3322638" y="3438525"/>
          <p14:tracePt t="145226" x="3268663" y="3465513"/>
          <p14:tracePt t="145245" x="3160713" y="3473450"/>
          <p14:tracePt t="145260" x="3098800" y="3482975"/>
          <p14:tracePt t="145277" x="3027363" y="3490913"/>
          <p14:tracePt t="145296" x="2973388" y="3500438"/>
          <p14:tracePt t="145311" x="2911475" y="3517900"/>
          <p14:tracePt t="145327" x="2874963" y="3527425"/>
          <p14:tracePt t="145344" x="2822575" y="3527425"/>
          <p14:tracePt t="145362" x="2751138" y="3527425"/>
          <p14:tracePt t="145376" x="2724150" y="3527425"/>
          <p14:tracePt t="145393" x="2660650" y="3536950"/>
          <p14:tracePt t="145410" x="2616200" y="3536950"/>
          <p14:tracePt t="145429" x="2562225" y="3544888"/>
          <p14:tracePt t="145444" x="2536825" y="3544888"/>
          <p14:tracePt t="145461" x="2509838" y="3544888"/>
          <p14:tracePt t="145476" x="2490788" y="3544888"/>
          <p14:tracePt t="145494" x="2465388" y="3544888"/>
          <p14:tracePt t="145510" x="2455863" y="3544888"/>
          <p14:tracePt t="145526" x="2446338" y="3544888"/>
          <p14:tracePt t="145543" x="2438400" y="3544888"/>
          <p14:tracePt t="145561" x="2428875" y="3554413"/>
          <p14:tracePt t="145576" x="2428875" y="3562350"/>
          <p14:tracePt t="145593" x="2419350" y="3571875"/>
          <p14:tracePt t="145613" x="2401888" y="3581400"/>
          <p14:tracePt t="145626" x="2393950" y="3581400"/>
          <p14:tracePt t="145643" x="2384425" y="3589338"/>
          <p14:tracePt t="145660" x="2366963" y="3598863"/>
          <p14:tracePt t="145678" x="2347913" y="3616325"/>
          <p14:tracePt t="145693" x="2330450" y="3652838"/>
          <p14:tracePt t="145710" x="2322513" y="3687763"/>
          <p14:tracePt t="145728" x="2312988" y="3732213"/>
          <p14:tracePt t="145746" x="2312988" y="3795713"/>
          <p14:tracePt t="145760" x="2312988" y="3830638"/>
          <p14:tracePt t="145777" x="2312988" y="3875088"/>
          <p14:tracePt t="145797" x="2312988" y="3990975"/>
          <p14:tracePt t="145811" x="2312988" y="4125913"/>
          <p14:tracePt t="145826" x="2330450" y="4232275"/>
          <p14:tracePt t="145844" x="2339975" y="4286250"/>
          <p14:tracePt t="145862" x="2347913" y="4357688"/>
          <p14:tracePt t="145876" x="2347913" y="4375150"/>
          <p14:tracePt t="145893" x="2357438" y="4402138"/>
          <p14:tracePt t="145910" x="2366963" y="4429125"/>
          <p14:tracePt t="145927" x="2374900" y="4465638"/>
          <p14:tracePt t="145943" x="2384425" y="4483100"/>
          <p14:tracePt t="145960" x="2393950" y="4510088"/>
          <p14:tracePt t="145976" x="2411413" y="4537075"/>
          <p14:tracePt t="145995" x="2438400" y="4572000"/>
          <p14:tracePt t="146010" x="2455863" y="4598988"/>
          <p14:tracePt t="146026" x="2482850" y="4625975"/>
          <p14:tracePt t="146046" x="2536825" y="4652963"/>
          <p14:tracePt t="146060" x="2571750" y="4679950"/>
          <p14:tracePt t="146076" x="2608263" y="4705350"/>
          <p14:tracePt t="146093" x="2660650" y="4732338"/>
          <p14:tracePt t="146111" x="2724150" y="4759325"/>
          <p14:tracePt t="146126" x="2759075" y="4776788"/>
          <p14:tracePt t="146145" x="2803525" y="4813300"/>
          <p14:tracePt t="146160" x="2857500" y="4830763"/>
          <p14:tracePt t="146177" x="2919413" y="4867275"/>
          <p14:tracePt t="146193" x="2973388" y="4875213"/>
          <p14:tracePt t="146210" x="3027363" y="4902200"/>
          <p14:tracePt t="146230" x="3098800" y="4929188"/>
          <p14:tracePt t="146245" x="3143250" y="4946650"/>
          <p14:tracePt t="146260" x="3179763" y="4956175"/>
          <p14:tracePt t="146277" x="3251200" y="4973638"/>
          <p14:tracePt t="146295" x="3375025" y="4991100"/>
          <p14:tracePt t="146310" x="3446463" y="5000625"/>
          <p14:tracePt t="146327" x="3517900" y="5000625"/>
          <p14:tracePt t="146345" x="3571875" y="5000625"/>
          <p14:tracePt t="146362" x="3643313" y="4991100"/>
          <p14:tracePt t="146377" x="3705225" y="4973638"/>
          <p14:tracePt t="146393" x="3786188" y="4946650"/>
          <p14:tracePt t="146413" x="3946525" y="4894263"/>
          <p14:tracePt t="146428" x="4044950" y="4848225"/>
          <p14:tracePt t="146443" x="4125913" y="4813300"/>
          <p14:tracePt t="146450" x="4179888" y="4786313"/>
          <p14:tracePt t="146460" x="4224338" y="4751388"/>
          <p14:tracePt t="146478" x="4357688" y="4660900"/>
          <p14:tracePt t="146494" x="4465638" y="4616450"/>
          <p14:tracePt t="146510" x="4562475" y="4554538"/>
          <p14:tracePt t="146527" x="4625975" y="4510088"/>
          <p14:tracePt t="146544" x="4705350" y="4473575"/>
          <p14:tracePt t="146560" x="4732338" y="4446588"/>
          <p14:tracePt t="146577" x="4768850" y="4419600"/>
          <p14:tracePt t="146596" x="4803775" y="4394200"/>
          <p14:tracePt t="146610" x="4822825" y="4384675"/>
          <p14:tracePt t="146627" x="4830763" y="4357688"/>
          <p14:tracePt t="146643" x="4848225" y="4330700"/>
          <p14:tracePt t="146663" x="4875213" y="4295775"/>
          <p14:tracePt t="146678" x="4894263" y="4259263"/>
          <p14:tracePt t="146694" x="4911725" y="4224338"/>
          <p14:tracePt t="146710" x="4919663" y="4197350"/>
          <p14:tracePt t="146728" x="4929188" y="4143375"/>
          <p14:tracePt t="146743" x="4938713" y="4108450"/>
          <p14:tracePt t="146760" x="4946650" y="4071938"/>
          <p14:tracePt t="146777" x="4956175" y="4044950"/>
          <p14:tracePt t="146795" x="4956175" y="4010025"/>
          <p14:tracePt t="146810" x="4956175" y="3983038"/>
          <p14:tracePt t="146827" x="4956175" y="3946525"/>
          <p14:tracePt t="146846" x="4956175" y="3884613"/>
          <p14:tracePt t="146860" x="4956175" y="3840163"/>
          <p14:tracePt t="146877" x="4956175" y="3795713"/>
          <p14:tracePt t="146894" x="4956175" y="3768725"/>
          <p14:tracePt t="146912" x="4956175" y="3697288"/>
          <p14:tracePt t="146927" x="4938713" y="3660775"/>
          <p14:tracePt t="146944" x="4938713" y="3625850"/>
          <p14:tracePt t="146948" x="4929188" y="3608388"/>
          <p14:tracePt t="146960" x="4929188" y="3598863"/>
          <p14:tracePt t="146979" x="4919663" y="3562350"/>
          <p14:tracePt t="146994" x="4902200" y="3536950"/>
          <p14:tracePt t="147011" x="4875213" y="3509963"/>
          <p14:tracePt t="147029" x="4840288" y="3473450"/>
          <p14:tracePt t="147045" x="4795838" y="3429000"/>
          <p14:tracePt t="147060" x="4714875" y="3384550"/>
          <p14:tracePt t="147077" x="4633913" y="3340100"/>
          <p14:tracePt t="147096" x="4510088" y="3303588"/>
          <p14:tracePt t="147110" x="4456113" y="3303588"/>
          <p14:tracePt t="147127" x="4375150" y="3303588"/>
          <p14:tracePt t="147144" x="4232275" y="3303588"/>
          <p14:tracePt t="147162" x="4027488" y="3322638"/>
          <p14:tracePt t="147177" x="3929063" y="3340100"/>
          <p14:tracePt t="147194" x="3830638" y="3357563"/>
          <p14:tracePt t="147213" x="3687763" y="3384550"/>
          <p14:tracePt t="147228" x="3571875" y="3394075"/>
          <p14:tracePt t="147244" x="3490913" y="3402013"/>
          <p14:tracePt t="147260" x="3429000" y="3402013"/>
          <p14:tracePt t="147279" x="3348038" y="3402013"/>
          <p14:tracePt t="147294" x="3276600" y="3411538"/>
          <p14:tracePt t="147310" x="3187700" y="3429000"/>
          <p14:tracePt t="147327" x="3089275" y="3429000"/>
          <p14:tracePt t="147345" x="2973388" y="3438525"/>
          <p14:tracePt t="147360" x="2911475" y="3438525"/>
          <p14:tracePt t="147378" x="2857500" y="3455988"/>
          <p14:tracePt t="147394" x="2822575" y="3455988"/>
          <p14:tracePt t="147412" x="2751138" y="3455988"/>
          <p14:tracePt t="147427" x="2714625" y="3465513"/>
          <p14:tracePt t="147444" x="2670175" y="3465513"/>
          <p14:tracePt t="147450" x="2652713" y="3473450"/>
          <p14:tracePt t="147462" x="2608263" y="3482975"/>
          <p14:tracePt t="147477" x="2571750" y="3490913"/>
          <p14:tracePt t="147494" x="2536825" y="3490913"/>
          <p14:tracePt t="147510" x="2509838" y="3500438"/>
          <p14:tracePt t="147530" x="2473325" y="3509963"/>
          <p14:tracePt t="147544" x="2446338" y="3517900"/>
          <p14:tracePt t="147561" x="2438400" y="3527425"/>
          <p14:tracePt t="147577" x="2419350" y="3527425"/>
          <p14:tracePt t="147594" x="2401888" y="3536950"/>
          <p14:tracePt t="147610" x="2393950" y="3554413"/>
          <p14:tracePt t="147627" x="2384425" y="3554413"/>
          <p14:tracePt t="147646" x="2366963" y="3571875"/>
          <p14:tracePt t="147662" x="2347913" y="3598863"/>
          <p14:tracePt t="147677" x="2330450" y="3633788"/>
          <p14:tracePt t="147694" x="2322513" y="3687763"/>
          <p14:tracePt t="147713" x="2303463" y="3768725"/>
          <p14:tracePt t="147727" x="2295525" y="3795713"/>
          <p14:tracePt t="147744" x="2286000" y="3830638"/>
          <p14:tracePt t="147762" x="2276475" y="3848100"/>
          <p14:tracePt t="147780" x="2276475" y="3884613"/>
          <p14:tracePt t="147794" x="2276475" y="3919538"/>
          <p14:tracePt t="147811" x="2276475" y="3956050"/>
          <p14:tracePt t="147827" x="2276475" y="4010025"/>
          <p14:tracePt t="147845" x="2295525" y="4081463"/>
          <p14:tracePt t="147861" x="2303463" y="4143375"/>
          <p14:tracePt t="147877" x="2312988" y="4205288"/>
          <p14:tracePt t="147897" x="2330450" y="4259263"/>
          <p14:tracePt t="147911" x="2330450" y="4295775"/>
          <p14:tracePt t="147927" x="2347913" y="4330700"/>
          <p14:tracePt t="147944" x="2347913" y="4357688"/>
          <p14:tracePt t="147950" x="2347913" y="4375150"/>
          <p14:tracePt t="147962" x="2357438" y="4402138"/>
          <p14:tracePt t="147977" x="2366963" y="4429125"/>
          <p14:tracePt t="147994" x="2374900" y="4456113"/>
          <p14:tracePt t="148011" x="2393950" y="4491038"/>
          <p14:tracePt t="148028" x="2419350" y="4545013"/>
          <p14:tracePt t="148044" x="2446338" y="4581525"/>
          <p14:tracePt t="148061" x="2473325" y="4608513"/>
          <p14:tracePt t="148081" x="2517775" y="4652963"/>
          <p14:tracePt t="148094" x="2562225" y="4679950"/>
          <p14:tracePt t="148111" x="2598738" y="4705350"/>
          <p14:tracePt t="148127" x="2633663" y="4724400"/>
          <p14:tracePt t="148147" x="2687638" y="4751388"/>
          <p14:tracePt t="148161" x="2705100" y="4768850"/>
          <p14:tracePt t="148177" x="2732088" y="4768850"/>
          <p14:tracePt t="148194" x="2759075" y="4786313"/>
          <p14:tracePt t="148213" x="2795588" y="4795838"/>
          <p14:tracePt t="148227" x="2822575" y="4803775"/>
          <p14:tracePt t="148244" x="2830513" y="4813300"/>
          <p14:tracePt t="148264" x="2867025" y="4822825"/>
          <p14:tracePt t="148278" x="2874963" y="4830763"/>
          <p14:tracePt t="148294" x="2894013" y="4840288"/>
          <p14:tracePt t="148311" x="2919413" y="4840288"/>
          <p14:tracePt t="148330" x="2955925" y="4848225"/>
          <p14:tracePt t="148344" x="2973388" y="4848225"/>
          <p14:tracePt t="148361" x="2982913" y="4848225"/>
          <p14:tracePt t="148378" x="3009900" y="4857750"/>
          <p14:tracePt t="148396" x="3044825" y="4857750"/>
          <p14:tracePt t="148411" x="3062288" y="4857750"/>
          <p14:tracePt t="148428" x="3089275" y="4857750"/>
          <p14:tracePt t="148444" x="3108325" y="4857750"/>
          <p14:tracePt t="148462" x="3160713" y="4857750"/>
          <p14:tracePt t="148478" x="3187700" y="4857750"/>
          <p14:tracePt t="148495" x="3224213" y="4840288"/>
          <p14:tracePt t="148515" x="3286125" y="4830763"/>
          <p14:tracePt t="148527" x="3340100" y="4822825"/>
          <p14:tracePt t="148544" x="3384550" y="4813300"/>
          <p14:tracePt t="148561" x="3419475" y="4803775"/>
          <p14:tracePt t="148580" x="3473450" y="4795838"/>
          <p14:tracePt t="148594" x="3509963" y="4795838"/>
          <p14:tracePt t="148612" x="3554413" y="4776788"/>
          <p14:tracePt t="148628" x="3589338" y="4768850"/>
          <p14:tracePt t="148645" x="3670300" y="4751388"/>
          <p14:tracePt t="148661" x="3751263" y="4732338"/>
          <p14:tracePt t="148678" x="3803650" y="4724400"/>
          <p14:tracePt t="148696" x="3894138" y="4697413"/>
          <p14:tracePt t="148711" x="3938588" y="4670425"/>
          <p14:tracePt t="148727" x="3983038" y="4652963"/>
          <p14:tracePt t="148744" x="4027488" y="4625975"/>
          <p14:tracePt t="148764" x="4108450" y="4598988"/>
          <p14:tracePt t="148778" x="4170363" y="4562475"/>
          <p14:tracePt t="148795" x="4232275" y="4537075"/>
          <p14:tracePt t="148814" x="4286250" y="4518025"/>
          <p14:tracePt t="148829" x="4348163" y="4491038"/>
          <p14:tracePt t="148844" x="4375150" y="4483100"/>
          <p14:tracePt t="148862" x="4402138" y="4473575"/>
          <p14:tracePt t="148880" x="4429125" y="4456113"/>
          <p14:tracePt t="148895" x="4446588" y="4456113"/>
          <p14:tracePt t="148912" x="4465638" y="4446588"/>
          <p14:tracePt t="148928" x="4483100" y="4438650"/>
          <p14:tracePt t="148947" x="4510088" y="4429125"/>
          <p14:tracePt t="148961" x="4518025" y="4419600"/>
          <p14:tracePt t="148978" x="4527550" y="4419600"/>
          <p14:tracePt t="148995" x="4545013" y="4402138"/>
          <p14:tracePt t="149014" x="4581525" y="4394200"/>
          <p14:tracePt t="149028" x="4598988" y="4384675"/>
          <p14:tracePt t="149045" x="4616450" y="4384675"/>
          <p14:tracePt t="149064" x="4643438" y="4375150"/>
          <p14:tracePt t="149078" x="4652963" y="4375150"/>
          <p14:tracePt t="149094" x="4660900" y="4375150"/>
          <p14:tracePt t="149111" x="4670425" y="4375150"/>
          <p14:tracePt t="149129" x="4679950" y="4375150"/>
          <p14:tracePt t="149144" x="4687888" y="4375150"/>
          <p14:tracePt t="149178" x="4705350" y="4367213"/>
          <p14:tracePt t="149196" x="4732338" y="4357688"/>
          <p14:tracePt t="149211" x="4741863" y="4357688"/>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txBox="1">
            <a:spLocks noGrp="1" noChangeArrowheads="1"/>
          </p:cNvSpPr>
          <p:nvPr>
            <p:ph type="title"/>
          </p:nvPr>
        </p:nvSpPr>
        <p:spPr>
          <a:xfrm>
            <a:off x="2135188" y="155575"/>
            <a:ext cx="7772400" cy="1143000"/>
          </a:xfrm>
        </p:spPr>
        <p:txBody>
          <a:bodyPr>
            <a:normAutofit fontScale="90000"/>
          </a:bodyPr>
          <a:lstStyle/>
          <a:p>
            <a:r>
              <a:rPr altLang="ar-SA" sz="4800">
                <a:latin typeface="Arial Black" panose="020B0A04020102020204" pitchFamily="34" charset="0"/>
                <a:cs typeface="Tahoma" panose="020B0604030504040204" pitchFamily="34" charset="0"/>
              </a:rPr>
              <a:t>Levels of Measurement</a:t>
            </a:r>
          </a:p>
        </p:txBody>
      </p:sp>
      <p:sp>
        <p:nvSpPr>
          <p:cNvPr id="39939" name="Rectangle 3"/>
          <p:cNvSpPr txBox="1">
            <a:spLocks noGrp="1" noChangeArrowheads="1"/>
          </p:cNvSpPr>
          <p:nvPr>
            <p:ph type="body" idx="1"/>
          </p:nvPr>
        </p:nvSpPr>
        <p:spPr>
          <a:xfrm>
            <a:off x="1906588" y="1484313"/>
            <a:ext cx="8229600" cy="4525962"/>
          </a:xfrm>
        </p:spPr>
        <p:txBody>
          <a:bodyPr/>
          <a:lstStyle/>
          <a:p>
            <a:endParaRPr altLang="ar-SA" smtClean="0">
              <a:latin typeface="Trebuchet MS" panose="020B0603020202020204" pitchFamily="34" charset="0"/>
              <a:ea typeface="Lucida Sans Unicode" panose="020B0602030504020204" pitchFamily="34" charset="0"/>
              <a:cs typeface="Tahoma" panose="020B0604030504040204" pitchFamily="34" charset="0"/>
            </a:endParaRPr>
          </a:p>
        </p:txBody>
      </p:sp>
      <p:pic>
        <p:nvPicPr>
          <p:cNvPr id="39940" name="Picture 4" descr="measlev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313" y="1657351"/>
            <a:ext cx="8064500" cy="352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Line 1"/>
          <p:cNvSpPr>
            <a:spLocks noChangeShapeType="1"/>
          </p:cNvSpPr>
          <p:nvPr/>
        </p:nvSpPr>
        <p:spPr bwMode="auto">
          <a:xfrm flipV="1">
            <a:off x="10272713" y="2349501"/>
            <a:ext cx="0" cy="274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48534154"/>
      </p:ext>
    </p:extLst>
  </p:cSld>
  <p:clrMapOvr>
    <a:masterClrMapping/>
  </p:clrMapOvr>
  <mc:AlternateContent xmlns:mc="http://schemas.openxmlformats.org/markup-compatibility/2006">
    <mc:Choice xmlns:p14="http://schemas.microsoft.com/office/powerpoint/2010/main" Requires="p14">
      <p:transition spd="slow" p14:dur="2000" advTm="275298"/>
    </mc:Choice>
    <mc:Fallback>
      <p:transition spd="slow" advTm="275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6789" x="4714875" y="4367213"/>
          <p14:tracePt t="6795" x="4652963" y="4402138"/>
          <p14:tracePt t="6802" x="4589463" y="4446588"/>
          <p14:tracePt t="6814" x="4473575" y="4527550"/>
          <p14:tracePt t="6831" x="4375150" y="4581525"/>
          <p14:tracePt t="6848" x="4286250" y="4643438"/>
          <p14:tracePt t="6866" x="4187825" y="4705350"/>
          <p14:tracePt t="6897" x="4062413" y="4786313"/>
          <p14:tracePt t="6932" x="3956050" y="4840288"/>
          <p14:tracePt t="6964" x="3830638" y="4919663"/>
          <p14:tracePt t="6981" x="3776663" y="4956175"/>
          <p14:tracePt t="6999" x="3679825" y="5037138"/>
          <p14:tracePt t="7014" x="3581400" y="5099050"/>
          <p14:tracePt t="7032" x="3509963" y="5153025"/>
          <p14:tracePt t="7048" x="3438525" y="5197475"/>
          <p14:tracePt t="7066" x="3330575" y="5259388"/>
          <p14:tracePt t="7082" x="3259138" y="5295900"/>
          <p14:tracePt t="7099" x="3170238" y="5348288"/>
          <p14:tracePt t="7117" x="3054350" y="5394325"/>
          <p14:tracePt t="7132" x="3000375" y="5419725"/>
          <p14:tracePt t="7148" x="2946400" y="5438775"/>
          <p14:tracePt t="7165" x="2901950" y="5446713"/>
          <p14:tracePt t="7184" x="2840038" y="5465763"/>
          <p14:tracePt t="7200" x="2803525" y="5465763"/>
          <p14:tracePt t="7214" x="2776538" y="5465763"/>
          <p14:tracePt t="7232" x="2741613" y="5465763"/>
          <p14:tracePt t="7249" x="2705100" y="5465763"/>
          <p14:tracePt t="7264" x="2679700" y="5465763"/>
          <p14:tracePt t="7282" x="2660650" y="5465763"/>
          <p14:tracePt t="7300" x="2633663" y="5465763"/>
          <p14:tracePt t="7316" x="2598738" y="5446713"/>
          <p14:tracePt t="7331" x="2571750" y="5446713"/>
          <p14:tracePt t="7348" x="2562225" y="5438775"/>
          <p14:tracePt t="7368" x="2544763" y="5438775"/>
          <p14:tracePt t="7443" x="2554288" y="5429250"/>
          <p14:tracePt t="7449" x="2589213" y="5411788"/>
          <p14:tracePt t="7456" x="2616200" y="5402263"/>
          <p14:tracePt t="7464" x="2643188" y="5402263"/>
          <p14:tracePt t="7481" x="2679700" y="5384800"/>
          <p14:tracePt t="7500" x="2751138" y="5375275"/>
          <p14:tracePt t="7515" x="2803525" y="5357813"/>
          <p14:tracePt t="7532" x="2894013" y="5348288"/>
          <p14:tracePt t="7548" x="3009900" y="5340350"/>
          <p14:tracePt t="7566" x="3197225" y="5322888"/>
          <p14:tracePt t="7582" x="3313113" y="5322888"/>
          <p14:tracePt t="7598" x="3419475" y="5322888"/>
          <p14:tracePt t="7618" x="3598863" y="5322888"/>
          <p14:tracePt t="7633" x="3697288" y="5313363"/>
          <p14:tracePt t="7648" x="3776663" y="5303838"/>
          <p14:tracePt t="7665" x="3840163" y="5303838"/>
          <p14:tracePt t="7670" x="3875088" y="5295900"/>
          <p14:tracePt t="7683" x="3938588" y="5295900"/>
          <p14:tracePt t="7699" x="4000500" y="5295900"/>
          <p14:tracePt t="7714" x="4054475" y="5295900"/>
          <p14:tracePt t="7731" x="4098925" y="5295900"/>
          <p14:tracePt t="7750" x="4143375" y="5295900"/>
          <p14:tracePt t="7764" x="4170363" y="5295900"/>
          <p14:tracePt t="7782" x="4187825" y="5295900"/>
          <p14:tracePt t="7815" x="4197350" y="5295900"/>
          <p14:tracePt t="7876" x="4170363" y="5286375"/>
          <p14:tracePt t="7883" x="4143375" y="5276850"/>
          <p14:tracePt t="7891" x="4098925" y="5276850"/>
          <p14:tracePt t="7898" x="4054475" y="5268913"/>
          <p14:tracePt t="7915" x="3983038" y="5268913"/>
          <p14:tracePt t="7935" x="3840163" y="5268913"/>
          <p14:tracePt t="7948" x="3697288" y="5286375"/>
          <p14:tracePt t="7965" x="3598863" y="5295900"/>
          <p14:tracePt t="7981" x="3500438" y="5303838"/>
          <p14:tracePt t="8000" x="3402013" y="5303838"/>
          <p14:tracePt t="8015" x="3340100" y="5303838"/>
          <p14:tracePt t="8032" x="3251200" y="5276850"/>
          <p14:tracePt t="8048" x="3170238" y="5251450"/>
          <p14:tracePt t="8066" x="3062288" y="5224463"/>
          <p14:tracePt t="8081" x="3009900" y="5205413"/>
          <p14:tracePt t="8099" x="2946400" y="5187950"/>
          <p14:tracePt t="8118" x="2884488" y="5170488"/>
          <p14:tracePt t="8133" x="2830513" y="5170488"/>
          <p14:tracePt t="8148" x="2776538" y="5153025"/>
          <p14:tracePt t="8165" x="2724150" y="5153025"/>
          <p14:tracePt t="8171" x="2697163" y="5153025"/>
          <p14:tracePt t="8183" x="2643188" y="5153025"/>
          <p14:tracePt t="8199" x="2581275" y="5153025"/>
          <p14:tracePt t="8215" x="2536825" y="5153025"/>
          <p14:tracePt t="8231" x="2490788" y="5153025"/>
          <p14:tracePt t="8250" x="2428875" y="5153025"/>
          <p14:tracePt t="8265" x="2384425" y="5153025"/>
          <p14:tracePt t="8282" x="2347913" y="5153025"/>
          <p14:tracePt t="8298" x="2312988" y="5153025"/>
          <p14:tracePt t="8317" x="2276475" y="5153025"/>
          <p14:tracePt t="8332" x="2259013" y="5153025"/>
          <p14:tracePt t="8348" x="2251075" y="5153025"/>
          <p14:tracePt t="8368" x="2241550" y="5153025"/>
          <p14:tracePt t="8495" x="2251075" y="5153025"/>
          <p14:tracePt t="8502" x="2259013" y="5153025"/>
          <p14:tracePt t="8515" x="2295525" y="5153025"/>
          <p14:tracePt t="8532" x="2330450" y="5153025"/>
          <p14:tracePt t="8549" x="2357438" y="5153025"/>
          <p14:tracePt t="8567" x="2438400" y="5170488"/>
          <p14:tracePt t="8582" x="2500313" y="5180013"/>
          <p14:tracePt t="8599" x="2581275" y="5197475"/>
          <p14:tracePt t="8615" x="2670175" y="5214938"/>
          <p14:tracePt t="8633" x="2759075" y="5251450"/>
          <p14:tracePt t="8649" x="2813050" y="5268913"/>
          <p14:tracePt t="8655" x="2830513" y="5276850"/>
          <p14:tracePt t="8665" x="2840038" y="5286375"/>
          <p14:tracePt t="8684" x="2911475" y="5313363"/>
          <p14:tracePt t="8700" x="2955925" y="5330825"/>
          <p14:tracePt t="8716" x="3054350" y="5357813"/>
          <p14:tracePt t="8732" x="3133725" y="5375275"/>
          <p14:tracePt t="8752" x="3276600" y="5411788"/>
          <p14:tracePt t="8765" x="3402013" y="5438775"/>
          <p14:tracePt t="8782" x="3544888" y="5446713"/>
          <p14:tracePt t="8798" x="3741738" y="5446713"/>
          <p14:tracePt t="8817" x="4010025" y="5438775"/>
          <p14:tracePt t="8832" x="4313238" y="5375275"/>
          <p14:tracePt t="8849" x="4589463" y="5313363"/>
          <p14:tracePt t="8865" x="5027613" y="5180013"/>
          <p14:tracePt t="8883" x="5724525" y="4938713"/>
          <p14:tracePt t="8898" x="6170613" y="4768850"/>
          <p14:tracePt t="8915" x="6634163" y="4625975"/>
          <p14:tracePt t="8934" x="7277100" y="4419600"/>
          <p14:tracePt t="8949" x="7697788" y="4276725"/>
          <p14:tracePt t="8965" x="7983538" y="4170363"/>
          <p14:tracePt t="8982" x="8188325" y="4081463"/>
          <p14:tracePt t="9001" x="8420100" y="3956050"/>
          <p14:tracePt t="9015" x="8545513" y="3875088"/>
          <p14:tracePt t="9032" x="8643938" y="3759200"/>
          <p14:tracePt t="9048" x="8751888" y="3598863"/>
          <p14:tracePt t="9066" x="8848725" y="3394075"/>
          <p14:tracePt t="9082" x="8894763" y="3303588"/>
          <p14:tracePt t="9099" x="8912225" y="3241675"/>
          <p14:tracePt t="9115" x="8920163" y="3187700"/>
          <p14:tracePt t="9132" x="8920163" y="3108325"/>
          <p14:tracePt t="9149" x="8902700" y="3071813"/>
          <p14:tracePt t="9155" x="8894763" y="3044825"/>
          <p14:tracePt t="9165" x="8885238" y="3027363"/>
          <p14:tracePt t="9183" x="8858250" y="2990850"/>
          <p14:tracePt t="9199" x="8840788" y="2965450"/>
          <p14:tracePt t="9215" x="8831263" y="2955925"/>
          <p14:tracePt t="9232" x="8804275" y="2938463"/>
          <p14:tracePt t="9250" x="8724900" y="2919413"/>
          <p14:tracePt t="9266" x="8634413" y="2911475"/>
          <p14:tracePt t="9282" x="8545513" y="2911475"/>
          <p14:tracePt t="9299" x="8483600" y="2919413"/>
          <p14:tracePt t="9317" x="8331200" y="2946400"/>
          <p14:tracePt t="9333" x="8170863" y="2982913"/>
          <p14:tracePt t="9349" x="8027988" y="2990850"/>
          <p14:tracePt t="9368" x="7840663" y="3000375"/>
          <p14:tracePt t="9383" x="7724775" y="3000375"/>
          <p14:tracePt t="9399" x="7599363" y="2990850"/>
          <p14:tracePt t="9416" x="7491413" y="2973388"/>
          <p14:tracePt t="9435" x="7358063" y="2938463"/>
          <p14:tracePt t="9450" x="7304088" y="2919413"/>
          <p14:tracePt t="9465" x="7242175" y="2911475"/>
          <p14:tracePt t="9482" x="7161213" y="2894013"/>
          <p14:tracePt t="9500" x="7062788" y="2874963"/>
          <p14:tracePt t="9515" x="7000875" y="2867025"/>
          <p14:tracePt t="9532" x="6938963" y="2857500"/>
          <p14:tracePt t="9549" x="6884988" y="2847975"/>
          <p14:tracePt t="9567" x="6804025" y="2840038"/>
          <p14:tracePt t="9582" x="6742113" y="2840038"/>
          <p14:tracePt t="9599" x="6680200" y="2840038"/>
          <p14:tracePt t="9618" x="6589713" y="2840038"/>
          <p14:tracePt t="9633" x="6545263" y="2840038"/>
          <p14:tracePt t="9649" x="6510338" y="2840038"/>
          <p14:tracePt t="9655" x="6483350" y="2840038"/>
          <p14:tracePt t="9665" x="6465888" y="2840038"/>
          <p14:tracePt t="9684" x="6438900" y="2840038"/>
          <p14:tracePt t="9699" x="6419850" y="2840038"/>
          <p14:tracePt t="9715" x="6411913" y="2840038"/>
          <p14:tracePt t="9732" x="6394450" y="2840038"/>
          <p14:tracePt t="9750" x="6384925" y="2840038"/>
          <p14:tracePt t="9864" x="6384925" y="2847975"/>
          <p14:tracePt t="9885" x="6384925" y="2857500"/>
          <p14:tracePt t="9892" x="6402388" y="2867025"/>
          <p14:tracePt t="9899" x="6438900" y="2884488"/>
          <p14:tracePt t="9916" x="6562725" y="2919413"/>
          <p14:tracePt t="9935" x="6751638" y="2955925"/>
          <p14:tracePt t="9949" x="6848475" y="2965450"/>
          <p14:tracePt t="9965" x="6946900" y="2965450"/>
          <p14:tracePt t="9982" x="7045325" y="2965450"/>
          <p14:tracePt t="10000" x="7180263" y="2946400"/>
          <p14:tracePt t="10016" x="7251700" y="2928938"/>
          <p14:tracePt t="10032" x="7286625" y="2928938"/>
          <p14:tracePt t="10049" x="7323138" y="2919413"/>
          <p14:tracePt t="10067" x="7375525" y="2911475"/>
          <p14:tracePt t="10082" x="7412038" y="2901950"/>
          <p14:tracePt t="10099" x="7446963" y="2894013"/>
          <p14:tracePt t="10119" x="7500938" y="2894013"/>
          <p14:tracePt t="10134" x="7545388" y="2894013"/>
          <p14:tracePt t="10149" x="7581900" y="2894013"/>
          <p14:tracePt t="10166" x="7616825" y="2894013"/>
          <p14:tracePt t="10184" x="7670800" y="2894013"/>
          <p14:tracePt t="10199" x="7705725" y="2894013"/>
          <p14:tracePt t="10217" x="7732713" y="2894013"/>
          <p14:tracePt t="10232" x="7759700" y="2901950"/>
          <p14:tracePt t="10251" x="7786688" y="2911475"/>
          <p14:tracePt t="10266" x="7796213" y="2919413"/>
          <p14:tracePt t="10282" x="7813675" y="2919413"/>
          <p14:tracePt t="10299" x="7823200" y="2928938"/>
          <p14:tracePt t="10317" x="7831138" y="2946400"/>
          <p14:tracePt t="10332" x="7840663" y="2965450"/>
          <p14:tracePt t="10349" x="7840663" y="2973388"/>
          <p14:tracePt t="10368" x="7840663" y="3009900"/>
          <p14:tracePt t="10382" x="7831138" y="3027363"/>
          <p14:tracePt t="10399" x="7813675" y="3054350"/>
          <p14:tracePt t="10416" x="7786688" y="3081338"/>
          <p14:tracePt t="10434" x="7751763" y="3108325"/>
          <p14:tracePt t="10449" x="7732713" y="3125788"/>
          <p14:tracePt t="10466" x="7705725" y="3143250"/>
          <p14:tracePt t="10482" x="7670800" y="3152775"/>
          <p14:tracePt t="10501" x="7616825" y="3179763"/>
          <p14:tracePt t="10517" x="7581900" y="3197225"/>
          <p14:tracePt t="10533" x="7537450" y="3224213"/>
          <p14:tracePt t="10553" x="7483475" y="3251200"/>
          <p14:tracePt t="10567" x="7439025" y="3259138"/>
          <p14:tracePt t="10582" x="7394575" y="3286125"/>
          <p14:tracePt t="10600" x="7331075" y="3313113"/>
          <p14:tracePt t="10619" x="7215188" y="3367088"/>
          <p14:tracePt t="10632" x="7126288" y="3402013"/>
          <p14:tracePt t="10649" x="7045325" y="3429000"/>
          <p14:tracePt t="10655" x="7000875" y="3446463"/>
          <p14:tracePt t="10666" x="6965950" y="3455988"/>
          <p14:tracePt t="10684" x="6858000" y="3482975"/>
          <p14:tracePt t="10701" x="6786563" y="3490913"/>
          <p14:tracePt t="10716" x="6724650" y="3509963"/>
          <p14:tracePt t="10732" x="6653213" y="3517900"/>
          <p14:tracePt t="10750" x="6562725" y="3527425"/>
          <p14:tracePt t="10766" x="6510338" y="3527425"/>
          <p14:tracePt t="10783" x="6446838" y="3527425"/>
          <p14:tracePt t="10799" x="6402388" y="3527425"/>
          <p14:tracePt t="10816" x="6313488" y="3527425"/>
          <p14:tracePt t="10832" x="6259513" y="3517900"/>
          <p14:tracePt t="10849" x="6224588" y="3500438"/>
          <p14:tracePt t="10868" x="6170613" y="3473450"/>
          <p14:tracePt t="10883" x="6134100" y="3455988"/>
          <p14:tracePt t="10899" x="6116638" y="3429000"/>
          <p14:tracePt t="10917" x="6089650" y="3402013"/>
          <p14:tracePt t="10935" x="6072188" y="3367088"/>
          <p14:tracePt t="10949" x="6072188" y="3348038"/>
          <p14:tracePt t="10966" x="6072188" y="3330575"/>
          <p14:tracePt t="10982" x="6072188" y="3303588"/>
          <p14:tracePt t="11000" x="6099175" y="3268663"/>
          <p14:tracePt t="11016" x="6126163" y="3232150"/>
          <p14:tracePt t="11033" x="6161088" y="3197225"/>
          <p14:tracePt t="11049" x="6197600" y="3152775"/>
          <p14:tracePt t="11067" x="6269038" y="3098800"/>
          <p14:tracePt t="11082" x="6323013" y="3062288"/>
          <p14:tracePt t="11099" x="6367463" y="3036888"/>
          <p14:tracePt t="11118" x="6500813" y="2990850"/>
          <p14:tracePt t="11133" x="6616700" y="2973388"/>
          <p14:tracePt t="11149" x="6715125" y="2955925"/>
          <p14:tracePt t="11155" x="6751638" y="2955925"/>
          <p14:tracePt t="11166" x="6796088" y="2955925"/>
          <p14:tracePt t="11184" x="6919913" y="2955925"/>
          <p14:tracePt t="11199" x="7018338" y="2955925"/>
          <p14:tracePt t="11216" x="7126288" y="2955925"/>
          <p14:tracePt t="11233" x="7232650" y="2965450"/>
          <p14:tracePt t="11250" x="7340600" y="2982913"/>
          <p14:tracePt t="11267" x="7385050" y="3000375"/>
          <p14:tracePt t="11283" x="7439025" y="3017838"/>
          <p14:tracePt t="11302" x="7500938" y="3044825"/>
          <p14:tracePt t="11317" x="7545388" y="3054350"/>
          <p14:tracePt t="11333" x="7572375" y="3081338"/>
          <p14:tracePt t="11350" x="7589838" y="3098800"/>
          <p14:tracePt t="11369" x="7616825" y="3116263"/>
          <p14:tracePt t="11383" x="7626350" y="3125788"/>
          <p14:tracePt t="11400" x="7643813" y="3143250"/>
          <p14:tracePt t="11416" x="7653338" y="3160713"/>
          <p14:tracePt t="11435" x="7653338" y="3197225"/>
          <p14:tracePt t="11449" x="7634288" y="3224213"/>
          <p14:tracePt t="11466" x="7608888" y="3259138"/>
          <p14:tracePt t="11483" x="7581900" y="3286125"/>
          <p14:tracePt t="11500" x="7518400" y="3330575"/>
          <p14:tracePt t="11517" x="7473950" y="3357563"/>
          <p14:tracePt t="11533" x="7412038" y="3384550"/>
          <p14:tracePt t="11552" x="7313613" y="3402013"/>
          <p14:tracePt t="11567" x="7232650" y="3402013"/>
          <p14:tracePt t="11583" x="7180263" y="3402013"/>
          <p14:tracePt t="11599" x="7143750" y="3402013"/>
          <p14:tracePt t="11618" x="7081838" y="3402013"/>
          <p14:tracePt t="11633" x="7045325" y="3394075"/>
          <p14:tracePt t="11649" x="7010400" y="3384550"/>
          <p14:tracePt t="11656" x="6983413" y="3375025"/>
          <p14:tracePt t="11666" x="6956425" y="3367088"/>
          <p14:tracePt t="11684" x="6840538" y="3340100"/>
          <p14:tracePt t="11699" x="6742113" y="3303588"/>
          <p14:tracePt t="11716" x="6634163" y="3268663"/>
          <p14:tracePt t="11733" x="6518275" y="3251200"/>
          <p14:tracePt t="11750" x="6313488" y="3197225"/>
          <p14:tracePt t="11766" x="6170613" y="3179763"/>
          <p14:tracePt t="11783" x="6054725" y="3160713"/>
          <p14:tracePt t="11803" x="5875338" y="3160713"/>
          <p14:tracePt t="11817" x="5732463" y="3160713"/>
          <p14:tracePt t="11833" x="5608638" y="3160713"/>
          <p14:tracePt t="11850" x="5491163" y="3170238"/>
          <p14:tracePt t="11869" x="5313363" y="3205163"/>
          <p14:tracePt t="11883" x="5143500" y="3241675"/>
          <p14:tracePt t="11900" x="5010150" y="3276600"/>
          <p14:tracePt t="11917" x="4884738" y="3313113"/>
          <p14:tracePt t="11935" x="4687888" y="3394075"/>
          <p14:tracePt t="11950" x="4562475" y="3438525"/>
          <p14:tracePt t="11966" x="4465638" y="3465513"/>
          <p14:tracePt t="11983" x="4394200" y="3482975"/>
          <p14:tracePt t="12000" x="4348163" y="3490913"/>
          <p14:tracePt t="12349" x="4251325" y="3509963"/>
          <p14:tracePt t="12363" x="4000500" y="3554413"/>
          <p14:tracePt t="12369" x="3894138" y="3581400"/>
          <p14:tracePt t="12384" x="3633788" y="3616325"/>
          <p14:tracePt t="12400" x="3394075" y="3670300"/>
          <p14:tracePt t="12417" x="3187700" y="3732213"/>
          <p14:tracePt t="12450" x="2705100" y="3902075"/>
          <p14:tracePt t="12486" x="2384425" y="4089400"/>
          <p14:tracePt t="12517" x="2170113" y="4214813"/>
          <p14:tracePt t="12534" x="2098675" y="4251325"/>
          <p14:tracePt t="12552" x="2017713" y="4303713"/>
          <p14:tracePt t="12566" x="1973263" y="4330700"/>
          <p14:tracePt t="12583" x="1946275" y="4357688"/>
          <p14:tracePt t="12601" x="1919288" y="4384675"/>
          <p14:tracePt t="12618" x="1884363" y="4419600"/>
          <p14:tracePt t="12633" x="1866900" y="4456113"/>
          <p14:tracePt t="12650" x="1847850" y="4491038"/>
          <p14:tracePt t="12656" x="1839913" y="4518025"/>
          <p14:tracePt t="12667" x="1830388" y="4545013"/>
          <p14:tracePt t="12684" x="1830388" y="4616450"/>
          <p14:tracePt t="12700" x="1822450" y="4660900"/>
          <p14:tracePt t="12716" x="1812925" y="4697413"/>
          <p14:tracePt t="12736" x="1803400" y="4741863"/>
          <p14:tracePt t="12751" x="1803400" y="4759325"/>
          <p14:tracePt t="12767" x="1803400" y="4786313"/>
          <p14:tracePt t="12783" x="1803400" y="4813300"/>
          <p14:tracePt t="12802" x="1812925" y="4857750"/>
          <p14:tracePt t="12817" x="1822450" y="4902200"/>
          <p14:tracePt t="12833" x="1839913" y="4938713"/>
          <p14:tracePt t="12850" x="1847850" y="4973638"/>
          <p14:tracePt t="12868" x="1874838" y="5018088"/>
          <p14:tracePt t="12883" x="1901825" y="5045075"/>
          <p14:tracePt t="12900" x="1928813" y="5072063"/>
          <p14:tracePt t="12919" x="1973263" y="5126038"/>
          <p14:tracePt t="12934" x="2009775" y="5160963"/>
          <p14:tracePt t="12950" x="2044700" y="5187950"/>
          <p14:tracePt t="12967" x="2089150" y="5214938"/>
          <p14:tracePt t="12986" x="2143125" y="5251450"/>
          <p14:tracePt t="13000" x="2170113" y="5276850"/>
          <p14:tracePt t="13017" x="2205038" y="5295900"/>
          <p14:tracePt t="13033" x="2232025" y="5313363"/>
          <p14:tracePt t="13052" x="2276475" y="5322888"/>
          <p14:tracePt t="13067" x="2322513" y="5330825"/>
          <p14:tracePt t="13084" x="2374900" y="5330825"/>
          <p14:tracePt t="13100" x="2446338" y="5330825"/>
          <p14:tracePt t="13118" x="2544763" y="5330825"/>
          <p14:tracePt t="13133" x="2608263" y="5313363"/>
          <p14:tracePt t="13150" x="2652713" y="5313363"/>
          <p14:tracePt t="13170" x="2705100" y="5295900"/>
          <p14:tracePt t="13183" x="2732088" y="5286375"/>
          <p14:tracePt t="13200" x="2759075" y="5276850"/>
          <p14:tracePt t="13217" x="2776538" y="5268913"/>
          <p14:tracePt t="13237" x="2822575" y="5259388"/>
          <p14:tracePt t="13251" x="2867025" y="5241925"/>
          <p14:tracePt t="13267" x="2911475" y="5241925"/>
          <p14:tracePt t="13284" x="2938463" y="5224463"/>
          <p14:tracePt t="13302" x="2982913" y="5214938"/>
          <p14:tracePt t="13317" x="3009900" y="5205413"/>
          <p14:tracePt t="13334" x="3036888" y="5197475"/>
          <p14:tracePt t="13350" x="3062288" y="5187950"/>
          <p14:tracePt t="13368" x="3098800" y="5180013"/>
          <p14:tracePt t="13383" x="3125788" y="5180013"/>
          <p14:tracePt t="13401" x="3143250" y="5180013"/>
          <p14:tracePt t="13419" x="3170238" y="5180013"/>
          <p14:tracePt t="13434" x="3197225" y="5180013"/>
          <p14:tracePt t="13450" x="3224213" y="5160963"/>
          <p14:tracePt t="13467" x="3251200" y="5160963"/>
          <p14:tracePt t="13484" x="3303588" y="5160963"/>
          <p14:tracePt t="13500" x="3340100" y="5160963"/>
          <p14:tracePt t="13518" x="3375025" y="5160963"/>
          <p14:tracePt t="13533" x="3411538" y="5160963"/>
          <p14:tracePt t="13552" x="3455988" y="5160963"/>
          <p14:tracePt t="13567" x="3490913" y="5160963"/>
          <p14:tracePt t="13584" x="3527425" y="5160963"/>
          <p14:tracePt t="13603" x="3562350" y="5160963"/>
          <p14:tracePt t="13618" x="3571875" y="5160963"/>
          <p14:tracePt t="13633" x="3608388" y="5160963"/>
          <p14:tracePt t="13651" x="3625850" y="5160963"/>
          <p14:tracePt t="13656" x="3643313" y="5160963"/>
          <p14:tracePt t="13669" x="3660775" y="5160963"/>
          <p14:tracePt t="13684" x="3687763" y="5160963"/>
          <p14:tracePt t="13700" x="3705225" y="5160963"/>
          <p14:tracePt t="13717" x="3714750" y="5160963"/>
          <p14:tracePt t="13735" x="3741738" y="5160963"/>
          <p14:tracePt t="13751" x="3751263" y="5160963"/>
          <p14:tracePt t="13768" x="3768725" y="5160963"/>
          <p14:tracePt t="13802" x="3786188" y="5160963"/>
          <p14:tracePt t="13817" x="3795713" y="5160963"/>
          <p14:tracePt t="13835" x="3803650" y="5160963"/>
          <p14:tracePt t="13852" x="3813175" y="5160963"/>
          <p14:tracePt t="13957" x="3803650" y="5160963"/>
          <p14:tracePt t="13964" x="3786188" y="5160963"/>
          <p14:tracePt t="13972" x="3759200" y="5160963"/>
          <p14:tracePt t="13984" x="3705225" y="5160963"/>
          <p14:tracePt t="14000" x="3652838" y="5160963"/>
          <p14:tracePt t="14018" x="3598863" y="5160963"/>
          <p14:tracePt t="14034" x="3544888" y="5160963"/>
          <p14:tracePt t="14051" x="3446463" y="5160963"/>
          <p14:tracePt t="14067" x="3348038" y="5160963"/>
          <p14:tracePt t="14084" x="3259138" y="5160963"/>
          <p14:tracePt t="14102" x="3160713" y="5160963"/>
          <p14:tracePt t="14117" x="3098800" y="5160963"/>
          <p14:tracePt t="14134" x="3054350" y="5160963"/>
          <p14:tracePt t="14151" x="3000375" y="5160963"/>
          <p14:tracePt t="14157" x="2973388" y="5160963"/>
          <p14:tracePt t="14169" x="2919413" y="5160963"/>
          <p14:tracePt t="14184" x="2867025" y="5160963"/>
          <p14:tracePt t="14200" x="2813050" y="5160963"/>
          <p14:tracePt t="14217" x="2759075" y="5160963"/>
          <p14:tracePt t="14234" x="2687638" y="5160963"/>
          <p14:tracePt t="14250" x="2643188" y="5160963"/>
          <p14:tracePt t="14267" x="2598738" y="5160963"/>
          <p14:tracePt t="14284" x="2554288" y="5160963"/>
          <p14:tracePt t="14301" x="2482850" y="5160963"/>
          <p14:tracePt t="14317" x="2438400" y="5160963"/>
          <p14:tracePt t="14334" x="2401888" y="5160963"/>
          <p14:tracePt t="14353" x="2347913" y="5160963"/>
          <p14:tracePt t="14367" x="2322513" y="5160963"/>
          <p14:tracePt t="14384" x="2286000" y="5160963"/>
          <p14:tracePt t="14400" x="2268538" y="5160963"/>
          <p14:tracePt t="14418" x="2232025" y="5160963"/>
          <p14:tracePt t="14434" x="2214563" y="5160963"/>
          <p14:tracePt t="14451" x="2197100" y="5160963"/>
          <p14:tracePt t="14467" x="2187575" y="5160963"/>
          <p14:tracePt t="14485" x="2160588" y="5160963"/>
          <p14:tracePt t="14501" x="2152650" y="5160963"/>
          <p14:tracePt t="14517" x="2143125" y="5160963"/>
          <p14:tracePt t="14537" x="2133600" y="5160963"/>
          <p14:tracePt t="14753" x="2143125" y="5160963"/>
          <p14:tracePt t="14766" x="2179638" y="5160963"/>
          <p14:tracePt t="14772" x="2205038" y="5160963"/>
          <p14:tracePt t="14787" x="2276475" y="5160963"/>
          <p14:tracePt t="14801" x="2330450" y="5160963"/>
          <p14:tracePt t="14817" x="2384425" y="5160963"/>
          <p14:tracePt t="14834" x="2419350" y="5160963"/>
          <p14:tracePt t="14853" x="2473325" y="5160963"/>
          <p14:tracePt t="14867" x="2509838" y="5160963"/>
          <p14:tracePt t="14884" x="2544763" y="5160963"/>
          <p14:tracePt t="14904" x="2608263" y="5160963"/>
          <p14:tracePt t="14919" x="2660650" y="5160963"/>
          <p14:tracePt t="14934" x="2724150" y="5160963"/>
          <p14:tracePt t="14951" x="2786063" y="5153025"/>
          <p14:tracePt t="14971" x="2867025" y="5143500"/>
          <p14:tracePt t="14984" x="2919413" y="5133975"/>
          <p14:tracePt t="15001" x="2965450" y="5126038"/>
          <p14:tracePt t="15017" x="3009900" y="5116513"/>
          <p14:tracePt t="15037" x="3062288" y="5108575"/>
          <p14:tracePt t="15051" x="3098800" y="5108575"/>
          <p14:tracePt t="15067" x="3116263" y="5099050"/>
          <p14:tracePt t="15084" x="3133725" y="5099050"/>
          <p14:tracePt t="15102" x="3143250" y="5099050"/>
          <p14:tracePt t="15117" x="3152775" y="5099050"/>
          <p14:tracePt t="15134" x="3160713" y="5099050"/>
          <p14:tracePt t="15151" x="3179763" y="5099050"/>
          <p14:tracePt t="15169" x="3197225" y="5099050"/>
          <p14:tracePt t="15184" x="3205163" y="5099050"/>
          <p14:tracePt t="15221" x="3224213" y="5099050"/>
          <p14:tracePt t="15234" x="3241675" y="5089525"/>
          <p14:tracePt t="15251" x="3259138" y="5081588"/>
          <p14:tracePt t="15268" x="3286125" y="5072063"/>
          <p14:tracePt t="15287" x="3322638" y="5062538"/>
          <p14:tracePt t="15301" x="3348038" y="5062538"/>
          <p14:tracePt t="15318" x="3357563" y="5062538"/>
          <p14:tracePt t="15337" x="3375025" y="5062538"/>
          <p14:tracePt t="15352" x="3384550" y="5062538"/>
          <p14:tracePt t="15368" x="3411538" y="5062538"/>
          <p14:tracePt t="15384" x="3429000" y="5062538"/>
          <p14:tracePt t="15404" x="3446463" y="5062538"/>
          <p14:tracePt t="15418" x="3465513" y="5062538"/>
          <p14:tracePt t="15434" x="3473450" y="5062538"/>
          <p14:tracePt t="15451" x="3482975" y="5062538"/>
          <p14:tracePt t="15471" x="3490913" y="5062538"/>
          <p14:tracePt t="15484" x="3500438" y="5062538"/>
          <p14:tracePt t="15501" x="3509963" y="5062538"/>
          <p14:tracePt t="15536" x="3527425" y="5062538"/>
          <p14:tracePt t="15979" x="3536950" y="5062538"/>
          <p14:tracePt t="15985" x="3544888" y="5072063"/>
          <p14:tracePt t="15992" x="3562350" y="5089525"/>
          <p14:tracePt t="16001" x="3571875" y="5089525"/>
          <p14:tracePt t="16018" x="3598863" y="5116513"/>
          <p14:tracePt t="16036" x="3633788" y="5133975"/>
          <p14:tracePt t="16052" x="3652838" y="5133975"/>
          <p14:tracePt t="16087" x="3670300" y="5153025"/>
          <p14:tracePt t="16118" x="3687763" y="5160963"/>
          <p14:tracePt t="16153" x="3705225" y="5160963"/>
          <p14:tracePt t="16178" x="3714750" y="5160963"/>
          <p14:tracePt t="16192" x="3714750" y="5170488"/>
          <p14:tracePt t="16201" x="3724275" y="5170488"/>
          <p14:tracePt t="16222" x="3732213" y="5180013"/>
          <p14:tracePt t="16235" x="3741738" y="5180013"/>
          <p14:tracePt t="16251" x="3751263" y="5187950"/>
          <p14:tracePt t="16286" x="3759200" y="5187950"/>
          <p14:tracePt t="16566" x="3732213" y="5197475"/>
          <p14:tracePt t="16573" x="3687763" y="5197475"/>
          <p14:tracePt t="16587" x="3562350" y="5197475"/>
          <p14:tracePt t="16601" x="3438525" y="5197475"/>
          <p14:tracePt t="16618" x="3322638" y="5197475"/>
          <p14:tracePt t="16635" x="3232150" y="5187950"/>
          <p14:tracePt t="16654" x="3125788" y="5170488"/>
          <p14:tracePt t="16668" x="3044825" y="5160963"/>
          <p14:tracePt t="16685" x="2973388" y="5160963"/>
          <p14:tracePt t="16701" x="2901950" y="5160963"/>
          <p14:tracePt t="16719" x="2803525" y="5160963"/>
          <p14:tracePt t="16736" x="2751138" y="5160963"/>
          <p14:tracePt t="16751" x="2714625" y="5160963"/>
          <p14:tracePt t="16771" x="2670175" y="5160963"/>
          <p14:tracePt t="16785" x="2625725" y="5160963"/>
          <p14:tracePt t="16801" x="2589213" y="5170488"/>
          <p14:tracePt t="16818" x="2554288" y="5170488"/>
          <p14:tracePt t="16837" x="2509838" y="5187950"/>
          <p14:tracePt t="16852" x="2473325" y="5197475"/>
          <p14:tracePt t="16868" x="2455863" y="5205413"/>
          <p14:tracePt t="16885" x="2428875" y="5214938"/>
          <p14:tracePt t="16903" x="2393950" y="5224463"/>
          <p14:tracePt t="16918" x="2384425" y="5224463"/>
          <p14:tracePt t="16935" x="2374900" y="5224463"/>
          <p14:tracePt t="16952" x="2366963" y="5224463"/>
          <p14:tracePt t="16969" x="2357438" y="5224463"/>
          <p14:tracePt t="16986" x="2347913" y="5224463"/>
          <p14:tracePt t="17001" x="2339975" y="5224463"/>
          <p14:tracePt t="17523" x="2330450" y="5224463"/>
          <p14:tracePt t="17537" x="2322513" y="5224463"/>
          <p14:tracePt t="17552" x="2312988" y="5224463"/>
          <p14:tracePt t="17567" x="2303463" y="5224463"/>
          <p14:tracePt t="17585" x="2286000" y="5224463"/>
          <p14:tracePt t="17618" x="2268538" y="5224463"/>
          <p14:tracePt t="17638" x="2259013" y="5224463"/>
          <p14:tracePt t="17653" x="2251075" y="5224463"/>
          <p14:tracePt t="17668" x="2232025" y="5224463"/>
          <p14:tracePt t="17686" x="2214563" y="5214938"/>
          <p14:tracePt t="17704" x="2197100" y="5214938"/>
          <p14:tracePt t="17718" x="2187575" y="5214938"/>
          <p14:tracePt t="17736" x="2187575" y="5197475"/>
          <p14:tracePt t="17752" x="2179638" y="5197475"/>
          <p14:tracePt t="17772" x="2160588" y="5197475"/>
          <p14:tracePt t="17785" x="2152650" y="5197475"/>
          <p14:tracePt t="17802" x="2143125" y="5197475"/>
          <p14:tracePt t="17836" x="2125663" y="5187950"/>
          <p14:tracePt t="17852" x="2116138" y="5187950"/>
          <p14:tracePt t="17869" x="2108200" y="5180013"/>
          <p14:tracePt t="17888" x="2098675" y="5180013"/>
          <p14:tracePt t="17919" x="2081213" y="5170488"/>
          <p14:tracePt t="17954" x="2071688" y="5170488"/>
          <p14:tracePt t="17971" x="2062163" y="5170488"/>
          <p14:tracePt t="17991" x="2054225" y="5170488"/>
          <p14:tracePt t="18002" x="2054225" y="5160963"/>
          <p14:tracePt t="18020" x="2044700" y="5153025"/>
          <p14:tracePt t="18035" x="2036763" y="5143500"/>
          <p14:tracePt t="18052" x="2027238" y="5143500"/>
          <p14:tracePt t="18071" x="2009775" y="5133975"/>
          <p14:tracePt t="18085" x="2000250" y="5116513"/>
          <p14:tracePt t="18102" x="1990725" y="5108575"/>
          <p14:tracePt t="18118" x="1982788" y="5089525"/>
          <p14:tracePt t="18137" x="1965325" y="5062538"/>
          <p14:tracePt t="18152" x="1955800" y="5054600"/>
          <p14:tracePt t="18169" x="1946275" y="5037138"/>
          <p14:tracePt t="18187" x="1946275" y="5027613"/>
          <p14:tracePt t="18205" x="1938338" y="5018088"/>
          <p14:tracePt t="18219" x="1938338" y="5010150"/>
          <p14:tracePt t="18236" x="1938338" y="5000625"/>
          <p14:tracePt t="18252" x="1938338" y="4991100"/>
          <p14:tracePt t="18270" x="1938338" y="4973638"/>
          <p14:tracePt t="18285" x="1938338" y="4965700"/>
          <p14:tracePt t="18302" x="1938338" y="4956175"/>
          <p14:tracePt t="18320" x="1938338" y="4946650"/>
          <p14:tracePt t="18335" x="1938338" y="4938713"/>
          <p14:tracePt t="18367" x="1938338" y="4929188"/>
          <p14:tracePt t="18426" x="1938338" y="4919663"/>
          <p14:tracePt t="18440" x="1938338" y="4911725"/>
          <p14:tracePt t="18457" x="1946275" y="4911725"/>
          <p14:tracePt t="18462" x="1946275" y="4902200"/>
          <p14:tracePt t="18469" x="1955800" y="4894263"/>
          <p14:tracePt t="18486" x="1973263" y="4875213"/>
          <p14:tracePt t="18502" x="1982788" y="4867275"/>
          <p14:tracePt t="18519" x="2000250" y="4848225"/>
          <p14:tracePt t="18535" x="2027238" y="4830763"/>
          <p14:tracePt t="18552" x="2036763" y="4813300"/>
          <p14:tracePt t="18571" x="2062163" y="4786313"/>
          <p14:tracePt t="18585" x="2081213" y="4768850"/>
          <p14:tracePt t="18602" x="2098675" y="4751388"/>
          <p14:tracePt t="18619" x="2108200" y="4732338"/>
          <p14:tracePt t="18638" x="2133600" y="4705350"/>
          <p14:tracePt t="18652" x="2152650" y="4697413"/>
          <p14:tracePt t="18660" x="2152650" y="4687888"/>
          <p14:tracePt t="18676" x="2170113" y="4679950"/>
          <p14:tracePt t="18691" x="2179638" y="4670425"/>
          <p14:tracePt t="18702" x="2187575" y="4660900"/>
          <p14:tracePt t="18719" x="2197100" y="4652963"/>
          <p14:tracePt t="18736" x="2214563" y="4643438"/>
          <p14:tracePt t="18754" x="2232025" y="4633913"/>
          <p14:tracePt t="18769" x="2241550" y="4625975"/>
          <p14:tracePt t="18785" x="2251075" y="4616450"/>
          <p14:tracePt t="18802" x="2268538" y="4608513"/>
          <p14:tracePt t="18821" x="2286000" y="4598988"/>
          <p14:tracePt t="18835" x="2303463" y="4589463"/>
          <p14:tracePt t="18852" x="2322513" y="4581525"/>
          <p14:tracePt t="18871" x="2339975" y="4581525"/>
          <p14:tracePt t="18887" x="2366963" y="4562475"/>
          <p14:tracePt t="18902" x="2384425" y="4554538"/>
          <p14:tracePt t="18920" x="2401888" y="4554538"/>
          <p14:tracePt t="18938" x="2438400" y="4554538"/>
          <p14:tracePt t="18952" x="2446338" y="4554538"/>
          <p14:tracePt t="18970" x="2465388" y="4554538"/>
          <p14:tracePt t="18985" x="2490788" y="4554538"/>
          <p14:tracePt t="19005" x="2509838" y="4554538"/>
          <p14:tracePt t="19020" x="2517775" y="4554538"/>
          <p14:tracePt t="19036" x="2536825" y="4554538"/>
          <p14:tracePt t="19052" x="2554288" y="4554538"/>
          <p14:tracePt t="19070" x="2589213" y="4554538"/>
          <p14:tracePt t="19085" x="2616200" y="4554538"/>
          <p14:tracePt t="19102" x="2643188" y="4554538"/>
          <p14:tracePt t="19119" x="2687638" y="4554538"/>
          <p14:tracePt t="19137" x="2724150" y="4562475"/>
          <p14:tracePt t="19152" x="2751138" y="4562475"/>
          <p14:tracePt t="19169" x="2776538" y="4572000"/>
          <p14:tracePt t="19188" x="2803525" y="4581525"/>
          <p14:tracePt t="19202" x="2822575" y="4581525"/>
          <p14:tracePt t="19220" x="2840038" y="4598988"/>
          <p14:tracePt t="19236" x="2857500" y="4598988"/>
          <p14:tracePt t="19256" x="2874963" y="4608513"/>
          <p14:tracePt t="19270" x="2894013" y="4625975"/>
          <p14:tracePt t="19286" x="2911475" y="4633913"/>
          <p14:tracePt t="19303" x="2919413" y="4652963"/>
          <p14:tracePt t="19321" x="2946400" y="4670425"/>
          <p14:tracePt t="19336" x="2965450" y="4687888"/>
          <p14:tracePt t="19352" x="2973388" y="4705350"/>
          <p14:tracePt t="19372" x="3000375" y="4724400"/>
          <p14:tracePt t="19386" x="3009900" y="4732338"/>
          <p14:tracePt t="19402" x="3017838" y="4751388"/>
          <p14:tracePt t="19419" x="3027363" y="4768850"/>
          <p14:tracePt t="19438" x="3044825" y="4786313"/>
          <p14:tracePt t="19452" x="3044825" y="4795838"/>
          <p14:tracePt t="19469" x="3054350" y="4813300"/>
          <p14:tracePt t="19486" x="3062288" y="4822825"/>
          <p14:tracePt t="19504" x="3071813" y="4830763"/>
          <p14:tracePt t="19519" x="3081338" y="4840288"/>
          <p14:tracePt t="19536" x="3081338" y="4848225"/>
          <p14:tracePt t="19570" x="3089275" y="4867275"/>
          <p14:tracePt t="19586" x="3108325" y="4867275"/>
          <p14:tracePt t="19602" x="3108325" y="4884738"/>
          <p14:tracePt t="19622" x="3116263" y="4902200"/>
          <p14:tracePt t="19636" x="3125788" y="4911725"/>
          <p14:tracePt t="19652" x="3125788" y="4929188"/>
          <p14:tracePt t="19669" x="3125788" y="4938713"/>
          <p14:tracePt t="19688" x="3125788" y="4956175"/>
          <p14:tracePt t="19702" x="3125788" y="4983163"/>
          <p14:tracePt t="19719" x="3125788" y="5000625"/>
          <p14:tracePt t="19739" x="3108325" y="5027613"/>
          <p14:tracePt t="19754" x="3081338" y="5062538"/>
          <p14:tracePt t="19769" x="3054350" y="5089525"/>
          <p14:tracePt t="19787" x="3036888" y="5126038"/>
          <p14:tracePt t="19803" x="2990850" y="5153025"/>
          <p14:tracePt t="19821" x="2938463" y="5197475"/>
          <p14:tracePt t="19836" x="2901950" y="5224463"/>
          <p14:tracePt t="19852" x="2840038" y="5251450"/>
          <p14:tracePt t="19872" x="2759075" y="5276850"/>
          <p14:tracePt t="19886" x="2705100" y="5295900"/>
          <p14:tracePt t="19902" x="2660650" y="5303838"/>
          <p14:tracePt t="19920" x="2616200" y="5330825"/>
          <p14:tracePt t="19937" x="2536825" y="5340350"/>
          <p14:tracePt t="19953" x="2465388" y="5348288"/>
          <p14:tracePt t="19969" x="2401888" y="5348288"/>
          <p14:tracePt t="19986" x="2347913" y="5348288"/>
          <p14:tracePt t="20004" x="2295525" y="5348288"/>
          <p14:tracePt t="20019" x="2259013" y="5348288"/>
          <p14:tracePt t="20036" x="2224088" y="5348288"/>
          <p14:tracePt t="20054" x="2205038" y="5348288"/>
          <p14:tracePt t="20070" x="2152650" y="5348288"/>
          <p14:tracePt t="20086" x="2125663" y="5330825"/>
          <p14:tracePt t="20103" x="2108200" y="5330825"/>
          <p14:tracePt t="20123" x="2071688" y="5313363"/>
          <p14:tracePt t="20136" x="2044700" y="5313363"/>
          <p14:tracePt t="20153" x="2017713" y="5295900"/>
          <p14:tracePt t="20158" x="2009775" y="5295900"/>
          <p14:tracePt t="20169" x="2000250" y="5286375"/>
          <p14:tracePt t="20187" x="1982788" y="5276850"/>
          <p14:tracePt t="20203" x="1973263" y="5268913"/>
          <p14:tracePt t="20219" x="1965325" y="5259388"/>
          <p14:tracePt t="20238" x="1955800" y="5241925"/>
          <p14:tracePt t="20253" x="1946275" y="5232400"/>
          <p14:tracePt t="20270" x="1938338" y="5214938"/>
          <p14:tracePt t="20287" x="1938338" y="5187950"/>
          <p14:tracePt t="20305" x="1938338" y="5153025"/>
          <p14:tracePt t="20319" x="1938338" y="5126038"/>
          <p14:tracePt t="20336" x="1938338" y="5099050"/>
          <p14:tracePt t="20353" x="1938338" y="5081588"/>
          <p14:tracePt t="20371" x="1938338" y="5045075"/>
          <p14:tracePt t="20386" x="1938338" y="5027613"/>
          <p14:tracePt t="20403" x="1938338" y="5010150"/>
          <p14:tracePt t="20419" x="1946275" y="5000625"/>
          <p14:tracePt t="20437" x="1955800" y="4973638"/>
          <p14:tracePt t="20453" x="1955800" y="4965700"/>
          <p14:tracePt t="20470" x="1965325" y="4956175"/>
          <p14:tracePt t="20490" x="1973263" y="4938713"/>
          <p14:tracePt t="20503" x="1973263" y="4919663"/>
          <p14:tracePt t="20519" x="1990725" y="4902200"/>
          <p14:tracePt t="20536" x="2000250" y="4894263"/>
          <p14:tracePt t="20555" x="2017713" y="4857750"/>
          <p14:tracePt t="20569" x="2036763" y="4830763"/>
          <p14:tracePt t="20586" x="2054225" y="4803775"/>
          <p14:tracePt t="20603" x="2071688" y="4776788"/>
          <p14:tracePt t="20622" x="2108200" y="4741863"/>
          <p14:tracePt t="20636" x="2152650" y="4714875"/>
          <p14:tracePt t="20653" x="2179638" y="4687888"/>
          <p14:tracePt t="20658" x="2205038" y="4679950"/>
          <p14:tracePt t="20672" x="2214563" y="4670425"/>
          <p14:tracePt t="20686" x="2276475" y="4643438"/>
          <p14:tracePt t="20703" x="2312988" y="4633913"/>
          <p14:tracePt t="20719" x="2347913" y="4625975"/>
          <p14:tracePt t="20738" x="2401888" y="4616450"/>
          <p14:tracePt t="20753" x="2438400" y="4616450"/>
          <p14:tracePt t="20770" x="2490788" y="4616450"/>
          <p14:tracePt t="20786" x="2544763" y="4616450"/>
          <p14:tracePt t="20805" x="2608263" y="4616450"/>
          <p14:tracePt t="20819" x="2652713" y="4616450"/>
          <p14:tracePt t="20836" x="2687638" y="4616450"/>
          <p14:tracePt t="20853" x="2724150" y="4616450"/>
          <p14:tracePt t="20871" x="2776538" y="4616450"/>
          <p14:tracePt t="20887" x="2813050" y="4616450"/>
          <p14:tracePt t="20903" x="2847975" y="4625975"/>
          <p14:tracePt t="20923" x="2894013" y="4633913"/>
          <p14:tracePt t="20936" x="2901950" y="4643438"/>
          <p14:tracePt t="20954" x="2946400" y="4660900"/>
          <p14:tracePt t="20970" x="2973388" y="4679950"/>
          <p14:tracePt t="20989" x="2990850" y="4697413"/>
          <p14:tracePt t="21003" x="3009900" y="4714875"/>
          <p14:tracePt t="21020" x="3017838" y="4732338"/>
          <p14:tracePt t="21036" x="3044825" y="4759325"/>
          <p14:tracePt t="21055" x="3062288" y="4803775"/>
          <p14:tracePt t="21070" x="3062288" y="4830763"/>
          <p14:tracePt t="21086" x="3071813" y="4848225"/>
          <p14:tracePt t="21106" x="3081338" y="4884738"/>
          <p14:tracePt t="21120" x="3081338" y="4894263"/>
          <p14:tracePt t="21136" x="3081338" y="4911725"/>
          <p14:tracePt t="21153" x="3081338" y="4919663"/>
          <p14:tracePt t="21159" x="3081338" y="4938713"/>
          <p14:tracePt t="21174" x="3081338" y="4946650"/>
          <p14:tracePt t="21188" x="3081338" y="4956175"/>
          <p14:tracePt t="21203" x="3081338" y="4965700"/>
          <p14:tracePt t="21220" x="3081338" y="4973638"/>
          <p14:tracePt t="21239" x="3081338" y="4983163"/>
          <p14:tracePt t="21253" x="3081338" y="4991100"/>
          <p14:tracePt t="21270" x="3062288" y="5010150"/>
          <p14:tracePt t="21288" x="3044825" y="5037138"/>
          <p14:tracePt t="21304" x="2990850" y="5072063"/>
          <p14:tracePt t="21320" x="2955925" y="5099050"/>
          <p14:tracePt t="21337" x="2919413" y="5126038"/>
          <p14:tracePt t="21357" x="2857500" y="5153025"/>
          <p14:tracePt t="21371" x="2813050" y="5160963"/>
          <p14:tracePt t="21386" x="2768600" y="5170488"/>
          <p14:tracePt t="21403" x="2724150" y="5180013"/>
          <p14:tracePt t="21422" x="2670175" y="5187950"/>
          <p14:tracePt t="21437" x="2643188" y="5197475"/>
          <p14:tracePt t="21454" x="2608263" y="5197475"/>
          <p14:tracePt t="21470" x="2581275" y="5197475"/>
          <p14:tracePt t="21488" x="2536825" y="5197475"/>
          <p14:tracePt t="21503" x="2500313" y="5197475"/>
          <p14:tracePt t="21520" x="2473325" y="5197475"/>
          <p14:tracePt t="21540" x="2401888" y="5180013"/>
          <p14:tracePt t="21554" x="2357438" y="5180013"/>
          <p14:tracePt t="21570" x="2312988" y="5170488"/>
          <p14:tracePt t="21586" x="2268538" y="5153025"/>
          <p14:tracePt t="21606" x="2214563" y="5126038"/>
          <p14:tracePt t="21621" x="2170113" y="5116513"/>
          <p14:tracePt t="21636" x="2152650" y="5108575"/>
          <p14:tracePt t="21653" x="2125663" y="5089525"/>
          <p14:tracePt t="21659" x="2108200" y="5081588"/>
          <p14:tracePt t="21672" x="2098675" y="5062538"/>
          <p14:tracePt t="21686" x="2081213" y="5054600"/>
          <p14:tracePt t="21703" x="2071688" y="5045075"/>
          <p14:tracePt t="21720" x="2054225" y="5037138"/>
          <p14:tracePt t="21739" x="2044700" y="5018088"/>
          <p14:tracePt t="21753" x="2044700" y="5000625"/>
          <p14:tracePt t="21770" x="2036763" y="4991100"/>
          <p14:tracePt t="21789" x="2027238" y="4973638"/>
          <p14:tracePt t="21803" x="2017713" y="4956175"/>
          <p14:tracePt t="21820" x="2009775" y="4938713"/>
          <p14:tracePt t="21837" x="2009775" y="4929188"/>
          <p14:tracePt t="21856" x="2009775" y="4894263"/>
          <p14:tracePt t="21871" x="2009775" y="4857750"/>
          <p14:tracePt t="21887" x="2009775" y="4830763"/>
          <p14:tracePt t="21904" x="2017713" y="4803775"/>
          <p14:tracePt t="21921" x="2044700" y="4768850"/>
          <p14:tracePt t="21937" x="2071688" y="4741863"/>
          <p14:tracePt t="21955" x="2143125" y="4705350"/>
          <p14:tracePt t="21970" x="2205038" y="4687888"/>
          <p14:tracePt t="21988" x="2303463" y="4670425"/>
          <p14:tracePt t="22003" x="2357438" y="4670425"/>
          <p14:tracePt t="22020" x="2393950" y="4670425"/>
          <p14:tracePt t="22039" x="2446338" y="4670425"/>
          <p14:tracePt t="22054" x="2473325" y="4670425"/>
          <p14:tracePt t="22070" x="2509838" y="4670425"/>
          <p14:tracePt t="22087" x="2544763" y="4670425"/>
          <p14:tracePt t="22106" x="2598738" y="4679950"/>
          <p14:tracePt t="22120" x="2625725" y="4687888"/>
          <p14:tracePt t="22137" x="2660650" y="4697413"/>
          <p14:tracePt t="22153" x="2687638" y="4705350"/>
          <p14:tracePt t="22158" x="2705100" y="4714875"/>
          <p14:tracePt t="22170" x="2724150" y="4724400"/>
          <p14:tracePt t="22187" x="2759075" y="4741863"/>
          <p14:tracePt t="22203" x="2786063" y="4751388"/>
          <p14:tracePt t="22222" x="2803525" y="4759325"/>
          <p14:tracePt t="22237" x="2822575" y="4776788"/>
          <p14:tracePt t="22253" x="2840038" y="4786313"/>
          <p14:tracePt t="22270" x="2847975" y="4803775"/>
          <p14:tracePt t="22289" x="2857500" y="4822825"/>
          <p14:tracePt t="22303" x="2867025" y="4840288"/>
          <p14:tracePt t="22321" x="2874963" y="4848225"/>
          <p14:tracePt t="22340" x="2884488" y="4867275"/>
          <p14:tracePt t="22355" x="2894013" y="4884738"/>
          <p14:tracePt t="22370" x="2901950" y="4902200"/>
          <p14:tracePt t="22388" x="2911475" y="4929188"/>
          <p14:tracePt t="22405" x="2919413" y="4965700"/>
          <p14:tracePt t="22421" x="2928938" y="4983163"/>
          <p14:tracePt t="22437" x="2928938" y="5010150"/>
          <p14:tracePt t="22454" x="2928938" y="5037138"/>
          <p14:tracePt t="22472" x="2928938" y="5062538"/>
          <p14:tracePt t="22487" x="2928938" y="5081588"/>
          <p14:tracePt t="22503" x="2928938" y="5099050"/>
          <p14:tracePt t="22521" x="2928938" y="5108575"/>
          <p14:tracePt t="22539" x="2928938" y="5133975"/>
          <p14:tracePt t="22554" x="2928938" y="5143500"/>
          <p14:tracePt t="22571" x="2928938" y="5160963"/>
          <p14:tracePt t="22587" x="2928938" y="5170488"/>
          <p14:tracePt t="22605" x="2928938" y="5187950"/>
          <p14:tracePt t="22620" x="2928938" y="5205413"/>
          <p14:tracePt t="22656" x="2928938" y="5224463"/>
          <p14:tracePt t="22680" x="2928938" y="5232400"/>
          <p14:tracePt t="22687" x="2919413" y="5232400"/>
          <p14:tracePt t="22716" x="2911475" y="5241925"/>
          <p14:tracePt t="22723" x="2901950" y="5241925"/>
          <p14:tracePt t="22737" x="2894013" y="5251450"/>
          <p14:tracePt t="22754" x="2867025" y="5259388"/>
          <p14:tracePt t="22770" x="2840038" y="5259388"/>
          <p14:tracePt t="22789" x="2768600" y="5268913"/>
          <p14:tracePt t="22804" x="2732088" y="5276850"/>
          <p14:tracePt t="22821" x="2697163" y="5276850"/>
          <p14:tracePt t="22840" x="2643188" y="5276850"/>
          <p14:tracePt t="22854" x="2633663" y="5276850"/>
          <p14:tracePt t="22870" x="2598738" y="5286375"/>
          <p14:tracePt t="22887" x="2571750" y="5286375"/>
          <p14:tracePt t="22906" x="2544763" y="5286375"/>
          <p14:tracePt t="22920" x="2509838" y="5286375"/>
          <p14:tracePt t="22937" x="2482850" y="5286375"/>
          <p14:tracePt t="22954" x="2438400" y="5286375"/>
          <p14:tracePt t="22973" x="2411413" y="5286375"/>
          <p14:tracePt t="22987" x="2384425" y="5286375"/>
          <p14:tracePt t="23004" x="2357438" y="5286375"/>
          <p14:tracePt t="23024" x="2330450" y="5286375"/>
          <p14:tracePt t="23038" x="2303463" y="5286375"/>
          <p14:tracePt t="23054" x="2286000" y="5286375"/>
          <p14:tracePt t="23071" x="2268538" y="5286375"/>
          <p14:tracePt t="23089" x="2241550" y="5286375"/>
          <p14:tracePt t="23104" x="2224088" y="5286375"/>
          <p14:tracePt t="23121" x="2214563" y="5286375"/>
          <p14:tracePt t="23138" x="2187575" y="5286375"/>
          <p14:tracePt t="23156" x="2160588" y="5276850"/>
          <p14:tracePt t="23170" x="2133600" y="5268913"/>
          <p14:tracePt t="23188" x="2116138" y="5268913"/>
          <p14:tracePt t="23204" x="2081213" y="5251450"/>
          <p14:tracePt t="23222" x="2036763" y="5241925"/>
          <p14:tracePt t="23237" x="2017713" y="5232400"/>
          <p14:tracePt t="23254" x="1990725" y="5232400"/>
          <p14:tracePt t="23273" x="1965325" y="5214938"/>
          <p14:tracePt t="23289" x="1946275" y="5205413"/>
          <p14:tracePt t="23304" x="1928813" y="5197475"/>
          <p14:tracePt t="23320" x="1919288" y="5180013"/>
          <p14:tracePt t="23340" x="1893888" y="5153025"/>
          <p14:tracePt t="23354" x="1874838" y="5133975"/>
          <p14:tracePt t="23370" x="1857375" y="5108575"/>
          <p14:tracePt t="23387" x="1847850" y="5081588"/>
          <p14:tracePt t="23406" x="1830388" y="5054600"/>
          <p14:tracePt t="23421" x="1822450" y="5027613"/>
          <p14:tracePt t="23438" x="1812925" y="5018088"/>
          <p14:tracePt t="23455" x="1803400" y="5000625"/>
          <p14:tracePt t="23471" x="1803400" y="4973638"/>
          <p14:tracePt t="23487" x="1803400" y="4965700"/>
          <p14:tracePt t="23504" x="1803400" y="4946650"/>
          <p14:tracePt t="23523" x="1803400" y="4919663"/>
          <p14:tracePt t="23538" x="1803400" y="4911725"/>
          <p14:tracePt t="23554" x="1803400" y="4894263"/>
          <p14:tracePt t="23570" x="1803400" y="4884738"/>
          <p14:tracePt t="23589" x="1812925" y="4857750"/>
          <p14:tracePt t="23604" x="1822450" y="4848225"/>
          <p14:tracePt t="23621" x="1847850" y="4822825"/>
          <p14:tracePt t="23637" x="1893888" y="4795838"/>
          <p14:tracePt t="23655" x="1973263" y="4768850"/>
          <p14:tracePt t="23671" x="2017713" y="4751388"/>
          <p14:tracePt t="23688" x="2062163" y="4741863"/>
          <p14:tracePt t="23707" x="2133600" y="4724400"/>
          <p14:tracePt t="23721" x="2170113" y="4714875"/>
          <p14:tracePt t="23737" x="2214563" y="4714875"/>
          <p14:tracePt t="23754" x="2259013" y="4714875"/>
          <p14:tracePt t="23773" x="2330450" y="4714875"/>
          <p14:tracePt t="23787" x="2366963" y="4714875"/>
          <p14:tracePt t="23804" x="2411413" y="4714875"/>
          <p14:tracePt t="23821" x="2446338" y="4714875"/>
          <p14:tracePt t="23840" x="2482850" y="4714875"/>
          <p14:tracePt t="23854" x="2509838" y="4724400"/>
          <p14:tracePt t="23871" x="2536825" y="4724400"/>
          <p14:tracePt t="23887" x="2554288" y="4732338"/>
          <p14:tracePt t="23904" x="2571750" y="4741863"/>
          <p14:tracePt t="23921" x="2608263" y="4751388"/>
          <p14:tracePt t="23937" x="2633663" y="4759325"/>
          <p14:tracePt t="23958" x="2679700" y="4776788"/>
          <p14:tracePt t="23972" x="2697163" y="4795838"/>
          <p14:tracePt t="23988" x="2724150" y="4813300"/>
          <p14:tracePt t="24005" x="2759075" y="4822825"/>
          <p14:tracePt t="24023" x="2803525" y="4840288"/>
          <p14:tracePt t="24037" x="2822575" y="4857750"/>
          <p14:tracePt t="24054" x="2847975" y="4875213"/>
          <p14:tracePt t="24071" x="2874963" y="4894263"/>
          <p14:tracePt t="24089" x="2901950" y="4911725"/>
          <p14:tracePt t="24104" x="2919413" y="4929188"/>
          <p14:tracePt t="24121" x="2928938" y="4938713"/>
          <p14:tracePt t="24140" x="2946400" y="4973638"/>
          <p14:tracePt t="24154" x="2955925" y="5000625"/>
          <p14:tracePt t="24171" x="2965450" y="5027613"/>
          <p14:tracePt t="24187" x="2973388" y="5037138"/>
          <p14:tracePt t="24207" x="2982913" y="5072063"/>
          <p14:tracePt t="24222" x="2982913" y="5099050"/>
          <p14:tracePt t="24238" x="2982913" y="5116513"/>
          <p14:tracePt t="24254" x="2982913" y="5133975"/>
          <p14:tracePt t="24273" x="2982913" y="5153025"/>
          <p14:tracePt t="24287" x="2973388" y="5170488"/>
          <p14:tracePt t="24304" x="2965450" y="5180013"/>
          <p14:tracePt t="24321" x="2965450" y="5187950"/>
          <p14:tracePt t="24339" x="2946400" y="5205413"/>
          <p14:tracePt t="24354" x="2919413" y="5224463"/>
          <p14:tracePt t="24371" x="2894013" y="5232400"/>
          <p14:tracePt t="24390" x="2847975" y="5251450"/>
          <p14:tracePt t="24404" x="2803525" y="5259388"/>
          <p14:tracePt t="24421" x="2759075" y="5259388"/>
          <p14:tracePt t="24438" x="2714625" y="5276850"/>
          <p14:tracePt t="24457" x="2652713" y="5286375"/>
          <p14:tracePt t="24471" x="2608263" y="5295900"/>
          <p14:tracePt t="24489" x="2562225" y="5295900"/>
          <p14:tracePt t="24504" x="2517775" y="5295900"/>
          <p14:tracePt t="24522" x="2438400" y="5295900"/>
          <p14:tracePt t="24538" x="2393950" y="5295900"/>
          <p14:tracePt t="24554" x="2357438" y="5295900"/>
          <p14:tracePt t="24574" x="2303463" y="5286375"/>
          <p14:tracePt t="24588" x="2259013" y="5268913"/>
          <p14:tracePt t="24604" x="2241550" y="5268913"/>
          <p14:tracePt t="24621" x="2214563" y="5251450"/>
          <p14:tracePt t="24639" x="2197100" y="5224463"/>
          <p14:tracePt t="24654" x="2179638" y="5205413"/>
          <p14:tracePt t="24671" x="2160588" y="5197475"/>
          <p14:tracePt t="24688" x="2143125" y="5180013"/>
          <p14:tracePt t="24706" x="2133600" y="5143500"/>
          <p14:tracePt t="24721" x="2125663" y="5126038"/>
          <p14:tracePt t="24738" x="2116138" y="5099050"/>
          <p14:tracePt t="24754" x="2108200" y="5072063"/>
          <p14:tracePt t="24772" x="2108200" y="5045075"/>
          <p14:tracePt t="24788" x="2108200" y="5018088"/>
          <p14:tracePt t="24804" x="2108200" y="4991100"/>
          <p14:tracePt t="24824" x="2108200" y="4965700"/>
          <p14:tracePt t="24838" x="2108200" y="4938713"/>
          <p14:tracePt t="24854" x="2108200" y="4911725"/>
          <p14:tracePt t="24871" x="2116138" y="4894263"/>
          <p14:tracePt t="24890" x="2125663" y="4848225"/>
          <p14:tracePt t="24904" x="2133600" y="4822825"/>
          <p14:tracePt t="24921" x="2143125" y="4803775"/>
          <p14:tracePt t="24938" x="2160588" y="4776788"/>
          <p14:tracePt t="24956" x="2187575" y="4759325"/>
          <p14:tracePt t="24971" x="2214563" y="4741863"/>
          <p14:tracePt t="24988" x="2259013" y="4724400"/>
          <p14:tracePt t="25007" x="2339975" y="4697413"/>
          <p14:tracePt t="25022" x="2384425" y="4687888"/>
          <p14:tracePt t="25038" x="2419350" y="4679950"/>
          <p14:tracePt t="25054" x="2455863" y="4679950"/>
          <p14:tracePt t="25073" x="2490788" y="4679950"/>
          <p14:tracePt t="25088" x="2500313" y="4679950"/>
          <p14:tracePt t="25104" x="2517775" y="4679950"/>
          <p14:tracePt t="25121" x="2536825" y="4679950"/>
          <p14:tracePt t="25139" x="2554288" y="4679950"/>
          <p14:tracePt t="25155" x="2571750" y="4679950"/>
          <p14:tracePt t="25172" x="2598738" y="4679950"/>
          <p14:tracePt t="25191" x="2633663" y="4679950"/>
          <p14:tracePt t="25205" x="2679700" y="4679950"/>
          <p14:tracePt t="25222" x="2705100" y="4679950"/>
          <p14:tracePt t="25238" x="2732088" y="4679950"/>
          <p14:tracePt t="25257" x="2786063" y="4679950"/>
          <p14:tracePt t="25271" x="2813050" y="4679950"/>
          <p14:tracePt t="25288" x="2822575" y="4679950"/>
          <p14:tracePt t="25305" x="2840038" y="4679950"/>
          <p14:tracePt t="25323" x="2857500" y="4679950"/>
          <p14:tracePt t="25355" x="2874963" y="4679950"/>
          <p14:tracePt t="25372" x="2884488" y="4679950"/>
          <p14:tracePt t="25389" x="2901950" y="4687888"/>
          <p14:tracePt t="25405" x="2919413" y="4697413"/>
          <p14:tracePt t="25422" x="2938463" y="4705350"/>
          <p14:tracePt t="25441" x="2955925" y="4724400"/>
          <p14:tracePt t="25455" x="2973388" y="4741863"/>
          <p14:tracePt t="25472" x="2982913" y="4759325"/>
          <p14:tracePt t="25488" x="3000375" y="4776788"/>
          <p14:tracePt t="25507" x="3017838" y="4795838"/>
          <p14:tracePt t="25521" x="3027363" y="4803775"/>
          <p14:tracePt t="25538" x="3036888" y="4822825"/>
          <p14:tracePt t="25555" x="3044825" y="4840288"/>
          <p14:tracePt t="25572" x="3054350" y="4867275"/>
          <p14:tracePt t="25588" x="3062288" y="4902200"/>
          <p14:tracePt t="25605" x="3071813" y="4929188"/>
          <p14:tracePt t="25621" x="3081338" y="4965700"/>
          <p14:tracePt t="25638" x="3089275" y="5018088"/>
          <p14:tracePt t="25655" x="3098800" y="5062538"/>
          <p14:tracePt t="25661" x="3108325" y="5081588"/>
          <p14:tracePt t="25671" x="3108325" y="5089525"/>
          <p14:tracePt t="25690" x="3108325" y="5143500"/>
          <p14:tracePt t="25705" x="3108325" y="5160963"/>
          <p14:tracePt t="25721" x="3108325" y="5180013"/>
          <p14:tracePt t="25738" x="3116263" y="5197475"/>
          <p14:tracePt t="25757" x="3125788" y="5214938"/>
          <p14:tracePt t="25771" x="3133725" y="5232400"/>
          <p14:tracePt t="25788" x="3143250" y="5241925"/>
          <p14:tracePt t="25805" x="3160713" y="5259388"/>
          <p14:tracePt t="25822" x="3205163" y="5276850"/>
          <p14:tracePt t="25838" x="3241675" y="5303838"/>
          <p14:tracePt t="25855" x="3286125" y="5303838"/>
          <p14:tracePt t="25873" x="3340100" y="5313363"/>
          <p14:tracePt t="25888" x="3419475" y="5330825"/>
          <p14:tracePt t="25905" x="3446463" y="5330825"/>
          <p14:tracePt t="25921" x="3465513" y="5330825"/>
          <p14:tracePt t="25941" x="3482975" y="5330825"/>
          <p14:tracePt t="26361" x="3490913" y="5330825"/>
          <p14:tracePt t="26367" x="3527425" y="5340350"/>
          <p14:tracePt t="26375" x="3554413" y="5348288"/>
          <p14:tracePt t="26388" x="3608388" y="5357813"/>
          <p14:tracePt t="26405" x="3679825" y="5375275"/>
          <p14:tracePt t="26422" x="3751263" y="5402263"/>
          <p14:tracePt t="26441" x="3822700" y="5419725"/>
          <p14:tracePt t="26472" x="3875088" y="5429250"/>
          <p14:tracePt t="26506" x="3894138" y="5438775"/>
          <p14:tracePt t="87158" x="3946525" y="5438775"/>
          <p14:tracePt t="87164" x="4044950" y="5438775"/>
          <p14:tracePt t="87179" x="4286250" y="5429250"/>
          <p14:tracePt t="87195" x="4581525" y="5419725"/>
          <p14:tracePt t="87213" x="4894263" y="5384800"/>
          <p14:tracePt t="87232" x="5322888" y="5340350"/>
          <p14:tracePt t="87245" x="5626100" y="5322888"/>
          <p14:tracePt t="87261" x="5884863" y="5322888"/>
          <p14:tracePt t="87296" x="6545263" y="5348288"/>
          <p14:tracePt t="87328" x="7037388" y="5384800"/>
          <p14:tracePt t="87362" x="7608888" y="5411788"/>
          <p14:tracePt t="87378" x="7823200" y="5411788"/>
          <p14:tracePt t="87395" x="8001000" y="5384800"/>
          <p14:tracePt t="87414" x="8188325" y="5330825"/>
          <p14:tracePt t="87733" x="8224838" y="5322888"/>
          <p14:tracePt t="87739" x="8277225" y="5313363"/>
          <p14:tracePt t="87746" x="8323263" y="5295900"/>
          <p14:tracePt t="87762" x="8385175" y="5276850"/>
          <p14:tracePt t="87778" x="8466138" y="5259388"/>
          <p14:tracePt t="87796" x="8572500" y="5232400"/>
          <p14:tracePt t="87812" x="8643938" y="5224463"/>
          <p14:tracePt t="87829" x="8697913" y="5214938"/>
          <p14:tracePt t="87848" x="8804275" y="5205413"/>
          <p14:tracePt t="87862" x="8858250" y="5187950"/>
          <p14:tracePt t="87878" x="8902700" y="5180013"/>
          <p14:tracePt t="87895" x="8956675" y="5180013"/>
          <p14:tracePt t="87915" x="9063038" y="5153025"/>
          <p14:tracePt t="87929" x="9126538" y="5143500"/>
          <p14:tracePt t="87945" x="9180513" y="5133975"/>
          <p14:tracePt t="87951" x="9205913" y="5133975"/>
          <p14:tracePt t="87962" x="9232900" y="5126038"/>
          <p14:tracePt t="87980" x="9296400" y="5116513"/>
          <p14:tracePt t="87995" x="9331325" y="5108575"/>
          <p14:tracePt t="88012" x="9358313" y="5099050"/>
          <p14:tracePt t="88028" x="9375775" y="5099050"/>
          <p14:tracePt t="88046" x="9402763" y="5081588"/>
          <p14:tracePt t="88062" x="9420225" y="5072063"/>
          <p14:tracePt t="88078" x="9429750" y="5072063"/>
          <p14:tracePt t="88098" x="9439275" y="5054600"/>
          <p14:tracePt t="88113" x="9447213" y="5027613"/>
          <p14:tracePt t="88128" x="9447213" y="4991100"/>
          <p14:tracePt t="88145" x="9447213" y="4946650"/>
          <p14:tracePt t="88165" x="9420225" y="4884738"/>
          <p14:tracePt t="88178" x="9394825" y="4848225"/>
          <p14:tracePt t="88195" x="9348788" y="4813300"/>
          <p14:tracePt t="88212" x="9296400" y="4776788"/>
          <p14:tracePt t="88230" x="9224963" y="4741863"/>
          <p14:tracePt t="88245" x="9188450" y="4714875"/>
          <p14:tracePt t="88262" x="9134475" y="4687888"/>
          <p14:tracePt t="88281" x="9072563" y="4660900"/>
          <p14:tracePt t="88297" x="9045575" y="4633913"/>
          <p14:tracePt t="88312" x="9018588" y="4625975"/>
          <p14:tracePt t="88329" x="8991600" y="4616450"/>
          <p14:tracePt t="88347" x="8939213" y="4598988"/>
          <p14:tracePt t="88362" x="8885238" y="4598988"/>
          <p14:tracePt t="88379" x="8823325" y="4589463"/>
          <p14:tracePt t="88395" x="8769350" y="4589463"/>
          <p14:tracePt t="88415" x="8688388" y="4589463"/>
          <p14:tracePt t="88428" x="8643938" y="4589463"/>
          <p14:tracePt t="88445" x="8599488" y="4589463"/>
          <p14:tracePt t="88450" x="8582025" y="4598988"/>
          <p14:tracePt t="88462" x="8562975" y="4608513"/>
          <p14:tracePt t="88480" x="8491538" y="4616450"/>
          <p14:tracePt t="88495" x="8456613" y="4625975"/>
          <p14:tracePt t="88512" x="8412163" y="4633913"/>
          <p14:tracePt t="88529" x="8358188" y="4643438"/>
          <p14:tracePt t="88546" x="8304213" y="4660900"/>
          <p14:tracePt t="88562" x="8277225" y="4670425"/>
          <p14:tracePt t="88579" x="8251825" y="4679950"/>
          <p14:tracePt t="88597" x="8215313" y="4705350"/>
          <p14:tracePt t="88613" x="8197850" y="4732338"/>
          <p14:tracePt t="88629" x="8180388" y="4759325"/>
          <p14:tracePt t="88646" x="8153400" y="4786313"/>
          <p14:tracePt t="88665" x="8116888" y="4830763"/>
          <p14:tracePt t="88679" x="8089900" y="4875213"/>
          <p14:tracePt t="88696" x="8072438" y="4911725"/>
          <p14:tracePt t="88713" x="8062913" y="4938713"/>
          <p14:tracePt t="88731" x="8045450" y="4991100"/>
          <p14:tracePt t="88746" x="8045450" y="5027613"/>
          <p14:tracePt t="88762" x="8045450" y="5062538"/>
          <p14:tracePt t="88781" x="8045450" y="5108575"/>
          <p14:tracePt t="88796" x="8054975" y="5153025"/>
          <p14:tracePt t="88812" x="8062913" y="5180013"/>
          <p14:tracePt t="88829" x="8081963" y="5205413"/>
          <p14:tracePt t="88849" x="8108950" y="5241925"/>
          <p14:tracePt t="88863" x="8134350" y="5259388"/>
          <p14:tracePt t="88879" x="8170863" y="5276850"/>
          <p14:tracePt t="88896" x="8224838" y="5303838"/>
          <p14:tracePt t="88915" x="8313738" y="5348288"/>
          <p14:tracePt t="88929" x="8367713" y="5367338"/>
          <p14:tracePt t="88945" x="8420100" y="5384800"/>
          <p14:tracePt t="88951" x="8447088" y="5394325"/>
          <p14:tracePt t="88962" x="8474075" y="5394325"/>
          <p14:tracePt t="88979" x="8555038" y="5402263"/>
          <p14:tracePt t="88995" x="8609013" y="5402263"/>
          <p14:tracePt t="89012" x="8680450" y="5384800"/>
          <p14:tracePt t="89029" x="8759825" y="5367338"/>
          <p14:tracePt t="89046" x="8894763" y="5313363"/>
          <p14:tracePt t="89062" x="8983663" y="5268913"/>
          <p14:tracePt t="89079" x="9082088" y="5232400"/>
          <p14:tracePt t="89099" x="9232900" y="5170488"/>
          <p14:tracePt t="89113" x="9296400" y="5143500"/>
          <p14:tracePt t="89129" x="9348788" y="5108575"/>
          <p14:tracePt t="89145" x="9394825" y="5099050"/>
          <p14:tracePt t="89164" x="9420225" y="5081588"/>
          <p14:tracePt t="89179" x="9439275" y="5072063"/>
          <p14:tracePt t="89196" x="9447213" y="5062538"/>
          <p14:tracePt t="89212" x="9456738" y="5054600"/>
          <p14:tracePt t="89231" x="9483725" y="5027613"/>
          <p14:tracePt t="89245" x="9501188" y="5000625"/>
          <p14:tracePt t="89262" x="9510713" y="4991100"/>
          <p14:tracePt t="89279" x="9518650" y="4973638"/>
          <p14:tracePt t="89296" x="9528175" y="4956175"/>
          <p14:tracePt t="89312" x="9537700" y="4946650"/>
          <p14:tracePt t="89329" x="9537700" y="4938713"/>
          <p14:tracePt t="89348" x="9537700" y="4929188"/>
          <p14:tracePt t="89362" x="9537700" y="4919663"/>
          <p14:tracePt t="89379" x="9537700" y="4911725"/>
          <p14:tracePt t="89396" x="9528175" y="4884738"/>
          <p14:tracePt t="89415" x="9491663" y="4848225"/>
          <p14:tracePt t="89429" x="9429750" y="4803775"/>
          <p14:tracePt t="89446" x="9348788" y="4751388"/>
          <p14:tracePt t="89451" x="9304338" y="4732338"/>
          <p14:tracePt t="89462" x="9259888" y="4705350"/>
          <p14:tracePt t="89480" x="9161463" y="4670425"/>
          <p14:tracePt t="89496" x="9099550" y="4643438"/>
          <p14:tracePt t="89512" x="8983663" y="4625975"/>
          <p14:tracePt t="89529" x="8875713" y="4616450"/>
          <p14:tracePt t="89546" x="8724900" y="4608513"/>
          <p14:tracePt t="89562" x="8661400" y="4608513"/>
          <p14:tracePt t="89579" x="8609013" y="4616450"/>
          <p14:tracePt t="89598" x="8528050" y="4625975"/>
          <p14:tracePt t="89613" x="8447088" y="4652963"/>
          <p14:tracePt t="89629" x="8385175" y="4670425"/>
          <p14:tracePt t="89646" x="8313738" y="4687888"/>
          <p14:tracePt t="89665" x="8259763" y="4705350"/>
          <p14:tracePt t="89679" x="8215313" y="4714875"/>
          <p14:tracePt t="89696" x="8188325" y="4724400"/>
          <p14:tracePt t="89713" x="8153400" y="4724400"/>
          <p14:tracePt t="89733" x="8108950" y="4741863"/>
          <p14:tracePt t="89746" x="8062913" y="4751388"/>
          <p14:tracePt t="89763" x="8027988" y="4776788"/>
          <p14:tracePt t="89779" x="7983538" y="4795838"/>
          <p14:tracePt t="89796" x="7929563" y="4803775"/>
          <p14:tracePt t="89812" x="7894638" y="4822825"/>
          <p14:tracePt t="89829" x="7867650" y="4830763"/>
          <p14:tracePt t="89849" x="7840663" y="4848225"/>
          <p14:tracePt t="89862" x="7831138" y="4857750"/>
          <p14:tracePt t="89879" x="7813675" y="4867275"/>
          <p14:tracePt t="89896" x="7813675" y="4875213"/>
          <p14:tracePt t="89914" x="7796213" y="4911725"/>
          <p14:tracePt t="89929" x="7796213" y="4946650"/>
          <p14:tracePt t="89946" x="7796213" y="4983163"/>
          <p14:tracePt t="89951" x="7796213" y="5010150"/>
          <p14:tracePt t="89962" x="7804150" y="5027613"/>
          <p14:tracePt t="89981" x="7831138" y="5081588"/>
          <p14:tracePt t="89996" x="7858125" y="5099050"/>
          <p14:tracePt t="90013" x="7894638" y="5126038"/>
          <p14:tracePt t="90033" x="7947025" y="5170488"/>
          <p14:tracePt t="90046" x="7974013" y="5180013"/>
          <p14:tracePt t="90062" x="8018463" y="5197475"/>
          <p14:tracePt t="90079" x="8037513" y="5205413"/>
          <p14:tracePt t="90099" x="8089900" y="5224463"/>
          <p14:tracePt t="90113" x="8126413" y="5224463"/>
          <p14:tracePt t="90129" x="8180388" y="5224463"/>
          <p14:tracePt t="90146" x="8242300" y="5224463"/>
          <p14:tracePt t="90164" x="8313738" y="5224463"/>
          <p14:tracePt t="90179" x="8367713" y="5224463"/>
          <p14:tracePt t="90196" x="8402638" y="5224463"/>
          <p14:tracePt t="90212" x="8439150" y="5224463"/>
          <p14:tracePt t="90229" x="8483600" y="5224463"/>
          <p14:tracePt t="90246" x="8501063" y="5224463"/>
          <p14:tracePt t="90263" x="8537575" y="5224463"/>
          <p14:tracePt t="90283" x="8589963" y="5224463"/>
          <p14:tracePt t="90297" x="8634413" y="5224463"/>
          <p14:tracePt t="90312" x="8697913" y="5214938"/>
          <p14:tracePt t="90329" x="8759825" y="5197475"/>
          <p14:tracePt t="90346" x="8823325" y="5187950"/>
          <p14:tracePt t="90363" x="8912225" y="5153025"/>
          <p14:tracePt t="90381" x="8966200" y="5143500"/>
          <p14:tracePt t="90396" x="9045575" y="5126038"/>
          <p14:tracePt t="90414" x="9117013" y="5116513"/>
          <p14:tracePt t="90429" x="9153525" y="5108575"/>
          <p14:tracePt t="90446" x="9170988" y="5099050"/>
          <p14:tracePt t="90451" x="9188450" y="5099050"/>
          <p14:tracePt t="90463" x="9188450" y="5089525"/>
          <p14:tracePt t="90481" x="9205913" y="5089525"/>
          <p14:tracePt t="90496" x="9215438" y="5089525"/>
          <p14:tracePt t="90513" x="9224963" y="5089525"/>
          <p14:tracePt t="91004" x="9188450" y="5108575"/>
          <p14:tracePt t="91011" x="9117013" y="5153025"/>
          <p14:tracePt t="91019" x="9037638" y="5205413"/>
          <p14:tracePt t="91032" x="8813800" y="5295900"/>
          <p14:tracePt t="91046" x="8555038" y="5367338"/>
          <p14:tracePt t="91080" x="7974013" y="5456238"/>
          <p14:tracePt t="91113" x="7116763" y="5473700"/>
          <p14:tracePt t="91148" x="6456363" y="5456238"/>
          <p14:tracePt t="91164" x="6072188" y="5446713"/>
          <p14:tracePt t="91180" x="5813425" y="5438775"/>
          <p14:tracePt t="91196" x="5572125" y="5419725"/>
          <p14:tracePt t="91215" x="5205413" y="5402263"/>
          <p14:tracePt t="91230" x="4991100" y="5367338"/>
          <p14:tracePt t="91246" x="4759325" y="5340350"/>
          <p14:tracePt t="91263" x="4554538" y="5303838"/>
          <p14:tracePt t="91281" x="4330700" y="5251450"/>
          <p14:tracePt t="91296" x="4197350" y="5197475"/>
          <p14:tracePt t="91314" x="4062413" y="5153025"/>
          <p14:tracePt t="91330" x="3929063" y="5099050"/>
          <p14:tracePt t="91349" x="3786188" y="5018088"/>
          <p14:tracePt t="91363" x="3724275" y="4983163"/>
          <p14:tracePt t="91381" x="3679825" y="4956175"/>
          <p14:tracePt t="91400" x="3652838" y="4902200"/>
          <p14:tracePt t="91666" x="3660775" y="4884738"/>
          <p14:tracePt t="91673" x="3705225" y="4848225"/>
          <p14:tracePt t="91680" x="3751263" y="4803775"/>
          <p14:tracePt t="91697" x="3830638" y="4732338"/>
          <p14:tracePt t="91715" x="3946525" y="4652963"/>
          <p14:tracePt t="91730" x="4037013" y="4608513"/>
          <p14:tracePt t="91746" x="4125913" y="4562475"/>
          <p14:tracePt t="91763" x="4187825" y="4537075"/>
          <p14:tracePt t="91781" x="4286250" y="4491038"/>
          <p14:tracePt t="91796" x="4330700" y="4483100"/>
          <p14:tracePt t="91813" x="4367213" y="4473575"/>
          <p14:tracePt t="91830" x="4402138" y="4465638"/>
          <p14:tracePt t="91847" x="4446588" y="4465638"/>
          <p14:tracePt t="91864" x="4491038" y="4465638"/>
          <p14:tracePt t="91880" x="4537075" y="4473575"/>
          <p14:tracePt t="91899" x="4581525" y="4483100"/>
          <p14:tracePt t="91913" x="4598988" y="4483100"/>
          <p14:tracePt t="91930" x="4633913" y="4483100"/>
          <p14:tracePt t="91946" x="4643438" y="4483100"/>
          <p14:tracePt t="91952" x="4652963" y="4483100"/>
          <p14:tracePt t="91964" x="4660900" y="4483100"/>
          <p14:tracePt t="91980" x="4670425" y="4483100"/>
          <p14:tracePt t="91997" x="4679950" y="4483100"/>
          <p14:tracePt t="92013" x="4687888" y="4483100"/>
          <p14:tracePt t="92031" x="4697413" y="4483100"/>
          <p14:tracePt t="92129" x="4687888" y="4483100"/>
          <p14:tracePt t="92135" x="4679950" y="4483100"/>
          <p14:tracePt t="92149" x="4643438" y="4483100"/>
          <p14:tracePt t="92163" x="4589463" y="4483100"/>
          <p14:tracePt t="92180" x="4537075" y="4483100"/>
          <p14:tracePt t="92197" x="4483100" y="4483100"/>
          <p14:tracePt t="92215" x="4394200" y="4483100"/>
          <p14:tracePt t="92230" x="4303713" y="4483100"/>
          <p14:tracePt t="92247" x="4232275" y="4483100"/>
          <p14:tracePt t="92263" x="4152900" y="4483100"/>
          <p14:tracePt t="92281" x="4037013" y="4483100"/>
          <p14:tracePt t="92297" x="3946525" y="4473575"/>
          <p14:tracePt t="92314" x="3857625" y="4465638"/>
          <p14:tracePt t="92330" x="3776663" y="4456113"/>
          <p14:tracePt t="92347" x="3670300" y="4446588"/>
          <p14:tracePt t="92364" x="3625850" y="4446588"/>
          <p14:tracePt t="92381" x="3589338" y="4446588"/>
          <p14:tracePt t="92399" x="3509963" y="4446588"/>
          <p14:tracePt t="92414" x="3455988" y="4446588"/>
          <p14:tracePt t="92431" x="3402013" y="4446588"/>
          <p14:tracePt t="92447" x="3357563" y="4446588"/>
          <p14:tracePt t="92466" x="3295650" y="4438650"/>
          <p14:tracePt t="92480" x="3268663" y="4419600"/>
          <p14:tracePt t="92497" x="3241675" y="4411663"/>
          <p14:tracePt t="92514" x="3224213" y="4394200"/>
          <p14:tracePt t="92533" x="3214688" y="4384675"/>
          <p14:tracePt t="92547" x="3205163" y="4375150"/>
          <p14:tracePt t="92564" x="3197225" y="4357688"/>
          <p14:tracePt t="92580" x="3197225" y="4348163"/>
          <p14:tracePt t="92598" x="3197225" y="4322763"/>
          <p14:tracePt t="92614" x="3197225" y="4313238"/>
          <p14:tracePt t="92630" x="3197225" y="4303713"/>
          <p14:tracePt t="92649" x="3214688" y="4286250"/>
          <p14:tracePt t="92664" x="3241675" y="4259263"/>
          <p14:tracePt t="92680" x="3276600" y="4232275"/>
          <p14:tracePt t="92697" x="3322638" y="4214813"/>
          <p14:tracePt t="92716" x="3384550" y="4187825"/>
          <p14:tracePt t="92731" x="3429000" y="4170363"/>
          <p14:tracePt t="92747" x="3473450" y="4160838"/>
          <p14:tracePt t="92767" x="3554413" y="4152900"/>
          <p14:tracePt t="92783" x="3625850" y="4133850"/>
          <p14:tracePt t="92797" x="3687763" y="4116388"/>
          <p14:tracePt t="92814" x="3759200" y="4108450"/>
          <p14:tracePt t="92830" x="3813175" y="4098925"/>
          <p14:tracePt t="92848" x="3875088" y="4081463"/>
          <p14:tracePt t="92864" x="3919538" y="4062413"/>
          <p14:tracePt t="92881" x="3965575" y="4054475"/>
          <p14:tracePt t="92901" x="4054475" y="4037013"/>
          <p14:tracePt t="92914" x="4108450" y="4027488"/>
          <p14:tracePt t="92931" x="4170363" y="4027488"/>
          <p14:tracePt t="92947" x="4232275" y="4010025"/>
          <p14:tracePt t="92965" x="4286250" y="4000500"/>
          <p14:tracePt t="92980" x="4322763" y="4000500"/>
          <p14:tracePt t="92997" x="4367213" y="4000500"/>
          <p14:tracePt t="93014" x="4411663" y="4000500"/>
          <p14:tracePt t="93033" x="4500563" y="4000500"/>
          <p14:tracePt t="93047" x="4554538" y="4010025"/>
          <p14:tracePt t="93064" x="4608513" y="4017963"/>
          <p14:tracePt t="93084" x="4679950" y="4027488"/>
          <p14:tracePt t="93097" x="4724400" y="4044950"/>
          <p14:tracePt t="93114" x="4759325" y="4044950"/>
          <p14:tracePt t="93130" x="4786313" y="4054475"/>
          <p14:tracePt t="93149" x="4840288" y="4081463"/>
          <p14:tracePt t="93164" x="4867275" y="4089400"/>
          <p14:tracePt t="93180" x="4902200" y="4108450"/>
          <p14:tracePt t="93197" x="4929188" y="4116388"/>
          <p14:tracePt t="93216" x="4965700" y="4143375"/>
          <p14:tracePt t="93230" x="4983163" y="4152900"/>
          <p14:tracePt t="93247" x="5000625" y="4152900"/>
          <p14:tracePt t="93267" x="5010150" y="4170363"/>
          <p14:tracePt t="93282" x="5018088" y="4179888"/>
          <p14:tracePt t="93298" x="5027613" y="4187825"/>
          <p14:tracePt t="93314" x="5027613" y="4205288"/>
          <p14:tracePt t="93334" x="5027613" y="4232275"/>
          <p14:tracePt t="93347" x="5027613" y="4268788"/>
          <p14:tracePt t="93364" x="5027613" y="4295775"/>
          <p14:tracePt t="93380" x="5027613" y="4330700"/>
          <p14:tracePt t="93399" x="5000625" y="4367213"/>
          <p14:tracePt t="93414" x="4983163" y="4394200"/>
          <p14:tracePt t="93430" x="4956175" y="4419600"/>
          <p14:tracePt t="93447" x="4929188" y="4438650"/>
          <p14:tracePt t="93454" x="4911725" y="4438650"/>
          <p14:tracePt t="93464" x="4875213" y="4465638"/>
          <p14:tracePt t="93480" x="4830763" y="4483100"/>
          <p14:tracePt t="93497" x="4759325" y="4500563"/>
          <p14:tracePt t="93517" x="4598988" y="4527550"/>
          <p14:tracePt t="93531" x="4500563" y="4537075"/>
          <p14:tracePt t="93547" x="4411663" y="4545013"/>
          <p14:tracePt t="93564" x="4330700" y="4554538"/>
          <p14:tracePt t="93583" x="4187825" y="4562475"/>
          <p14:tracePt t="93597" x="4089400" y="4562475"/>
          <p14:tracePt t="93614" x="4010025" y="4562475"/>
          <p14:tracePt t="93631" x="3919538" y="4562475"/>
          <p14:tracePt t="93650" x="3786188" y="4562475"/>
          <p14:tracePt t="93664" x="3679825" y="4562475"/>
          <p14:tracePt t="93680" x="3581400" y="4562475"/>
          <p14:tracePt t="93700" x="3473450" y="4562475"/>
          <p14:tracePt t="93715" x="3429000" y="4562475"/>
          <p14:tracePt t="93730" x="3384550" y="4562475"/>
          <p14:tracePt t="93747" x="3348038" y="4554538"/>
          <p14:tracePt t="93766" x="3303588" y="4554538"/>
          <p14:tracePt t="93780" x="3286125" y="4545013"/>
          <p14:tracePt t="93798" x="3259138" y="4537075"/>
          <p14:tracePt t="93814" x="3232150" y="4537075"/>
          <p14:tracePt t="93833" x="3214688" y="4527550"/>
          <p14:tracePt t="93847" x="3197225" y="4527550"/>
          <p14:tracePt t="93864" x="3197225" y="4510088"/>
          <p14:tracePt t="93880" x="3179763" y="4510088"/>
          <p14:tracePt t="93899" x="3152775" y="4491038"/>
          <p14:tracePt t="93914" x="3143250" y="4483100"/>
          <p14:tracePt t="93931" x="3116263" y="4456113"/>
          <p14:tracePt t="93948" x="3089275" y="4419600"/>
          <p14:tracePt t="93954" x="3081338" y="4384675"/>
          <p14:tracePt t="93964" x="3062288" y="4340225"/>
          <p14:tracePt t="93981" x="3036888" y="4295775"/>
          <p14:tracePt t="93998" x="3036888" y="4251325"/>
          <p14:tracePt t="94016" x="3027363" y="4205288"/>
          <p14:tracePt t="94031" x="3027363" y="4160838"/>
          <p14:tracePt t="94048" x="3044825" y="4125913"/>
          <p14:tracePt t="94064" x="3071813" y="4089400"/>
          <p14:tracePt t="94082" x="3143250" y="4017963"/>
          <p14:tracePt t="94097" x="3205163" y="3973513"/>
          <p14:tracePt t="94114" x="3259138" y="3938588"/>
          <p14:tracePt t="94131" x="3286125" y="3911600"/>
          <p14:tracePt t="94149" x="3330575" y="3884613"/>
          <p14:tracePt t="94164" x="3348038" y="3875088"/>
          <p14:tracePt t="94181" x="3384550" y="3848100"/>
          <p14:tracePt t="94200" x="3455988" y="3822700"/>
          <p14:tracePt t="94214" x="3509963" y="3813175"/>
          <p14:tracePt t="94231" x="3571875" y="3803650"/>
          <p14:tracePt t="94247" x="3625850" y="3795713"/>
          <p14:tracePt t="94266" x="3705225" y="3795713"/>
          <p14:tracePt t="94281" x="3759200" y="3795713"/>
          <p14:tracePt t="94298" x="3840163" y="3795713"/>
          <p14:tracePt t="94315" x="3929063" y="3795713"/>
          <p14:tracePt t="94333" x="4044950" y="3795713"/>
          <p14:tracePt t="94347" x="4098925" y="3813175"/>
          <p14:tracePt t="94364" x="4143375" y="3822700"/>
          <p14:tracePt t="94381" x="4187825" y="3822700"/>
          <p14:tracePt t="94398" x="4251325" y="3848100"/>
          <p14:tracePt t="94414" x="4303713" y="3857625"/>
          <p14:tracePt t="94431" x="4357688" y="3875088"/>
          <p14:tracePt t="94449" x="4446588" y="3894138"/>
          <p14:tracePt t="94464" x="4483100" y="3911600"/>
          <p14:tracePt t="94482" x="4537075" y="3929063"/>
          <p14:tracePt t="94498" x="4572000" y="3946525"/>
          <p14:tracePt t="94516" x="4616450" y="3973513"/>
          <p14:tracePt t="94531" x="4643438" y="3983038"/>
          <p14:tracePt t="94548" x="4670425" y="4000500"/>
          <p14:tracePt t="94567" x="4687888" y="4027488"/>
          <p14:tracePt t="94582" x="4705350" y="4037013"/>
          <p14:tracePt t="94597" x="4724400" y="4054475"/>
          <p14:tracePt t="94614" x="4732338" y="4062413"/>
          <p14:tracePt t="94633" x="4751388" y="4089400"/>
          <p14:tracePt t="94648" x="4768850" y="4089400"/>
          <p14:tracePt t="94664" x="4786313" y="4116388"/>
          <p14:tracePt t="94681" x="4803775" y="4133850"/>
          <p14:tracePt t="94700" x="4822825" y="4152900"/>
          <p14:tracePt t="94714" x="4840288" y="4170363"/>
          <p14:tracePt t="94731" x="4857750" y="4197350"/>
          <p14:tracePt t="94747" x="4875213" y="4224338"/>
          <p14:tracePt t="94766" x="4894263" y="4259263"/>
          <p14:tracePt t="94781" x="4911725" y="4286250"/>
          <p14:tracePt t="94798" x="4929188" y="4303713"/>
          <p14:tracePt t="94818" x="4946650" y="4340225"/>
          <p14:tracePt t="94833" x="4965700" y="4367213"/>
          <p14:tracePt t="94848" x="4973638" y="4402138"/>
          <p14:tracePt t="94864" x="4983163" y="4419600"/>
          <p14:tracePt t="94882" x="4983163" y="4446588"/>
          <p14:tracePt t="94898" x="4983163" y="4465638"/>
          <p14:tracePt t="94914" x="4983163" y="4473575"/>
          <p14:tracePt t="94932" x="4983163" y="4491038"/>
          <p14:tracePt t="94950" x="4983163" y="4510088"/>
          <p14:tracePt t="94964" x="4965700" y="4537075"/>
          <p14:tracePt t="94981" x="4946650" y="4554538"/>
          <p14:tracePt t="94998" x="4902200" y="4589463"/>
          <p14:tracePt t="95017" x="4813300" y="4643438"/>
          <p14:tracePt t="95031" x="4751388" y="4670425"/>
          <p14:tracePt t="95048" x="4697413" y="4705350"/>
          <p14:tracePt t="95067" x="4589463" y="4732338"/>
          <p14:tracePt t="95082" x="4510088" y="4751388"/>
          <p14:tracePt t="95098" x="4411663" y="4751388"/>
          <p14:tracePt t="95114" x="4330700" y="4751388"/>
          <p14:tracePt t="95134" x="4197350" y="4724400"/>
          <p14:tracePt t="95148" x="4133850" y="4714875"/>
          <p14:tracePt t="95164" x="4054475" y="4687888"/>
          <p14:tracePt t="95181" x="4000500" y="4679950"/>
          <p14:tracePt t="95200" x="3894138" y="4652963"/>
          <p14:tracePt t="95214" x="3840163" y="4633913"/>
          <p14:tracePt t="95231" x="3786188" y="4633913"/>
          <p14:tracePt t="95248" x="3751263" y="4625975"/>
          <p14:tracePt t="95265" x="3679825" y="4608513"/>
          <p14:tracePt t="95282" x="3633788" y="4598988"/>
          <p14:tracePt t="95298" x="3581400" y="4589463"/>
          <p14:tracePt t="95317" x="3509963" y="4581525"/>
          <p14:tracePt t="95331" x="3465513" y="4572000"/>
          <p14:tracePt t="95348" x="3419475" y="4554538"/>
          <p14:tracePt t="95365" x="3375025" y="4554538"/>
          <p14:tracePt t="95383" x="3322638" y="4537075"/>
          <p14:tracePt t="95398" x="3295650" y="4537075"/>
          <p14:tracePt t="95415" x="3259138" y="4518025"/>
          <p14:tracePt t="95431" x="3241675" y="4510088"/>
          <p14:tracePt t="95450" x="3197225" y="4510088"/>
          <p14:tracePt t="95465" x="3170238" y="4500563"/>
          <p14:tracePt t="95482" x="3152775" y="4500563"/>
          <p14:tracePt t="95501" x="3116263" y="4500563"/>
          <p14:tracePt t="95515" x="3108325" y="4500563"/>
          <p14:tracePt t="95531" x="3098800" y="4500563"/>
          <p14:tracePt t="95548" x="3081338" y="4500563"/>
          <p14:tracePt t="95567" x="3071813" y="4500563"/>
          <p14:tracePt t="95598" x="3062288" y="4500563"/>
          <p14:tracePt t="150503" x="3089275" y="4500563"/>
          <p14:tracePt t="150514" x="3133725" y="4500563"/>
          <p14:tracePt t="150521" x="3160713" y="4491038"/>
          <p14:tracePt t="150537" x="3232150" y="4491038"/>
          <p14:tracePt t="150552" x="3295650" y="4491038"/>
          <p14:tracePt t="150569" x="3375025" y="4491038"/>
          <p14:tracePt t="150588" x="3455988" y="4491038"/>
          <p14:tracePt t="150603" x="3500438" y="4491038"/>
          <p14:tracePt t="150636" x="3562350" y="4483100"/>
          <p14:tracePt t="150669" x="3660775" y="4465638"/>
          <p14:tracePt t="150702" x="3759200" y="4446588"/>
          <p14:tracePt t="150720" x="3840163" y="4446588"/>
          <p14:tracePt t="150735" x="3875088" y="4446588"/>
          <p14:tracePt t="150755" x="3919538" y="4446588"/>
          <p14:tracePt t="150760" x="3938588" y="4446588"/>
          <p14:tracePt t="150770" x="3956050" y="4446588"/>
          <p14:tracePt t="150787" x="4017963" y="4446588"/>
          <p14:tracePt t="150802" x="4037013" y="4446588"/>
          <p14:tracePt t="150819" x="4062413" y="4446588"/>
          <p14:tracePt t="150839" x="4081463" y="4446588"/>
          <p14:tracePt t="150853" x="4098925" y="4446588"/>
          <p14:tracePt t="150869" x="4116388" y="4446588"/>
          <p14:tracePt t="150886" x="4125913" y="4446588"/>
          <p14:tracePt t="150906" x="4143375" y="4446588"/>
          <p14:tracePt t="150919" x="4160838" y="4446588"/>
          <p14:tracePt t="150936" x="4170363" y="4438650"/>
          <p14:tracePt t="150952" x="4197350" y="4429125"/>
          <p14:tracePt t="150971" x="4214813" y="4419600"/>
          <p14:tracePt t="150985" x="4241800" y="4411663"/>
          <p14:tracePt t="151002" x="4259263" y="4402138"/>
          <p14:tracePt t="151019" x="4276725" y="4402138"/>
          <p14:tracePt t="151038" x="4286250" y="4384675"/>
          <p14:tracePt t="151069" x="4295775" y="4384675"/>
          <p14:tracePt t="151088" x="4303713" y="4384675"/>
          <p14:tracePt t="151325" x="4295775" y="4384675"/>
          <p14:tracePt t="151340" x="4286250" y="4384675"/>
          <p14:tracePt t="151355" x="4276725" y="4384675"/>
          <p14:tracePt t="151363" x="4268788" y="4384675"/>
          <p14:tracePt t="151377" x="4259263" y="4384675"/>
          <p14:tracePt t="151386" x="4251325" y="4384675"/>
          <p14:tracePt t="151403" x="4232275" y="4384675"/>
          <p14:tracePt t="151419" x="4214813" y="4384675"/>
          <p14:tracePt t="151436" x="4197350" y="4384675"/>
          <p14:tracePt t="151452" x="4179888" y="4384675"/>
          <p14:tracePt t="151471" x="4152900" y="4384675"/>
          <p14:tracePt t="151486" x="4133850" y="4384675"/>
          <p14:tracePt t="151502" x="4125913" y="4384675"/>
          <p14:tracePt t="151519" x="4108450" y="4384675"/>
          <p14:tracePt t="151538" x="4089400" y="4394200"/>
          <p14:tracePt t="151552" x="4062413" y="4394200"/>
          <p14:tracePt t="151569" x="4037013" y="4402138"/>
          <p14:tracePt t="151588" x="4000500" y="4411663"/>
          <p14:tracePt t="151603" x="3973513" y="4411663"/>
          <p14:tracePt t="151619" x="3946525" y="4419600"/>
          <p14:tracePt t="151636" x="3929063" y="4429125"/>
          <p14:tracePt t="151655" x="3875088" y="4429125"/>
          <p14:tracePt t="151670" x="3840163" y="4438650"/>
          <p14:tracePt t="151686" x="3813175" y="4438650"/>
          <p14:tracePt t="151702" x="3786188" y="4438650"/>
          <p14:tracePt t="151723" x="3751263" y="4438650"/>
          <p14:tracePt t="151736" x="3724275" y="4438650"/>
          <p14:tracePt t="151753" x="3705225" y="4438650"/>
          <p14:tracePt t="151758" x="3697288" y="4438650"/>
          <p14:tracePt t="151769" x="3687763" y="4438650"/>
          <p14:tracePt t="151788" x="3660775" y="4429125"/>
          <p14:tracePt t="151803" x="3643313" y="4419600"/>
          <p14:tracePt t="151821" x="3625850" y="4411663"/>
          <p14:tracePt t="151839" x="3589338" y="4402138"/>
          <p14:tracePt t="151854" x="3571875" y="4384675"/>
          <p14:tracePt t="151869" x="3544888" y="4367213"/>
          <p14:tracePt t="151886" x="3527425" y="4357688"/>
          <p14:tracePt t="151906" x="3509963" y="4348163"/>
          <p14:tracePt t="151920" x="3490913" y="4340225"/>
          <p14:tracePt t="151936" x="3482975" y="4330700"/>
          <p14:tracePt t="151953" x="3473450" y="4313238"/>
          <p14:tracePt t="151972" x="3455988" y="4286250"/>
          <p14:tracePt t="151986" x="3455988" y="4259263"/>
          <p14:tracePt t="152003" x="3455988" y="4232275"/>
          <p14:tracePt t="152019" x="3465513" y="4197350"/>
          <p14:tracePt t="152038" x="3490913" y="4116388"/>
          <p14:tracePt t="152053" x="3517900" y="4081463"/>
          <p14:tracePt t="152070" x="3554413" y="4037013"/>
          <p14:tracePt t="152088" x="3608388" y="3990975"/>
          <p14:tracePt t="152103" x="3652838" y="3965575"/>
          <p14:tracePt t="152119" x="3705225" y="3938588"/>
          <p14:tracePt t="152136" x="3759200" y="3911600"/>
          <p14:tracePt t="152155" x="3840163" y="3894138"/>
          <p14:tracePt t="152169" x="3894138" y="3884613"/>
          <p14:tracePt t="152186" x="3946525" y="3884613"/>
          <p14:tracePt t="152203" x="3990975" y="3884613"/>
          <p14:tracePt t="152221" x="4044950" y="3894138"/>
          <p14:tracePt t="152237" x="4081463" y="3902075"/>
          <p14:tracePt t="152253" x="4108450" y="3911600"/>
          <p14:tracePt t="152258" x="4125913" y="3911600"/>
          <p14:tracePt t="152272" x="4152900" y="3919538"/>
          <p14:tracePt t="152288" x="4197350" y="3946525"/>
          <p14:tracePt t="152303" x="4241800" y="3956050"/>
          <p14:tracePt t="152320" x="4268788" y="3973513"/>
          <p14:tracePt t="152339" x="4303713" y="3983038"/>
          <p14:tracePt t="152353" x="4313238" y="3990975"/>
          <p14:tracePt t="152369" x="4330700" y="4010025"/>
          <p14:tracePt t="152386" x="4340225" y="4017963"/>
          <p14:tracePt t="152406" x="4357688" y="4037013"/>
          <p14:tracePt t="152419" x="4367213" y="4054475"/>
          <p14:tracePt t="152436" x="4384675" y="4062413"/>
          <p14:tracePt t="152453" x="4384675" y="4081463"/>
          <p14:tracePt t="152472" x="4394200" y="4108450"/>
          <p14:tracePt t="152487" x="4402138" y="4116388"/>
          <p14:tracePt t="152503" x="4402138" y="4125913"/>
          <p14:tracePt t="152521" x="4402138" y="4133850"/>
          <p14:tracePt t="152538" x="4402138" y="4152900"/>
          <p14:tracePt t="152553" x="4402138" y="4170363"/>
          <p14:tracePt t="152570" x="4402138" y="4179888"/>
          <p14:tracePt t="152590" x="4402138" y="4197350"/>
          <p14:tracePt t="152603" x="4402138" y="4205288"/>
          <p14:tracePt t="152620" x="4402138" y="4214813"/>
          <p14:tracePt t="152636" x="4394200" y="4232275"/>
          <p14:tracePt t="152656" x="4357688" y="4251325"/>
          <p14:tracePt t="152670" x="4330700" y="4276725"/>
          <p14:tracePt t="152686" x="4295775" y="4303713"/>
          <p14:tracePt t="152706" x="4241800" y="4330700"/>
          <p14:tracePt t="152723" x="4205288" y="4340225"/>
          <p14:tracePt t="152736" x="4179888" y="4357688"/>
          <p14:tracePt t="152753" x="4152900" y="4367213"/>
          <p14:tracePt t="152758" x="4143375" y="4367213"/>
          <p14:tracePt t="152769" x="4133850" y="4367213"/>
          <p14:tracePt t="152786" x="4098925" y="4375150"/>
          <p14:tracePt t="152803" x="4062413" y="4384675"/>
          <p14:tracePt t="152820" x="4037013" y="4384675"/>
          <p14:tracePt t="152838" x="3983038" y="4384675"/>
          <p14:tracePt t="152853" x="3956050" y="4384675"/>
          <p14:tracePt t="152870" x="3919538" y="4394200"/>
          <p14:tracePt t="152886" x="3902075" y="4394200"/>
          <p14:tracePt t="152905" x="3857625" y="4394200"/>
          <p14:tracePt t="152920" x="3840163" y="4394200"/>
          <p14:tracePt t="152936" x="3813175" y="4394200"/>
          <p14:tracePt t="152953" x="3795713" y="4394200"/>
          <p14:tracePt t="152972" x="3776663" y="4394200"/>
          <p14:tracePt t="152986" x="3768725" y="4394200"/>
          <p14:tracePt t="153003" x="3759200" y="4394200"/>
          <p14:tracePt t="160400" x="3795713" y="4375150"/>
          <p14:tracePt t="160406" x="3830638" y="4367213"/>
          <p14:tracePt t="160413" x="3848100" y="4348163"/>
          <p14:tracePt t="160425" x="3875088" y="4330700"/>
          <p14:tracePt t="160441" x="3973513" y="4295775"/>
          <p14:tracePt t="160457" x="4054475" y="4276725"/>
          <p14:tracePt t="160473" x="4133850" y="4259263"/>
          <p14:tracePt t="160507" x="4303713" y="4241800"/>
          <p14:tracePt t="160540" x="4419600" y="4232275"/>
          <p14:tracePt t="160573" x="4518025" y="4232275"/>
          <p14:tracePt t="160589" x="4562475" y="4232275"/>
          <p14:tracePt t="160606" x="4598988" y="4232275"/>
          <p14:tracePt t="160624" x="4643438" y="4232275"/>
          <p14:tracePt t="160639" x="4679950" y="4232275"/>
          <p14:tracePt t="160656" x="4724400" y="4232275"/>
          <p14:tracePt t="160673" x="4759325" y="4232275"/>
          <p14:tracePt t="160691" x="4795838" y="4214813"/>
          <p14:tracePt t="160957" x="4822825" y="4205288"/>
          <p14:tracePt t="160964" x="4857750" y="4205288"/>
          <p14:tracePt t="160973" x="4884738" y="4187825"/>
          <p14:tracePt t="160993" x="4965700" y="4170363"/>
          <p14:tracePt t="161007" x="5010150" y="4170363"/>
          <p14:tracePt t="161023" x="5045075" y="4170363"/>
          <p14:tracePt t="161040" x="5081588" y="4170363"/>
          <p14:tracePt t="161073" x="5153025" y="4187825"/>
          <p14:tracePt t="161106" x="5197475" y="4224338"/>
          <p14:tracePt t="161139" x="5259388" y="4313238"/>
          <p14:tracePt t="161157" x="5276850" y="4348163"/>
          <p14:tracePt t="161173" x="5295900" y="4384675"/>
          <p14:tracePt t="161191" x="5303838" y="4446588"/>
          <p14:tracePt t="161206" x="5303838" y="4491038"/>
          <p14:tracePt t="161223" x="5303838" y="4545013"/>
          <p14:tracePt t="161242" x="5276850" y="4625975"/>
          <p14:tracePt t="161257" x="5259388" y="4660900"/>
          <p14:tracePt t="161273" x="5241925" y="4687888"/>
          <p14:tracePt t="161289" x="5214938" y="4732338"/>
          <p14:tracePt t="161295" x="5205413" y="4741863"/>
          <p14:tracePt t="161308" x="5143500" y="4786313"/>
          <p14:tracePt t="161323" x="5054600" y="4857750"/>
          <p14:tracePt t="161339" x="4929188" y="4919663"/>
          <p14:tracePt t="161356" x="4803775" y="4973638"/>
          <p14:tracePt t="161374" x="4633913" y="5037138"/>
          <p14:tracePt t="161389" x="4473575" y="5099050"/>
          <p14:tracePt t="161407" x="4313238" y="5133975"/>
          <p14:tracePt t="161423" x="4179888" y="5180013"/>
          <p14:tracePt t="161440" x="3990975" y="5224463"/>
          <p14:tracePt t="161457" x="3840163" y="5251450"/>
          <p14:tracePt t="161473" x="3714750" y="5276850"/>
          <p14:tracePt t="161493" x="3544888" y="5295900"/>
          <p14:tracePt t="161507" x="3473450" y="5303838"/>
          <p14:tracePt t="161524" x="3375025" y="5322888"/>
          <p14:tracePt t="161540" x="3251200" y="5348288"/>
          <p14:tracePt t="161558" x="3071813" y="5367338"/>
          <p14:tracePt t="161573" x="2973388" y="5375275"/>
          <p14:tracePt t="161590" x="2901950" y="5394325"/>
          <p14:tracePt t="161606" x="2813050" y="5411788"/>
          <p14:tracePt t="161624" x="2660650" y="5419725"/>
          <p14:tracePt t="161640" x="2571750" y="5419725"/>
          <p14:tracePt t="161657" x="2500313" y="5402263"/>
          <p14:tracePt t="161673" x="2428875" y="5394325"/>
          <p14:tracePt t="161691" x="2339975" y="5330825"/>
          <p14:tracePt t="161706" x="2276475" y="5286375"/>
          <p14:tracePt t="161723" x="2224088" y="5251450"/>
          <p14:tracePt t="161742" x="2125663" y="5187950"/>
          <p14:tracePt t="161757" x="2081213" y="5160963"/>
          <p14:tracePt t="161773" x="2044700" y="5126038"/>
          <p14:tracePt t="161790" x="2000250" y="5099050"/>
          <p14:tracePt t="161796" x="1990725" y="5072063"/>
          <p14:tracePt t="161808" x="1946275" y="5027613"/>
          <p14:tracePt t="161823" x="1893888" y="4938713"/>
          <p14:tracePt t="161840" x="1857375" y="4848225"/>
          <p14:tracePt t="161856" x="1830388" y="4776788"/>
          <p14:tracePt t="161874" x="1822450" y="4697413"/>
          <p14:tracePt t="161890" x="1822450" y="4643438"/>
          <p14:tracePt t="161907" x="1822450" y="4572000"/>
          <p14:tracePt t="161923" x="1822450" y="4491038"/>
          <p14:tracePt t="161940" x="1839913" y="4394200"/>
          <p14:tracePt t="161957" x="1857375" y="4340225"/>
          <p14:tracePt t="161974" x="1866900" y="4286250"/>
          <p14:tracePt t="161993" x="1901825" y="4241800"/>
          <p14:tracePt t="162007" x="1928813" y="4205288"/>
          <p14:tracePt t="162023" x="1990725" y="4160838"/>
          <p14:tracePt t="162040" x="2062163" y="4116388"/>
          <p14:tracePt t="162058" x="2197100" y="4044950"/>
          <p14:tracePt t="162073" x="2286000" y="4000500"/>
          <p14:tracePt t="162090" x="2347913" y="3965575"/>
          <p14:tracePt t="162107" x="2438400" y="3938588"/>
          <p14:tracePt t="162123" x="2527300" y="3902075"/>
          <p14:tracePt t="162140" x="2697163" y="3857625"/>
          <p14:tracePt t="162157" x="2822575" y="3840163"/>
          <p14:tracePt t="162173" x="2973388" y="3813175"/>
          <p14:tracePt t="162190" x="3116263" y="3795713"/>
          <p14:tracePt t="162207" x="3205163" y="3786188"/>
          <p14:tracePt t="162223" x="3286125" y="3776663"/>
          <p14:tracePt t="162243" x="3411538" y="3759200"/>
          <p14:tracePt t="162256" x="3517900" y="3751263"/>
          <p14:tracePt t="162273" x="3616325" y="3741738"/>
          <p14:tracePt t="162290" x="3697288" y="3724275"/>
          <p14:tracePt t="162295" x="3724275" y="3724275"/>
          <p14:tracePt t="162308" x="3776663" y="3714750"/>
          <p14:tracePt t="162323" x="3822700" y="3714750"/>
          <p14:tracePt t="162340" x="3884613" y="3714750"/>
          <p14:tracePt t="162359" x="3990975" y="3714750"/>
          <p14:tracePt t="162374" x="4081463" y="3714750"/>
          <p14:tracePt t="162390" x="4170363" y="3732213"/>
          <p14:tracePt t="162407" x="4259263" y="3768725"/>
          <p14:tracePt t="162426" x="4394200" y="3822700"/>
          <p14:tracePt t="162442" x="4500563" y="3867150"/>
          <p14:tracePt t="162457" x="4598988" y="3911600"/>
          <p14:tracePt t="162473" x="4687888" y="3956050"/>
          <p14:tracePt t="162493" x="4795838" y="4000500"/>
          <p14:tracePt t="162507" x="4857750" y="4027488"/>
          <p14:tracePt t="162523" x="4902200" y="4062413"/>
          <p14:tracePt t="162542" x="4973638" y="4089400"/>
          <p14:tracePt t="162558" x="5010150" y="4116388"/>
          <p14:tracePt t="162573" x="5062538" y="4152900"/>
          <p14:tracePt t="162590" x="5099050" y="4187825"/>
          <p14:tracePt t="162610" x="5153025" y="4251325"/>
          <p14:tracePt t="162623" x="5187950" y="4295775"/>
          <p14:tracePt t="162640" x="5224463" y="4340225"/>
          <p14:tracePt t="162657" x="5251450" y="4384675"/>
          <p14:tracePt t="162676" x="5276850" y="4438650"/>
          <p14:tracePt t="162690" x="5286375" y="4465638"/>
          <p14:tracePt t="162707" x="5295900" y="4510088"/>
          <p14:tracePt t="162723" x="5295900" y="4562475"/>
          <p14:tracePt t="162742" x="5276850" y="4652963"/>
          <p14:tracePt t="162757" x="5259388" y="4714875"/>
          <p14:tracePt t="162774" x="5224463" y="4776788"/>
          <p14:tracePt t="162792" x="5170488" y="4840288"/>
          <p14:tracePt t="162796" x="5153025" y="4867275"/>
          <p14:tracePt t="162808" x="5089525" y="4938713"/>
          <p14:tracePt t="162823" x="5010150" y="5000625"/>
          <p14:tracePt t="162840" x="4902200" y="5072063"/>
          <p14:tracePt t="162859" x="4697413" y="5197475"/>
          <p14:tracePt t="162873" x="4562475" y="5268913"/>
          <p14:tracePt t="162890" x="4446588" y="5330825"/>
          <p14:tracePt t="162907" x="4340225" y="5394325"/>
          <p14:tracePt t="162926" x="4133850" y="5491163"/>
          <p14:tracePt t="162940" x="4000500" y="5554663"/>
          <p14:tracePt t="162957" x="3857625" y="5599113"/>
          <p14:tracePt t="162974" x="3751263" y="5626100"/>
          <p14:tracePt t="162992" x="3527425" y="5661025"/>
          <p14:tracePt t="163007" x="3394075" y="5680075"/>
          <p14:tracePt t="163023" x="3286125" y="5680075"/>
          <p14:tracePt t="163043" x="3187700" y="5680075"/>
          <p14:tracePt t="163058" x="2990850" y="5653088"/>
          <p14:tracePt t="163073" x="2874963" y="5626100"/>
          <p14:tracePt t="163091" x="2776538" y="5581650"/>
          <p14:tracePt t="163110" x="2660650" y="5518150"/>
          <p14:tracePt t="163123" x="2598738" y="5483225"/>
          <p14:tracePt t="163140" x="2544763" y="5438775"/>
          <p14:tracePt t="163157" x="2500313" y="5402263"/>
          <p14:tracePt t="163176" x="2428875" y="5340350"/>
          <p14:tracePt t="163190" x="2384425" y="5303838"/>
          <p14:tracePt t="163207" x="2347913" y="5276850"/>
          <p14:tracePt t="163224" x="2322513" y="5251450"/>
          <p14:tracePt t="163242" x="2276475" y="5205413"/>
          <p14:tracePt t="163257" x="2259013" y="5170488"/>
          <p14:tracePt t="163274" x="2232025" y="5133975"/>
          <p14:tracePt t="163293" x="2205038" y="5081588"/>
          <p14:tracePt t="163307" x="2205038" y="5045075"/>
          <p14:tracePt t="163324" x="2187575" y="5018088"/>
          <p14:tracePt t="163341" x="2187575" y="4973638"/>
          <p14:tracePt t="163359" x="2179638" y="4929188"/>
          <p14:tracePt t="163374" x="2179638" y="4894263"/>
          <p14:tracePt t="163390" x="2179638" y="4875213"/>
          <p14:tracePt t="163407" x="2179638" y="4857750"/>
          <p14:tracePt t="163425" x="2179638" y="4840288"/>
          <p14:tracePt t="163441" x="2187575" y="4813300"/>
          <p14:tracePt t="163458" x="2205038" y="4776788"/>
          <p14:tracePt t="163477" x="2251075" y="4697413"/>
          <p14:tracePt t="163492" x="2295525" y="4625975"/>
          <p14:tracePt t="163507" x="2330450" y="4562475"/>
          <p14:tracePt t="163524" x="2366963" y="4518025"/>
          <p14:tracePt t="163543" x="2419350" y="4465638"/>
          <p14:tracePt t="163557" x="2465388" y="4429125"/>
          <p14:tracePt t="163574" x="2544763" y="4394200"/>
          <p14:tracePt t="163591" x="2652713" y="4340225"/>
          <p14:tracePt t="163609" x="2847975" y="4276725"/>
          <p14:tracePt t="163624" x="2965450" y="4241800"/>
          <p14:tracePt t="163641" x="3081338" y="4214813"/>
          <p14:tracePt t="163657" x="3205163" y="4187825"/>
          <p14:tracePt t="163675" x="3419475" y="4152900"/>
          <p14:tracePt t="163690" x="3544888" y="4125913"/>
          <p14:tracePt t="163707" x="3670300" y="4108450"/>
          <p14:tracePt t="163726" x="3867150" y="4081463"/>
          <p14:tracePt t="163741" x="3990975" y="4062413"/>
          <p14:tracePt t="163757" x="4108450" y="4054475"/>
          <p14:tracePt t="163774" x="4205288" y="4037013"/>
          <p14:tracePt t="163793" x="4330700" y="4037013"/>
          <p14:tracePt t="163807" x="4411663" y="4027488"/>
          <p14:tracePt t="163824" x="4483100" y="4017963"/>
          <p14:tracePt t="163843" x="4545013" y="4017963"/>
          <p14:tracePt t="163860" x="4633913" y="4017963"/>
          <p14:tracePt t="163874" x="4679950" y="4017963"/>
          <p14:tracePt t="163891" x="4724400" y="4017963"/>
          <p14:tracePt t="163907" x="4768850" y="4017963"/>
          <p14:tracePt t="163925" x="4822825" y="4037013"/>
          <p14:tracePt t="163941" x="4867275" y="4037013"/>
          <p14:tracePt t="163958" x="4902200" y="4054475"/>
          <p14:tracePt t="163976" x="4956175" y="4062413"/>
          <p14:tracePt t="163991" x="4983163" y="4071938"/>
          <p14:tracePt t="164008" x="5018088" y="4081463"/>
          <p14:tracePt t="164024" x="5045075" y="4089400"/>
          <p14:tracePt t="164043" x="5081588" y="4108450"/>
          <p14:tracePt t="164057" x="5099050" y="4116388"/>
          <p14:tracePt t="164074" x="5126038" y="4143375"/>
          <p14:tracePt t="164091" x="5133975" y="4152900"/>
          <p14:tracePt t="164108" x="5160963" y="4170363"/>
          <p14:tracePt t="164124" x="5180013" y="4197350"/>
          <p14:tracePt t="164141" x="5205413" y="4232275"/>
          <p14:tracePt t="164160" x="5232400" y="4286250"/>
          <p14:tracePt t="164175" x="5251450" y="4330700"/>
          <p14:tracePt t="164191" x="5268913" y="4367213"/>
          <p14:tracePt t="164207" x="5276850" y="4411663"/>
          <p14:tracePt t="164225" x="5286375" y="4465638"/>
          <p14:tracePt t="164240" x="5286375" y="4500563"/>
          <p14:tracePt t="164257" x="5276850" y="4545013"/>
          <p14:tracePt t="164274" x="5268913" y="4589463"/>
          <p14:tracePt t="164291" x="5232400" y="4679950"/>
          <p14:tracePt t="164307" x="5197475" y="4724400"/>
          <p14:tracePt t="164324" x="5143500" y="4803775"/>
          <p14:tracePt t="164341" x="5072063" y="4884738"/>
          <p14:tracePt t="164358" x="4902200" y="5010150"/>
          <p14:tracePt t="164374" x="4786313" y="5081588"/>
          <p14:tracePt t="164391" x="4670425" y="5143500"/>
          <p14:tracePt t="164409" x="4510088" y="5214938"/>
          <p14:tracePt t="164425" x="4411663" y="5259388"/>
          <p14:tracePt t="164441" x="4303713" y="5313363"/>
          <p14:tracePt t="164458" x="4205288" y="5357813"/>
          <p14:tracePt t="164476" x="4089400" y="5411788"/>
          <p14:tracePt t="164491" x="3965575" y="5446713"/>
          <p14:tracePt t="164507" x="3848100" y="5483225"/>
          <p14:tracePt t="164524" x="3741738" y="5510213"/>
          <p14:tracePt t="164542" x="3616325" y="5545138"/>
          <p14:tracePt t="164557" x="3517900" y="5572125"/>
          <p14:tracePt t="164574" x="3419475" y="5581650"/>
          <p14:tracePt t="164591" x="3303588" y="5581650"/>
          <p14:tracePt t="164608" x="3224213" y="5581650"/>
          <p14:tracePt t="164624" x="3116263" y="5581650"/>
          <p14:tracePt t="164641" x="3062288" y="5572125"/>
          <p14:tracePt t="164660" x="2973388" y="5554663"/>
          <p14:tracePt t="164674" x="2901950" y="5537200"/>
          <p14:tracePt t="164691" x="2830513" y="5518150"/>
          <p14:tracePt t="164707" x="2776538" y="5510213"/>
          <p14:tracePt t="164726" x="2714625" y="5491163"/>
          <p14:tracePt t="164741" x="2670175" y="5483225"/>
          <p14:tracePt t="164758" x="2633663" y="5473700"/>
          <p14:tracePt t="164774" x="2608263" y="5465763"/>
          <p14:tracePt t="164792" x="2562225" y="5446713"/>
          <p14:tracePt t="164808" x="2536825" y="5438775"/>
          <p14:tracePt t="164825" x="2509838" y="5429250"/>
          <p14:tracePt t="164843" x="2473325" y="5402263"/>
          <p14:tracePt t="164858" x="2446338" y="5394325"/>
          <p14:tracePt t="164874" x="2428875" y="5375275"/>
          <p14:tracePt t="164891" x="2401888" y="5367338"/>
          <p14:tracePt t="164911" x="2384425" y="5357813"/>
          <p14:tracePt t="168851" x="2366963" y="5295900"/>
          <p14:tracePt t="168857" x="2339975" y="5224463"/>
          <p14:tracePt t="168865" x="2322513" y="5153025"/>
          <p14:tracePt t="168878" x="2286000" y="5010150"/>
          <p14:tracePt t="168892" x="2251075" y="4911725"/>
          <p14:tracePt t="168909" x="2232025" y="4795838"/>
          <p14:tracePt t="168926" x="2214563" y="4697413"/>
          <p14:tracePt t="168959" x="2197100" y="4545013"/>
          <p14:tracePt t="168995" x="2224088" y="4473575"/>
          <p14:tracePt t="169026" x="2295525" y="4419600"/>
          <p14:tracePt t="169042" x="2393950" y="4357688"/>
          <p14:tracePt t="169061" x="2616200" y="4268788"/>
          <p14:tracePt t="169076" x="2776538" y="4224338"/>
          <p14:tracePt t="169092" x="2911475" y="4179888"/>
          <p14:tracePt t="169110" x="3062288" y="4133850"/>
          <p14:tracePt t="169128" x="3276600" y="4081463"/>
          <p14:tracePt t="169142" x="3419475" y="4054475"/>
          <p14:tracePt t="169159" x="3544888" y="4027488"/>
          <p14:tracePt t="169176" x="3705225" y="3990975"/>
          <p14:tracePt t="169193" x="3848100" y="3983038"/>
          <p14:tracePt t="169209" x="4044950" y="3973513"/>
          <p14:tracePt t="169226" x="4197350" y="3973513"/>
          <p14:tracePt t="169245" x="4411663" y="3973513"/>
          <p14:tracePt t="169260" x="4537075" y="3990975"/>
          <p14:tracePt t="169277" x="4633913" y="4000500"/>
          <p14:tracePt t="169292" x="4732338" y="4010025"/>
          <p14:tracePt t="169311" x="4848225" y="4044950"/>
          <p14:tracePt t="169326" x="4911725" y="4054475"/>
          <p14:tracePt t="169342" x="4965700" y="4054475"/>
          <p14:tracePt t="169571" x="5027613" y="4054475"/>
          <p14:tracePt t="169585" x="5133975" y="4054475"/>
          <p14:tracePt t="169592" x="5170488" y="4054475"/>
          <p14:tracePt t="169599" x="5214938" y="4054475"/>
          <p14:tracePt t="169613" x="5295900" y="4054475"/>
          <p14:tracePt t="169627" x="5367338" y="4054475"/>
          <p14:tracePt t="169644" x="5438775" y="4054475"/>
          <p14:tracePt t="169660" x="5483225" y="4054475"/>
          <p14:tracePt t="169693" x="5608638" y="4054475"/>
          <p14:tracePt t="169726" x="5697538" y="4054475"/>
          <p14:tracePt t="169760" x="5795963" y="4054475"/>
          <p14:tracePt t="169776" x="5830888" y="4054475"/>
          <p14:tracePt t="169793" x="5848350" y="4054475"/>
          <p14:tracePt t="169810" x="5884863" y="4054475"/>
          <p14:tracePt t="169826" x="5911850" y="4054475"/>
          <p14:tracePt t="169843" x="5929313" y="4054475"/>
          <p14:tracePt t="169862" x="5946775" y="4054475"/>
          <p14:tracePt t="169876" x="5956300" y="4054475"/>
          <p14:tracePt t="169893" x="5965825" y="4054475"/>
          <p14:tracePt t="169909" x="5973763" y="4054475"/>
          <p14:tracePt t="169928" x="5983288" y="4054475"/>
          <p14:tracePt t="169943" x="5991225" y="4054475"/>
          <p14:tracePt t="169988" x="5983288" y="4054475"/>
          <p14:tracePt t="169995" x="5965825" y="4054475"/>
          <p14:tracePt t="170004" x="5929313" y="4054475"/>
          <p14:tracePt t="170010" x="5875338" y="4062413"/>
          <p14:tracePt t="170026" x="5759450" y="4062413"/>
          <p14:tracePt t="170044" x="5599113" y="4062413"/>
          <p14:tracePt t="170060" x="5340350" y="4081463"/>
          <p14:tracePt t="170076" x="5214938" y="4081463"/>
          <p14:tracePt t="170093" x="5116513" y="4081463"/>
          <p14:tracePt t="170111" x="4946650" y="4062413"/>
          <p14:tracePt t="170127" x="4830763" y="4037013"/>
          <p14:tracePt t="170143" x="4741863" y="4010025"/>
          <p14:tracePt t="170160" x="4679950" y="3983038"/>
          <p14:tracePt t="170179" x="4608513" y="3938588"/>
          <p14:tracePt t="170193" x="4562475" y="3902075"/>
          <p14:tracePt t="170210" x="4537075" y="3884613"/>
          <p14:tracePt t="170227" x="4510088" y="3840163"/>
          <p14:tracePt t="170244" x="4465638" y="3786188"/>
          <p14:tracePt t="170260" x="4438650" y="3751263"/>
          <p14:tracePt t="170276" x="4411663" y="3705225"/>
          <p14:tracePt t="170293" x="4394200" y="3670300"/>
          <p14:tracePt t="170311" x="4384675" y="3625850"/>
          <p14:tracePt t="170326" x="4384675" y="3581400"/>
          <p14:tracePt t="170343" x="4384675" y="3527425"/>
          <p14:tracePt t="170362" x="4456113" y="3446463"/>
          <p14:tracePt t="170376" x="4598988" y="3348038"/>
          <p14:tracePt t="170393" x="4803775" y="3276600"/>
          <p14:tracePt t="170410" x="5000625" y="3197225"/>
          <p14:tracePt t="170428" x="5330825" y="3108325"/>
          <p14:tracePt t="170443" x="5537200" y="3054350"/>
          <p14:tracePt t="170460" x="5705475" y="3027363"/>
          <p14:tracePt t="170479" x="5991225" y="2990850"/>
          <p14:tracePt t="170494" x="6143625" y="2982913"/>
          <p14:tracePt t="170510" x="6276975" y="2965450"/>
          <p14:tracePt t="170527" x="6429375" y="2955925"/>
          <p14:tracePt t="170546" x="6634163" y="2938463"/>
          <p14:tracePt t="170560" x="6742113" y="2928938"/>
          <p14:tracePt t="170576" x="6831013" y="2919413"/>
          <p14:tracePt t="170593" x="6902450" y="2919413"/>
          <p14:tracePt t="170613" x="7027863" y="2919413"/>
          <p14:tracePt t="170626" x="7089775" y="2919413"/>
          <p14:tracePt t="170643" x="7143750" y="2919413"/>
          <p14:tracePt t="170660" x="7188200" y="2928938"/>
          <p14:tracePt t="170678" x="7251700" y="2955925"/>
          <p14:tracePt t="170693" x="7286625" y="2982913"/>
          <p14:tracePt t="170710" x="7304088" y="3009900"/>
          <p14:tracePt t="170730" x="7348538" y="3044825"/>
          <p14:tracePt t="170743" x="7367588" y="3071813"/>
          <p14:tracePt t="170760" x="7385050" y="3098800"/>
          <p14:tracePt t="170777" x="7394575" y="3116263"/>
          <p14:tracePt t="170795" x="7402513" y="3179763"/>
          <p14:tracePt t="170810" x="7402513" y="3224213"/>
          <p14:tracePt t="170827" x="7394575" y="3286125"/>
          <p14:tracePt t="170843" x="7367588" y="3384550"/>
          <p14:tracePt t="170861" x="7296150" y="3490913"/>
          <p14:tracePt t="170877" x="7232650" y="3562350"/>
          <p14:tracePt t="170893" x="7134225" y="3652838"/>
          <p14:tracePt t="170913" x="6965950" y="3759200"/>
          <p14:tracePt t="170927" x="6858000" y="3813175"/>
          <p14:tracePt t="170943" x="6724650" y="3867150"/>
          <p14:tracePt t="170960" x="6626225" y="3902075"/>
          <p14:tracePt t="170978" x="6473825" y="3938588"/>
          <p14:tracePt t="170994" x="6394450" y="3965575"/>
          <p14:tracePt t="171010" x="6340475" y="3983038"/>
          <p14:tracePt t="171026" x="6269038" y="3983038"/>
          <p14:tracePt t="171045" x="6143625" y="3983038"/>
          <p14:tracePt t="171060" x="6054725" y="3983038"/>
          <p14:tracePt t="171076" x="5983288" y="3983038"/>
          <p14:tracePt t="171093" x="5911850" y="3973513"/>
          <p14:tracePt t="171111" x="5840413" y="3956050"/>
          <p14:tracePt t="171127" x="5795963" y="3946525"/>
          <p14:tracePt t="171143" x="5741988" y="3946525"/>
          <p14:tracePt t="171163" x="5661025" y="3929063"/>
          <p14:tracePt t="171177" x="5589588" y="3919538"/>
          <p14:tracePt t="171193" x="5545138" y="3911600"/>
          <p14:tracePt t="171210" x="5518150" y="3902075"/>
          <p14:tracePt t="171228" x="5483225" y="3902075"/>
          <p14:tracePt t="171243" x="5456238" y="3894138"/>
          <p14:tracePt t="171260" x="5438775" y="3884613"/>
          <p14:tracePt t="171277" x="5402263" y="3875088"/>
          <p14:tracePt t="171294" x="5348288" y="3867150"/>
          <p14:tracePt t="171310" x="5313363" y="3857625"/>
          <p14:tracePt t="171327" x="5268913" y="3840163"/>
          <p14:tracePt t="171347" x="5197475" y="3830638"/>
          <p14:tracePt t="171361" x="5143500" y="3813175"/>
          <p14:tracePt t="171377" x="5108575" y="3803650"/>
          <p14:tracePt t="171394" x="5072063" y="3803650"/>
          <p14:tracePt t="171413" x="5010150" y="3786188"/>
          <p14:tracePt t="171427" x="4973638" y="3776663"/>
          <p14:tracePt t="171443" x="4929188" y="3768725"/>
          <p14:tracePt t="171461" x="4884738" y="3759200"/>
          <p14:tracePt t="171479" x="4803775" y="3741738"/>
          <p14:tracePt t="171493" x="4751388" y="3732213"/>
          <p14:tracePt t="171510" x="4705350" y="3724275"/>
          <p14:tracePt t="171527" x="4670425" y="3705225"/>
          <p14:tracePt t="171544" x="4633913" y="3697288"/>
          <p14:tracePt t="171560" x="4608513" y="3679825"/>
          <p14:tracePt t="171577" x="4589463" y="3670300"/>
          <p14:tracePt t="171597" x="4572000" y="3652838"/>
          <p14:tracePt t="171611" x="4562475" y="3643313"/>
          <p14:tracePt t="171627" x="4562475" y="3625850"/>
          <p14:tracePt t="171643" x="4554538" y="3616325"/>
          <p14:tracePt t="171663" x="4554538" y="3571875"/>
          <p14:tracePt t="171677" x="4581525" y="3527425"/>
          <p14:tracePt t="171694" x="4652963" y="3465513"/>
          <p14:tracePt t="171713" x="4786313" y="3394075"/>
          <p14:tracePt t="171728" x="5000625" y="3295650"/>
          <p14:tracePt t="171743" x="5170488" y="3251200"/>
          <p14:tracePt t="171760" x="5348288" y="3214688"/>
          <p14:tracePt t="171780" x="5562600" y="3179763"/>
          <p14:tracePt t="171794" x="5688013" y="3152775"/>
          <p14:tracePt t="171810" x="5822950" y="3133725"/>
          <p14:tracePt t="171827" x="5946775" y="3108325"/>
          <p14:tracePt t="171845" x="6099175" y="3071813"/>
          <p14:tracePt t="171862" x="6205538" y="3044825"/>
          <p14:tracePt t="171867" x="6259513" y="3036888"/>
          <p14:tracePt t="171877" x="6330950" y="3027363"/>
          <p14:tracePt t="171897" x="6500813" y="3000375"/>
          <p14:tracePt t="171912" x="6616700" y="2990850"/>
          <p14:tracePt t="171927" x="6697663" y="2990850"/>
          <p14:tracePt t="171944" x="6759575" y="2990850"/>
          <p14:tracePt t="171963" x="6875463" y="3009900"/>
          <p14:tracePt t="171979" x="6938963" y="3009900"/>
          <p14:tracePt t="171994" x="6991350" y="3017838"/>
          <p14:tracePt t="172011" x="7045325" y="3027363"/>
          <p14:tracePt t="172027" x="7072313" y="3036888"/>
          <p14:tracePt t="172046" x="7143750" y="3062288"/>
          <p14:tracePt t="172060" x="7170738" y="3081338"/>
          <p14:tracePt t="172077" x="7205663" y="3098800"/>
          <p14:tracePt t="172095" x="7269163" y="3160713"/>
          <p14:tracePt t="172111" x="7304088" y="3214688"/>
          <p14:tracePt t="172128" x="7340600" y="3259138"/>
          <p14:tracePt t="172144" x="7375525" y="3295650"/>
          <p14:tracePt t="172162" x="7419975" y="3357563"/>
          <p14:tracePt t="172177" x="7446963" y="3394075"/>
          <p14:tracePt t="172194" x="7456488" y="3438525"/>
          <p14:tracePt t="172212" x="7483475" y="3500438"/>
          <p14:tracePt t="172227" x="7491413" y="3536950"/>
          <p14:tracePt t="172244" x="7491413" y="3589338"/>
          <p14:tracePt t="172260" x="7491413" y="3633788"/>
          <p14:tracePt t="172279" x="7466013" y="3697288"/>
          <p14:tracePt t="172294" x="7439025" y="3724275"/>
          <p14:tracePt t="172310" x="7412038" y="3768725"/>
          <p14:tracePt t="172327" x="7358063" y="3813175"/>
          <p14:tracePt t="172345" x="7269163" y="3884613"/>
          <p14:tracePt t="172360" x="7161213" y="3946525"/>
          <p14:tracePt t="172378" x="7054850" y="4000500"/>
          <p14:tracePt t="172394" x="6946900" y="4037013"/>
          <p14:tracePt t="172411" x="6796088" y="4089400"/>
          <p14:tracePt t="172428" x="6705600" y="4125913"/>
          <p14:tracePt t="172444" x="6589713" y="4160838"/>
          <p14:tracePt t="172463" x="6411913" y="4205288"/>
          <p14:tracePt t="172477" x="6313488" y="4232275"/>
          <p14:tracePt t="172494" x="6242050" y="4241800"/>
          <p14:tracePt t="172510" x="6161088" y="4251325"/>
          <p14:tracePt t="172529" x="6018213" y="4268788"/>
          <p14:tracePt t="172544" x="5938838" y="4268788"/>
          <p14:tracePt t="172561" x="5875338" y="4268788"/>
          <p14:tracePt t="172577" x="5822950" y="4268788"/>
          <p14:tracePt t="172594" x="5751513" y="4259263"/>
          <p14:tracePt t="172610" x="5705475" y="4259263"/>
          <p14:tracePt t="172627" x="5653088" y="4259263"/>
          <p14:tracePt t="172645" x="5572125" y="4241800"/>
          <p14:tracePt t="172662" x="5518150" y="4232275"/>
          <p14:tracePt t="172677" x="5465763" y="4224338"/>
          <p14:tracePt t="172694" x="5419725" y="4214813"/>
          <p14:tracePt t="172713" x="5348288" y="4205288"/>
          <p14:tracePt t="172728" x="5313363" y="4197350"/>
          <p14:tracePt t="172744" x="5276850" y="4187825"/>
          <p14:tracePt t="172762" x="5232400" y="4179888"/>
          <p14:tracePt t="172780" x="5160963" y="4170363"/>
          <p14:tracePt t="172794" x="5108575" y="4152900"/>
          <p14:tracePt t="172811" x="5054600" y="4152900"/>
          <p14:tracePt t="172829" x="5000625" y="4133850"/>
          <p14:tracePt t="172845" x="4919663" y="4116388"/>
          <p14:tracePt t="172861" x="4884738" y="4089400"/>
          <p14:tracePt t="172877" x="4830763" y="4071938"/>
          <p14:tracePt t="172896" x="4768850" y="4044950"/>
          <p14:tracePt t="172910" x="4705350" y="4017963"/>
          <p14:tracePt t="172928" x="4660900" y="3990975"/>
          <p14:tracePt t="172944" x="4625975" y="3965575"/>
          <p14:tracePt t="172963" x="4554538" y="3919538"/>
          <p14:tracePt t="172977" x="4518025" y="3894138"/>
          <p14:tracePt t="172995" x="4491038" y="3875088"/>
          <p14:tracePt t="173011" x="4465638" y="3848100"/>
          <p14:tracePt t="173028" x="4446588" y="3822700"/>
          <p14:tracePt t="173044" x="4429125" y="3776663"/>
          <p14:tracePt t="173061" x="4402138" y="3741738"/>
          <p14:tracePt t="173079" x="4384675" y="3697288"/>
          <p14:tracePt t="173094" x="4367213" y="3670300"/>
          <p14:tracePt t="173111" x="4357688" y="3625850"/>
          <p14:tracePt t="173128" x="4348163" y="3608388"/>
          <p14:tracePt t="173146" x="4348163" y="3554413"/>
          <p14:tracePt t="173162" x="4348163" y="3517900"/>
          <p14:tracePt t="173177" x="4348163" y="3482975"/>
          <p14:tracePt t="173194" x="4357688" y="3455988"/>
          <p14:tracePt t="173213" x="4394200" y="3402013"/>
          <p14:tracePt t="173227" x="4456113" y="3357563"/>
          <p14:tracePt t="173244" x="4537075" y="3286125"/>
          <p14:tracePt t="173261" x="4643438" y="3214688"/>
          <p14:tracePt t="173278" x="4751388" y="3152775"/>
          <p14:tracePt t="173294" x="4919663" y="3062288"/>
          <p14:tracePt t="173311" x="5062538" y="3000375"/>
          <p14:tracePt t="173329" x="5259388" y="2928938"/>
          <p14:tracePt t="173344" x="5367338" y="2884488"/>
          <p14:tracePt t="173361" x="5491163" y="2847975"/>
          <p14:tracePt t="173377" x="5661025" y="2813050"/>
          <p14:tracePt t="173396" x="5884863" y="2759075"/>
          <p14:tracePt t="173411" x="6018213" y="2751138"/>
          <p14:tracePt t="173428" x="6161088" y="2741613"/>
          <p14:tracePt t="173444" x="6303963" y="2741613"/>
          <p14:tracePt t="173462" x="6456363" y="2741613"/>
          <p14:tracePt t="173478" x="6527800" y="2751138"/>
          <p14:tracePt t="173495" x="6608763" y="2768600"/>
          <p14:tracePt t="173513" x="6732588" y="2786063"/>
          <p14:tracePt t="173528" x="6813550" y="2803525"/>
          <p14:tracePt t="173544" x="6875463" y="2813050"/>
          <p14:tracePt t="173561" x="6929438" y="2840038"/>
          <p14:tracePt t="173582" x="6991350" y="2857500"/>
          <p14:tracePt t="173594" x="7027863" y="2874963"/>
          <p14:tracePt t="173611" x="7054850" y="2894013"/>
          <p14:tracePt t="173628" x="7099300" y="2911475"/>
          <p14:tracePt t="173646" x="7143750" y="2928938"/>
          <p14:tracePt t="173661" x="7180263" y="2955925"/>
          <p14:tracePt t="173678" x="7215188" y="2973388"/>
          <p14:tracePt t="173697" x="7251700" y="3000375"/>
          <p14:tracePt t="173712" x="7277100" y="3009900"/>
          <p14:tracePt t="173728" x="7286625" y="3017838"/>
          <p14:tracePt t="173744" x="7296150" y="3027363"/>
          <p14:tracePt t="173763" x="7313613" y="3036888"/>
          <p14:tracePt t="173794" x="7323138" y="3062288"/>
          <p14:tracePt t="173811" x="7331075" y="3098800"/>
          <p14:tracePt t="173830" x="7331075" y="3170238"/>
          <p14:tracePt t="173844" x="7331075" y="3205163"/>
          <p14:tracePt t="173861" x="7323138" y="3241675"/>
          <p14:tracePt t="173881" x="7304088" y="3295650"/>
          <p14:tracePt t="173896" x="7286625" y="3340100"/>
          <p14:tracePt t="173911" x="7259638" y="3367088"/>
          <p14:tracePt t="173928" x="7232650" y="3402013"/>
          <p14:tracePt t="173946" x="7197725" y="3446463"/>
          <p14:tracePt t="173961" x="7180263" y="3473450"/>
          <p14:tracePt t="173979" x="7161213" y="3490913"/>
          <p14:tracePt t="173995" x="7143750" y="3509963"/>
          <p14:tracePt t="174014" x="7116763" y="3536950"/>
          <p14:tracePt t="174028" x="7099300" y="3554413"/>
          <p14:tracePt t="174044" x="7072313" y="3581400"/>
          <p14:tracePt t="174064" x="7037388" y="3608388"/>
          <p14:tracePt t="174080" x="6983413" y="3633788"/>
          <p14:tracePt t="174094" x="6956425" y="3652838"/>
          <p14:tracePt t="174111" x="6929438" y="3679825"/>
          <p14:tracePt t="174131" x="6884988" y="3697288"/>
          <p14:tracePt t="174145" x="6867525" y="3705225"/>
          <p14:tracePt t="174161" x="6848475" y="3714750"/>
          <p14:tracePt t="174178" x="6831013" y="3724275"/>
          <p14:tracePt t="174196" x="6804025" y="3732213"/>
          <p14:tracePt t="174228" x="6786563" y="3732213"/>
          <p14:tracePt t="174244" x="6769100" y="3732213"/>
          <p14:tracePt t="174262" x="6759575" y="3741738"/>
          <p14:tracePt t="174278" x="6742113" y="3741738"/>
          <p14:tracePt t="174294" x="6732588" y="3741738"/>
          <p14:tracePt t="174311" x="6724650" y="3759200"/>
          <p14:tracePt t="174330" x="6697663" y="3768725"/>
          <p14:tracePt t="174345" x="6688138" y="3768725"/>
          <p14:tracePt t="174361" x="6670675" y="3776663"/>
          <p14:tracePt t="174381" x="6643688" y="3786188"/>
          <p14:tracePt t="174395" x="6616700" y="3803650"/>
          <p14:tracePt t="174411" x="6599238" y="3803650"/>
          <p14:tracePt t="174428" x="6581775" y="3813175"/>
          <p14:tracePt t="174446" x="6554788" y="3822700"/>
          <p14:tracePt t="174461" x="6537325" y="3830638"/>
          <p14:tracePt t="174478" x="6527800" y="3830638"/>
          <p14:tracePt t="174495" x="6510338" y="3840163"/>
          <p14:tracePt t="174512" x="6491288" y="3857625"/>
          <p14:tracePt t="174528" x="6483350" y="3857625"/>
          <p14:tracePt t="174545" x="6473825" y="3857625"/>
          <p14:tracePt t="174563" x="6465888" y="3857625"/>
          <p14:tracePt t="174578" x="6446838" y="3857625"/>
          <p14:tracePt t="174611" x="6438900" y="3857625"/>
          <p14:tracePt t="177900" x="6429375" y="3857625"/>
          <p14:tracePt t="177908" x="6419850" y="3857625"/>
          <p14:tracePt t="177914" x="6411913" y="3857625"/>
          <p14:tracePt t="177929" x="6384925" y="3857625"/>
          <p14:tracePt t="177946" x="6367463" y="3857625"/>
          <p14:tracePt t="177964" x="6330950" y="3857625"/>
          <p14:tracePt t="177979" x="6323013" y="3857625"/>
          <p14:tracePt t="178013" x="6286500" y="3857625"/>
          <p14:tracePt t="178046" x="6259513" y="3857625"/>
          <p14:tracePt t="178079" x="6224588" y="3848100"/>
          <p14:tracePt t="178098" x="6205538" y="3848100"/>
          <p14:tracePt t="178112" x="6197600" y="3848100"/>
          <p14:tracePt t="178129" x="6180138" y="3848100"/>
          <p14:tracePt t="178148" x="6170613" y="3848100"/>
          <p14:tracePt t="178163" x="6153150" y="3848100"/>
          <p14:tracePt t="178179" x="6143625" y="3848100"/>
          <p14:tracePt t="178196" x="6134100" y="3848100"/>
          <p14:tracePt t="178215" x="6116638" y="3848100"/>
          <p14:tracePt t="178230" x="6108700" y="3848100"/>
          <p14:tracePt t="178247" x="6089650" y="3848100"/>
          <p14:tracePt t="178263" x="6072188" y="3848100"/>
          <p14:tracePt t="178282" x="6054725" y="3848100"/>
          <p14:tracePt t="178296" x="6045200" y="3848100"/>
          <p14:tracePt t="178313" x="6027738" y="3848100"/>
          <p14:tracePt t="178330" x="6018213" y="3848100"/>
          <p14:tracePt t="178346" x="6000750" y="3840163"/>
          <p14:tracePt t="178363" x="5983288" y="3840163"/>
          <p14:tracePt t="178379" x="5965825" y="3840163"/>
          <p14:tracePt t="178399" x="5919788" y="3830638"/>
          <p14:tracePt t="178414" x="5875338" y="3822700"/>
          <p14:tracePt t="178429" x="5830888" y="3822700"/>
          <p14:tracePt t="178446" x="5795963" y="3822700"/>
          <p14:tracePt t="178464" x="5732463" y="3822700"/>
          <p14:tracePt t="178479" x="5688013" y="3813175"/>
          <p14:tracePt t="178496" x="5653088" y="3813175"/>
          <p14:tracePt t="178513" x="5626100" y="3813175"/>
          <p14:tracePt t="178531" x="5572125" y="3813175"/>
          <p14:tracePt t="178546" x="5554663" y="3813175"/>
          <p14:tracePt t="178563" x="5527675" y="3813175"/>
          <p14:tracePt t="178583" x="5465763" y="3813175"/>
          <p14:tracePt t="178596" x="5419725" y="3822700"/>
          <p14:tracePt t="178613" x="5384800" y="3822700"/>
          <p14:tracePt t="178629" x="5340350" y="3822700"/>
          <p14:tracePt t="178647" x="5276850" y="3830638"/>
          <p14:tracePt t="178663" x="5224463" y="3830638"/>
          <p14:tracePt t="178681" x="5187950" y="3830638"/>
          <p14:tracePt t="178696" x="5133975" y="3830638"/>
          <p14:tracePt t="178714" x="5045075" y="3840163"/>
          <p14:tracePt t="178730" x="4991100" y="3840163"/>
          <p14:tracePt t="178746" x="4946650" y="3848100"/>
          <p14:tracePt t="178763" x="4902200" y="3857625"/>
          <p14:tracePt t="178780" x="4840288" y="3857625"/>
          <p14:tracePt t="178796" x="4803775" y="3857625"/>
          <p14:tracePt t="178813" x="4776788" y="3857625"/>
          <p14:tracePt t="178832" x="4751388" y="3857625"/>
          <p14:tracePt t="178847" x="4732338" y="3857625"/>
          <p14:tracePt t="178863" x="4724400" y="3857625"/>
          <p14:tracePt t="178868" x="4714875" y="3857625"/>
          <p14:tracePt t="178879" x="4705350" y="3857625"/>
          <p14:tracePt t="178898" x="4679950" y="3867150"/>
          <p14:tracePt t="178913" x="4670425" y="3867150"/>
          <p14:tracePt t="178929" x="4660900" y="3867150"/>
          <p14:tracePt t="178946" x="4652963" y="3867150"/>
          <p14:tracePt t="178963" x="4643438" y="3867150"/>
          <p14:tracePt t="178979" x="4633913" y="3867150"/>
          <p14:tracePt t="179187" x="4652963" y="3875088"/>
          <p14:tracePt t="179194" x="4687888" y="3884613"/>
          <p14:tracePt t="179200" x="4724400" y="3884613"/>
          <p14:tracePt t="179213" x="4813300" y="3884613"/>
          <p14:tracePt t="179230" x="4902200" y="3884613"/>
          <p14:tracePt t="179246" x="4965700" y="3884613"/>
          <p14:tracePt t="179265" x="5081588" y="3884613"/>
          <p14:tracePt t="179280" x="5170488" y="3884613"/>
          <p14:tracePt t="179297" x="5251450" y="3884613"/>
          <p14:tracePt t="179313" x="5322888" y="3884613"/>
          <p14:tracePt t="179332" x="5394325" y="3875088"/>
          <p14:tracePt t="179346" x="5419725" y="3867150"/>
          <p14:tracePt t="179363" x="5473700" y="3848100"/>
          <p14:tracePt t="179368" x="5491163" y="3848100"/>
          <p14:tracePt t="179380" x="5510213" y="3848100"/>
          <p14:tracePt t="179398" x="5562600" y="3840163"/>
          <p14:tracePt t="179413" x="5616575" y="3840163"/>
          <p14:tracePt t="179430" x="5661025" y="3822700"/>
          <p14:tracePt t="179450" x="5724525" y="3822700"/>
          <p14:tracePt t="179464" x="5776913" y="3813175"/>
          <p14:tracePt t="179480" x="5822950" y="3795713"/>
          <p14:tracePt t="179497" x="5867400" y="3795713"/>
          <p14:tracePt t="179517" x="5911850" y="3786188"/>
          <p14:tracePt t="179531" x="5938838" y="3776663"/>
          <p14:tracePt t="179546" x="5965825" y="3776663"/>
          <p14:tracePt t="179563" x="5983288" y="3759200"/>
          <p14:tracePt t="179582" x="6027738" y="3759200"/>
          <p14:tracePt t="179596" x="6062663" y="3751263"/>
          <p14:tracePt t="179613" x="6081713" y="3751263"/>
          <p14:tracePt t="179632" x="6116638" y="3751263"/>
          <p14:tracePt t="179647" x="6153150" y="3751263"/>
          <p14:tracePt t="179663" x="6188075" y="3751263"/>
          <p14:tracePt t="179680" x="6205538" y="3751263"/>
          <p14:tracePt t="179699" x="6242050" y="3751263"/>
          <p14:tracePt t="179714" x="6259513" y="3751263"/>
          <p14:tracePt t="179730" x="6269038" y="3751263"/>
          <p14:tracePt t="179747" x="6276975" y="3751263"/>
          <p14:tracePt t="179765" x="6296025" y="3751263"/>
          <p14:tracePt t="179797" x="6303963" y="3751263"/>
          <p14:tracePt t="204116" x="6313488" y="3741738"/>
          <p14:tracePt t="204129" x="6357938" y="3714750"/>
          <p14:tracePt t="204136" x="6384925" y="3687763"/>
          <p14:tracePt t="204146" x="6438900" y="3660775"/>
          <p14:tracePt t="204157" x="6545263" y="3589338"/>
          <p14:tracePt t="204173" x="6661150" y="3527425"/>
          <p14:tracePt t="204190" x="6751638" y="3473450"/>
          <p14:tracePt t="204223" x="6938963" y="3375025"/>
          <p14:tracePt t="204256" x="7089775" y="3303588"/>
          <p14:tracePt t="204290" x="7205663" y="3251200"/>
          <p14:tracePt t="204306" x="7232650" y="3251200"/>
          <p14:tracePt t="204322" x="7259638" y="3241675"/>
          <p14:tracePt t="204342" x="7286625" y="3232150"/>
          <p14:tracePt t="204356" x="7304088" y="3214688"/>
          <p14:tracePt t="204372" x="7313613" y="3214688"/>
          <p14:tracePt t="204390" x="7331075" y="3214688"/>
          <p14:tracePt t="204408" x="7358063" y="3214688"/>
          <p14:tracePt t="204422" x="7367588" y="3214688"/>
          <p14:tracePt t="204439" x="7375525" y="3214688"/>
          <p14:tracePt t="204456" x="7402513" y="3214688"/>
          <p14:tracePt t="204473" x="7439025" y="3205163"/>
          <p14:tracePt t="204489" x="7466013" y="3197225"/>
          <p14:tracePt t="204506" x="7483475" y="3197225"/>
          <p14:tracePt t="204524" x="7510463" y="3197225"/>
          <p14:tracePt t="204556" x="7518400" y="3197225"/>
          <p14:tracePt t="204573" x="7527925" y="3197225"/>
          <p14:tracePt t="204704" x="7527925" y="3205163"/>
          <p14:tracePt t="204709" x="7527925" y="3214688"/>
          <p14:tracePt t="204726" x="7518400" y="3224213"/>
          <p14:tracePt t="204741" x="7500938" y="3241675"/>
          <p14:tracePt t="204756" x="7491413" y="3259138"/>
          <p14:tracePt t="204775" x="7466013" y="3276600"/>
          <p14:tracePt t="204790" x="7439025" y="3295650"/>
          <p14:tracePt t="204807" x="7412038" y="3303588"/>
          <p14:tracePt t="204823" x="7385050" y="3313113"/>
          <p14:tracePt t="204841" x="7331075" y="3313113"/>
          <p14:tracePt t="204856" x="7296150" y="3313113"/>
          <p14:tracePt t="204873" x="7259638" y="3313113"/>
          <p14:tracePt t="204889" x="7215188" y="3313113"/>
          <p14:tracePt t="204906" x="7188200" y="3313113"/>
          <p14:tracePt t="204924" x="7161213" y="3303588"/>
          <p14:tracePt t="205218" x="7116763" y="3313113"/>
          <p14:tracePt t="205223" x="7045325" y="3330575"/>
          <p14:tracePt t="205240" x="6946900" y="3367088"/>
          <p14:tracePt t="205256" x="6858000" y="3402013"/>
          <p14:tracePt t="205273" x="6769100" y="3411538"/>
          <p14:tracePt t="205289" x="6732588" y="3429000"/>
          <p14:tracePt t="205306" x="6697663" y="3429000"/>
          <p14:tracePt t="205324" x="6643688" y="3429000"/>
          <p14:tracePt t="205341" x="6562725" y="3419475"/>
          <p14:tracePt t="205356" x="6491288" y="3411538"/>
          <p14:tracePt t="205373" x="6438900" y="3384550"/>
          <p14:tracePt t="205393" x="6357938" y="3348038"/>
          <p14:tracePt t="205407" x="6323013" y="3330575"/>
          <p14:tracePt t="205424" x="6286500" y="3322638"/>
          <p14:tracePt t="205429" x="6269038" y="3313113"/>
          <p14:tracePt t="205440" x="6259513" y="3295650"/>
          <p14:tracePt t="205458" x="6232525" y="3286125"/>
          <p14:tracePt t="205473" x="6215063" y="3276600"/>
          <p14:tracePt t="205490" x="6205538" y="3268663"/>
          <p14:tracePt t="205509" x="6188075" y="3259138"/>
          <p14:tracePt t="205524" x="6180138" y="3251200"/>
          <p14:tracePt t="205540" x="6180138" y="3241675"/>
          <p14:tracePt t="205557" x="6170613" y="3232150"/>
          <p14:tracePt t="205576" x="6161088" y="3214688"/>
          <p14:tracePt t="205590" x="6153150" y="3197225"/>
          <p14:tracePt t="205606" x="6153150" y="3170238"/>
          <p14:tracePt t="205623" x="6161088" y="3125788"/>
          <p14:tracePt t="205642" x="6197600" y="3062288"/>
          <p14:tracePt t="205656" x="6232525" y="3017838"/>
          <p14:tracePt t="205674" x="6323013" y="2965450"/>
          <p14:tracePt t="205690" x="6429375" y="2946400"/>
          <p14:tracePt t="205707" x="6581775" y="2919413"/>
          <p14:tracePt t="205723" x="6653213" y="2919413"/>
          <p14:tracePt t="205740" x="6715125" y="2919413"/>
          <p14:tracePt t="205759" x="6831013" y="2919413"/>
          <p14:tracePt t="205774" x="6894513" y="2919413"/>
          <p14:tracePt t="205790" x="6956425" y="2919413"/>
          <p14:tracePt t="205807" x="7010400" y="2919413"/>
          <p14:tracePt t="205827" x="7089775" y="2919413"/>
          <p14:tracePt t="205841" x="7134225" y="2919413"/>
          <p14:tracePt t="205857" x="7188200" y="2919413"/>
          <p14:tracePt t="205873" x="7232650" y="2919413"/>
          <p14:tracePt t="205892" x="7304088" y="2919413"/>
          <p14:tracePt t="205907" x="7348538" y="2919413"/>
          <p14:tracePt t="205924" x="7385050" y="2919413"/>
          <p14:tracePt t="205940" x="7419975" y="2919413"/>
          <p14:tracePt t="205957" x="7456488" y="2938463"/>
          <p14:tracePt t="205973" x="7491413" y="2955925"/>
          <p14:tracePt t="205990" x="7510463" y="2973388"/>
          <p14:tracePt t="206010" x="7527925" y="2990850"/>
          <p14:tracePt t="206023" x="7537450" y="3009900"/>
          <p14:tracePt t="206040" x="7545388" y="3044825"/>
          <p14:tracePt t="206057" x="7554913" y="3081338"/>
          <p14:tracePt t="206076" x="7562850" y="3116263"/>
          <p14:tracePt t="206090" x="7562850" y="3133725"/>
          <p14:tracePt t="206107" x="7562850" y="3160713"/>
          <p14:tracePt t="206124" x="7562850" y="3179763"/>
          <p14:tracePt t="206141" x="7562850" y="3214688"/>
          <p14:tracePt t="206157" x="7562850" y="3241675"/>
          <p14:tracePt t="206174" x="7554913" y="3259138"/>
          <p14:tracePt t="206192" x="7545388" y="3276600"/>
          <p14:tracePt t="206209" x="7537450" y="3295650"/>
          <p14:tracePt t="206223" x="7527925" y="3303588"/>
          <p14:tracePt t="206240" x="7491413" y="3330575"/>
          <p14:tracePt t="206261" x="7419975" y="3375025"/>
          <p14:tracePt t="206273" x="7367588" y="3394075"/>
          <p14:tracePt t="206290" x="7331075" y="3394075"/>
          <p14:tracePt t="206310" x="7259638" y="3411538"/>
          <p14:tracePt t="206324" x="7205663" y="3419475"/>
          <p14:tracePt t="206340" x="7143750" y="3419475"/>
          <p14:tracePt t="206357" x="7062788" y="3419475"/>
          <p14:tracePt t="206373" x="6991350" y="3419475"/>
          <p14:tracePt t="206392" x="6867525" y="3419475"/>
          <p14:tracePt t="206407" x="6813550" y="3419475"/>
          <p14:tracePt t="206423" x="6769100" y="3419475"/>
          <p14:tracePt t="206442" x="6643688" y="3411538"/>
          <p14:tracePt t="206457" x="6545263" y="3402013"/>
          <p14:tracePt t="206473" x="6465888" y="3394075"/>
          <p14:tracePt t="206490" x="6402388" y="3375025"/>
          <p14:tracePt t="206509" x="6323013" y="3367088"/>
          <p14:tracePt t="206523" x="6269038" y="3348038"/>
          <p14:tracePt t="206540" x="6205538" y="3330575"/>
          <p14:tracePt t="206557" x="6161088" y="3313113"/>
          <p14:tracePt t="206575" x="6089650" y="3286125"/>
          <p14:tracePt t="206590" x="6054725" y="3268663"/>
          <p14:tracePt t="206607" x="6018213" y="3259138"/>
          <p14:tracePt t="206625" x="5991225" y="3241675"/>
          <p14:tracePt t="206642" x="5983288" y="3232150"/>
          <p14:tracePt t="206658" x="5973763" y="3232150"/>
          <p14:tracePt t="206673" x="5965825" y="3224213"/>
          <p14:tracePt t="206692" x="5956300" y="3205163"/>
          <p14:tracePt t="206708" x="5956300" y="3187700"/>
          <p14:tracePt t="206723" x="5946775" y="3170238"/>
          <p14:tracePt t="206742" x="5946775" y="3160713"/>
          <p14:tracePt t="206759" x="5946775" y="3125788"/>
          <p14:tracePt t="206773" x="5965825" y="3098800"/>
          <p14:tracePt t="206790" x="5991225" y="3081338"/>
          <p14:tracePt t="206807" x="6037263" y="3044825"/>
          <p14:tracePt t="206823" x="6126163" y="2990850"/>
          <p14:tracePt t="206840" x="6188075" y="2955925"/>
          <p14:tracePt t="206857" x="6242050" y="2928938"/>
          <p14:tracePt t="206876" x="6330950" y="2901950"/>
          <p14:tracePt t="206890" x="6411913" y="2884488"/>
          <p14:tracePt t="206908" x="6483350" y="2874963"/>
          <p14:tracePt t="206925" x="6545263" y="2867025"/>
          <p14:tracePt t="206930" x="6572250" y="2857500"/>
          <p14:tracePt t="206942" x="6626225" y="2857500"/>
          <p14:tracePt t="206957" x="6680200" y="2857500"/>
          <p14:tracePt t="206973" x="6724650" y="2857500"/>
          <p14:tracePt t="206990" x="6777038" y="2857500"/>
          <p14:tracePt t="207007" x="6884988" y="2857500"/>
          <p14:tracePt t="207023" x="6973888" y="2857500"/>
          <p14:tracePt t="207040" x="7037388" y="2867025"/>
          <p14:tracePt t="207060" x="7126288" y="2874963"/>
          <p14:tracePt t="207074" x="7180263" y="2894013"/>
          <p14:tracePt t="207090" x="7232650" y="2911475"/>
          <p14:tracePt t="207107" x="7286625" y="2928938"/>
          <p14:tracePt t="207124" x="7375525" y="2965450"/>
          <p14:tracePt t="207141" x="7419975" y="2973388"/>
          <p14:tracePt t="207158" x="7456488" y="2990850"/>
          <p14:tracePt t="207174" x="7491413" y="3017838"/>
          <p14:tracePt t="207192" x="7518400" y="3036888"/>
          <p14:tracePt t="207207" x="7537450" y="3054350"/>
          <p14:tracePt t="207224" x="7554913" y="3071813"/>
          <p14:tracePt t="207244" x="7572375" y="3098800"/>
          <p14:tracePt t="207258" x="7581900" y="3116263"/>
          <p14:tracePt t="207274" x="7589838" y="3133725"/>
          <p14:tracePt t="207290" x="7589838" y="3152775"/>
          <p14:tracePt t="207310" x="7589838" y="3187700"/>
          <p14:tracePt t="207324" x="7589838" y="3205163"/>
          <p14:tracePt t="207340" x="7589838" y="3224213"/>
          <p14:tracePt t="207357" x="7589838" y="3241675"/>
          <p14:tracePt t="207375" x="7562850" y="3268663"/>
          <p14:tracePt t="207391" x="7554913" y="3286125"/>
          <p14:tracePt t="207407" x="7518400" y="3313113"/>
          <p14:tracePt t="207427" x="7456488" y="3340100"/>
          <p14:tracePt t="207441" x="7429500" y="3357563"/>
          <p14:tracePt t="207457" x="7385050" y="3375025"/>
          <p14:tracePt t="207474" x="7358063" y="3384550"/>
          <p14:tracePt t="207493" x="7296150" y="3402013"/>
          <p14:tracePt t="207507" x="7251700" y="3411538"/>
          <p14:tracePt t="207524" x="7197725" y="3419475"/>
          <p14:tracePt t="207540" x="7134225" y="3429000"/>
          <p14:tracePt t="207560" x="7010400" y="3455988"/>
          <p14:tracePt t="207574" x="6902450" y="3465513"/>
          <p14:tracePt t="207591" x="6848475" y="3465513"/>
          <p14:tracePt t="207607" x="6796088" y="3482975"/>
          <p14:tracePt t="207624" x="6705600" y="3490913"/>
          <p14:tracePt t="207641" x="6572250" y="3509963"/>
          <p14:tracePt t="207657" x="6483350" y="3509963"/>
          <p14:tracePt t="207676" x="6375400" y="3509963"/>
          <p14:tracePt t="207691" x="6323013" y="3509963"/>
          <p14:tracePt t="207707" x="6259513" y="3509963"/>
          <p14:tracePt t="207724" x="6188075" y="3490913"/>
          <p14:tracePt t="207743" x="6089650" y="3465513"/>
          <p14:tracePt t="207757" x="6045200" y="3446463"/>
          <p14:tracePt t="207774" x="6010275" y="3419475"/>
          <p14:tracePt t="207791" x="5973763" y="3411538"/>
          <p14:tracePt t="207809" x="5946775" y="3384550"/>
          <p14:tracePt t="207824" x="5929313" y="3367088"/>
          <p14:tracePt t="207840" x="5919788" y="3357563"/>
          <p14:tracePt t="207860" x="5911850" y="3348038"/>
          <p14:tracePt t="207874" x="5902325" y="3340100"/>
          <p14:tracePt t="207891" x="5894388" y="3330575"/>
          <p14:tracePt t="207907" x="5894388" y="3313113"/>
          <p14:tracePt t="207927" x="5884863" y="3295650"/>
          <p14:tracePt t="207943" x="5884863" y="3286125"/>
          <p14:tracePt t="207958" x="5884863" y="3268663"/>
          <p14:tracePt t="207974" x="5884863" y="3259138"/>
          <p14:tracePt t="207991" x="5884863" y="3241675"/>
          <p14:tracePt t="208007" x="5884863" y="3224213"/>
          <p14:tracePt t="208024" x="5884863" y="3205163"/>
          <p14:tracePt t="208041" x="5894388" y="3187700"/>
          <p14:tracePt t="208058" x="5919788" y="3143250"/>
          <p14:tracePt t="208074" x="5983288" y="3098800"/>
          <p14:tracePt t="208091" x="6054725" y="3054350"/>
          <p14:tracePt t="208110" x="6153150" y="3000375"/>
          <p14:tracePt t="208124" x="6215063" y="2973388"/>
          <p14:tracePt t="208141" x="6259513" y="2955925"/>
          <p14:tracePt t="208157" x="6303963" y="2946400"/>
          <p14:tracePt t="208177" x="6384925" y="2938463"/>
          <p14:tracePt t="208191" x="6456363" y="2919413"/>
          <p14:tracePt t="208208" x="6510338" y="2919413"/>
          <p14:tracePt t="208227" x="6562725" y="2919413"/>
          <p14:tracePt t="208243" x="6643688" y="2919413"/>
          <p14:tracePt t="208257" x="6705600" y="2928938"/>
          <p14:tracePt t="208274" x="6769100" y="2938463"/>
          <p14:tracePt t="208294" x="6884988" y="2955925"/>
          <p14:tracePt t="208308" x="6919913" y="2955925"/>
          <p14:tracePt t="208324" x="7018338" y="2973388"/>
          <p14:tracePt t="208341" x="7072313" y="2973388"/>
          <p14:tracePt t="208360" x="7126288" y="2973388"/>
          <p14:tracePt t="208374" x="7170738" y="2982913"/>
          <p14:tracePt t="208391" x="7188200" y="2982913"/>
          <p14:tracePt t="208407" x="7215188" y="2990850"/>
          <p14:tracePt t="208427" x="7251700" y="3000375"/>
          <p14:tracePt t="208441" x="7269163" y="3009900"/>
          <p14:tracePt t="208459" x="7296150" y="3017838"/>
          <p14:tracePt t="208477" x="7323138" y="3027363"/>
          <p14:tracePt t="208492" x="7340600" y="3036888"/>
          <p14:tracePt t="208508" x="7367588" y="3044825"/>
          <p14:tracePt t="208525" x="7375525" y="3062288"/>
          <p14:tracePt t="208543" x="7402513" y="3089275"/>
          <p14:tracePt t="208558" x="7419975" y="3098800"/>
          <p14:tracePt t="208574" x="7429500" y="3116263"/>
          <p14:tracePt t="208591" x="7446963" y="3133725"/>
          <p14:tracePt t="208609" x="7456488" y="3143250"/>
          <p14:tracePt t="208624" x="7466013" y="3152775"/>
          <p14:tracePt t="208641" x="7473950" y="3160713"/>
          <p14:tracePt t="208658" x="7473950" y="3170238"/>
          <p14:tracePt t="208675" x="7483475" y="3179763"/>
          <p14:tracePt t="208691" x="7491413" y="3187700"/>
          <p14:tracePt t="208708" x="7510463" y="3187700"/>
          <p14:tracePt t="208726" x="7537450" y="3205163"/>
          <p14:tracePt t="208742" x="7562850" y="3205163"/>
          <p14:tracePt t="208758" x="7599363" y="3224213"/>
          <p14:tracePt t="208774" x="7626350" y="3232150"/>
          <p14:tracePt t="208792" x="7653338" y="3232150"/>
          <p14:tracePt t="208808" x="7661275" y="3232150"/>
          <p14:tracePt t="208824" x="7670800" y="3232150"/>
          <p14:tracePt t="208842" x="7680325" y="3232150"/>
          <p14:tracePt t="209089" x="7680325" y="3241675"/>
          <p14:tracePt t="209095" x="7670800" y="3241675"/>
          <p14:tracePt t="209111" x="7661275" y="3251200"/>
          <p14:tracePt t="209124" x="7634288" y="3259138"/>
          <p14:tracePt t="209141" x="7616825" y="3268663"/>
          <p14:tracePt t="209160" x="7599363" y="3276600"/>
          <p14:tracePt t="209175" x="7581900" y="3286125"/>
          <p14:tracePt t="209208" x="7562850" y="3295650"/>
          <p14:tracePt t="209241" x="7537450" y="3303588"/>
          <p14:tracePt t="209275" x="7527925" y="3303588"/>
          <p14:tracePt t="209353" x="7518400" y="3303588"/>
          <p14:tracePt t="210317" x="7518400" y="3295650"/>
          <p14:tracePt t="210331" x="7527925" y="3295650"/>
          <p14:tracePt t="210336" x="7527925" y="3286125"/>
          <p14:tracePt t="210345" x="7545388" y="3286125"/>
          <p14:tracePt t="210359" x="7554913" y="3286125"/>
          <p14:tracePt t="210375" x="7562850" y="3286125"/>
          <p14:tracePt t="210396" x="7572375" y="3286125"/>
          <p14:tracePt t="210411" x="7581900" y="3286125"/>
          <p14:tracePt t="211072" x="7572375" y="3295650"/>
          <p14:tracePt t="211080" x="7562850" y="3303588"/>
          <p14:tracePt t="211093" x="7545388" y="3313113"/>
          <p14:tracePt t="211109" x="7537450" y="3330575"/>
          <p14:tracePt t="211125" x="7518400" y="3340100"/>
          <p14:tracePt t="211144" x="7510463" y="3357563"/>
          <p14:tracePt t="211177" x="7500938" y="3367088"/>
          <p14:tracePt t="211209" x="7491413" y="3367088"/>
          <p14:tracePt t="211336" x="7483475" y="3367088"/>
          <p14:tracePt t="211373" x="7473950" y="3367088"/>
          <p14:tracePt t="211396" x="7466013" y="3367088"/>
          <p14:tracePt t="211425" x="7456488" y="3367088"/>
          <p14:tracePt t="211468" x="7446963" y="3367088"/>
          <p14:tracePt t="211491" x="7439025" y="3367088"/>
          <p14:tracePt t="211528" x="7429500" y="3357563"/>
          <p14:tracePt t="239791" x="7402513" y="3357563"/>
          <p14:tracePt t="239797" x="7375525" y="3357563"/>
          <p14:tracePt t="239805" x="7358063" y="3357563"/>
          <p14:tracePt t="239820" x="7313613" y="3357563"/>
          <p14:tracePt t="239836" x="7259638" y="3357563"/>
          <p14:tracePt t="239855" x="7197725" y="3357563"/>
          <p14:tracePt t="239869" x="7153275" y="3357563"/>
          <p14:tracePt t="239903" x="7062788" y="3357563"/>
          <p14:tracePt t="239936" x="6983413" y="3357563"/>
          <p14:tracePt t="239972" x="6884988" y="3357563"/>
          <p14:tracePt t="239986" x="6831013" y="3367088"/>
          <p14:tracePt t="240003" x="6777038" y="3375025"/>
          <p14:tracePt t="240019" x="6724650" y="3384550"/>
          <p14:tracePt t="240039" x="6661150" y="3394075"/>
          <p14:tracePt t="240053" x="6616700" y="3394075"/>
          <p14:tracePt t="240069" x="6581775" y="3394075"/>
          <p14:tracePt t="240086" x="6545263" y="3394075"/>
          <p14:tracePt t="240104" x="6500813" y="3402013"/>
          <p14:tracePt t="240119" x="6473825" y="3402013"/>
          <p14:tracePt t="240136" x="6446838" y="3402013"/>
          <p14:tracePt t="240141" x="6438900" y="3402013"/>
          <p14:tracePt t="240153" x="6429375" y="3402013"/>
          <p14:tracePt t="240170" x="6394450" y="3402013"/>
          <p14:tracePt t="240186" x="6367463" y="3402013"/>
          <p14:tracePt t="240203" x="6340475" y="3402013"/>
          <p14:tracePt t="240223" x="6286500" y="3402013"/>
          <p14:tracePt t="240237" x="6269038" y="3375025"/>
          <p14:tracePt t="240254" x="6242050" y="3357563"/>
          <p14:tracePt t="240270" x="6215063" y="3340100"/>
          <p14:tracePt t="240288" x="6180138" y="3286125"/>
          <p14:tracePt t="240303" x="6161088" y="3259138"/>
          <p14:tracePt t="240320" x="6161088" y="3224213"/>
          <p14:tracePt t="240336" x="6161088" y="3187700"/>
          <p14:tracePt t="240354" x="6161088" y="3143250"/>
          <p14:tracePt t="240369" x="6180138" y="3116263"/>
          <p14:tracePt t="240386" x="6188075" y="3098800"/>
          <p14:tracePt t="240405" x="6242050" y="3054350"/>
          <p14:tracePt t="240420" x="6259513" y="3044825"/>
          <p14:tracePt t="240436" x="6323013" y="3009900"/>
          <p14:tracePt t="240453" x="6384925" y="2990850"/>
          <p14:tracePt t="240473" x="6491288" y="2946400"/>
          <p14:tracePt t="240486" x="6581775" y="2938463"/>
          <p14:tracePt t="240503" x="6670675" y="2928938"/>
          <p14:tracePt t="240520" x="6742113" y="2928938"/>
          <p14:tracePt t="240538" x="6840538" y="2928938"/>
          <p14:tracePt t="240553" x="6911975" y="2928938"/>
          <p14:tracePt t="240570" x="6973888" y="2946400"/>
          <p14:tracePt t="240590" x="7108825" y="2982913"/>
          <p14:tracePt t="240603" x="7224713" y="3000375"/>
          <p14:tracePt t="240620" x="7304088" y="3009900"/>
          <p14:tracePt t="240636" x="7367588" y="3017838"/>
          <p14:tracePt t="240642" x="7402513" y="3027363"/>
          <p14:tracePt t="240655" x="7491413" y="3036888"/>
          <p14:tracePt t="240670" x="7527925" y="3044825"/>
          <p14:tracePt t="240686" x="7634288" y="3054350"/>
          <p14:tracePt t="240703" x="7680325" y="3062288"/>
          <p14:tracePt t="240722" x="7742238" y="3081338"/>
          <p14:tracePt t="240737" x="7769225" y="3098800"/>
          <p14:tracePt t="240753" x="7796213" y="3108325"/>
          <p14:tracePt t="240770" x="7804150" y="3116263"/>
          <p14:tracePt t="240788" x="7823200" y="3133725"/>
          <p14:tracePt t="240803" x="7840663" y="3152775"/>
          <p14:tracePt t="240820" x="7848600" y="3160713"/>
          <p14:tracePt t="240840" x="7867650" y="3187700"/>
          <p14:tracePt t="240853" x="7867650" y="3197225"/>
          <p14:tracePt t="240871" x="7867650" y="3224213"/>
          <p14:tracePt t="240886" x="7867650" y="3232150"/>
          <p14:tracePt t="240905" x="7848600" y="3276600"/>
          <p14:tracePt t="240920" x="7813675" y="3313113"/>
          <p14:tracePt t="240936" x="7724775" y="3357563"/>
          <p14:tracePt t="240953" x="7634288" y="3402013"/>
          <p14:tracePt t="240970" x="7537450" y="3438525"/>
          <p14:tracePt t="240986" x="7483475" y="3455988"/>
          <p14:tracePt t="241003" x="7429500" y="3465513"/>
          <p14:tracePt t="241020" x="7348538" y="3482975"/>
          <p14:tracePt t="241037" x="7251700" y="3490913"/>
          <p14:tracePt t="241053" x="7197725" y="3490913"/>
          <p14:tracePt t="241070" x="7143750" y="3490913"/>
          <p14:tracePt t="241088" x="7072313" y="3490913"/>
          <p14:tracePt t="241104" x="7027863" y="3490913"/>
          <p14:tracePt t="241120" x="6991350" y="3490913"/>
          <p14:tracePt t="241136" x="6946900" y="3490913"/>
          <p14:tracePt t="241154" x="6875463" y="3490913"/>
          <p14:tracePt t="241170" x="6823075" y="3482975"/>
          <p14:tracePt t="241187" x="6769100" y="3482975"/>
          <p14:tracePt t="241203" x="6724650" y="3482975"/>
          <p14:tracePt t="241221" x="6670675" y="3473450"/>
          <p14:tracePt t="241237" x="6634163" y="3473450"/>
          <p14:tracePt t="241254" x="6608763" y="3473450"/>
          <p14:tracePt t="241272" x="6572250" y="3465513"/>
          <p14:tracePt t="241287" x="6545263" y="3455988"/>
          <p14:tracePt t="241303" x="6518275" y="3446463"/>
          <p14:tracePt t="241320" x="6473825" y="3429000"/>
          <p14:tracePt t="241338" x="6429375" y="3402013"/>
          <p14:tracePt t="241353" x="6394450" y="3375025"/>
          <p14:tracePt t="241370" x="6357938" y="3348038"/>
          <p14:tracePt t="241387" x="6330950" y="3322638"/>
          <p14:tracePt t="241404" x="6296025" y="3286125"/>
          <p14:tracePt t="241420" x="6276975" y="3268663"/>
          <p14:tracePt t="241437" x="6269038" y="3251200"/>
          <p14:tracePt t="241453" x="6259513" y="3241675"/>
          <p14:tracePt t="241470" x="6251575" y="3232150"/>
          <p14:tracePt t="241488" x="6242050" y="3224213"/>
          <p14:tracePt t="241503" x="6242050" y="3214688"/>
          <p14:tracePt t="241521" x="6242050" y="3187700"/>
          <p14:tracePt t="241537" x="6242050" y="3170238"/>
          <p14:tracePt t="241553" x="6242050" y="3160713"/>
          <p14:tracePt t="241570" x="6242050" y="3152775"/>
          <p14:tracePt t="241588" x="6251575" y="3125788"/>
          <p14:tracePt t="241603" x="6259513" y="3108325"/>
          <p14:tracePt t="241637" x="6276975" y="3089275"/>
          <p14:tracePt t="241654" x="6303963" y="3071813"/>
          <p14:tracePt t="241670" x="6323013" y="3054350"/>
          <p14:tracePt t="241687" x="6357938" y="3036888"/>
          <p14:tracePt t="241706" x="6394450" y="3009900"/>
          <p14:tracePt t="241720" x="6438900" y="3000375"/>
          <p14:tracePt t="241737" x="6465888" y="2982913"/>
          <p14:tracePt t="241753" x="6500813" y="2973388"/>
          <p14:tracePt t="241772" x="6572250" y="2955925"/>
          <p14:tracePt t="241787" x="6616700" y="2955925"/>
          <p14:tracePt t="241805" x="6653213" y="2955925"/>
          <p14:tracePt t="241820" x="6697663" y="2955925"/>
          <p14:tracePt t="241837" x="6769100" y="2955925"/>
          <p14:tracePt t="241853" x="6813550" y="2955925"/>
          <p14:tracePt t="241871" x="6848475" y="2955925"/>
          <p14:tracePt t="241889" x="6902450" y="2955925"/>
          <p14:tracePt t="241904" x="6919913" y="2965450"/>
          <p14:tracePt t="241920" x="6973888" y="2973388"/>
          <p14:tracePt t="241937" x="7000875" y="2982913"/>
          <p14:tracePt t="241956" x="7054850" y="2990850"/>
          <p14:tracePt t="241970" x="7081838" y="3000375"/>
          <p14:tracePt t="241987" x="7116763" y="3017838"/>
          <p14:tracePt t="242004" x="7134225" y="3017838"/>
          <p14:tracePt t="242022" x="7170738" y="3017838"/>
          <p14:tracePt t="242037" x="7188200" y="3017838"/>
          <p14:tracePt t="242054" x="7197725" y="3017838"/>
          <p14:tracePt t="242324" x="7197725" y="3062288"/>
          <p14:tracePt t="242332" x="7153275" y="3125788"/>
          <p14:tracePt t="242338" x="7126288" y="3187700"/>
          <p14:tracePt t="242354" x="7072313" y="3276600"/>
          <p14:tracePt t="242370" x="7018338" y="3367088"/>
          <p14:tracePt t="242388" x="6938963" y="3482975"/>
          <p14:tracePt t="242403" x="6867525" y="3544888"/>
          <p14:tracePt t="242420" x="6786563" y="3625850"/>
          <p14:tracePt t="242437" x="6688138" y="3697288"/>
          <p14:tracePt t="242455" x="6562725" y="3786188"/>
          <p14:tracePt t="242470" x="6500813" y="3813175"/>
          <p14:tracePt t="242487" x="6456363" y="3840163"/>
          <p14:tracePt t="242504" x="6394450" y="3867150"/>
          <p14:tracePt t="242521" x="6296025" y="3911600"/>
          <p14:tracePt t="242537" x="6242050" y="3929063"/>
          <p14:tracePt t="242554" x="6180138" y="3946525"/>
          <p14:tracePt t="242574" x="6108700" y="3973513"/>
          <p14:tracePt t="242587" x="6081713" y="3973513"/>
          <p14:tracePt t="242604" x="6045200" y="3983038"/>
          <p14:tracePt t="242621" x="6027738" y="3990975"/>
          <p14:tracePt t="242637" x="6010275" y="3990975"/>
          <p14:tracePt t="242654" x="6000750" y="3990975"/>
          <p14:tracePt t="242676" x="5991225" y="3990975"/>
          <p14:tracePt t="242788" x="5983288" y="3990975"/>
          <p14:tracePt t="242801" x="5973763" y="3990975"/>
          <p14:tracePt t="242814" x="5965825" y="3990975"/>
          <p14:tracePt t="242822" x="5946775" y="3990975"/>
          <p14:tracePt t="242837" x="5884863" y="4000500"/>
          <p14:tracePt t="242853" x="5803900" y="4010025"/>
          <p14:tracePt t="242870" x="5724525" y="4017963"/>
          <p14:tracePt t="242887" x="5599113" y="4027488"/>
          <p14:tracePt t="242903" x="5545138" y="4037013"/>
          <p14:tracePt t="242920" x="5473700" y="4044950"/>
          <p14:tracePt t="242937" x="5384800" y="4054475"/>
          <p14:tracePt t="242955" x="5251450" y="4054475"/>
          <p14:tracePt t="242971" x="5180013" y="4062413"/>
          <p14:tracePt t="242987" x="5116513" y="4062413"/>
          <p14:tracePt t="243008" x="5027613" y="4062413"/>
          <p14:tracePt t="243020" x="4946650" y="4062413"/>
          <p14:tracePt t="243038" x="4884738" y="4044950"/>
          <p14:tracePt t="243057" x="4795838" y="4037013"/>
          <p14:tracePt t="243074" x="4751388" y="4027488"/>
          <p14:tracePt t="243087" x="4714875" y="4017963"/>
          <p14:tracePt t="243104" x="4687888" y="4010025"/>
          <p14:tracePt t="243121" x="4670425" y="4000500"/>
          <p14:tracePt t="243138" x="4625975" y="3983038"/>
          <p14:tracePt t="243154" x="4608513" y="3973513"/>
          <p14:tracePt t="243171" x="4581525" y="3956050"/>
          <p14:tracePt t="243189" x="4554538" y="3929063"/>
          <p14:tracePt t="243205" x="4537075" y="3911600"/>
          <p14:tracePt t="243221" x="4518025" y="3884613"/>
          <p14:tracePt t="243238" x="4500563" y="3848100"/>
          <p14:tracePt t="243257" x="4491038" y="3795713"/>
          <p14:tracePt t="243271" x="4483100" y="3768725"/>
          <p14:tracePt t="243287" x="4483100" y="3741738"/>
          <p14:tracePt t="243304" x="4483100" y="3724275"/>
          <p14:tracePt t="243323" x="4483100" y="3705225"/>
          <p14:tracePt t="243337" x="4491038" y="3687763"/>
          <p14:tracePt t="243354" x="4491038" y="3670300"/>
          <p14:tracePt t="243373" x="4500563" y="3660775"/>
          <p14:tracePt t="243388" x="4518025" y="3643313"/>
          <p14:tracePt t="243404" x="4527550" y="3625850"/>
          <p14:tracePt t="243421" x="4545013" y="3608388"/>
          <p14:tracePt t="243440" x="4589463" y="3581400"/>
          <p14:tracePt t="243455" x="4625975" y="3571875"/>
          <p14:tracePt t="243471" x="4679950" y="3554413"/>
          <p14:tracePt t="243489" x="4751388" y="3544888"/>
          <p14:tracePt t="243506" x="4884738" y="3536950"/>
          <p14:tracePt t="243521" x="4956175" y="3527425"/>
          <p14:tracePt t="243537" x="5062538" y="3527425"/>
          <p14:tracePt t="243557" x="5224463" y="3527425"/>
          <p14:tracePt t="243572" x="5322888" y="3527425"/>
          <p14:tracePt t="243587" x="5394325" y="3527425"/>
          <p14:tracePt t="243605" x="5456238" y="3527425"/>
          <p14:tracePt t="243624" x="5581650" y="3527425"/>
          <p14:tracePt t="243638" x="5661025" y="3527425"/>
          <p14:tracePt t="243654" x="5741988" y="3527425"/>
          <p14:tracePt t="243660" x="5776913" y="3527425"/>
          <p14:tracePt t="243671" x="5813425" y="3527425"/>
          <p14:tracePt t="243689" x="5894388" y="3527425"/>
          <p14:tracePt t="243704" x="5929313" y="3527425"/>
          <p14:tracePt t="243721" x="5973763" y="3527425"/>
          <p14:tracePt t="243740" x="6018213" y="3527425"/>
          <p14:tracePt t="243756" x="6099175" y="3527425"/>
          <p14:tracePt t="243772" x="6161088" y="3527425"/>
          <p14:tracePt t="243787" x="6215063" y="3544888"/>
          <p14:tracePt t="243806" x="6276975" y="3554413"/>
          <p14:tracePt t="243822" x="6313488" y="3562350"/>
          <p14:tracePt t="243837" x="6330950" y="3571875"/>
          <p14:tracePt t="243854" x="6357938" y="3581400"/>
          <p14:tracePt t="243874" x="6394450" y="3608388"/>
          <p14:tracePt t="243888" x="6419850" y="3616325"/>
          <p14:tracePt t="243904" x="6446838" y="3633788"/>
          <p14:tracePt t="243921" x="6456363" y="3652838"/>
          <p14:tracePt t="243939" x="6483350" y="3670300"/>
          <p14:tracePt t="243954" x="6500813" y="3687763"/>
          <p14:tracePt t="243972" x="6510338" y="3714750"/>
          <p14:tracePt t="243988" x="6527800" y="3741738"/>
          <p14:tracePt t="244006" x="6545263" y="3776663"/>
          <p14:tracePt t="244021" x="6554788" y="3813175"/>
          <p14:tracePt t="244038" x="6554788" y="3830638"/>
          <p14:tracePt t="244057" x="6554788" y="3867150"/>
          <p14:tracePt t="244072" x="6554788" y="3884613"/>
          <p14:tracePt t="244087" x="6537325" y="3902075"/>
          <p14:tracePt t="244105" x="6518275" y="3929063"/>
          <p14:tracePt t="244123" x="6473825" y="3965575"/>
          <p14:tracePt t="244138" x="6419850" y="3983038"/>
          <p14:tracePt t="244155" x="6367463" y="3990975"/>
          <p14:tracePt t="244160" x="6330950" y="4010025"/>
          <p14:tracePt t="244171" x="6303963" y="4017963"/>
          <p14:tracePt t="244189" x="6170613" y="4044950"/>
          <p14:tracePt t="244205" x="6108700" y="4044950"/>
          <p14:tracePt t="244221" x="6054725" y="4044950"/>
          <p14:tracePt t="244240" x="5983288" y="4044950"/>
          <p14:tracePt t="244256" x="5919788" y="4044950"/>
          <p14:tracePt t="244271" x="5857875" y="4044950"/>
          <p14:tracePt t="244288" x="5786438" y="4037013"/>
          <p14:tracePt t="244307" x="5680075" y="4027488"/>
          <p14:tracePt t="244321" x="5626100" y="4017963"/>
          <p14:tracePt t="244338" x="5581650" y="4017963"/>
          <p14:tracePt t="244354" x="5545138" y="4017963"/>
          <p14:tracePt t="244373" x="5483225" y="4017963"/>
          <p14:tracePt t="244388" x="5429250" y="4017963"/>
          <p14:tracePt t="244405" x="5384800" y="4017963"/>
          <p14:tracePt t="244421" x="5330825" y="4017963"/>
          <p14:tracePt t="244439" x="5259388" y="4017963"/>
          <p14:tracePt t="244455" x="5214938" y="4017963"/>
          <p14:tracePt t="244471" x="5170488" y="4017963"/>
          <p14:tracePt t="244490" x="5108575" y="4017963"/>
          <p14:tracePt t="244505" x="5062538" y="4017963"/>
          <p14:tracePt t="244522" x="5010150" y="4010025"/>
          <p14:tracePt t="244538" x="4965700" y="4010025"/>
          <p14:tracePt t="244556" x="4902200" y="4000500"/>
          <p14:tracePt t="244571" x="4857750" y="3990975"/>
          <p14:tracePt t="244589" x="4813300" y="3990975"/>
          <p14:tracePt t="244608" x="4776788" y="3983038"/>
          <p14:tracePt t="244622" x="4751388" y="3973513"/>
          <p14:tracePt t="244638" x="4724400" y="3956050"/>
          <p14:tracePt t="244654" x="4697413" y="3938588"/>
          <p14:tracePt t="244660" x="4687888" y="3929063"/>
          <p14:tracePt t="244673" x="4660900" y="3911600"/>
          <p14:tracePt t="244689" x="4633913" y="3884613"/>
          <p14:tracePt t="244705" x="4608513" y="3857625"/>
          <p14:tracePt t="244722" x="4589463" y="3822700"/>
          <p14:tracePt t="244741" x="4562475" y="3786188"/>
          <p14:tracePt t="244754" x="4545013" y="3768725"/>
          <p14:tracePt t="244771" x="4527550" y="3741738"/>
          <p14:tracePt t="244791" x="4518025" y="3732213"/>
          <p14:tracePt t="244807" x="4510088" y="3714750"/>
          <p14:tracePt t="244821" x="4500563" y="3714750"/>
          <p14:tracePt t="244838" x="4500563" y="3705225"/>
          <p14:tracePt t="244858" x="4500563" y="3697288"/>
          <p14:tracePt t="244871" x="4500563" y="3687763"/>
          <p14:tracePt t="244888" x="4500563" y="3679825"/>
          <p14:tracePt t="244905" x="4510088" y="3660775"/>
          <p14:tracePt t="244923" x="4537075" y="3633788"/>
          <p14:tracePt t="244938" x="4562475" y="3625850"/>
          <p14:tracePt t="244955" x="4572000" y="3608388"/>
          <p14:tracePt t="244971" x="4589463" y="3598863"/>
          <p14:tracePt t="244988" x="4608513" y="3589338"/>
          <p14:tracePt t="245005" x="4616450" y="3581400"/>
          <p14:tracePt t="245022" x="4633913" y="3581400"/>
          <p14:tracePt t="245038" x="4652963" y="3571875"/>
          <p14:tracePt t="245055" x="4670425" y="3562350"/>
          <p14:tracePt t="245071" x="4705350" y="3544888"/>
          <p14:tracePt t="245088" x="4741863" y="3527425"/>
          <p14:tracePt t="245107" x="4848225" y="3500438"/>
          <p14:tracePt t="245121" x="4911725" y="3490913"/>
          <p14:tracePt t="245138" x="4991100" y="3473450"/>
          <p14:tracePt t="245155" x="5062538" y="3465513"/>
          <p14:tracePt t="245160" x="5116513" y="3465513"/>
          <p14:tracePt t="245174" x="5232400" y="3465513"/>
          <p14:tracePt t="245188" x="5322888" y="3465513"/>
          <p14:tracePt t="245205" x="5394325" y="3465513"/>
          <p14:tracePt t="245222" x="5456238" y="3465513"/>
          <p14:tracePt t="245240" x="5537200" y="3465513"/>
          <p14:tracePt t="245255" x="5581650" y="3465513"/>
          <p14:tracePt t="245271" x="5626100" y="3465513"/>
          <p14:tracePt t="245291" x="5705475" y="3465513"/>
          <p14:tracePt t="245307" x="5759450" y="3465513"/>
          <p14:tracePt t="245321" x="5813425" y="3465513"/>
          <p14:tracePt t="245339" x="5867400" y="3465513"/>
          <p14:tracePt t="245357" x="5946775" y="3465513"/>
          <p14:tracePt t="245372" x="5983288" y="3465513"/>
          <p14:tracePt t="245388" x="6037263" y="3465513"/>
          <p14:tracePt t="245405" x="6081713" y="3465513"/>
          <p14:tracePt t="245423" x="6143625" y="3473450"/>
          <p14:tracePt t="245438" x="6180138" y="3482975"/>
          <p14:tracePt t="245455" x="6224588" y="3482975"/>
          <p14:tracePt t="245471" x="6251575" y="3490913"/>
          <p14:tracePt t="245490" x="6286500" y="3490913"/>
          <p14:tracePt t="245506" x="6313488" y="3500438"/>
          <p14:tracePt t="245521" x="6323013" y="3509963"/>
          <p14:tracePt t="245540" x="6340475" y="3517900"/>
          <p14:tracePt t="245555" x="6357938" y="3527425"/>
          <p14:tracePt t="245571" x="6375400" y="3536950"/>
          <p14:tracePt t="245588" x="6384925" y="3544888"/>
          <p14:tracePt t="245606" x="6394450" y="3554413"/>
          <p14:tracePt t="245622" x="6402388" y="3554413"/>
          <p14:tracePt t="245638" x="6402388" y="3562350"/>
          <p14:tracePt t="245655" x="6419850" y="3581400"/>
          <p14:tracePt t="245672" x="6429375" y="3598863"/>
          <p14:tracePt t="245689" x="6429375" y="3608388"/>
          <p14:tracePt t="245705" x="6438900" y="3633788"/>
          <p14:tracePt t="245724" x="6446838" y="3660775"/>
          <p14:tracePt t="245740" x="6446838" y="3679825"/>
          <p14:tracePt t="245755" x="6446838" y="3687763"/>
          <p14:tracePt t="245772" x="6446838" y="3705225"/>
          <p14:tracePt t="245791" x="6446838" y="3732213"/>
          <p14:tracePt t="245805" x="6446838" y="3751263"/>
          <p14:tracePt t="245822" x="6446838" y="3759200"/>
          <p14:tracePt t="245842" x="6438900" y="3776663"/>
          <p14:tracePt t="245856" x="6429375" y="3795713"/>
          <p14:tracePt t="245872" x="6419850" y="3813175"/>
          <p14:tracePt t="245888" x="6411913" y="3822700"/>
          <p14:tracePt t="245907" x="6394450" y="3840163"/>
          <p14:tracePt t="245923" x="6384925" y="3848100"/>
          <p14:tracePt t="245939" x="6367463" y="3867150"/>
          <p14:tracePt t="245955" x="6348413" y="3875088"/>
          <p14:tracePt t="245975" x="6313488" y="3894138"/>
          <p14:tracePt t="245989" x="6286500" y="3902075"/>
          <p14:tracePt t="246005" x="6269038" y="3902075"/>
          <p14:tracePt t="246022" x="6242050" y="3919538"/>
          <p14:tracePt t="246039" x="6215063" y="3929063"/>
          <p14:tracePt t="246056" x="6205538" y="3929063"/>
          <p14:tracePt t="246073" x="6188075" y="3938588"/>
          <p14:tracePt t="246091" x="6170613" y="3938588"/>
          <p14:tracePt t="246107" x="6153150" y="3946525"/>
          <p14:tracePt t="246122" x="6143625" y="3946525"/>
          <p14:tracePt t="246139" x="6126163" y="3946525"/>
          <p14:tracePt t="246158" x="6116638" y="3946525"/>
          <p14:tracePt t="246172" x="6108700" y="3946525"/>
          <p14:tracePt t="246188" x="6099175" y="3946525"/>
          <p14:tracePt t="246205" x="6089650" y="3946525"/>
          <p14:tracePt t="246227" x="6081713" y="3946525"/>
          <p14:tracePt t="246322" x="6072188" y="3946525"/>
          <p14:tracePt t="262543" x="6054725" y="3946525"/>
          <p14:tracePt t="262549" x="6045200" y="3946525"/>
          <p14:tracePt t="262561" x="6027738" y="3946525"/>
          <p14:tracePt t="262578" x="5965825" y="3946525"/>
          <p14:tracePt t="262595" x="5911850" y="3946525"/>
          <p14:tracePt t="262614" x="5803900" y="3946525"/>
          <p14:tracePt t="262628" x="5732463" y="3946525"/>
          <p14:tracePt t="262662" x="5643563" y="3946525"/>
          <p14:tracePt t="262694" x="5545138" y="3938588"/>
          <p14:tracePt t="262728" x="5438775" y="3929063"/>
          <p14:tracePt t="262734" x="5411788" y="3929063"/>
          <p14:tracePt t="262745" x="5357813" y="3929063"/>
          <p14:tracePt t="262761" x="5303838" y="3929063"/>
          <p14:tracePt t="262778" x="5259388" y="3929063"/>
          <p14:tracePt t="262798" x="5180013" y="3929063"/>
          <p14:tracePt t="262811" x="5116513" y="3929063"/>
          <p14:tracePt t="262828" x="5054600" y="3929063"/>
          <p14:tracePt t="262845" x="4983163" y="3929063"/>
          <p14:tracePt t="262865" x="4902200" y="3929063"/>
          <p14:tracePt t="262878" x="4848225" y="3929063"/>
          <p14:tracePt t="262895" x="4803775" y="3919538"/>
          <p14:tracePt t="262913" x="4751388" y="3902075"/>
          <p14:tracePt t="262930" x="4660900" y="3848100"/>
          <p14:tracePt t="262945" x="4608513" y="3813175"/>
          <p14:tracePt t="262962" x="4554538" y="3768725"/>
          <p14:tracePt t="262978" x="4527550" y="3732213"/>
          <p14:tracePt t="262996" x="4473575" y="3697288"/>
          <p14:tracePt t="263011" x="4465638" y="3679825"/>
          <p14:tracePt t="263028" x="4446588" y="3660775"/>
          <p14:tracePt t="263047" x="4438650" y="3643313"/>
          <p14:tracePt t="263062" x="4438650" y="3633788"/>
          <p14:tracePt t="263079" x="4438650" y="3625850"/>
          <p14:tracePt t="263095" x="4438650" y="3616325"/>
          <p14:tracePt t="263113" x="4446588" y="3589338"/>
          <p14:tracePt t="263128" x="4491038" y="3554413"/>
          <p14:tracePt t="263145" x="4537075" y="3509963"/>
          <p14:tracePt t="263162" x="4598988" y="3473450"/>
          <p14:tracePt t="263180" x="4679950" y="3419475"/>
          <p14:tracePt t="263195" x="4759325" y="3384550"/>
          <p14:tracePt t="263211" x="4857750" y="3348038"/>
          <p14:tracePt t="263231" x="5018088" y="3295650"/>
          <p14:tracePt t="263245" x="5108575" y="3276600"/>
          <p14:tracePt t="263261" x="5197475" y="3251200"/>
          <p14:tracePt t="263279" x="5303838" y="3232150"/>
          <p14:tracePt t="263297" x="5456238" y="3197225"/>
          <p14:tracePt t="263311" x="5537200" y="3179763"/>
          <p14:tracePt t="263328" x="5616575" y="3170238"/>
          <p14:tracePt t="263345" x="5688013" y="3152775"/>
          <p14:tracePt t="263363" x="5822950" y="3116263"/>
          <p14:tracePt t="263378" x="5938838" y="3098800"/>
          <p14:tracePt t="263395" x="6062663" y="3081338"/>
          <p14:tracePt t="263412" x="6161088" y="3071813"/>
          <p14:tracePt t="263430" x="6286500" y="3062288"/>
          <p14:tracePt t="263445" x="6384925" y="3054350"/>
          <p14:tracePt t="263461" x="6483350" y="3054350"/>
          <p14:tracePt t="263480" x="6626225" y="3036888"/>
          <p14:tracePt t="263495" x="6715125" y="3036888"/>
          <p14:tracePt t="263512" x="6777038" y="3036888"/>
          <p14:tracePt t="263528" x="6840538" y="3017838"/>
          <p14:tracePt t="263546" x="6965950" y="3017838"/>
          <p14:tracePt t="263562" x="7037388" y="3017838"/>
          <p14:tracePt t="263579" x="7108825" y="3017838"/>
          <p14:tracePt t="263595" x="7161213" y="3009900"/>
          <p14:tracePt t="263612" x="7232650" y="3009900"/>
          <p14:tracePt t="263628" x="7286625" y="3009900"/>
          <p14:tracePt t="263645" x="7340600" y="3009900"/>
          <p14:tracePt t="263664" x="7419975" y="3017838"/>
          <p14:tracePt t="263679" x="7456488" y="3027363"/>
          <p14:tracePt t="263695" x="7500938" y="3036888"/>
          <p14:tracePt t="263712" x="7545388" y="3054350"/>
          <p14:tracePt t="263731" x="7589838" y="3081338"/>
          <p14:tracePt t="263745" x="7608888" y="3098800"/>
          <p14:tracePt t="263762" x="7634288" y="3116263"/>
          <p14:tracePt t="263778" x="7653338" y="3133725"/>
          <p14:tracePt t="263797" x="7680325" y="3197225"/>
          <p14:tracePt t="263812" x="7688263" y="3232150"/>
          <p14:tracePt t="263829" x="7688263" y="3286125"/>
          <p14:tracePt t="263849" x="7688263" y="3340100"/>
          <p14:tracePt t="263862" x="7670800" y="3375025"/>
          <p14:tracePt t="263878" x="7643813" y="3411538"/>
          <p14:tracePt t="263895" x="7581900" y="3455988"/>
          <p14:tracePt t="263913" x="7446963" y="3536950"/>
          <p14:tracePt t="263928" x="7340600" y="3581400"/>
          <p14:tracePt t="263945" x="7224713" y="3608388"/>
          <p14:tracePt t="263962" x="7072313" y="3625850"/>
          <p14:tracePt t="263980" x="6848475" y="3633788"/>
          <p14:tracePt t="263995" x="6724650" y="3633788"/>
          <p14:tracePt t="264012" x="6599238" y="3633788"/>
          <p14:tracePt t="264029" x="6465888" y="3633788"/>
          <p14:tracePt t="264046" x="6276975" y="3633788"/>
          <p14:tracePt t="264062" x="6197600" y="3633788"/>
          <p14:tracePt t="264079" x="6099175" y="3633788"/>
          <p14:tracePt t="264097" x="5956300" y="3633788"/>
          <p14:tracePt t="264113" x="5857875" y="3643313"/>
          <p14:tracePt t="264129" x="5759450" y="3652838"/>
          <p14:tracePt t="264145" x="5670550" y="3660775"/>
          <p14:tracePt t="264164" x="5518150" y="3679825"/>
          <p14:tracePt t="264179" x="5394325" y="3697288"/>
          <p14:tracePt t="264195" x="5286375" y="3705225"/>
          <p14:tracePt t="264200" x="5232400" y="3714750"/>
          <p14:tracePt t="264212" x="5187950" y="3714750"/>
          <p14:tracePt t="264232" x="5072063" y="3732213"/>
          <p14:tracePt t="264245" x="4983163" y="3751263"/>
          <p14:tracePt t="264262" x="4884738" y="3759200"/>
          <p14:tracePt t="264282" x="4759325" y="3759200"/>
          <p14:tracePt t="264295" x="4697413" y="3759200"/>
          <p14:tracePt t="264312" x="4643438" y="3759200"/>
          <p14:tracePt t="264329" x="4589463" y="3751263"/>
          <p14:tracePt t="264347" x="4518025" y="3741738"/>
          <p14:tracePt t="264362" x="4473575" y="3732213"/>
          <p14:tracePt t="264379" x="4419600" y="3714750"/>
          <p14:tracePt t="264395" x="4394200" y="3687763"/>
          <p14:tracePt t="264413" x="4348163" y="3670300"/>
          <p14:tracePt t="264429" x="4330700" y="3652838"/>
          <p14:tracePt t="264446" x="4313238" y="3633788"/>
          <p14:tracePt t="264464" x="4303713" y="3625850"/>
          <p14:tracePt t="264479" x="4295775" y="3598863"/>
          <p14:tracePt t="264495" x="4295775" y="3571875"/>
          <p14:tracePt t="264512" x="4295775" y="3536950"/>
          <p14:tracePt t="264531" x="4322763" y="3446463"/>
          <p14:tracePt t="264545" x="4375150" y="3375025"/>
          <p14:tracePt t="264562" x="4438650" y="3303588"/>
          <p14:tracePt t="264579" x="4545013" y="3214688"/>
          <p14:tracePt t="264598" x="4822825" y="3089275"/>
          <p14:tracePt t="264612" x="5010150" y="3017838"/>
          <p14:tracePt t="264629" x="5187950" y="2973388"/>
          <p14:tracePt t="264648" x="5384800" y="2928938"/>
          <p14:tracePt t="264664" x="5653088" y="2857500"/>
          <p14:tracePt t="264679" x="5803900" y="2830513"/>
          <p14:tracePt t="264695" x="5983288" y="2813050"/>
          <p14:tracePt t="264701" x="6062663" y="2813050"/>
          <p14:tracePt t="264714" x="6224588" y="2795588"/>
          <p14:tracePt t="264729" x="6276975" y="2795588"/>
          <p14:tracePt t="264745" x="6473825" y="2795588"/>
          <p14:tracePt t="264762" x="6581775" y="2795588"/>
          <p14:tracePt t="264781" x="6751638" y="2803525"/>
          <p14:tracePt t="264795" x="6840538" y="2813050"/>
          <p14:tracePt t="264813" x="6929438" y="2813050"/>
          <p14:tracePt t="264829" x="7027863" y="2830513"/>
          <p14:tracePt t="264847" x="7153275" y="2847975"/>
          <p14:tracePt t="264862" x="7232650" y="2857500"/>
          <p14:tracePt t="264879" x="7286625" y="2867025"/>
          <p14:tracePt t="264897" x="7323138" y="2874963"/>
          <p14:tracePt t="264912" x="7375525" y="2901950"/>
          <p14:tracePt t="264929" x="7402513" y="2911475"/>
          <p14:tracePt t="264945" x="7419975" y="2938463"/>
          <p14:tracePt t="264965" x="7466013" y="2982913"/>
          <p14:tracePt t="264979" x="7491413" y="3027363"/>
          <p14:tracePt t="264995" x="7500938" y="3071813"/>
          <p14:tracePt t="265012" x="7518400" y="3133725"/>
          <p14:tracePt t="265030" x="7527925" y="3214688"/>
          <p14:tracePt t="265045" x="7527925" y="3259138"/>
          <p14:tracePt t="265062" x="7527925" y="3303588"/>
          <p14:tracePt t="265079" x="7527925" y="3357563"/>
          <p14:tracePt t="265096" x="7491413" y="3446463"/>
          <p14:tracePt t="265113" x="7456488" y="3509963"/>
          <p14:tracePt t="265129" x="7394575" y="3562350"/>
          <p14:tracePt t="265148" x="7251700" y="3670300"/>
          <p14:tracePt t="265162" x="7188200" y="3697288"/>
          <p14:tracePt t="265179" x="6991350" y="3776663"/>
          <p14:tracePt t="265196" x="6848475" y="3822700"/>
          <p14:tracePt t="265201" x="6751638" y="3848100"/>
          <p14:tracePt t="265213" x="6562725" y="3875088"/>
          <p14:tracePt t="265229" x="6419850" y="3902075"/>
          <p14:tracePt t="265246" x="6251575" y="3919538"/>
          <p14:tracePt t="265262" x="6072188" y="3929063"/>
          <p14:tracePt t="265280" x="5884863" y="3929063"/>
          <p14:tracePt t="265296" x="5795963" y="3929063"/>
          <p14:tracePt t="265312" x="5715000" y="3919538"/>
          <p14:tracePt t="265332" x="5572125" y="3894138"/>
          <p14:tracePt t="265346" x="5456238" y="3875088"/>
          <p14:tracePt t="265362" x="5367338" y="3857625"/>
          <p14:tracePt t="265379" x="5303838" y="3848100"/>
          <p14:tracePt t="265397" x="5214938" y="3840163"/>
          <p14:tracePt t="265412" x="5153025" y="3840163"/>
          <p14:tracePt t="265429" x="5089525" y="3840163"/>
          <p14:tracePt t="265446" x="5010150" y="3830638"/>
          <p14:tracePt t="265464" x="4938713" y="3830638"/>
          <p14:tracePt t="265479" x="4894263" y="3830638"/>
          <p14:tracePt t="265496" x="4857750" y="3822700"/>
          <p14:tracePt t="265512" x="4813300" y="3822700"/>
          <p14:tracePt t="265529" x="4751388" y="3803650"/>
          <p14:tracePt t="265546" x="4697413" y="3795713"/>
          <p14:tracePt t="265562" x="4643438" y="3776663"/>
          <p14:tracePt t="265582" x="4562475" y="3759200"/>
          <p14:tracePt t="265596" x="4537075" y="3732213"/>
          <p14:tracePt t="265612" x="4491038" y="3724275"/>
          <p14:tracePt t="265630" x="4465638" y="3705225"/>
          <p14:tracePt t="265648" x="4446588" y="3679825"/>
          <p14:tracePt t="265662" x="4429125" y="3670300"/>
          <p14:tracePt t="265680" x="4419600" y="3660775"/>
          <p14:tracePt t="265696" x="4411663" y="3652838"/>
          <p14:tracePt t="265701" x="4411663" y="3643313"/>
          <p14:tracePt t="265713" x="4411663" y="3633788"/>
          <p14:tracePt t="265729" x="4402138" y="3616325"/>
          <p14:tracePt t="265746" x="4402138" y="3598863"/>
          <p14:tracePt t="265762" x="4402138" y="3581400"/>
          <p14:tracePt t="265780" x="4438650" y="3500438"/>
          <p14:tracePt t="265796" x="4473575" y="3455988"/>
          <p14:tracePt t="265812" x="4510088" y="3411538"/>
          <p14:tracePt t="265831" x="4589463" y="3340100"/>
          <p14:tracePt t="265846" x="4652963" y="3295650"/>
          <p14:tracePt t="265863" x="4724400" y="3251200"/>
          <p14:tracePt t="265879" x="4830763" y="3205163"/>
          <p14:tracePt t="265898" x="5037138" y="3170238"/>
          <p14:tracePt t="265912" x="5160963" y="3143250"/>
          <p14:tracePt t="265929" x="5286375" y="3125788"/>
          <p14:tracePt t="265948" x="5518150" y="3098800"/>
          <p14:tracePt t="265963" x="5670550" y="3081338"/>
          <p14:tracePt t="265979" x="5795963" y="3071813"/>
          <p14:tracePt t="265996" x="5919788" y="3062288"/>
          <p14:tracePt t="266015" x="6116638" y="3044825"/>
          <p14:tracePt t="266029" x="6251575" y="3027363"/>
          <p14:tracePt t="266046" x="6357938" y="3017838"/>
          <p14:tracePt t="266062" x="6456363" y="3009900"/>
          <p14:tracePt t="266081" x="6608763" y="2990850"/>
          <p14:tracePt t="266096" x="6715125" y="2973388"/>
          <p14:tracePt t="266113" x="6813550" y="2973388"/>
          <p14:tracePt t="266129" x="6911975" y="2955925"/>
          <p14:tracePt t="266147" x="7062788" y="2946400"/>
          <p14:tracePt t="266163" x="7170738" y="2946400"/>
          <p14:tracePt t="266179" x="7269163" y="2946400"/>
          <p14:tracePt t="266198" x="7402513" y="2946400"/>
          <p14:tracePt t="266213" x="7456488" y="2946400"/>
          <p14:tracePt t="266229" x="7510463" y="2946400"/>
          <p14:tracePt t="266247" x="7562850" y="2946400"/>
          <p14:tracePt t="266264" x="7653338" y="2965450"/>
          <p14:tracePt t="266279" x="7697788" y="2973388"/>
          <p14:tracePt t="266296" x="7742238" y="3000375"/>
          <p14:tracePt t="266313" x="7777163" y="3017838"/>
          <p14:tracePt t="266331" x="7823200" y="3054350"/>
          <p14:tracePt t="266346" x="7840663" y="3089275"/>
          <p14:tracePt t="266363" x="7848600" y="3108325"/>
          <p14:tracePt t="266381" x="7858125" y="3160713"/>
          <p14:tracePt t="266396" x="7858125" y="3197225"/>
          <p14:tracePt t="266413" x="7823200" y="3241675"/>
          <p14:tracePt t="266430" x="7759700" y="3295650"/>
          <p14:tracePt t="266448" x="7626350" y="3394075"/>
          <p14:tracePt t="266463" x="7518400" y="3465513"/>
          <p14:tracePt t="266479" x="7402513" y="3527425"/>
          <p14:tracePt t="266496" x="7286625" y="3581400"/>
          <p14:tracePt t="266513" x="7108825" y="3643313"/>
          <p14:tracePt t="266529" x="7010400" y="3670300"/>
          <p14:tracePt t="266546" x="6902450" y="3697288"/>
          <p14:tracePt t="266565" x="6751638" y="3714750"/>
          <p14:tracePt t="266580" x="6661150" y="3714750"/>
          <p14:tracePt t="266596" x="6572250" y="3714750"/>
          <p14:tracePt t="266613" x="6510338" y="3714750"/>
          <p14:tracePt t="266631" x="6402388" y="3714750"/>
          <p14:tracePt t="266646" x="6330950" y="3714750"/>
          <p14:tracePt t="266663" x="6242050" y="3714750"/>
          <p14:tracePt t="266681" x="6170613" y="3714750"/>
          <p14:tracePt t="266700" x="6081713" y="3724275"/>
          <p14:tracePt t="266705" x="6054725" y="3732213"/>
          <p14:tracePt t="266714" x="6037263" y="3732213"/>
          <p14:tracePt t="266729" x="5991225" y="3741738"/>
          <p14:tracePt t="266750" x="5929313" y="3751263"/>
          <p14:tracePt t="266763" x="5902325" y="3759200"/>
          <p14:tracePt t="266779" x="5830888" y="3768725"/>
          <p14:tracePt t="266796" x="5786438" y="3776663"/>
          <p14:tracePt t="266815" x="5732463" y="3795713"/>
          <p14:tracePt t="266830" x="5697538" y="3795713"/>
          <p14:tracePt t="266846" x="5680075" y="3795713"/>
          <p14:tracePt t="266863" x="5661025" y="3795713"/>
          <p14:tracePt t="266881" x="5634038" y="3795713"/>
          <p14:tracePt t="266896" x="5626100" y="3795713"/>
          <p14:tracePt t="266913" x="5608638" y="3795713"/>
          <p14:tracePt t="266931" x="5599113" y="3795713"/>
          <p14:tracePt t="266947" x="5581650" y="3803650"/>
          <p14:tracePt t="266963" x="5562600" y="3813175"/>
          <p14:tracePt t="266980" x="5545138" y="3830638"/>
          <p14:tracePt t="266999" x="5491163" y="3867150"/>
          <p14:tracePt t="267013" x="5438775" y="3884613"/>
          <p14:tracePt t="267030" x="5394325" y="3902075"/>
          <p14:tracePt t="267046" x="5357813" y="3911600"/>
          <p14:tracePt t="267066" x="5286375" y="3929063"/>
          <p14:tracePt t="267080" x="5259388" y="3938588"/>
          <p14:tracePt t="267096" x="5224463" y="3946525"/>
          <p14:tracePt t="267113" x="5205413" y="3946525"/>
          <p14:tracePt t="267131" x="5170488" y="3946525"/>
          <p14:tracePt t="267146" x="5133975" y="3946525"/>
          <p14:tracePt t="267163" x="5108575" y="3946525"/>
          <p14:tracePt t="267182" x="5054600" y="3946525"/>
          <p14:tracePt t="267199" x="5018088" y="3938588"/>
          <p14:tracePt t="267204" x="5010150" y="3938588"/>
          <p14:tracePt t="267213" x="4991100" y="3938588"/>
          <p14:tracePt t="267230" x="4973638" y="3929063"/>
          <p14:tracePt t="267249" x="4938713" y="3919538"/>
          <p14:tracePt t="267263" x="4929188" y="3911600"/>
          <p14:tracePt t="267280" x="4911725" y="3911600"/>
          <p14:tracePt t="267299" x="4894263" y="3902075"/>
          <p14:tracePt t="267314" x="4875213" y="3894138"/>
          <p14:tracePt t="267330" x="4857750" y="3875088"/>
          <p14:tracePt t="267347" x="4848225" y="3857625"/>
          <p14:tracePt t="267363" x="4830763" y="3830638"/>
          <p14:tracePt t="267381" x="4803775" y="3803650"/>
          <p14:tracePt t="267396" x="4786313" y="3786188"/>
          <p14:tracePt t="267414" x="4786313" y="3776663"/>
          <p14:tracePt t="267432" x="4776788" y="3751263"/>
          <p14:tracePt t="267447" x="4768850" y="3732213"/>
          <p14:tracePt t="267463" x="4759325" y="3714750"/>
          <p14:tracePt t="267481" x="4751388" y="3697288"/>
          <p14:tracePt t="267498" x="4741863" y="3679825"/>
          <p14:tracePt t="267513" x="4732338" y="3660775"/>
          <p14:tracePt t="267531" x="4732338" y="3652838"/>
          <p14:tracePt t="267547" x="4732338" y="3643313"/>
          <p14:tracePt t="267564" x="4732338" y="3633788"/>
          <p14:tracePt t="267582" x="4732338" y="3625850"/>
          <p14:tracePt t="267596" x="4732338" y="3616325"/>
          <p14:tracePt t="267613" x="4732338" y="3608388"/>
          <p14:tracePt t="267631" x="4732338" y="3589338"/>
          <p14:tracePt t="267647" x="4741863" y="3571875"/>
          <p14:tracePt t="267664" x="4768850" y="3544888"/>
          <p14:tracePt t="267682" x="4919663" y="3455988"/>
          <p14:tracePt t="267698" x="5045075" y="3402013"/>
          <p14:tracePt t="267704" x="5108575" y="3375025"/>
          <p14:tracePt t="267713" x="5170488" y="3357563"/>
          <p14:tracePt t="267730" x="5276850" y="3322638"/>
          <p14:tracePt t="267748" x="5429250" y="3286125"/>
          <p14:tracePt t="267763" x="5527675" y="3259138"/>
          <p14:tracePt t="267780" x="5634038" y="3232150"/>
          <p14:tracePt t="267797" x="5715000" y="3214688"/>
          <p14:tracePt t="267815" x="5822950" y="3197225"/>
          <p14:tracePt t="267830" x="5911850" y="3179763"/>
          <p14:tracePt t="267847" x="6000750" y="3160713"/>
          <p14:tracePt t="267865" x="6153150" y="3133725"/>
          <p14:tracePt t="267881" x="6242050" y="3116263"/>
          <p14:tracePt t="267897" x="6340475" y="3098800"/>
          <p14:tracePt t="267913" x="6465888" y="3081338"/>
          <p14:tracePt t="267933" x="6653213" y="3062288"/>
          <p14:tracePt t="267947" x="6751638" y="3044825"/>
          <p14:tracePt t="267963" x="6840538" y="3036888"/>
          <p14:tracePt t="267980" x="6911975" y="3027363"/>
          <p14:tracePt t="267997" x="7037388" y="3009900"/>
          <p14:tracePt t="268013" x="7108825" y="3009900"/>
          <p14:tracePt t="268030" x="7180263" y="3009900"/>
          <p14:tracePt t="268051" x="7269163" y="3009900"/>
          <p14:tracePt t="268063" x="7323138" y="3009900"/>
          <p14:tracePt t="268080" x="7367588" y="3017838"/>
          <p14:tracePt t="268097" x="7402513" y="3027363"/>
          <p14:tracePt t="268115" x="7473950" y="3054350"/>
          <p14:tracePt t="268131" x="7510463" y="3071813"/>
          <p14:tracePt t="268147" x="7545388" y="3089275"/>
          <p14:tracePt t="268166" x="7589838" y="3133725"/>
          <p14:tracePt t="268182" x="7616825" y="3179763"/>
          <p14:tracePt t="268197" x="7626350" y="3214688"/>
          <p14:tracePt t="268213" x="7643813" y="3241675"/>
          <p14:tracePt t="268233" x="7653338" y="3286125"/>
          <p14:tracePt t="268247" x="7653338" y="3295650"/>
          <p14:tracePt t="268263" x="7653338" y="3340100"/>
          <p14:tracePt t="268280" x="7634288" y="3367088"/>
          <p14:tracePt t="268299" x="7599363" y="3419475"/>
          <p14:tracePt t="268313" x="7545388" y="3455988"/>
          <p14:tracePt t="268331" x="7491413" y="3509963"/>
          <p14:tracePt t="268347" x="7402513" y="3571875"/>
          <p14:tracePt t="268365" x="7232650" y="3660775"/>
          <p14:tracePt t="268380" x="7116763" y="3714750"/>
          <p14:tracePt t="268397" x="7037388" y="3751263"/>
          <p14:tracePt t="268416" x="6902450" y="3776663"/>
          <p14:tracePt t="268432" x="6831013" y="3803650"/>
          <p14:tracePt t="268447" x="6724650" y="3830638"/>
          <p14:tracePt t="268464" x="6626225" y="3848100"/>
          <p14:tracePt t="268483" x="6500813" y="3857625"/>
          <p14:tracePt t="268497" x="6446838" y="3857625"/>
          <p14:tracePt t="268513" x="6411913" y="3857625"/>
          <p14:tracePt t="268531" x="6367463" y="3857625"/>
          <p14:tracePt t="268549" x="6303963" y="3857625"/>
          <p14:tracePt t="268563" x="6259513" y="3857625"/>
          <p14:tracePt t="268581" x="6215063" y="3857625"/>
          <p14:tracePt t="268597" x="6161088" y="3857625"/>
          <p14:tracePt t="268615" x="6081713" y="3857625"/>
          <p14:tracePt t="268630" x="6037263" y="3857625"/>
          <p14:tracePt t="268647" x="5991225" y="3857625"/>
          <p14:tracePt t="268666" x="5938838" y="3857625"/>
          <p14:tracePt t="268680" x="5902325" y="3857625"/>
          <p14:tracePt t="268697" x="5867400" y="3857625"/>
          <p14:tracePt t="268703" x="5840413" y="3857625"/>
          <p14:tracePt t="268714" x="5822950" y="3857625"/>
          <p14:tracePt t="268733" x="5776913" y="3857625"/>
          <p14:tracePt t="268747" x="5741988" y="3857625"/>
          <p14:tracePt t="268764" x="5724525" y="3857625"/>
          <p14:tracePt t="268781" x="5705475" y="3857625"/>
          <p14:tracePt t="268798" x="5688013" y="3857625"/>
          <p14:tracePt t="268831" x="5670550" y="3857625"/>
          <p14:tracePt t="268910" x="5680075" y="3857625"/>
          <p14:tracePt t="268917" x="5688013" y="3857625"/>
          <p14:tracePt t="268930" x="5732463" y="3848100"/>
          <p14:tracePt t="268947" x="5786438" y="3840163"/>
          <p14:tracePt t="268964" x="5840413" y="3830638"/>
          <p14:tracePt t="268983" x="5938838" y="3813175"/>
          <p14:tracePt t="268997" x="6010275" y="3795713"/>
          <p14:tracePt t="269014" x="6081713" y="3768725"/>
          <p14:tracePt t="269031" x="6143625" y="3759200"/>
          <p14:tracePt t="269048" x="6224588" y="3732213"/>
          <p14:tracePt t="269064" x="6269038" y="3705225"/>
          <p14:tracePt t="269080" x="6303963" y="3705225"/>
          <p14:tracePt t="269100" x="6348413" y="3687763"/>
          <p14:tracePt t="269114" x="6394450" y="3679825"/>
          <p14:tracePt t="269130" x="6438900" y="3670300"/>
          <p14:tracePt t="269148" x="6491288" y="3660775"/>
          <p14:tracePt t="269166" x="6562725" y="3652838"/>
          <p14:tracePt t="269180" x="6599238" y="3633788"/>
          <p14:tracePt t="269197" x="6643688" y="3633788"/>
          <p14:tracePt t="269203" x="6661150" y="3625850"/>
          <p14:tracePt t="269214" x="6680200" y="3625850"/>
          <p14:tracePt t="269232" x="6715125" y="3608388"/>
          <p14:tracePt t="269247" x="6742113" y="3598863"/>
          <p14:tracePt t="269264" x="6769100" y="3589338"/>
          <p14:tracePt t="269283" x="6804025" y="3581400"/>
          <p14:tracePt t="269297" x="6831013" y="3562350"/>
          <p14:tracePt t="269314" x="6858000" y="3554413"/>
          <p14:tracePt t="269330" x="6894513" y="3527425"/>
          <p14:tracePt t="269350" x="6938963" y="3509963"/>
          <p14:tracePt t="269364" x="6965950" y="3482975"/>
          <p14:tracePt t="269381" x="6983413" y="3473450"/>
          <p14:tracePt t="269637" x="6991350" y="3473450"/>
          <p14:tracePt t="269651" x="7010400" y="3473450"/>
          <p14:tracePt t="269667" x="7018338" y="3473450"/>
          <p14:tracePt t="269682" x="7027863" y="3473450"/>
          <p14:tracePt t="269699" x="7037388" y="3473450"/>
          <p14:tracePt t="269763" x="7010400" y="3473450"/>
          <p14:tracePt t="269770" x="6983413" y="3455988"/>
          <p14:tracePt t="269783" x="6875463" y="3429000"/>
          <p14:tracePt t="269798" x="6759575" y="3394075"/>
          <p14:tracePt t="269815" x="6670675" y="3367088"/>
          <p14:tracePt t="269831" x="6608763" y="3357563"/>
          <p14:tracePt t="269849" x="6545263" y="3348038"/>
          <p14:tracePt t="269864" x="6500813" y="3348038"/>
          <p14:tracePt t="269881" x="6473825" y="3348038"/>
          <p14:tracePt t="269900" x="6411913" y="3348038"/>
          <p14:tracePt t="269915" x="6375400" y="3340100"/>
          <p14:tracePt t="269931" x="6348413" y="3330575"/>
          <p14:tracePt t="269948" x="6323013" y="3330575"/>
          <p14:tracePt t="269967" x="6296025" y="3330575"/>
          <p14:tracePt t="269981" x="6286500" y="3322638"/>
          <p14:tracePt t="269998" x="6276975" y="3322638"/>
          <p14:tracePt t="270014" x="6269038" y="3313113"/>
          <p14:tracePt t="270032" x="6259513" y="3303588"/>
          <p14:tracePt t="270064" x="6259513" y="3295650"/>
          <p14:tracePt t="270082" x="6259513" y="3286125"/>
          <p14:tracePt t="270099" x="6269038" y="3259138"/>
          <p14:tracePt t="270114" x="6303963" y="3232150"/>
          <p14:tracePt t="270131" x="6375400" y="3187700"/>
          <p14:tracePt t="270150" x="6465888" y="3133725"/>
          <p14:tracePt t="270164" x="6518275" y="3098800"/>
          <p14:tracePt t="270181" x="6589713" y="3071813"/>
          <p14:tracePt t="270198" x="6697663" y="3044825"/>
          <p14:tracePt t="270203" x="6732588" y="3036888"/>
          <p14:tracePt t="270215" x="6831013" y="3027363"/>
          <p14:tracePt t="270231" x="6919913" y="3009900"/>
          <p14:tracePt t="270248" x="6991350" y="3009900"/>
          <p14:tracePt t="270267" x="7054850" y="3009900"/>
          <p14:tracePt t="270281" x="7197725" y="3009900"/>
          <p14:tracePt t="270298" x="7269163" y="3009900"/>
          <p14:tracePt t="270315" x="7331075" y="3017838"/>
          <p14:tracePt t="270334" x="7402513" y="3036888"/>
          <p14:tracePt t="270348" x="7446963" y="3036888"/>
          <p14:tracePt t="270364" x="7466013" y="3044825"/>
          <p14:tracePt t="270381" x="7491413" y="3054350"/>
          <p14:tracePt t="270400" x="7518400" y="3071813"/>
          <p14:tracePt t="270414" x="7527925" y="3071813"/>
          <p14:tracePt t="270432" x="7537450" y="3081338"/>
          <p14:tracePt t="270448" x="7537450" y="3089275"/>
          <p14:tracePt t="270465" x="7554913" y="3098800"/>
          <p14:tracePt t="270481" x="7554913" y="3108325"/>
          <p14:tracePt t="270498" x="7562850" y="3116263"/>
          <p14:tracePt t="270516" x="7562850" y="3143250"/>
          <p14:tracePt t="270531" x="7562850" y="3160713"/>
          <p14:tracePt t="270548" x="7562850" y="3187700"/>
          <p14:tracePt t="270564" x="7562850" y="3214688"/>
          <p14:tracePt t="270583" x="7537450" y="3259138"/>
          <p14:tracePt t="270598" x="7518400" y="3276600"/>
          <p14:tracePt t="270614" x="7483475" y="3303588"/>
          <p14:tracePt t="270631" x="7446963" y="3330575"/>
          <p14:tracePt t="270650" x="7358063" y="3367088"/>
          <p14:tracePt t="270664" x="7277100" y="3384550"/>
          <p14:tracePt t="270681" x="7205663" y="3402013"/>
          <p14:tracePt t="270698" x="7126288" y="3402013"/>
          <p14:tracePt t="270705" x="7099300" y="3402013"/>
          <p14:tracePt t="270714" x="7010400" y="3402013"/>
          <p14:tracePt t="270731" x="6938963" y="3402013"/>
          <p14:tracePt t="270748" x="6867525" y="3402013"/>
          <p14:tracePt t="270767" x="6786563" y="3394075"/>
          <p14:tracePt t="270781" x="6751638" y="3384550"/>
          <p14:tracePt t="270798" x="6724650" y="3384550"/>
          <p14:tracePt t="270814" x="6697663" y="3375025"/>
          <p14:tracePt t="270833" x="6688138" y="3375025"/>
          <p14:tracePt t="270848" x="6680200" y="3375025"/>
          <p14:tracePt t="270865" x="6670675" y="3375025"/>
          <p14:tracePt t="270909" x="6670675" y="3367088"/>
          <p14:tracePt t="270915" x="6670675" y="3357563"/>
          <p14:tracePt t="270931" x="6705600" y="3348038"/>
          <p14:tracePt t="270951" x="6840538" y="3313113"/>
          <p14:tracePt t="270965" x="6938963" y="3295650"/>
          <p14:tracePt t="270981" x="7027863" y="3286125"/>
          <p14:tracePt t="270998" x="7126288" y="3268663"/>
          <p14:tracePt t="271016" x="7286625" y="3268663"/>
          <p14:tracePt t="271031" x="7394575" y="3276600"/>
          <p14:tracePt t="271049" x="7473950" y="3286125"/>
          <p14:tracePt t="271065" x="7527925" y="3286125"/>
          <p14:tracePt t="271082" x="7581900" y="3286125"/>
          <p14:tracePt t="271098" x="7616825" y="3303588"/>
          <p14:tracePt t="271114" x="7670800" y="3303588"/>
          <p14:tracePt t="271133" x="7732713" y="3313113"/>
          <p14:tracePt t="271149" x="7777163" y="3330575"/>
          <p14:tracePt t="271164" x="7813675" y="3330575"/>
          <p14:tracePt t="271181" x="7831138" y="3330575"/>
          <p14:tracePt t="271201" x="7875588" y="3340100"/>
          <p14:tracePt t="271215" x="7912100" y="3340100"/>
          <p14:tracePt t="271231" x="7929563" y="3357563"/>
          <p14:tracePt t="271250" x="7956550" y="3357563"/>
          <p14:tracePt t="271266" x="8010525" y="3375025"/>
          <p14:tracePt t="271281" x="8045450" y="3375025"/>
          <p14:tracePt t="271299" x="8089900" y="3394075"/>
          <p14:tracePt t="271318" x="8188325" y="3394075"/>
          <p14:tracePt t="271332" x="8259763" y="3394075"/>
          <p14:tracePt t="271348" x="8313738" y="3394075"/>
          <p14:tracePt t="271365" x="8348663" y="3394075"/>
          <p14:tracePt t="271385" x="8439150" y="3384550"/>
          <p14:tracePt t="271400" x="8528050" y="3375025"/>
          <p14:tracePt t="271415" x="8626475" y="3375025"/>
          <p14:tracePt t="271431" x="8732838" y="3375025"/>
          <p14:tracePt t="271450" x="8867775" y="3367088"/>
          <p14:tracePt t="271465" x="8939213" y="3367088"/>
          <p14:tracePt t="271481" x="9037638" y="3357563"/>
          <p14:tracePt t="271498" x="9117013" y="3357563"/>
          <p14:tracePt t="271516" x="9215438" y="3357563"/>
          <p14:tracePt t="271532" x="9251950" y="3357563"/>
          <p14:tracePt t="271548" x="9277350" y="3357563"/>
          <p14:tracePt t="271567" x="9304338" y="3357563"/>
          <p14:tracePt t="271582" x="9313863" y="3357563"/>
          <p14:tracePt t="271598" x="9323388" y="3357563"/>
          <p14:tracePt t="271616" x="9331325" y="3357563"/>
          <p14:tracePt t="271633" x="9348788" y="3357563"/>
          <p14:tracePt t="271648" x="9367838" y="3357563"/>
          <p14:tracePt t="271665" x="9375775" y="3348038"/>
          <p14:tracePt t="271682" x="9394825" y="3348038"/>
          <p14:tracePt t="271700" x="9394825" y="3340100"/>
          <p14:tracePt t="271994" x="9420225" y="3330575"/>
          <p14:tracePt t="272003" x="9456738" y="3313113"/>
          <p14:tracePt t="272015" x="9501188" y="3295650"/>
          <p14:tracePt t="272033" x="9537700" y="3276600"/>
          <p14:tracePt t="272049" x="9572625" y="3259138"/>
          <p14:tracePt t="272067" x="9609138" y="3232150"/>
          <p14:tracePt t="272081" x="9626600" y="3232150"/>
          <p14:tracePt t="272115" x="9653588" y="3214688"/>
          <p14:tracePt t="272148" x="9671050" y="3205163"/>
          <p14:tracePt t="272184" x="9688513" y="3197225"/>
          <p14:tracePt t="272199" x="9698038" y="3197225"/>
          <p14:tracePt t="272215" x="9705975" y="3187700"/>
          <p14:tracePt t="272232" x="9715500" y="3179763"/>
          <p14:tracePt t="272250" x="9742488" y="3160713"/>
          <p14:tracePt t="272265" x="9759950" y="3152775"/>
          <p14:tracePt t="272282" x="9777413" y="3152775"/>
          <p14:tracePt t="272298" x="9786938" y="3143250"/>
          <p14:tracePt t="272316" x="9813925" y="3133725"/>
          <p14:tracePt t="272349" x="9823450" y="3133725"/>
          <p14:tracePt t="272367" x="9831388" y="3116263"/>
          <p14:tracePt t="272382" x="9840913" y="3116263"/>
          <p14:tracePt t="272398" x="9848850" y="3116263"/>
          <p14:tracePt t="272433" x="9858375" y="3116263"/>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txBox="1">
            <a:spLocks noGrp="1" noChangeArrowheads="1"/>
          </p:cNvSpPr>
          <p:nvPr>
            <p:ph type="title"/>
          </p:nvPr>
        </p:nvSpPr>
        <p:spPr>
          <a:xfrm>
            <a:off x="2135188" y="188913"/>
            <a:ext cx="7772400" cy="1143000"/>
          </a:xfrm>
        </p:spPr>
        <p:txBody>
          <a:bodyPr/>
          <a:lstStyle/>
          <a:p>
            <a:r>
              <a:rPr altLang="ar-SA" sz="3400">
                <a:latin typeface="Arial Black" panose="020B0A04020102020204" pitchFamily="34" charset="0"/>
                <a:cs typeface="Tahoma" panose="020B0604030504040204" pitchFamily="34" charset="0"/>
              </a:rPr>
              <a:t>Nominal Level of Measurement</a:t>
            </a:r>
          </a:p>
        </p:txBody>
      </p:sp>
      <p:sp>
        <p:nvSpPr>
          <p:cNvPr id="40963" name="Rectangle 3"/>
          <p:cNvSpPr txBox="1">
            <a:spLocks noGrp="1" noChangeArrowheads="1"/>
          </p:cNvSpPr>
          <p:nvPr>
            <p:ph type="body" idx="1"/>
          </p:nvPr>
        </p:nvSpPr>
        <p:spPr>
          <a:xfrm>
            <a:off x="1906588" y="1331913"/>
            <a:ext cx="8229600" cy="4525962"/>
          </a:xfrm>
        </p:spPr>
        <p:txBody>
          <a:bodyPr>
            <a:normAutofit lnSpcReduction="10000"/>
          </a:bodyPr>
          <a:lstStyle/>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Categories that are distinct from each other such as gender, religion, marital status.</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They are symbols that have no quantitative value.</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Lowest level of measurement.</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Many characteristics can be measured on a nominal scale: race, marital status, and blood type.</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Dichotomous. </a:t>
            </a:r>
          </a:p>
          <a:p>
            <a:pPr>
              <a:lnSpc>
                <a:spcPct val="8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Appropriate statistics: mode, frequency</a:t>
            </a:r>
          </a:p>
          <a:p>
            <a:pPr>
              <a:lnSpc>
                <a:spcPct val="8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We cannot use an average. It would be meaningless here.</a:t>
            </a:r>
          </a:p>
          <a:p>
            <a:endPar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endParaRPr>
          </a:p>
          <a:p>
            <a:pPr>
              <a:lnSpc>
                <a:spcPct val="90000"/>
              </a:lnSpc>
              <a:buFont typeface="Wingdings" panose="05000000000000000000" pitchFamily="2" charset="2"/>
              <a:buNone/>
            </a:pPr>
            <a:endParaRPr altLang="ar-SA" sz="2800">
              <a:latin typeface="Trebuchet MS" panose="020B0603020202020204" pitchFamily="34" charset="0"/>
              <a:ea typeface="Lucida Sans Unicode" panose="020B0602030504020204" pitchFamily="34" charset="0"/>
              <a:cs typeface="Tahom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11607245"/>
      </p:ext>
    </p:extLst>
  </p:cSld>
  <p:clrMapOvr>
    <a:masterClrMapping/>
  </p:clrMapOvr>
  <mc:AlternateContent xmlns:mc="http://schemas.openxmlformats.org/markup-compatibility/2006">
    <mc:Choice xmlns:p14="http://schemas.microsoft.com/office/powerpoint/2010/main" Requires="p14">
      <p:transition spd="slow" p14:dur="2000" advTm="51157"/>
    </mc:Choice>
    <mc:Fallback>
      <p:transition spd="slow" advTm="51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1335" x="9752013" y="3125788"/>
          <p14:tracePt t="11342" x="9599613" y="3143250"/>
          <p14:tracePt t="11355" x="9358313" y="3170238"/>
          <p14:tracePt t="11372" x="9161463" y="3187700"/>
          <p14:tracePt t="11388" x="8929688" y="3205163"/>
          <p14:tracePt t="11405" x="8589963" y="3232150"/>
          <p14:tracePt t="11422" x="8313738" y="3268663"/>
          <p14:tracePt t="11457" x="7545388" y="3357563"/>
          <p14:tracePt t="11488" x="6751638" y="3446463"/>
          <p14:tracePt t="11523" x="5875338" y="3527425"/>
          <p14:tracePt t="11538" x="5661025" y="3544888"/>
          <p14:tracePt t="11555" x="5465763" y="3589338"/>
          <p14:tracePt t="11572" x="5367338" y="3608388"/>
          <p14:tracePt t="11848" x="5232400" y="3652838"/>
          <p14:tracePt t="11856" x="5081588" y="3697288"/>
          <p14:tracePt t="11863" x="4973638" y="3724275"/>
          <p14:tracePt t="11872" x="4830763" y="3759200"/>
          <p14:tracePt t="11891" x="4491038" y="3857625"/>
          <p14:tracePt t="11905" x="4340225" y="3894138"/>
          <p14:tracePt t="11921" x="4241800" y="3938588"/>
          <p14:tracePt t="12208" x="4241800" y="3946525"/>
          <p14:tracePt t="12215" x="4224338" y="3946525"/>
          <p14:tracePt t="12223" x="4214813" y="3965575"/>
          <p14:tracePt t="12239" x="4179888" y="3983038"/>
          <p14:tracePt t="12259" x="4098925" y="4017963"/>
          <p14:tracePt t="12272" x="4037013" y="4027488"/>
          <p14:tracePt t="12289" x="3973513" y="4054475"/>
          <p14:tracePt t="12305" x="3911600" y="4062413"/>
          <p14:tracePt t="12324" x="3822700" y="4071938"/>
          <p14:tracePt t="12338" x="3776663" y="4071938"/>
          <p14:tracePt t="12355" x="3741738" y="4071938"/>
          <p14:tracePt t="12372" x="3697288" y="4071938"/>
          <p14:tracePt t="12390" x="3633788" y="4071938"/>
          <p14:tracePt t="12405" x="3589338" y="4071938"/>
          <p14:tracePt t="12422" x="3544888" y="4071938"/>
          <p14:tracePt t="12441" x="3473450" y="4071938"/>
          <p14:tracePt t="12456" x="3419475" y="4071938"/>
          <p14:tracePt t="12472" x="3367088" y="4054475"/>
          <p14:tracePt t="12489" x="3303588" y="4044950"/>
          <p14:tracePt t="12507" x="3205163" y="4044950"/>
          <p14:tracePt t="12522" x="3179763" y="4044950"/>
          <p14:tracePt t="12538" x="3071813" y="4044950"/>
          <p14:tracePt t="12555" x="3000375" y="4044950"/>
          <p14:tracePt t="12574" x="2901950" y="4044950"/>
          <p14:tracePt t="12589" x="2847975" y="4044950"/>
          <p14:tracePt t="12605" x="2776538" y="4044950"/>
          <p14:tracePt t="12622" x="2714625" y="4037013"/>
          <p14:tracePt t="12641" x="2625725" y="4027488"/>
          <p14:tracePt t="12656" x="2571750" y="4027488"/>
          <p14:tracePt t="12673" x="2517775" y="4017963"/>
          <p14:tracePt t="12689" x="2465388" y="4010025"/>
          <p14:tracePt t="12706" x="2393950" y="4000500"/>
          <p14:tracePt t="12722" x="2339975" y="3990975"/>
          <p14:tracePt t="12740" x="2286000" y="3983038"/>
          <p14:tracePt t="12758" x="2205038" y="3956050"/>
          <p14:tracePt t="12773" x="2160588" y="3946525"/>
          <p14:tracePt t="12789" x="2116138" y="3929063"/>
          <p14:tracePt t="12805" x="2081213" y="3911600"/>
          <p14:tracePt t="12824" x="2027238" y="3884613"/>
          <p14:tracePt t="12839" x="1990725" y="3867150"/>
          <p14:tracePt t="12855" x="1965325" y="3857625"/>
          <p14:tracePt t="12872" x="1938338" y="3830638"/>
          <p14:tracePt t="12891" x="1911350" y="3803650"/>
          <p14:tracePt t="12905" x="1901825" y="3776663"/>
          <p14:tracePt t="12922" x="1884363" y="3759200"/>
          <p14:tracePt t="12942" x="1874838" y="3741738"/>
          <p14:tracePt t="12955" x="1866900" y="3724275"/>
          <p14:tracePt t="12972" x="1866900" y="3714750"/>
          <p14:tracePt t="12989" x="1866900" y="3697288"/>
          <p14:tracePt t="13007" x="1866900" y="3679825"/>
          <p14:tracePt t="13022" x="1866900" y="3660775"/>
          <p14:tracePt t="13039" x="1866900" y="3652838"/>
          <p14:tracePt t="13055" x="1866900" y="3643313"/>
          <p14:tracePt t="13074" x="1866900" y="3633788"/>
          <p14:tracePt t="13089" x="1866900" y="3625850"/>
          <p14:tracePt t="13105" x="1866900" y="3616325"/>
          <p14:tracePt t="13127" x="1866900" y="3608388"/>
          <p14:tracePt t="13139" x="1884363" y="3598863"/>
          <p14:tracePt t="13156" x="1919288" y="3589338"/>
          <p14:tracePt t="13172" x="1946275" y="3581400"/>
          <p14:tracePt t="13191" x="2017713" y="3571875"/>
          <p14:tracePt t="13205" x="2089150" y="3562350"/>
          <p14:tracePt t="13222" x="2160588" y="3554413"/>
          <p14:tracePt t="13239" x="2241550" y="3544888"/>
          <p14:tracePt t="13256" x="2312988" y="3544888"/>
          <p14:tracePt t="13272" x="2366963" y="3544888"/>
          <p14:tracePt t="13289" x="2411413" y="3544888"/>
          <p14:tracePt t="13308" x="2473325" y="3544888"/>
          <p14:tracePt t="13324" x="2527300" y="3536950"/>
          <p14:tracePt t="13339" x="2581275" y="3536950"/>
          <p14:tracePt t="13356" x="2633663" y="3536950"/>
          <p14:tracePt t="13375" x="2714625" y="3536950"/>
          <p14:tracePt t="13390" x="2768600" y="3536950"/>
          <p14:tracePt t="13405" x="2822575" y="3536950"/>
          <p14:tracePt t="13422" x="2874963" y="3536950"/>
          <p14:tracePt t="13442" x="2973388" y="3536950"/>
          <p14:tracePt t="13455" x="3044825" y="3536950"/>
          <p14:tracePt t="13472" x="3108325" y="3536950"/>
          <p14:tracePt t="13489" x="3160713" y="3536950"/>
          <p14:tracePt t="13506" x="3241675" y="3536950"/>
          <p14:tracePt t="13522" x="3295650" y="3536950"/>
          <p14:tracePt t="13539" x="3357563" y="3536950"/>
          <p14:tracePt t="13558" x="3446463" y="3536950"/>
          <p14:tracePt t="13574" x="3517900" y="3544888"/>
          <p14:tracePt t="13589" x="3554413" y="3554413"/>
          <p14:tracePt t="13607" x="3589338" y="3554413"/>
          <p14:tracePt t="13624" x="3643313" y="3562350"/>
          <p14:tracePt t="13639" x="3660775" y="3562350"/>
          <p14:tracePt t="13656" x="3714750" y="3562350"/>
          <p14:tracePt t="13672" x="3751263" y="3562350"/>
          <p14:tracePt t="13691" x="3813175" y="3562350"/>
          <p14:tracePt t="13706" x="3857625" y="3562350"/>
          <p14:tracePt t="13723" x="3902075" y="3562350"/>
          <p14:tracePt t="13741" x="3973513" y="3562350"/>
          <p14:tracePt t="13756" x="4017963" y="3562350"/>
          <p14:tracePt t="13772" x="4054475" y="3571875"/>
          <p14:tracePt t="13789" x="4089400" y="3571875"/>
          <p14:tracePt t="13808" x="4125913" y="3581400"/>
          <p14:tracePt t="13822" x="4160838" y="3589338"/>
          <p14:tracePt t="13839" x="4187825" y="3589338"/>
          <p14:tracePt t="13856" x="4232275" y="3608388"/>
          <p14:tracePt t="13874" x="4286250" y="3633788"/>
          <p14:tracePt t="13889" x="4313238" y="3652838"/>
          <p14:tracePt t="13906" x="4340225" y="3670300"/>
          <p14:tracePt t="13923" x="4367213" y="3679825"/>
          <p14:tracePt t="13940" x="4394200" y="3714750"/>
          <p14:tracePt t="13956" x="4411663" y="3724275"/>
          <p14:tracePt t="13973" x="4419600" y="3751263"/>
          <p14:tracePt t="13992" x="4438650" y="3776663"/>
          <p14:tracePt t="14006" x="4446588" y="3803650"/>
          <p14:tracePt t="14023" x="4456113" y="3840163"/>
          <p14:tracePt t="14039" x="4456113" y="3857625"/>
          <p14:tracePt t="14058" x="4456113" y="3911600"/>
          <p14:tracePt t="14072" x="4456113" y="3929063"/>
          <p14:tracePt t="14089" x="4456113" y="3956050"/>
          <p14:tracePt t="14106" x="4446588" y="3983038"/>
          <p14:tracePt t="14125" x="4429125" y="4000500"/>
          <p14:tracePt t="14139" x="4419600" y="4010025"/>
          <p14:tracePt t="14156" x="4394200" y="4037013"/>
          <p14:tracePt t="14175" x="4286250" y="4081463"/>
          <p14:tracePt t="14190" x="4205288" y="4098925"/>
          <p14:tracePt t="14206" x="4133850" y="4125913"/>
          <p14:tracePt t="14223" x="4017963" y="4152900"/>
          <p14:tracePt t="14244" x="3848100" y="4170363"/>
          <p14:tracePt t="14257" x="3724275" y="4187825"/>
          <p14:tracePt t="14273" x="3625850" y="4187825"/>
          <p14:tracePt t="14290" x="3527425" y="4187825"/>
          <p14:tracePt t="14308" x="3375025" y="4187825"/>
          <p14:tracePt t="14322" x="3259138" y="4179888"/>
          <p14:tracePt t="14339" x="3179763" y="4179888"/>
          <p14:tracePt t="14360" x="3017838" y="4160838"/>
          <p14:tracePt t="14373" x="2955925" y="4152900"/>
          <p14:tracePt t="14390" x="2803525" y="4133850"/>
          <p14:tracePt t="14406" x="2714625" y="4125913"/>
          <p14:tracePt t="14425" x="2616200" y="4116388"/>
          <p14:tracePt t="14440" x="2562225" y="4108450"/>
          <p14:tracePt t="14456" x="2509838" y="4108450"/>
          <p14:tracePt t="14472" x="2455863" y="4098925"/>
          <p14:tracePt t="14492" x="2374900" y="4081463"/>
          <p14:tracePt t="14506" x="2322513" y="4081463"/>
          <p14:tracePt t="14523" x="2268538" y="4081463"/>
          <p14:tracePt t="14539" x="2214563" y="4071938"/>
          <p14:tracePt t="14558" x="2143125" y="4054475"/>
          <p14:tracePt t="14573" x="2116138" y="4044950"/>
          <p14:tracePt t="14578" x="2098675" y="4044950"/>
          <p14:tracePt t="14589" x="2081213" y="4037013"/>
          <p14:tracePt t="14608" x="2044700" y="4027488"/>
          <p14:tracePt t="14623" x="2009775" y="4017963"/>
          <p14:tracePt t="14640" x="1973263" y="4010025"/>
          <p14:tracePt t="14656" x="1946275" y="4000500"/>
          <p14:tracePt t="14675" x="1901825" y="3990975"/>
          <p14:tracePt t="14689" x="1874838" y="3983038"/>
          <p14:tracePt t="14706" x="1857375" y="3973513"/>
          <p14:tracePt t="14723" x="1839913" y="3956050"/>
          <p14:tracePt t="14741" x="1812925" y="3938588"/>
          <p14:tracePt t="14757" x="1795463" y="3911600"/>
          <p14:tracePt t="14773" x="1785938" y="3884613"/>
          <p14:tracePt t="14793" x="1768475" y="3848100"/>
          <p14:tracePt t="14806" x="1758950" y="3830638"/>
          <p14:tracePt t="14823" x="1751013" y="3803650"/>
          <p14:tracePt t="14840" x="1751013" y="3776663"/>
          <p14:tracePt t="14859" x="1751013" y="3759200"/>
          <p14:tracePt t="14873" x="1751013" y="3741738"/>
          <p14:tracePt t="14889" x="1751013" y="3724275"/>
          <p14:tracePt t="14906" x="1751013" y="3714750"/>
          <p14:tracePt t="14925" x="1768475" y="3687763"/>
          <p14:tracePt t="14939" x="1785938" y="3670300"/>
          <p14:tracePt t="14956" x="1822450" y="3660775"/>
          <p14:tracePt t="14973" x="1847850" y="3643313"/>
          <p14:tracePt t="14991" x="1901825" y="3625850"/>
          <p14:tracePt t="15006" x="1938338" y="3608388"/>
          <p14:tracePt t="15023" x="1965325" y="3598863"/>
          <p14:tracePt t="15043" x="2027238" y="3589338"/>
          <p14:tracePt t="15056" x="2071688" y="3581400"/>
          <p14:tracePt t="15073" x="2116138" y="3581400"/>
          <p14:tracePt t="15090" x="2179638" y="3571875"/>
          <p14:tracePt t="15108" x="2268538" y="3571875"/>
          <p14:tracePt t="15123" x="2330450" y="3571875"/>
          <p14:tracePt t="15140" x="2384425" y="3571875"/>
          <p14:tracePt t="15159" x="2465388" y="3571875"/>
          <p14:tracePt t="15174" x="2517775" y="3571875"/>
          <p14:tracePt t="15190" x="2598738" y="3571875"/>
          <p14:tracePt t="15206" x="2687638" y="3571875"/>
          <p14:tracePt t="15226" x="2786063" y="3571875"/>
          <p14:tracePt t="15241" x="2840038" y="3571875"/>
          <p14:tracePt t="15256" x="2894013" y="3571875"/>
          <p14:tracePt t="15274" x="2946400" y="3571875"/>
          <p14:tracePt t="15292" x="3044825" y="3571875"/>
          <p14:tracePt t="15307" x="3108325" y="3571875"/>
          <p14:tracePt t="15324" x="3170238" y="3571875"/>
          <p14:tracePt t="15340" x="3224213" y="3571875"/>
          <p14:tracePt t="15357" x="3295650" y="3571875"/>
          <p14:tracePt t="15373" x="3348038" y="3571875"/>
          <p14:tracePt t="15390" x="3411538" y="3571875"/>
          <p14:tracePt t="15409" x="3517900" y="3571875"/>
          <p14:tracePt t="15424" x="3589338" y="3571875"/>
          <p14:tracePt t="15440" x="3652838" y="3571875"/>
          <p14:tracePt t="15457" x="3714750" y="3571875"/>
          <p14:tracePt t="15475" x="3786188" y="3571875"/>
          <p14:tracePt t="15490" x="3830638" y="3571875"/>
          <p14:tracePt t="15506" x="3867150" y="3571875"/>
          <p14:tracePt t="15523" x="3929063" y="3571875"/>
          <p14:tracePt t="15542" x="4000500" y="3571875"/>
          <p14:tracePt t="15556" x="4062413" y="3571875"/>
          <p14:tracePt t="15573" x="4125913" y="3571875"/>
          <p14:tracePt t="15578" x="4152900" y="3571875"/>
          <p14:tracePt t="15590" x="4170363" y="3571875"/>
          <p14:tracePt t="15607" x="4214813" y="3571875"/>
          <p14:tracePt t="15624" x="4276725" y="3581400"/>
          <p14:tracePt t="15640" x="4330700" y="3589338"/>
          <p14:tracePt t="15659" x="4411663" y="3598863"/>
          <p14:tracePt t="15674" x="4456113" y="3616325"/>
          <p14:tracePt t="15692" x="4491038" y="3616325"/>
          <p14:tracePt t="15707" x="4518025" y="3625850"/>
          <p14:tracePt t="15725" x="4554538" y="3643313"/>
          <p14:tracePt t="15740" x="4572000" y="3660775"/>
          <p14:tracePt t="15757" x="4589463" y="3679825"/>
          <p14:tracePt t="15773" x="4598988" y="3705225"/>
          <p14:tracePt t="15790" x="4625975" y="3759200"/>
          <p14:tracePt t="15807" x="4633913" y="3786188"/>
          <p14:tracePt t="15824" x="4643438" y="3813175"/>
          <p14:tracePt t="15842" x="4643438" y="3848100"/>
          <p14:tracePt t="15856" x="4633913" y="3867150"/>
          <p14:tracePt t="15873" x="4616450" y="3894138"/>
          <p14:tracePt t="15890" x="4581525" y="3919538"/>
          <p14:tracePt t="15908" x="4483100" y="3973513"/>
          <p14:tracePt t="15923" x="4419600" y="3990975"/>
          <p14:tracePt t="15940" x="4348163" y="4027488"/>
          <p14:tracePt t="15957" x="4295775" y="4044950"/>
          <p14:tracePt t="15975" x="4214813" y="4062413"/>
          <p14:tracePt t="15990" x="4143375" y="4071938"/>
          <p14:tracePt t="16007" x="4081463" y="4081463"/>
          <p14:tracePt t="16025" x="3990975" y="4089400"/>
          <p14:tracePt t="16041" x="3938588" y="4089400"/>
          <p14:tracePt t="16057" x="3884613" y="4098925"/>
          <p14:tracePt t="16073" x="3822700" y="4098925"/>
          <p14:tracePt t="16079" x="3768725" y="4098925"/>
          <p14:tracePt t="16091" x="3697288" y="4098925"/>
          <p14:tracePt t="16106" x="3589338" y="4098925"/>
          <p14:tracePt t="16123" x="3500438" y="4098925"/>
          <p14:tracePt t="16140" x="3429000" y="4098925"/>
          <p14:tracePt t="16158" x="3348038" y="4098925"/>
          <p14:tracePt t="16173" x="3295650" y="4098925"/>
          <p14:tracePt t="16190" x="3224213" y="4089400"/>
          <p14:tracePt t="16209" x="3098800" y="4089400"/>
          <p14:tracePt t="16223" x="3027363" y="4089400"/>
          <p14:tracePt t="16240" x="2955925" y="4089400"/>
          <p14:tracePt t="16256" x="2901950" y="4089400"/>
          <p14:tracePt t="16275" x="2795588" y="4081463"/>
          <p14:tracePt t="16291" x="2714625" y="4081463"/>
          <p14:tracePt t="16307" x="2643188" y="4081463"/>
          <p14:tracePt t="16323" x="2571750" y="4081463"/>
          <p14:tracePt t="16341" x="2490788" y="4062413"/>
          <p14:tracePt t="16357" x="2438400" y="4044950"/>
          <p14:tracePt t="16373" x="2384425" y="4044950"/>
          <p14:tracePt t="16393" x="2303463" y="4037013"/>
          <p14:tracePt t="16407" x="2241550" y="4017963"/>
          <p14:tracePt t="16423" x="2187575" y="4017963"/>
          <p14:tracePt t="16440" x="2133600" y="4010025"/>
          <p14:tracePt t="16458" x="2081213" y="3990975"/>
          <p14:tracePt t="16474" x="2044700" y="3990975"/>
          <p14:tracePt t="16490" x="2009775" y="3983038"/>
          <p14:tracePt t="16507" x="1982788" y="3973513"/>
          <p14:tracePt t="16524" x="1938338" y="3946525"/>
          <p14:tracePt t="16540" x="1919288" y="3929063"/>
          <p14:tracePt t="16557" x="1893888" y="3902075"/>
          <p14:tracePt t="16573" x="1874838" y="3894138"/>
          <p14:tracePt t="16579" x="1866900" y="3884613"/>
          <p14:tracePt t="16590" x="1847850" y="3875088"/>
          <p14:tracePt t="16607" x="1839913" y="3857625"/>
          <p14:tracePt t="16624" x="1830388" y="3840163"/>
          <p14:tracePt t="16643" x="1822450" y="3830638"/>
          <p14:tracePt t="16658" x="1812925" y="3822700"/>
          <p14:tracePt t="16690" x="1803400" y="3813175"/>
          <p14:tracePt t="16709" x="1803400" y="3786188"/>
          <p14:tracePt t="16723" x="1803400" y="3768725"/>
          <p14:tracePt t="16740" x="1803400" y="3759200"/>
          <p14:tracePt t="16757" x="1803400" y="3741738"/>
          <p14:tracePt t="16774" x="1803400" y="3714750"/>
          <p14:tracePt t="16790" x="1822450" y="3705225"/>
          <p14:tracePt t="16807" x="1830388" y="3687763"/>
          <p14:tracePt t="16827" x="1847850" y="3660775"/>
          <p14:tracePt t="16840" x="1866900" y="3643313"/>
          <p14:tracePt t="16857" x="1884363" y="3633788"/>
          <p14:tracePt t="16873" x="1911350" y="3625850"/>
          <p14:tracePt t="16894" x="1982788" y="3608388"/>
          <p14:tracePt t="16908" x="2062163" y="3589338"/>
          <p14:tracePt t="16924" x="2160588" y="3581400"/>
          <p14:tracePt t="16941" x="2259013" y="3581400"/>
          <p14:tracePt t="16959" x="2374900" y="3581400"/>
          <p14:tracePt t="16973" x="2446338" y="3581400"/>
          <p14:tracePt t="16991" x="2544763" y="3581400"/>
          <p14:tracePt t="17010" x="2687638" y="3581400"/>
          <p14:tracePt t="17024" x="2768600" y="3581400"/>
          <p14:tracePt t="17040" x="2840038" y="3581400"/>
          <p14:tracePt t="17057" x="2911475" y="3581400"/>
          <p14:tracePt t="17076" x="3044825" y="3571875"/>
          <p14:tracePt t="17090" x="3143250" y="3562350"/>
          <p14:tracePt t="17108" x="3232150" y="3562350"/>
          <p14:tracePt t="17124" x="3322638" y="3554413"/>
          <p14:tracePt t="17142" x="3446463" y="3536950"/>
          <p14:tracePt t="17158" x="3554413" y="3527425"/>
          <p14:tracePt t="17174" x="3633788" y="3509963"/>
          <p14:tracePt t="17194" x="3768725" y="3500438"/>
          <p14:tracePt t="17208" x="3840163" y="3490913"/>
          <p14:tracePt t="17225" x="3894138" y="3490913"/>
          <p14:tracePt t="17241" x="3946525" y="3490913"/>
          <p14:tracePt t="17260" x="4027488" y="3490913"/>
          <p14:tracePt t="17274" x="4062413" y="3490913"/>
          <p14:tracePt t="17291" x="4116388" y="3490913"/>
          <p14:tracePt t="17307" x="4170363" y="3490913"/>
          <p14:tracePt t="17325" x="4241800" y="3490913"/>
          <p14:tracePt t="17340" x="4276725" y="3500438"/>
          <p14:tracePt t="17357" x="4313238" y="3509963"/>
          <p14:tracePt t="17377" x="4367213" y="3517900"/>
          <p14:tracePt t="17391" x="4394200" y="3527425"/>
          <p14:tracePt t="17407" x="4438650" y="3554413"/>
          <p14:tracePt t="17424" x="4465638" y="3562350"/>
          <p14:tracePt t="17443" x="4510088" y="3608388"/>
          <p14:tracePt t="17457" x="4537075" y="3652838"/>
          <p14:tracePt t="17474" x="4562475" y="3697288"/>
          <p14:tracePt t="17490" x="4589463" y="3741738"/>
          <p14:tracePt t="17509" x="4589463" y="3803650"/>
          <p14:tracePt t="17524" x="4589463" y="3840163"/>
          <p14:tracePt t="17540" x="4589463" y="3875088"/>
          <p14:tracePt t="17557" x="4572000" y="3902075"/>
          <p14:tracePt t="17574" x="4554538" y="3946525"/>
          <p14:tracePt t="17590" x="4537075" y="3965575"/>
          <p14:tracePt t="17608" x="4510088" y="3990975"/>
          <p14:tracePt t="17624" x="4483100" y="4017963"/>
          <p14:tracePt t="17642" x="4429125" y="4037013"/>
          <p14:tracePt t="17657" x="4394200" y="4054475"/>
          <p14:tracePt t="17674" x="4340225" y="4071938"/>
          <p14:tracePt t="17693" x="4259263" y="4089400"/>
          <p14:tracePt t="17707" x="4205288" y="4098925"/>
          <p14:tracePt t="17724" x="4160838" y="4108450"/>
          <p14:tracePt t="17741" x="4108450" y="4108450"/>
          <p14:tracePt t="17758" x="4044950" y="4108450"/>
          <p14:tracePt t="17774" x="4000500" y="4108450"/>
          <p14:tracePt t="17791" x="3946525" y="4108450"/>
          <p14:tracePt t="17810" x="3840163" y="4108450"/>
          <p14:tracePt t="17824" x="3803650" y="4108450"/>
          <p14:tracePt t="17841" x="3714750" y="4108450"/>
          <p14:tracePt t="17857" x="3660775" y="4108450"/>
          <p14:tracePt t="17876" x="3598863" y="4108450"/>
          <p14:tracePt t="17893" x="3554413" y="4108450"/>
          <p14:tracePt t="17907" x="3500438" y="4108450"/>
          <p14:tracePt t="17924" x="3429000" y="4108450"/>
          <p14:tracePt t="17943" x="3295650" y="4108450"/>
          <p14:tracePt t="17957" x="3224213" y="4108450"/>
          <p14:tracePt t="17974" x="3152775" y="4108450"/>
          <p14:tracePt t="17991" x="3071813" y="4108450"/>
          <p14:tracePt t="18009" x="2938463" y="4108450"/>
          <p14:tracePt t="18024" x="2840038" y="4108450"/>
          <p14:tracePt t="18041" x="2759075" y="4108450"/>
          <p14:tracePt t="18060" x="2660650" y="4089400"/>
          <p14:tracePt t="18074" x="2589213" y="4081463"/>
          <p14:tracePt t="18091" x="2527300" y="4081463"/>
          <p14:tracePt t="18108" x="2455863" y="4071938"/>
          <p14:tracePt t="18126" x="2347913" y="4054475"/>
          <p14:tracePt t="18141" x="2286000" y="4044950"/>
          <p14:tracePt t="18158" x="2232025" y="4037013"/>
          <p14:tracePt t="18174" x="2179638" y="4037013"/>
          <p14:tracePt t="18193" x="2133600" y="4017963"/>
          <p14:tracePt t="18207" x="2098675" y="4000500"/>
          <p14:tracePt t="18224" x="2071688" y="3983038"/>
          <p14:tracePt t="18243" x="2017713" y="3956050"/>
          <p14:tracePt t="18257" x="1973263" y="3938588"/>
          <p14:tracePt t="18274" x="1955800" y="3919538"/>
          <p14:tracePt t="18291" x="1928813" y="3902075"/>
          <p14:tracePt t="18310" x="1901825" y="3884613"/>
          <p14:tracePt t="18324" x="1884363" y="3867150"/>
          <p14:tracePt t="18341" x="1884363" y="3857625"/>
          <p14:tracePt t="18357" x="1874838" y="3848100"/>
          <p14:tracePt t="18376" x="1866900" y="3830638"/>
          <p14:tracePt t="18391" x="1857375" y="3822700"/>
          <p14:tracePt t="18408" x="1847850" y="3813175"/>
          <p14:tracePt t="18424" x="1847850" y="3803650"/>
          <p14:tracePt t="18442" x="1847850" y="3786188"/>
          <p14:tracePt t="18457" x="1847850" y="3776663"/>
          <p14:tracePt t="18474" x="1857375" y="3759200"/>
          <p14:tracePt t="18493" x="1919288" y="3724275"/>
          <p14:tracePt t="18507" x="1973263" y="3697288"/>
          <p14:tracePt t="18525" x="2054225" y="3679825"/>
          <p14:tracePt t="18543" x="2116138" y="3670300"/>
          <p14:tracePt t="18559" x="2205038" y="3652838"/>
          <p14:tracePt t="18574" x="2251075" y="3652838"/>
          <p14:tracePt t="18591" x="2295525" y="3652838"/>
          <p14:tracePt t="18610" x="2357438" y="3652838"/>
          <p14:tracePt t="18624" x="2374900" y="3652838"/>
          <p14:tracePt t="18641" x="2446338" y="3652838"/>
          <p14:tracePt t="18658" x="2500313" y="3652838"/>
          <p14:tracePt t="18677" x="2625725" y="3652838"/>
          <p14:tracePt t="18691" x="2751138" y="3652838"/>
          <p14:tracePt t="18708" x="2857500" y="3652838"/>
          <p14:tracePt t="18724" x="2946400" y="3652838"/>
          <p14:tracePt t="18743" x="3081338" y="3652838"/>
          <p14:tracePt t="18758" x="3179763" y="3643313"/>
          <p14:tracePt t="18774" x="3276600" y="3633788"/>
          <p14:tracePt t="18791" x="3375025" y="3625850"/>
          <p14:tracePt t="18809" x="3455988" y="3616325"/>
          <p14:tracePt t="18824" x="3517900" y="3608388"/>
          <p14:tracePt t="18841" x="3571875" y="3598863"/>
          <p14:tracePt t="18860" x="3670300" y="3598863"/>
          <p14:tracePt t="18875" x="3732213" y="3589338"/>
          <p14:tracePt t="18892" x="3795713" y="3589338"/>
          <p14:tracePt t="18908" x="3867150" y="3589338"/>
          <p14:tracePt t="18926" x="3938588" y="3589338"/>
          <p14:tracePt t="18942" x="3973513" y="3589338"/>
          <p14:tracePt t="18958" x="4010025" y="3589338"/>
          <p14:tracePt t="18977" x="4062413" y="3608388"/>
          <p14:tracePt t="18992" x="4098925" y="3608388"/>
          <p14:tracePt t="19008" x="4143375" y="3625850"/>
          <p14:tracePt t="19024" x="4179888" y="3633788"/>
          <p14:tracePt t="19044" x="4232275" y="3652838"/>
          <p14:tracePt t="19058" x="4259263" y="3670300"/>
          <p14:tracePt t="19074" x="4286250" y="3679825"/>
          <p14:tracePt t="19091" x="4313238" y="3687763"/>
          <p14:tracePt t="19109" x="4340225" y="3697288"/>
          <p14:tracePt t="19124" x="4348163" y="3714750"/>
          <p14:tracePt t="19142" x="4367213" y="3724275"/>
          <p14:tracePt t="19158" x="4384675" y="3741738"/>
          <p14:tracePt t="19175" x="4402138" y="3768725"/>
          <p14:tracePt t="19191" x="4419600" y="3786188"/>
          <p14:tracePt t="19208" x="4438650" y="3803650"/>
          <p14:tracePt t="19227" x="4465638" y="3848100"/>
          <p14:tracePt t="19241" x="4465638" y="3884613"/>
          <p14:tracePt t="19258" x="4483100" y="3911600"/>
          <p14:tracePt t="19274" x="4483100" y="3946525"/>
          <p14:tracePt t="19293" x="4483100" y="3983038"/>
          <p14:tracePt t="19308" x="4483100" y="4010025"/>
          <p14:tracePt t="19324" x="4473575" y="4037013"/>
          <p14:tracePt t="19341" x="4446588" y="4062413"/>
          <p14:tracePt t="19358" x="4394200" y="4098925"/>
          <p14:tracePt t="19374" x="4340225" y="4125913"/>
          <p14:tracePt t="19391" x="4259263" y="4143375"/>
          <p14:tracePt t="19409" x="4143375" y="4160838"/>
          <p14:tracePt t="19425" x="4062413" y="4160838"/>
          <p14:tracePt t="19441" x="4000500" y="4160838"/>
          <p14:tracePt t="19458" x="3938588" y="4160838"/>
          <p14:tracePt t="19477" x="3822700" y="4143375"/>
          <p14:tracePt t="19491" x="3751263" y="4143375"/>
          <p14:tracePt t="19508" x="3660775" y="4133850"/>
          <p14:tracePt t="19525" x="3581400" y="4125913"/>
          <p14:tracePt t="19542" x="3490913" y="4116388"/>
          <p14:tracePt t="19559" x="3438525" y="4116388"/>
          <p14:tracePt t="19575" x="3375025" y="4108450"/>
          <p14:tracePt t="19581" x="3340100" y="4108450"/>
          <p14:tracePt t="19594" x="3268663" y="4108450"/>
          <p14:tracePt t="19609" x="3187700" y="4108450"/>
          <p14:tracePt t="19625" x="3116263" y="4108450"/>
          <p14:tracePt t="19641" x="3054350" y="4108450"/>
          <p14:tracePt t="19660" x="2946400" y="4108450"/>
          <p14:tracePt t="19675" x="2857500" y="4108450"/>
          <p14:tracePt t="19691" x="2795588" y="4108450"/>
          <p14:tracePt t="19708" x="2732088" y="4108450"/>
          <p14:tracePt t="19728" x="2660650" y="4098925"/>
          <p14:tracePt t="19741" x="2616200" y="4098925"/>
          <p14:tracePt t="19758" x="2571750" y="4098925"/>
          <p14:tracePt t="19778" x="2490788" y="4098925"/>
          <p14:tracePt t="19792" x="2465388" y="4098925"/>
          <p14:tracePt t="19808" x="2384425" y="4089400"/>
          <p14:tracePt t="19825" x="2330450" y="4081463"/>
          <p14:tracePt t="19843" x="2259013" y="4071938"/>
          <p14:tracePt t="19859" x="2224088" y="4071938"/>
          <p14:tracePt t="19875" x="2179638" y="4054475"/>
          <p14:tracePt t="19893" x="2160588" y="4054475"/>
          <p14:tracePt t="19911" x="2125663" y="4037013"/>
          <p14:tracePt t="19925" x="2098675" y="4027488"/>
          <p14:tracePt t="19941" x="2071688" y="4017963"/>
          <p14:tracePt t="19958" x="2044700" y="4017963"/>
          <p14:tracePt t="19975" x="2000250" y="4000500"/>
          <p14:tracePt t="19991" x="1973263" y="3990975"/>
          <p14:tracePt t="20008" x="1955800" y="3973513"/>
          <p14:tracePt t="20025" x="1938338" y="3956050"/>
          <p14:tracePt t="20042" x="1911350" y="3938588"/>
          <p14:tracePt t="20058" x="1901825" y="3919538"/>
          <p14:tracePt t="20075" x="1893888" y="3902075"/>
          <p14:tracePt t="20081" x="1893888" y="3894138"/>
          <p14:tracePt t="20095" x="1884363" y="3894138"/>
          <p14:tracePt t="20108" x="1884363" y="3884613"/>
          <p14:tracePt t="20125" x="1866900" y="3875088"/>
          <p14:tracePt t="20160" x="1866900" y="3867150"/>
          <p14:tracePt t="20175" x="1866900" y="3848100"/>
          <p14:tracePt t="20211" x="1866900" y="3830638"/>
          <p14:tracePt t="20226" x="1866900" y="3813175"/>
          <p14:tracePt t="20241" x="1874838" y="3795713"/>
          <p14:tracePt t="20259" x="1874838" y="3786188"/>
          <p14:tracePt t="20279" x="1901825" y="3768725"/>
          <p14:tracePt t="20291" x="1919288" y="3751263"/>
          <p14:tracePt t="20308" x="1946275" y="3732213"/>
          <p14:tracePt t="20328" x="1990725" y="3705225"/>
          <p14:tracePt t="20343" x="2027238" y="3687763"/>
          <p14:tracePt t="20359" x="2071688" y="3670300"/>
          <p14:tracePt t="20375" x="2143125" y="3652838"/>
          <p14:tracePt t="20392" x="2224088" y="3633788"/>
          <p14:tracePt t="20409" x="2366963" y="3616325"/>
          <p14:tracePt t="20425" x="2438400" y="3616325"/>
          <p14:tracePt t="20442" x="2509838" y="3616325"/>
          <p14:tracePt t="20461" x="2581275" y="3608388"/>
          <p14:tracePt t="20475" x="2633663" y="3598863"/>
          <p14:tracePt t="20491" x="2687638" y="3598863"/>
          <p14:tracePt t="20508" x="2751138" y="3598863"/>
          <p14:tracePt t="20527" x="2822575" y="3598863"/>
          <p14:tracePt t="20542" x="2857500" y="3598863"/>
          <p14:tracePt t="20558" x="2901950" y="3598863"/>
          <p14:tracePt t="20578" x="2973388" y="3598863"/>
          <p14:tracePt t="20585" x="3000375" y="3598863"/>
          <p14:tracePt t="20591" x="3027363" y="3598863"/>
          <p14:tracePt t="20609" x="3081338" y="3598863"/>
          <p14:tracePt t="20626" x="3133725" y="3598863"/>
          <p14:tracePt t="20644" x="3224213" y="3598863"/>
          <p14:tracePt t="20659" x="3276600" y="3598863"/>
          <p14:tracePt t="20675" x="3330575" y="3598863"/>
          <p14:tracePt t="20692" x="3367088" y="3598863"/>
          <p14:tracePt t="20712" x="3446463" y="3589338"/>
          <p14:tracePt t="20725" x="3517900" y="3571875"/>
          <p14:tracePt t="20742" x="3598863" y="3562350"/>
          <p14:tracePt t="20762" x="3724275" y="3562350"/>
          <p14:tracePt t="20776" x="3786188" y="3562350"/>
          <p14:tracePt t="20792" x="3848100" y="3562350"/>
          <p14:tracePt t="20808" x="3902075" y="3562350"/>
          <p14:tracePt t="20829" x="3956050" y="3562350"/>
          <p14:tracePt t="20841" x="3990975" y="3562350"/>
          <p14:tracePt t="20859" x="4027488" y="3571875"/>
          <p14:tracePt t="20876" x="4054475" y="3581400"/>
          <p14:tracePt t="20894" x="4116388" y="3598863"/>
          <p14:tracePt t="20908" x="4152900" y="3608388"/>
          <p14:tracePt t="20925" x="4187825" y="3625850"/>
          <p14:tracePt t="20942" x="4214813" y="3643313"/>
          <p14:tracePt t="20960" x="4232275" y="3652838"/>
          <p14:tracePt t="20975" x="4251325" y="3660775"/>
          <p14:tracePt t="20992" x="4268788" y="3670300"/>
          <p14:tracePt t="21012" x="4286250" y="3687763"/>
          <p14:tracePt t="21025" x="4295775" y="3705225"/>
          <p14:tracePt t="21042" x="4303713" y="3714750"/>
          <p14:tracePt t="21058" x="4313238" y="3741738"/>
          <p14:tracePt t="21077" x="4313238" y="3759200"/>
          <p14:tracePt t="21093" x="4313238" y="3786188"/>
          <p14:tracePt t="21110" x="4313238" y="3813175"/>
          <p14:tracePt t="21125" x="4313238" y="3840163"/>
          <p14:tracePt t="21143" x="4295775" y="3867150"/>
          <p14:tracePt t="21158" x="4276725" y="3894138"/>
          <p14:tracePt t="21175" x="4232275" y="3919538"/>
          <p14:tracePt t="21195" x="4143375" y="3956050"/>
          <p14:tracePt t="21208" x="4116388" y="3965575"/>
          <p14:tracePt t="21225" x="4037013" y="3983038"/>
          <p14:tracePt t="21242" x="3990975" y="3990975"/>
          <p14:tracePt t="21260" x="3875088" y="4010025"/>
          <p14:tracePt t="21275" x="3776663" y="4017963"/>
          <p14:tracePt t="21292" x="3687763" y="4017963"/>
          <p14:tracePt t="21309" x="3608388" y="4017963"/>
          <p14:tracePt t="21326" x="3517900" y="4017963"/>
          <p14:tracePt t="21342" x="3473450" y="4017963"/>
          <p14:tracePt t="21359" x="3419475" y="4017963"/>
          <p14:tracePt t="21377" x="3313113" y="4017963"/>
          <p14:tracePt t="21393" x="3241675" y="4017963"/>
          <p14:tracePt t="21409" x="3179763" y="4017963"/>
          <p14:tracePt t="21425" x="3125788" y="4017963"/>
          <p14:tracePt t="21445" x="3036888" y="4000500"/>
          <p14:tracePt t="21459" x="2982913" y="4000500"/>
          <p14:tracePt t="21475" x="2919413" y="4000500"/>
          <p14:tracePt t="21492" x="2857500" y="3990975"/>
          <p14:tracePt t="21511" x="2776538" y="3973513"/>
          <p14:tracePt t="21525" x="2724150" y="3965575"/>
          <p14:tracePt t="21542" x="2670175" y="3965575"/>
          <p14:tracePt t="21559" x="2625725" y="3965575"/>
          <p14:tracePt t="21575" x="2544763" y="3965575"/>
          <p14:tracePt t="21593" x="2490788" y="3965575"/>
          <p14:tracePt t="21609" x="2438400" y="3965575"/>
          <p14:tracePt t="21627" x="2339975" y="3965575"/>
          <p14:tracePt t="21642" x="2286000" y="3965575"/>
          <p14:tracePt t="21659" x="2224088" y="3965575"/>
          <p14:tracePt t="21675" x="2179638" y="3965575"/>
          <p14:tracePt t="21694" x="2116138" y="3946525"/>
          <p14:tracePt t="21709" x="2071688" y="3938588"/>
          <p14:tracePt t="21726" x="2036763" y="3929063"/>
          <p14:tracePt t="21742" x="2009775" y="3919538"/>
          <p14:tracePt t="21759" x="1965325" y="3911600"/>
          <p14:tracePt t="21775" x="1938338" y="3902075"/>
          <p14:tracePt t="21792" x="1919288" y="3884613"/>
          <p14:tracePt t="21811" x="1893888" y="3867150"/>
          <p14:tracePt t="21825" x="1884363" y="3848100"/>
          <p14:tracePt t="21842" x="1866900" y="3830638"/>
          <p14:tracePt t="21859" x="1866900" y="3822700"/>
          <p14:tracePt t="21878" x="1857375" y="3795713"/>
          <p14:tracePt t="21892" x="1839913" y="3786188"/>
          <p14:tracePt t="21909" x="1839913" y="3768725"/>
          <p14:tracePt t="21928" x="1839913" y="3741738"/>
          <p14:tracePt t="21943" x="1847850" y="3732213"/>
          <p14:tracePt t="21959" x="1847850" y="3724275"/>
          <p14:tracePt t="21975" x="1857375" y="3705225"/>
          <p14:tracePt t="21995" x="1884363" y="3697288"/>
          <p14:tracePt t="22009" x="1901825" y="3679825"/>
          <p14:tracePt t="22025" x="1928813" y="3679825"/>
          <p14:tracePt t="22042" x="1955800" y="3670300"/>
          <p14:tracePt t="22060" x="1990725" y="3652838"/>
          <p14:tracePt t="22076" x="2017713" y="3643313"/>
          <p14:tracePt t="22093" x="2054225" y="3633788"/>
          <p14:tracePt t="22112" x="2125663" y="3633788"/>
          <p14:tracePt t="22127" x="2179638" y="3633788"/>
          <p14:tracePt t="22142" x="2241550" y="3633788"/>
          <p14:tracePt t="22160" x="2312988" y="3633788"/>
          <p14:tracePt t="22178" x="2411413" y="3633788"/>
          <p14:tracePt t="22192" x="2482850" y="3616325"/>
          <p14:tracePt t="22209" x="2581275" y="3616325"/>
          <p14:tracePt t="22226" x="2724150" y="3616325"/>
          <p14:tracePt t="22243" x="2938463" y="3616325"/>
          <p14:tracePt t="22259" x="3062288" y="3608388"/>
          <p14:tracePt t="22276" x="3197225" y="3608388"/>
          <p14:tracePt t="22292" x="3330575" y="3598863"/>
          <p14:tracePt t="22310" x="3473450" y="3598863"/>
          <p14:tracePt t="22326" x="3544888" y="3598863"/>
          <p14:tracePt t="22343" x="3616325" y="3598863"/>
          <p14:tracePt t="22362" x="3759200" y="3608388"/>
          <p14:tracePt t="22377" x="3830638" y="3608388"/>
          <p14:tracePt t="22392" x="3894138" y="3608388"/>
          <p14:tracePt t="22410" x="3946525" y="3616325"/>
          <p14:tracePt t="22428" x="4000500" y="3625850"/>
          <p14:tracePt t="22442" x="4017963" y="3633788"/>
          <p14:tracePt t="22459" x="4044950" y="3643313"/>
          <p14:tracePt t="22476" x="4071938" y="3643313"/>
          <p14:tracePt t="22493" x="4108450" y="3652838"/>
          <p14:tracePt t="22509" x="4133850" y="3670300"/>
          <p14:tracePt t="22526" x="4170363" y="3670300"/>
          <p14:tracePt t="22543" x="4197350" y="3687763"/>
          <p14:tracePt t="22560" x="4241800" y="3714750"/>
          <p14:tracePt t="22576" x="4268788" y="3732213"/>
          <p14:tracePt t="22581" x="4286250" y="3741738"/>
          <p14:tracePt t="22592" x="4295775" y="3759200"/>
          <p14:tracePt t="22611" x="4322763" y="3795713"/>
          <p14:tracePt t="22626" x="4348163" y="3822700"/>
          <p14:tracePt t="22642" x="4367213" y="3840163"/>
          <p14:tracePt t="22659" x="4375150" y="3857625"/>
          <p14:tracePt t="22677" x="4394200" y="3875088"/>
          <p14:tracePt t="22693" x="4394200" y="3894138"/>
          <p14:tracePt t="22710" x="4411663" y="3911600"/>
          <p14:tracePt t="22728" x="4419600" y="3919538"/>
          <p14:tracePt t="22744" x="4419600" y="3929063"/>
          <p14:tracePt t="22759" x="4419600" y="3938588"/>
          <p14:tracePt t="22793" x="4419600" y="3946525"/>
          <p14:tracePt t="22809" x="4419600" y="3956050"/>
          <p14:tracePt t="22826" x="4402138" y="3973513"/>
          <p14:tracePt t="22843" x="4367213" y="3983038"/>
          <p14:tracePt t="22862" x="4295775" y="4000500"/>
          <p14:tracePt t="22876" x="4224338" y="4010025"/>
          <p14:tracePt t="22893" x="4160838" y="4010025"/>
          <p14:tracePt t="22909" x="4089400" y="4017963"/>
          <p14:tracePt t="22926" x="3929063" y="4017963"/>
          <p14:tracePt t="22943" x="3830638" y="4017963"/>
          <p14:tracePt t="22959" x="3751263" y="4017963"/>
          <p14:tracePt t="22978" x="3670300" y="4017963"/>
          <p14:tracePt t="22993" x="3616325" y="4017963"/>
          <p14:tracePt t="23009" x="3562350" y="4017963"/>
          <p14:tracePt t="23026" x="3490913" y="4017963"/>
          <p14:tracePt t="23045" x="3411538" y="4017963"/>
          <p14:tracePt t="23059" x="3357563" y="4017963"/>
          <p14:tracePt t="23076" x="3303588" y="4017963"/>
          <p14:tracePt t="23081" x="3276600" y="4017963"/>
          <p14:tracePt t="23093" x="3251200" y="4017963"/>
          <p14:tracePt t="23111" x="3179763" y="4017963"/>
          <p14:tracePt t="23126" x="3116263" y="4017963"/>
          <p14:tracePt t="23143" x="3054350" y="4017963"/>
          <p14:tracePt t="23162" x="2973388" y="4017963"/>
          <p14:tracePt t="23176" x="2928938" y="4017963"/>
          <p14:tracePt t="23192" x="2884488" y="4017963"/>
          <p14:tracePt t="23209" x="2867025" y="4017963"/>
          <p14:tracePt t="23227" x="2840038" y="4017963"/>
          <p14:tracePt t="23242" x="2822575" y="4017963"/>
          <p14:tracePt t="23259" x="2803525" y="4017963"/>
          <p14:tracePt t="23278" x="2786063" y="4017963"/>
          <p14:tracePt t="23292" x="2768600" y="4017963"/>
          <p14:tracePt t="23309" x="2759075" y="4017963"/>
          <p14:tracePt t="23326" x="2741613" y="4017963"/>
          <p14:tracePt t="23343" x="2724150" y="4017963"/>
          <p14:tracePt t="23359" x="2697163" y="4017963"/>
          <p14:tracePt t="23376" x="2687638" y="4017963"/>
          <p14:tracePt t="23392" x="2670175" y="4017963"/>
          <p14:tracePt t="23409" x="2643188" y="4017963"/>
          <p14:tracePt t="23442" x="2633663" y="4017963"/>
          <p14:tracePt t="23459" x="2625725" y="4017963"/>
          <p14:tracePt t="24262" x="2616200" y="4017963"/>
          <p14:tracePt t="24269" x="2608263" y="4017963"/>
          <p14:tracePt t="24277" x="2589213" y="4017963"/>
          <p14:tracePt t="24293" x="2571750" y="4017963"/>
          <p14:tracePt t="24309" x="2544763" y="4017963"/>
          <p14:tracePt t="24326" x="2517775" y="4017963"/>
          <p14:tracePt t="24343" x="2500313" y="4017963"/>
          <p14:tracePt t="24376" x="2473325" y="4017963"/>
          <p14:tracePt t="24410" x="2446338" y="4017963"/>
          <p14:tracePt t="24443" x="2438400" y="4017963"/>
          <p14:tracePt t="24461" x="2419350" y="4017963"/>
          <p14:tracePt t="24493" x="2411413" y="4017963"/>
          <p14:tracePt t="24511" x="2401888" y="4017963"/>
          <p14:tracePt t="24851" x="2419350" y="4010025"/>
          <p14:tracePt t="24861" x="2438400" y="4000500"/>
          <p14:tracePt t="24879" x="2490788" y="4000500"/>
          <p14:tracePt t="24893" x="2509838" y="4000500"/>
          <p14:tracePt t="24910" x="2544763" y="4000500"/>
          <p14:tracePt t="24927" x="2562225" y="4000500"/>
          <p14:tracePt t="24945" x="2581275" y="4000500"/>
          <p14:tracePt t="24960" x="2589213" y="4000500"/>
          <p14:tracePt t="24993" x="2598738" y="4000500"/>
          <p14:tracePt t="25116" x="2608263" y="4000500"/>
          <p14:tracePt t="25182" x="2616200" y="4000500"/>
          <p14:tracePt t="25740" x="2598738" y="4000500"/>
          <p14:tracePt t="25755" x="2589213" y="4000500"/>
          <p14:tracePt t="25764" x="2571750" y="4000500"/>
          <p14:tracePt t="25777" x="2562225" y="4000500"/>
          <p14:tracePt t="25794" x="2544763" y="4000500"/>
          <p14:tracePt t="25811" x="2517775" y="4000500"/>
          <p14:tracePt t="25828" x="2509838" y="4000500"/>
          <p14:tracePt t="25844" x="2490788" y="4000500"/>
          <p14:tracePt t="25877" x="2473325" y="4000500"/>
          <p14:tracePt t="25911" x="2455863" y="4000500"/>
          <p14:tracePt t="25960" x="2446338" y="4000500"/>
          <p14:tracePt t="25982" x="2438400" y="4000500"/>
          <p14:tracePt t="26004" x="2428875" y="4000500"/>
          <p14:tracePt t="26018" x="2419350" y="4000500"/>
          <p14:tracePt t="26041" x="2411413" y="4000500"/>
          <p14:tracePt t="26063" x="2401888" y="4000500"/>
          <p14:tracePt t="26210" x="2419350" y="4000500"/>
          <p14:tracePt t="26223" x="2438400" y="4010025"/>
          <p14:tracePt t="26231" x="2455863" y="4010025"/>
          <p14:tracePt t="26244" x="2500313" y="4027488"/>
          <p14:tracePt t="26260" x="2536825" y="4027488"/>
          <p14:tracePt t="26278" x="2589213" y="4027488"/>
          <p14:tracePt t="26296" x="2643188" y="4027488"/>
          <p14:tracePt t="26310" x="2660650" y="4027488"/>
          <p14:tracePt t="26328" x="2687638" y="4027488"/>
          <p14:tracePt t="26362" x="2697163" y="4027488"/>
          <p14:tracePt t="26378" x="2705100" y="4027488"/>
          <p14:tracePt t="26600" x="2697163" y="4027488"/>
          <p14:tracePt t="26618" x="2660650" y="4027488"/>
          <p14:tracePt t="26626" x="2652713" y="4027488"/>
          <p14:tracePt t="26634" x="2643188" y="4027488"/>
          <p14:tracePt t="26644" x="2633663" y="4027488"/>
          <p14:tracePt t="26663" x="2616200" y="4027488"/>
          <p14:tracePt t="26677" x="2598738" y="4027488"/>
          <p14:tracePt t="26694" x="2589213" y="4027488"/>
          <p14:tracePt t="26711" x="2581275" y="4027488"/>
          <p14:tracePt t="26729" x="2571750" y="4027488"/>
          <p14:tracePt t="26744" x="2562225" y="4027488"/>
          <p14:tracePt t="26813" x="2554288" y="4027488"/>
          <p14:tracePt t="26834" x="2544763" y="4027488"/>
          <p14:tracePt t="26846" x="2527300" y="4027488"/>
          <p14:tracePt t="26861" x="2517775" y="4027488"/>
          <p14:tracePt t="26877" x="2500313" y="4027488"/>
          <p14:tracePt t="26894" x="2490788" y="4027488"/>
          <p14:tracePt t="26913" x="2482850" y="4027488"/>
          <p14:tracePt t="27127" x="2473325" y="4027488"/>
          <p14:tracePt t="27141" x="2465388" y="4027488"/>
          <p14:tracePt t="27163" x="2455863" y="4027488"/>
          <p14:tracePt t="27185" x="2446338" y="4027488"/>
          <p14:tracePt t="27208" x="2438400" y="4027488"/>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txBox="1">
            <a:spLocks noGrp="1" noChangeArrowheads="1"/>
          </p:cNvSpPr>
          <p:nvPr>
            <p:ph type="title"/>
          </p:nvPr>
        </p:nvSpPr>
        <p:spPr>
          <a:xfrm>
            <a:off x="2363788" y="22225"/>
            <a:ext cx="7772400" cy="1143000"/>
          </a:xfrm>
          <a:solidFill>
            <a:schemeClr val="accent1"/>
          </a:solidFill>
        </p:spPr>
        <p:txBody>
          <a:bodyPr>
            <a:normAutofit fontScale="90000"/>
          </a:bodyPr>
          <a:lstStyle/>
          <a:p>
            <a:r>
              <a:rPr altLang="ar-SA">
                <a:solidFill>
                  <a:schemeClr val="hlink"/>
                </a:solidFill>
                <a:latin typeface="Arial Black" panose="020B0A04020102020204" pitchFamily="34" charset="0"/>
                <a:cs typeface="Tahoma" panose="020B0604030504040204" pitchFamily="34" charset="0"/>
              </a:rPr>
              <a:t>Ordinal Level of Measurement</a:t>
            </a:r>
          </a:p>
        </p:txBody>
      </p:sp>
      <p:sp>
        <p:nvSpPr>
          <p:cNvPr id="41987" name="Rectangle 3"/>
          <p:cNvSpPr txBox="1">
            <a:spLocks noGrp="1" noChangeArrowheads="1"/>
          </p:cNvSpPr>
          <p:nvPr>
            <p:ph type="body" idx="1"/>
          </p:nvPr>
        </p:nvSpPr>
        <p:spPr>
          <a:xfrm>
            <a:off x="2208213" y="1341438"/>
            <a:ext cx="8229600" cy="4525962"/>
          </a:xfrm>
        </p:spPr>
        <p:txBody>
          <a:bodyPr/>
          <a:lstStyle/>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The exact differences between the ranks cannot be specified such as it indicates order rather than exact quantity.</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Involves using numbers to designate ordering on an attribute.</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Example: anxiety level: mild, moderate, severe. Statistics used involve frequency distributions and percentages.</a:t>
            </a:r>
          </a:p>
          <a:p>
            <a:pPr>
              <a:lnSpc>
                <a:spcPct val="90000"/>
              </a:lnSpc>
            </a:pPr>
            <a:r>
              <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Appropriate statistics: same as those for nominal data, plus the median; but not the mean.  </a:t>
            </a:r>
          </a:p>
          <a:p>
            <a:pPr>
              <a:lnSpc>
                <a:spcPct val="90000"/>
              </a:lnSpc>
            </a:pPr>
            <a:endParaRPr altLang="ar-SA" sz="28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92091844"/>
      </p:ext>
    </p:extLst>
  </p:cSld>
  <p:clrMapOvr>
    <a:masterClrMapping/>
  </p:clrMapOvr>
  <mc:AlternateContent xmlns:mc="http://schemas.openxmlformats.org/markup-compatibility/2006">
    <mc:Choice xmlns:p14="http://schemas.microsoft.com/office/powerpoint/2010/main" Requires="p14">
      <p:transition spd="slow" p14:dur="2000" advTm="35221"/>
    </mc:Choice>
    <mc:Fallback>
      <p:transition spd="slow" advTm="35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4151" x="2482850" y="4027488"/>
          <p14:tracePt t="4164" x="2652713" y="3990975"/>
          <p14:tracePt t="4181" x="2847975" y="3938588"/>
          <p14:tracePt t="4188" x="2955925" y="3911600"/>
          <p14:tracePt t="4201" x="3187700" y="3867150"/>
          <p14:tracePt t="4214" x="3429000" y="3813175"/>
          <p14:tracePt t="4231" x="3724275" y="3751263"/>
          <p14:tracePt t="4248" x="3983038" y="3705225"/>
          <p14:tracePt t="4265" x="4384675" y="3652838"/>
          <p14:tracePt t="4298" x="4776788" y="3625850"/>
          <p14:tracePt t="4331" x="5116513" y="3625850"/>
          <p14:tracePt t="4364" x="5241925" y="3625850"/>
          <p14:tracePt t="4382" x="5295900" y="3625850"/>
          <p14:tracePt t="4398" x="5330825" y="3625850"/>
          <p14:tracePt t="4415" x="5357813" y="3625850"/>
          <p14:tracePt t="4435" x="5411788" y="3625850"/>
          <p14:tracePt t="4449" x="5465763" y="3625850"/>
          <p14:tracePt t="4465" x="5518150" y="3625850"/>
          <p14:tracePt t="4481" x="5572125" y="3625850"/>
          <p14:tracePt t="4501" x="5653088" y="3625850"/>
          <p14:tracePt t="4515" x="5715000" y="3633788"/>
          <p14:tracePt t="4531" x="5803900" y="3643313"/>
          <p14:tracePt t="4548" x="5884863" y="3679825"/>
          <p14:tracePt t="4567" x="5973763" y="3714750"/>
          <p14:tracePt t="4581" x="6000750" y="3732213"/>
          <p14:tracePt t="4598" x="6018213" y="3741738"/>
          <p14:tracePt t="4617" x="6027738" y="3741738"/>
          <p14:tracePt t="4848" x="6010275" y="3759200"/>
          <p14:tracePt t="4859" x="5965825" y="3776663"/>
          <p14:tracePt t="4867" x="5884863" y="3803650"/>
          <p14:tracePt t="4882" x="5803900" y="3840163"/>
          <p14:tracePt t="4898" x="5724525" y="3867150"/>
          <p14:tracePt t="4915" x="5634038" y="3884613"/>
          <p14:tracePt t="4934" x="5500688" y="3919538"/>
          <p14:tracePt t="4948" x="5446713" y="3929063"/>
          <p14:tracePt t="4965" x="5340350" y="3938588"/>
          <p14:tracePt t="4981" x="5295900" y="3938588"/>
          <p14:tracePt t="5001" x="5214938" y="3938588"/>
          <p14:tracePt t="5015" x="5153025" y="3938588"/>
          <p14:tracePt t="5031" x="5099050" y="3938588"/>
          <p14:tracePt t="5051" x="5010150" y="3938588"/>
          <p14:tracePt t="5066" x="4956175" y="3938588"/>
          <p14:tracePt t="5081" x="4902200" y="3938588"/>
          <p14:tracePt t="5098" x="4857750" y="3938588"/>
          <p14:tracePt t="5115" x="4822825" y="3938588"/>
          <p14:tracePt t="5132" x="4732338" y="3938588"/>
          <p14:tracePt t="5148" x="4670425" y="3929063"/>
          <p14:tracePt t="5165" x="4616450" y="3929063"/>
          <p14:tracePt t="5185" x="4562475" y="3911600"/>
          <p14:tracePt t="5192" x="4510088" y="3911600"/>
          <p14:tracePt t="5200" x="4491038" y="3902075"/>
          <p14:tracePt t="5215" x="4446588" y="3894138"/>
          <p14:tracePt t="5231" x="4411663" y="3894138"/>
          <p14:tracePt t="5250" x="4357688" y="3875088"/>
          <p14:tracePt t="5265" x="4322763" y="3867150"/>
          <p14:tracePt t="5281" x="4303713" y="3857625"/>
          <p14:tracePt t="5301" x="4251325" y="3848100"/>
          <p14:tracePt t="5315" x="4232275" y="3848100"/>
          <p14:tracePt t="5332" x="4214813" y="3848100"/>
          <p14:tracePt t="5349" x="4197350" y="3848100"/>
          <p14:tracePt t="5368" x="4179888" y="3848100"/>
          <p14:tracePt t="5382" x="4160838" y="3848100"/>
          <p14:tracePt t="5398" x="4143375" y="3848100"/>
          <p14:tracePt t="5415" x="4133850" y="3848100"/>
          <p14:tracePt t="5433" x="4116388" y="3848100"/>
          <p14:tracePt t="5448" x="4098925" y="3848100"/>
          <p14:tracePt t="5465" x="4081463" y="3848100"/>
          <p14:tracePt t="5482" x="4071938" y="3848100"/>
          <p14:tracePt t="5500" x="4062413" y="3848100"/>
          <p14:tracePt t="6390" x="4071938" y="3848100"/>
          <p14:tracePt t="6398" x="4081463" y="3840163"/>
          <p14:tracePt t="6418" x="4098925" y="3840163"/>
          <p14:tracePt t="6432" x="4116388" y="3830638"/>
          <p14:tracePt t="6449" x="4133850" y="3822700"/>
          <p14:tracePt t="6465" x="4143375" y="3822700"/>
          <p14:tracePt t="6484" x="4170363" y="3822700"/>
          <p14:tracePt t="6499" x="4179888" y="3822700"/>
          <p14:tracePt t="6535" x="4197350" y="3822700"/>
          <p14:tracePt t="6565" x="4214813" y="3822700"/>
          <p14:tracePt t="6600" x="4232275" y="3822700"/>
          <p14:tracePt t="6634" x="4241800" y="3822700"/>
          <p14:tracePt t="6655" x="4251325" y="3822700"/>
          <p14:tracePt t="6676" x="4259263" y="3822700"/>
          <p14:tracePt t="6691" x="4268788" y="3822700"/>
          <p14:tracePt t="6699" x="4276725" y="3822700"/>
          <p14:tracePt t="6715" x="4295775" y="3822700"/>
          <p14:tracePt t="6733" x="4313238" y="3822700"/>
          <p14:tracePt t="6749" x="4322763" y="3822700"/>
          <p14:tracePt t="6766" x="4340225" y="3822700"/>
          <p14:tracePt t="6785" x="4357688" y="3822700"/>
          <p14:tracePt t="6800" x="4375150" y="3822700"/>
          <p14:tracePt t="6815" x="4384675" y="3822700"/>
          <p14:tracePt t="6833" x="4411663" y="3822700"/>
          <p14:tracePt t="6851" x="4438650" y="3822700"/>
          <p14:tracePt t="6865" x="4465638" y="3822700"/>
          <p14:tracePt t="6882" x="4483100" y="3822700"/>
          <p14:tracePt t="6899" x="4491038" y="3822700"/>
          <p14:tracePt t="6918" x="4518025" y="3813175"/>
          <p14:tracePt t="6932" x="4537075" y="3813175"/>
          <p14:tracePt t="6949" x="4545013" y="3813175"/>
          <p14:tracePt t="6966" x="4562475" y="3813175"/>
          <p14:tracePt t="6984" x="4581525" y="3813175"/>
          <p14:tracePt t="6999" x="4598988" y="3813175"/>
          <p14:tracePt t="7015" x="4608513" y="3813175"/>
          <p14:tracePt t="7035" x="4643438" y="3803650"/>
          <p14:tracePt t="7049" x="4670425" y="3795713"/>
          <p14:tracePt t="7066" x="4697413" y="3795713"/>
          <p14:tracePt t="7083" x="4714875" y="3795713"/>
          <p14:tracePt t="7101" x="4768850" y="3795713"/>
          <p14:tracePt t="7115" x="4795838" y="3795713"/>
          <p14:tracePt t="7132" x="4822825" y="3795713"/>
          <p14:tracePt t="7149" x="4840288" y="3795713"/>
          <p14:tracePt t="7166" x="4867275" y="3795713"/>
          <p14:tracePt t="7182" x="4875213" y="3795713"/>
          <p14:tracePt t="7189" x="4894263" y="3795713"/>
          <p14:tracePt t="7219" x="4919663" y="3795713"/>
          <p14:tracePt t="7232" x="4929188" y="3795713"/>
          <p14:tracePt t="7249" x="4938713" y="3795713"/>
          <p14:tracePt t="7266" x="4956175" y="3795713"/>
          <p14:tracePt t="7283" x="4973638" y="3795713"/>
          <p14:tracePt t="7299" x="4983163" y="3795713"/>
          <p14:tracePt t="7316" x="4991100" y="3795713"/>
          <p14:tracePt t="7382" x="4983163" y="3786188"/>
          <p14:tracePt t="7391" x="4965700" y="3786188"/>
          <p14:tracePt t="7401" x="4884738" y="3768725"/>
          <p14:tracePt t="7417" x="4803775" y="3759200"/>
          <p14:tracePt t="7432" x="4741863" y="3759200"/>
          <p14:tracePt t="7449" x="4670425" y="3759200"/>
          <p14:tracePt t="7468" x="4562475" y="3759200"/>
          <p14:tracePt t="7482" x="4483100" y="3759200"/>
          <p14:tracePt t="7499" x="4402138" y="3759200"/>
          <p14:tracePt t="7516" x="4340225" y="3759200"/>
          <p14:tracePt t="7535" x="4276725" y="3759200"/>
          <p14:tracePt t="7549" x="4259263" y="3759200"/>
          <p14:tracePt t="7566" x="4241800" y="3759200"/>
          <p14:tracePt t="7586" x="4214813" y="3759200"/>
          <p14:tracePt t="7601" x="4205288" y="3759200"/>
          <p14:tracePt t="7633" x="4197350" y="3759200"/>
          <p14:tracePt t="7652" x="4179888" y="3759200"/>
          <p14:tracePt t="7793" x="4170363" y="3759200"/>
          <p14:tracePt t="8065" x="4187825" y="3759200"/>
          <p14:tracePt t="8074" x="4224338" y="3751263"/>
          <p14:tracePt t="8086" x="4286250" y="3751263"/>
          <p14:tracePt t="8100" x="4367213" y="3741738"/>
          <p14:tracePt t="8117" x="4429125" y="3732213"/>
          <p14:tracePt t="8133" x="4491038" y="3714750"/>
          <p14:tracePt t="8151" x="4572000" y="3705225"/>
          <p14:tracePt t="8166" x="4625975" y="3697288"/>
          <p14:tracePt t="8200" x="4705350" y="3687763"/>
          <p14:tracePt t="8206" x="4732338" y="3687763"/>
          <p14:tracePt t="8233" x="4822825" y="3687763"/>
          <p14:tracePt t="8269" x="4938713" y="3687763"/>
          <p14:tracePt t="8283" x="4965700" y="3687763"/>
          <p14:tracePt t="8299" x="5000625" y="3687763"/>
          <p14:tracePt t="8316" x="5037138" y="3687763"/>
          <p14:tracePt t="8334" x="5072063" y="3687763"/>
          <p14:tracePt t="8350" x="5089525" y="3687763"/>
          <p14:tracePt t="8366" x="5108575" y="3687763"/>
          <p14:tracePt t="8383" x="5126038" y="3687763"/>
          <p14:tracePt t="8401" x="5153025" y="3687763"/>
          <p14:tracePt t="8416" x="5170488" y="3687763"/>
          <p14:tracePt t="8433" x="5187950" y="3687763"/>
          <p14:tracePt t="8451" x="5214938" y="3687763"/>
          <p14:tracePt t="8466" x="5232400" y="3687763"/>
          <p14:tracePt t="8483" x="5276850" y="3687763"/>
          <p14:tracePt t="8499" x="5303838" y="3687763"/>
          <p14:tracePt t="8519" x="5357813" y="3687763"/>
          <p14:tracePt t="8533" x="5384800" y="3687763"/>
          <p14:tracePt t="8549" x="5419725" y="3687763"/>
          <p14:tracePt t="8566" x="5438775" y="3687763"/>
          <p14:tracePt t="8584" x="5465763" y="3687763"/>
          <p14:tracePt t="8599" x="5473700" y="3687763"/>
          <p14:tracePt t="8616" x="5491163" y="3687763"/>
          <p14:tracePt t="8635" x="5500688" y="3687763"/>
          <p14:tracePt t="8650" x="5510213" y="3687763"/>
          <p14:tracePt t="8667" x="5518150" y="3687763"/>
          <p14:tracePt t="8683" x="5527675" y="3687763"/>
          <p14:tracePt t="8689" x="5537200" y="3687763"/>
          <p14:tracePt t="8711" x="5545138" y="3687763"/>
          <p14:tracePt t="8733" x="5554663" y="3687763"/>
          <p14:tracePt t="8770" x="5562600" y="3687763"/>
          <p14:tracePt t="8792" x="5572125" y="3687763"/>
          <p14:tracePt t="8814" x="5581650" y="3687763"/>
          <p14:tracePt t="8836" x="5589588" y="3687763"/>
          <p14:tracePt t="8848" x="5599113" y="3697288"/>
          <p14:tracePt t="8855" x="5608638" y="3697288"/>
          <p14:tracePt t="8885" x="5653088" y="3714750"/>
          <p14:tracePt t="8900" x="5680075" y="3732213"/>
          <p14:tracePt t="8916" x="5705475" y="3751263"/>
          <p14:tracePt t="8933" x="5732463" y="3759200"/>
          <p14:tracePt t="8951" x="5759450" y="3768725"/>
          <p14:tracePt t="8966" x="5776913" y="3776663"/>
          <p14:tracePt t="8983" x="5786438" y="3786188"/>
          <p14:tracePt t="9003" x="5795963" y="3786188"/>
          <p14:tracePt t="9018" x="5803900" y="3786188"/>
          <p14:tracePt t="9232" x="5795963" y="3786188"/>
          <p14:tracePt t="9240" x="5768975" y="3786188"/>
          <p14:tracePt t="9250" x="5751513" y="3786188"/>
          <p14:tracePt t="9267" x="5697538" y="3786188"/>
          <p14:tracePt t="9283" x="5670550" y="3786188"/>
          <p14:tracePt t="9300" x="5634038" y="3786188"/>
          <p14:tracePt t="9318" x="5589588" y="3786188"/>
          <p14:tracePt t="9333" x="5562600" y="3786188"/>
          <p14:tracePt t="9350" x="5554663" y="3786188"/>
          <p14:tracePt t="9366" x="5518150" y="3786188"/>
          <p14:tracePt t="9384" x="5491163" y="3786188"/>
          <p14:tracePt t="9400" x="5456238" y="3786188"/>
          <p14:tracePt t="9417" x="5429250" y="3786188"/>
          <p14:tracePt t="9435" x="5394325" y="3786188"/>
          <p14:tracePt t="9450" x="5367338" y="3786188"/>
          <p14:tracePt t="9468" x="5348288" y="3786188"/>
          <p14:tracePt t="9483" x="5313363" y="3786188"/>
          <p14:tracePt t="9502" x="5276850" y="3786188"/>
          <p14:tracePt t="9517" x="5241925" y="3786188"/>
          <p14:tracePt t="9533" x="5214938" y="3786188"/>
          <p14:tracePt t="9550" x="5180013" y="3786188"/>
          <p14:tracePt t="9569" x="5126038" y="3786188"/>
          <p14:tracePt t="9583" x="5099050" y="3786188"/>
          <p14:tracePt t="9600" x="5054600" y="3786188"/>
          <p14:tracePt t="9619" x="5027613" y="3786188"/>
          <p14:tracePt t="9634" x="4973638" y="3786188"/>
          <p14:tracePt t="9650" x="4929188" y="3786188"/>
          <p14:tracePt t="9666" x="4894263" y="3786188"/>
          <p14:tracePt t="9685" x="4822825" y="3786188"/>
          <p14:tracePt t="9700" x="4759325" y="3786188"/>
          <p14:tracePt t="9718" x="4679950" y="3776663"/>
          <p14:tracePt t="9733" x="4625975" y="3776663"/>
          <p14:tracePt t="9752" x="4554538" y="3776663"/>
          <p14:tracePt t="9766" x="4527550" y="3776663"/>
          <p14:tracePt t="9783" x="4500563" y="3776663"/>
          <p14:tracePt t="9800" x="4483100" y="3776663"/>
          <p14:tracePt t="9817" x="4473575" y="3776663"/>
          <p14:tracePt t="9833" x="4465638" y="3776663"/>
          <p14:tracePt t="9850" x="4456113" y="3776663"/>
          <p14:tracePt t="9916" x="4465638" y="3776663"/>
          <p14:tracePt t="9931" x="4500563" y="3776663"/>
          <p14:tracePt t="9942" x="4608513" y="3786188"/>
          <p14:tracePt t="9950" x="4679950" y="3795713"/>
          <p14:tracePt t="9967" x="4803775" y="3822700"/>
          <p14:tracePt t="9984" x="4902200" y="3840163"/>
          <p14:tracePt t="10002" x="5099050" y="3875088"/>
          <p14:tracePt t="10017" x="5205413" y="3884613"/>
          <p14:tracePt t="10033" x="5313363" y="3902075"/>
          <p14:tracePt t="10053" x="5411788" y="3919538"/>
          <p14:tracePt t="10067" x="5465763" y="3929063"/>
          <p14:tracePt t="10083" x="5537200" y="3938588"/>
          <p14:tracePt t="10100" x="5599113" y="3946525"/>
          <p14:tracePt t="10120" x="5680075" y="3956050"/>
          <p14:tracePt t="10133" x="5724525" y="3956050"/>
          <p14:tracePt t="10150" x="5768975" y="3956050"/>
          <p14:tracePt t="10167" x="5803900" y="3956050"/>
          <p14:tracePt t="10184" x="5848350" y="3956050"/>
          <p14:tracePt t="10192" x="5867400" y="3956050"/>
          <p14:tracePt t="10200" x="5875338" y="3956050"/>
          <p14:tracePt t="10217" x="5902325" y="3956050"/>
          <p14:tracePt t="10237" x="5956300" y="3956050"/>
          <p14:tracePt t="10250" x="5991225" y="3956050"/>
          <p14:tracePt t="10267" x="6018213" y="3956050"/>
          <p14:tracePt t="10284" x="6054725" y="3938588"/>
          <p14:tracePt t="10302" x="6099175" y="3929063"/>
          <p14:tracePt t="10317" x="6116638" y="3919538"/>
          <p14:tracePt t="10334" x="6143625" y="3911600"/>
          <p14:tracePt t="10350" x="6161088" y="3902075"/>
          <p14:tracePt t="10368" x="6180138" y="3894138"/>
          <p14:tracePt t="10383" x="6188075" y="3884613"/>
          <p14:tracePt t="10400" x="6205538" y="3884613"/>
          <p14:tracePt t="10417" x="6215063" y="3875088"/>
          <p14:tracePt t="10434" x="6232525" y="3867150"/>
          <p14:tracePt t="10450" x="6242050" y="3857625"/>
          <p14:tracePt t="10467" x="6251575" y="3848100"/>
          <p14:tracePt t="10486" x="6276975" y="3840163"/>
          <p14:tracePt t="10501" x="6286500" y="3830638"/>
          <p14:tracePt t="10517" x="6296025" y="3822700"/>
          <p14:tracePt t="10551" x="6303963" y="3822700"/>
          <p14:tracePt t="10567" x="6313488" y="3822700"/>
          <p14:tracePt t="10825" x="6357938" y="3813175"/>
          <p14:tracePt t="10834" x="6429375" y="3795713"/>
          <p14:tracePt t="10851" x="6599238" y="3768725"/>
          <p14:tracePt t="10867" x="6823075" y="3741738"/>
          <p14:tracePt t="10884" x="6919913" y="3732213"/>
          <p14:tracePt t="10901" x="6991350" y="3732213"/>
          <p14:tracePt t="10919" x="7099300" y="3732213"/>
          <p14:tracePt t="10934" x="7161213" y="3732213"/>
          <p14:tracePt t="10951" x="7205663" y="3732213"/>
          <p14:tracePt t="10967" x="7224713" y="3724275"/>
          <p14:tracePt t="10984" x="7242175" y="3724275"/>
          <p14:tracePt t="11243" x="7277100" y="3724275"/>
          <p14:tracePt t="11251" x="7313613" y="3724275"/>
          <p14:tracePt t="11261" x="7348538" y="3724275"/>
          <p14:tracePt t="11271" x="7456488" y="3732213"/>
          <p14:tracePt t="11287" x="7572375" y="3751263"/>
          <p14:tracePt t="11301" x="7670800" y="3751263"/>
          <p14:tracePt t="11318" x="7769225" y="3751263"/>
          <p14:tracePt t="11334" x="7848600" y="3751263"/>
          <p14:tracePt t="11352" x="7991475" y="3751263"/>
          <p14:tracePt t="11367" x="8108950" y="3751263"/>
          <p14:tracePt t="11384" x="8197850" y="3751263"/>
          <p14:tracePt t="11401" x="8286750" y="3751263"/>
          <p14:tracePt t="11419" x="8394700" y="3741738"/>
          <p14:tracePt t="11434" x="8447088" y="3732213"/>
          <p14:tracePt t="11450" x="8491538" y="3732213"/>
          <p14:tracePt t="11470" x="8562975" y="3732213"/>
          <p14:tracePt t="11485" x="8599488" y="3732213"/>
          <p14:tracePt t="11500" x="8634413" y="3732213"/>
          <p14:tracePt t="11517" x="8653463" y="3732213"/>
          <p14:tracePt t="11537" x="8688388" y="3732213"/>
          <p14:tracePt t="11551" x="8705850" y="3732213"/>
          <p14:tracePt t="11586" x="8715375" y="3732213"/>
          <p14:tracePt t="11601" x="8724900" y="3732213"/>
          <p14:tracePt t="11619" x="8732838" y="3732213"/>
          <p14:tracePt t="11701" x="8724900" y="3732213"/>
          <p14:tracePt t="11711" x="8680450" y="3741738"/>
          <p14:tracePt t="11719" x="8653463" y="3751263"/>
          <p14:tracePt t="11735" x="8589963" y="3768725"/>
          <p14:tracePt t="11751" x="8528050" y="3795713"/>
          <p14:tracePt t="11768" x="8447088" y="3822700"/>
          <p14:tracePt t="11788" x="8277225" y="3867150"/>
          <p14:tracePt t="11801" x="8153400" y="3894138"/>
          <p14:tracePt t="11818" x="8054975" y="3919538"/>
          <p14:tracePt t="11837" x="7929563" y="3938588"/>
          <p14:tracePt t="11851" x="7875588" y="3956050"/>
          <p14:tracePt t="11867" x="7732713" y="3983038"/>
          <p14:tracePt t="11884" x="7634288" y="4010025"/>
          <p14:tracePt t="11903" x="7518400" y="4027488"/>
          <p14:tracePt t="11918" x="7456488" y="4037013"/>
          <p14:tracePt t="11934" x="7367588" y="4054475"/>
          <p14:tracePt t="11951" x="7304088" y="4062413"/>
          <p14:tracePt t="11969" x="7197725" y="4081463"/>
          <p14:tracePt t="11984" x="7153275" y="4089400"/>
          <p14:tracePt t="12001" x="7099300" y="4098925"/>
          <p14:tracePt t="12019" x="7018338" y="4108450"/>
          <p14:tracePt t="12035" x="6983413" y="4125913"/>
          <p14:tracePt t="12051" x="6938963" y="4133850"/>
          <p14:tracePt t="12067" x="6884988" y="4143375"/>
          <p14:tracePt t="12086" x="6796088" y="4160838"/>
          <p14:tracePt t="12101" x="6751638" y="4179888"/>
          <p14:tracePt t="12118" x="6715125" y="4187825"/>
          <p14:tracePt t="12134" x="6661150" y="4205288"/>
          <p14:tracePt t="12152" x="6599238" y="4214813"/>
          <p14:tracePt t="12167" x="6572250" y="4232275"/>
          <p14:tracePt t="12185" x="6537325" y="4241800"/>
          <p14:tracePt t="12190" x="6518275" y="4241800"/>
          <p14:tracePt t="12201" x="6500813" y="4251325"/>
          <p14:tracePt t="12219" x="6446838" y="4268788"/>
          <p14:tracePt t="12234" x="6411913" y="4286250"/>
          <p14:tracePt t="12251" x="6384925" y="4295775"/>
          <p14:tracePt t="12270" x="6348413" y="4303713"/>
          <p14:tracePt t="12285" x="6323013" y="4313238"/>
          <p14:tracePt t="12301" x="6296025" y="4322763"/>
          <p14:tracePt t="12318" x="6276975" y="4330700"/>
          <p14:tracePt t="12337" x="6251575" y="4340225"/>
          <p14:tracePt t="12351" x="6242050" y="4348163"/>
          <p14:tracePt t="12368" x="6224588" y="4348163"/>
          <p14:tracePt t="12387" x="6215063" y="4367213"/>
          <p14:tracePt t="12402" x="6188075" y="4375150"/>
          <p14:tracePt t="12435" x="6180138" y="4375150"/>
          <p14:tracePt t="12875" x="6161088" y="4384675"/>
          <p14:tracePt t="12882" x="6143625" y="4394200"/>
          <p14:tracePt t="12888" x="6126163" y="4402138"/>
          <p14:tracePt t="12901" x="6072188" y="4419600"/>
          <p14:tracePt t="12918" x="6010275" y="4446588"/>
          <p14:tracePt t="12937" x="5956300" y="4456113"/>
          <p14:tracePt t="12952" x="5894388" y="4473575"/>
          <p14:tracePt t="12985" x="5830888" y="4473575"/>
          <p14:tracePt t="13018" x="5741988" y="4473575"/>
          <p14:tracePt t="13051" x="5688013" y="4473575"/>
          <p14:tracePt t="13070" x="5653088" y="4473575"/>
          <p14:tracePt t="13084" x="5643563" y="4473575"/>
          <p14:tracePt t="13101" x="5626100" y="4473575"/>
          <p14:tracePt t="13118" x="5608638" y="4473575"/>
          <p14:tracePt t="13136" x="5589588" y="4473575"/>
          <p14:tracePt t="13151" x="5572125" y="4465638"/>
          <p14:tracePt t="13168" x="5554663" y="4456113"/>
          <p14:tracePt t="13187" x="5537200" y="4456113"/>
          <p14:tracePt t="13201" x="5527675" y="4456113"/>
          <p14:tracePt t="13218" x="5510213" y="4456113"/>
          <p14:tracePt t="13254" x="5491163" y="4456113"/>
          <p14:tracePt t="13268" x="5483225" y="4456113"/>
          <p14:tracePt t="17367" x="5465763" y="4438650"/>
          <p14:tracePt t="17376" x="5446713" y="4411663"/>
          <p14:tracePt t="17387" x="5411788" y="4375150"/>
          <p14:tracePt t="17404" x="5357813" y="4313238"/>
          <p14:tracePt t="17420" x="5303838" y="4224338"/>
          <p14:tracePt t="17436" x="5251450" y="4125913"/>
          <p14:tracePt t="17454" x="5170488" y="3919538"/>
          <p14:tracePt t="17486" x="5126038" y="3724275"/>
          <p14:tracePt t="17520" x="5081588" y="3562350"/>
          <p14:tracePt t="17556" x="5062538" y="3465513"/>
          <p14:tracePt t="17572" x="5062538" y="3429000"/>
          <p14:tracePt t="17586" x="5062538" y="3394075"/>
          <p14:tracePt t="17603" x="5072063" y="3357563"/>
          <p14:tracePt t="17622" x="5081588" y="3313113"/>
          <p14:tracePt t="17638" x="5108575" y="3259138"/>
          <p14:tracePt t="17653" x="5126038" y="3224213"/>
          <p14:tracePt t="17669" x="5153025" y="3170238"/>
          <p14:tracePt t="17688" x="5187950" y="3089275"/>
          <p14:tracePt t="17704" x="5205413" y="3036888"/>
          <p14:tracePt t="17719" x="5232400" y="3000375"/>
          <p14:tracePt t="17736" x="5251450" y="2955925"/>
          <p14:tracePt t="17755" x="5276850" y="2911475"/>
          <p14:tracePt t="17769" x="5295900" y="2901950"/>
          <p14:tracePt t="17786" x="5303838" y="2884488"/>
          <p14:tracePt t="17803" x="5313363" y="2874963"/>
          <p14:tracePt t="17820" x="5330825" y="2867025"/>
          <p14:tracePt t="17836" x="5340350" y="2857500"/>
          <p14:tracePt t="17870" x="5348288" y="2857500"/>
          <p14:tracePt t="17887" x="5357813" y="2857500"/>
          <p14:tracePt t="17904" x="5367338" y="2857500"/>
          <p14:tracePt t="17920" x="5375275" y="2857500"/>
          <p14:tracePt t="17939" x="5375275" y="2867025"/>
          <p14:tracePt t="17953" x="5394325" y="2874963"/>
          <p14:tracePt t="17970" x="5411788" y="2894013"/>
          <p14:tracePt t="17986" x="5419725" y="2901950"/>
          <p14:tracePt t="18004" x="5456238" y="2919413"/>
          <p14:tracePt t="18020" x="5500688" y="2946400"/>
          <p14:tracePt t="18036" x="5572125" y="2973388"/>
          <p14:tracePt t="18055" x="5715000" y="3017838"/>
          <p14:tracePt t="18070" x="5822950" y="3054350"/>
          <p14:tracePt t="18086" x="5929313" y="3089275"/>
          <p14:tracePt t="18103" x="6045200" y="3116263"/>
          <p14:tracePt t="18122" x="6197600" y="3160713"/>
          <p14:tracePt t="18138" x="6259513" y="3187700"/>
          <p14:tracePt t="18154" x="6313488" y="3214688"/>
          <p14:tracePt t="18170" x="6357938" y="3232150"/>
          <p14:tracePt t="18189" x="6402388" y="3259138"/>
          <p14:tracePt t="18203" x="6419850" y="3268663"/>
          <p14:tracePt t="18220" x="6438900" y="3276600"/>
          <p14:tracePt t="18239" x="6465888" y="3286125"/>
          <p14:tracePt t="18253" x="6491288" y="3303588"/>
          <p14:tracePt t="18269" x="6510338" y="3303588"/>
          <p14:tracePt t="18286" x="6518275" y="3313113"/>
          <p14:tracePt t="18305" x="6527800" y="3313113"/>
          <p14:tracePt t="18320" x="6537325" y="3313113"/>
          <p14:tracePt t="18374" x="6537325" y="3303588"/>
          <p14:tracePt t="18386" x="6537325" y="3286125"/>
          <p14:tracePt t="18393" x="6527800" y="3276600"/>
          <p14:tracePt t="18403" x="6510338" y="3259138"/>
          <p14:tracePt t="18420" x="6500813" y="3241675"/>
          <p14:tracePt t="18436" x="6483350" y="3214688"/>
          <p14:tracePt t="18453" x="6473825" y="3214688"/>
          <p14:tracePt t="18470" x="6465888" y="3205163"/>
          <p14:tracePt t="18522" x="6465888" y="3214688"/>
          <p14:tracePt t="18532" x="6465888" y="3232150"/>
          <p14:tracePt t="18542" x="6465888" y="3268663"/>
          <p14:tracePt t="18554" x="6473825" y="3313113"/>
          <p14:tracePt t="18570" x="6473825" y="3367088"/>
          <p14:tracePt t="18587" x="6473825" y="3429000"/>
          <p14:tracePt t="18603" x="6483350" y="3465513"/>
          <p14:tracePt t="18621" x="6483350" y="3500438"/>
          <p14:tracePt t="18637" x="6483350" y="3509963"/>
          <p14:tracePt t="18653" x="6483350" y="3517900"/>
          <p14:tracePt t="18670" x="6483350" y="3527425"/>
          <p14:tracePt t="19037" x="6608763" y="3490913"/>
          <p14:tracePt t="19049" x="6732588" y="3455988"/>
          <p14:tracePt t="19057" x="6813550" y="3438525"/>
          <p14:tracePt t="19070" x="6938963" y="3411538"/>
          <p14:tracePt t="19087" x="7062788" y="3384550"/>
          <p14:tracePt t="19106" x="7188200" y="3357563"/>
          <p14:tracePt t="19120" x="7224713" y="3348038"/>
          <p14:tracePt t="19154" x="7367588" y="3330575"/>
          <p14:tracePt t="19187" x="7473950" y="3330575"/>
          <p14:tracePt t="19220" x="7537450" y="3330575"/>
          <p14:tracePt t="19225" x="7545388" y="3330575"/>
          <p14:tracePt t="19238" x="7572375" y="3330575"/>
          <p14:tracePt t="19253" x="7589838" y="3330575"/>
          <p14:tracePt t="19270" x="7608888" y="3330575"/>
          <p14:tracePt t="19289" x="7616825" y="3330575"/>
          <p14:tracePt t="19303" x="7626350" y="3330575"/>
          <p14:tracePt t="19320" x="7634288" y="3330575"/>
          <p14:tracePt t="19337" x="7643813" y="3330575"/>
          <p14:tracePt t="19432" x="7643813" y="3322638"/>
          <p14:tracePt t="19454" x="7643813" y="3313113"/>
          <p14:tracePt t="19467" x="7634288" y="3313113"/>
          <p14:tracePt t="19474" x="7634288" y="3303588"/>
          <p14:tracePt t="19488" x="7626350" y="3295650"/>
          <p14:tracePt t="19505" x="7626350" y="3286125"/>
          <p14:tracePt t="19521" x="7616825" y="3276600"/>
          <p14:tracePt t="19541" x="7599363" y="3268663"/>
          <p14:tracePt t="19554" x="7599363" y="3259138"/>
          <p14:tracePt t="19570" x="7599363" y="3251200"/>
          <p14:tracePt t="19587" x="7599363" y="3241675"/>
          <p14:tracePt t="19606" x="7599363" y="3224213"/>
          <p14:tracePt t="19620" x="7599363" y="3205163"/>
          <p14:tracePt t="19637" x="7608888" y="3187700"/>
          <p14:tracePt t="19654" x="7626350" y="3170238"/>
          <p14:tracePt t="19672" x="7653338" y="3160713"/>
          <p14:tracePt t="19687" x="7661275" y="3152775"/>
          <p14:tracePt t="19704" x="7680325" y="3152775"/>
          <p14:tracePt t="19722" x="7688263" y="3152775"/>
          <p14:tracePt t="19737" x="7705725" y="3152775"/>
          <p14:tracePt t="19754" x="7705725" y="3187700"/>
          <p14:tracePt t="19770" x="7705725" y="3232150"/>
          <p14:tracePt t="19790" x="7680325" y="3313113"/>
          <p14:tracePt t="19804" x="7653338" y="3340100"/>
          <p14:tracePt t="19821" x="7634288" y="3375025"/>
          <p14:tracePt t="19838" x="7616825" y="3394075"/>
          <p14:tracePt t="19856" x="7608888" y="3402013"/>
          <p14:tracePt t="19887" x="7608888" y="3419475"/>
          <p14:tracePt t="19908" x="7661275" y="3419475"/>
          <p14:tracePt t="19922" x="7697788" y="3419475"/>
          <p14:tracePt t="19937" x="7742238" y="3419475"/>
          <p14:tracePt t="19954" x="7777163" y="3419475"/>
          <p14:tracePt t="19974" x="7831138" y="3419475"/>
          <p14:tracePt t="19988" x="7848600" y="3419475"/>
          <p14:tracePt t="20005" x="7867650" y="3419475"/>
          <p14:tracePt t="20023" x="7875588" y="3419475"/>
          <p14:tracePt t="20040" x="7885113" y="3419475"/>
          <p14:tracePt t="20289" x="7939088" y="3411538"/>
          <p14:tracePt t="20298" x="8018463" y="3394075"/>
          <p14:tracePt t="20304" x="8099425" y="3384550"/>
          <p14:tracePt t="20321" x="8242300" y="3375025"/>
          <p14:tracePt t="20339" x="8385175" y="3375025"/>
          <p14:tracePt t="20354" x="8466138" y="3367088"/>
          <p14:tracePt t="20371" x="8528050" y="3357563"/>
          <p14:tracePt t="20387" x="8589963" y="3348038"/>
          <p14:tracePt t="20421" x="8688388" y="3330575"/>
          <p14:tracePt t="20454" x="8724900" y="3330575"/>
          <p14:tracePt t="20487" x="8742363" y="3313113"/>
          <p14:tracePt t="20504" x="8742363" y="3303588"/>
          <p14:tracePt t="20521" x="8742363" y="3276600"/>
          <p14:tracePt t="20539" x="8742363" y="3232150"/>
          <p14:tracePt t="20554" x="8742363" y="3214688"/>
          <p14:tracePt t="20571" x="8724900" y="3187700"/>
          <p14:tracePt t="20591" x="8715375" y="3170238"/>
          <p14:tracePt t="20604" x="8715375" y="3152775"/>
          <p14:tracePt t="20637" x="8715375" y="3143250"/>
          <p14:tracePt t="20655" x="8715375" y="3133725"/>
          <p14:tracePt t="20673" x="8715375" y="3125788"/>
          <p14:tracePt t="20688" x="8715375" y="3116263"/>
          <p14:tracePt t="20708" x="8732838" y="3108325"/>
          <p14:tracePt t="20723" x="8742363" y="3098800"/>
          <p14:tracePt t="20737" x="8759825" y="3098800"/>
          <p14:tracePt t="20754" x="8769350" y="3098800"/>
          <p14:tracePt t="20773" x="8777288" y="3098800"/>
          <p14:tracePt t="20792" x="8796338" y="3098800"/>
          <p14:tracePt t="20812" x="8796338" y="3108325"/>
          <p14:tracePt t="20820" x="8786813" y="3108325"/>
          <p14:tracePt t="20839" x="8777288" y="3125788"/>
          <p14:tracePt t="20854" x="8777288" y="3133725"/>
          <p14:tracePt t="20952" x="8796338" y="3125788"/>
          <p14:tracePt t="20960" x="8804275" y="3125788"/>
          <p14:tracePt t="20971" x="8831263" y="3125788"/>
          <p14:tracePt t="20987" x="8848725" y="3125788"/>
          <p14:tracePt t="21004" x="8875713" y="3133725"/>
          <p14:tracePt t="21024" x="8894763" y="3152775"/>
          <p14:tracePt t="21038" x="8912225" y="3160713"/>
          <p14:tracePt t="21055" x="8912225" y="3179763"/>
          <p14:tracePt t="21074" x="8912225" y="3197225"/>
          <p14:tracePt t="21088" x="8912225" y="3205163"/>
          <p14:tracePt t="21121" x="8912225" y="3214688"/>
          <p14:tracePt t="21141" x="8920163" y="3214688"/>
          <p14:tracePt t="21156" x="8929688" y="3214688"/>
          <p14:tracePt t="21171" x="8966200" y="3214688"/>
          <p14:tracePt t="21187" x="9018588" y="3224213"/>
          <p14:tracePt t="21206" x="9090025" y="3241675"/>
          <p14:tracePt t="21221" x="9117013" y="3251200"/>
          <p14:tracePt t="21237" x="9134475" y="3268663"/>
          <p14:tracePt t="21254" x="9153525" y="3286125"/>
          <p14:tracePt t="21271" x="9153525" y="3330575"/>
          <p14:tracePt t="21287" x="9153525" y="3357563"/>
          <p14:tracePt t="21304" x="9144000" y="3375025"/>
          <p14:tracePt t="21322" x="9126538" y="3384550"/>
          <p14:tracePt t="21337" x="9126538" y="3402013"/>
          <p14:tracePt t="21354" x="9117013" y="3402013"/>
          <p14:tracePt t="21371" x="9117013" y="3411538"/>
          <p14:tracePt t="21388" x="9090025" y="3411538"/>
          <p14:tracePt t="21404" x="9082088" y="3411538"/>
          <p14:tracePt t="21420" x="9072563" y="3411538"/>
          <p14:tracePt t="21773" x="9063038" y="3411538"/>
          <p14:tracePt t="21789" x="9055100" y="3419475"/>
          <p14:tracePt t="21803" x="9045575" y="3419475"/>
          <p14:tracePt t="21825" x="9037638" y="3419475"/>
          <p14:tracePt t="21831" x="9028113" y="3419475"/>
          <p14:tracePt t="21855" x="9018588" y="3419475"/>
          <p14:tracePt t="22024" x="9018588" y="3411538"/>
          <p14:tracePt t="22053" x="9018588" y="3402013"/>
          <p14:tracePt t="22171" x="9018588" y="3394075"/>
          <p14:tracePt t="22193" x="9018588" y="3384550"/>
          <p14:tracePt t="22213" x="9018588" y="3375025"/>
          <p14:tracePt t="22235" x="9018588" y="3367088"/>
          <p14:tracePt t="22243" x="9010650" y="3357563"/>
          <p14:tracePt t="22257" x="9010650" y="3348038"/>
          <p14:tracePt t="22271" x="9001125" y="3348038"/>
          <p14:tracePt t="22288" x="8991600" y="3340100"/>
          <p14:tracePt t="22304" x="8991600" y="3330575"/>
          <p14:tracePt t="22321" x="8991600" y="3322638"/>
          <p14:tracePt t="22338" x="8991600" y="3313113"/>
          <p14:tracePt t="22358" x="8991600" y="3303588"/>
          <p14:tracePt t="24033" x="8956675" y="3295650"/>
          <p14:tracePt t="24040" x="8947150" y="3295650"/>
          <p14:tracePt t="24056" x="8920163" y="3286125"/>
          <p14:tracePt t="24072" x="8902700" y="3276600"/>
          <p14:tracePt t="24089" x="8885238" y="3276600"/>
          <p14:tracePt t="24107" x="8858250" y="3268663"/>
          <p14:tracePt t="24122" x="8840788" y="3268663"/>
          <p14:tracePt t="24139" x="8823325" y="3259138"/>
          <p14:tracePt t="24173" x="8751888" y="3232150"/>
          <p14:tracePt t="24205" x="8697913" y="3224213"/>
          <p14:tracePt t="24239" x="8634413" y="3214688"/>
          <p14:tracePt t="24255" x="8599488" y="3205163"/>
          <p14:tracePt t="24272" x="8572500" y="3205163"/>
          <p14:tracePt t="24290" x="8528050" y="3197225"/>
          <p14:tracePt t="24305" x="8501063" y="3197225"/>
          <p14:tracePt t="24322" x="8466138" y="3197225"/>
          <p14:tracePt t="24342" x="8367713" y="3197225"/>
          <p14:tracePt t="24357" x="8277225" y="3197225"/>
          <p14:tracePt t="24373" x="8180388" y="3205163"/>
          <p14:tracePt t="24389" x="8108950" y="3214688"/>
          <p14:tracePt t="24408" x="8010525" y="3214688"/>
          <p14:tracePt t="24423" x="7939088" y="3214688"/>
          <p14:tracePt t="24439" x="7867650" y="3214688"/>
          <p14:tracePt t="24456" x="7813675" y="3224213"/>
          <p14:tracePt t="24475" x="7751763" y="3232150"/>
          <p14:tracePt t="24489" x="7715250" y="3241675"/>
          <p14:tracePt t="24505" x="7688263" y="3241675"/>
          <p14:tracePt t="24522" x="7661275" y="3251200"/>
          <p14:tracePt t="24539" x="7634288" y="3259138"/>
          <p14:tracePt t="24555" x="7616825" y="3268663"/>
          <p14:tracePt t="24572" x="7608888" y="3268663"/>
          <p14:tracePt t="24591" x="7599363" y="3268663"/>
          <p14:tracePt t="24606" x="7589838" y="3268663"/>
          <p14:tracePt t="25915" x="7589838" y="3276600"/>
          <p14:tracePt t="25929" x="7581900" y="3276600"/>
          <p14:tracePt t="25936" x="7572375" y="3276600"/>
          <p14:tracePt t="25945" x="7562850" y="3276600"/>
          <p14:tracePt t="25956" x="7554913" y="3276600"/>
          <p14:tracePt t="25974" x="7500938" y="3276600"/>
          <p14:tracePt t="25989" x="7456488" y="3276600"/>
          <p14:tracePt t="26009" x="7348538" y="3268663"/>
          <p14:tracePt t="26039" x="7215188" y="3268663"/>
          <p14:tracePt t="26075" x="7089775" y="3268663"/>
          <p14:tracePt t="26106" x="7010400" y="3268663"/>
          <p14:tracePt t="26123" x="6983413" y="3268663"/>
          <p14:tracePt t="26141" x="6919913" y="3268663"/>
          <p14:tracePt t="26156" x="6884988" y="3268663"/>
          <p14:tracePt t="26173" x="6848475" y="3276600"/>
          <p14:tracePt t="26191" x="6813550" y="3286125"/>
          <p14:tracePt t="26207" x="6769100" y="3303588"/>
          <p14:tracePt t="26223" x="6724650" y="3313113"/>
          <p14:tracePt t="26229" x="6715125" y="3313113"/>
          <p14:tracePt t="26239" x="6705600" y="3313113"/>
          <p14:tracePt t="26259" x="6670675" y="3330575"/>
          <p14:tracePt t="26274" x="6653213" y="3340100"/>
          <p14:tracePt t="26290" x="6634163" y="3340100"/>
          <p14:tracePt t="26306" x="6608763" y="3348038"/>
          <p14:tracePt t="26324" x="6589713" y="3357563"/>
          <p14:tracePt t="26340" x="6572250" y="3357563"/>
          <p14:tracePt t="26356" x="6554788" y="3367088"/>
          <p14:tracePt t="26374" x="6545263" y="3367088"/>
          <p14:tracePt t="26390" x="6537325" y="3375025"/>
          <p14:tracePt t="26406" x="6527800" y="3375025"/>
          <p14:tracePt t="26442" x="6518275" y="3375025"/>
          <p14:tracePt t="27280" x="6572250" y="3419475"/>
          <p14:tracePt t="27287" x="6626225" y="3473450"/>
          <p14:tracePt t="27295" x="6697663" y="3536950"/>
          <p14:tracePt t="27308" x="6823075" y="3660775"/>
          <p14:tracePt t="27323" x="6929438" y="3795713"/>
          <p14:tracePt t="27357" x="7081838" y="3990975"/>
          <p14:tracePt t="27390" x="7134225" y="4098925"/>
          <p14:tracePt t="27633" x="7108825" y="4143375"/>
          <p14:tracePt t="27640" x="7081838" y="4187825"/>
          <p14:tracePt t="27647" x="7045325" y="4214813"/>
          <p14:tracePt t="27657" x="7010400" y="4268788"/>
          <p14:tracePt t="27676" x="6884988" y="4394200"/>
          <p14:tracePt t="27690" x="6804025" y="4456113"/>
          <p14:tracePt t="27707" x="6715125" y="4527550"/>
          <p14:tracePt t="27723" x="6653213" y="4572000"/>
          <p14:tracePt t="27741" x="6562725" y="4625975"/>
          <p14:tracePt t="27757" x="6537325" y="4643438"/>
          <p14:tracePt t="27774" x="6510338" y="4670425"/>
          <p14:tracePt t="27790" x="6483350" y="4679950"/>
          <p14:tracePt t="27807" x="6456363" y="4687888"/>
          <p14:tracePt t="27823" x="6446838" y="4697413"/>
          <p14:tracePt t="27840" x="6438900" y="4697413"/>
          <p14:tracePt t="27858" x="6419850" y="4697413"/>
          <p14:tracePt t="27874" x="6411913" y="4697413"/>
          <p14:tracePt t="27907" x="6402388" y="4697413"/>
          <p14:tracePt t="27926" x="6384925" y="4697413"/>
          <p14:tracePt t="27940" x="6375400" y="4697413"/>
          <p14:tracePt t="27957" x="6357938" y="4697413"/>
          <p14:tracePt t="27976" x="6348413" y="4697413"/>
          <p14:tracePt t="27991" x="6340475" y="4697413"/>
          <p14:tracePt t="28024" x="6330950" y="4697413"/>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txBox="1">
            <a:spLocks noGrp="1" noChangeArrowheads="1"/>
          </p:cNvSpPr>
          <p:nvPr>
            <p:ph type="title"/>
          </p:nvPr>
        </p:nvSpPr>
        <p:spPr>
          <a:xfrm>
            <a:off x="2292350" y="44450"/>
            <a:ext cx="7772400" cy="1143000"/>
          </a:xfrm>
          <a:solidFill>
            <a:schemeClr val="hlink"/>
          </a:solidFill>
        </p:spPr>
        <p:txBody>
          <a:bodyPr/>
          <a:lstStyle/>
          <a:p>
            <a:r>
              <a:rPr altLang="ar-SA" sz="3400">
                <a:latin typeface="Arial Black" panose="020B0A04020102020204" pitchFamily="34" charset="0"/>
                <a:cs typeface="Tahoma" panose="020B0604030504040204" pitchFamily="34" charset="0"/>
              </a:rPr>
              <a:t>Interval level of Measurement</a:t>
            </a:r>
          </a:p>
        </p:txBody>
      </p:sp>
      <p:sp>
        <p:nvSpPr>
          <p:cNvPr id="43011" name="Rectangle 3"/>
          <p:cNvSpPr txBox="1">
            <a:spLocks noGrp="1" noChangeArrowheads="1"/>
          </p:cNvSpPr>
          <p:nvPr>
            <p:ph type="body" idx="1"/>
          </p:nvPr>
        </p:nvSpPr>
        <p:spPr>
          <a:xfrm>
            <a:off x="2135188" y="1341438"/>
            <a:ext cx="8229600" cy="5111750"/>
          </a:xfrm>
        </p:spPr>
        <p:txBody>
          <a:bodyPr/>
          <a:lstStyle/>
          <a:p>
            <a:pPr>
              <a:lnSpc>
                <a:spcPct val="80000"/>
              </a:lnSpc>
            </a:pPr>
            <a:r>
              <a:rPr altLang="ar-SA" smtClean="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They are real numbers and the difference between the ranks can be specified. </a:t>
            </a:r>
          </a:p>
          <a:p>
            <a:pPr>
              <a:lnSpc>
                <a:spcPct val="80000"/>
              </a:lnSpc>
            </a:pPr>
            <a:r>
              <a:rPr altLang="ar-SA" smtClean="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Equal intervals, but no “true” zero.</a:t>
            </a:r>
          </a:p>
          <a:p>
            <a:pPr>
              <a:lnSpc>
                <a:spcPct val="80000"/>
              </a:lnSpc>
            </a:pPr>
            <a:r>
              <a:rPr altLang="ar-SA" smtClean="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Involves assigning numbers that indicate both the ordering on an attribute, and the distance between score values on the attribute</a:t>
            </a:r>
          </a:p>
          <a:p>
            <a:pPr>
              <a:lnSpc>
                <a:spcPct val="80000"/>
              </a:lnSpc>
            </a:pPr>
            <a:r>
              <a:rPr altLang="ar-SA" smtClean="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They are actual numbers on a scale of measurement.</a:t>
            </a:r>
          </a:p>
          <a:p>
            <a:pPr>
              <a:lnSpc>
                <a:spcPct val="80000"/>
              </a:lnSpc>
            </a:pPr>
            <a:r>
              <a:rPr altLang="ar-SA" smtClean="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Example: body temperature on the Celsius thermometer as in 36.2, 37.2 etc. means there is a difference of 1.0 degree in body temperature.</a:t>
            </a:r>
          </a:p>
          <a:p>
            <a:pPr>
              <a:lnSpc>
                <a:spcPct val="80000"/>
              </a:lnSpc>
            </a:pPr>
            <a:r>
              <a:rPr altLang="ar-SA" smtClean="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Appropriate statistics</a:t>
            </a:r>
          </a:p>
          <a:p>
            <a:pPr marL="742950" lvl="2" indent="-341313">
              <a:lnSpc>
                <a:spcPct val="80000"/>
              </a:lnSpc>
              <a:spcBef>
                <a:spcPts val="625"/>
              </a:spcBef>
            </a:pPr>
            <a:r>
              <a:rPr altLang="ar-SA" sz="23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same as for nominal</a:t>
            </a:r>
          </a:p>
          <a:p>
            <a:pPr marL="742950" lvl="2" indent="-341313">
              <a:lnSpc>
                <a:spcPct val="80000"/>
              </a:lnSpc>
              <a:spcBef>
                <a:spcPts val="625"/>
              </a:spcBef>
            </a:pPr>
            <a:r>
              <a:rPr altLang="ar-SA" sz="23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same as for ordinal plus,</a:t>
            </a:r>
          </a:p>
          <a:p>
            <a:pPr marL="742950" lvl="2" indent="-341313">
              <a:lnSpc>
                <a:spcPct val="80000"/>
              </a:lnSpc>
              <a:spcBef>
                <a:spcPts val="625"/>
              </a:spcBef>
            </a:pPr>
            <a:r>
              <a:rPr altLang="ar-SA" sz="23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the mean</a:t>
            </a:r>
          </a:p>
          <a:p>
            <a:pPr>
              <a:lnSpc>
                <a:spcPct val="80000"/>
              </a:lnSpc>
            </a:pPr>
            <a:endParaRPr altLang="ar-SA" sz="24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60220953"/>
      </p:ext>
    </p:extLst>
  </p:cSld>
  <p:clrMapOvr>
    <a:masterClrMapping/>
  </p:clrMapOvr>
  <mc:AlternateContent xmlns:mc="http://schemas.openxmlformats.org/markup-compatibility/2006">
    <mc:Choice xmlns:p14="http://schemas.microsoft.com/office/powerpoint/2010/main" Requires="p14">
      <p:transition spd="slow" p14:dur="2000" advTm="39642"/>
    </mc:Choice>
    <mc:Fallback>
      <p:transition spd="slow" advTm="39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5947" x="6313488" y="4679950"/>
          <p14:tracePt t="5954" x="6286500" y="4625975"/>
          <p14:tracePt t="5962" x="6259513" y="4598988"/>
          <p14:tracePt t="5975" x="6232525" y="4527550"/>
          <p14:tracePt t="5990" x="6215063" y="4473575"/>
          <p14:tracePt t="6007" x="6205538" y="4411663"/>
          <p14:tracePt t="6023" x="6205538" y="4348163"/>
          <p14:tracePt t="6057" x="6276975" y="4143375"/>
          <p14:tracePt t="6090" x="6394450" y="3973513"/>
          <p14:tracePt t="6123" x="6500813" y="3857625"/>
          <p14:tracePt t="6140" x="6527800" y="3830638"/>
          <p14:tracePt t="6160" x="6554788" y="3803650"/>
          <p14:tracePt t="6174" x="6562725" y="3795713"/>
          <p14:tracePt t="6190" x="6572250" y="3795713"/>
          <p14:tracePt t="6207" x="6572250" y="3786188"/>
          <p14:tracePt t="6225" x="6581775" y="3776663"/>
          <p14:tracePt t="6240" x="6581775" y="3759200"/>
          <p14:tracePt t="6257" x="6581775" y="3741738"/>
          <p14:tracePt t="6273" x="6572250" y="3724275"/>
          <p14:tracePt t="6291" x="6554788" y="3697288"/>
          <p14:tracePt t="6307" x="6545263" y="3679825"/>
          <p14:tracePt t="6323" x="6527800" y="3660775"/>
          <p14:tracePt t="6342" x="6518275" y="3652838"/>
          <p14:tracePt t="6357" x="6518275" y="3643313"/>
          <p14:tracePt t="6484" x="6518275" y="3652838"/>
          <p14:tracePt t="6499" x="6510338" y="3660775"/>
          <p14:tracePt t="6506" x="6510338" y="3670300"/>
          <p14:tracePt t="6523" x="6500813" y="3687763"/>
          <p14:tracePt t="6540" x="6491288" y="3697288"/>
          <p14:tracePt t="6558" x="6483350" y="3714750"/>
          <p14:tracePt t="6573" x="6483350" y="3724275"/>
          <p14:tracePt t="6593" x="6483350" y="3732213"/>
          <p14:tracePt t="6623" x="6473825" y="3751263"/>
          <p14:tracePt t="6640" x="6465888" y="3751263"/>
          <p14:tracePt t="6659" x="6456363" y="3759200"/>
          <p14:tracePt t="6673" x="6446838" y="3768725"/>
          <p14:tracePt t="6690" x="6438900" y="3776663"/>
          <p14:tracePt t="6710" x="6419850" y="3786188"/>
          <p14:tracePt t="6725" x="6402388" y="3795713"/>
          <p14:tracePt t="6740" x="6384925" y="3813175"/>
          <p14:tracePt t="6757" x="6375400" y="3813175"/>
          <p14:tracePt t="6777" x="6348413" y="3822700"/>
          <p14:tracePt t="6790" x="6330950" y="3822700"/>
          <p14:tracePt t="6807" x="6323013" y="3822700"/>
          <p14:tracePt t="6823" x="6303963" y="3822700"/>
          <p14:tracePt t="6842" x="6296025" y="3822700"/>
          <p14:tracePt t="6857" x="6286500" y="3822700"/>
          <p14:tracePt t="6874" x="6276975" y="3822700"/>
          <p14:tracePt t="6890" x="6269038" y="3822700"/>
          <p14:tracePt t="6911" x="6259513" y="3822700"/>
          <p14:tracePt t="6931" x="6251575" y="3822700"/>
          <p14:tracePt t="6955" x="6242050" y="3822700"/>
          <p14:tracePt t="6969" x="6232525" y="3822700"/>
          <p14:tracePt t="6991" x="6224588" y="3822700"/>
          <p14:tracePt t="7020" x="6215063" y="3822700"/>
          <p14:tracePt t="7042" x="6205538" y="3822700"/>
          <p14:tracePt t="7056" x="6205538" y="3830638"/>
          <p14:tracePt t="7065" x="6197600" y="3830638"/>
          <p14:tracePt t="7074" x="6188075" y="3830638"/>
          <p14:tracePt t="7519" x="6197600" y="3840163"/>
          <p14:tracePt t="7528" x="6205538" y="3840163"/>
          <p14:tracePt t="7540" x="6232525" y="3848100"/>
          <p14:tracePt t="7557" x="6259513" y="3857625"/>
          <p14:tracePt t="7577" x="6303963" y="3867150"/>
          <p14:tracePt t="7591" x="6323013" y="3875088"/>
          <p14:tracePt t="7607" x="6367463" y="3884613"/>
          <p14:tracePt t="7626" x="6402388" y="3894138"/>
          <p14:tracePt t="7657" x="6483350" y="3902075"/>
          <p14:tracePt t="7690" x="6527800" y="3902075"/>
          <p14:tracePt t="7724" x="6599238" y="3902075"/>
          <p14:tracePt t="7740" x="6626225" y="3902075"/>
          <p14:tracePt t="7757" x="6661150" y="3902075"/>
          <p14:tracePt t="7774" x="6705600" y="3902075"/>
          <p14:tracePt t="7790" x="6742113" y="3902075"/>
          <p14:tracePt t="7807" x="6769100" y="3902075"/>
          <p14:tracePt t="7827" x="6804025" y="3902075"/>
          <p14:tracePt t="7840" x="6831013" y="3902075"/>
          <p14:tracePt t="7858" x="6858000" y="3902075"/>
          <p14:tracePt t="7874" x="6884988" y="3902075"/>
          <p14:tracePt t="7892" x="6919913" y="3902075"/>
          <p14:tracePt t="7908" x="6956425" y="3902075"/>
          <p14:tracePt t="7924" x="6983413" y="3902075"/>
          <p14:tracePt t="7943" x="7037388" y="3902075"/>
          <p14:tracePt t="7959" x="7072313" y="3894138"/>
          <p14:tracePt t="7974" x="7108825" y="3894138"/>
          <p14:tracePt t="7991" x="7153275" y="3894138"/>
          <p14:tracePt t="8010" x="7197725" y="3894138"/>
          <p14:tracePt t="8024" x="7224713" y="3894138"/>
          <p14:tracePt t="8042" x="7242175" y="3894138"/>
          <p14:tracePt t="8057" x="7269163" y="3894138"/>
          <p14:tracePt t="8076" x="7296150" y="3894138"/>
          <p14:tracePt t="8091" x="7313613" y="3894138"/>
          <p14:tracePt t="8107" x="7323138" y="3894138"/>
          <p14:tracePt t="8113" x="7331075" y="3894138"/>
          <p14:tracePt t="8124" x="7340600" y="3894138"/>
          <p14:tracePt t="8142" x="7358063" y="3894138"/>
          <p14:tracePt t="8157" x="7375525" y="3894138"/>
          <p14:tracePt t="8174" x="7385050" y="3894138"/>
          <p14:tracePt t="8191" x="7402513" y="3894138"/>
          <p14:tracePt t="8207" x="7429500" y="3894138"/>
          <p14:tracePt t="8224" x="7483475" y="3894138"/>
          <p14:tracePt t="8241" x="7537450" y="3894138"/>
          <p14:tracePt t="8259" x="7599363" y="3902075"/>
          <p14:tracePt t="8274" x="7643813" y="3902075"/>
          <p14:tracePt t="8292" x="7688263" y="3911600"/>
          <p14:tracePt t="8307" x="7742238" y="3911600"/>
          <p14:tracePt t="8325" x="7840663" y="3911600"/>
          <p14:tracePt t="8341" x="7894638" y="3911600"/>
          <p14:tracePt t="8358" x="7947025" y="3911600"/>
          <p14:tracePt t="8378" x="8001000" y="3911600"/>
          <p14:tracePt t="8391" x="8010525" y="3911600"/>
          <p14:tracePt t="8408" x="8037513" y="3911600"/>
          <p14:tracePt t="8424" x="8054975" y="3911600"/>
          <p14:tracePt t="8442" x="8072438" y="3911600"/>
          <p14:tracePt t="8457" x="8081963" y="3911600"/>
          <p14:tracePt t="8754" x="8134350" y="3911600"/>
          <p14:tracePt t="8762" x="8161338" y="3902075"/>
          <p14:tracePt t="8774" x="8242300" y="3875088"/>
          <p14:tracePt t="8791" x="8340725" y="3857625"/>
          <p14:tracePt t="8808" x="8420100" y="3848100"/>
          <p14:tracePt t="8824" x="8545513" y="3830638"/>
          <p14:tracePt t="8841" x="8609013" y="3822700"/>
          <p14:tracePt t="8858" x="8661400" y="3813175"/>
          <p14:tracePt t="8876" x="8724900" y="3813175"/>
          <p14:tracePt t="8891" x="8769350" y="3813175"/>
          <p14:tracePt t="8907" x="8796338" y="3813175"/>
          <p14:tracePt t="8926" x="8831263" y="3803650"/>
          <p14:tracePt t="8943" x="8858250" y="3803650"/>
          <p14:tracePt t="8958" x="8885238" y="3803650"/>
          <p14:tracePt t="8976" x="8902700" y="3803650"/>
          <p14:tracePt t="8991" x="8912225" y="3803650"/>
          <p14:tracePt t="9008" x="8929688" y="3803650"/>
          <p14:tracePt t="9024" x="8947150" y="3803650"/>
          <p14:tracePt t="9041" x="8966200" y="3803650"/>
          <p14:tracePt t="9060" x="8974138" y="3803650"/>
          <p14:tracePt t="9074" x="8983663" y="3803650"/>
          <p14:tracePt t="9091" x="8991600" y="3803650"/>
          <p14:tracePt t="9108" x="9001125" y="3803650"/>
          <p14:tracePt t="9128" x="9010650" y="3803650"/>
          <p14:tracePt t="9151" x="9018588" y="3803650"/>
          <p14:tracePt t="9164" x="9028113" y="3803650"/>
          <p14:tracePt t="9277" x="9028113" y="3813175"/>
          <p14:tracePt t="9298" x="9028113" y="3822700"/>
          <p14:tracePt t="9320" x="9028113" y="3830638"/>
          <p14:tracePt t="9334" x="9018588" y="3840163"/>
          <p14:tracePt t="9349" x="9010650" y="3848100"/>
          <p14:tracePt t="9362" x="8991600" y="3857625"/>
          <p14:tracePt t="9376" x="8983663" y="3867150"/>
          <p14:tracePt t="9392" x="8966200" y="3875088"/>
          <p14:tracePt t="9408" x="8956675" y="3875088"/>
          <p14:tracePt t="9425" x="8947150" y="3884613"/>
          <p14:tracePt t="9442" x="8939213" y="3902075"/>
          <p14:tracePt t="9458" x="8929688" y="3902075"/>
          <p14:tracePt t="9475" x="8920163" y="3902075"/>
          <p14:tracePt t="9540" x="8912225" y="3902075"/>
          <p14:tracePt t="9591" x="8912225" y="3911600"/>
          <p14:tracePt t="9605" x="8894763" y="3911600"/>
          <p14:tracePt t="9621" x="8885238" y="3919538"/>
          <p14:tracePt t="9633" x="8867775" y="3929063"/>
          <p14:tracePt t="9641" x="8858250" y="3929063"/>
          <p14:tracePt t="9658" x="8840788" y="3929063"/>
          <p14:tracePt t="9677" x="8823325" y="3929063"/>
          <p14:tracePt t="9691" x="8813800" y="3929063"/>
          <p14:tracePt t="9708" x="8804275" y="3929063"/>
          <p14:tracePt t="9724" x="8796338" y="3929063"/>
          <p14:tracePt t="9743" x="8786813" y="3929063"/>
          <p14:tracePt t="9819" x="8777288" y="3929063"/>
          <p14:tracePt t="9831" x="8769350" y="3929063"/>
          <p14:tracePt t="10239" x="8777288" y="3929063"/>
          <p14:tracePt t="10251" x="8796338" y="3938588"/>
          <p14:tracePt t="10258" x="8804275" y="3956050"/>
          <p14:tracePt t="10275" x="8823325" y="3956050"/>
          <p14:tracePt t="10294" x="8840788" y="3965575"/>
          <p14:tracePt t="10309" x="8858250" y="3973513"/>
          <p14:tracePt t="10342" x="8885238" y="3990975"/>
          <p14:tracePt t="10375" x="8894763" y="3990975"/>
          <p14:tracePt t="10408" x="8912225" y="3990975"/>
          <p14:tracePt t="10426" x="8920163" y="3990975"/>
          <p14:tracePt t="11083" x="8920163" y="3983038"/>
          <p14:tracePt t="11097" x="8920163" y="3973513"/>
          <p14:tracePt t="11116" x="8920163" y="3965575"/>
          <p14:tracePt t="11142" x="8920163" y="3956050"/>
          <p14:tracePt t="11164" x="8920163" y="3946525"/>
          <p14:tracePt t="11267" x="8920163" y="3938588"/>
          <p14:tracePt t="11414" x="8920163" y="3929063"/>
          <p14:tracePt t="11435" x="8920163" y="3919538"/>
          <p14:tracePt t="12096" x="8912225" y="3911600"/>
          <p14:tracePt t="12110" x="8902700" y="3911600"/>
          <p14:tracePt t="12126" x="8894763" y="3894138"/>
          <p14:tracePt t="12162" x="8885238" y="3884613"/>
          <p14:tracePt t="12508" x="8894763" y="3884613"/>
          <p14:tracePt t="12530" x="8902700" y="3884613"/>
          <p14:tracePt t="12543" x="8912225" y="3884613"/>
          <p14:tracePt t="12559" x="8920163" y="3884613"/>
          <p14:tracePt t="12580" x="8929688" y="3884613"/>
          <p14:tracePt t="12602" x="8939213" y="3884613"/>
          <p14:tracePt t="12626" x="8947150" y="3902075"/>
          <p14:tracePt t="12659" x="8966200" y="3919538"/>
          <p14:tracePt t="12692" x="8983663" y="3929063"/>
          <p14:tracePt t="12711" x="8991600" y="3938588"/>
          <p14:tracePt t="12726" x="8991600" y="3946525"/>
          <p14:tracePt t="12743" x="9001125" y="3946525"/>
          <p14:tracePt t="12759" x="9010650" y="3946525"/>
          <p14:tracePt t="12777" x="9018588" y="3946525"/>
          <p14:tracePt t="12792" x="9028113" y="3946525"/>
          <p14:tracePt t="12828" x="9037638" y="3946525"/>
          <p14:tracePt t="12842" x="9045575" y="3946525"/>
          <p14:tracePt t="12859" x="9055100" y="3946525"/>
          <p14:tracePt t="12876" x="9063038" y="3946525"/>
          <p14:tracePt t="12895" x="9072563" y="3938588"/>
          <p14:tracePt t="12910" x="9082088" y="3938588"/>
          <p14:tracePt t="12926" x="9090025" y="3929063"/>
          <p14:tracePt t="12942" x="9099550" y="3929063"/>
          <p14:tracePt t="12960" x="9109075" y="3919538"/>
          <p14:tracePt t="12976" x="9117013" y="3911600"/>
          <p14:tracePt t="12993" x="9134475" y="3902075"/>
          <p14:tracePt t="13009" x="9153525" y="3894138"/>
          <p14:tracePt t="13027" x="9161463" y="3884613"/>
          <p14:tracePt t="13043" x="9170988" y="3884613"/>
          <p14:tracePt t="13060" x="9180513" y="3884613"/>
          <p14:tracePt t="13078" x="9188450" y="3884613"/>
          <p14:tracePt t="13093" x="9197975" y="3875088"/>
          <p14:tracePt t="13109" x="9205913" y="3875088"/>
          <p14:tracePt t="13115" x="9224963" y="3875088"/>
          <p14:tracePt t="13126" x="9224963" y="3867150"/>
          <p14:tracePt t="13144" x="9251950" y="3867150"/>
          <p14:tracePt t="13159" x="9259888" y="3867150"/>
          <p14:tracePt t="13177" x="9277350" y="3867150"/>
          <p14:tracePt t="13192" x="9286875" y="3867150"/>
          <p14:tracePt t="13210" x="9304338" y="3867150"/>
          <p14:tracePt t="13243" x="9313863" y="3867150"/>
          <p14:tracePt t="13262" x="9323388" y="3867150"/>
          <p14:tracePt t="13276" x="9340850" y="3867150"/>
          <p14:tracePt t="13293" x="9348788" y="3867150"/>
          <p14:tracePt t="13309" x="9367838" y="3867150"/>
          <p14:tracePt t="13327" x="9402763" y="3867150"/>
          <p14:tracePt t="13342" x="9429750" y="3867150"/>
          <p14:tracePt t="13359" x="9447213" y="3867150"/>
          <p14:tracePt t="13376" x="9474200" y="3867150"/>
          <p14:tracePt t="13394" x="9510713" y="3867150"/>
          <p14:tracePt t="13409" x="9518650" y="3875088"/>
          <p14:tracePt t="13426" x="9537700" y="3875088"/>
          <p14:tracePt t="13443" x="9545638" y="3875088"/>
          <p14:tracePt t="13459" x="9555163" y="3875088"/>
          <p14:tracePt t="13476" x="9563100" y="3875088"/>
          <p14:tracePt t="13493" x="9572625" y="3875088"/>
          <p14:tracePt t="13749" x="9582150" y="3875088"/>
          <p14:tracePt t="13770" x="9590088" y="3875088"/>
          <p14:tracePt t="13778" x="9599613" y="3875088"/>
          <p14:tracePt t="14153" x="9609138" y="3884613"/>
          <p14:tracePt t="14164" x="9617075" y="3894138"/>
          <p14:tracePt t="14193" x="9626600" y="3894138"/>
          <p14:tracePt t="14210" x="9634538" y="3894138"/>
          <p14:tracePt t="14243" x="9644063" y="3894138"/>
          <p14:tracePt t="14344" x="9644063" y="3902075"/>
          <p14:tracePt t="14365" x="9644063" y="3911600"/>
          <p14:tracePt t="14378" x="9644063" y="3929063"/>
          <p14:tracePt t="14393" x="9634538" y="3938588"/>
          <p14:tracePt t="14410" x="9599613" y="3965575"/>
          <p14:tracePt t="14426" x="9555163" y="3990975"/>
          <p14:tracePt t="14444" x="9483725" y="4027488"/>
          <p14:tracePt t="14460" x="9447213" y="4044950"/>
          <p14:tracePt t="14476" x="9402763" y="4062413"/>
          <p14:tracePt t="14495" x="9323388" y="4081463"/>
          <p14:tracePt t="14510" x="9269413" y="4098925"/>
          <p14:tracePt t="14527" x="9232900" y="4098925"/>
          <p14:tracePt t="14544" x="9180513" y="4116388"/>
          <p14:tracePt t="14563" x="9117013" y="4125913"/>
          <p14:tracePt t="14577" x="9090025" y="4133850"/>
          <p14:tracePt t="14594" x="9063038" y="4133850"/>
          <p14:tracePt t="14612" x="9028113" y="4133850"/>
          <p14:tracePt t="14629" x="9010650" y="4133850"/>
          <p14:tracePt t="14644" x="8983663" y="4133850"/>
          <p14:tracePt t="14661" x="8966200" y="4133850"/>
          <p14:tracePt t="14679" x="8912225" y="4133850"/>
          <p14:tracePt t="14694" x="8885238" y="4125913"/>
          <p14:tracePt t="15049" x="8840788" y="4125913"/>
          <p14:tracePt t="15061" x="8680450" y="4152900"/>
          <p14:tracePt t="15077" x="8501063" y="4179888"/>
          <p14:tracePt t="15093" x="8313738" y="4197350"/>
          <p14:tracePt t="15112" x="8045450" y="4214813"/>
          <p14:tracePt t="15127" x="7867650" y="4214813"/>
          <p14:tracePt t="15160" x="7599363" y="4205288"/>
          <p14:tracePt t="15193" x="7402513" y="4187825"/>
          <p14:tracePt t="15526" x="7331075" y="4187825"/>
          <p14:tracePt t="15533" x="7269163" y="4197350"/>
          <p14:tracePt t="15546" x="7143750" y="4205288"/>
          <p14:tracePt t="15561" x="7037388" y="4214813"/>
          <p14:tracePt t="15578" x="6919913" y="4224338"/>
          <p14:tracePt t="15593" x="6831013" y="4232275"/>
          <p14:tracePt t="15613" x="6732588" y="4232275"/>
          <p14:tracePt t="15643" x="6626225" y="4232275"/>
          <p14:tracePt t="15678" x="6510338" y="4232275"/>
          <p14:tracePt t="15711" x="6456363" y="4232275"/>
          <p14:tracePt t="15730" x="6429375" y="4232275"/>
          <p14:tracePt t="15745" x="6411913" y="4232275"/>
          <p14:tracePt t="15777" x="6402388" y="4232275"/>
          <p14:tracePt t="15795" x="6394450" y="4232275"/>
          <p14:tracePt t="15811" x="6384925" y="4232275"/>
          <p14:tracePt t="16149" x="6348413" y="4232275"/>
          <p14:tracePt t="16156" x="6276975" y="4214813"/>
          <p14:tracePt t="16164" x="6224588" y="4205288"/>
          <p14:tracePt t="16178" x="6134100" y="4179888"/>
          <p14:tracePt t="16194" x="6072188" y="4160838"/>
          <p14:tracePt t="16210" x="6010275" y="4152900"/>
          <p14:tracePt t="16229" x="5938838" y="4133850"/>
          <p14:tracePt t="16244" x="5911850" y="4133850"/>
          <p14:tracePt t="16260" x="5884863" y="4116388"/>
          <p14:tracePt t="16277" x="5867400" y="4116388"/>
          <p14:tracePt t="16294" x="5857875" y="4116388"/>
          <p14:tracePt t="16311" x="5857875" y="4108450"/>
          <p14:tracePt t="17545" x="5830888" y="4108450"/>
          <p14:tracePt t="17555" x="5803900" y="4116388"/>
          <p14:tracePt t="17569" x="5751513" y="4133850"/>
          <p14:tracePt t="17581" x="5670550" y="4160838"/>
          <p14:tracePt t="17594" x="5643563" y="4160838"/>
          <p14:tracePt t="17612" x="5537200" y="4187825"/>
          <p14:tracePt t="17629" x="5483225" y="4214813"/>
          <p14:tracePt t="17634" x="5456238" y="4214813"/>
          <p14:tracePt t="17661" x="5357813" y="4241800"/>
          <p14:tracePt t="17694" x="5286375" y="4259263"/>
          <p14:tracePt t="17728" x="5214938" y="4286250"/>
          <p14:tracePt t="17744" x="5187950" y="4286250"/>
          <p14:tracePt t="17761" x="5160963" y="4286250"/>
          <p14:tracePt t="17779" x="5133975" y="4286250"/>
          <p14:tracePt t="17794" x="5126038" y="4286250"/>
          <p14:tracePt t="17812" x="5116513" y="4286250"/>
          <p14:tracePt t="17831" x="5081588" y="4286250"/>
          <p14:tracePt t="17845" x="5072063" y="4286250"/>
          <p14:tracePt t="17861" x="5062538" y="4286250"/>
          <p14:tracePt t="17878" x="5045075" y="4286250"/>
          <p14:tracePt t="17897" x="5027613" y="4268788"/>
          <p14:tracePt t="17912" x="5010150" y="4268788"/>
          <p14:tracePt t="17944" x="5000625" y="4259263"/>
          <p14:tracePt t="17962" x="4983163" y="4259263"/>
          <p14:tracePt t="17994" x="4973638" y="4251325"/>
          <p14:tracePt t="18011" x="4965700" y="4241800"/>
          <p14:tracePt t="18029" x="4956175" y="4241800"/>
          <p14:tracePt t="18044" x="4946650" y="4241800"/>
          <p14:tracePt t="18097" x="4938713" y="4232275"/>
          <p14:tracePt t="18126" x="4929188" y="4232275"/>
          <p14:tracePt t="18383" x="4929188" y="4224338"/>
          <p14:tracePt t="18391" x="4919663" y="4224338"/>
          <p14:tracePt t="18402" x="4911725" y="4224338"/>
          <p14:tracePt t="18412" x="4911725" y="4214813"/>
          <p14:tracePt t="18428" x="4911725" y="4205288"/>
          <p14:tracePt t="18461" x="4902200" y="4197350"/>
          <p14:tracePt t="18528" x="4894263" y="4197350"/>
          <p14:tracePt t="18545" x="4884738" y="4197350"/>
          <p14:tracePt t="18562" x="4875213" y="4187825"/>
          <p14:tracePt t="18580" x="4857750" y="4187825"/>
          <p14:tracePt t="18594" x="4840288" y="4187825"/>
          <p14:tracePt t="18612" x="4822825" y="4187825"/>
          <p14:tracePt t="18628" x="4795838" y="4187825"/>
          <p14:tracePt t="18646" x="4751388" y="4187825"/>
          <p14:tracePt t="18661" x="4724400" y="4197350"/>
          <p14:tracePt t="18678" x="4687888" y="4205288"/>
          <p14:tracePt t="18698" x="4625975" y="4214813"/>
          <p14:tracePt t="18711" x="4598988" y="4214813"/>
          <p14:tracePt t="18729" x="4554538" y="4214813"/>
          <p14:tracePt t="18745" x="4527550" y="4214813"/>
          <p14:tracePt t="18764" x="4473575" y="4214813"/>
          <p14:tracePt t="18778" x="4446588" y="4214813"/>
          <p14:tracePt t="18795" x="4419600" y="4214813"/>
          <p14:tracePt t="18812" x="4411663" y="4205288"/>
          <p14:tracePt t="18830" x="4394200" y="4197350"/>
          <p14:tracePt t="18845" x="4375150" y="4187825"/>
          <p14:tracePt t="18862" x="4357688" y="4187825"/>
          <p14:tracePt t="18881" x="4340225" y="4179888"/>
          <p14:tracePt t="18895" x="4330700" y="4170363"/>
          <p14:tracePt t="18912" x="4313238" y="4160838"/>
          <p14:tracePt t="18928" x="4303713" y="4152900"/>
          <p14:tracePt t="18947" x="4295775" y="4133850"/>
          <p14:tracePt t="18962" x="4276725" y="4116388"/>
          <p14:tracePt t="18978" x="4268788" y="4108450"/>
          <p14:tracePt t="18995" x="4268788" y="4089400"/>
          <p14:tracePt t="19013" x="4251325" y="4071938"/>
          <p14:tracePt t="19028" x="4241800" y="4062413"/>
          <p14:tracePt t="19045" x="4241800" y="4054475"/>
          <p14:tracePt t="19065" x="4232275" y="4044950"/>
          <p14:tracePt t="19078" x="4224338" y="4044950"/>
          <p14:tracePt t="19095" x="4214813" y="4037013"/>
          <p14:tracePt t="19111" x="4205288" y="4027488"/>
          <p14:tracePt t="19131" x="4205288" y="4017963"/>
          <p14:tracePt t="19145" x="4205288" y="4010025"/>
          <p14:tracePt t="19162" x="4205288" y="4000500"/>
          <p14:tracePt t="19185" x="4205288" y="3990975"/>
          <p14:tracePt t="19317" x="4205288" y="3983038"/>
          <p14:tracePt t="19329" x="4205288" y="3973513"/>
          <p14:tracePt t="19345" x="4205288" y="3965575"/>
          <p14:tracePt t="19367" x="4205288" y="3956050"/>
          <p14:tracePt t="19379" x="4214813" y="3956050"/>
          <p14:tracePt t="19395" x="4224338" y="3938588"/>
          <p14:tracePt t="19412" x="4241800" y="3929063"/>
          <p14:tracePt t="19428" x="4268788" y="3919538"/>
          <p14:tracePt t="19446" x="4330700" y="3875088"/>
          <p14:tracePt t="19461" x="4394200" y="3848100"/>
          <p14:tracePt t="19478" x="4465638" y="3813175"/>
          <p14:tracePt t="19500" x="4562475" y="3768725"/>
          <p14:tracePt t="19512" x="4633913" y="3741738"/>
          <p14:tracePt t="19529" x="4697413" y="3705225"/>
          <p14:tracePt t="19545" x="4751388" y="3687763"/>
          <p14:tracePt t="19564" x="4848225" y="3652838"/>
          <p14:tracePt t="19579" x="4938713" y="3616325"/>
          <p14:tracePt t="19595" x="5045075" y="3598863"/>
          <p14:tracePt t="19613" x="5143500" y="3562350"/>
          <p14:tracePt t="19632" x="5384800" y="3527425"/>
          <p14:tracePt t="19645" x="5518150" y="3509963"/>
          <p14:tracePt t="19662" x="5680075" y="3490913"/>
          <p14:tracePt t="19678" x="5840413" y="3465513"/>
          <p14:tracePt t="19695" x="6010275" y="3438525"/>
          <p14:tracePt t="19712" x="6108700" y="3411538"/>
          <p14:tracePt t="19728" x="6188075" y="3384550"/>
          <p14:tracePt t="19746" x="6276975" y="3375025"/>
          <p14:tracePt t="20020" x="6269038" y="3375025"/>
          <p14:tracePt t="20030" x="6251575" y="3394075"/>
          <p14:tracePt t="20041" x="6188075" y="3455988"/>
          <p14:tracePt t="20048" x="6153150" y="3473450"/>
          <p14:tracePt t="20063" x="6089650" y="3517900"/>
          <p14:tracePt t="20078" x="6054725" y="3554413"/>
          <p14:tracePt t="20095" x="6000750" y="3589338"/>
          <p14:tracePt t="20112" x="5965825" y="3616325"/>
          <p14:tracePt t="20129" x="5911850" y="3652838"/>
          <p14:tracePt t="20145" x="5902325" y="3660775"/>
          <p14:tracePt t="20162" x="5884863" y="3679825"/>
          <p14:tracePt t="20181" x="5867400" y="3697288"/>
          <p14:tracePt t="20195" x="5857875" y="3714750"/>
          <p14:tracePt t="20212" x="5848350" y="3724275"/>
          <p14:tracePt t="20230" x="5840413" y="3732213"/>
          <p14:tracePt t="20247" x="5840413" y="3759200"/>
          <p14:tracePt t="20262" x="5840413" y="3776663"/>
          <p14:tracePt t="20279" x="5867400" y="3822700"/>
          <p14:tracePt t="20295" x="5894388" y="3867150"/>
          <p14:tracePt t="20313" x="5938838" y="3902075"/>
          <p14:tracePt t="20329" x="6018213" y="3983038"/>
          <p14:tracePt t="20345" x="6072188" y="4037013"/>
          <p14:tracePt t="20365" x="6170613" y="4116388"/>
          <p14:tracePt t="20379" x="6205538" y="4143375"/>
          <p14:tracePt t="20395" x="6251575" y="4170363"/>
          <p14:tracePt t="20412" x="6276975" y="4187825"/>
          <p14:tracePt t="20431" x="6303963" y="4205288"/>
          <p14:tracePt t="20445" x="6323013" y="4205288"/>
          <p14:tracePt t="20698" x="6323013" y="4224338"/>
          <p14:tracePt t="20712" x="6348413" y="4276725"/>
          <p14:tracePt t="20718" x="6348413" y="4303713"/>
          <p14:tracePt t="20729" x="6357938" y="4330700"/>
          <p14:tracePt t="20746" x="6384925" y="4384675"/>
          <p14:tracePt t="20762" x="6394450" y="4402138"/>
          <p14:tracePt t="20779" x="6402388" y="4419600"/>
          <p14:tracePt t="20798" x="6411913" y="4446588"/>
          <p14:tracePt t="20813" x="6419850" y="4456113"/>
          <p14:tracePt t="20829" x="6429375" y="4473575"/>
          <p14:tracePt t="20845" x="6438900" y="4483100"/>
          <p14:tracePt t="20863" x="6446838" y="4491038"/>
          <p14:tracePt t="20879" x="6456363" y="4500563"/>
          <p14:tracePt t="20895" x="6465888" y="4510088"/>
          <p14:tracePt t="21005" x="6473825" y="4510088"/>
          <p14:tracePt t="21013" x="6483350" y="4510088"/>
          <p14:tracePt t="21034" x="6483350" y="4500563"/>
          <p14:tracePt t="21049" x="6483350" y="4491038"/>
          <p14:tracePt t="21056" x="6491288" y="4491038"/>
          <p14:tracePt t="21063" x="6491288" y="4483100"/>
          <p14:tracePt t="21079" x="6491288" y="4473575"/>
          <p14:tracePt t="21096" x="6500813" y="4465638"/>
          <p14:tracePt t="21113" x="6500813" y="4456113"/>
          <p14:tracePt t="21129" x="6500813" y="4446588"/>
          <p14:tracePt t="21170" x="6500813" y="4438650"/>
          <p14:tracePt t="21292" x="6510338" y="4429125"/>
          <p14:tracePt t="21306" x="6510338" y="4419600"/>
          <p14:tracePt t="21328" x="6510338" y="4411663"/>
          <p14:tracePt t="21350" x="6518275" y="4402138"/>
          <p14:tracePt t="21365" x="6518275" y="4394200"/>
          <p14:tracePt t="21372" x="6527800" y="4384675"/>
          <p14:tracePt t="21379" x="6527800" y="4375150"/>
          <p14:tracePt t="21396" x="6545263" y="4348163"/>
          <p14:tracePt t="21415" x="6572250" y="4313238"/>
          <p14:tracePt t="21429" x="6581775" y="4286250"/>
          <p14:tracePt t="21446" x="6589713" y="4268788"/>
          <p14:tracePt t="21462" x="6589713" y="4259263"/>
          <p14:tracePt t="21481" x="6599238" y="4251325"/>
          <p14:tracePt t="21564" x="6608763" y="4241800"/>
          <p14:tracePt t="21571" x="6616700" y="4241800"/>
          <p14:tracePt t="21586" x="6616700" y="4232275"/>
          <p14:tracePt t="21597" x="6626225" y="4224338"/>
          <p14:tracePt t="21616" x="6634163" y="4214813"/>
          <p14:tracePt t="21630" x="6643688" y="4214813"/>
          <p14:tracePt t="21646" x="6653213" y="4205288"/>
          <p14:tracePt t="21664" x="6688138" y="4197350"/>
          <p14:tracePt t="21679" x="6715125" y="4179888"/>
          <p14:tracePt t="21696" x="6742113" y="4179888"/>
          <p14:tracePt t="21712" x="6796088" y="4170363"/>
          <p14:tracePt t="21732" x="6867525" y="4170363"/>
          <p14:tracePt t="21746" x="6919913" y="4170363"/>
          <p14:tracePt t="21762" x="6965950" y="4170363"/>
          <p14:tracePt t="21782" x="7010400" y="4170363"/>
          <p14:tracePt t="21797" x="7045325" y="4187825"/>
          <p14:tracePt t="21812" x="7072313" y="4187825"/>
          <p14:tracePt t="21829" x="7081838" y="4197350"/>
          <p14:tracePt t="21848" x="7108825" y="4205288"/>
          <p14:tracePt t="21879" x="7126288" y="4214813"/>
          <p14:tracePt t="21896" x="7134225" y="4224338"/>
          <p14:tracePt t="21914" x="7143750" y="4232275"/>
          <p14:tracePt t="21929" x="7143750" y="4241800"/>
          <p14:tracePt t="21946" x="7153275" y="4241800"/>
          <p14:tracePt t="21963" x="7161213" y="4251325"/>
          <p14:tracePt t="21980" x="7170738" y="4268788"/>
          <p14:tracePt t="21996" x="7170738" y="4276725"/>
          <p14:tracePt t="22012" x="7170738" y="4286250"/>
          <p14:tracePt t="22031" x="7170738" y="4303713"/>
          <p14:tracePt t="22046" x="7170738" y="4313238"/>
          <p14:tracePt t="22062" x="7170738" y="4322763"/>
          <p14:tracePt t="22079" x="7170738" y="4340225"/>
          <p14:tracePt t="22098" x="7170738" y="4357688"/>
          <p14:tracePt t="22112" x="7170738" y="4367213"/>
          <p14:tracePt t="22129" x="7143750" y="4384675"/>
          <p14:tracePt t="22146" x="7116763" y="4402138"/>
          <p14:tracePt t="22164" x="7054850" y="4419600"/>
          <p14:tracePt t="22171" x="7027863" y="4429125"/>
          <p14:tracePt t="22180" x="7000875" y="4429125"/>
          <p14:tracePt t="22196" x="6946900" y="4438650"/>
          <p14:tracePt t="22214" x="6902450" y="4446588"/>
          <p14:tracePt t="22230" x="6840538" y="4446588"/>
          <p14:tracePt t="22246" x="6796088" y="4446588"/>
          <p14:tracePt t="22263" x="6742113" y="4446588"/>
          <p14:tracePt t="22282" x="6661150" y="4446588"/>
          <p14:tracePt t="22296" x="6599238" y="4446588"/>
          <p14:tracePt t="22313" x="6537325" y="4446588"/>
          <p14:tracePt t="22329" x="6483350" y="4446588"/>
          <p14:tracePt t="22346" x="6419850" y="4446588"/>
          <p14:tracePt t="22363" x="6384925" y="4446588"/>
          <p14:tracePt t="22380" x="6357938" y="4446588"/>
          <p14:tracePt t="22396" x="6323013" y="4438650"/>
          <p14:tracePt t="22413" x="6276975" y="4438650"/>
          <p14:tracePt t="22429" x="6251575" y="4438650"/>
          <p14:tracePt t="22446" x="6224588" y="4438650"/>
          <p14:tracePt t="22466" x="6205538" y="4438650"/>
          <p14:tracePt t="22480" x="6188075" y="4429125"/>
          <p14:tracePt t="22496" x="6170613" y="4429125"/>
          <p14:tracePt t="22513" x="6161088" y="4429125"/>
          <p14:tracePt t="22532" x="6143625" y="4419600"/>
          <p14:tracePt t="22546" x="6134100" y="4411663"/>
          <p14:tracePt t="22563" x="6126163" y="4411663"/>
          <p14:tracePt t="22596" x="6116638" y="4411663"/>
          <p14:tracePt t="22622" x="6108700" y="4402138"/>
          <p14:tracePt t="22630" x="6099175" y="4402138"/>
          <p14:tracePt t="22646" x="6099175" y="4394200"/>
          <p14:tracePt t="22664" x="6089650" y="4394200"/>
          <p14:tracePt t="22682" x="6089650" y="4384675"/>
          <p14:tracePt t="22696" x="6081713" y="4375150"/>
          <p14:tracePt t="22715" x="6054725" y="4367213"/>
          <p14:tracePt t="22730" x="6018213" y="4340225"/>
          <p14:tracePt t="22747" x="5983288" y="4303713"/>
          <p14:tracePt t="22763" x="5911850" y="4259263"/>
          <p14:tracePt t="22782" x="5786438" y="4197350"/>
          <p14:tracePt t="22797" x="5697538" y="4160838"/>
          <p14:tracePt t="22813" x="5626100" y="4133850"/>
          <p14:tracePt t="22832" x="5545138" y="4108450"/>
          <p14:tracePt t="22847" x="5510213" y="4089400"/>
          <p14:tracePt t="22863" x="5465763" y="4071938"/>
          <p14:tracePt t="22879" x="5429250" y="4054475"/>
          <p14:tracePt t="22898" x="5375275" y="4027488"/>
          <p14:tracePt t="22913" x="5367338" y="4017963"/>
          <p14:tracePt t="22929" x="5330825" y="3990975"/>
          <p14:tracePt t="22946" x="5313363" y="3973513"/>
          <p14:tracePt t="22965" x="5286375" y="3956050"/>
          <p14:tracePt t="22979" x="5268913" y="3946525"/>
          <p14:tracePt t="22997" x="5259388" y="3929063"/>
          <p14:tracePt t="23013" x="5251450" y="3911600"/>
          <p14:tracePt t="23031" x="5241925" y="3894138"/>
          <p14:tracePt t="23046" x="5241925" y="3875088"/>
          <p14:tracePt t="23063" x="5224463" y="3867150"/>
          <p14:tracePt t="23082" x="5224463" y="3830638"/>
          <p14:tracePt t="23097" x="5224463" y="3803650"/>
          <p14:tracePt t="23113" x="5224463" y="3786188"/>
          <p14:tracePt t="23130" x="5224463" y="3768725"/>
          <p14:tracePt t="23148" x="5232400" y="3732213"/>
          <p14:tracePt t="23163" x="5241925" y="3705225"/>
          <p14:tracePt t="23180" x="5251450" y="3679825"/>
          <p14:tracePt t="23196" x="5268913" y="3660775"/>
          <p14:tracePt t="23215" x="5295900" y="3616325"/>
          <p14:tracePt t="23230" x="5313363" y="3598863"/>
          <p14:tracePt t="23247" x="5322888" y="3581400"/>
          <p14:tracePt t="23263" x="5340350" y="3571875"/>
          <p14:tracePt t="23280" x="5357813" y="3536950"/>
          <p14:tracePt t="23296" x="5375275" y="3527425"/>
          <p14:tracePt t="23313" x="5384800" y="3509963"/>
          <p14:tracePt t="23332" x="5402263" y="3490913"/>
          <p14:tracePt t="23347" x="5419725" y="3473450"/>
          <p14:tracePt t="23363" x="5438775" y="3465513"/>
          <p14:tracePt t="23380" x="5465763" y="3438525"/>
          <p14:tracePt t="23399" x="5500688" y="3419475"/>
          <p14:tracePt t="23413" x="5527675" y="3419475"/>
          <p14:tracePt t="23430" x="5562600" y="3411538"/>
          <p14:tracePt t="23448" x="5616575" y="3394075"/>
          <p14:tracePt t="23464" x="5688013" y="3394075"/>
          <p14:tracePt t="23480" x="5741988" y="3394075"/>
          <p14:tracePt t="23497" x="5786438" y="3394075"/>
          <p14:tracePt t="23514" x="5813425" y="3394075"/>
          <p14:tracePt t="23530" x="5867400" y="3394075"/>
          <p14:tracePt t="23546" x="5911850" y="3394075"/>
          <p14:tracePt t="23563" x="5956300" y="3411538"/>
          <p14:tracePt t="23583" x="6054725" y="3446463"/>
          <p14:tracePt t="23596" x="6126163" y="3473450"/>
          <p14:tracePt t="23613" x="6180138" y="3509963"/>
          <p14:tracePt t="23632" x="6259513" y="3544888"/>
          <p14:tracePt t="23647" x="6330950" y="3571875"/>
          <p14:tracePt t="23663" x="6402388" y="3608388"/>
          <p14:tracePt t="23680" x="6483350" y="3633788"/>
          <p14:tracePt t="23700" x="6616700" y="3687763"/>
          <p14:tracePt t="23714" x="6670675" y="3724275"/>
          <p14:tracePt t="23730" x="6732588" y="3768725"/>
          <p14:tracePt t="23747" x="6786563" y="3803650"/>
          <p14:tracePt t="23767" x="6858000" y="3867150"/>
          <p14:tracePt t="23780" x="6911975" y="3929063"/>
          <p14:tracePt t="23797" x="6956425" y="3990975"/>
          <p14:tracePt t="23813" x="7010400" y="4054475"/>
          <p14:tracePt t="23830" x="7037388" y="4116388"/>
          <p14:tracePt t="23846" x="7072313" y="4205288"/>
          <p14:tracePt t="23863" x="7089775" y="4276725"/>
          <p14:tracePt t="23881" x="7089775" y="4330700"/>
          <p14:tracePt t="23897" x="7089775" y="4384675"/>
          <p14:tracePt t="23913" x="7081838" y="4411663"/>
          <p14:tracePt t="23930" x="7045325" y="4446588"/>
          <p14:tracePt t="23949" x="6965950" y="4491038"/>
          <p14:tracePt t="23964" x="6911975" y="4518025"/>
          <p14:tracePt t="23980" x="6831013" y="4554538"/>
          <p14:tracePt t="23997" x="6732588" y="4581525"/>
          <p14:tracePt t="24015" x="6589713" y="4598988"/>
          <p14:tracePt t="24030" x="6500813" y="4598988"/>
          <p14:tracePt t="24047" x="6411913" y="4589463"/>
          <p14:tracePt t="24063" x="6313488" y="4562475"/>
          <p14:tracePt t="24081" x="6188075" y="4518025"/>
          <p14:tracePt t="24097" x="6108700" y="4465638"/>
          <p14:tracePt t="24113" x="6027738" y="4411663"/>
          <p14:tracePt t="24133" x="5929313" y="4348163"/>
          <p14:tracePt t="24147" x="5894388" y="4303713"/>
          <p14:tracePt t="24163" x="5840413" y="4251325"/>
          <p14:tracePt t="24170" x="5813425" y="4214813"/>
          <p14:tracePt t="24180" x="5776913" y="4187825"/>
          <p14:tracePt t="24199" x="5697538" y="4071938"/>
          <p14:tracePt t="24214" x="5661025" y="4010025"/>
          <p14:tracePt t="24231" x="5634038" y="3965575"/>
          <p14:tracePt t="24248" x="5626100" y="3911600"/>
          <p14:tracePt t="24264" x="5616575" y="3867150"/>
          <p14:tracePt t="24280" x="5616575" y="3822700"/>
          <p14:tracePt t="24298" x="5626100" y="3786188"/>
          <p14:tracePt t="24316" x="5643563" y="3724275"/>
          <p14:tracePt t="24331" x="5653088" y="3687763"/>
          <p14:tracePt t="24347" x="5680075" y="3652838"/>
          <p14:tracePt t="24363" x="5697538" y="3633788"/>
          <p14:tracePt t="24383" x="5705475" y="3598863"/>
          <p14:tracePt t="24397" x="5715000" y="3571875"/>
          <p14:tracePt t="24413" x="5724525" y="3562350"/>
          <p14:tracePt t="24430" x="5732463" y="3544888"/>
          <p14:tracePt t="24449" x="5741988" y="3536950"/>
          <p14:tracePt t="24464" x="5741988" y="3527425"/>
          <p14:tracePt t="24481" x="5741988" y="3517900"/>
          <p14:tracePt t="24497" x="5741988" y="3509963"/>
          <p14:tracePt t="24515" x="5751513" y="3490913"/>
          <p14:tracePt t="24530" x="5751513" y="3473450"/>
          <p14:tracePt t="24547" x="5751513" y="3455988"/>
          <p14:tracePt t="24566" x="5759450" y="3438525"/>
          <p14:tracePt t="24581" x="5759450" y="3429000"/>
          <p14:tracePt t="24613" x="5759450" y="3411538"/>
          <p14:tracePt t="24647" x="5759450" y="3402013"/>
          <p14:tracePt t="25992" x="5715000" y="3357563"/>
          <p14:tracePt t="26001" x="5643563" y="3286125"/>
          <p14:tracePt t="26014" x="5554663" y="3187700"/>
          <p14:tracePt t="26031" x="5483225" y="3108325"/>
          <p14:tracePt t="26047" x="5411788" y="3044825"/>
          <p14:tracePt t="26064" x="5375275" y="3009900"/>
          <p14:tracePt t="26081" x="5357813" y="2990850"/>
          <p14:tracePt t="26114" x="5348288" y="2973388"/>
          <p14:tracePt t="26364" x="5313363" y="2946400"/>
          <p14:tracePt t="26371" x="5251450" y="2901950"/>
          <p14:tracePt t="26380" x="5180013" y="2847975"/>
          <p14:tracePt t="26397" x="5018088" y="2759075"/>
          <p14:tracePt t="26416" x="4867275" y="2670175"/>
          <p14:tracePt t="26430" x="4803775" y="2633663"/>
          <p14:tracePt t="26447" x="4768850" y="2616200"/>
          <p14:tracePt t="26464" x="4741863" y="2598738"/>
          <p14:tracePt t="26481" x="4714875" y="2589213"/>
          <p14:tracePt t="26497" x="4697413" y="2581275"/>
          <p14:tracePt t="26531" x="4687888" y="2581275"/>
          <p14:tracePt t="26632" x="4724400" y="2562225"/>
          <p14:tracePt t="26647" x="4776788" y="2544763"/>
          <p14:tracePt t="26662" x="4830763" y="2527300"/>
          <p14:tracePt t="26673" x="4902200" y="2509838"/>
          <p14:tracePt t="26688" x="4956175" y="2490788"/>
          <p14:tracePt t="26698" x="4973638" y="2490788"/>
          <p14:tracePt t="26714" x="5018088" y="2482850"/>
          <p14:tracePt t="26733" x="5054600" y="2482850"/>
          <p14:tracePt t="26748" x="5072063" y="2482850"/>
          <p14:tracePt t="26765" x="5081588" y="2482850"/>
          <p14:tracePt t="26781" x="5099050" y="2482850"/>
          <p14:tracePt t="26798" x="5116513" y="2482850"/>
          <p14:tracePt t="26814" x="5133975" y="2482850"/>
          <p14:tracePt t="26831" x="5143500" y="2482850"/>
          <p14:tracePt t="26850" x="5170488" y="2482850"/>
          <p14:tracePt t="26864" x="5180013" y="2482850"/>
          <p14:tracePt t="26881" x="5187950" y="2482850"/>
          <p14:tracePt t="26898" x="5205413" y="2482850"/>
          <p14:tracePt t="26915" x="5232400" y="2482850"/>
          <p14:tracePt t="26948" x="5241925" y="2482850"/>
          <p14:tracePt t="26969" x="5251450" y="2482850"/>
          <p14:tracePt t="27060" x="5241925" y="2482850"/>
          <p14:tracePt t="27072" x="5197475" y="2482850"/>
          <p14:tracePt t="27085" x="5160963" y="2482850"/>
          <p14:tracePt t="27099" x="5089525" y="2482850"/>
          <p14:tracePt t="27115" x="5037138" y="2482850"/>
          <p14:tracePt t="27132" x="4983163" y="2482850"/>
          <p14:tracePt t="27148" x="4946650" y="2482850"/>
          <p14:tracePt t="27166" x="4894263" y="2482850"/>
          <p14:tracePt t="27183" x="4884738" y="2482850"/>
          <p14:tracePt t="27198" x="4875213" y="2482850"/>
          <p14:tracePt t="27217" x="4867275" y="2482850"/>
          <p14:tracePt t="27301" x="4884738" y="2482850"/>
          <p14:tracePt t="27314" x="4902200" y="2482850"/>
          <p14:tracePt t="27331" x="4938713" y="2482850"/>
          <p14:tracePt t="27351" x="4983163" y="2482850"/>
          <p14:tracePt t="27364" x="5018088" y="2482850"/>
          <p14:tracePt t="27381" x="5072063" y="2482850"/>
          <p14:tracePt t="27398" x="5126038" y="2482850"/>
          <p14:tracePt t="27415" x="5187950" y="2482850"/>
          <p14:tracePt t="27432" x="5214938" y="2482850"/>
          <p14:tracePt t="27448" x="5224463" y="2482850"/>
          <p14:tracePt t="27466" x="5232400" y="2482850"/>
          <p14:tracePt t="27482" x="5241925" y="2482850"/>
          <p14:tracePt t="27535" x="5232400" y="2482850"/>
          <p14:tracePt t="27548" x="5214938" y="2482850"/>
          <p14:tracePt t="27565" x="5170488" y="2482850"/>
          <p14:tracePt t="27581" x="5133975" y="2500313"/>
          <p14:tracePt t="27599" x="5072063" y="2509838"/>
          <p14:tracePt t="27615" x="5045075" y="2517775"/>
          <p14:tracePt t="27632" x="5018088" y="2527300"/>
          <p14:tracePt t="27650" x="5000625" y="2527300"/>
          <p14:tracePt t="27665" x="4991100" y="2527300"/>
          <p14:tracePt t="27763" x="5000625" y="2536825"/>
          <p14:tracePt t="27777" x="5027613" y="2536825"/>
          <p14:tracePt t="27786" x="5054600" y="2544763"/>
          <p14:tracePt t="27799" x="5133975" y="2544763"/>
          <p14:tracePt t="27815" x="5197475" y="2544763"/>
          <p14:tracePt t="27832" x="5259388" y="2544763"/>
          <p14:tracePt t="27849" x="5303838" y="2544763"/>
          <p14:tracePt t="27865" x="5322888" y="2544763"/>
          <p14:tracePt t="27881" x="5330825" y="2544763"/>
          <p14:tracePt t="27900" x="5340350" y="2544763"/>
          <p14:tracePt t="27915" x="5348288" y="2544763"/>
          <p14:tracePt t="28014" x="5340350" y="2544763"/>
          <p14:tracePt t="28028" x="5303838" y="2544763"/>
          <p14:tracePt t="28040" x="5276850" y="2544763"/>
          <p14:tracePt t="28050" x="5259388" y="2544763"/>
          <p14:tracePt t="28065" x="5224463" y="2544763"/>
          <p14:tracePt t="28084" x="5197475" y="2554288"/>
          <p14:tracePt t="28098" x="5180013" y="2562225"/>
          <p14:tracePt t="28115" x="5160963" y="2562225"/>
          <p14:tracePt t="28131" x="5153025" y="2562225"/>
          <p14:tracePt t="28150" x="5143500" y="2562225"/>
          <p14:tracePt t="28188" x="5133975" y="256222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txBox="1">
            <a:spLocks noGrp="1" noChangeArrowheads="1"/>
          </p:cNvSpPr>
          <p:nvPr>
            <p:ph type="title"/>
          </p:nvPr>
        </p:nvSpPr>
        <p:spPr>
          <a:xfrm>
            <a:off x="2135188" y="115888"/>
            <a:ext cx="7772400" cy="1143000"/>
          </a:xfrm>
          <a:solidFill>
            <a:schemeClr val="hlink"/>
          </a:solidFill>
        </p:spPr>
        <p:txBody>
          <a:bodyPr>
            <a:normAutofit fontScale="90000"/>
          </a:bodyPr>
          <a:lstStyle/>
          <a:p>
            <a:r>
              <a:rPr altLang="ar-SA" sz="4000">
                <a:latin typeface="Arial Black" panose="020B0A04020102020204" pitchFamily="34" charset="0"/>
                <a:cs typeface="Tahoma" panose="020B0604030504040204" pitchFamily="34" charset="0"/>
              </a:rPr>
              <a:t>Ratio level of Measurement</a:t>
            </a:r>
          </a:p>
        </p:txBody>
      </p:sp>
      <p:sp>
        <p:nvSpPr>
          <p:cNvPr id="44035" name="Rectangle 3"/>
          <p:cNvSpPr txBox="1">
            <a:spLocks noGrp="1" noChangeArrowheads="1"/>
          </p:cNvSpPr>
          <p:nvPr>
            <p:ph type="body" idx="1"/>
          </p:nvPr>
        </p:nvSpPr>
        <p:spPr>
          <a:xfrm>
            <a:off x="1992313" y="1341439"/>
            <a:ext cx="8229600" cy="4967287"/>
          </a:xfrm>
        </p:spPr>
        <p:txBody>
          <a:bodyPr>
            <a:normAutofit lnSpcReduction="10000"/>
          </a:bodyPr>
          <a:lstStyle/>
          <a:p>
            <a:r>
              <a:rPr altLang="ar-SA" sz="29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Is the highest level of data where data can categorized, ranked, difference between ranks can be specified  and a true  or natural zero  point can be identified.</a:t>
            </a:r>
          </a:p>
          <a:p>
            <a:r>
              <a:rPr altLang="ar-SA" sz="29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A zero point means that there is a total absence of the quantity being measured.</a:t>
            </a:r>
          </a:p>
          <a:p>
            <a:r>
              <a:rPr altLang="ar-SA" sz="29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All scales, whether they measure weight in kilograms or pounds, start at 0. The 0 means something and is not arbitrary (SUBJECTIVE).</a:t>
            </a:r>
          </a:p>
          <a:p>
            <a:r>
              <a:rPr altLang="ar-SA" sz="29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Example: total amount of money.</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3350531"/>
      </p:ext>
    </p:extLst>
  </p:cSld>
  <p:clrMapOvr>
    <a:masterClrMapping/>
  </p:clrMapOvr>
  <mc:AlternateContent xmlns:mc="http://schemas.openxmlformats.org/markup-compatibility/2006">
    <mc:Choice xmlns:p14="http://schemas.microsoft.com/office/powerpoint/2010/main" Requires="p14">
      <p:transition spd="slow" p14:dur="2000" advTm="74070"/>
    </mc:Choice>
    <mc:Fallback>
      <p:transition spd="slow" advTm="74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078" x="5116513" y="2581275"/>
          <p14:tracePt t="1085" x="5081588" y="2608263"/>
          <p14:tracePt t="1094" x="5037138" y="2652713"/>
          <p14:tracePt t="1112" x="4875213" y="2822575"/>
          <p14:tracePt t="1128" x="4768850" y="2938463"/>
          <p14:tracePt t="1145" x="4679950" y="3062288"/>
          <p14:tracePt t="1163" x="4581525" y="3170238"/>
          <p14:tracePt t="1194" x="4419600" y="3357563"/>
          <p14:tracePt t="1232" x="4357688" y="3438525"/>
          <p14:tracePt t="1262" x="4348163" y="3446463"/>
          <p14:tracePt t="1607" x="4357688" y="3446463"/>
          <p14:tracePt t="1614" x="4375150" y="3438525"/>
          <p14:tracePt t="1628" x="4429125" y="3411538"/>
          <p14:tracePt t="1645" x="4473575" y="3384550"/>
          <p14:tracePt t="1651" x="4500563" y="3375025"/>
          <p14:tracePt t="1663" x="4537075" y="3348038"/>
          <p14:tracePt t="1678" x="4572000" y="3330575"/>
          <p14:tracePt t="1695" x="4589463" y="3313113"/>
          <p14:tracePt t="1711" x="4608513" y="3295650"/>
          <p14:tracePt t="1745" x="4660900" y="3259138"/>
          <p14:tracePt t="1778" x="4697413" y="3241675"/>
          <p14:tracePt t="1811" x="4732338" y="3224213"/>
          <p14:tracePt t="1829" x="4741863" y="3214688"/>
          <p14:tracePt t="1847" x="4759325" y="3205163"/>
          <p14:tracePt t="1862" x="4768850" y="3197225"/>
          <p14:tracePt t="1878" x="4776788" y="3187700"/>
          <p14:tracePt t="1895" x="4786313" y="3179763"/>
          <p14:tracePt t="1913" x="4830763" y="3125788"/>
          <p14:tracePt t="2305" x="4867275" y="3108325"/>
          <p14:tracePt t="2319" x="4919663" y="3089275"/>
          <p14:tracePt t="2327" x="4946650" y="3081338"/>
          <p14:tracePt t="2336" x="4983163" y="3062288"/>
          <p14:tracePt t="2347" x="5037138" y="3054350"/>
          <p14:tracePt t="2361" x="5081588" y="3036888"/>
          <p14:tracePt t="2379" x="5116513" y="3036888"/>
          <p14:tracePt t="2395" x="5153025" y="3027363"/>
          <p14:tracePt t="2428" x="5214938" y="3009900"/>
          <p14:tracePt t="2465" x="5259388" y="3009900"/>
          <p14:tracePt t="2495" x="5276850" y="3009900"/>
          <p14:tracePt t="2512" x="5286375" y="3009900"/>
          <p14:tracePt t="2532" x="5295900" y="3009900"/>
          <p14:tracePt t="2621" x="5303838" y="3009900"/>
          <p14:tracePt t="2717" x="5313363" y="3009900"/>
          <p14:tracePt t="2752" x="5322888" y="3009900"/>
          <p14:tracePt t="2834" x="5330825" y="3009900"/>
          <p14:tracePt t="2849" x="5340350" y="3009900"/>
          <p14:tracePt t="2870" x="5348288" y="3009900"/>
          <p14:tracePt t="2884" x="5357813" y="3009900"/>
          <p14:tracePt t="2950" x="5367338" y="3009900"/>
          <p14:tracePt t="2973" x="5375275" y="3009900"/>
          <p14:tracePt t="3047" x="5384800" y="3009900"/>
          <p14:tracePt t="3151" x="5402263" y="3009900"/>
          <p14:tracePt t="3171" x="5411788" y="3009900"/>
          <p14:tracePt t="3944" x="5429250" y="3009900"/>
          <p14:tracePt t="3951" x="5438775" y="3009900"/>
          <p14:tracePt t="3965" x="5446713" y="3009900"/>
          <p14:tracePt t="3980" x="5465763" y="3009900"/>
          <p14:tracePt t="3996" x="5473700" y="3009900"/>
          <p14:tracePt t="4015" x="5491163" y="3009900"/>
          <p14:tracePt t="4047" x="5500688" y="3009900"/>
          <p14:tracePt t="4079" x="5510213" y="3009900"/>
          <p14:tracePt t="4112" x="5518150" y="3009900"/>
          <p14:tracePt t="5375" x="5527675" y="3009900"/>
          <p14:tracePt t="5388" x="5537200" y="3009900"/>
          <p14:tracePt t="5396" x="5545138" y="3009900"/>
          <p14:tracePt t="5413" x="5581650" y="3009900"/>
          <p14:tracePt t="5431" x="5688013" y="3009900"/>
          <p14:tracePt t="5447" x="5786438" y="3009900"/>
          <p14:tracePt t="5463" x="5875338" y="3009900"/>
          <p14:tracePt t="5498" x="6018213" y="3036888"/>
          <p14:tracePt t="5530" x="6108700" y="3044825"/>
          <p14:tracePt t="5564" x="6205538" y="3054350"/>
          <p14:tracePt t="5579" x="6242050" y="3054350"/>
          <p14:tracePt t="5596" x="6276975" y="3054350"/>
          <p14:tracePt t="5615" x="6323013" y="3054350"/>
          <p14:tracePt t="5629" x="6330950" y="3054350"/>
          <p14:tracePt t="5646" x="6357938" y="3054350"/>
          <p14:tracePt t="5652" x="6367463" y="3054350"/>
          <p14:tracePt t="5681" x="6402388" y="3054350"/>
          <p14:tracePt t="5696" x="6419850" y="3054350"/>
          <p14:tracePt t="5713" x="6438900" y="3054350"/>
          <p14:tracePt t="5733" x="6483350" y="3054350"/>
          <p14:tracePt t="5747" x="6518275" y="3054350"/>
          <p14:tracePt t="5763" x="6545263" y="3044825"/>
          <p14:tracePt t="5779" x="6572250" y="3044825"/>
          <p14:tracePt t="5800" x="6599238" y="3027363"/>
          <p14:tracePt t="5813" x="6608763" y="3017838"/>
          <p14:tracePt t="6125" x="6599238" y="3009900"/>
          <p14:tracePt t="6133" x="6581775" y="3000375"/>
          <p14:tracePt t="6147" x="6554788" y="2982913"/>
          <p14:tracePt t="6163" x="6510338" y="2973388"/>
          <p14:tracePt t="6181" x="6456363" y="2946400"/>
          <p14:tracePt t="6196" x="6411913" y="2919413"/>
          <p14:tracePt t="6213" x="6367463" y="2901950"/>
          <p14:tracePt t="6231" x="6323013" y="2894013"/>
          <p14:tracePt t="6247" x="6276975" y="2874963"/>
          <p14:tracePt t="6263" x="6242050" y="2867025"/>
          <p14:tracePt t="6280" x="6215063" y="2857500"/>
          <p14:tracePt t="6298" x="6188075" y="2847975"/>
          <p14:tracePt t="6313" x="6170613" y="2840038"/>
          <p14:tracePt t="6330" x="6161088" y="2830513"/>
          <p14:tracePt t="6348" x="6143625" y="2830513"/>
          <p14:tracePt t="6364" x="6126163" y="2822575"/>
          <p14:tracePt t="6380" x="6108700" y="2822575"/>
          <p14:tracePt t="6396" x="6099175" y="2822575"/>
          <p14:tracePt t="6415" x="6089650" y="2822575"/>
          <p14:tracePt t="6429" x="6081713" y="2822575"/>
          <p14:tracePt t="6447" x="6072188" y="2822575"/>
          <p14:tracePt t="6690" x="6062663" y="2822575"/>
          <p14:tracePt t="6704" x="6045200" y="2822575"/>
          <p14:tracePt t="6718" x="6037263" y="2822575"/>
          <p14:tracePt t="6734" x="6027738" y="2822575"/>
          <p14:tracePt t="6755" x="6018213" y="2813050"/>
          <p14:tracePt t="6763" x="6010275" y="2813050"/>
          <p14:tracePt t="6780" x="6000750" y="2813050"/>
          <p14:tracePt t="6797" x="5983288" y="2813050"/>
          <p14:tracePt t="6831" x="5973763" y="2813050"/>
          <p14:tracePt t="6847" x="5965825" y="2813050"/>
          <p14:tracePt t="8372" x="5973763" y="2813050"/>
          <p14:tracePt t="8379" x="5983288" y="2813050"/>
          <p14:tracePt t="8387" x="5991225" y="2822575"/>
          <p14:tracePt t="8398" x="6010275" y="2822575"/>
          <p14:tracePt t="8414" x="6018213" y="2830513"/>
          <p14:tracePt t="8431" x="6037263" y="2830513"/>
          <p14:tracePt t="8447" x="6054725" y="2840038"/>
          <p14:tracePt t="8480" x="6099175" y="2847975"/>
          <p14:tracePt t="8517" x="6161088" y="2857500"/>
          <p14:tracePt t="8548" x="6232525" y="2867025"/>
          <p14:tracePt t="8564" x="6276975" y="2867025"/>
          <p14:tracePt t="8582" x="6340475" y="2867025"/>
          <p14:tracePt t="8597" x="6394450" y="2867025"/>
          <p14:tracePt t="8614" x="6438900" y="2867025"/>
          <p14:tracePt t="8633" x="6473825" y="2867025"/>
          <p14:tracePt t="8649" x="6554788" y="2867025"/>
          <p14:tracePt t="8664" x="6599238" y="2867025"/>
          <p14:tracePt t="8681" x="6653213" y="2874963"/>
          <p14:tracePt t="8697" x="6715125" y="2874963"/>
          <p14:tracePt t="8714" x="6786563" y="2874963"/>
          <p14:tracePt t="8731" x="6831013" y="2884488"/>
          <p14:tracePt t="8747" x="6884988" y="2894013"/>
          <p14:tracePt t="8766" x="6983413" y="2901950"/>
          <p14:tracePt t="8781" x="7054850" y="2911475"/>
          <p14:tracePt t="8797" x="7116763" y="2919413"/>
          <p14:tracePt t="8814" x="7188200" y="2919413"/>
          <p14:tracePt t="8832" x="7251700" y="2928938"/>
          <p14:tracePt t="8847" x="7286625" y="2928938"/>
          <p14:tracePt t="8864" x="7323138" y="2928938"/>
          <p14:tracePt t="8881" x="7348538" y="2928938"/>
          <p14:tracePt t="8898" x="7402513" y="2928938"/>
          <p14:tracePt t="8914" x="7456488" y="2928938"/>
          <p14:tracePt t="8931" x="7510463" y="2928938"/>
          <p14:tracePt t="8950" x="7608888" y="2911475"/>
          <p14:tracePt t="8964" x="7661275" y="2901950"/>
          <p14:tracePt t="8981" x="7724775" y="2884488"/>
          <p14:tracePt t="8998" x="7786688" y="2867025"/>
          <p14:tracePt t="9017" x="7875588" y="2867025"/>
          <p14:tracePt t="9031" x="7929563" y="2867025"/>
          <p14:tracePt t="9048" x="7966075" y="2867025"/>
          <p14:tracePt t="9064" x="8001000" y="2867025"/>
          <p14:tracePt t="9080" x="8018463" y="2867025"/>
          <p14:tracePt t="9097" x="8062913" y="2857500"/>
          <p14:tracePt t="9119" x="8099425" y="2857500"/>
          <p14:tracePt t="9132" x="8108950" y="2857500"/>
          <p14:tracePt t="9147" x="8126413" y="2857500"/>
          <p14:tracePt t="9164" x="8134350" y="2857500"/>
          <p14:tracePt t="9181" x="8143875" y="2857500"/>
          <p14:tracePt t="9199" x="8153400" y="2857500"/>
          <p14:tracePt t="9217" x="8161338" y="2857500"/>
          <p14:tracePt t="9356" x="8153400" y="2857500"/>
          <p14:tracePt t="9362" x="8126413" y="2857500"/>
          <p14:tracePt t="9370" x="8108950" y="2857500"/>
          <p14:tracePt t="9383" x="8054975" y="2874963"/>
          <p14:tracePt t="9397" x="7974013" y="2894013"/>
          <p14:tracePt t="9415" x="7912100" y="2901950"/>
          <p14:tracePt t="9431" x="7848600" y="2911475"/>
          <p14:tracePt t="9449" x="7697788" y="2928938"/>
          <p14:tracePt t="9464" x="7599363" y="2938463"/>
          <p14:tracePt t="9481" x="7500938" y="2938463"/>
          <p14:tracePt t="9500" x="7385050" y="2938463"/>
          <p14:tracePt t="9516" x="7277100" y="2928938"/>
          <p14:tracePt t="9531" x="7170738" y="2928938"/>
          <p14:tracePt t="9548" x="7062788" y="2928938"/>
          <p14:tracePt t="9567" x="6894513" y="2928938"/>
          <p14:tracePt t="9581" x="6786563" y="2928938"/>
          <p14:tracePt t="9598" x="6653213" y="2938463"/>
          <p14:tracePt t="9615" x="6510338" y="2946400"/>
          <p14:tracePt t="9633" x="6323013" y="2965450"/>
          <p14:tracePt t="9647" x="6224588" y="2973388"/>
          <p14:tracePt t="9665" x="6081713" y="3000375"/>
          <p14:tracePt t="9684" x="5857875" y="3027363"/>
          <p14:tracePt t="9700" x="5751513" y="3036888"/>
          <p14:tracePt t="9714" x="5670550" y="3036888"/>
          <p14:tracePt t="9731" x="5589588" y="3036888"/>
          <p14:tracePt t="9750" x="5456238" y="3036888"/>
          <p14:tracePt t="9766" x="5367338" y="3027363"/>
          <p14:tracePt t="9781" x="5295900" y="3017838"/>
          <p14:tracePt t="9798" x="5241925" y="3009900"/>
          <p14:tracePt t="9817" x="5160963" y="2990850"/>
          <p14:tracePt t="9831" x="5108575" y="2990850"/>
          <p14:tracePt t="9848" x="5045075" y="2982913"/>
          <p14:tracePt t="9866" x="5000625" y="2965450"/>
          <p14:tracePt t="9883" x="4938713" y="2955925"/>
          <p14:tracePt t="9898" x="4894263" y="2946400"/>
          <p14:tracePt t="9916" x="4867275" y="2938463"/>
          <p14:tracePt t="9933" x="4830763" y="2938463"/>
          <p14:tracePt t="9949" x="4813300" y="2938463"/>
          <p14:tracePt t="9964" x="4795838" y="2938463"/>
          <p14:tracePt t="9981" x="4786313" y="2938463"/>
          <p14:tracePt t="10001" x="4776788" y="2938463"/>
          <p14:tracePt t="10076" x="4768850" y="2938463"/>
          <p14:tracePt t="10686" x="4768850" y="2928938"/>
          <p14:tracePt t="10700" x="4776788" y="2928938"/>
          <p14:tracePt t="10722" x="4786313" y="2928938"/>
          <p14:tracePt t="10735" x="4795838" y="2928938"/>
          <p14:tracePt t="10744" x="4803775" y="2928938"/>
          <p14:tracePt t="10766" x="4813300" y="2928938"/>
          <p14:tracePt t="10801" x="4822825" y="2928938"/>
          <p14:tracePt t="10876" x="4830763" y="2928938"/>
          <p14:tracePt t="10936" x="4840288" y="2928938"/>
          <p14:tracePt t="10993" x="4848225" y="2928938"/>
          <p14:tracePt t="11045" x="4857750" y="2928938"/>
          <p14:tracePt t="11090" x="4867275" y="2928938"/>
          <p14:tracePt t="11097" x="4875213" y="2928938"/>
          <p14:tracePt t="11112" x="4884738" y="2919413"/>
          <p14:tracePt t="11620" x="4867275" y="2946400"/>
          <p14:tracePt t="11627" x="4848225" y="2955925"/>
          <p14:tracePt t="11635" x="4840288" y="2973388"/>
          <p14:tracePt t="11649" x="4795838" y="3009900"/>
          <p14:tracePt t="11667" x="4724400" y="3062288"/>
          <p14:tracePt t="11682" x="4679950" y="3089275"/>
          <p14:tracePt t="11699" x="4643438" y="3116263"/>
          <p14:tracePt t="11734" x="4562475" y="3152775"/>
          <p14:tracePt t="11766" x="4518025" y="3179763"/>
          <p14:tracePt t="11800" x="4465638" y="3205163"/>
          <p14:tracePt t="11815" x="4438650" y="3205163"/>
          <p14:tracePt t="11832" x="4411663" y="3214688"/>
          <p14:tracePt t="11851" x="4384675" y="3224213"/>
          <p14:tracePt t="11865" x="4367213" y="3224213"/>
          <p14:tracePt t="11882" x="4348163" y="3224213"/>
          <p14:tracePt t="11898" x="4340225" y="3224213"/>
          <p14:tracePt t="11918" x="4313238" y="3224213"/>
          <p14:tracePt t="11932" x="4295775" y="3224213"/>
          <p14:tracePt t="11948" x="4286250" y="3224213"/>
          <p14:tracePt t="11968" x="4268788" y="3224213"/>
          <p14:tracePt t="11984" x="4251325" y="3224213"/>
          <p14:tracePt t="11998" x="4241800" y="3224213"/>
          <p14:tracePt t="12015" x="4224338" y="3224213"/>
          <p14:tracePt t="12034" x="4214813" y="3214688"/>
          <p14:tracePt t="12049" x="4205288" y="3214688"/>
          <p14:tracePt t="12065" x="4197350" y="3205163"/>
          <p14:tracePt t="12082" x="4187825" y="3205163"/>
          <p14:tracePt t="12100" x="4179888" y="3205163"/>
          <p14:tracePt t="12115" x="4170363" y="3205163"/>
          <p14:tracePt t="12345" x="4197350" y="3224213"/>
          <p14:tracePt t="12351" x="4214813" y="3251200"/>
          <p14:tracePt t="12365" x="4251325" y="3295650"/>
          <p14:tracePt t="12382" x="4286250" y="3348038"/>
          <p14:tracePt t="12399" x="4313238" y="3384550"/>
          <p14:tracePt t="12417" x="4348163" y="3438525"/>
          <p14:tracePt t="12433" x="4375150" y="3473450"/>
          <p14:tracePt t="12449" x="4394200" y="3500438"/>
          <p14:tracePt t="12468" x="4438650" y="3536950"/>
          <p14:tracePt t="12483" x="4465638" y="3562350"/>
          <p14:tracePt t="12499" x="4510088" y="3589338"/>
          <p14:tracePt t="12515" x="4562475" y="3616325"/>
          <p14:tracePt t="12535" x="4660900" y="3652838"/>
          <p14:tracePt t="12549" x="4732338" y="3670300"/>
          <p14:tracePt t="12565" x="4786313" y="3687763"/>
          <p14:tracePt t="12582" x="4840288" y="3687763"/>
          <p14:tracePt t="12600" x="4938713" y="3705225"/>
          <p14:tracePt t="12615" x="4991100" y="3714750"/>
          <p14:tracePt t="12632" x="5054600" y="3724275"/>
          <p14:tracePt t="12649" x="5116513" y="3741738"/>
          <p14:tracePt t="12655" x="5143500" y="3759200"/>
          <p14:tracePt t="12666" x="5205413" y="3768725"/>
          <p14:tracePt t="12682" x="5241925" y="3786188"/>
          <p14:tracePt t="12699" x="5276850" y="3786188"/>
          <p14:tracePt t="12719" x="5303838" y="3786188"/>
          <p14:tracePt t="13059" x="5286375" y="3786188"/>
          <p14:tracePt t="13067" x="5259388" y="3786188"/>
          <p14:tracePt t="13085" x="5187950" y="3786188"/>
          <p14:tracePt t="13099" x="5160963" y="3786188"/>
          <p14:tracePt t="13116" x="5072063" y="3786188"/>
          <p14:tracePt t="13132" x="5000625" y="3786188"/>
          <p14:tracePt t="13166" x="4840288" y="3786188"/>
          <p14:tracePt t="13201" x="4751388" y="3786188"/>
          <p14:tracePt t="13232" x="4670425" y="3786188"/>
          <p14:tracePt t="13249" x="4643438" y="3786188"/>
          <p14:tracePt t="13266" x="4616450" y="3786188"/>
          <p14:tracePt t="13283" x="4589463" y="3786188"/>
          <p14:tracePt t="13300" x="4581525" y="3795713"/>
          <p14:tracePt t="13661" x="4510088" y="3803650"/>
          <p14:tracePt t="13672" x="4394200" y="3813175"/>
          <p14:tracePt t="13683" x="4330700" y="3822700"/>
          <p14:tracePt t="13702" x="4143375" y="3840163"/>
          <p14:tracePt t="13716" x="4044950" y="3840163"/>
          <p14:tracePt t="13734" x="3938588" y="3840163"/>
          <p14:tracePt t="13770" x="3660775" y="3840163"/>
          <p14:tracePt t="13800" x="3517900" y="3840163"/>
          <p14:tracePt t="13834" x="3402013" y="3840163"/>
          <p14:tracePt t="13849" x="3348038" y="3840163"/>
          <p14:tracePt t="13866" x="3295650" y="3840163"/>
          <p14:tracePt t="13886" x="3224213" y="3840163"/>
          <p14:tracePt t="13900" x="3179763" y="3840163"/>
          <p14:tracePt t="13916" x="3133725" y="3840163"/>
          <p14:tracePt t="13932" x="3098800" y="3840163"/>
          <p14:tracePt t="13952" x="3044825" y="3830638"/>
          <p14:tracePt t="13967" x="3017838" y="3813175"/>
          <p14:tracePt t="13983" x="2982913" y="3813175"/>
          <p14:tracePt t="13999" x="2955925" y="3813175"/>
          <p14:tracePt t="14018" x="2911475" y="3813175"/>
          <p14:tracePt t="14032" x="2874963" y="3813175"/>
          <p14:tracePt t="14049" x="2847975" y="3813175"/>
          <p14:tracePt t="14066" x="2803525" y="3803650"/>
          <p14:tracePt t="14084" x="2768600" y="3795713"/>
          <p14:tracePt t="14099" x="2751138" y="3786188"/>
          <p14:tracePt t="14116" x="2724150" y="3776663"/>
          <p14:tracePt t="14136" x="2697163" y="3776663"/>
          <p14:tracePt t="14150" x="2687638" y="3768725"/>
          <p14:tracePt t="14167" x="2679700" y="3768725"/>
          <p14:tracePt t="14183" x="2670175" y="3768725"/>
          <p14:tracePt t="14201" x="2660650" y="3768725"/>
          <p14:tracePt t="14299" x="2652713" y="3768725"/>
          <p14:tracePt t="14593" x="2660650" y="3768725"/>
          <p14:tracePt t="14601" x="2670175" y="3768725"/>
          <p14:tracePt t="14616" x="2687638" y="3768725"/>
          <p14:tracePt t="14635" x="2732088" y="3776663"/>
          <p14:tracePt t="14651" x="2776538" y="3776663"/>
          <p14:tracePt t="14666" x="2813050" y="3776663"/>
          <p14:tracePt t="14686" x="2874963" y="3786188"/>
          <p14:tracePt t="14701" x="2911475" y="3786188"/>
          <p14:tracePt t="14716" x="2938463" y="3786188"/>
          <p14:tracePt t="14733" x="2973388" y="3786188"/>
          <p14:tracePt t="14751" x="3054350" y="3795713"/>
          <p14:tracePt t="14768" x="3108325" y="3795713"/>
          <p14:tracePt t="14783" x="3179763" y="3795713"/>
          <p14:tracePt t="14799" x="3241675" y="3803650"/>
          <p14:tracePt t="14818" x="3340100" y="3813175"/>
          <p14:tracePt t="14833" x="3411538" y="3822700"/>
          <p14:tracePt t="14850" x="3473450" y="3822700"/>
          <p14:tracePt t="14866" x="3527425" y="3822700"/>
          <p14:tracePt t="14886" x="3608388" y="3822700"/>
          <p14:tracePt t="14901" x="3660775" y="3822700"/>
          <p14:tracePt t="14917" x="3705225" y="3822700"/>
          <p14:tracePt t="14936" x="3776663" y="3822700"/>
          <p14:tracePt t="14950" x="3830638" y="3822700"/>
          <p14:tracePt t="14966" x="3894138" y="3822700"/>
          <p14:tracePt t="14983" x="3956050" y="3822700"/>
          <p14:tracePt t="15002" x="4071938" y="3822700"/>
          <p14:tracePt t="15016" x="4116388" y="3813175"/>
          <p14:tracePt t="15033" x="4152900" y="3803650"/>
          <p14:tracePt t="15050" x="4197350" y="3795713"/>
          <p14:tracePt t="15067" x="4268788" y="3795713"/>
          <p14:tracePt t="15083" x="4313238" y="3795713"/>
          <p14:tracePt t="15100" x="4340225" y="3795713"/>
          <p14:tracePt t="15120" x="4367213" y="3795713"/>
          <p14:tracePt t="15134" x="4394200" y="3795713"/>
          <p14:tracePt t="15150" x="4411663" y="3795713"/>
          <p14:tracePt t="15166" x="4429125" y="3795713"/>
          <p14:tracePt t="15186" x="4456113" y="3795713"/>
          <p14:tracePt t="15200" x="4483100" y="3795713"/>
          <p14:tracePt t="15216" x="4510088" y="3786188"/>
          <p14:tracePt t="15233" x="4527550" y="3786188"/>
          <p14:tracePt t="15252" x="4562475" y="3786188"/>
          <p14:tracePt t="15266" x="4581525" y="3786188"/>
          <p14:tracePt t="15283" x="4598988" y="3786188"/>
          <p14:tracePt t="15300" x="4608513" y="3786188"/>
          <p14:tracePt t="15317" x="4625975" y="3776663"/>
          <p14:tracePt t="15333" x="4643438" y="3776663"/>
          <p14:tracePt t="15350" x="4652963" y="3776663"/>
          <p14:tracePt t="15370" x="4660900" y="3776663"/>
          <p14:tracePt t="15384" x="4670425" y="3776663"/>
          <p14:tracePt t="15400" x="4679950" y="3776663"/>
          <p14:tracePt t="16040" x="4687888" y="3776663"/>
          <p14:tracePt t="16048" x="4705350" y="3776663"/>
          <p14:tracePt t="16059" x="4732338" y="3776663"/>
          <p14:tracePt t="16067" x="4741863" y="3776663"/>
          <p14:tracePt t="16084" x="4768850" y="3776663"/>
          <p14:tracePt t="16100" x="4776788" y="3776663"/>
          <p14:tracePt t="16117" x="4803775" y="3776663"/>
          <p14:tracePt t="16151" x="4830763" y="3776663"/>
          <p14:tracePt t="16157" x="4840288" y="3776663"/>
          <p14:tracePt t="16184" x="4867275" y="3776663"/>
          <p14:tracePt t="16217" x="4894263" y="3776663"/>
          <p14:tracePt t="16236" x="4911725" y="3776663"/>
          <p14:tracePt t="16250" x="4938713" y="3776663"/>
          <p14:tracePt t="16268" x="4946650" y="3776663"/>
          <p14:tracePt t="16286" x="4983163" y="3776663"/>
          <p14:tracePt t="16301" x="5010150" y="3776663"/>
          <p14:tracePt t="16317" x="5037138" y="3776663"/>
          <p14:tracePt t="16333" x="5062538" y="3786188"/>
          <p14:tracePt t="16350" x="5089525" y="3786188"/>
          <p14:tracePt t="16367" x="5126038" y="3786188"/>
          <p14:tracePt t="16384" x="5143500" y="3786188"/>
          <p14:tracePt t="16400" x="5153025" y="3786188"/>
          <p14:tracePt t="16419" x="5180013" y="3786188"/>
          <p14:tracePt t="16433" x="5187950" y="3786188"/>
          <p14:tracePt t="16451" x="5205413" y="3786188"/>
          <p14:tracePt t="16469" x="5224463" y="3786188"/>
          <p14:tracePt t="16485" x="5241925" y="3786188"/>
          <p14:tracePt t="16854" x="5268913" y="3786188"/>
          <p14:tracePt t="16862" x="5295900" y="3795713"/>
          <p14:tracePt t="16871" x="5330825" y="3803650"/>
          <p14:tracePt t="16884" x="5419725" y="3803650"/>
          <p14:tracePt t="16900" x="5518150" y="3813175"/>
          <p14:tracePt t="16918" x="5616575" y="3813175"/>
          <p14:tracePt t="16934" x="5680075" y="3813175"/>
          <p14:tracePt t="16950" x="5741988" y="3822700"/>
          <p14:tracePt t="16984" x="5902325" y="3822700"/>
          <p14:tracePt t="17018" x="6000750" y="3822700"/>
          <p14:tracePt t="17050" x="6126163" y="3822700"/>
          <p14:tracePt t="17067" x="6180138" y="3822700"/>
          <p14:tracePt t="17087" x="6251575" y="3822700"/>
          <p14:tracePt t="17101" x="6296025" y="3822700"/>
          <p14:tracePt t="17117" x="6330950" y="3822700"/>
          <p14:tracePt t="17135" x="6367463" y="3822700"/>
          <p14:tracePt t="17141" x="6375400" y="3822700"/>
          <p14:tracePt t="17152" x="6394450" y="3822700"/>
          <p14:tracePt t="17168" x="6411913" y="3822700"/>
          <p14:tracePt t="17200" x="6419850" y="3822700"/>
          <p14:tracePt t="17219" x="6429375" y="3822700"/>
          <p14:tracePt t="17756" x="6419850" y="3822700"/>
          <p14:tracePt t="17764" x="6402388" y="3822700"/>
          <p14:tracePt t="17771" x="6384925" y="3822700"/>
          <p14:tracePt t="17784" x="6340475" y="3822700"/>
          <p14:tracePt t="17801" x="6296025" y="3822700"/>
          <p14:tracePt t="17817" x="6259513" y="3822700"/>
          <p14:tracePt t="17836" x="6215063" y="3822700"/>
          <p14:tracePt t="17868" x="6188075" y="3822700"/>
          <p14:tracePt t="17902" x="6170613" y="3822700"/>
          <p14:tracePt t="17935" x="6161088" y="3822700"/>
          <p14:tracePt t="18364" x="6170613" y="3822700"/>
          <p14:tracePt t="18371" x="6188075" y="3822700"/>
          <p14:tracePt t="18384" x="6242050" y="3822700"/>
          <p14:tracePt t="18402" x="6313488" y="3840163"/>
          <p14:tracePt t="18418" x="6384925" y="3857625"/>
          <p14:tracePt t="18434" x="6456363" y="3857625"/>
          <p14:tracePt t="18452" x="6527800" y="3875088"/>
          <p14:tracePt t="18468" x="6562725" y="3884613"/>
          <p14:tracePt t="18504" x="6634163" y="3894138"/>
          <p14:tracePt t="18534" x="6680200" y="3894138"/>
          <p14:tracePt t="18570" x="6769100" y="3894138"/>
          <p14:tracePt t="18584" x="6840538" y="3884613"/>
          <p14:tracePt t="18602" x="6902450" y="3875088"/>
          <p14:tracePt t="18618" x="6956425" y="3875088"/>
          <p14:tracePt t="18636" x="7037388" y="3857625"/>
          <p14:tracePt t="18652" x="7089775" y="3848100"/>
          <p14:tracePt t="18669" x="7153275" y="3848100"/>
          <p14:tracePt t="18688" x="7251700" y="3840163"/>
          <p14:tracePt t="18703" x="7331075" y="3840163"/>
          <p14:tracePt t="18718" x="7412038" y="3840163"/>
          <p14:tracePt t="18734" x="7473950" y="3840163"/>
          <p14:tracePt t="18754" x="7537450" y="3840163"/>
          <p14:tracePt t="18769" x="7581900" y="3840163"/>
          <p14:tracePt t="18784" x="7626350" y="3840163"/>
          <p14:tracePt t="18805" x="7688263" y="3848100"/>
          <p14:tracePt t="18820" x="7715250" y="3848100"/>
          <p14:tracePt t="18834" x="7759700" y="3857625"/>
          <p14:tracePt t="18851" x="7786688" y="3857625"/>
          <p14:tracePt t="18870" x="7823200" y="3857625"/>
          <p14:tracePt t="18886" x="7875588" y="3857625"/>
          <p14:tracePt t="18901" x="7902575" y="3857625"/>
          <p14:tracePt t="18918" x="7929563" y="3857625"/>
          <p14:tracePt t="18937" x="7956550" y="3857625"/>
          <p14:tracePt t="18952" x="7974013" y="3857625"/>
          <p14:tracePt t="18968" x="7991475" y="3857625"/>
          <p14:tracePt t="18985" x="8037513" y="3867150"/>
          <p14:tracePt t="19003" x="8089900" y="3875088"/>
          <p14:tracePt t="19018" x="8134350" y="3875088"/>
          <p14:tracePt t="19034" x="8180388" y="3875088"/>
          <p14:tracePt t="19051" x="8224838" y="3884613"/>
          <p14:tracePt t="19069" x="8304213" y="3884613"/>
          <p14:tracePt t="19084" x="8367713" y="3884613"/>
          <p14:tracePt t="19101" x="8439150" y="3884613"/>
          <p14:tracePt t="19120" x="8555038" y="3867150"/>
          <p14:tracePt t="19136" x="8609013" y="3857625"/>
          <p14:tracePt t="19151" x="8653463" y="3857625"/>
          <p14:tracePt t="19168" x="8697913" y="3848100"/>
          <p14:tracePt t="19187" x="8724900" y="3848100"/>
          <p14:tracePt t="19201" x="8742363" y="3848100"/>
          <p14:tracePt t="19218" x="8751888" y="3848100"/>
          <p14:tracePt t="19235" x="8759825" y="3848100"/>
          <p14:tracePt t="19252" x="8769350" y="3848100"/>
          <p14:tracePt t="19268" x="8777288" y="3848100"/>
          <p14:tracePt t="19336" x="8769350" y="3848100"/>
          <p14:tracePt t="19342" x="8732838" y="3857625"/>
          <p14:tracePt t="19351" x="8688388" y="3867150"/>
          <p14:tracePt t="19369" x="8483600" y="3902075"/>
          <p14:tracePt t="19385" x="8277225" y="3929063"/>
          <p14:tracePt t="19401" x="8010525" y="3956050"/>
          <p14:tracePt t="19418" x="7680325" y="3956050"/>
          <p14:tracePt t="19436" x="7027863" y="3911600"/>
          <p14:tracePt t="19451" x="6348413" y="3813175"/>
          <p14:tracePt t="19468" x="5697538" y="3751263"/>
          <p14:tracePt t="19488" x="4867275" y="3724275"/>
          <p14:tracePt t="19503" x="4322763" y="3697288"/>
          <p14:tracePt t="19518" x="3875088" y="3687763"/>
          <p14:tracePt t="19535" x="3544888" y="3670300"/>
          <p14:tracePt t="19554" x="3197225" y="3652838"/>
          <p14:tracePt t="19568" x="3044825" y="3633788"/>
          <p14:tracePt t="19585" x="2965450" y="3625850"/>
          <p14:tracePt t="19602" x="2938463" y="3616325"/>
          <p14:tracePt t="19618" x="2919413" y="3608388"/>
          <p14:tracePt t="19857" x="2874963" y="3643313"/>
          <p14:tracePt t="19866" x="2803525" y="3705225"/>
          <p14:tracePt t="19876" x="2660650" y="3822700"/>
          <p14:tracePt t="19886" x="2608263" y="3875088"/>
          <p14:tracePt t="19902" x="2500313" y="3983038"/>
          <p14:tracePt t="19921" x="2366963" y="4152900"/>
          <p14:tracePt t="19935" x="2322513" y="4232275"/>
          <p14:tracePt t="19968" x="2259013" y="4330700"/>
          <p14:tracePt t="20001" x="2232025" y="4394200"/>
          <p14:tracePt t="20035" x="2232025" y="4429125"/>
          <p14:tracePt t="20052" x="2241550" y="4446588"/>
          <p14:tracePt t="20068" x="2259013" y="4456113"/>
          <p14:tracePt t="20085" x="2268538" y="4473575"/>
          <p14:tracePt t="20105" x="2312988" y="4500563"/>
          <p14:tracePt t="20118" x="2357438" y="4510088"/>
          <p14:tracePt t="20135" x="2411413" y="4518025"/>
          <p14:tracePt t="20152" x="2473325" y="4518025"/>
          <p14:tracePt t="20158" x="2509838" y="4518025"/>
          <p14:tracePt t="20172" x="2562225" y="4518025"/>
          <p14:tracePt t="20185" x="2608263" y="4518025"/>
          <p14:tracePt t="20201" x="2652713" y="4518025"/>
          <p14:tracePt t="20218" x="2687638" y="4510088"/>
          <p14:tracePt t="20237" x="2751138" y="4500563"/>
          <p14:tracePt t="20252" x="2803525" y="4500563"/>
          <p14:tracePt t="20268" x="2847975" y="4500563"/>
          <p14:tracePt t="20285" x="2874963" y="4500563"/>
          <p14:tracePt t="20302" x="2901950" y="4500563"/>
          <p14:tracePt t="20318" x="2911475" y="4500563"/>
          <p14:tracePt t="20335" x="2928938" y="4500563"/>
          <p14:tracePt t="20354" x="2938463" y="4500563"/>
          <p14:tracePt t="20387" x="2955925" y="4491038"/>
          <p14:tracePt t="20401" x="2965450" y="4491038"/>
          <p14:tracePt t="20421" x="2990850" y="4483100"/>
          <p14:tracePt t="20435" x="3009900" y="4473575"/>
          <p14:tracePt t="20452" x="3036888" y="4465638"/>
          <p14:tracePt t="20468" x="3054350" y="4456113"/>
          <p14:tracePt t="20486" x="3116263" y="4438650"/>
          <p14:tracePt t="20502" x="3152775" y="4411663"/>
          <p14:tracePt t="20518" x="3214688" y="4384675"/>
          <p14:tracePt t="20538" x="3295650" y="4348163"/>
          <p14:tracePt t="20551" x="3340100" y="4322763"/>
          <p14:tracePt t="20568" x="3375025" y="4313238"/>
          <p14:tracePt t="20585" x="3402013" y="4286250"/>
          <p14:tracePt t="20602" x="3438525" y="4259263"/>
          <p14:tracePt t="20618" x="3455988" y="4214813"/>
          <p14:tracePt t="20884" x="3509963" y="4214813"/>
          <p14:tracePt t="20891" x="3554413" y="4214813"/>
          <p14:tracePt t="20901" x="3608388" y="4224338"/>
          <p14:tracePt t="20918" x="3795713" y="4232275"/>
          <p14:tracePt t="20935" x="3911600" y="4241800"/>
          <p14:tracePt t="20952" x="3990975" y="4241800"/>
          <p14:tracePt t="20972" x="4081463" y="4251325"/>
          <p14:tracePt t="21002" x="4179888" y="4251325"/>
          <p14:tracePt t="21036" x="4251325" y="4251325"/>
          <p14:tracePt t="21069" x="4295775" y="4251325"/>
          <p14:tracePt t="21085" x="4322763" y="4251325"/>
          <p14:tracePt t="21102" x="4375150" y="4251325"/>
          <p14:tracePt t="21118" x="4394200" y="4251325"/>
          <p14:tracePt t="21135" x="4419600" y="4251325"/>
          <p14:tracePt t="21153" x="4456113" y="4251325"/>
          <p14:tracePt t="21169" x="4483100" y="4251325"/>
          <p14:tracePt t="21185" x="4527550" y="4259263"/>
          <p14:tracePt t="21202" x="4562475" y="4259263"/>
          <p14:tracePt t="21221" x="4616450" y="4259263"/>
          <p14:tracePt t="21235" x="4652963" y="4259263"/>
          <p14:tracePt t="21252" x="4687888" y="4259263"/>
          <p14:tracePt t="21269" x="4714875" y="4259263"/>
          <p14:tracePt t="21286" x="4732338" y="4259263"/>
          <p14:tracePt t="21567" x="4776788" y="4259263"/>
          <p14:tracePt t="21575" x="4840288" y="4268788"/>
          <p14:tracePt t="21587" x="4956175" y="4276725"/>
          <p14:tracePt t="21602" x="5054600" y="4295775"/>
          <p14:tracePt t="21619" x="5116513" y="4295775"/>
          <p14:tracePt t="21635" x="5187950" y="4295775"/>
          <p14:tracePt t="21654" x="5276850" y="4295775"/>
          <p14:tracePt t="21669" x="5330825" y="4295775"/>
          <p14:tracePt t="21685" x="5357813" y="4295775"/>
          <p14:tracePt t="21705" x="5402263" y="4295775"/>
          <p14:tracePt t="21720" x="5438775" y="4295775"/>
          <p14:tracePt t="21736" x="5456238" y="4286250"/>
          <p14:tracePt t="21752" x="5483225" y="4276725"/>
          <p14:tracePt t="21772" x="5545138" y="4268788"/>
          <p14:tracePt t="21786" x="5581650" y="4259263"/>
          <p14:tracePt t="21802" x="5634038" y="4241800"/>
          <p14:tracePt t="21819" x="5688013" y="4232275"/>
          <p14:tracePt t="21838" x="5822950" y="4187825"/>
          <p14:tracePt t="21853" x="5929313" y="4143375"/>
          <p14:tracePt t="21869" x="6054725" y="4098925"/>
          <p14:tracePt t="21886" x="6180138" y="4071938"/>
          <p14:tracePt t="21903" x="6323013" y="4044950"/>
          <p14:tracePt t="21919" x="6411913" y="4037013"/>
          <p14:tracePt t="21936" x="6473825" y="4027488"/>
          <p14:tracePt t="21956" x="6554788" y="4027488"/>
          <p14:tracePt t="21969" x="6608763" y="4027488"/>
          <p14:tracePt t="21986" x="6661150" y="4027488"/>
          <p14:tracePt t="22002" x="6715125" y="4037013"/>
          <p14:tracePt t="22021" x="6777038" y="4044950"/>
          <p14:tracePt t="22036" x="6813550" y="4044950"/>
          <p14:tracePt t="22053" x="6848475" y="4054475"/>
          <p14:tracePt t="22069" x="6867525" y="4054475"/>
          <p14:tracePt t="22088" x="6875463" y="4054475"/>
          <p14:tracePt t="22103" x="6884988" y="4054475"/>
          <p14:tracePt t="22119" x="6884988" y="4062413"/>
          <p14:tracePt t="22138" x="6894513" y="4062413"/>
          <p14:tracePt t="22153" x="6911975" y="4062413"/>
          <p14:tracePt t="22186" x="6919913" y="4062413"/>
          <p14:tracePt t="22203" x="6929438" y="4062413"/>
          <p14:tracePt t="22221" x="6929438" y="4071938"/>
          <p14:tracePt t="22242" x="6929438" y="4081463"/>
          <p14:tracePt t="22252" x="6911975" y="4089400"/>
          <p14:tracePt t="22270" x="6848475" y="4116388"/>
          <p14:tracePt t="22286" x="6777038" y="4143375"/>
          <p14:tracePt t="22303" x="6715125" y="4160838"/>
          <p14:tracePt t="22319" x="6670675" y="4179888"/>
          <p14:tracePt t="22336" x="6608763" y="4205288"/>
          <p14:tracePt t="22353" x="6554788" y="4214813"/>
          <p14:tracePt t="22369" x="6510338" y="4214813"/>
          <p14:tracePt t="22389" x="6456363" y="4232275"/>
          <p14:tracePt t="22402" x="6446838" y="4232275"/>
          <p14:tracePt t="22419" x="6429375" y="4232275"/>
          <p14:tracePt t="22436" x="6419850" y="4232275"/>
          <p14:tracePt t="22453" x="6411913" y="4232275"/>
          <p14:tracePt t="22904" x="6402388" y="4232275"/>
          <p14:tracePt t="22948" x="6394450" y="4232275"/>
          <p14:tracePt t="23059" x="6384925" y="4232275"/>
          <p14:tracePt t="23118" x="6375400" y="4232275"/>
          <p14:tracePt t="23160" x="6367463" y="4232275"/>
          <p14:tracePt t="23174" x="6357938" y="4232275"/>
          <p14:tracePt t="23182" x="6348413" y="4232275"/>
          <p14:tracePt t="23189" x="6340475" y="4232275"/>
          <p14:tracePt t="23203" x="6313488" y="4232275"/>
          <p14:tracePt t="23236" x="6276975" y="4232275"/>
          <p14:tracePt t="23269" x="6242050" y="4232275"/>
          <p14:tracePt t="23307" x="6215063" y="4224338"/>
          <p14:tracePt t="23320" x="6205538" y="4224338"/>
          <p14:tracePt t="23353" x="6197600" y="4224338"/>
          <p14:tracePt t="23483" x="6188075" y="4224338"/>
          <p14:tracePt t="23490" x="6180138" y="4224338"/>
          <p14:tracePt t="23503" x="6170613" y="4224338"/>
          <p14:tracePt t="23520" x="6153150" y="4224338"/>
          <p14:tracePt t="23536" x="6143625" y="4224338"/>
          <p14:tracePt t="23554" x="6134100" y="4224338"/>
          <p14:tracePt t="23570" x="6116638" y="4224338"/>
          <p14:tracePt t="25056" x="6108700" y="4224338"/>
          <p14:tracePt t="25071" x="6089650" y="4224338"/>
          <p14:tracePt t="25079" x="6081713" y="4224338"/>
          <p14:tracePt t="25089" x="6062663" y="4224338"/>
          <p14:tracePt t="25105" x="6045200" y="4224338"/>
          <p14:tracePt t="25120" x="6018213" y="4224338"/>
          <p14:tracePt t="25137" x="6000750" y="4224338"/>
          <p14:tracePt t="25170" x="5929313" y="4224338"/>
          <p14:tracePt t="25204" x="5848350" y="4224338"/>
          <p14:tracePt t="25237" x="5751513" y="4224338"/>
          <p14:tracePt t="25254" x="5724525" y="4224338"/>
          <p14:tracePt t="25270" x="5697538" y="4224338"/>
          <p14:tracePt t="25287" x="5653088" y="4224338"/>
          <p14:tracePt t="25303" x="5608638" y="4224338"/>
          <p14:tracePt t="25320" x="5572125" y="4224338"/>
          <p14:tracePt t="25340" x="5510213" y="4224338"/>
          <p14:tracePt t="25354" x="5465763" y="4224338"/>
          <p14:tracePt t="25370" x="5429250" y="4224338"/>
          <p14:tracePt t="25388" x="5394325" y="4224338"/>
          <p14:tracePt t="25405" x="5348288" y="4224338"/>
          <p14:tracePt t="25420" x="5322888" y="4224338"/>
          <p14:tracePt t="25438" x="5303838" y="4224338"/>
          <p14:tracePt t="25454" x="5276850" y="4224338"/>
          <p14:tracePt t="25471" x="5224463" y="4224338"/>
          <p14:tracePt t="25487" x="5187950" y="4224338"/>
          <p14:tracePt t="25504" x="5160963" y="4214813"/>
          <p14:tracePt t="25520" x="5133975" y="4214813"/>
          <p14:tracePt t="25537" x="5108575" y="4205288"/>
          <p14:tracePt t="25553" x="5081588" y="4205288"/>
          <p14:tracePt t="25570" x="5072063" y="4205288"/>
          <p14:tracePt t="25588" x="5054600" y="4197350"/>
          <p14:tracePt t="25673" x="5062538" y="4197350"/>
          <p14:tracePt t="25681" x="5089525" y="4187825"/>
          <p14:tracePt t="25690" x="5187950" y="4179888"/>
          <p14:tracePt t="25707" x="5367338" y="4160838"/>
          <p14:tracePt t="25721" x="5599113" y="4152900"/>
          <p14:tracePt t="25737" x="5813425" y="4152900"/>
          <p14:tracePt t="25754" x="6161088" y="4170363"/>
          <p14:tracePt t="25774" x="6483350" y="4214813"/>
          <p14:tracePt t="25787" x="6724650" y="4241800"/>
          <p14:tracePt t="25804" x="6911975" y="4268788"/>
          <p14:tracePt t="25823" x="7116763" y="4313238"/>
          <p14:tracePt t="25839" x="7224713" y="4340225"/>
          <p14:tracePt t="25854" x="7340600" y="4367213"/>
          <p14:tracePt t="25870" x="7412038" y="4384675"/>
          <p14:tracePt t="25891" x="7483475" y="4394200"/>
          <p14:tracePt t="26150" x="7527925" y="4402138"/>
          <p14:tracePt t="26161" x="7626350" y="4419600"/>
          <p14:tracePt t="26171" x="7680325" y="4429125"/>
          <p14:tracePt t="26177" x="7715250" y="4438650"/>
          <p14:tracePt t="26187" x="7759700" y="4456113"/>
          <p14:tracePt t="26205" x="7840663" y="4473575"/>
          <p14:tracePt t="26221" x="7894638" y="4483100"/>
          <p14:tracePt t="26237" x="7929563" y="4491038"/>
          <p14:tracePt t="26271" x="7974013" y="4510088"/>
          <p14:tracePt t="26304" x="8001000" y="4518025"/>
          <p14:tracePt t="26338" x="8037513" y="4537075"/>
          <p14:tracePt t="26354" x="8054975" y="4545013"/>
          <p14:tracePt t="26371" x="8062913" y="4545013"/>
          <p14:tracePt t="26391" x="8081963" y="4562475"/>
          <p14:tracePt t="26405" x="8099425" y="4572000"/>
          <p14:tracePt t="26421" x="8108950" y="4572000"/>
          <p14:tracePt t="26438" x="8116888" y="4581525"/>
          <p14:tracePt t="26454" x="8126413" y="4589463"/>
          <p14:tracePt t="26472" x="8126413" y="4598988"/>
          <p14:tracePt t="26488" x="8126413" y="4608513"/>
          <p14:tracePt t="26507" x="8126413" y="4616450"/>
          <p14:tracePt t="26521" x="8126413" y="4625975"/>
          <p14:tracePt t="26537" x="8108950" y="4633913"/>
          <p14:tracePt t="26554" x="8081963" y="4660900"/>
          <p14:tracePt t="26574" x="8018463" y="4687888"/>
          <p14:tracePt t="26588" x="7966075" y="4697413"/>
          <p14:tracePt t="26605" x="7902575" y="4714875"/>
          <p14:tracePt t="26621" x="7867650" y="4724400"/>
          <p14:tracePt t="26640" x="7786688" y="4741863"/>
          <p14:tracePt t="26655" x="7742238" y="4751388"/>
          <p14:tracePt t="26671" x="7697788" y="4751388"/>
          <p14:tracePt t="26678" x="7670800" y="4751388"/>
          <p14:tracePt t="26690" x="7626350" y="4751388"/>
          <p14:tracePt t="26704" x="7608888" y="4751388"/>
          <p14:tracePt t="26721" x="7527925" y="4751388"/>
          <p14:tracePt t="26738" x="7483475" y="4751388"/>
          <p14:tracePt t="26757" x="7402513" y="4741863"/>
          <p14:tracePt t="26771" x="7348538" y="4732338"/>
          <p14:tracePt t="26787" x="7304088" y="4724400"/>
          <p14:tracePt t="26804" x="7251700" y="4705350"/>
          <p14:tracePt t="26822" x="7197725" y="4679950"/>
          <p14:tracePt t="26837" x="7180263" y="4652963"/>
          <p14:tracePt t="26854" x="7153275" y="4643438"/>
          <p14:tracePt t="26873" x="7126288" y="4616450"/>
          <p14:tracePt t="26889" x="7099300" y="4598988"/>
          <p14:tracePt t="26904" x="7099300" y="4562475"/>
          <p14:tracePt t="26920" x="7089775" y="4527550"/>
          <p14:tracePt t="26940" x="7099300" y="4456113"/>
          <p14:tracePt t="26954" x="7126288" y="4402138"/>
          <p14:tracePt t="26971" x="7170738" y="4367213"/>
          <p14:tracePt t="26987" x="7269163" y="4303713"/>
          <p14:tracePt t="27006" x="7419975" y="4251325"/>
          <p14:tracePt t="27021" x="7500938" y="4232275"/>
          <p14:tracePt t="27037" x="7572375" y="4214813"/>
          <p14:tracePt t="27054" x="7616825" y="4205288"/>
          <p14:tracePt t="27072" x="7688263" y="4205288"/>
          <p14:tracePt t="27088" x="7751763" y="4197350"/>
          <p14:tracePt t="27104" x="7823200" y="4187825"/>
          <p14:tracePt t="27124" x="7912100" y="4187825"/>
          <p14:tracePt t="27138" x="7966075" y="4187825"/>
          <p14:tracePt t="27154" x="8010525" y="4187825"/>
          <p14:tracePt t="27171" x="8054975" y="4187825"/>
          <p14:tracePt t="27176" x="8072438" y="4187825"/>
          <p14:tracePt t="27189" x="8108950" y="4187825"/>
          <p14:tracePt t="27205" x="8153400" y="4187825"/>
          <p14:tracePt t="27221" x="8197850" y="4197350"/>
          <p14:tracePt t="27238" x="8232775" y="4214813"/>
          <p14:tracePt t="27255" x="8286750" y="4241800"/>
          <p14:tracePt t="27271" x="8313738" y="4259263"/>
          <p14:tracePt t="27288" x="8340725" y="4286250"/>
          <p14:tracePt t="27305" x="8367713" y="4322763"/>
          <p14:tracePt t="27321" x="8402638" y="4375150"/>
          <p14:tracePt t="27339" x="8420100" y="4419600"/>
          <p14:tracePt t="27355" x="8439150" y="4456113"/>
          <p14:tracePt t="27374" x="8447088" y="4491038"/>
          <p14:tracePt t="27389" x="8447088" y="4500563"/>
          <p14:tracePt t="27404" x="8447088" y="4527550"/>
          <p14:tracePt t="27421" x="8447088" y="4537075"/>
          <p14:tracePt t="27439" x="8420100" y="4554538"/>
          <p14:tracePt t="27454" x="8402638" y="4572000"/>
          <p14:tracePt t="27471" x="8375650" y="4589463"/>
          <p14:tracePt t="27491" x="8340725" y="4608513"/>
          <p14:tracePt t="27505" x="8313738" y="4616450"/>
          <p14:tracePt t="27521" x="8296275" y="4616450"/>
          <p14:tracePt t="27538" x="8269288" y="4633913"/>
          <p14:tracePt t="27558" x="8232775" y="4643438"/>
          <p14:tracePt t="27571" x="8215313" y="4643438"/>
          <p14:tracePt t="27589" x="8197850" y="4652963"/>
          <p14:tracePt t="27605" x="8180388" y="4652963"/>
          <p14:tracePt t="27623" x="8134350" y="4652963"/>
          <p14:tracePt t="27638" x="8099425" y="4660900"/>
          <p14:tracePt t="27654" x="8072438" y="4660900"/>
          <p14:tracePt t="27674" x="8018463" y="4660900"/>
          <p14:tracePt t="27691" x="7983538" y="4660900"/>
          <p14:tracePt t="27704" x="7956550" y="4660900"/>
          <p14:tracePt t="27721" x="7920038" y="4660900"/>
          <p14:tracePt t="27740" x="7885113" y="4660900"/>
          <p14:tracePt t="27755" x="7867650" y="4660900"/>
          <p14:tracePt t="27771" x="7858125" y="4660900"/>
          <p14:tracePt t="27788" x="7840663" y="4660900"/>
          <p14:tracePt t="27806" x="7813675" y="4660900"/>
          <p14:tracePt t="27821" x="7796213" y="4660900"/>
          <p14:tracePt t="27838" x="7777163" y="4660900"/>
          <p14:tracePt t="27856" x="7769225" y="4660900"/>
          <p14:tracePt t="27873" x="7742238" y="4660900"/>
          <p14:tracePt t="27888" x="7715250" y="4660900"/>
          <p14:tracePt t="27904" x="7688263" y="4660900"/>
          <p14:tracePt t="27924" x="7670800" y="4660900"/>
          <p14:tracePt t="27938" x="7661275" y="4660900"/>
          <p14:tracePt t="27954" x="7643813" y="4660900"/>
          <p14:tracePt t="27971" x="7634288" y="4660900"/>
          <p14:tracePt t="27989" x="7626350" y="4660900"/>
          <p14:tracePt t="28005" x="7616825" y="4660900"/>
          <p14:tracePt t="28124" x="7608888" y="4660900"/>
          <p14:tracePt t="28139" x="7608888" y="4652963"/>
          <p14:tracePt t="28151" x="7599363" y="4652963"/>
          <p14:tracePt t="28160" x="7581900" y="4643438"/>
          <p14:tracePt t="28177" x="7572375" y="4625975"/>
          <p14:tracePt t="28190" x="7562850" y="4616450"/>
          <p14:tracePt t="28212" x="7554913" y="4608513"/>
          <p14:tracePt t="28226" x="7554913" y="4598988"/>
          <p14:tracePt t="28239" x="7545388" y="4589463"/>
          <p14:tracePt t="28255" x="7537450" y="4572000"/>
          <p14:tracePt t="28271" x="7527925" y="4562475"/>
          <p14:tracePt t="28288" x="7527925" y="4545013"/>
          <p14:tracePt t="28305" x="7527925" y="4518025"/>
          <p14:tracePt t="28321" x="7527925" y="4510088"/>
          <p14:tracePt t="28338" x="7527925" y="4491038"/>
          <p14:tracePt t="28356" x="7527925" y="4473575"/>
          <p14:tracePt t="28372" x="7527925" y="4465638"/>
          <p14:tracePt t="28388" x="7527925" y="4456113"/>
          <p14:tracePt t="28405" x="7527925" y="4446588"/>
          <p14:tracePt t="28423" x="7527925" y="4438650"/>
          <p14:tracePt t="28455" x="7527925" y="4429125"/>
          <p14:tracePt t="28491" x="7527925" y="4419600"/>
          <p14:tracePt t="28500" x="7537450" y="4419600"/>
          <p14:tracePt t="28511" x="7545388" y="4411663"/>
          <p14:tracePt t="28541" x="7572375" y="4402138"/>
          <p14:tracePt t="28555" x="7581900" y="4394200"/>
          <p14:tracePt t="28571" x="7599363" y="4384675"/>
          <p14:tracePt t="28588" x="7608888" y="4384675"/>
          <p14:tracePt t="28607" x="7634288" y="4375150"/>
          <p14:tracePt t="28621" x="7643813" y="4367213"/>
          <p14:tracePt t="28638" x="7661275" y="4357688"/>
          <p14:tracePt t="28655" x="7670800" y="4348163"/>
          <p14:tracePt t="28674" x="7688263" y="4340225"/>
          <p14:tracePt t="28679" x="7697788" y="4340225"/>
          <p14:tracePt t="28688" x="7705725" y="4340225"/>
          <p14:tracePt t="28705" x="7724775" y="4322763"/>
          <p14:tracePt t="28724" x="7742238" y="4322763"/>
          <p14:tracePt t="28738" x="7759700" y="4313238"/>
          <p14:tracePt t="28755" x="7777163" y="4313238"/>
          <p14:tracePt t="28771" x="7804150" y="4313238"/>
          <p14:tracePt t="28790" x="7858125" y="4313238"/>
          <p14:tracePt t="28805" x="7885113" y="4313238"/>
          <p14:tracePt t="28822" x="7929563" y="4313238"/>
          <p14:tracePt t="28838" x="7966075" y="4313238"/>
          <p14:tracePt t="28856" x="8018463" y="4313238"/>
          <p14:tracePt t="28871" x="8045450" y="4313238"/>
          <p14:tracePt t="28888" x="8062913" y="4313238"/>
          <p14:tracePt t="28908" x="8099425" y="4313238"/>
          <p14:tracePt t="28922" x="8116888" y="4313238"/>
          <p14:tracePt t="28938" x="8134350" y="4313238"/>
          <p14:tracePt t="28955" x="8161338" y="4313238"/>
          <p14:tracePt t="28973" x="8180388" y="4330700"/>
          <p14:tracePt t="28988" x="8188325" y="4330700"/>
          <p14:tracePt t="29005" x="8215313" y="4340225"/>
          <p14:tracePt t="29022" x="8232775" y="4348163"/>
          <p14:tracePt t="29039" x="8259763" y="4348163"/>
          <p14:tracePt t="29055" x="8269288" y="4357688"/>
          <p14:tracePt t="29072" x="8286750" y="4367213"/>
          <p14:tracePt t="29088" x="8304213" y="4367213"/>
          <p14:tracePt t="29106" x="8323263" y="4375150"/>
          <p14:tracePt t="29122" x="8331200" y="4384675"/>
          <p14:tracePt t="29138" x="8348663" y="4394200"/>
          <p14:tracePt t="29157" x="8375650" y="4402138"/>
          <p14:tracePt t="29173" x="8385175" y="4411663"/>
          <p14:tracePt t="29188" x="8402638" y="4419600"/>
          <p14:tracePt t="29205" x="8420100" y="4438650"/>
          <p14:tracePt t="29223" x="8439150" y="4446588"/>
          <p14:tracePt t="29238" x="8456613" y="4465638"/>
          <p14:tracePt t="29255" x="8466138" y="4473575"/>
          <p14:tracePt t="29272" x="8466138" y="4483100"/>
          <p14:tracePt t="29289" x="8483600" y="4500563"/>
          <p14:tracePt t="29305" x="8483600" y="4510088"/>
          <p14:tracePt t="29322" x="8491538" y="4518025"/>
          <p14:tracePt t="29341" x="8501063" y="4537075"/>
          <p14:tracePt t="29355" x="8501063" y="4554538"/>
          <p14:tracePt t="29372" x="8501063" y="4572000"/>
          <p14:tracePt t="29388" x="8501063" y="4598988"/>
          <p14:tracePt t="29407" x="8491538" y="4660900"/>
          <p14:tracePt t="29422" x="8474075" y="4697413"/>
          <p14:tracePt t="29439" x="8447088" y="4732338"/>
          <p14:tracePt t="29458" x="8402638" y="4776788"/>
          <p14:tracePt t="29473" x="8348663" y="4822825"/>
          <p14:tracePt t="29488" x="8277225" y="4867275"/>
          <p14:tracePt t="29505" x="8205788" y="4894263"/>
          <p14:tracePt t="29525" x="8134350" y="4919663"/>
          <p14:tracePt t="29538" x="8081963" y="4946650"/>
          <p14:tracePt t="29556" x="8027988" y="4956175"/>
          <p14:tracePt t="29574" x="7983538" y="4973638"/>
          <p14:tracePt t="29591" x="7912100" y="4991100"/>
          <p14:tracePt t="29606" x="7875588" y="5000625"/>
          <p14:tracePt t="29622" x="7840663" y="5010150"/>
          <p14:tracePt t="29639" x="7804150" y="5018088"/>
          <p14:tracePt t="29658" x="7769225" y="5018088"/>
          <p14:tracePt t="29672" x="7751763" y="5018088"/>
          <p14:tracePt t="29679" x="7732713" y="5018088"/>
          <p14:tracePt t="29689" x="7724775" y="5018088"/>
          <p14:tracePt t="29708" x="7705725" y="5018088"/>
          <p14:tracePt t="29722" x="7697788" y="5018088"/>
          <p14:tracePt t="29739" x="7680325" y="5018088"/>
          <p14:tracePt t="29774" x="7670800" y="5018088"/>
          <p14:tracePt t="29789" x="7661275" y="5018088"/>
          <p14:tracePt t="29805" x="7653338" y="5018088"/>
          <p14:tracePt t="29822" x="7643813" y="5018088"/>
          <p14:tracePt t="29843" x="7634288" y="5018088"/>
          <p14:tracePt t="29857" x="7626350" y="5018088"/>
          <p14:tracePt t="29872" x="7616825" y="5018088"/>
          <p14:tracePt t="29889" x="7616825" y="5027613"/>
          <p14:tracePt t="29905" x="7589838" y="5037138"/>
          <p14:tracePt t="29922" x="7581900" y="5045075"/>
          <p14:tracePt t="29939" x="7572375" y="5045075"/>
          <p14:tracePt t="29957" x="7545388" y="5054600"/>
          <p14:tracePt t="29972" x="7537450" y="5062538"/>
          <p14:tracePt t="29989" x="7527925" y="5062538"/>
          <p14:tracePt t="30005" x="7518400" y="5062538"/>
          <p14:tracePt t="30023" x="7500938" y="5072063"/>
          <p14:tracePt t="30056" x="7483475" y="5072063"/>
          <p14:tracePt t="30090" x="7473950" y="5072063"/>
          <p14:tracePt t="30166" x="7473950" y="5081588"/>
          <p14:tracePt t="30179" x="7466013" y="5081588"/>
          <p14:tracePt t="30189" x="7466013" y="5089525"/>
          <p14:tracePt t="30208" x="7446963" y="5108575"/>
          <p14:tracePt t="30222" x="7446963" y="5116513"/>
          <p14:tracePt t="30239" x="7439025" y="5133975"/>
          <p14:tracePt t="30255" x="7419975" y="5153025"/>
          <p14:tracePt t="30273" x="7412038" y="5170488"/>
          <p14:tracePt t="30289" x="7402513" y="5187950"/>
          <p14:tracePt t="30307" x="7394575" y="5205413"/>
          <p14:tracePt t="30325" x="7375525" y="5224463"/>
          <p14:tracePt t="30339" x="7367588" y="5232400"/>
          <p14:tracePt t="30356" x="7367588" y="5241925"/>
          <p14:tracePt t="30373" x="7358063" y="5251450"/>
          <p14:tracePt t="30391" x="7348538" y="5259388"/>
          <p14:tracePt t="30406" x="7331075" y="5268913"/>
          <p14:tracePt t="30423" x="7313613" y="5268913"/>
          <p14:tracePt t="30439" x="7304088" y="5268913"/>
          <p14:tracePt t="30457" x="7269163" y="5268913"/>
          <p14:tracePt t="30472" x="7232650" y="5268913"/>
          <p14:tracePt t="30489" x="7205663" y="5268913"/>
          <p14:tracePt t="30505" x="7180263" y="5268913"/>
          <p14:tracePt t="30523" x="7134225" y="5268913"/>
          <p14:tracePt t="30539" x="7099300" y="5259388"/>
          <p14:tracePt t="30555" x="7072313" y="5251450"/>
          <p14:tracePt t="30575" x="7027863" y="5241925"/>
          <p14:tracePt t="30589" x="7000875" y="5232400"/>
          <p14:tracePt t="30605" x="6973888" y="5224463"/>
          <p14:tracePt t="30623" x="6965950" y="5224463"/>
          <p14:tracePt t="30641" x="6946900" y="5224463"/>
          <p14:tracePt t="30656" x="6938963" y="5224463"/>
          <p14:tracePt t="31980" x="6902450" y="5224463"/>
          <p14:tracePt t="31994" x="6813550" y="5224463"/>
          <p14:tracePt t="32005" x="6705600" y="5224463"/>
          <p14:tracePt t="32016" x="6653213" y="5224463"/>
          <p14:tracePt t="32025" x="6599238" y="5214938"/>
          <p14:tracePt t="32039" x="6500813" y="5205413"/>
          <p14:tracePt t="32058" x="6394450" y="5187950"/>
          <p14:tracePt t="32073" x="6340475" y="5170488"/>
          <p14:tracePt t="32109" x="6224588" y="5116513"/>
          <p14:tracePt t="32139" x="6116638" y="5081588"/>
          <p14:tracePt t="32175" x="6027738" y="5037138"/>
          <p14:tracePt t="32190" x="5991225" y="5027613"/>
          <p14:tracePt t="32206" x="5965825" y="5018088"/>
          <p14:tracePt t="32223" x="5938838" y="5010150"/>
          <p14:tracePt t="32241" x="5902325" y="5000625"/>
          <p14:tracePt t="32256" x="5884863" y="5000625"/>
          <p14:tracePt t="32273" x="5867400" y="5000625"/>
          <p14:tracePt t="32289" x="5848350" y="5000625"/>
          <p14:tracePt t="32307" x="5813425" y="5000625"/>
          <p14:tracePt t="32323" x="5795963" y="5010150"/>
          <p14:tracePt t="32340" x="5751513" y="5018088"/>
          <p14:tracePt t="32358" x="5705475" y="5037138"/>
          <p14:tracePt t="32374" x="5661025" y="5045075"/>
          <p14:tracePt t="32389" x="5634038" y="5054600"/>
          <p14:tracePt t="32406" x="5616575" y="5062538"/>
          <p14:tracePt t="32714" x="5608638" y="5062538"/>
          <p14:tracePt t="32728" x="5589588" y="5062538"/>
          <p14:tracePt t="32742" x="5581650" y="5045075"/>
          <p14:tracePt t="32750" x="5572125" y="5045075"/>
          <p14:tracePt t="32758" x="5562600" y="5027613"/>
          <p14:tracePt t="32773" x="5554663" y="5000625"/>
          <p14:tracePt t="32793" x="5545138" y="4929188"/>
          <p14:tracePt t="32806" x="5554663" y="4857750"/>
          <p14:tracePt t="32823" x="5581650" y="4759325"/>
          <p14:tracePt t="32840" x="5608638" y="4660900"/>
          <p14:tracePt t="32858" x="5680075" y="4562475"/>
          <p14:tracePt t="32874" x="5776913" y="4483100"/>
          <p14:tracePt t="32891" x="5919788" y="4394200"/>
          <p14:tracePt t="32906" x="6081713" y="4322763"/>
          <p14:tracePt t="32925" x="6357938" y="4224338"/>
          <p14:tracePt t="32940" x="6554788" y="4152900"/>
          <p14:tracePt t="32957" x="6705600" y="4089400"/>
          <p14:tracePt t="32976" x="6919913" y="4000500"/>
          <p14:tracePt t="32990" x="7062788" y="3956050"/>
          <p14:tracePt t="33280" x="7143750" y="3919538"/>
          <p14:tracePt t="33294" x="7304088" y="3848100"/>
          <p14:tracePt t="33301" x="7394575" y="3813175"/>
          <p14:tracePt t="33308" x="7456488" y="3776663"/>
          <p14:tracePt t="33324" x="7572375" y="3705225"/>
          <p14:tracePt t="33342" x="7724775" y="3616325"/>
          <p14:tracePt t="33356" x="7796213" y="3571875"/>
          <p14:tracePt t="33373" x="7823200" y="3554413"/>
          <p14:tracePt t="33677" x="7929563" y="3536950"/>
          <p14:tracePt t="33684" x="8062913" y="3536950"/>
          <p14:tracePt t="33692" x="8224838" y="3536950"/>
          <p14:tracePt t="33707" x="8447088" y="3544888"/>
          <p14:tracePt t="33725" x="8653463" y="3608388"/>
          <p14:tracePt t="33740" x="8759825" y="3670300"/>
          <p14:tracePt t="33757" x="8848725" y="3759200"/>
          <p14:tracePt t="33776" x="8947150" y="3938588"/>
          <p14:tracePt t="33791" x="8991600" y="4054475"/>
          <p14:tracePt t="33807" x="9028113" y="4170363"/>
          <p14:tracePt t="33823" x="9028113" y="4313238"/>
          <p14:tracePt t="33842" x="9018588" y="4527550"/>
          <p14:tracePt t="33857" x="9001125" y="4625975"/>
          <p14:tracePt t="33874" x="8983663" y="4687888"/>
          <p14:tracePt t="33890" x="8983663" y="4741863"/>
          <p14:tracePt t="33908" x="8974138" y="4776788"/>
          <p14:tracePt t="33923" x="8974138" y="4786313"/>
          <p14:tracePt t="33940" x="8974138" y="4795838"/>
          <p14:tracePt t="33959" x="9001125" y="4795838"/>
          <p14:tracePt t="34233" x="9037638" y="4795838"/>
          <p14:tracePt t="34249" x="9099550" y="4786313"/>
          <p14:tracePt t="34259" x="9153525" y="4786313"/>
          <p14:tracePt t="34275" x="9188450" y="4776788"/>
          <p14:tracePt t="34291" x="9242425" y="4768850"/>
          <p14:tracePt t="34307" x="9286875" y="4768850"/>
          <p14:tracePt t="34324" x="9304338" y="4768850"/>
          <p14:tracePt t="34342" x="9340850" y="4768850"/>
          <p14:tracePt t="34357" x="9348788" y="4768850"/>
          <p14:tracePt t="34374" x="9358313" y="4759325"/>
          <p14:tracePt t="34393" x="9367838" y="4759325"/>
          <p14:tracePt t="34407" x="9367838" y="4751388"/>
          <p14:tracePt t="34727" x="9412288" y="4724400"/>
          <p14:tracePt t="34733" x="9439275" y="4714875"/>
          <p14:tracePt t="34741" x="9466263" y="4697413"/>
          <p14:tracePt t="34760" x="9528175" y="4652963"/>
          <p14:tracePt t="34775" x="9563100" y="4633913"/>
          <p14:tracePt t="34791" x="9590088" y="4598988"/>
          <p14:tracePt t="66306" x="9259888" y="4643438"/>
          <p14:tracePt t="66317" x="8858250" y="4741863"/>
          <p14:tracePt t="66324" x="8609013" y="4822825"/>
          <p14:tracePt t="66337" x="8062913" y="5037138"/>
          <p14:tracePt t="66353" x="7572375" y="5259388"/>
          <p14:tracePt t="66369" x="7018338" y="5518150"/>
          <p14:tracePt t="66387" x="6572250" y="5751513"/>
          <p14:tracePt t="66419" x="5688013" y="6286500"/>
          <p14:tracePt t="66453" x="5313363" y="6500813"/>
          <p14:tracePt t="66699" x="5214938" y="6537325"/>
          <p14:tracePt t="66707" x="5089525" y="6581775"/>
          <p14:tracePt t="66719" x="4840288" y="6643688"/>
          <p14:tracePt t="66737" x="4625975" y="6680200"/>
          <p14:tracePt t="66752" x="4411663" y="6697663"/>
          <p14:tracePt t="66771" x="4170363" y="6688138"/>
          <p14:tracePt t="66786" x="4017963" y="6653213"/>
          <p14:tracePt t="66803" x="3919538" y="6616700"/>
          <p14:tracePt t="66808" x="3894138" y="6599238"/>
          <p14:tracePt t="66819" x="3848100" y="6589713"/>
          <p14:tracePt t="66837" x="3768725" y="6554788"/>
          <p14:tracePt t="66853" x="3732213" y="6537325"/>
          <p14:tracePt t="66869" x="3705225" y="6518275"/>
          <p14:tracePt t="66886" x="3687763" y="6510338"/>
          <p14:tracePt t="66903" x="3660775" y="6473825"/>
          <p14:tracePt t="66920" x="3652838" y="6446838"/>
          <p14:tracePt t="66937" x="3643313" y="6438900"/>
          <p14:tracePt t="66955" x="3643313" y="6411913"/>
          <p14:tracePt t="66970" x="3643313" y="6394450"/>
          <p14:tracePt t="66987" x="3643313" y="6384925"/>
          <p14:tracePt t="67003" x="3643313" y="6357938"/>
          <p14:tracePt t="67023" x="3652838" y="6323013"/>
          <p14:tracePt t="67036" x="3660775" y="6303963"/>
          <p14:tracePt t="67053" x="3660775" y="6286500"/>
          <p14:tracePt t="67069" x="3670300" y="6269038"/>
          <p14:tracePt t="67088" x="3679825" y="6242050"/>
          <p14:tracePt t="67103" x="3679825" y="6232525"/>
          <p14:tracePt t="67119" x="3679825" y="6215063"/>
          <p14:tracePt t="67139" x="3679825" y="6188075"/>
          <p14:tracePt t="67169" x="3679825" y="6180138"/>
          <p14:tracePt t="67186" x="3679825" y="6170613"/>
          <p14:tracePt t="67222" x="3679825" y="6161088"/>
          <p14:tracePt t="67237" x="3687763" y="6153150"/>
          <p14:tracePt t="67258" x="3697288" y="6143625"/>
          <p14:tracePt t="67265" x="3705225" y="6143625"/>
          <p14:tracePt t="67272" x="3714750" y="6143625"/>
          <p14:tracePt t="67286" x="3724275" y="6134100"/>
          <p14:tracePt t="67303" x="3741738" y="6126163"/>
          <p14:tracePt t="67310" x="3751263" y="6116638"/>
          <p14:tracePt t="67325" x="3759200" y="6116638"/>
          <p14:tracePt t="67337" x="3776663" y="6116638"/>
          <p14:tracePt t="67353" x="3795713" y="6108700"/>
          <p14:tracePt t="67369" x="3813175" y="6099175"/>
          <p14:tracePt t="67389" x="3848100" y="6099175"/>
          <p14:tracePt t="67403" x="3884613" y="6081713"/>
          <p14:tracePt t="67419" x="3919538" y="6081713"/>
          <p14:tracePt t="67436" x="3965575" y="6072188"/>
          <p14:tracePt t="67454" x="4044950" y="6062663"/>
          <p14:tracePt t="67469" x="4108450" y="6054725"/>
          <p14:tracePt t="67486" x="4152900" y="6054725"/>
          <p14:tracePt t="67503" x="4205288" y="6054725"/>
          <p14:tracePt t="67521" x="4268788" y="6054725"/>
          <p14:tracePt t="67536" x="4295775" y="6054725"/>
          <p14:tracePt t="67553" x="4340225" y="6054725"/>
          <p14:tracePt t="67569" x="4402138" y="6045200"/>
          <p14:tracePt t="67588" x="4537075" y="6045200"/>
          <p14:tracePt t="67603" x="4633913" y="6045200"/>
          <p14:tracePt t="67619" x="4714875" y="6045200"/>
          <p14:tracePt t="67639" x="4848225" y="6045200"/>
          <p14:tracePt t="67653" x="4946650" y="6045200"/>
          <p14:tracePt t="67670" x="5054600" y="6045200"/>
          <p14:tracePt t="67687" x="5160963" y="6045200"/>
          <p14:tracePt t="67704" x="5313363" y="6054725"/>
          <p14:tracePt t="67719" x="5411788" y="6054725"/>
          <p14:tracePt t="67736" x="5527675" y="6054725"/>
          <p14:tracePt t="67754" x="5626100" y="6054725"/>
          <p14:tracePt t="67771" x="5751513" y="6054725"/>
          <p14:tracePt t="67786" x="5830888" y="6054725"/>
          <p14:tracePt t="67803" x="5902325" y="6054725"/>
          <p14:tracePt t="67808" x="5938838" y="6054725"/>
          <p14:tracePt t="67822" x="6027738" y="6054725"/>
          <p14:tracePt t="67837" x="6099175" y="6054725"/>
          <p14:tracePt t="67854" x="6170613" y="6054725"/>
          <p14:tracePt t="67870" x="6232525" y="6054725"/>
          <p14:tracePt t="67890" x="6323013" y="6054725"/>
          <p14:tracePt t="67903" x="6394450" y="6054725"/>
          <p14:tracePt t="67920" x="6473825" y="6054725"/>
          <p14:tracePt t="67936" x="6545263" y="6054725"/>
          <p14:tracePt t="67954" x="6670675" y="6062663"/>
          <p14:tracePt t="67970" x="6724650" y="6062663"/>
          <p14:tracePt t="67987" x="6777038" y="6062663"/>
          <p14:tracePt t="68005" x="6875463" y="6062663"/>
          <p14:tracePt t="68020" x="6938963" y="6062663"/>
          <p14:tracePt t="68036" x="7000875" y="6072188"/>
          <p14:tracePt t="68053" x="7054850" y="6072188"/>
          <p14:tracePt t="68072" x="7126288" y="6081713"/>
          <p14:tracePt t="68086" x="7134225" y="6081713"/>
          <p14:tracePt t="68103" x="7170738" y="6081713"/>
          <p14:tracePt t="68120" x="7188200" y="6089650"/>
          <p14:tracePt t="68139" x="7215188" y="6089650"/>
          <p14:tracePt t="68153" x="7224713" y="6089650"/>
          <p14:tracePt t="68170" x="7242175" y="6089650"/>
          <p14:tracePt t="68187" x="7251700" y="6089650"/>
          <p14:tracePt t="68205" x="7259638" y="6089650"/>
          <p14:tracePt t="68237" x="7277100" y="6089650"/>
          <p14:tracePt t="68470" x="7304088" y="6089650"/>
          <p14:tracePt t="68478" x="7331075" y="6089650"/>
          <p14:tracePt t="68487" x="7358063" y="6089650"/>
          <p14:tracePt t="68505" x="7439025" y="6072188"/>
          <p14:tracePt t="68521" x="7466013" y="6072188"/>
          <p14:tracePt t="68537" x="7473950" y="6062663"/>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txBox="1">
            <a:spLocks noGrp="1" noChangeArrowheads="1"/>
          </p:cNvSpPr>
          <p:nvPr>
            <p:ph type="title"/>
          </p:nvPr>
        </p:nvSpPr>
        <p:spPr>
          <a:xfrm>
            <a:off x="2208213" y="44450"/>
            <a:ext cx="7772400" cy="1143000"/>
          </a:xfrm>
        </p:spPr>
        <p:txBody>
          <a:bodyPr>
            <a:normAutofit fontScale="90000"/>
          </a:bodyPr>
          <a:lstStyle/>
          <a:p>
            <a:r>
              <a:rPr altLang="ar-SA" sz="4400">
                <a:latin typeface="Trebuchet MS" panose="020B0603020202020204" pitchFamily="34" charset="0"/>
                <a:cs typeface="Tahoma" panose="020B0604030504040204" pitchFamily="34" charset="0"/>
              </a:rPr>
              <a:t>What Type of Dats To collect?</a:t>
            </a:r>
          </a:p>
        </p:txBody>
      </p:sp>
      <p:sp>
        <p:nvSpPr>
          <p:cNvPr id="45059" name="Rectangle 3"/>
          <p:cNvSpPr txBox="1">
            <a:spLocks noGrp="1" noChangeArrowheads="1"/>
          </p:cNvSpPr>
          <p:nvPr>
            <p:ph type="body" idx="1"/>
          </p:nvPr>
        </p:nvSpPr>
        <p:spPr>
          <a:xfrm>
            <a:off x="2193925" y="1125538"/>
            <a:ext cx="8229600" cy="5472112"/>
          </a:xfrm>
        </p:spPr>
        <p:txBody>
          <a:bodyPr>
            <a:normAutofit lnSpcReduction="10000"/>
          </a:bodyPr>
          <a:lstStyle/>
          <a:p>
            <a:pPr marL="533400" indent="-533400">
              <a:lnSpc>
                <a:spcPct val="90000"/>
              </a:lnSpc>
            </a:pP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The goal of the researcher is to use the highest level of measurement possible.</a:t>
            </a:r>
          </a:p>
          <a:p>
            <a:pPr marL="928688" lvl="1" indent="-457200">
              <a:lnSpc>
                <a:spcPct val="90000"/>
              </a:lnSpc>
            </a:pPr>
            <a:r>
              <a:rPr altLang="ar-SA" sz="2900">
                <a:solidFill>
                  <a:schemeClr val="bg1"/>
                </a:solidFill>
                <a:latin typeface="Trebuchet MS" panose="020B0603020202020204" pitchFamily="34" charset="0"/>
                <a:ea typeface="Lucida Sans Unicode" panose="020B0602030504020204" pitchFamily="34" charset="0"/>
                <a:cs typeface="Tahoma" panose="020B0604030504040204" pitchFamily="34" charset="0"/>
              </a:rPr>
              <a:t>Example: Two ways of asking about Smoking behavior.  Which is better, A or B?</a:t>
            </a:r>
          </a:p>
          <a:p>
            <a:pPr lvl="2">
              <a:lnSpc>
                <a:spcPct val="90000"/>
              </a:lnSpc>
              <a:buFont typeface="Wingdings" panose="05000000000000000000" pitchFamily="2" charset="2"/>
              <a:buAutoNum type="alphaUcParenBoth"/>
            </a:pPr>
            <a:r>
              <a:rPr altLang="ar-SA" sz="2100">
                <a:solidFill>
                  <a:schemeClr val="bg1"/>
                </a:solidFill>
                <a:latin typeface="Trebuchet MS" panose="020B0603020202020204" pitchFamily="34" charset="0"/>
                <a:ea typeface="Lucida Sans Unicode" panose="020B0602030504020204" pitchFamily="34" charset="0"/>
                <a:cs typeface="Tahoma" panose="020B0604030504040204" pitchFamily="34" charset="0"/>
              </a:rPr>
              <a:t>Do you smoke?   Yes  No</a:t>
            </a:r>
          </a:p>
          <a:p>
            <a:pPr lvl="2">
              <a:lnSpc>
                <a:spcPct val="90000"/>
              </a:lnSpc>
              <a:buFont typeface="Wingdings" panose="05000000000000000000" pitchFamily="2" charset="2"/>
              <a:buAutoNum type="alphaUcParenBoth"/>
            </a:pPr>
            <a:r>
              <a:rPr altLang="ar-SA" sz="2100">
                <a:solidFill>
                  <a:schemeClr val="bg1"/>
                </a:solidFill>
                <a:latin typeface="Trebuchet MS" panose="020B0603020202020204" pitchFamily="34" charset="0"/>
                <a:ea typeface="Lucida Sans Unicode" panose="020B0602030504020204" pitchFamily="34" charset="0"/>
                <a:cs typeface="Tahoma" panose="020B0604030504040204" pitchFamily="34" charset="0"/>
              </a:rPr>
              <a:t>How many cigarettes did you smoke in the last 3 days (72 hours)? </a:t>
            </a:r>
            <a:endPar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endParaRPr>
          </a:p>
          <a:p>
            <a:pPr marL="928688" lvl="1" indent="-457200">
              <a:lnSpc>
                <a:spcPct val="90000"/>
              </a:lnSpc>
              <a:buNone/>
            </a:pPr>
            <a:r>
              <a:rPr altLang="ar-SA" sz="2900">
                <a:solidFill>
                  <a:schemeClr val="bg1"/>
                </a:solidFill>
                <a:latin typeface="Trebuchet MS" panose="020B0603020202020204" pitchFamily="34" charset="0"/>
                <a:ea typeface="Lucida Sans Unicode" panose="020B0602030504020204" pitchFamily="34" charset="0"/>
                <a:cs typeface="Tahoma" panose="020B0604030504040204" pitchFamily="34" charset="0"/>
              </a:rPr>
              <a:t>(A) Is nominal, so the best we can get from this data are frequencies.  (B) is ratio, so we can compute: mean, median, mode, frequencies.</a:t>
            </a:r>
          </a:p>
          <a:p>
            <a:pPr marL="533400" indent="-533400">
              <a:lnSpc>
                <a:spcPct val="90000"/>
              </a:lnSpc>
            </a:pPr>
            <a:endParaRPr altLang="ar-SA" sz="4000">
              <a:latin typeface="Trebuchet MS" panose="020B0603020202020204" pitchFamily="34" charset="0"/>
              <a:ea typeface="Lucida Sans Unicode" panose="020B0602030504020204" pitchFamily="34" charset="0"/>
              <a:cs typeface="Tahom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57395184"/>
      </p:ext>
    </p:extLst>
  </p:cSld>
  <p:clrMapOvr>
    <a:masterClrMapping/>
  </p:clrMapOvr>
  <mc:AlternateContent xmlns:mc="http://schemas.openxmlformats.org/markup-compatibility/2006">
    <mc:Choice xmlns:p14="http://schemas.microsoft.com/office/powerpoint/2010/main" Requires="p14">
      <p:transition spd="slow" p14:dur="2000" advTm="70579"/>
    </mc:Choice>
    <mc:Fallback>
      <p:transition spd="slow" advTm="70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txBox="1">
            <a:spLocks noGrp="1" noChangeArrowheads="1"/>
          </p:cNvSpPr>
          <p:nvPr>
            <p:ph type="title"/>
          </p:nvPr>
        </p:nvSpPr>
        <p:spPr>
          <a:xfrm>
            <a:off x="2351088" y="44450"/>
            <a:ext cx="7772400" cy="1143000"/>
          </a:xfrm>
        </p:spPr>
        <p:txBody>
          <a:bodyPr/>
          <a:lstStyle/>
          <a:p>
            <a:r>
              <a:rPr altLang="ar-SA" sz="4800">
                <a:latin typeface="Trebuchet MS" panose="020B0603020202020204" pitchFamily="34" charset="0"/>
                <a:cs typeface="Tahoma" panose="020B0604030504040204" pitchFamily="34" charset="0"/>
              </a:rPr>
              <a:t>Parameter and Statistic</a:t>
            </a:r>
          </a:p>
        </p:txBody>
      </p:sp>
      <p:sp>
        <p:nvSpPr>
          <p:cNvPr id="46083" name="Rectangle 3"/>
          <p:cNvSpPr txBox="1">
            <a:spLocks noGrp="1" noChangeArrowheads="1"/>
          </p:cNvSpPr>
          <p:nvPr>
            <p:ph type="body" idx="1"/>
          </p:nvPr>
        </p:nvSpPr>
        <p:spPr>
          <a:xfrm>
            <a:off x="1992313" y="981076"/>
            <a:ext cx="8229600" cy="5688013"/>
          </a:xfrm>
        </p:spPr>
        <p:txBody>
          <a:bodyPr>
            <a:normAutofit lnSpcReduction="10000"/>
          </a:bodyPr>
          <a:lstStyle/>
          <a:p>
            <a:pPr>
              <a:lnSpc>
                <a:spcPct val="90000"/>
              </a:lnSpc>
            </a:pP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Parameter </a:t>
            </a:r>
            <a:r>
              <a:rPr altLang="en-US"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is a descriptive measure computed from the data of the population. </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The population mean, </a:t>
            </a:r>
            <a:r>
              <a:rPr lang="el-G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μ</a:t>
            </a: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 and the population standard deviation, </a:t>
            </a:r>
            <a:r>
              <a:rPr lang="el-G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σ</a:t>
            </a: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 are two examples of population parameters.</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If you want to determine the population parameters, you have to take a census of the entire population. </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Taking a census is very costly. </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Parameters are numerical descriptive measures corresponding to populations. </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Since the population is not actually observed, the parameters are considered unknown constants.</a:t>
            </a:r>
          </a:p>
          <a:p>
            <a:pPr>
              <a:lnSpc>
                <a:spcPct val="90000"/>
              </a:lnSpc>
            </a:pPr>
            <a:r>
              <a:rPr altLang="ar-SA" sz="24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Statistic </a:t>
            </a:r>
            <a:r>
              <a:rPr altLang="en-US"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is a descriptive measure computed from the data of the sample.</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For example, the sample mean, </a:t>
            </a:r>
            <a:r>
              <a:rPr altLang="ar-SA" sz="2100">
                <a:solidFill>
                  <a:schemeClr val="bg1"/>
                </a:solidFill>
                <a:latin typeface="Trebuchet MS" panose="020B0603020202020204" pitchFamily="34" charset="0"/>
                <a:ea typeface="Lucida Sans Unicode" panose="020B0602030504020204" pitchFamily="34" charset="0"/>
                <a:cs typeface="Tahoma" panose="020B0604030504040204" pitchFamily="34" charset="0"/>
              </a:rPr>
              <a:t>x̄ , and the standard deviation, s, are statistics. </a:t>
            </a:r>
          </a:p>
          <a:p>
            <a:pPr lvl="1">
              <a:lnSpc>
                <a:spcPct val="90000"/>
              </a:lnSpc>
            </a:pPr>
            <a:r>
              <a:rPr altLang="ar-SA" sz="21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They are used to estimate the population parameters.  </a:t>
            </a:r>
            <a:r>
              <a:rP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 </a:t>
            </a:r>
            <a:endParaRPr lang="el-GR" altLang="ar-SA" sz="21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52857240"/>
      </p:ext>
    </p:extLst>
  </p:cSld>
  <p:clrMapOvr>
    <a:masterClrMapping/>
  </p:clrMapOvr>
  <mc:AlternateContent xmlns:mc="http://schemas.openxmlformats.org/markup-compatibility/2006">
    <mc:Choice xmlns:p14="http://schemas.microsoft.com/office/powerpoint/2010/main" Requires="p14">
      <p:transition spd="slow" p14:dur="2000" advTm="120700"/>
    </mc:Choice>
    <mc:Fallback>
      <p:transition spd="slow" advTm="120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8444" x="7473950" y="6027738"/>
          <p14:tracePt t="28454" x="7483475" y="5983288"/>
          <p14:tracePt t="28463" x="7491413" y="5919788"/>
          <p14:tracePt t="28479" x="7518400" y="5840413"/>
          <p14:tracePt t="28494" x="7554913" y="5741988"/>
          <p14:tracePt t="28511" x="7589838" y="5626100"/>
          <p14:tracePt t="28527" x="7626350" y="5518150"/>
          <p14:tracePt t="28561" x="7813675" y="5197475"/>
          <p14:tracePt t="28596" x="8054975" y="4902200"/>
          <p14:tracePt t="28627" x="8323263" y="4697413"/>
          <p14:tracePt t="28644" x="8474075" y="4589463"/>
          <p14:tracePt t="28663" x="8724900" y="4473575"/>
          <p14:tracePt t="28678" x="8875713" y="4402138"/>
          <p14:tracePt t="28694" x="9045575" y="4357688"/>
          <p14:tracePt t="28711" x="9215438" y="4322763"/>
          <p14:tracePt t="28730" x="9456738" y="4286250"/>
          <p14:tracePt t="28744" x="9599613" y="4286250"/>
          <p14:tracePt t="28761" x="9759950" y="4286250"/>
          <p14:tracePt t="28777" x="9902825" y="4295775"/>
          <p14:tracePt t="28794" x="10063163" y="4313238"/>
          <p14:tracePt t="28811" x="10153650" y="4330700"/>
          <p14:tracePt t="28828" x="10215563" y="4340225"/>
          <p14:tracePt t="28847" x="10313988" y="4357688"/>
          <p14:tracePt t="28861" x="10348913" y="4367213"/>
          <p14:tracePt t="28877" x="10385425" y="4367213"/>
          <p14:tracePt t="28894" x="10412413" y="4367213"/>
          <p14:tracePt t="28913" x="10447338" y="4367213"/>
          <p14:tracePt t="28927" x="10466388" y="4367213"/>
          <p14:tracePt t="28944" x="10474325" y="4367213"/>
          <p14:tracePt t="28961" x="10491788" y="4367213"/>
          <p14:tracePt t="28978" x="10501313" y="4367213"/>
          <p14:tracePt t="36529" x="10483850" y="4340225"/>
          <p14:tracePt t="36536" x="10447338" y="4276725"/>
          <p14:tracePt t="36549" x="10340975" y="4098925"/>
          <p14:tracePt t="36564" x="10252075" y="3946525"/>
          <p14:tracePt t="36580" x="10161588" y="3795713"/>
          <p14:tracePt t="36597" x="10082213" y="3652838"/>
          <p14:tracePt t="36615" x="9956800" y="3429000"/>
          <p14:tracePt t="36648" x="9848850" y="3170238"/>
          <p14:tracePt t="36682" x="9777413" y="2919413"/>
          <p14:tracePt t="36714" x="9759950" y="2776538"/>
          <p14:tracePt t="36733" x="9759950" y="2705100"/>
          <p14:tracePt t="36747" x="9759950" y="2660650"/>
          <p14:tracePt t="36764" x="9759950" y="2633663"/>
          <p14:tracePt t="36780" x="9759950" y="2608263"/>
          <p14:tracePt t="36799" x="9769475" y="2581275"/>
          <p14:tracePt t="36815" x="9769475" y="2562225"/>
          <p14:tracePt t="36831" x="9786938" y="2544763"/>
          <p14:tracePt t="36850" x="9796463" y="2517775"/>
          <p14:tracePt t="36865" x="9813925" y="2490788"/>
          <p14:tracePt t="36881" x="9831388" y="2473325"/>
          <p14:tracePt t="36898" x="9848850" y="2446338"/>
          <p14:tracePt t="36915" x="9867900" y="2419350"/>
          <p14:tracePt t="36931" x="9894888" y="2366963"/>
          <p14:tracePt t="36947" x="9920288" y="2322513"/>
          <p14:tracePt t="36964" x="9966325" y="2251075"/>
          <p14:tracePt t="36983" x="10037763" y="2152650"/>
          <p14:tracePt t="36997" x="10082213" y="2089150"/>
          <p14:tracePt t="37014" x="10126663" y="2036763"/>
          <p14:tracePt t="37031" x="10171113" y="1973263"/>
          <p14:tracePt t="37048" x="10215563" y="1919288"/>
          <p14:tracePt t="37396" x="10215563" y="1893888"/>
          <p14:tracePt t="37403" x="10215563" y="1839913"/>
          <p14:tracePt t="37416" x="10198100" y="1724025"/>
          <p14:tracePt t="37431" x="10180638" y="1660525"/>
          <p14:tracePt t="37448" x="10144125" y="1473200"/>
          <p14:tracePt t="37454" x="10126663" y="1419225"/>
          <p14:tracePt t="37464" x="10117138" y="1393825"/>
          <p14:tracePt t="37497" x="10072688" y="1241425"/>
          <p14:tracePt t="37531" x="10045700" y="1169988"/>
          <p14:tracePt t="37564" x="10028238" y="1125538"/>
          <p14:tracePt t="37581" x="10018713" y="1108075"/>
          <p14:tracePt t="37598" x="10010775" y="1089025"/>
          <p14:tracePt t="37615" x="10001250" y="1081088"/>
          <p14:tracePt t="37631" x="9991725" y="1071563"/>
          <p14:tracePt t="37667" x="9974263" y="1062038"/>
          <p14:tracePt t="37682" x="9966325" y="1054100"/>
          <p14:tracePt t="37697" x="9956800" y="1044575"/>
          <p14:tracePt t="37714" x="9947275" y="1036638"/>
          <p14:tracePt t="37733" x="9929813" y="1027113"/>
          <p14:tracePt t="37747" x="9912350" y="1017588"/>
          <p14:tracePt t="37764" x="9894888" y="1009650"/>
          <p14:tracePt t="37781" x="9885363" y="1009650"/>
          <p14:tracePt t="37798" x="9875838" y="1000125"/>
          <p14:tracePt t="37814" x="9858375" y="990600"/>
          <p14:tracePt t="37848" x="9848850" y="990600"/>
          <p14:tracePt t="37864" x="9840913" y="990600"/>
          <p14:tracePt t="37883" x="9831388" y="990600"/>
          <p14:tracePt t="38118" x="9823450" y="990600"/>
          <p14:tracePt t="38129" x="9813925" y="990600"/>
          <p14:tracePt t="38136" x="9804400" y="990600"/>
          <p14:tracePt t="38148" x="9796463" y="1000125"/>
          <p14:tracePt t="38166" x="9786938" y="1000125"/>
          <p14:tracePt t="38181" x="9777413" y="1000125"/>
          <p14:tracePt t="38198" x="9769475" y="1000125"/>
          <p14:tracePt t="38234" x="9752013" y="1000125"/>
          <p14:tracePt t="38962" x="9732963" y="1009650"/>
          <p14:tracePt t="38972" x="9671050" y="1017588"/>
          <p14:tracePt t="38982" x="9545638" y="1027113"/>
          <p14:tracePt t="38998" x="9394825" y="1027113"/>
          <p14:tracePt t="39015" x="9170988" y="1027113"/>
          <p14:tracePt t="39032" x="8939213" y="1009650"/>
          <p14:tracePt t="39049" x="8555038" y="982663"/>
          <p14:tracePt t="39081" x="8010525" y="965200"/>
          <p14:tracePt t="39115" x="7500938" y="965200"/>
          <p14:tracePt t="39148" x="7099300" y="973138"/>
          <p14:tracePt t="39167" x="6867525" y="990600"/>
          <p14:tracePt t="39181" x="6715125" y="990600"/>
          <p14:tracePt t="39198" x="6589713" y="1009650"/>
          <p14:tracePt t="39215" x="6483350" y="1009650"/>
          <p14:tracePt t="39233" x="6357938" y="1009650"/>
          <p14:tracePt t="39248" x="6269038" y="1009650"/>
          <p14:tracePt t="39265" x="6197600" y="1009650"/>
          <p14:tracePt t="39285" x="6089650" y="1009650"/>
          <p14:tracePt t="39299" x="6018213" y="1009650"/>
          <p14:tracePt t="39316" x="5965825" y="1009650"/>
          <p14:tracePt t="39331" x="5919788" y="1009650"/>
          <p14:tracePt t="39351" x="5857875" y="1009650"/>
          <p14:tracePt t="39366" x="5813425" y="1009650"/>
          <p14:tracePt t="39381" x="5776913" y="1009650"/>
          <p14:tracePt t="39398" x="5732463" y="1009650"/>
          <p14:tracePt t="39417" x="5653088" y="1009650"/>
          <p14:tracePt t="39431" x="5599113" y="1009650"/>
          <p14:tracePt t="39448" x="5554663" y="1009650"/>
          <p14:tracePt t="39465" x="5510213" y="1009650"/>
          <p14:tracePt t="39482" x="5456238" y="990600"/>
          <p14:tracePt t="39498" x="5419725" y="982663"/>
          <p14:tracePt t="39515" x="5394325" y="982663"/>
          <p14:tracePt t="39531" x="5375275" y="965200"/>
          <p14:tracePt t="39548" x="5367338" y="965200"/>
          <p14:tracePt t="39868" x="5313363" y="965200"/>
          <p14:tracePt t="39879" x="5251450" y="965200"/>
          <p14:tracePt t="39886" x="5133975" y="965200"/>
          <p14:tracePt t="39899" x="5072063" y="965200"/>
          <p14:tracePt t="39918" x="4830763" y="946150"/>
          <p14:tracePt t="39931" x="4652963" y="946150"/>
          <p14:tracePt t="39948" x="4510088" y="938213"/>
          <p14:tracePt t="39965" x="4367213" y="938213"/>
          <p14:tracePt t="39982" x="4179888" y="928688"/>
          <p14:tracePt t="39998" x="4062413" y="928688"/>
          <p14:tracePt t="40016" x="3990975" y="928688"/>
          <p14:tracePt t="40035" x="3884613" y="928688"/>
          <p14:tracePt t="40049" x="3795713" y="919163"/>
          <p14:tracePt t="40066" x="3724275" y="919163"/>
          <p14:tracePt t="40082" x="3660775" y="919163"/>
          <p14:tracePt t="40101" x="3562350" y="919163"/>
          <p14:tracePt t="40116" x="3500438" y="919163"/>
          <p14:tracePt t="40133" x="3455988" y="919163"/>
          <p14:tracePt t="40149" x="3411538" y="919163"/>
          <p14:tracePt t="40168" x="3340100" y="919163"/>
          <p14:tracePt t="40182" x="3286125" y="919163"/>
          <p14:tracePt t="40198" x="3251200" y="919163"/>
          <p14:tracePt t="40218" x="3187700" y="919163"/>
          <p14:tracePt t="40232" x="3160713" y="919163"/>
          <p14:tracePt t="40248" x="3116263" y="919163"/>
          <p14:tracePt t="40265" x="3089275" y="919163"/>
          <p14:tracePt t="40285" x="3062288" y="919163"/>
          <p14:tracePt t="40299" x="3044825" y="919163"/>
          <p14:tracePt t="40315" x="3027363" y="919163"/>
          <p14:tracePt t="40332" x="3009900" y="919163"/>
          <p14:tracePt t="40350" x="2982913" y="919163"/>
          <p14:tracePt t="40366" x="2965450" y="919163"/>
          <p14:tracePt t="40382" x="2946400" y="919163"/>
          <p14:tracePt t="40398" x="2919413" y="919163"/>
          <p14:tracePt t="40417" x="2884488" y="919163"/>
          <p14:tracePt t="40432" x="2867025" y="919163"/>
          <p14:tracePt t="40449" x="2857500" y="919163"/>
          <p14:tracePt t="40483" x="2847975" y="919163"/>
          <p14:tracePt t="40558" x="2874963" y="919163"/>
          <p14:tracePt t="40567" x="2901950" y="919163"/>
          <p14:tracePt t="40575" x="2946400" y="919163"/>
          <p14:tracePt t="40585" x="3152775" y="938213"/>
          <p14:tracePt t="40601" x="3402013" y="946150"/>
          <p14:tracePt t="40615" x="3759200" y="946150"/>
          <p14:tracePt t="40632" x="4179888" y="946150"/>
          <p14:tracePt t="40648" x="4581525" y="919163"/>
          <p14:tracePt t="40668" x="5330825" y="874713"/>
          <p14:tracePt t="40682" x="5894388" y="847725"/>
          <p14:tracePt t="40698" x="6348413" y="839788"/>
          <p14:tracePt t="40718" x="6894513" y="866775"/>
          <p14:tracePt t="40733" x="7188200" y="901700"/>
          <p14:tracePt t="40748" x="7394575" y="919163"/>
          <p14:tracePt t="40765" x="7537450" y="919163"/>
          <p14:tracePt t="40785" x="7680325" y="919163"/>
          <p14:tracePt t="40798" x="7751763" y="919163"/>
          <p14:tracePt t="40815" x="7804150" y="919163"/>
          <p14:tracePt t="40832" x="7848600" y="919163"/>
          <p14:tracePt t="40851" x="7875588" y="919163"/>
          <p14:tracePt t="40865" x="7894638" y="919163"/>
          <p14:tracePt t="40882" x="7912100" y="919163"/>
          <p14:tracePt t="40899" x="7920038" y="919163"/>
          <p14:tracePt t="40916" x="7947025" y="919163"/>
          <p14:tracePt t="40932" x="7956550" y="919163"/>
          <p14:tracePt t="40949" x="7966075" y="919163"/>
          <p14:tracePt t="40968" x="7974013" y="919163"/>
          <p14:tracePt t="40983" x="7983538" y="919163"/>
          <p14:tracePt t="41066" x="7974013" y="919163"/>
          <p14:tracePt t="41073" x="7956550" y="919163"/>
          <p14:tracePt t="41082" x="7939088" y="919163"/>
          <p14:tracePt t="41100" x="7831138" y="928688"/>
          <p14:tracePt t="41115" x="7777163" y="928688"/>
          <p14:tracePt t="41132" x="7724775" y="928688"/>
          <p14:tracePt t="41152" x="7661275" y="938213"/>
          <p14:tracePt t="41167" x="7616825" y="946150"/>
          <p14:tracePt t="41182" x="7572375" y="946150"/>
          <p14:tracePt t="41199" x="7545388" y="946150"/>
          <p14:tracePt t="41219" x="7491413" y="946150"/>
          <p14:tracePt t="41232" x="7473950" y="946150"/>
          <p14:tracePt t="41249" x="7466013" y="946150"/>
          <p14:tracePt t="41265" x="7456488" y="946150"/>
          <p14:tracePt t="41285" x="7439025" y="946150"/>
          <p14:tracePt t="41631" x="7456488" y="946150"/>
          <p14:tracePt t="41639" x="7500938" y="946150"/>
          <p14:tracePt t="41650" x="7572375" y="946150"/>
          <p14:tracePt t="41667" x="7777163" y="965200"/>
          <p14:tracePt t="41682" x="7912100" y="973138"/>
          <p14:tracePt t="41700" x="8010525" y="973138"/>
          <p14:tracePt t="41717" x="8108950" y="973138"/>
          <p14:tracePt t="41749" x="8259763" y="982663"/>
          <p14:tracePt t="41785" x="8412163" y="982663"/>
          <p14:tracePt t="41816" x="8501063" y="982663"/>
          <p14:tracePt t="41832" x="8545513" y="982663"/>
          <p14:tracePt t="41850" x="8634413" y="1000125"/>
          <p14:tracePt t="41866" x="8697913" y="1000125"/>
          <p14:tracePt t="41882" x="8759825" y="1000125"/>
          <p14:tracePt t="41902" x="8831263" y="1000125"/>
          <p14:tracePt t="41916" x="8840788" y="1000125"/>
          <p14:tracePt t="41932" x="8894763" y="1000125"/>
          <p14:tracePt t="41949" x="8920163" y="1000125"/>
          <p14:tracePt t="41968" x="9001125" y="1000125"/>
          <p14:tracePt t="41983" x="9063038" y="1000125"/>
          <p14:tracePt t="41999" x="9109075" y="1000125"/>
          <p14:tracePt t="42016" x="9161463" y="1000125"/>
          <p14:tracePt t="42035" x="9224963" y="1000125"/>
          <p14:tracePt t="42049" x="9269413" y="1000125"/>
          <p14:tracePt t="42066" x="9304338" y="990600"/>
          <p14:tracePt t="42086" x="9348788" y="990600"/>
          <p14:tracePt t="42100" x="9375775" y="990600"/>
          <p14:tracePt t="42116" x="9394825" y="990600"/>
          <p14:tracePt t="42133" x="9402763" y="990600"/>
          <p14:tracePt t="42152" x="9429750" y="990600"/>
          <p14:tracePt t="42167" x="9439275" y="990600"/>
          <p14:tracePt t="42199" x="9447213" y="990600"/>
          <p14:tracePt t="42217" x="9456738" y="990600"/>
          <p14:tracePt t="42232" x="9466263" y="990600"/>
          <p14:tracePt t="42603" x="9394825" y="990600"/>
          <p14:tracePt t="42612" x="9269413" y="990600"/>
          <p14:tracePt t="42622" x="9055100" y="990600"/>
          <p14:tracePt t="42633" x="8939213" y="990600"/>
          <p14:tracePt t="42651" x="8491538" y="973138"/>
          <p14:tracePt t="42667" x="8224838" y="965200"/>
          <p14:tracePt t="42683" x="7885113" y="965200"/>
          <p14:tracePt t="42700" x="7661275" y="965200"/>
          <p14:tracePt t="42733" x="6965950" y="965200"/>
          <p14:tracePt t="42766" x="6527800" y="965200"/>
          <p14:tracePt t="42800" x="6330950" y="955675"/>
          <p14:tracePt t="43094" x="6242050" y="955675"/>
          <p14:tracePt t="43110" x="6045200" y="955675"/>
          <p14:tracePt t="43119" x="5956300" y="955675"/>
          <p14:tracePt t="43133" x="5830888" y="955675"/>
          <p14:tracePt t="43151" x="5732463" y="955675"/>
          <p14:tracePt t="43166" x="5688013" y="955675"/>
          <p14:tracePt t="43183" x="5653088" y="955675"/>
          <p14:tracePt t="43200" x="5616575" y="955675"/>
          <p14:tracePt t="43233" x="5545138" y="955675"/>
          <p14:tracePt t="43266" x="5500688" y="955675"/>
          <p14:tracePt t="43299" x="5438775" y="955675"/>
          <p14:tracePt t="43317" x="5419725" y="955675"/>
          <p14:tracePt t="43335" x="5394325" y="955675"/>
          <p14:tracePt t="43350" x="5384800" y="955675"/>
          <p14:tracePt t="43367" x="5367338" y="955675"/>
          <p14:tracePt t="43383" x="5357813" y="955675"/>
          <p14:tracePt t="43401" x="5348288" y="955675"/>
          <p14:tracePt t="43416" x="5330825" y="955675"/>
          <p14:tracePt t="44007" x="5303838" y="955675"/>
          <p14:tracePt t="44018" x="5259388" y="955675"/>
          <p14:tracePt t="44034" x="5099050" y="938213"/>
          <p14:tracePt t="44051" x="5018088" y="928688"/>
          <p14:tracePt t="44066" x="4919663" y="919163"/>
          <p14:tracePt t="44085" x="4751388" y="919163"/>
          <p14:tracePt t="44117" x="4518025" y="901700"/>
          <p14:tracePt t="44151" x="4295775" y="893763"/>
          <p14:tracePt t="44183" x="4089400" y="893763"/>
          <p14:tracePt t="44202" x="3990975" y="893763"/>
          <p14:tracePt t="44217" x="3919538" y="893763"/>
          <p14:tracePt t="44233" x="3840163" y="893763"/>
          <p14:tracePt t="44250" x="3741738" y="893763"/>
          <p14:tracePt t="44269" x="3633788" y="893763"/>
          <p14:tracePt t="44284" x="3571875" y="893763"/>
          <p14:tracePt t="44301" x="3509963" y="893763"/>
          <p14:tracePt t="44317" x="3455988" y="893763"/>
          <p14:tracePt t="44337" x="3348038" y="911225"/>
          <p14:tracePt t="44350" x="3268663" y="928688"/>
          <p14:tracePt t="44367" x="3179763" y="928688"/>
          <p14:tracePt t="44383" x="3108325" y="938213"/>
          <p14:tracePt t="44401" x="3000375" y="938213"/>
          <p14:tracePt t="44417" x="2946400" y="938213"/>
          <p14:tracePt t="44433" x="2894013" y="938213"/>
          <p14:tracePt t="44451" x="2830513" y="938213"/>
          <p14:tracePt t="44467" x="2741613" y="938213"/>
          <p14:tracePt t="44483" x="2697163" y="938213"/>
          <p14:tracePt t="44489" x="2679700" y="938213"/>
          <p14:tracePt t="44500" x="2652713" y="938213"/>
          <p14:tracePt t="44519" x="2598738" y="938213"/>
          <p14:tracePt t="44533" x="2581275" y="938213"/>
          <p14:tracePt t="44550" x="2554288" y="938213"/>
          <p14:tracePt t="44568" x="2536825" y="938213"/>
          <p14:tracePt t="44584" x="2517775" y="938213"/>
          <p14:tracePt t="44600" x="2509838" y="938213"/>
          <p14:tracePt t="44617" x="2500313" y="938213"/>
          <p14:tracePt t="44881" x="2509838" y="946150"/>
          <p14:tracePt t="44894" x="2581275" y="955675"/>
          <p14:tracePt t="44902" x="2616200" y="965200"/>
          <p14:tracePt t="44918" x="2687638" y="965200"/>
          <p14:tracePt t="44933" x="2795588" y="982663"/>
          <p14:tracePt t="44952" x="2955925" y="1017588"/>
          <p14:tracePt t="44967" x="3044825" y="1036638"/>
          <p14:tracePt t="44985" x="3098800" y="1044575"/>
          <p14:tracePt t="44992" x="3125788" y="1044575"/>
          <p14:tracePt t="45000" x="3133725" y="1044575"/>
          <p14:tracePt t="45020" x="3179763" y="1054100"/>
          <p14:tracePt t="45034" x="3205163" y="1054100"/>
          <p14:tracePt t="45050" x="3224213" y="1054100"/>
          <p14:tracePt t="45067" x="3251200" y="1054100"/>
          <p14:tracePt t="45085" x="3313113" y="1062038"/>
          <p14:tracePt t="45100" x="3367088" y="1062038"/>
          <p14:tracePt t="45118" x="3419475" y="1071563"/>
          <p14:tracePt t="45137" x="3500438" y="1081088"/>
          <p14:tracePt t="45152" x="3544888" y="1081088"/>
          <p14:tracePt t="45168" x="3589338" y="1081088"/>
          <p14:tracePt t="45184" x="3633788" y="1081088"/>
          <p14:tracePt t="45202" x="3705225" y="1081088"/>
          <p14:tracePt t="45217" x="3751263" y="1081088"/>
          <p14:tracePt t="45235" x="3786188" y="1081088"/>
          <p14:tracePt t="45250" x="3830638" y="1081088"/>
          <p14:tracePt t="45268" x="3875088" y="1081088"/>
          <p14:tracePt t="45284" x="3902075" y="1081088"/>
          <p14:tracePt t="45301" x="3919538" y="1081088"/>
          <p14:tracePt t="45320" x="3956050" y="1062038"/>
          <p14:tracePt t="45335" x="4000500" y="1062038"/>
          <p14:tracePt t="45350" x="4027488" y="1054100"/>
          <p14:tracePt t="45368" x="4054475" y="1044575"/>
          <p14:tracePt t="45387" x="4098925" y="1044575"/>
          <p14:tracePt t="45401" x="4116388" y="1036638"/>
          <p14:tracePt t="45417" x="4152900" y="1036638"/>
          <p14:tracePt t="45434" x="4170363" y="1027113"/>
          <p14:tracePt t="45453" x="4214813" y="1027113"/>
          <p14:tracePt t="45467" x="4251325" y="1009650"/>
          <p14:tracePt t="45484" x="4295775" y="1009650"/>
          <p14:tracePt t="45490" x="4303713" y="1000125"/>
          <p14:tracePt t="45504" x="4340225" y="1000125"/>
          <p14:tracePt t="45519" x="4375150" y="1000125"/>
          <p14:tracePt t="45534" x="4402138" y="1000125"/>
          <p14:tracePt t="45550" x="4429125" y="1000125"/>
          <p14:tracePt t="45567" x="4456113" y="1000125"/>
          <p14:tracePt t="45586" x="4518025" y="990600"/>
          <p14:tracePt t="45600" x="4554538" y="990600"/>
          <p14:tracePt t="45617" x="4608513" y="990600"/>
          <p14:tracePt t="45636" x="4679950" y="982663"/>
          <p14:tracePt t="45650" x="4724400" y="982663"/>
          <p14:tracePt t="45667" x="4768850" y="982663"/>
          <p14:tracePt t="45684" x="4795838" y="982663"/>
          <p14:tracePt t="45702" x="4840288" y="982663"/>
          <p14:tracePt t="45717" x="4875213" y="982663"/>
          <p14:tracePt t="45734" x="4911725" y="982663"/>
          <p14:tracePt t="45750" x="4956175" y="982663"/>
          <p14:tracePt t="45769" x="5010150" y="990600"/>
          <p14:tracePt t="45784" x="5045075" y="1000125"/>
          <p14:tracePt t="45800" x="5062538" y="1000125"/>
          <p14:tracePt t="45819" x="5089525" y="1000125"/>
          <p14:tracePt t="45835" x="5116513" y="1000125"/>
          <p14:tracePt t="45850" x="5143500" y="1000125"/>
          <p14:tracePt t="45867" x="5170488" y="1000125"/>
          <p14:tracePt t="45886" x="5187950" y="1000125"/>
          <p14:tracePt t="45900" x="5205413" y="1000125"/>
          <p14:tracePt t="45917" x="5224463" y="1000125"/>
          <p14:tracePt t="45934" x="5232400" y="1000125"/>
          <p14:tracePt t="45952" x="5268913" y="1009650"/>
          <p14:tracePt t="45967" x="5286375" y="1009650"/>
          <p14:tracePt t="45984" x="5313363" y="1009650"/>
          <p14:tracePt t="45990" x="5322888" y="1009650"/>
          <p14:tracePt t="46001" x="5340350" y="1009650"/>
          <p14:tracePt t="46019" x="5394325" y="1009650"/>
          <p14:tracePt t="46034" x="5419725" y="1000125"/>
          <p14:tracePt t="46051" x="5446713" y="1000125"/>
          <p14:tracePt t="46070" x="5473700" y="982663"/>
          <p14:tracePt t="46084" x="5500688" y="973138"/>
          <p14:tracePt t="46100" x="5518150" y="973138"/>
          <p14:tracePt t="46117" x="5545138" y="965200"/>
          <p14:tracePt t="46138" x="5562600" y="946150"/>
          <p14:tracePt t="46151" x="5589588" y="928688"/>
          <p14:tracePt t="46167" x="5599113" y="911225"/>
          <p14:tracePt t="46184" x="5626100" y="893763"/>
          <p14:tracePt t="46201" x="5661025" y="874713"/>
          <p14:tracePt t="46217" x="5688013" y="847725"/>
          <p14:tracePt t="46234" x="5715000" y="839788"/>
          <p14:tracePt t="46254" x="5751513" y="812800"/>
          <p14:tracePt t="46269" x="5759450" y="795338"/>
          <p14:tracePt t="46285" x="5776913" y="776288"/>
          <p14:tracePt t="46301" x="5795963" y="758825"/>
          <p14:tracePt t="46321" x="5813425" y="687388"/>
          <p14:tracePt t="46334" x="5822950" y="652463"/>
          <p14:tracePt t="46351" x="5830888" y="625475"/>
          <p14:tracePt t="46367" x="5830888" y="608013"/>
          <p14:tracePt t="46386" x="5830888" y="581025"/>
          <p14:tracePt t="46401" x="5830888" y="561975"/>
          <p14:tracePt t="46418" x="5830888" y="536575"/>
          <p14:tracePt t="46437" x="5830888" y="500063"/>
          <p14:tracePt t="46452" x="5822950" y="473075"/>
          <p14:tracePt t="46467" x="5803900" y="446088"/>
          <p14:tracePt t="46484" x="5786438" y="419100"/>
          <p14:tracePt t="46490" x="5786438" y="411163"/>
          <p14:tracePt t="46504" x="5768975" y="393700"/>
          <p14:tracePt t="46519" x="5751513" y="366713"/>
          <p14:tracePt t="46534" x="5732463" y="339725"/>
          <p14:tracePt t="46551" x="5705475" y="312738"/>
          <p14:tracePt t="46569" x="5661025" y="276225"/>
          <p14:tracePt t="46585" x="5608638" y="258763"/>
          <p14:tracePt t="46601" x="5562600" y="231775"/>
          <p14:tracePt t="46618" x="5518150" y="223838"/>
          <p14:tracePt t="46636" x="5438775" y="204788"/>
          <p14:tracePt t="46651" x="5394325" y="204788"/>
          <p14:tracePt t="46667" x="5357813" y="204788"/>
          <p14:tracePt t="46684" x="5322888" y="204788"/>
          <p14:tracePt t="46702" x="5268913" y="204788"/>
          <p14:tracePt t="46718" x="5232400" y="204788"/>
          <p14:tracePt t="46734" x="5170488" y="204788"/>
          <p14:tracePt t="46754" x="5054600" y="204788"/>
          <p14:tracePt t="46769" x="4973638" y="204788"/>
          <p14:tracePt t="46784" x="4902200" y="204788"/>
          <p14:tracePt t="46802" x="4830763" y="196850"/>
          <p14:tracePt t="46820" x="4732338" y="196850"/>
          <p14:tracePt t="46834" x="4652963" y="179388"/>
          <p14:tracePt t="46851" x="4554538" y="169863"/>
          <p14:tracePt t="46868" x="4456113" y="160338"/>
          <p14:tracePt t="46886" x="4322763" y="142875"/>
          <p14:tracePt t="46901" x="4224338" y="125413"/>
          <p14:tracePt t="46918" x="4108450" y="125413"/>
          <p14:tracePt t="46934" x="4010025" y="115888"/>
          <p14:tracePt t="46951" x="3894138" y="115888"/>
          <p14:tracePt t="46968" x="3840163" y="115888"/>
          <p14:tracePt t="46984" x="3776663" y="115888"/>
          <p14:tracePt t="46990" x="3724275" y="115888"/>
          <p14:tracePt t="47004" x="3616325" y="125413"/>
          <p14:tracePt t="47018" x="3517900" y="125413"/>
          <p14:tracePt t="47034" x="3419475" y="125413"/>
          <p14:tracePt t="47051" x="3348038" y="133350"/>
          <p14:tracePt t="47070" x="3241675" y="133350"/>
          <p14:tracePt t="47084" x="3170238" y="142875"/>
          <p14:tracePt t="47101" x="3081338" y="152400"/>
          <p14:tracePt t="47118" x="3000375" y="160338"/>
          <p14:tracePt t="47135" x="2874963" y="179388"/>
          <p14:tracePt t="47151" x="2803525" y="179388"/>
          <p14:tracePt t="47168" x="2751138" y="196850"/>
          <p14:tracePt t="47187" x="2652713" y="214313"/>
          <p14:tracePt t="47202" x="2598738" y="214313"/>
          <p14:tracePt t="47218" x="2544763" y="223838"/>
          <p14:tracePt t="47234" x="2500313" y="241300"/>
          <p14:tracePt t="47253" x="2438400" y="250825"/>
          <p14:tracePt t="47268" x="2401888" y="258763"/>
          <p14:tracePt t="47284" x="2374900" y="268288"/>
          <p14:tracePt t="47302" x="2347913" y="276225"/>
          <p14:tracePt t="47319" x="2312988" y="303213"/>
          <p14:tracePt t="47335" x="2303463" y="322263"/>
          <p14:tracePt t="47351" x="2286000" y="339725"/>
          <p14:tracePt t="47369" x="2268538" y="357188"/>
          <p14:tracePt t="47385" x="2241550" y="393700"/>
          <p14:tracePt t="47401" x="2232025" y="419100"/>
          <p14:tracePt t="47418" x="2214563" y="446088"/>
          <p14:tracePt t="47438" x="2205038" y="482600"/>
          <p14:tracePt t="47451" x="2197100" y="490538"/>
          <p14:tracePt t="47468" x="2187575" y="509588"/>
          <p14:tracePt t="47485" x="2187575" y="527050"/>
          <p14:tracePt t="47503" x="2187575" y="544513"/>
          <p14:tracePt t="47518" x="2187575" y="554038"/>
          <p14:tracePt t="47535" x="2187575" y="571500"/>
          <p14:tracePt t="47551" x="2187575" y="588963"/>
          <p14:tracePt t="47569" x="2187575" y="625475"/>
          <p14:tracePt t="47584" x="2187575" y="660400"/>
          <p14:tracePt t="47601" x="2197100" y="696913"/>
          <p14:tracePt t="47620" x="2214563" y="731838"/>
          <p14:tracePt t="47635" x="2224088" y="776288"/>
          <p14:tracePt t="47652" x="2241550" y="795338"/>
          <p14:tracePt t="47668" x="2259013" y="812800"/>
          <p14:tracePt t="47687" x="2276475" y="857250"/>
          <p14:tracePt t="47701" x="2295525" y="866775"/>
          <p14:tracePt t="47718" x="2312988" y="893763"/>
          <p14:tracePt t="47735" x="2339975" y="911225"/>
          <p14:tracePt t="47753" x="2384425" y="938213"/>
          <p14:tracePt t="47768" x="2428875" y="955675"/>
          <p14:tracePt t="47785" x="2465388" y="973138"/>
          <p14:tracePt t="47804" x="2509838" y="990600"/>
          <p14:tracePt t="47819" x="2581275" y="1017588"/>
          <p14:tracePt t="47836" x="2616200" y="1036638"/>
          <p14:tracePt t="47852" x="2633663" y="1044575"/>
          <p14:tracePt t="47868" x="2660650" y="1054100"/>
          <p14:tracePt t="47885" x="2687638" y="1062038"/>
          <p14:tracePt t="47902" x="2714625" y="1071563"/>
          <p14:tracePt t="47918" x="2741613" y="1081088"/>
          <p14:tracePt t="47937" x="2813050" y="1108075"/>
          <p14:tracePt t="47951" x="2894013" y="1125538"/>
          <p14:tracePt t="47968" x="2973388" y="1152525"/>
          <p14:tracePt t="47985" x="3044825" y="1160463"/>
          <p14:tracePt t="48003" x="3160713" y="1187450"/>
          <p14:tracePt t="48018" x="3251200" y="1204913"/>
          <p14:tracePt t="48035" x="3348038" y="1214438"/>
          <p14:tracePt t="48054" x="3490913" y="1231900"/>
          <p14:tracePt t="48070" x="3544888" y="1231900"/>
          <p14:tracePt t="48085" x="3589338" y="1231900"/>
          <p14:tracePt t="48101" x="3670300" y="1231900"/>
          <p14:tracePt t="48121" x="3813175" y="1231900"/>
          <p14:tracePt t="48135" x="3884613" y="1231900"/>
          <p14:tracePt t="48151" x="3973513" y="1231900"/>
          <p14:tracePt t="48169" x="4037013" y="1231900"/>
          <p14:tracePt t="48187" x="4133850" y="1231900"/>
          <p14:tracePt t="48201" x="4205288" y="1231900"/>
          <p14:tracePt t="48218" x="4259263" y="1231900"/>
          <p14:tracePt t="48238" x="4340225" y="1231900"/>
          <p14:tracePt t="48253" x="4394200" y="1231900"/>
          <p14:tracePt t="48268" x="4446588" y="1241425"/>
          <p14:tracePt t="48285" x="4483100" y="1241425"/>
          <p14:tracePt t="48304" x="4527550" y="1241425"/>
          <p14:tracePt t="48320" x="4589463" y="1241425"/>
          <p14:tracePt t="48335" x="4643438" y="1241425"/>
          <p14:tracePt t="48351" x="4679950" y="1241425"/>
          <p14:tracePt t="48370" x="4741863" y="1241425"/>
          <p14:tracePt t="48385" x="4776788" y="1241425"/>
          <p14:tracePt t="48401" x="4822825" y="1241425"/>
          <p14:tracePt t="48419" x="4857750" y="1241425"/>
          <p14:tracePt t="48437" x="4919663" y="1241425"/>
          <p14:tracePt t="48452" x="4946650" y="1241425"/>
          <p14:tracePt t="48469" x="4983163" y="1241425"/>
          <p14:tracePt t="48487" x="5027613" y="1241425"/>
          <p14:tracePt t="48503" x="5072063" y="1223963"/>
          <p14:tracePt t="48518" x="5116513" y="1223963"/>
          <p14:tracePt t="48535" x="5153025" y="1214438"/>
          <p14:tracePt t="48555" x="5224463" y="1187450"/>
          <p14:tracePt t="48569" x="5259388" y="1169988"/>
          <p14:tracePt t="48585" x="5295900" y="1152525"/>
          <p14:tracePt t="48602" x="5322888" y="1125538"/>
          <p14:tracePt t="48620" x="5357813" y="1098550"/>
          <p14:tracePt t="48635" x="5384800" y="1081088"/>
          <p14:tracePt t="48652" x="5402263" y="1062038"/>
          <p14:tracePt t="48669" x="5419725" y="1044575"/>
          <p14:tracePt t="48686" x="5446713" y="1027113"/>
          <p14:tracePt t="48702" x="5456238" y="1017588"/>
          <p14:tracePt t="48718" x="5473700" y="1000125"/>
          <p14:tracePt t="48738" x="5491163" y="982663"/>
          <p14:tracePt t="48752" x="5510213" y="965200"/>
          <p14:tracePt t="48768" x="5527675" y="946150"/>
          <p14:tracePt t="48785" x="5537200" y="938213"/>
          <p14:tracePt t="48804" x="5554663" y="919163"/>
          <p14:tracePt t="48818" x="5572125" y="901700"/>
          <p14:tracePt t="48835" x="5581650" y="884238"/>
          <p14:tracePt t="48852" x="5589588" y="884238"/>
          <p14:tracePt t="48870" x="5599113" y="866775"/>
          <p14:tracePt t="48885" x="5608638" y="847725"/>
          <p14:tracePt t="48902" x="5608638" y="822325"/>
          <p14:tracePt t="48918" x="5626100" y="795338"/>
          <p14:tracePt t="48937" x="5634038" y="768350"/>
          <p14:tracePt t="48952" x="5643563" y="768350"/>
          <p14:tracePt t="48968" x="5653088" y="758825"/>
          <p14:tracePt t="48988" x="5653088" y="723900"/>
          <p14:tracePt t="49002" x="5653088" y="704850"/>
          <p14:tracePt t="49018" x="5653088" y="679450"/>
          <p14:tracePt t="49035" x="5653088" y="660400"/>
          <p14:tracePt t="49053" x="5653088" y="625475"/>
          <p14:tracePt t="49069" x="5653088" y="615950"/>
          <p14:tracePt t="49085" x="5653088" y="588963"/>
          <p14:tracePt t="49102" x="5653088" y="571500"/>
          <p14:tracePt t="49120" x="5653088" y="544513"/>
          <p14:tracePt t="49135" x="5653088" y="527050"/>
          <p14:tracePt t="49152" x="5643563" y="517525"/>
          <p14:tracePt t="49172" x="5634038" y="490538"/>
          <p14:tracePt t="49186" x="5626100" y="482600"/>
          <p14:tracePt t="49202" x="5626100" y="465138"/>
          <p14:tracePt t="49219" x="5608638" y="455613"/>
          <p14:tracePt t="49237" x="5599113" y="428625"/>
          <p14:tracePt t="49253" x="5589588" y="411163"/>
          <p14:tracePt t="49268" x="5572125" y="393700"/>
          <p14:tracePt t="49285" x="5554663" y="374650"/>
          <p14:tracePt t="49304" x="5518150" y="357188"/>
          <p14:tracePt t="49319" x="5491163" y="339725"/>
          <p14:tracePt t="49335" x="5465763" y="312738"/>
          <p14:tracePt t="49352" x="5429250" y="295275"/>
          <p14:tracePt t="49369" x="5348288" y="268288"/>
          <p14:tracePt t="49385" x="5286375" y="250825"/>
          <p14:tracePt t="49402" x="5214938" y="223838"/>
          <p14:tracePt t="49419" x="5153025" y="214313"/>
          <p14:tracePt t="49435" x="5054600" y="204788"/>
          <p14:tracePt t="49452" x="4965700" y="196850"/>
          <p14:tracePt t="49468" x="4840288" y="179388"/>
          <p14:tracePt t="49489" x="4670425" y="160338"/>
          <p14:tracePt t="49502" x="4572000" y="160338"/>
          <p14:tracePt t="49519" x="4483100" y="160338"/>
          <p14:tracePt t="49535" x="4384675" y="160338"/>
          <p14:tracePt t="49555" x="4251325" y="160338"/>
          <p14:tracePt t="49569" x="4160838" y="160338"/>
          <p14:tracePt t="49585" x="4089400" y="160338"/>
          <p14:tracePt t="49605" x="4010025" y="160338"/>
          <p14:tracePt t="49620" x="3938588" y="160338"/>
          <p14:tracePt t="49635" x="3848100" y="152400"/>
          <p14:tracePt t="49652" x="3751263" y="152400"/>
          <p14:tracePt t="49669" x="3652838" y="142875"/>
          <p14:tracePt t="49686" x="3509963" y="125413"/>
          <p14:tracePt t="49702" x="3394075" y="115888"/>
          <p14:tracePt t="49719" x="3286125" y="107950"/>
          <p14:tracePt t="49738" x="3125788" y="98425"/>
          <p14:tracePt t="49752" x="3054350" y="98425"/>
          <p14:tracePt t="49769" x="2990850" y="88900"/>
          <p14:tracePt t="49786" x="2928938" y="88900"/>
          <p14:tracePt t="49804" x="2795588" y="98425"/>
          <p14:tracePt t="49819" x="2724150" y="115888"/>
          <p14:tracePt t="49835" x="2670175" y="125413"/>
          <p14:tracePt t="49855" x="2598738" y="142875"/>
          <p14:tracePt t="49869" x="2571750" y="152400"/>
          <p14:tracePt t="49885" x="2509838" y="169863"/>
          <p14:tracePt t="49902" x="2482850" y="179388"/>
          <p14:tracePt t="49921" x="2438400" y="196850"/>
          <p14:tracePt t="49935" x="2411413" y="196850"/>
          <p14:tracePt t="49952" x="2393950" y="204788"/>
          <p14:tracePt t="49969" x="2374900" y="223838"/>
          <p14:tracePt t="49987" x="2347913" y="250825"/>
          <p14:tracePt t="50002" x="2339975" y="276225"/>
          <p14:tracePt t="50019" x="2312988" y="312738"/>
          <p14:tracePt t="50036" x="2295525" y="357188"/>
          <p14:tracePt t="50054" x="2268538" y="419100"/>
          <p14:tracePt t="50069" x="2259013" y="473075"/>
          <p14:tracePt t="50086" x="2251075" y="509588"/>
          <p14:tracePt t="50106" x="2241550" y="554038"/>
          <p14:tracePt t="50120" x="2232025" y="581025"/>
          <p14:tracePt t="50135" x="2224088" y="598488"/>
          <p14:tracePt t="50152" x="2214563" y="625475"/>
          <p14:tracePt t="50170" x="2205038" y="652463"/>
          <p14:tracePt t="50185" x="2205038" y="669925"/>
          <p14:tracePt t="50202" x="2205038" y="687388"/>
          <p14:tracePt t="50219" x="2205038" y="714375"/>
          <p14:tracePt t="50238" x="2205038" y="758825"/>
          <p14:tracePt t="50252" x="2205038" y="776288"/>
          <p14:tracePt t="50269" x="2205038" y="812800"/>
          <p14:tracePt t="50289" x="2214563" y="847725"/>
          <p14:tracePt t="50304" x="2214563" y="866775"/>
          <p14:tracePt t="50319" x="2224088" y="884238"/>
          <p14:tracePt t="50336" x="2232025" y="901700"/>
          <p14:tracePt t="50356" x="2259013" y="928688"/>
          <p14:tracePt t="50369" x="2268538" y="946150"/>
          <p14:tracePt t="50386" x="2268538" y="955675"/>
          <p14:tracePt t="50402" x="2286000" y="955675"/>
          <p14:tracePt t="50421" x="2303463" y="973138"/>
          <p14:tracePt t="50435" x="2322513" y="982663"/>
          <p14:tracePt t="50452" x="2330450" y="990600"/>
          <p14:tracePt t="50471" x="2357438" y="1000125"/>
          <p14:tracePt t="50488" x="2393950" y="1009650"/>
          <p14:tracePt t="50503" x="2419350" y="1027113"/>
          <p14:tracePt t="50520" x="2465388" y="1044575"/>
          <p14:tracePt t="50539" x="2544763" y="1062038"/>
          <p14:tracePt t="50553" x="2598738" y="1071563"/>
          <p14:tracePt t="50569" x="2652713" y="1081088"/>
          <p14:tracePt t="50590" x="2697163" y="1089025"/>
          <p14:tracePt t="50605" x="2768600" y="1089025"/>
          <p14:tracePt t="50619" x="2795588" y="1089025"/>
          <p14:tracePt t="50636" x="2901950" y="1089025"/>
          <p14:tracePt t="50653" x="3000375" y="1089025"/>
          <p14:tracePt t="50670" x="3133725" y="1089025"/>
          <p14:tracePt t="50686" x="3197225" y="1089025"/>
          <p14:tracePt t="50702" x="3259138" y="1089025"/>
          <p14:tracePt t="50722" x="3357563" y="1089025"/>
          <p14:tracePt t="50738" x="3438525" y="1089025"/>
          <p14:tracePt t="50752" x="3509963" y="1089025"/>
          <p14:tracePt t="50769" x="3571875" y="1089025"/>
          <p14:tracePt t="50789" x="3660775" y="1098550"/>
          <p14:tracePt t="50803" x="3714750" y="1108075"/>
          <p14:tracePt t="50819" x="3786188" y="1108075"/>
          <p14:tracePt t="50836" x="3867150" y="1108075"/>
          <p14:tracePt t="50855" x="3983038" y="1108075"/>
          <p14:tracePt t="50869" x="4062413" y="1108075"/>
          <p14:tracePt t="50886" x="4116388" y="1108075"/>
          <p14:tracePt t="50903" x="4197350" y="1108075"/>
          <p14:tracePt t="50920" x="4348163" y="1108075"/>
          <p14:tracePt t="50936" x="4473575" y="1108075"/>
          <p14:tracePt t="50953" x="4572000" y="1108075"/>
          <p14:tracePt t="50972" x="4687888" y="1108075"/>
          <p14:tracePt t="50987" x="4776788" y="1108075"/>
          <p14:tracePt t="51003" x="4848225" y="1108075"/>
          <p14:tracePt t="51020" x="4911725" y="1108075"/>
          <p14:tracePt t="51038" x="5010150" y="1108075"/>
          <p14:tracePt t="51053" x="5072063" y="1108075"/>
          <p14:tracePt t="51070" x="5116513" y="1108075"/>
          <p14:tracePt t="51086" x="5153025" y="1108075"/>
          <p14:tracePt t="51105" x="5205413" y="1108075"/>
          <p14:tracePt t="51119" x="5251450" y="1108075"/>
          <p14:tracePt t="51137" x="5295900" y="1108075"/>
          <p14:tracePt t="51156" x="5340350" y="1108075"/>
          <p14:tracePt t="51170" x="5375275" y="1108075"/>
          <p14:tracePt t="51186" x="5402263" y="1108075"/>
          <p14:tracePt t="51204" x="5446713" y="1089025"/>
          <p14:tracePt t="51222" x="5483225" y="1081088"/>
          <p14:tracePt t="51237" x="5518150" y="1071563"/>
          <p14:tracePt t="51253" x="5545138" y="1062038"/>
          <p14:tracePt t="51269" x="5554663" y="1054100"/>
          <p14:tracePt t="51288" x="5572125" y="1044575"/>
          <p14:tracePt t="51303" x="5589588" y="1036638"/>
          <p14:tracePt t="51319" x="5599113" y="1036638"/>
          <p14:tracePt t="51337" x="5608638" y="1027113"/>
          <p14:tracePt t="51355" x="5616575" y="1017588"/>
          <p14:tracePt t="51369" x="5626100" y="1017588"/>
          <p14:tracePt t="51386" x="5643563" y="1000125"/>
          <p14:tracePt t="51406" x="5661025" y="965200"/>
          <p14:tracePt t="51420" x="5680075" y="938213"/>
          <p14:tracePt t="51436" x="5680075" y="911225"/>
          <p14:tracePt t="51453" x="5697538" y="893763"/>
          <p14:tracePt t="51472" x="5705475" y="857250"/>
          <p14:tracePt t="51486" x="5715000" y="822325"/>
          <p14:tracePt t="51503" x="5724525" y="795338"/>
          <p14:tracePt t="51520" x="5724525" y="758825"/>
          <p14:tracePt t="51539" x="5724525" y="723900"/>
          <p14:tracePt t="51553" x="5724525" y="714375"/>
          <p14:tracePt t="51570" x="5724525" y="696913"/>
          <p14:tracePt t="51586" x="5724525" y="687388"/>
          <p14:tracePt t="51604" x="5724525" y="660400"/>
          <p14:tracePt t="51619" x="5715000" y="633413"/>
          <p14:tracePt t="51636" x="5705475" y="598488"/>
          <p14:tracePt t="51653" x="5697538" y="581025"/>
          <p14:tracePt t="51670" x="5697538" y="554038"/>
          <p14:tracePt t="51686" x="5680075" y="517525"/>
          <p14:tracePt t="51703" x="5670550" y="509588"/>
          <p14:tracePt t="51722" x="5661025" y="490538"/>
          <p14:tracePt t="51736" x="5653088" y="473075"/>
          <p14:tracePt t="51753" x="5634038" y="455613"/>
          <p14:tracePt t="51769" x="5608638" y="428625"/>
          <p14:tracePt t="51789" x="5562600" y="401638"/>
          <p14:tracePt t="51803" x="5537200" y="384175"/>
          <p14:tracePt t="51819" x="5500688" y="366713"/>
          <p14:tracePt t="51836" x="5465763" y="347663"/>
          <p14:tracePt t="51855" x="5411788" y="322263"/>
          <p14:tracePt t="51869" x="5384800" y="312738"/>
          <p14:tracePt t="51887" x="5340350" y="303213"/>
          <p14:tracePt t="51906" x="5295900" y="295275"/>
          <p14:tracePt t="51920" x="5276850" y="285750"/>
          <p14:tracePt t="51936" x="5232400" y="276225"/>
          <p14:tracePt t="51953" x="5187950" y="268288"/>
          <p14:tracePt t="51971" x="5108575" y="258763"/>
          <p14:tracePt t="51986" x="5045075" y="250825"/>
          <p14:tracePt t="52004" x="4991100" y="250825"/>
          <p14:tracePt t="52020" x="4946650" y="250825"/>
          <p14:tracePt t="52039" x="4884738" y="250825"/>
          <p14:tracePt t="52053" x="4840288" y="250825"/>
          <p14:tracePt t="52069" x="4759325" y="250825"/>
          <p14:tracePt t="52086" x="4697413" y="250825"/>
          <p14:tracePt t="52104" x="4598988" y="250825"/>
          <p14:tracePt t="52119" x="4545013" y="250825"/>
          <p14:tracePt t="52136" x="4500563" y="250825"/>
          <p14:tracePt t="52155" x="4438650" y="250825"/>
          <p14:tracePt t="52169" x="4384675" y="250825"/>
          <p14:tracePt t="52186" x="4313238" y="250825"/>
          <p14:tracePt t="52203" x="4241800" y="241300"/>
          <p14:tracePt t="52223" x="4116388" y="231775"/>
          <p14:tracePt t="52237" x="4044950" y="231775"/>
          <p14:tracePt t="52254" x="3965575" y="231775"/>
          <p14:tracePt t="52273" x="3848100" y="231775"/>
          <p14:tracePt t="52288" x="3751263" y="231775"/>
          <p14:tracePt t="52303" x="3652838" y="231775"/>
          <p14:tracePt t="52320" x="3589338" y="231775"/>
          <p14:tracePt t="52340" x="3500438" y="223838"/>
          <p14:tracePt t="52354" x="3455988" y="214313"/>
          <p14:tracePt t="52370" x="3402013" y="214313"/>
          <p14:tracePt t="52386" x="3357563" y="214313"/>
          <p14:tracePt t="52405" x="3268663" y="214313"/>
          <p14:tracePt t="52420" x="3232150" y="214313"/>
          <p14:tracePt t="52436" x="3143250" y="214313"/>
          <p14:tracePt t="52453" x="3089275" y="204788"/>
          <p14:tracePt t="52472" x="3027363" y="204788"/>
          <p14:tracePt t="52486" x="2982913" y="204788"/>
          <p14:tracePt t="52503" x="2938463" y="204788"/>
          <p14:tracePt t="52520" x="2894013" y="204788"/>
          <p14:tracePt t="52538" x="2822575" y="204788"/>
          <p14:tracePt t="52553" x="2768600" y="204788"/>
          <p14:tracePt t="52571" x="2732088" y="204788"/>
          <p14:tracePt t="52589" x="2670175" y="204788"/>
          <p14:tracePt t="52605" x="2633663" y="204788"/>
          <p14:tracePt t="52621" x="2589213" y="204788"/>
          <p14:tracePt t="52636" x="2554288" y="204788"/>
          <p14:tracePt t="52655" x="2500313" y="223838"/>
          <p14:tracePt t="52670" x="2473325" y="231775"/>
          <p14:tracePt t="52686" x="2438400" y="241300"/>
          <p14:tracePt t="52703" x="2401888" y="250825"/>
          <p14:tracePt t="52722" x="2347913" y="276225"/>
          <p14:tracePt t="52736" x="2322513" y="285750"/>
          <p14:tracePt t="52753" x="2303463" y="295275"/>
          <p14:tracePt t="52773" x="2276475" y="322263"/>
          <p14:tracePt t="52787" x="2268538" y="330200"/>
          <p14:tracePt t="52803" x="2251075" y="357188"/>
          <p14:tracePt t="52820" x="2232025" y="374650"/>
          <p14:tracePt t="52838" x="2224088" y="419100"/>
          <p14:tracePt t="52853" x="2205038" y="455613"/>
          <p14:tracePt t="52870" x="2197100" y="482600"/>
          <p14:tracePt t="52886" x="2197100" y="517525"/>
          <p14:tracePt t="52905" x="2179638" y="554038"/>
          <p14:tracePt t="52920" x="2179638" y="571500"/>
          <p14:tracePt t="52936" x="2179638" y="598488"/>
          <p14:tracePt t="52953" x="2179638" y="625475"/>
          <p14:tracePt t="52972" x="2179638" y="652463"/>
          <p14:tracePt t="52986" x="2179638" y="669925"/>
          <p14:tracePt t="53003" x="2179638" y="696913"/>
          <p14:tracePt t="53020" x="2179638" y="714375"/>
          <p14:tracePt t="53037" x="2179638" y="750888"/>
          <p14:tracePt t="53053" x="2187575" y="785813"/>
          <p14:tracePt t="53070" x="2187575" y="812800"/>
          <p14:tracePt t="53088" x="2205038" y="857250"/>
          <p14:tracePt t="53103" x="2214563" y="884238"/>
          <p14:tracePt t="53120" x="2224088" y="901700"/>
          <p14:tracePt t="53137" x="2232025" y="919163"/>
          <p14:tracePt t="53155" x="2241550" y="938213"/>
          <p14:tracePt t="53170" x="2251075" y="946150"/>
          <p14:tracePt t="53187" x="2259013" y="955675"/>
          <p14:tracePt t="53203" x="2276475" y="965200"/>
          <p14:tracePt t="53221" x="2322513" y="990600"/>
          <p14:tracePt t="53237" x="2347913" y="1000125"/>
          <p14:tracePt t="53254" x="2401888" y="1009650"/>
          <p14:tracePt t="53273" x="2455863" y="1017588"/>
          <p14:tracePt t="53288" x="2490788" y="1027113"/>
          <p14:tracePt t="53303" x="2554288" y="1036638"/>
          <p14:tracePt t="53320" x="2625725" y="1036638"/>
          <p14:tracePt t="53339" x="2759075" y="1054100"/>
          <p14:tracePt t="53353" x="2830513" y="1062038"/>
          <p14:tracePt t="53370" x="2919413" y="1071563"/>
          <p14:tracePt t="53388" x="3009900" y="1071563"/>
          <p14:tracePt t="53405" x="3152775" y="1089025"/>
          <p14:tracePt t="53420" x="3241675" y="1098550"/>
          <p14:tracePt t="53437" x="3313113" y="1108075"/>
          <p14:tracePt t="53453" x="3357563" y="1116013"/>
          <p14:tracePt t="53470" x="3411538" y="1125538"/>
          <p14:tracePt t="53487" x="3455988" y="1133475"/>
          <p14:tracePt t="53503" x="3517900" y="1143000"/>
          <p14:tracePt t="53522" x="3589338" y="1143000"/>
          <p14:tracePt t="53537" x="3643313" y="1143000"/>
          <p14:tracePt t="53553" x="3697288" y="1143000"/>
          <p14:tracePt t="53570" x="3741738" y="1143000"/>
          <p14:tracePt t="53588" x="3795713" y="1143000"/>
          <p14:tracePt t="53603" x="3830638" y="1143000"/>
          <p14:tracePt t="53620" x="3875088" y="1143000"/>
          <p14:tracePt t="53637" x="3929063" y="1143000"/>
          <p14:tracePt t="53654" x="4027488" y="1143000"/>
          <p14:tracePt t="53670" x="4071938" y="1133475"/>
          <p14:tracePt t="53687" x="4108450" y="1125538"/>
          <p14:tracePt t="53705" x="4125913" y="1116013"/>
          <p14:tracePt t="54031" x="4133850" y="1116013"/>
          <p14:tracePt t="54040" x="4160838" y="1116013"/>
          <p14:tracePt t="54054" x="4205288" y="1116013"/>
          <p14:tracePt t="54071" x="4251325" y="1116013"/>
          <p14:tracePt t="54088" x="4303713" y="1116013"/>
          <p14:tracePt t="54104" x="4340225" y="1116013"/>
          <p14:tracePt t="54120" x="4375150" y="1116013"/>
          <p14:tracePt t="54140" x="4411663" y="1116013"/>
          <p14:tracePt t="54154" x="4429125" y="1116013"/>
          <p14:tracePt t="54170" x="4446588" y="1116013"/>
          <p14:tracePt t="54187" x="4456113" y="1116013"/>
          <p14:tracePt t="54208" x="4491038" y="1116013"/>
          <p14:tracePt t="54220" x="4518025" y="1125538"/>
          <p14:tracePt t="54238" x="4545013" y="1125538"/>
          <p14:tracePt t="54254" x="4572000" y="1125538"/>
          <p14:tracePt t="54273" x="4616450" y="1125538"/>
          <p14:tracePt t="54287" x="4643438" y="1133475"/>
          <p14:tracePt t="54304" x="4670425" y="1143000"/>
          <p14:tracePt t="54324" x="4714875" y="1152525"/>
          <p14:tracePt t="54338" x="4741863" y="1152525"/>
          <p14:tracePt t="54354" x="4768850" y="1152525"/>
          <p14:tracePt t="54371" x="4795838" y="1152525"/>
          <p14:tracePt t="54389" x="4840288" y="1169988"/>
          <p14:tracePt t="54404" x="4857750" y="1169988"/>
          <p14:tracePt t="54420" x="4875213" y="1169988"/>
          <p14:tracePt t="54437" x="4894263" y="1169988"/>
          <p14:tracePt t="54456" x="4929188" y="1179513"/>
          <p14:tracePt t="54470" x="4956175" y="1179513"/>
          <p14:tracePt t="54487" x="4973638" y="1187450"/>
          <p14:tracePt t="54493" x="4991100" y="1187450"/>
          <p14:tracePt t="54508" x="5000625" y="1196975"/>
          <p14:tracePt t="54521" x="5018088" y="1204913"/>
          <p14:tracePt t="54537" x="5027613" y="1204913"/>
          <p14:tracePt t="54554" x="5054600" y="1214438"/>
          <p14:tracePt t="54573" x="5081588" y="1223963"/>
          <p14:tracePt t="54588" x="5099050" y="1231900"/>
          <p14:tracePt t="54604" x="5108575" y="1231900"/>
          <p14:tracePt t="54620" x="5126038" y="1241425"/>
          <p14:tracePt t="54638" x="5143500" y="1258888"/>
          <p14:tracePt t="54654" x="5153025" y="1258888"/>
          <p14:tracePt t="54671" x="5160963" y="1258888"/>
          <p14:tracePt t="54687" x="5170488" y="1258888"/>
          <p14:tracePt t="54706" x="5180013" y="1258888"/>
          <p14:tracePt t="54721" x="5187950" y="1258888"/>
          <p14:tracePt t="54756" x="5197475" y="1258888"/>
          <p14:tracePt t="54771" x="5214938" y="1258888"/>
          <p14:tracePt t="54826" x="5224463" y="1258888"/>
          <p14:tracePt t="55620" x="5251450" y="1268413"/>
          <p14:tracePt t="55632" x="5286375" y="1295400"/>
          <p14:tracePt t="55641" x="5303838" y="1312863"/>
          <p14:tracePt t="55654" x="5330825" y="1339850"/>
          <p14:tracePt t="55671" x="5357813" y="1366838"/>
          <p14:tracePt t="55690" x="5402263" y="1411288"/>
          <p14:tracePt t="55705" x="5419725" y="1428750"/>
          <p14:tracePt t="55738" x="5465763" y="1473200"/>
          <p14:tracePt t="55772" x="5510213" y="1527175"/>
          <p14:tracePt t="55804" x="5537200" y="1554163"/>
          <p14:tracePt t="55822" x="5554663" y="1581150"/>
          <p14:tracePt t="55838" x="5562600" y="1598613"/>
          <p14:tracePt t="55855" x="5572125" y="1616075"/>
          <p14:tracePt t="55871" x="5581650" y="1625600"/>
          <p14:tracePt t="55888" x="5589588" y="1643063"/>
          <p14:tracePt t="55904" x="5599113" y="1660525"/>
          <p14:tracePt t="55921" x="5608638" y="1679575"/>
          <p14:tracePt t="55940" x="5616575" y="1704975"/>
          <p14:tracePt t="55955" x="5616575" y="1724025"/>
          <p14:tracePt t="55971" x="5634038" y="1731963"/>
          <p14:tracePt t="55988" x="5643563" y="1751013"/>
          <p14:tracePt t="55993" x="5643563" y="1758950"/>
          <p14:tracePt t="56006" x="5653088" y="1776413"/>
          <p14:tracePt t="56021" x="5661025" y="1785938"/>
          <p14:tracePt t="56038" x="5680075" y="1795463"/>
          <p14:tracePt t="56054" x="5680075" y="1803400"/>
          <p14:tracePt t="56072" x="5688013" y="1812925"/>
          <p14:tracePt t="56088" x="5697538" y="1812925"/>
          <p14:tracePt t="56105" x="5705475" y="1830388"/>
          <p14:tracePt t="56124" x="5715000" y="1839913"/>
          <p14:tracePt t="56138" x="5724525" y="1839913"/>
          <p14:tracePt t="56154" x="5724525" y="1847850"/>
          <p14:tracePt t="56171" x="5732463" y="1847850"/>
          <p14:tracePt t="56191" x="5751513" y="1857375"/>
          <p14:tracePt t="56204" x="5751513" y="1866900"/>
          <p14:tracePt t="56221" x="5759450" y="1874838"/>
          <p14:tracePt t="56238" x="5768975" y="1874838"/>
          <p14:tracePt t="56256" x="5768975" y="1901825"/>
          <p14:tracePt t="56272" x="5768975" y="1911350"/>
          <p14:tracePt t="56288" x="5768975" y="1919288"/>
          <p14:tracePt t="56305" x="5768975" y="1928813"/>
          <p14:tracePt t="56323" x="5768975" y="1955800"/>
          <p14:tracePt t="56338" x="5768975" y="1965325"/>
          <p14:tracePt t="56355" x="5768975" y="1973263"/>
          <p14:tracePt t="56374" x="5776913" y="1990725"/>
          <p14:tracePt t="56388" x="5776913" y="2000250"/>
          <p14:tracePt t="56405" x="5776913" y="2009775"/>
          <p14:tracePt t="56421" x="5776913" y="2017713"/>
          <p14:tracePt t="56440" x="5776913" y="2027238"/>
          <p14:tracePt t="56455" x="5776913" y="2036763"/>
          <p14:tracePt t="56471" x="5776913" y="2044700"/>
          <p14:tracePt t="56488" x="5776913" y="2062163"/>
          <p14:tracePt t="56507" x="5776913" y="2071688"/>
          <p14:tracePt t="56521" x="5776913" y="2081213"/>
          <p14:tracePt t="56538" x="5776913" y="2089150"/>
          <p14:tracePt t="56557" x="5776913" y="2098675"/>
          <p14:tracePt t="56575" x="5776913" y="2108200"/>
          <p14:tracePt t="56595" x="5776913" y="2116138"/>
          <p14:tracePt t="56619" x="5768975" y="2125663"/>
          <p14:tracePt t="56632" x="5759450" y="2133600"/>
          <p14:tracePt t="56654" x="5741988" y="2143125"/>
          <p14:tracePt t="56671" x="5732463" y="2152650"/>
          <p14:tracePt t="56690" x="5724525" y="2160588"/>
          <p14:tracePt t="56705" x="5715000" y="2170113"/>
          <p14:tracePt t="56722" x="5697538" y="2170113"/>
          <p14:tracePt t="56740" x="5680075" y="2179638"/>
          <p14:tracePt t="56756" x="5661025" y="2179638"/>
          <p14:tracePt t="56772" x="5653088" y="2179638"/>
          <p14:tracePt t="56789" x="5626100" y="2179638"/>
          <p14:tracePt t="56808" x="5599113" y="2179638"/>
          <p14:tracePt t="56823" x="5581650" y="2179638"/>
          <p14:tracePt t="56839" x="5572125" y="2179638"/>
          <p14:tracePt t="56855" x="5562600" y="2179638"/>
          <p14:tracePt t="56874" x="5537200" y="2179638"/>
          <p14:tracePt t="56889" x="5518150" y="2179638"/>
          <p14:tracePt t="56905" x="5510213" y="2179638"/>
          <p14:tracePt t="56921" x="5491163" y="2179638"/>
          <p14:tracePt t="56940" x="5473700" y="2170113"/>
          <p14:tracePt t="56955" x="5456238" y="2170113"/>
          <p14:tracePt t="56971" x="5446713" y="2160588"/>
          <p14:tracePt t="56992" x="5429250" y="2152650"/>
          <p14:tracePt t="57007" x="5419725" y="2143125"/>
          <p14:tracePt t="57022" x="5402263" y="2133600"/>
          <p14:tracePt t="57038" x="5394325" y="2125663"/>
          <p14:tracePt t="57057" x="5384800" y="2108200"/>
          <p14:tracePt t="57072" x="5384800" y="2098675"/>
          <p14:tracePt t="57089" x="5375275" y="2089150"/>
          <p14:tracePt t="57105" x="5367338" y="2081213"/>
          <p14:tracePt t="57123" x="5357813" y="2062163"/>
          <p14:tracePt t="57138" x="5357813" y="2054225"/>
          <p14:tracePt t="57155" x="5357813" y="2044700"/>
          <p14:tracePt t="57172" x="5357813" y="2036763"/>
          <p14:tracePt t="57190" x="5357813" y="2017713"/>
          <p14:tracePt t="57205" x="5357813" y="2000250"/>
          <p14:tracePt t="57222" x="5357813" y="1990725"/>
          <p14:tracePt t="57240" x="5367338" y="1973263"/>
          <p14:tracePt t="57255" x="5375275" y="1965325"/>
          <p14:tracePt t="57271" x="5375275" y="1955800"/>
          <p14:tracePt t="57288" x="5384800" y="1946275"/>
          <p14:tracePt t="57308" x="5394325" y="1928813"/>
          <p14:tracePt t="57322" x="5411788" y="1928813"/>
          <p14:tracePt t="57339" x="5419725" y="1911350"/>
          <p14:tracePt t="57355" x="5438775" y="1911350"/>
          <p14:tracePt t="57374" x="5473700" y="1884363"/>
          <p14:tracePt t="57388" x="5491163" y="1874838"/>
          <p14:tracePt t="57405" x="5510213" y="1874838"/>
          <p14:tracePt t="57426" x="5527675" y="1866900"/>
          <p14:tracePt t="57440" x="5537200" y="1857375"/>
          <p14:tracePt t="57456" x="5554663" y="1847850"/>
          <p14:tracePt t="57472" x="5572125" y="1839913"/>
          <p14:tracePt t="57490" x="5589588" y="1839913"/>
          <p14:tracePt t="57507" x="5599113" y="1839913"/>
          <p14:tracePt t="57523" x="5616575" y="1839913"/>
          <p14:tracePt t="57539" x="5634038" y="1839913"/>
          <p14:tracePt t="57556" x="5653088" y="1839913"/>
          <p14:tracePt t="57572" x="5661025" y="1839913"/>
          <p14:tracePt t="57589" x="5670550" y="1839913"/>
          <p14:tracePt t="57605" x="5680075" y="1847850"/>
          <p14:tracePt t="57622" x="5688013" y="1847850"/>
          <p14:tracePt t="57638" x="5697538" y="1847850"/>
          <p14:tracePt t="57655" x="5705475" y="1857375"/>
          <p14:tracePt t="57675" x="5715000" y="1857375"/>
          <p14:tracePt t="57689" x="5724525" y="1866900"/>
          <p14:tracePt t="57706" x="5724525" y="1874838"/>
          <p14:tracePt t="57722" x="5732463" y="1884363"/>
          <p14:tracePt t="57740" x="5751513" y="1893888"/>
          <p14:tracePt t="57755" x="5759450" y="1893888"/>
          <p14:tracePt t="57772" x="5768975" y="1901825"/>
          <p14:tracePt t="57789" x="5776913" y="1919288"/>
          <p14:tracePt t="57806" x="5786438" y="1938338"/>
          <p14:tracePt t="57822" x="5803900" y="1946275"/>
          <p14:tracePt t="57838" x="5813425" y="1973263"/>
          <p14:tracePt t="57855" x="5822950" y="1982788"/>
          <p14:tracePt t="57872" x="5830888" y="2017713"/>
          <p14:tracePt t="57888" x="5840413" y="2027238"/>
          <p14:tracePt t="57905" x="5848350" y="2044700"/>
          <p14:tracePt t="57924" x="5848350" y="2062163"/>
          <p14:tracePt t="57939" x="5848350" y="2071688"/>
          <p14:tracePt t="57955" x="5848350" y="2089150"/>
          <p14:tracePt t="57990" x="5848350" y="2098675"/>
          <p14:tracePt t="58005" x="5848350" y="2108200"/>
          <p14:tracePt t="58022" x="5848350" y="2116138"/>
          <p14:tracePt t="58043" x="5848350" y="2125663"/>
          <p14:tracePt t="58056" x="5840413" y="2133600"/>
          <p14:tracePt t="58072" x="5830888" y="2143125"/>
          <p14:tracePt t="58088" x="5813425" y="2152650"/>
          <p14:tracePt t="58109" x="5795963" y="2160588"/>
          <p14:tracePt t="58122" x="5786438" y="2170113"/>
          <p14:tracePt t="58138" x="5768975" y="2179638"/>
          <p14:tracePt t="58155" x="5751513" y="2187575"/>
          <p14:tracePt t="58175" x="5732463" y="2197100"/>
          <p14:tracePt t="58189" x="5715000" y="2205038"/>
          <p14:tracePt t="58205" x="5705475" y="2214563"/>
          <p14:tracePt t="58222" x="5688013" y="2214563"/>
          <p14:tracePt t="58241" x="5670550" y="2214563"/>
          <p14:tracePt t="58255" x="5653088" y="2214563"/>
          <p14:tracePt t="58272" x="5626100" y="2214563"/>
          <p14:tracePt t="58289" x="5608638" y="2214563"/>
          <p14:tracePt t="58307" x="5581650" y="2214563"/>
          <p14:tracePt t="58322" x="5572125" y="2214563"/>
          <p14:tracePt t="58339" x="5554663" y="2214563"/>
          <p14:tracePt t="58358" x="5537200" y="2214563"/>
          <p14:tracePt t="58372" x="5518150" y="2214563"/>
          <p14:tracePt t="58389" x="5510213" y="2214563"/>
          <p14:tracePt t="58405" x="5500688" y="2214563"/>
          <p14:tracePt t="58424" x="5491163" y="2214563"/>
          <p14:tracePt t="58439" x="5483225" y="2214563"/>
          <p14:tracePt t="58455" x="5473700" y="2205038"/>
          <p14:tracePt t="58473" x="5465763" y="2197100"/>
          <p14:tracePt t="58490" x="5438775" y="2187575"/>
          <p14:tracePt t="58508" x="5429250" y="2187575"/>
          <p14:tracePt t="58522" x="5419725" y="2170113"/>
          <p14:tracePt t="58539" x="5411788" y="2160588"/>
          <p14:tracePt t="58556" x="5402263" y="2152650"/>
          <p14:tracePt t="58572" x="5402263" y="2143125"/>
          <p14:tracePt t="58589" x="5384800" y="2133600"/>
          <p14:tracePt t="58608" x="5375275" y="2108200"/>
          <p14:tracePt t="58623" x="5375275" y="2098675"/>
          <p14:tracePt t="58655" x="5375275" y="2089150"/>
          <p14:tracePt t="58675" x="5375275" y="2071688"/>
          <p14:tracePt t="58706" x="5375275" y="2054225"/>
          <p14:tracePt t="58726" x="5375275" y="2044700"/>
          <p14:tracePt t="58739" x="5375275" y="2036763"/>
          <p14:tracePt t="58755" x="5375275" y="2017713"/>
          <p14:tracePt t="58772" x="5375275" y="2009775"/>
          <p14:tracePt t="58791" x="5375275" y="2000250"/>
          <p14:tracePt t="58806" x="5375275" y="1982788"/>
          <p14:tracePt t="58839" x="5375275" y="1973263"/>
          <p14:tracePt t="58856" x="5375275" y="1955800"/>
          <p14:tracePt t="58889" x="5384800" y="1946275"/>
          <p14:tracePt t="58905" x="5384800" y="1938338"/>
          <p14:tracePt t="58923" x="5402263" y="1928813"/>
          <p14:tracePt t="58939" x="5402263" y="1919288"/>
          <p14:tracePt t="58956" x="5411788" y="1911350"/>
          <p14:tracePt t="58972" x="5419725" y="1911350"/>
          <p14:tracePt t="58990" x="5429250" y="1901825"/>
          <p14:tracePt t="59007" x="5446713" y="1893888"/>
          <p14:tracePt t="59022" x="5465763" y="1884363"/>
          <p14:tracePt t="59041" x="5473700" y="1874838"/>
          <p14:tracePt t="59056" x="5483225" y="1866900"/>
          <p14:tracePt t="59072" x="5491163" y="1857375"/>
          <p14:tracePt t="59089" x="5510213" y="1857375"/>
          <p14:tracePt t="59107" x="5518150" y="1857375"/>
          <p14:tracePt t="59122" x="5537200" y="1857375"/>
          <p14:tracePt t="59139" x="5545138" y="1857375"/>
          <p14:tracePt t="59156" x="5562600" y="1857375"/>
          <p14:tracePt t="59173" x="5581650" y="1857375"/>
          <p14:tracePt t="59189" x="5599113" y="1857375"/>
          <p14:tracePt t="59206" x="5608638" y="1857375"/>
          <p14:tracePt t="59222" x="5626100" y="1857375"/>
          <p14:tracePt t="59239" x="5634038" y="1857375"/>
          <p14:tracePt t="59273" x="5643563" y="1857375"/>
          <p14:tracePt t="59290" x="5653088" y="1857375"/>
          <p14:tracePt t="59306" x="5661025" y="1857375"/>
          <p14:tracePt t="59322" x="5670550" y="1866900"/>
          <p14:tracePt t="59339" x="5670550" y="1874838"/>
          <p14:tracePt t="59359" x="5680075" y="1884363"/>
          <p14:tracePt t="59372" x="5697538" y="1884363"/>
          <p14:tracePt t="59389" x="5697538" y="1893888"/>
          <p14:tracePt t="59406" x="5705475" y="1901825"/>
          <p14:tracePt t="59424" x="5715000" y="1911350"/>
          <p14:tracePt t="59439" x="5724525" y="1919288"/>
          <p14:tracePt t="59456" x="5732463" y="1919288"/>
          <p14:tracePt t="59475" x="5741988" y="1938338"/>
          <p14:tracePt t="59489" x="5751513" y="1955800"/>
          <p14:tracePt t="59507" x="5759450" y="1965325"/>
          <p14:tracePt t="59523" x="5768975" y="1965325"/>
          <p14:tracePt t="59541" x="5776913" y="1982788"/>
          <p14:tracePt t="59556" x="5786438" y="1990725"/>
          <p14:tracePt t="59572" x="5786438" y="2000250"/>
          <p14:tracePt t="59589" x="5795963" y="2009775"/>
          <p14:tracePt t="59608" x="5803900" y="2017713"/>
          <p14:tracePt t="59622" x="5803900" y="2027238"/>
          <p14:tracePt t="59639" x="5803900" y="2036763"/>
          <p14:tracePt t="59656" x="5803900" y="2044700"/>
          <p14:tracePt t="59682" x="5803900" y="2054225"/>
          <p14:tracePt t="59706" x="5803900" y="2062163"/>
          <p14:tracePt t="59726" x="5803900" y="2071688"/>
          <p14:tracePt t="59748" x="5803900" y="2081213"/>
          <p14:tracePt t="59772" x="5803900" y="2089150"/>
          <p14:tracePt t="59793" x="5803900" y="2098675"/>
          <p14:tracePt t="59806" x="5795963" y="2098675"/>
          <p14:tracePt t="59822" x="5786438" y="2108200"/>
          <p14:tracePt t="59841" x="5786438" y="2116138"/>
          <p14:tracePt t="59874" x="5786438" y="2125663"/>
          <p14:tracePt t="59889" x="5776913" y="2125663"/>
          <p14:tracePt t="59909" x="5759450" y="2143125"/>
          <p14:tracePt t="59923" x="5741988" y="2152650"/>
          <p14:tracePt t="59940" x="5732463" y="2152650"/>
          <p14:tracePt t="59956" x="5715000" y="2160588"/>
          <p14:tracePt t="59975" x="5697538" y="2160588"/>
          <p14:tracePt t="59991" x="5680075" y="2160588"/>
          <p14:tracePt t="59996" x="5670550" y="2160588"/>
          <p14:tracePt t="60006" x="5661025" y="2160588"/>
          <p14:tracePt t="60026" x="5634038" y="2160588"/>
          <p14:tracePt t="60040" x="5616575" y="2160588"/>
          <p14:tracePt t="60056" x="5599113" y="2160588"/>
          <p14:tracePt t="60073" x="5589588" y="2152650"/>
          <p14:tracePt t="60089" x="5572125" y="2152650"/>
          <p14:tracePt t="60108" x="5545138" y="2133600"/>
          <p14:tracePt t="60123" x="5537200" y="2125663"/>
          <p14:tracePt t="60139" x="5518150" y="2125663"/>
          <p14:tracePt t="60159" x="5510213" y="2116138"/>
          <p14:tracePt t="60173" x="5500688" y="2108200"/>
          <p14:tracePt t="60190" x="5483225" y="2098675"/>
          <p14:tracePt t="60206" x="5473700" y="2089150"/>
          <p14:tracePt t="60226" x="5465763" y="2062163"/>
          <p14:tracePt t="60240" x="5456238" y="2054225"/>
          <p14:tracePt t="60256" x="5438775" y="2036763"/>
          <p14:tracePt t="60273" x="5429250" y="2027238"/>
          <p14:tracePt t="60290" x="5429250" y="2009775"/>
          <p14:tracePt t="60306" x="5411788" y="2000250"/>
          <p14:tracePt t="60323" x="5411788" y="1990725"/>
          <p14:tracePt t="60341" x="5402263" y="1982788"/>
          <p14:tracePt t="60356" x="5394325" y="1965325"/>
          <p14:tracePt t="60389" x="5394325" y="1955800"/>
          <p14:tracePt t="60409" x="5394325" y="1946275"/>
          <p14:tracePt t="60432" x="5394325" y="1938338"/>
          <p14:tracePt t="60447" x="5394325" y="1928813"/>
          <p14:tracePt t="60499" x="5394325" y="1919288"/>
          <p14:tracePt t="60527" x="5394325" y="1911350"/>
          <p14:tracePt t="60557" x="5394325" y="1901825"/>
          <p14:tracePt t="60593" x="5402263" y="1893888"/>
          <p14:tracePt t="60608" x="5402263" y="1884363"/>
          <p14:tracePt t="60623" x="5411788" y="1884363"/>
          <p14:tracePt t="60639" x="5419725" y="1874838"/>
          <p14:tracePt t="60659" x="5438775" y="1866900"/>
          <p14:tracePt t="60673" x="5446713" y="1866900"/>
          <p14:tracePt t="60691" x="5456238" y="1866900"/>
          <p14:tracePt t="60708" x="5465763" y="1866900"/>
          <p14:tracePt t="60724" x="5491163" y="1857375"/>
          <p14:tracePt t="60741" x="5510213" y="1857375"/>
          <p14:tracePt t="60756" x="5518150" y="1857375"/>
          <p14:tracePt t="60777" x="5537200" y="1857375"/>
          <p14:tracePt t="60790" x="5554663" y="1857375"/>
          <p14:tracePt t="60806" x="5572125" y="1857375"/>
          <p14:tracePt t="60823" x="5581650" y="1857375"/>
          <p14:tracePt t="60842" x="5599113" y="1857375"/>
          <p14:tracePt t="60857" x="5608638" y="1857375"/>
          <p14:tracePt t="60873" x="5616575" y="1857375"/>
          <p14:tracePt t="60907" x="5626100" y="1857375"/>
          <p14:tracePt t="60923" x="5643563" y="1857375"/>
          <p14:tracePt t="60940" x="5653088" y="1857375"/>
          <p14:tracePt t="60974" x="5670550" y="1866900"/>
          <p14:tracePt t="60990" x="5680075" y="1866900"/>
          <p14:tracePt t="61013" x="5688013" y="1874838"/>
          <p14:tracePt t="61035" x="5697538" y="1874838"/>
          <p14:tracePt t="61049" x="5705475" y="1884363"/>
          <p14:tracePt t="61059" x="5715000" y="1893888"/>
          <p14:tracePt t="61073" x="5724525" y="1893888"/>
          <p14:tracePt t="61091" x="5741988" y="1901825"/>
          <p14:tracePt t="61106" x="5741988" y="1911350"/>
          <p14:tracePt t="61123" x="5751513" y="1919288"/>
          <p14:tracePt t="61140" x="5759450" y="1928813"/>
          <p14:tracePt t="61159" x="5768975" y="1938338"/>
          <p14:tracePt t="61173" x="5776913" y="1946275"/>
          <p14:tracePt t="61190" x="5786438" y="1955800"/>
          <p14:tracePt t="61206" x="5786438" y="1965325"/>
          <p14:tracePt t="61223" x="5795963" y="1973263"/>
          <p14:tracePt t="61240" x="5803900" y="1990725"/>
          <p14:tracePt t="61256" x="5813425" y="2000250"/>
          <p14:tracePt t="61275" x="5813425" y="2017713"/>
          <p14:tracePt t="61290" x="5813425" y="2027238"/>
          <p14:tracePt t="61306" x="5813425" y="2036763"/>
          <p14:tracePt t="61323" x="5813425" y="2044700"/>
          <p14:tracePt t="61341" x="5813425" y="2054225"/>
          <p14:tracePt t="61356" x="5813425" y="2062163"/>
          <p14:tracePt t="61373" x="5813425" y="2071688"/>
          <p14:tracePt t="61390" x="5813425" y="2081213"/>
          <p14:tracePt t="61407" x="5813425" y="2098675"/>
          <p14:tracePt t="61423" x="5813425" y="2108200"/>
          <p14:tracePt t="61476" x="5813425" y="2116138"/>
          <p14:tracePt t="61536" x="5813425" y="2125663"/>
          <p14:tracePt t="61549" x="5803900" y="2133600"/>
          <p14:tracePt t="61563" x="5795963" y="2143125"/>
          <p14:tracePt t="61577" x="5786438" y="2143125"/>
          <p14:tracePt t="61590" x="5768975" y="2152650"/>
          <p14:tracePt t="61606" x="5759450" y="2160588"/>
          <p14:tracePt t="61623" x="5741988" y="2170113"/>
          <p14:tracePt t="61643" x="5715000" y="2179638"/>
          <p14:tracePt t="61657" x="5697538" y="2187575"/>
          <p14:tracePt t="61673" x="5688013" y="2187575"/>
          <p14:tracePt t="61690" x="5661025" y="2197100"/>
          <p14:tracePt t="61709" x="5643563" y="2197100"/>
          <p14:tracePt t="61724" x="5626100" y="2197100"/>
          <p14:tracePt t="61740" x="5608638" y="2197100"/>
          <p14:tracePt t="61757" x="5589588" y="2197100"/>
          <p14:tracePt t="61775" x="5562600" y="2197100"/>
          <p14:tracePt t="61790" x="5554663" y="2197100"/>
          <p14:tracePt t="61807" x="5545138" y="2197100"/>
          <p14:tracePt t="61823" x="5537200" y="2197100"/>
          <p14:tracePt t="61840" x="5527675" y="2197100"/>
          <p14:tracePt t="61873" x="5518150" y="2197100"/>
          <p14:tracePt t="61895" x="5510213" y="2197100"/>
          <p14:tracePt t="61909" x="5500688" y="2197100"/>
          <p14:tracePt t="61925" x="5491163" y="2197100"/>
          <p14:tracePt t="61946" x="5483225" y="2197100"/>
          <p14:tracePt t="62004" x="5473700" y="2197100"/>
          <p14:tracePt t="62027" x="5465763" y="2197100"/>
          <p14:tracePt t="62040" x="5465763" y="2187575"/>
          <p14:tracePt t="62057" x="5456238" y="2179638"/>
          <p14:tracePt t="62076" x="5446713" y="2170113"/>
          <p14:tracePt t="62092" x="5438775" y="2160588"/>
          <p14:tracePt t="62107" x="5429250" y="2160588"/>
          <p14:tracePt t="62123" x="5419725" y="2143125"/>
          <p14:tracePt t="62143" x="5419725" y="2133600"/>
          <p14:tracePt t="62174" x="5411788" y="2133600"/>
          <p14:tracePt t="62190" x="5411788" y="2125663"/>
          <p14:tracePt t="62208" x="5411788" y="2116138"/>
          <p14:tracePt t="62223" x="5411788" y="2108200"/>
          <p14:tracePt t="62262" x="5411788" y="2098675"/>
          <p14:tracePt t="62321" x="5411788" y="2089150"/>
          <p14:tracePt t="62336" x="5402263" y="2089150"/>
          <p14:tracePt t="62348" x="5402263" y="2071688"/>
          <p14:tracePt t="62373" x="5402263" y="2062163"/>
          <p14:tracePt t="62409" x="5402263" y="2054225"/>
          <p14:tracePt t="62452" x="5402263" y="2044700"/>
          <p14:tracePt t="62467" x="5402263" y="2036763"/>
          <p14:tracePt t="62481" x="5402263" y="2027238"/>
          <p14:tracePt t="62495" x="5402263" y="2017713"/>
          <p14:tracePt t="62507" x="5402263" y="2009775"/>
          <p14:tracePt t="62524" x="5402263" y="1990725"/>
          <p14:tracePt t="62541" x="5402263" y="1982788"/>
          <p14:tracePt t="62557" x="5402263" y="1965325"/>
          <p14:tracePt t="62576" x="5411788" y="1946275"/>
          <p14:tracePt t="62590" x="5419725" y="1928813"/>
          <p14:tracePt t="62607" x="5429250" y="1928813"/>
          <p14:tracePt t="62624" x="5438775" y="1919288"/>
          <p14:tracePt t="62641" x="5438775" y="1911350"/>
          <p14:tracePt t="62657" x="5438775" y="1901825"/>
          <p14:tracePt t="62674" x="5446713" y="1901825"/>
          <p14:tracePt t="62694" x="5456238" y="1893888"/>
          <p14:tracePt t="62708" x="5465763" y="1884363"/>
          <p14:tracePt t="62724" x="5473700" y="1874838"/>
          <p14:tracePt t="62740" x="5483225" y="1874838"/>
          <p14:tracePt t="62761" x="5510213" y="1874838"/>
          <p14:tracePt t="62774" x="5527675" y="1874838"/>
          <p14:tracePt t="62790" x="5537200" y="1874838"/>
          <p14:tracePt t="62807" x="5545138" y="1874838"/>
          <p14:tracePt t="62826" x="5572125" y="1874838"/>
          <p14:tracePt t="62857" x="5581650" y="1874838"/>
          <p14:tracePt t="62873" x="5589588" y="1874838"/>
          <p14:tracePt t="62891" x="5599113" y="1874838"/>
          <p14:tracePt t="62909" x="5608638" y="1874838"/>
          <p14:tracePt t="62929" x="5616575" y="1874838"/>
          <p14:tracePt t="62940" x="5626100" y="1874838"/>
          <p14:tracePt t="62959" x="5634038" y="1874838"/>
          <p14:tracePt t="62981" x="5643563" y="1874838"/>
          <p14:tracePt t="62996" x="5653088" y="1874838"/>
          <p14:tracePt t="63011" x="5661025" y="1874838"/>
          <p14:tracePt t="63023" x="5670550" y="1874838"/>
          <p14:tracePt t="63040" x="5688013" y="1874838"/>
          <p14:tracePt t="63057" x="5697538" y="1874838"/>
          <p14:tracePt t="63075" x="5715000" y="1884363"/>
          <p14:tracePt t="63090" x="5724525" y="1884363"/>
          <p14:tracePt t="63107" x="5732463" y="1884363"/>
          <p14:tracePt t="63124" x="5741988" y="1884363"/>
          <p14:tracePt t="63141" x="5751513" y="1884363"/>
          <p14:tracePt t="63174" x="5768975" y="1893888"/>
          <p14:tracePt t="63194" x="5776913" y="1893888"/>
          <p14:tracePt t="63224" x="5786438" y="1893888"/>
          <p14:tracePt t="63241" x="5795963" y="1901825"/>
          <p14:tracePt t="63260" x="5803900" y="1911350"/>
          <p14:tracePt t="63274" x="5813425" y="1919288"/>
          <p14:tracePt t="63291" x="5813425" y="1928813"/>
          <p14:tracePt t="63308" x="5822950" y="1946275"/>
          <p14:tracePt t="63326" x="5840413" y="1955800"/>
          <p14:tracePt t="63340" x="5840413" y="1965325"/>
          <p14:tracePt t="63357" x="5848350" y="1965325"/>
          <p14:tracePt t="63374" x="5848350" y="1973263"/>
          <p14:tracePt t="63390" x="5848350" y="1990725"/>
          <p14:tracePt t="63407" x="5848350" y="2017713"/>
          <p14:tracePt t="63424" x="5840413" y="2036763"/>
          <p14:tracePt t="63443" x="5840413" y="2054225"/>
          <p14:tracePt t="63458" x="5840413" y="2062163"/>
          <p14:tracePt t="63491" x="5830888" y="2071688"/>
          <p14:tracePt t="63508" x="5822950" y="2089150"/>
          <p14:tracePt t="63525" x="5813425" y="2098675"/>
          <p14:tracePt t="63557" x="5803900" y="2116138"/>
          <p14:tracePt t="63575" x="5795963" y="2125663"/>
          <p14:tracePt t="63591" x="5776913" y="2133600"/>
          <p14:tracePt t="63607" x="5759450" y="2143125"/>
          <p14:tracePt t="63627" x="5741988" y="2152650"/>
          <p14:tracePt t="63641" x="5724525" y="2152650"/>
          <p14:tracePt t="63658" x="5715000" y="2170113"/>
          <p14:tracePt t="63674" x="5697538" y="2170113"/>
          <p14:tracePt t="63693" x="5688013" y="2179638"/>
          <p14:tracePt t="63707" x="5670550" y="2179638"/>
          <p14:tracePt t="63724" x="5653088" y="2179638"/>
          <p14:tracePt t="63741" x="5634038" y="2187575"/>
          <p14:tracePt t="63760" x="5616575" y="2187575"/>
          <p14:tracePt t="63774" x="5599113" y="2187575"/>
          <p14:tracePt t="63791" x="5589588" y="2187575"/>
          <p14:tracePt t="63807" x="5581650" y="2187575"/>
          <p14:tracePt t="63825" x="5572125" y="2187575"/>
          <p14:tracePt t="63841" x="5562600" y="2187575"/>
          <p14:tracePt t="63857" x="5545138" y="2187575"/>
          <p14:tracePt t="63877" x="5527675" y="2179638"/>
          <p14:tracePt t="63891" x="5518150" y="2170113"/>
          <p14:tracePt t="63907" x="5500688" y="2160588"/>
          <p14:tracePt t="63924" x="5483225" y="2152650"/>
          <p14:tracePt t="63942" x="5465763" y="2143125"/>
          <p14:tracePt t="63957" x="5456238" y="2133600"/>
          <p14:tracePt t="63975" x="5446713" y="2133600"/>
          <p14:tracePt t="63991" x="5446713" y="2125663"/>
          <p14:tracePt t="64008" x="5429250" y="2125663"/>
          <p14:tracePt t="64026" x="5419725" y="2125663"/>
          <p14:tracePt t="64048" x="5419725" y="2116138"/>
          <p14:tracePt t="64091" x="5419725" y="2108200"/>
          <p14:tracePt t="64106" x="5419725" y="2098675"/>
          <p14:tracePt t="64115" x="5411788" y="2098675"/>
          <p14:tracePt t="64129" x="5411788" y="2089150"/>
          <p14:tracePt t="64142" x="5402263" y="2081213"/>
          <p14:tracePt t="64174" x="5394325" y="2071688"/>
          <p14:tracePt t="64192" x="5394325" y="2062163"/>
          <p14:tracePt t="64208" x="5394325" y="2054225"/>
          <p14:tracePt t="64224" x="5394325" y="2044700"/>
          <p14:tracePt t="64241" x="5394325" y="2036763"/>
          <p14:tracePt t="64258" x="5394325" y="2017713"/>
          <p14:tracePt t="64275" x="5394325" y="2000250"/>
          <p14:tracePt t="64291" x="5394325" y="1990725"/>
          <p14:tracePt t="64310" x="5394325" y="1965325"/>
          <p14:tracePt t="64341" x="5402263" y="1955800"/>
          <p14:tracePt t="64358" x="5411788" y="1946275"/>
          <p14:tracePt t="64375" x="5419725" y="1938338"/>
          <p14:tracePt t="64391" x="5419725" y="1928813"/>
          <p14:tracePt t="64408" x="5438775" y="1928813"/>
          <p14:tracePt t="64424" x="5438775" y="1919288"/>
          <p14:tracePt t="64442" x="5446713" y="1901825"/>
          <p14:tracePt t="64457" x="5456238" y="1901825"/>
          <p14:tracePt t="64474" x="5465763" y="1893888"/>
          <p14:tracePt t="64494" x="5473700" y="1893888"/>
          <p14:tracePt t="64508" x="5473700" y="1884363"/>
          <p14:tracePt t="64526" x="5483225" y="1884363"/>
          <p14:tracePt t="64541" x="5500688" y="1884363"/>
          <p14:tracePt t="64559" x="5518150" y="1884363"/>
          <p14:tracePt t="64574" x="5527675" y="1884363"/>
          <p14:tracePt t="64591" x="5537200" y="1884363"/>
          <p14:tracePt t="64624" x="5545138" y="1884363"/>
          <p14:tracePt t="64649" x="5554663" y="1884363"/>
          <p14:tracePt t="64671" x="5562600" y="1884363"/>
          <p14:tracePt t="64683" x="5572125" y="1884363"/>
          <p14:tracePt t="64700" x="5581650" y="1884363"/>
          <p14:tracePt t="64723" x="5589588" y="1884363"/>
          <p14:tracePt t="64760" x="5599113" y="1884363"/>
          <p14:tracePt t="64775" x="5608638" y="1884363"/>
          <p14:tracePt t="64796" x="5616575" y="1884363"/>
          <p14:tracePt t="64819" x="5626100" y="1884363"/>
          <p14:tracePt t="64841" x="5634038" y="1884363"/>
          <p14:tracePt t="64855" x="5643563" y="1884363"/>
          <p14:tracePt t="64868" x="5653088" y="1884363"/>
          <p14:tracePt t="64877" x="5661025" y="1884363"/>
          <p14:tracePt t="64891" x="5680075" y="1893888"/>
          <p14:tracePt t="64927" x="5697538" y="1893888"/>
          <p14:tracePt t="64958" x="5715000" y="1893888"/>
          <p14:tracePt t="64992" x="5724525" y="1893888"/>
          <p14:tracePt t="65012" x="5732463" y="1901825"/>
          <p14:tracePt t="65025" x="5732463" y="1911350"/>
          <p14:tracePt t="65041" x="5741988" y="1911350"/>
          <p14:tracePt t="65059" x="5751513" y="1919288"/>
          <p14:tracePt t="65074" x="5751513" y="1928813"/>
          <p14:tracePt t="65091" x="5759450" y="1928813"/>
          <p14:tracePt t="65108" x="5768975" y="1938338"/>
          <p14:tracePt t="65125" x="5768975" y="1946275"/>
          <p14:tracePt t="65142" x="5768975" y="1955800"/>
          <p14:tracePt t="65158" x="5768975" y="1965325"/>
          <p14:tracePt t="65178" x="5776913" y="1982788"/>
          <p14:tracePt t="65191" x="5786438" y="1990725"/>
          <p14:tracePt t="65208" x="5786438" y="2009775"/>
          <p14:tracePt t="65224" x="5786438" y="2027238"/>
          <p14:tracePt t="65244" x="5786438" y="2036763"/>
          <p14:tracePt t="65258" x="5786438" y="2044700"/>
          <p14:tracePt t="65275" x="5786438" y="2054225"/>
          <p14:tracePt t="65295" x="5786438" y="2062163"/>
          <p14:tracePt t="65308" x="5786438" y="2071688"/>
          <p14:tracePt t="65324" x="5776913" y="2089150"/>
          <p14:tracePt t="65341" x="5768975" y="2098675"/>
          <p14:tracePt t="65358" x="5768975" y="2108200"/>
          <p14:tracePt t="65375" x="5759450" y="2116138"/>
          <p14:tracePt t="65392" x="5751513" y="2125663"/>
          <p14:tracePt t="65408" x="5741988" y="2133600"/>
          <p14:tracePt t="65427" x="5724525" y="2143125"/>
          <p14:tracePt t="65441" x="5705475" y="2152650"/>
          <p14:tracePt t="65459" x="5688013" y="2152650"/>
          <p14:tracePt t="65475" x="5670550" y="2160588"/>
          <p14:tracePt t="65493" x="5634038" y="2160588"/>
          <p14:tracePt t="65508" x="5616575" y="2160588"/>
          <p14:tracePt t="65525" x="5589588" y="2160588"/>
          <p14:tracePt t="65531" x="5581650" y="2160588"/>
          <p14:tracePt t="65541" x="5572125" y="2160588"/>
          <p14:tracePt t="65559" x="5545138" y="2160588"/>
          <p14:tracePt t="65575" x="5537200" y="2160588"/>
          <p14:tracePt t="65592" x="5518150" y="2160588"/>
          <p14:tracePt t="65610" x="5510213" y="2160588"/>
          <p14:tracePt t="65642" x="5500688" y="2160588"/>
          <p14:tracePt t="65664" x="5491163" y="2160588"/>
          <p14:tracePt t="65679" x="5483225" y="2152650"/>
          <p14:tracePt t="65691" x="5473700" y="2152650"/>
          <p14:tracePt t="65708" x="5456238" y="2133600"/>
          <p14:tracePt t="65725" x="5446713" y="2133600"/>
          <p14:tracePt t="65743" x="5438775" y="2108200"/>
          <p14:tracePt t="65758" x="5429250" y="2108200"/>
          <p14:tracePt t="65775" x="5419725" y="2098675"/>
          <p14:tracePt t="65794" x="5411788" y="2089150"/>
          <p14:tracePt t="65808" x="5411788" y="2081213"/>
          <p14:tracePt t="65825" x="5402263" y="2081213"/>
          <p14:tracePt t="65842" x="5402263" y="2071688"/>
          <p14:tracePt t="65860" x="5402263" y="2062163"/>
          <p14:tracePt t="65892" x="5402263" y="2054225"/>
          <p14:tracePt t="65909" x="5384800" y="2036763"/>
          <p14:tracePt t="65927" x="5384800" y="2027238"/>
          <p14:tracePt t="65941" x="5384800" y="2009775"/>
          <p14:tracePt t="65958" x="5384800" y="2000250"/>
          <p14:tracePt t="65975" x="5384800" y="1990725"/>
          <p14:tracePt t="65992" x="5384800" y="1973263"/>
          <p14:tracePt t="66025" x="5384800" y="1965325"/>
          <p14:tracePt t="66044" x="5384800" y="1955800"/>
          <p14:tracePt t="66058" x="5384800" y="1938338"/>
          <p14:tracePt t="66092" x="5384800" y="1928813"/>
          <p14:tracePt t="66110" x="5402263" y="1919288"/>
          <p14:tracePt t="66125" x="5402263" y="1911350"/>
          <p14:tracePt t="66142" x="5411788" y="1901825"/>
          <p14:tracePt t="66162" x="5429250" y="1893888"/>
          <p14:tracePt t="66177" x="5438775" y="1884363"/>
          <p14:tracePt t="66192" x="5456238" y="1874838"/>
          <p14:tracePt t="66209" x="5465763" y="1866900"/>
          <p14:tracePt t="66228" x="5491163" y="1857375"/>
          <p14:tracePt t="66242" x="5500688" y="1857375"/>
          <p14:tracePt t="66258" x="5518150" y="1847850"/>
          <p14:tracePt t="66275" x="5537200" y="1847850"/>
          <p14:tracePt t="66294" x="5554663" y="1839913"/>
          <p14:tracePt t="66308" x="5572125" y="1839913"/>
          <p14:tracePt t="66325" x="5581650" y="1839913"/>
          <p14:tracePt t="66342" x="5599113" y="1839913"/>
          <p14:tracePt t="66360" x="5616575" y="1839913"/>
          <p14:tracePt t="66375" x="5634038" y="1839913"/>
          <p14:tracePt t="66392" x="5643563" y="1839913"/>
          <p14:tracePt t="66408" x="5661025" y="1839913"/>
          <p14:tracePt t="66425" x="5688013" y="1839913"/>
          <p14:tracePt t="66442" x="5697538" y="1839913"/>
          <p14:tracePt t="66459" x="5705475" y="1839913"/>
          <p14:tracePt t="66477" x="5732463" y="1847850"/>
          <p14:tracePt t="66492" x="5751513" y="1857375"/>
          <p14:tracePt t="66508" x="5759450" y="1866900"/>
          <p14:tracePt t="66525" x="5776913" y="1866900"/>
          <p14:tracePt t="66544" x="5795963" y="1874838"/>
          <p14:tracePt t="66558" x="5803900" y="1893888"/>
          <p14:tracePt t="66575" x="5813425" y="1911350"/>
          <p14:tracePt t="66592" x="5822950" y="1919288"/>
          <p14:tracePt t="66610" x="5830888" y="1938338"/>
          <p14:tracePt t="66625" x="5840413" y="1955800"/>
          <p14:tracePt t="66642" x="5848350" y="1973263"/>
          <p14:tracePt t="66658" x="5857875" y="1982788"/>
          <p14:tracePt t="66676" x="5857875" y="2009775"/>
          <p14:tracePt t="66692" x="5857875" y="2027238"/>
          <p14:tracePt t="66709" x="5857875" y="2036763"/>
          <p14:tracePt t="66726" x="5857875" y="2054225"/>
          <p14:tracePt t="66742" x="5857875" y="2062163"/>
          <p14:tracePt t="66758" x="5857875" y="2071688"/>
          <p14:tracePt t="66794" x="5857875" y="2081213"/>
          <p14:tracePt t="66810" x="5857875" y="2089150"/>
          <p14:tracePt t="66825" x="5848350" y="2098675"/>
          <p14:tracePt t="66842" x="5840413" y="2108200"/>
          <p14:tracePt t="66859" x="5822950" y="2116138"/>
          <p14:tracePt t="66876" x="5803900" y="2125663"/>
          <p14:tracePt t="66892" x="5795963" y="2133600"/>
          <p14:tracePt t="66909" x="5786438" y="2133600"/>
          <p14:tracePt t="66942" x="5776913" y="2133600"/>
          <p14:tracePt t="66959" x="5768975" y="2143125"/>
          <p14:tracePt t="66978" x="5751513" y="2152650"/>
          <p14:tracePt t="66992" x="5741988" y="2152650"/>
          <p14:tracePt t="67008" x="5724525" y="2152650"/>
          <p14:tracePt t="67014" x="5715000" y="2152650"/>
          <p14:tracePt t="67025" x="5705475" y="2152650"/>
          <p14:tracePt t="67044" x="5688013" y="2160588"/>
          <p14:tracePt t="67058" x="5670550" y="2160588"/>
          <p14:tracePt t="67075" x="5661025" y="2160588"/>
          <p14:tracePt t="67092" x="5653088" y="2160588"/>
          <p14:tracePt t="67109" x="5643563" y="2160588"/>
          <p14:tracePt t="67126" x="5634038" y="2160588"/>
          <p14:tracePt t="67162" x="5616575" y="2160588"/>
          <p14:tracePt t="67175" x="5599113" y="2160588"/>
          <p14:tracePt t="67192" x="5581650" y="2160588"/>
          <p14:tracePt t="67209" x="5562600" y="2160588"/>
          <p14:tracePt t="67227" x="5545138" y="2160588"/>
          <p14:tracePt t="67242" x="5527675" y="2160588"/>
          <p14:tracePt t="67259" x="5518150" y="2160588"/>
          <p14:tracePt t="67275" x="5500688" y="2160588"/>
          <p14:tracePt t="67292" x="5483225" y="2152650"/>
          <p14:tracePt t="67309" x="5473700" y="2133600"/>
          <p14:tracePt t="67325" x="5465763" y="2133600"/>
          <p14:tracePt t="67345" x="5456238" y="2133600"/>
          <p14:tracePt t="67359" x="5446713" y="2133600"/>
          <p14:tracePt t="67376" x="5438775" y="2125663"/>
          <p14:tracePt t="67392" x="5429250" y="2125663"/>
          <p14:tracePt t="67412" x="5419725" y="2116138"/>
          <p14:tracePt t="67443" x="5411788" y="2108200"/>
          <p14:tracePt t="67459" x="5402263" y="2098675"/>
          <p14:tracePt t="67477" x="5394325" y="2089150"/>
          <p14:tracePt t="67492" x="5384800" y="2081213"/>
          <p14:tracePt t="67525" x="5367338" y="2062163"/>
          <p14:tracePt t="67543" x="5367338" y="2044700"/>
          <p14:tracePt t="67559" x="5357813" y="2027238"/>
          <p14:tracePt t="67575" x="5357813" y="2009775"/>
          <p14:tracePt t="67593" x="5357813" y="2000250"/>
          <p14:tracePt t="67609" x="5357813" y="1990725"/>
          <p14:tracePt t="67626" x="5357813" y="1982788"/>
          <p14:tracePt t="67662" x="5357813" y="1973263"/>
          <p14:tracePt t="67675" x="5357813" y="1965325"/>
          <p14:tracePt t="67693" x="5357813" y="1955800"/>
          <p14:tracePt t="68317" x="5357813" y="1965325"/>
          <p14:tracePt t="68331" x="5348288" y="1982788"/>
          <p14:tracePt t="68344" x="5340350" y="2009775"/>
          <p14:tracePt t="68360" x="5330825" y="2036763"/>
          <p14:tracePt t="68376" x="5322888" y="2054225"/>
          <p14:tracePt t="68393" x="5303838" y="2081213"/>
          <p14:tracePt t="68410" x="5286375" y="2108200"/>
          <p14:tracePt t="68444" x="5241925" y="2152650"/>
          <p14:tracePt t="68476" x="5160963" y="2197100"/>
          <p14:tracePt t="68512" x="5108575" y="2232025"/>
          <p14:tracePt t="68515" x="5099050" y="2232025"/>
          <p14:tracePt t="68527" x="5054600" y="2251075"/>
          <p14:tracePt t="68542" x="5027613" y="2259013"/>
          <p14:tracePt t="68559" x="4973638" y="2276475"/>
          <p14:tracePt t="68576" x="4938713" y="2286000"/>
          <p14:tracePt t="68594" x="4884738" y="2303463"/>
          <p14:tracePt t="68609" x="4857750" y="2312988"/>
          <p14:tracePt t="68627" x="4822825" y="2322513"/>
          <p14:tracePt t="68643" x="4795838" y="2322513"/>
          <p14:tracePt t="68660" x="4751388" y="2339975"/>
          <p14:tracePt t="68676" x="4724400" y="2339975"/>
          <p14:tracePt t="68692" x="4687888" y="2339975"/>
          <p14:tracePt t="68711" x="4633913" y="2347913"/>
          <p14:tracePt t="68726" x="4608513" y="2347913"/>
          <p14:tracePt t="68742" x="4581525" y="2347913"/>
          <p14:tracePt t="68760" x="4537075" y="2347913"/>
          <p14:tracePt t="68778" x="4473575" y="2347913"/>
          <p14:tracePt t="68792" x="4438650" y="2347913"/>
          <p14:tracePt t="68809" x="4402138" y="2347913"/>
          <p14:tracePt t="68826" x="4384675" y="2347913"/>
          <p14:tracePt t="68843" x="4348163" y="2347913"/>
          <p14:tracePt t="68859" x="4340225" y="2347913"/>
          <p14:tracePt t="68877" x="4322763" y="2347913"/>
          <p14:tracePt t="68894" x="4303713" y="2347913"/>
          <p14:tracePt t="68926" x="4295775" y="2347913"/>
          <p14:tracePt t="68943" x="4286250" y="2347913"/>
          <p14:tracePt t="69676" x="4286250" y="2357438"/>
          <p14:tracePt t="69698" x="4286250" y="2366963"/>
          <p14:tracePt t="69727" x="4286250" y="2374900"/>
          <p14:tracePt t="69741" x="4286250" y="2384425"/>
          <p14:tracePt t="70317" x="4276725" y="2384425"/>
          <p14:tracePt t="70330" x="4259263" y="2393950"/>
          <p14:tracePt t="70344" x="4251325" y="2401888"/>
          <p14:tracePt t="70360" x="4232275" y="2411413"/>
          <p14:tracePt t="70378" x="4214813" y="2419350"/>
          <p14:tracePt t="70394" x="4205288" y="2419350"/>
          <p14:tracePt t="70427" x="4197350" y="2419350"/>
          <p14:tracePt t="70460" x="4170363" y="2419350"/>
          <p14:tracePt t="70493" x="4152900" y="2419350"/>
          <p14:tracePt t="70527" x="4133850" y="2419350"/>
          <p14:tracePt t="70545" x="4125913" y="2419350"/>
          <p14:tracePt t="70560" x="4108450" y="2419350"/>
          <p14:tracePt t="70577" x="4098925" y="2419350"/>
          <p14:tracePt t="70594" x="4089400" y="2419350"/>
          <p14:tracePt t="70611" x="4081463" y="2419350"/>
          <p14:tracePt t="70629" x="4071938" y="2419350"/>
          <p14:tracePt t="70643" x="4062413" y="2419350"/>
          <p14:tracePt t="70661" x="4054475" y="2419350"/>
          <p14:tracePt t="70682" x="4044950" y="2419350"/>
          <p14:tracePt t="70698" x="4037013" y="2411413"/>
          <p14:tracePt t="70712" x="4037013" y="2401888"/>
          <p14:tracePt t="70727" x="4027488" y="2393950"/>
          <p14:tracePt t="70743" x="4017963" y="2393950"/>
          <p14:tracePt t="70761" x="4010025" y="2384425"/>
          <p14:tracePt t="70800" x="4010025" y="2374900"/>
          <p14:tracePt t="70837" x="4000500" y="2366963"/>
          <p14:tracePt t="70851" x="4000500" y="2357438"/>
          <p14:tracePt t="70863" x="3990975" y="2357438"/>
          <p14:tracePt t="70880" x="3990975" y="2347913"/>
          <p14:tracePt t="70917" x="3990975" y="2339975"/>
          <p14:tracePt t="70941" x="3990975" y="2330450"/>
          <p14:tracePt t="70969" x="3990975" y="2322513"/>
          <p14:tracePt t="70992" x="3990975" y="2312988"/>
          <p14:tracePt t="71049" x="3990975" y="2303463"/>
          <p14:tracePt t="71072" x="3990975" y="2295525"/>
          <p14:tracePt t="71131" x="3990975" y="2286000"/>
          <p14:tracePt t="71153" x="3990975" y="2276475"/>
          <p14:tracePt t="71176" x="3990975" y="2259013"/>
          <p14:tracePt t="71197" x="3990975" y="2251075"/>
          <p14:tracePt t="71212" x="3990975" y="2241550"/>
          <p14:tracePt t="71227" x="3990975" y="2232025"/>
          <p14:tracePt t="71243" x="3990975" y="2224088"/>
          <p14:tracePt t="71262" x="3990975" y="2214563"/>
          <p14:tracePt t="71336" x="3990975" y="2205038"/>
          <p14:tracePt t="71359" x="3990975" y="2197100"/>
          <p14:tracePt t="71372" x="4010025" y="2187575"/>
          <p14:tracePt t="71396" x="4017963" y="2179638"/>
          <p14:tracePt t="71410" x="4017963" y="2170113"/>
          <p14:tracePt t="71430" x="4027488" y="2170113"/>
          <p14:tracePt t="71446" x="4037013" y="2170113"/>
          <p14:tracePt t="71529" x="4044950" y="2170113"/>
          <p14:tracePt t="71542" x="4054475" y="2160588"/>
          <p14:tracePt t="71554" x="4054475" y="2152650"/>
          <p14:tracePt t="71564" x="4062413" y="2152650"/>
          <p14:tracePt t="71577" x="4062413" y="2143125"/>
          <p14:tracePt t="71594" x="4081463" y="2143125"/>
          <p14:tracePt t="71628" x="4089400" y="2133600"/>
          <p14:tracePt t="71644" x="4108450" y="2133600"/>
          <p14:tracePt t="71661" x="4116388" y="2116138"/>
          <p14:tracePt t="71680" x="4143375" y="2108200"/>
          <p14:tracePt t="71694" x="4152900" y="2108200"/>
          <p14:tracePt t="71728" x="4160838" y="2108200"/>
          <p14:tracePt t="71748" x="4170363" y="2108200"/>
          <p14:tracePt t="71800" x="4179888" y="2108200"/>
          <p14:tracePt t="71822" x="4187825" y="2108200"/>
          <p14:tracePt t="71845" x="4197350" y="2108200"/>
          <p14:tracePt t="71910" x="4205288" y="2098675"/>
          <p14:tracePt t="71921" x="4214813" y="2098675"/>
          <p14:tracePt t="71931" x="4214813" y="2089150"/>
          <p14:tracePt t="71944" x="4224338" y="2089150"/>
          <p14:tracePt t="71961" x="4232275" y="2089150"/>
          <p14:tracePt t="71982" x="4241800" y="2081213"/>
          <p14:tracePt t="72007" x="4251325" y="2081213"/>
          <p14:tracePt t="72019" x="4259263" y="2081213"/>
          <p14:tracePt t="72043" x="4268788" y="2081213"/>
          <p14:tracePt t="72064" x="4276725" y="2081213"/>
          <p14:tracePt t="72130" x="4286250" y="2081213"/>
          <p14:tracePt t="72142" x="4295775" y="2081213"/>
          <p14:tracePt t="72167" x="4303713" y="2081213"/>
          <p14:tracePt t="72189" x="4313238" y="2081213"/>
          <p14:tracePt t="72211" x="4322763" y="2081213"/>
          <p14:tracePt t="72247" x="4330700" y="2081213"/>
          <p14:tracePt t="72277" x="4340225" y="2081213"/>
          <p14:tracePt t="72299" x="4348163" y="2081213"/>
          <p14:tracePt t="72321" x="4357688" y="2081213"/>
          <p14:tracePt t="72333" x="4367213" y="2089150"/>
          <p14:tracePt t="72350" x="4375150" y="2089150"/>
          <p14:tracePt t="72365" x="4375150" y="2098675"/>
          <p14:tracePt t="72377" x="4384675" y="2098675"/>
          <p14:tracePt t="72411" x="4394200" y="2108200"/>
          <p14:tracePt t="72446" x="4394200" y="2116138"/>
          <p14:tracePt t="72458" x="4402138" y="2125663"/>
          <p14:tracePt t="72476" x="4402138" y="2133600"/>
          <p14:tracePt t="72490" x="4411663" y="2133600"/>
          <p14:tracePt t="72504" x="4411663" y="2143125"/>
          <p14:tracePt t="72519" x="4411663" y="2152650"/>
          <p14:tracePt t="72531" x="4419600" y="2160588"/>
          <p14:tracePt t="72561" x="4419600" y="2179638"/>
          <p14:tracePt t="72577" x="4419600" y="2187575"/>
          <p14:tracePt t="72594" x="4429125" y="2197100"/>
          <p14:tracePt t="72614" x="4429125" y="2214563"/>
          <p14:tracePt t="72628" x="4429125" y="2224088"/>
          <p14:tracePt t="72646" x="4429125" y="2232025"/>
          <p14:tracePt t="72660" x="4429125" y="2241550"/>
          <p14:tracePt t="72679" x="4429125" y="2251075"/>
          <p14:tracePt t="72711" x="4429125" y="2268538"/>
          <p14:tracePt t="72730" x="4429125" y="2276475"/>
          <p14:tracePt t="72761" x="4429125" y="2286000"/>
          <p14:tracePt t="72798" x="4429125" y="2295525"/>
          <p14:tracePt t="72909" x="4429125" y="2303463"/>
          <p14:tracePt t="72923" x="4429125" y="2312988"/>
          <p14:tracePt t="72937" x="4429125" y="2322513"/>
          <p14:tracePt t="72952" x="4419600" y="2330450"/>
          <p14:tracePt t="72965" x="4419600" y="2339975"/>
          <p14:tracePt t="72977" x="4419600" y="2347913"/>
          <p14:tracePt t="72998" x="4419600" y="2357438"/>
          <p14:tracePt t="73108" x="4411663" y="2366963"/>
          <p14:tracePt t="73122" x="4411663" y="2374900"/>
          <p14:tracePt t="73136" x="4394200" y="2384425"/>
          <p14:tracePt t="73161" x="4384675" y="2393950"/>
          <p14:tracePt t="73179" x="4375150" y="2401888"/>
          <p14:tracePt t="73194" x="4367213" y="2411413"/>
          <p14:tracePt t="73211" x="4357688" y="2411413"/>
          <p14:tracePt t="73246" x="4348163" y="2411413"/>
          <p14:tracePt t="73261" x="4340225" y="2419350"/>
          <p14:tracePt t="73278" x="4330700" y="2419350"/>
          <p14:tracePt t="73296" x="4295775" y="2438400"/>
          <p14:tracePt t="73311" x="4286250" y="2438400"/>
          <p14:tracePt t="73328" x="4276725" y="2438400"/>
          <p14:tracePt t="73344" x="4259263" y="2438400"/>
          <p14:tracePt t="73362" x="4232275" y="2446338"/>
          <p14:tracePt t="73378" x="4224338" y="2446338"/>
          <p14:tracePt t="73395" x="4214813" y="2446338"/>
          <p14:tracePt t="73414" x="4187825" y="2446338"/>
          <p14:tracePt t="73428" x="4170363" y="2446338"/>
          <p14:tracePt t="73445" x="4160838" y="2446338"/>
          <p14:tracePt t="73461" x="4143375" y="2446338"/>
          <p14:tracePt t="73480" x="4125913" y="2446338"/>
          <p14:tracePt t="73495" x="4108450" y="2446338"/>
          <p14:tracePt t="73511" x="4098925" y="2446338"/>
          <p14:tracePt t="73528" x="4089400" y="2446338"/>
          <p14:tracePt t="73534" x="4081463" y="2446338"/>
          <p14:tracePt t="73548" x="4071938" y="2446338"/>
          <p14:tracePt t="73561" x="4062413" y="2446338"/>
          <p14:tracePt t="73584" x="4054475" y="2446338"/>
          <p14:tracePt t="73599" x="4044950" y="2446338"/>
          <p14:tracePt t="73629" x="4037013" y="2446338"/>
          <p14:tracePt t="73651" x="4027488" y="2446338"/>
          <p14:tracePt t="73665" x="4027488" y="2438400"/>
          <p14:tracePt t="73678" x="4010025" y="2428875"/>
          <p14:tracePt t="73695" x="4010025" y="2419350"/>
          <p14:tracePt t="73712" x="4000500" y="2419350"/>
          <p14:tracePt t="73729" x="3990975" y="2411413"/>
          <p14:tracePt t="73744" x="3983038" y="2401888"/>
          <p14:tracePt t="73761" x="3973513" y="2393950"/>
          <p14:tracePt t="73778" x="3973513" y="2384425"/>
          <p14:tracePt t="73795" x="3965575" y="2374900"/>
          <p14:tracePt t="73811" x="3965575" y="2366963"/>
          <p14:tracePt t="73848" x="3965575" y="2357438"/>
          <p14:tracePt t="73865" x="3965575" y="2347913"/>
          <p14:tracePt t="73878" x="3956050" y="2339975"/>
          <p14:tracePt t="73894" x="3956050" y="2330450"/>
          <p14:tracePt t="73914" x="3956050" y="2312988"/>
          <p14:tracePt t="73928" x="3956050" y="2295525"/>
          <p14:tracePt t="73945" x="3956050" y="2286000"/>
          <p14:tracePt t="73962" x="3956050" y="2276475"/>
          <p14:tracePt t="73979" x="3956050" y="2268538"/>
          <p14:tracePt t="73994" x="3956050" y="2251075"/>
          <p14:tracePt t="74028" x="3956050" y="2241550"/>
          <p14:tracePt t="74062" x="3956050" y="2232025"/>
          <p14:tracePt t="74085" x="3956050" y="2224088"/>
          <p14:tracePt t="74098" x="3956050" y="2214563"/>
          <p14:tracePt t="74121" x="3956050" y="2205038"/>
          <p14:tracePt t="74144" x="3956050" y="2197100"/>
          <p14:tracePt t="74165" x="3956050" y="2187575"/>
          <p14:tracePt t="74177" x="3956050" y="2179638"/>
          <p14:tracePt t="74186" x="3965575" y="2179638"/>
          <p14:tracePt t="74195" x="3965575" y="2170113"/>
          <p14:tracePt t="74211" x="3973513" y="2170113"/>
          <p14:tracePt t="74229" x="3983038" y="2160588"/>
          <p14:tracePt t="74245" x="3990975" y="2152650"/>
          <p14:tracePt t="74262" x="4000500" y="2143125"/>
          <p14:tracePt t="74278" x="4000500" y="2133600"/>
          <p14:tracePt t="74295" x="4027488" y="2125663"/>
          <p14:tracePt t="74311" x="4037013" y="2116138"/>
          <p14:tracePt t="74328" x="4044950" y="2108200"/>
          <p14:tracePt t="74348" x="4071938" y="2108200"/>
          <p14:tracePt t="74361" x="4089400" y="2098675"/>
          <p14:tracePt t="74378" x="4098925" y="2098675"/>
          <p14:tracePt t="74396" x="4116388" y="2098675"/>
          <p14:tracePt t="74413" x="4143375" y="2098675"/>
          <p14:tracePt t="74428" x="4170363" y="2098675"/>
          <p14:tracePt t="74445" x="4187825" y="2098675"/>
          <p14:tracePt t="74465" x="4214813" y="2098675"/>
          <p14:tracePt t="74480" x="4224338" y="2098675"/>
          <p14:tracePt t="74495" x="4241800" y="2098675"/>
          <p14:tracePt t="74529" x="4251325" y="2098675"/>
          <p14:tracePt t="74545" x="4259263" y="2098675"/>
          <p14:tracePt t="74562" x="4268788" y="2098675"/>
          <p14:tracePt t="74585" x="4276725" y="2098675"/>
          <p14:tracePt t="74599" x="4286250" y="2098675"/>
          <p14:tracePt t="74613" x="4295775" y="2098675"/>
          <p14:tracePt t="74643" x="4303713" y="2098675"/>
          <p14:tracePt t="74664" x="4313238" y="2098675"/>
          <p14:tracePt t="74679" x="4322763" y="2098675"/>
          <p14:tracePt t="74702" x="4330700" y="2098675"/>
          <p14:tracePt t="74723" x="4340225" y="2098675"/>
          <p14:tracePt t="74739" x="4340225" y="2108200"/>
          <p14:tracePt t="74750" x="4357688" y="2108200"/>
          <p14:tracePt t="74762" x="4357688" y="2116138"/>
          <p14:tracePt t="74779" x="4367213" y="2125663"/>
          <p14:tracePt t="74820" x="4367213" y="2133600"/>
          <p14:tracePt t="74841" x="4375150" y="2143125"/>
          <p14:tracePt t="74864" x="4375150" y="2152650"/>
          <p14:tracePt t="74884" x="4384675" y="2160588"/>
          <p14:tracePt t="74900" x="4384675" y="2170113"/>
          <p14:tracePt t="74914" x="4394200" y="2170113"/>
          <p14:tracePt t="74924" x="4394200" y="2179638"/>
          <p14:tracePt t="74944" x="4394200" y="2187575"/>
          <p14:tracePt t="74959" x="4394200" y="2205038"/>
          <p14:tracePt t="74973" x="4394200" y="2214563"/>
          <p14:tracePt t="74988" x="4394200" y="2224088"/>
          <p14:tracePt t="75003" x="4394200" y="2232025"/>
          <p14:tracePt t="75017" x="4394200" y="2241550"/>
          <p14:tracePt t="75055" x="4394200" y="2251075"/>
          <p14:tracePt t="75076" x="4394200" y="2259013"/>
          <p14:tracePt t="75089" x="4394200" y="2276475"/>
          <p14:tracePt t="75098" x="4394200" y="2286000"/>
          <p14:tracePt t="75112" x="4394200" y="2303463"/>
          <p14:tracePt t="75128" x="4394200" y="2322513"/>
          <p14:tracePt t="75148" x="4394200" y="2330450"/>
          <p14:tracePt t="75178" x="4394200" y="2339975"/>
          <p14:tracePt t="75195" x="4394200" y="2347913"/>
          <p14:tracePt t="75231" x="4394200" y="2357438"/>
          <p14:tracePt t="75252" x="4394200" y="2366963"/>
          <p14:tracePt t="75275" x="4394200" y="2374900"/>
          <p14:tracePt t="75290" x="4384675" y="2374900"/>
          <p14:tracePt t="75306" x="4375150" y="2393950"/>
          <p14:tracePt t="75331" x="4357688" y="2401888"/>
          <p14:tracePt t="75347" x="4340225" y="2411413"/>
          <p14:tracePt t="75362" x="4313238" y="2419350"/>
          <p14:tracePt t="75378" x="4295775" y="2419350"/>
          <p14:tracePt t="75398" x="4268788" y="2438400"/>
          <p14:tracePt t="75412" x="4241800" y="2438400"/>
          <p14:tracePt t="75428" x="4224338" y="2438400"/>
          <p14:tracePt t="75446" x="4197350" y="2438400"/>
          <p14:tracePt t="75464" x="4170363" y="2438400"/>
          <p14:tracePt t="75478" x="4152900" y="2438400"/>
          <p14:tracePt t="75495" x="4133850" y="2438400"/>
          <p14:tracePt t="75512" x="4125913" y="2438400"/>
          <p14:tracePt t="75517" x="4116388" y="2428875"/>
          <p14:tracePt t="75531" x="4108450" y="2428875"/>
          <p14:tracePt t="75545" x="4089400" y="2419350"/>
          <p14:tracePt t="75562" x="4071938" y="2411413"/>
          <p14:tracePt t="75578" x="4062413" y="2401888"/>
          <p14:tracePt t="75596" x="4044950" y="2393950"/>
          <p14:tracePt t="75614" x="4037013" y="2393950"/>
          <p14:tracePt t="75629" x="4027488" y="2374900"/>
          <p14:tracePt t="75648" x="4017963" y="2366963"/>
          <p14:tracePt t="75662" x="4010025" y="2357438"/>
          <p14:tracePt t="75680" x="4000500" y="2357438"/>
          <p14:tracePt t="75696" x="4000500" y="2347913"/>
          <p14:tracePt t="75713" x="4000500" y="2339975"/>
          <p14:tracePt t="75728" x="3990975" y="2330450"/>
          <p14:tracePt t="75745" x="3983038" y="2322513"/>
          <p14:tracePt t="75762" x="3983038" y="2303463"/>
          <p14:tracePt t="75779" x="3983038" y="2286000"/>
          <p14:tracePt t="75795" x="3983038" y="2276475"/>
          <p14:tracePt t="75812" x="3983038" y="2268538"/>
          <p14:tracePt t="75832" x="3983038" y="2251075"/>
          <p14:tracePt t="75846" x="3983038" y="2241550"/>
          <p14:tracePt t="75863" x="3983038" y="2232025"/>
          <p14:tracePt t="75879" x="3983038" y="2224088"/>
          <p14:tracePt t="75898" x="3983038" y="2214563"/>
          <p14:tracePt t="75912" x="3983038" y="2205038"/>
          <p14:tracePt t="75928" x="3983038" y="2197100"/>
          <p14:tracePt t="75963" x="3983038" y="2187575"/>
          <p14:tracePt t="75978" x="3990975" y="2170113"/>
          <p14:tracePt t="75995" x="4000500" y="2170113"/>
          <p14:tracePt t="76012" x="4010025" y="2160588"/>
          <p14:tracePt t="76032" x="4017963" y="2152650"/>
          <p14:tracePt t="76045" x="4017963" y="2143125"/>
          <p14:tracePt t="76062" x="4037013" y="2133600"/>
          <p14:tracePt t="76081" x="4054475" y="2133600"/>
          <p14:tracePt t="76095" x="4071938" y="2125663"/>
          <p14:tracePt t="76113" x="4081463" y="2125663"/>
          <p14:tracePt t="76148" x="4098925" y="2125663"/>
          <p14:tracePt t="76162" x="4108450" y="2125663"/>
          <p14:tracePt t="76179" x="4116388" y="2125663"/>
          <p14:tracePt t="76198" x="4125913" y="2125663"/>
          <p14:tracePt t="76214" x="4143375" y="2125663"/>
          <p14:tracePt t="76230" x="4160838" y="2116138"/>
          <p14:tracePt t="76246" x="4170363" y="2116138"/>
          <p14:tracePt t="76265" x="4197350" y="2116138"/>
          <p14:tracePt t="76279" x="4205288" y="2116138"/>
          <p14:tracePt t="76295" x="4224338" y="2116138"/>
          <p14:tracePt t="76312" x="4232275" y="2116138"/>
          <p14:tracePt t="76331" x="4251325" y="2116138"/>
          <p14:tracePt t="76363" x="4259263" y="2116138"/>
          <p14:tracePt t="76382" x="4268788" y="2116138"/>
          <p14:tracePt t="76407" x="4276725" y="2116138"/>
          <p14:tracePt t="76420" x="4286250" y="2116138"/>
          <p14:tracePt t="76449" x="4295775" y="2116138"/>
          <p14:tracePt t="76473" x="4303713" y="2116138"/>
          <p14:tracePt t="76494" x="4313238" y="2116138"/>
          <p14:tracePt t="76517" x="4322763" y="2116138"/>
          <p14:tracePt t="76530" x="4330700" y="2116138"/>
          <p14:tracePt t="76554" x="4330700" y="2125663"/>
          <p14:tracePt t="76613" x="4330700" y="2133600"/>
          <p14:tracePt t="76626" x="4330700" y="2143125"/>
          <p14:tracePt t="76641" x="4340225" y="2143125"/>
          <p14:tracePt t="76655" x="4340225" y="2152650"/>
          <p14:tracePt t="76685" x="4340225" y="2160588"/>
          <p14:tracePt t="76752" x="4340225" y="2170113"/>
          <p14:tracePt t="76774" x="4340225" y="2179638"/>
          <p14:tracePt t="76789" x="4340225" y="2187575"/>
          <p14:tracePt t="76840" x="4340225" y="2197100"/>
          <p14:tracePt t="77456" x="4384675" y="2259013"/>
          <p14:tracePt t="77466" x="4465638" y="2384425"/>
          <p14:tracePt t="77481" x="4643438" y="2652713"/>
          <p14:tracePt t="77496" x="4822825" y="2901950"/>
          <p14:tracePt t="77513" x="5241925" y="3429000"/>
          <p14:tracePt t="77529" x="5500688" y="3768725"/>
          <p14:tracePt t="77546" x="5840413" y="4197350"/>
          <p14:tracePt t="77579" x="6251575" y="4751388"/>
          <p14:tracePt t="77861" x="6375400" y="4589463"/>
          <p14:tracePt t="77869" x="6562725" y="4340225"/>
          <p14:tracePt t="77882" x="6894513" y="3857625"/>
          <p14:tracePt t="77897" x="7251700" y="3276600"/>
          <p14:tracePt t="77913" x="7545388" y="2795588"/>
          <p14:tracePt t="77929" x="7759700" y="2419350"/>
          <p14:tracePt t="77948" x="7983538" y="2017713"/>
          <p14:tracePt t="77963" x="8072438" y="1830388"/>
          <p14:tracePt t="77979" x="8153400" y="1697038"/>
          <p14:tracePt t="77997" x="8180388" y="1643063"/>
          <p14:tracePt t="78288" x="8170863" y="1633538"/>
          <p14:tracePt t="78296" x="8153400" y="1625600"/>
          <p14:tracePt t="78315" x="8099425" y="1598613"/>
          <p14:tracePt t="78330" x="8045450" y="1581150"/>
          <p14:tracePt t="78347" x="7991475" y="1554163"/>
          <p14:tracePt t="78367" x="7902575" y="1527175"/>
          <p14:tracePt t="78381" x="7848600" y="1517650"/>
          <p14:tracePt t="78413" x="7742238" y="1509713"/>
          <p14:tracePt t="78447" x="7581900" y="1562100"/>
          <p14:tracePt t="78480" x="7367588" y="1741488"/>
          <p14:tracePt t="78499" x="7180263" y="2017713"/>
          <p14:tracePt t="78513" x="7062788" y="2232025"/>
          <p14:tracePt t="78529" x="6929438" y="2527300"/>
          <p14:tracePt t="78535" x="6875463" y="2660650"/>
          <p14:tracePt t="78546" x="6831013" y="2759075"/>
          <p14:tracePt t="78565" x="6715125" y="2965450"/>
          <p14:tracePt t="78580" x="6653213" y="3081338"/>
          <p14:tracePt t="78596" x="6599238" y="3170238"/>
          <p14:tracePt t="78613" x="6581775" y="3232150"/>
          <p14:tracePt t="78631" x="6562725" y="3268663"/>
          <p14:tracePt t="78646" x="6554788" y="3268663"/>
          <p14:tracePt t="78663" x="6554788" y="3276600"/>
          <p14:tracePt t="78683" x="6554788" y="3286125"/>
          <p14:tracePt t="78941" x="6581775" y="3268663"/>
          <p14:tracePt t="78951" x="6643688" y="3232150"/>
          <p14:tracePt t="78963" x="6804025" y="3170238"/>
          <p14:tracePt t="78980" x="7000875" y="3108325"/>
          <p14:tracePt t="78997" x="7242175" y="3036888"/>
          <p14:tracePt t="79013" x="7412038" y="2990850"/>
          <p14:tracePt t="79030" x="7572375" y="2955925"/>
          <p14:tracePt t="79036" x="7643813" y="2938463"/>
          <p14:tracePt t="79064" x="7823200" y="2894013"/>
          <p14:tracePt t="79097" x="7902575" y="2857500"/>
          <p14:tracePt t="79130" x="7966075" y="2840038"/>
          <p14:tracePt t="79146" x="7983538" y="2822575"/>
          <p14:tracePt t="79164" x="8001000" y="2822575"/>
          <p14:tracePt t="79182" x="8027988" y="2813050"/>
          <p14:tracePt t="79197" x="8037513" y="2795588"/>
          <p14:tracePt t="79214" x="8054975" y="2786063"/>
          <p14:tracePt t="79230" x="8072438" y="2776538"/>
          <p14:tracePt t="79248" x="8089900" y="2768600"/>
          <p14:tracePt t="79263" x="8089900" y="2759075"/>
          <p14:tracePt t="79280" x="8108950" y="2751138"/>
          <p14:tracePt t="79300" x="8116888" y="2741613"/>
          <p14:tracePt t="79313" x="8116888" y="2732088"/>
          <p14:tracePt t="79638" x="8116888" y="2705100"/>
          <p14:tracePt t="79645" x="8116888" y="2670175"/>
          <p14:tracePt t="79654" x="8116888" y="2633663"/>
          <p14:tracePt t="79663" x="8116888" y="2608263"/>
          <p14:tracePt t="79680" x="8108950" y="2544763"/>
          <p14:tracePt t="79697" x="8099425" y="2465388"/>
          <p14:tracePt t="79713" x="8081963" y="2393950"/>
          <p14:tracePt t="79731" x="8072438" y="2268538"/>
          <p14:tracePt t="79746" x="8045450" y="2179638"/>
          <p14:tracePt t="79763" x="8018463" y="2081213"/>
          <p14:tracePt t="79780" x="8001000" y="2009775"/>
          <p14:tracePt t="79800" x="7991475" y="1901825"/>
          <p14:tracePt t="79813" x="7974013" y="1822450"/>
          <p14:tracePt t="79830" x="7956550" y="1758950"/>
          <p14:tracePt t="79847" x="7947025" y="1704975"/>
          <p14:tracePt t="79865" x="7920038" y="1633538"/>
          <p14:tracePt t="79880" x="7920038" y="1598613"/>
          <p14:tracePt t="79897" x="7902575" y="1571625"/>
          <p14:tracePt t="79914" x="7875588" y="1527175"/>
          <p14:tracePt t="79930" x="7848600" y="1473200"/>
          <p14:tracePt t="79948" x="7831138" y="1446213"/>
          <p14:tracePt t="79963" x="7804150" y="1411288"/>
          <p14:tracePt t="79982" x="7759700" y="1366838"/>
          <p14:tracePt t="79997" x="7732713" y="1339850"/>
          <p14:tracePt t="80014" x="7715250" y="1303338"/>
          <p14:tracePt t="80033" x="7670800" y="1268413"/>
          <p14:tracePt t="80048" x="7661275" y="1241425"/>
          <p14:tracePt t="80063" x="7643813" y="1231900"/>
          <p14:tracePt t="80081" x="7626350" y="1214438"/>
          <p14:tracePt t="80097" x="7616825" y="1214438"/>
          <p14:tracePt t="80114" x="7608888" y="1204913"/>
          <p14:tracePt t="80130" x="7599363" y="1187450"/>
          <p14:tracePt t="80147" x="7581900" y="1187450"/>
          <p14:tracePt t="80167" x="7572375" y="1179513"/>
          <p14:tracePt t="80181" x="7554913" y="1169988"/>
          <p14:tracePt t="80197" x="7545388" y="1160463"/>
          <p14:tracePt t="80213" x="7527925" y="1152525"/>
          <p14:tracePt t="80233" x="7500938" y="1152525"/>
          <p14:tracePt t="80247" x="7483475" y="1143000"/>
          <p14:tracePt t="80263" x="7466013" y="1133475"/>
          <p14:tracePt t="80280" x="7446963" y="1133475"/>
          <p14:tracePt t="80299" x="7429500" y="1125538"/>
          <p14:tracePt t="80314" x="7412038" y="1125538"/>
          <p14:tracePt t="80331" x="7402513" y="1125538"/>
          <p14:tracePt t="80351" x="7385050" y="1116013"/>
          <p14:tracePt t="80363" x="7367588" y="1116013"/>
          <p14:tracePt t="80380" x="7358063" y="1116013"/>
          <p14:tracePt t="80397" x="7348538" y="1116013"/>
          <p14:tracePt t="80416" x="7331075" y="1108075"/>
          <p14:tracePt t="80447" x="7323138" y="1108075"/>
          <p14:tracePt t="80464" x="7313613" y="1108075"/>
          <p14:tracePt t="80482" x="7304088" y="1108075"/>
          <p14:tracePt t="80497" x="7296150" y="1108075"/>
          <p14:tracePt t="80530" x="7286625" y="1108075"/>
          <p14:tracePt t="80579" x="7286625" y="1098550"/>
          <p14:tracePt t="80587" x="7277100" y="1098550"/>
          <p14:tracePt t="80601" x="7269163" y="1098550"/>
          <p14:tracePt t="80622" x="7259638" y="1098550"/>
          <p14:tracePt t="80668" x="7251700" y="1098550"/>
          <p14:tracePt t="80736" x="7251700" y="1089025"/>
          <p14:tracePt t="81396" x="7242175" y="1089025"/>
          <p14:tracePt t="81404" x="7232650" y="1081088"/>
          <p14:tracePt t="81415" x="7197725" y="1062038"/>
          <p14:tracePt t="81431" x="7170738" y="1044575"/>
          <p14:tracePt t="81448" x="7153275" y="1036638"/>
          <p14:tracePt t="81466" x="7143750" y="1027113"/>
          <p14:tracePt t="81481" x="7143750" y="1017588"/>
          <p14:tracePt t="81580" x="7170738" y="1017588"/>
          <p14:tracePt t="81588" x="7180263" y="1017588"/>
          <p14:tracePt t="81598" x="7232650" y="1027113"/>
          <p14:tracePt t="81614" x="7269163" y="1036638"/>
          <p14:tracePt t="81631" x="7313613" y="1036638"/>
          <p14:tracePt t="81651" x="7394575" y="1054100"/>
          <p14:tracePt t="81666" x="7466013" y="1062038"/>
          <p14:tracePt t="81681" x="7545388" y="1071563"/>
          <p14:tracePt t="81698" x="7634288" y="1081088"/>
          <p14:tracePt t="81717" x="7759700" y="1098550"/>
          <p14:tracePt t="81731" x="7813675" y="1108075"/>
          <p14:tracePt t="81747" x="7867650" y="1116013"/>
          <p14:tracePt t="81765" x="7920038" y="1125538"/>
          <p14:tracePt t="81784" x="8001000" y="1143000"/>
          <p14:tracePt t="81798" x="8054975" y="1152525"/>
          <p14:tracePt t="81815" x="8108950" y="1152525"/>
          <p14:tracePt t="81831" x="8161338" y="1160463"/>
          <p14:tracePt t="81848" x="8251825" y="1160463"/>
          <p14:tracePt t="81864" x="8304213" y="1160463"/>
          <p14:tracePt t="81881" x="8375650" y="1160463"/>
          <p14:tracePt t="81902" x="8501063" y="1160463"/>
          <p14:tracePt t="81915" x="8609013" y="1160463"/>
          <p14:tracePt t="81931" x="8697913" y="1152525"/>
          <p14:tracePt t="81947" x="8777288" y="1143000"/>
          <p14:tracePt t="81966" x="8894763" y="1133475"/>
          <p14:tracePt t="81981" x="8966200" y="1133475"/>
          <p14:tracePt t="81998" x="9037638" y="1133475"/>
          <p14:tracePt t="82014" x="9109075" y="1133475"/>
          <p14:tracePt t="82033" x="9188450" y="1133475"/>
          <p14:tracePt t="82050" x="9232900" y="1133475"/>
          <p14:tracePt t="82064" x="9269413" y="1133475"/>
          <p14:tracePt t="82084" x="9331325" y="1133475"/>
          <p14:tracePt t="82099" x="9375775" y="1133475"/>
          <p14:tracePt t="82114" x="9420225" y="1133475"/>
          <p14:tracePt t="82131" x="9447213" y="1133475"/>
          <p14:tracePt t="82150" x="9491663" y="1133475"/>
          <p14:tracePt t="82165" x="9518650" y="1133475"/>
          <p14:tracePt t="82181" x="9528175" y="1133475"/>
          <p14:tracePt t="82198" x="9545638" y="1133475"/>
          <p14:tracePt t="82216" x="9563100" y="1133475"/>
          <p14:tracePt t="82248" x="9572625" y="1133475"/>
          <p14:tracePt t="82264" x="9582150" y="1133475"/>
          <p14:tracePt t="82282" x="9590088" y="1133475"/>
          <p14:tracePt t="82336" x="9572625" y="1133475"/>
          <p14:tracePt t="82343" x="9545638" y="1125538"/>
          <p14:tracePt t="82352" x="9518650" y="1125538"/>
          <p14:tracePt t="82365" x="9456738" y="1108075"/>
          <p14:tracePt t="82381" x="9385300" y="1089025"/>
          <p14:tracePt t="82398" x="9232900" y="1054100"/>
          <p14:tracePt t="82414" x="9109075" y="1036638"/>
          <p14:tracePt t="82431" x="8991600" y="1017588"/>
          <p14:tracePt t="82448" x="8885238" y="1000125"/>
          <p14:tracePt t="82466" x="8751888" y="990600"/>
          <p14:tracePt t="82481" x="8634413" y="973138"/>
          <p14:tracePt t="82498" x="8518525" y="973138"/>
          <p14:tracePt t="82515" x="8412163" y="973138"/>
          <p14:tracePt t="82532" x="8277225" y="965200"/>
          <p14:tracePt t="82549" x="8180388" y="965200"/>
          <p14:tracePt t="82565" x="8081963" y="965200"/>
          <p14:tracePt t="82583" x="7947025" y="965200"/>
          <p14:tracePt t="82598" x="7875588" y="965200"/>
          <p14:tracePt t="82614" x="7823200" y="965200"/>
          <p14:tracePt t="82632" x="7759700" y="965200"/>
          <p14:tracePt t="82651" x="7653338" y="965200"/>
          <p14:tracePt t="82664" x="7572375" y="965200"/>
          <p14:tracePt t="82681" x="7510463" y="965200"/>
          <p14:tracePt t="82698" x="7456488" y="965200"/>
          <p14:tracePt t="82715" x="7385050" y="965200"/>
          <p14:tracePt t="82731" x="7348538" y="965200"/>
          <p14:tracePt t="82748" x="7304088" y="965200"/>
          <p14:tracePt t="82768" x="7242175" y="965200"/>
          <p14:tracePt t="82781" x="7197725" y="965200"/>
          <p14:tracePt t="82798" x="7161213" y="965200"/>
          <p14:tracePt t="82815" x="7134225" y="965200"/>
          <p14:tracePt t="82833" x="7099300" y="965200"/>
          <p14:tracePt t="82848" x="7089775" y="965200"/>
          <p14:tracePt t="82865" x="7072313" y="965200"/>
          <p14:tracePt t="82881" x="7062788" y="965200"/>
          <p14:tracePt t="82899" x="7054850" y="965200"/>
          <p14:tracePt t="83036" x="7072313" y="973138"/>
          <p14:tracePt t="83046" x="7126288" y="982663"/>
          <p14:tracePt t="83065" x="7242175" y="1009650"/>
          <p14:tracePt t="83082" x="7483475" y="1036638"/>
          <p14:tracePt t="83098" x="7653338" y="1062038"/>
          <p14:tracePt t="83115" x="7769225" y="1062038"/>
          <p14:tracePt t="83131" x="7894638" y="1071563"/>
          <p14:tracePt t="83149" x="8089900" y="1071563"/>
          <p14:tracePt t="83165" x="8180388" y="1071563"/>
          <p14:tracePt t="83181" x="8259763" y="1071563"/>
          <p14:tracePt t="83201" x="8323263" y="1071563"/>
          <p14:tracePt t="83215" x="8367713" y="1071563"/>
          <p14:tracePt t="83231" x="8420100" y="1071563"/>
          <p14:tracePt t="83249" x="8483600" y="1071563"/>
          <p14:tracePt t="83267" x="8589963" y="1054100"/>
          <p14:tracePt t="83282" x="8653463" y="1036638"/>
          <p14:tracePt t="83299" x="8705850" y="1036638"/>
          <p14:tracePt t="83315" x="8751888" y="1027113"/>
          <p14:tracePt t="83333" x="8823325" y="1017588"/>
          <p14:tracePt t="83348" x="8875713" y="1009650"/>
          <p14:tracePt t="83365" x="8939213" y="1009650"/>
          <p14:tracePt t="83383" x="8991600" y="1000125"/>
          <p14:tracePt t="83399" x="9082088" y="982663"/>
          <p14:tracePt t="83415" x="9134475" y="982663"/>
          <p14:tracePt t="83432" x="9180513" y="973138"/>
          <p14:tracePt t="83451" x="9251950" y="955675"/>
          <p14:tracePt t="83465" x="9296400" y="955675"/>
          <p14:tracePt t="83481" x="9340850" y="946150"/>
          <p14:tracePt t="83498" x="9375775" y="938213"/>
          <p14:tracePt t="83518" x="9447213" y="928688"/>
          <p14:tracePt t="83532" x="9501188" y="919163"/>
          <p14:tracePt t="83549" x="9537700" y="901700"/>
          <p14:tracePt t="83565" x="9582150" y="901700"/>
          <p14:tracePt t="83583" x="9626600" y="884238"/>
          <p14:tracePt t="83598" x="9653588" y="874713"/>
          <p14:tracePt t="83616" x="9680575" y="866775"/>
          <p14:tracePt t="83634" x="9698038" y="866775"/>
          <p14:tracePt t="83922" x="9698038" y="901700"/>
          <p14:tracePt t="83930" x="9705975" y="928688"/>
          <p14:tracePt t="83938" x="9715500" y="955675"/>
          <p14:tracePt t="83949" x="9732963" y="1009650"/>
          <p14:tracePt t="83965" x="9752013" y="1081088"/>
          <p14:tracePt t="83982" x="9777413" y="1143000"/>
          <p14:tracePt t="83998" x="9796463" y="1214438"/>
          <p14:tracePt t="84016" x="9823450" y="1303338"/>
          <p14:tracePt t="84033" x="9823450" y="1357313"/>
          <p14:tracePt t="84039" x="9823450" y="1384300"/>
          <p14:tracePt t="84048" x="9823450" y="1401763"/>
          <p14:tracePt t="84068" x="9823450" y="1465263"/>
          <p14:tracePt t="84082" x="9813925" y="1509713"/>
          <p14:tracePt t="84098" x="9796463" y="1571625"/>
          <p14:tracePt t="84116" x="9752013" y="1670050"/>
          <p14:tracePt t="84134" x="9671050" y="1874838"/>
          <p14:tracePt t="84148" x="9582150" y="2009775"/>
          <p14:tracePt t="84165" x="9474200" y="2160588"/>
          <p14:tracePt t="84182" x="9331325" y="2393950"/>
          <p14:tracePt t="84201" x="9144000" y="2724150"/>
          <p14:tracePt t="84215" x="8966200" y="3017838"/>
          <p14:tracePt t="84232" x="8813800" y="3259138"/>
          <p14:tracePt t="84248" x="8680450" y="3419475"/>
          <p14:tracePt t="84266" x="8510588" y="3608388"/>
          <p14:tracePt t="84283" x="8358188" y="3732213"/>
          <p14:tracePt t="84299" x="8215313" y="3848100"/>
          <p14:tracePt t="84317" x="8018463" y="3965575"/>
          <p14:tracePt t="84332" x="7920038" y="4017963"/>
          <p14:tracePt t="84599" x="7875588" y="4071938"/>
          <p14:tracePt t="84607" x="7823200" y="4125913"/>
          <p14:tracePt t="84618" x="7705725" y="4276725"/>
          <p14:tracePt t="84634" x="7608888" y="4419600"/>
          <p14:tracePt t="84648" x="7510463" y="4527550"/>
          <p14:tracePt t="84665" x="7419975" y="4633913"/>
          <p14:tracePt t="84684" x="7304088" y="4795838"/>
          <p14:tracePt t="84699" x="7242175" y="4894263"/>
          <p14:tracePt t="84715" x="7215188" y="4956175"/>
          <p14:tracePt t="84733" x="7188200" y="4991100"/>
          <p14:tracePt t="84749" x="7180263" y="5010150"/>
          <p14:tracePt t="84765" x="7170738" y="5018088"/>
          <p14:tracePt t="84995" x="7161213" y="5037138"/>
          <p14:tracePt t="85003" x="7143750" y="5054600"/>
          <p14:tracePt t="85015" x="7116763" y="5116513"/>
          <p14:tracePt t="85032" x="7089775" y="5170488"/>
          <p14:tracePt t="85049" x="7054850" y="5214938"/>
          <p14:tracePt t="85068" x="6991350" y="5303838"/>
          <p14:tracePt t="85074" x="6983413" y="5330825"/>
          <p14:tracePt t="85099" x="6938963" y="5402263"/>
          <p14:tracePt t="85133" x="6911975" y="5491163"/>
          <p14:tracePt t="85166" x="6911975" y="5527675"/>
          <p14:tracePt t="85185" x="6911975" y="5545138"/>
          <p14:tracePt t="85199" x="6919913" y="5545138"/>
          <p14:tracePt t="85215" x="6946900" y="5562600"/>
          <p14:tracePt t="85232" x="6991350" y="5581650"/>
          <p14:tracePt t="85249" x="7027863" y="5599113"/>
          <p14:tracePt t="85266" x="7081838" y="5626100"/>
          <p14:tracePt t="85282" x="7108825" y="5643563"/>
          <p14:tracePt t="85299" x="7126288" y="5661025"/>
          <p14:tracePt t="85316" x="7143750" y="5670550"/>
          <p14:tracePt t="85333" x="7161213" y="5688013"/>
          <p14:tracePt t="85349" x="7170738" y="5688013"/>
          <p14:tracePt t="85368" x="7180263" y="5705475"/>
          <p14:tracePt t="85383" x="7188200" y="5724525"/>
          <p14:tracePt t="85399" x="7197725" y="5741988"/>
          <p14:tracePt t="85415" x="7197725" y="5768975"/>
          <p14:tracePt t="85434" x="7197725" y="5813425"/>
          <p14:tracePt t="85449" x="7188200" y="5857875"/>
          <p14:tracePt t="85466" x="7170738" y="5884863"/>
          <p14:tracePt t="85482" x="7153275" y="5919788"/>
          <p14:tracePt t="85499" x="7126288" y="5946775"/>
          <p14:tracePt t="85516" x="7116763" y="5965825"/>
          <p14:tracePt t="85532" x="7099300" y="5983288"/>
          <p14:tracePt t="85550" x="7081838" y="5983288"/>
          <p14:tracePt t="85566" x="7072313" y="5983288"/>
          <p14:tracePt t="85879" x="7054850" y="5983288"/>
          <p14:tracePt t="85891" x="7037388" y="5983288"/>
          <p14:tracePt t="85908" x="7027863" y="5973763"/>
          <p14:tracePt t="85922" x="7010400" y="5973763"/>
          <p14:tracePt t="85933" x="7000875" y="5965825"/>
          <p14:tracePt t="85949" x="6991350" y="5956300"/>
          <p14:tracePt t="85966" x="6983413" y="5956300"/>
          <p14:tracePt t="85999" x="6965950" y="5938838"/>
          <p14:tracePt t="86033" x="6956425" y="5938838"/>
          <p14:tracePt t="86067" x="6929438" y="5929313"/>
          <p14:tracePt t="86073" x="6929438" y="5919788"/>
          <p14:tracePt t="86082" x="6919913" y="5919788"/>
          <p14:tracePt t="86119" x="6902450" y="5919788"/>
          <p14:tracePt t="86149" x="6894513" y="5919788"/>
          <p14:tracePt t="86170" x="6884988" y="5919788"/>
          <p14:tracePt t="86194" x="6875463" y="5919788"/>
          <p14:tracePt t="86208" x="6867525" y="5919788"/>
          <p14:tracePt t="86230" x="6858000" y="5919788"/>
          <p14:tracePt t="86251" x="6848475" y="5919788"/>
          <p14:tracePt t="86268" x="6831013" y="5919788"/>
          <p14:tracePt t="86280" x="6823075" y="5919788"/>
          <p14:tracePt t="86303" x="6813550" y="5919788"/>
          <p14:tracePt t="86318" x="6804025" y="5919788"/>
          <p14:tracePt t="86347" x="6796088" y="5919788"/>
          <p14:tracePt t="86370" x="6786563" y="5919788"/>
          <p14:tracePt t="86392" x="6777038" y="5919788"/>
          <p14:tracePt t="86414" x="6769100" y="5919788"/>
          <p14:tracePt t="86430" x="6759575" y="5919788"/>
          <p14:tracePt t="86441" x="6751638" y="5919788"/>
          <p14:tracePt t="86465" x="6742113" y="5919788"/>
          <p14:tracePt t="86487" x="6732588" y="5919788"/>
          <p14:tracePt t="86501" x="6724650" y="5919788"/>
          <p14:tracePt t="86524" x="6715125" y="5919788"/>
          <p14:tracePt t="86546" x="6705600" y="5919788"/>
          <p14:tracePt t="86570" x="6697663" y="5919788"/>
          <p14:tracePt t="86582" x="6688138" y="5919788"/>
          <p14:tracePt t="86599" x="6680200" y="5919788"/>
          <p14:tracePt t="86616" x="6670675" y="5911850"/>
          <p14:tracePt t="86633" x="6661150" y="5902325"/>
          <p14:tracePt t="86650" x="6653213" y="5894388"/>
          <p14:tracePt t="86669" x="6643688" y="5884863"/>
          <p14:tracePt t="86682" x="6634163" y="5884863"/>
          <p14:tracePt t="86699" x="6626225" y="5867400"/>
          <p14:tracePt t="86716" x="6616700" y="5867400"/>
          <p14:tracePt t="86735" x="6608763" y="5857875"/>
          <p14:tracePt t="86750" x="6599238" y="5848350"/>
          <p14:tracePt t="86767" x="6589713" y="5840413"/>
          <p14:tracePt t="86784" x="6581775" y="5830888"/>
          <p14:tracePt t="86800" x="6572250" y="5822950"/>
          <p14:tracePt t="86816" x="6572250" y="5803900"/>
          <p14:tracePt t="86833" x="6554788" y="5786438"/>
          <p14:tracePt t="86849" x="6554788" y="5768975"/>
          <p14:tracePt t="86867" x="6537325" y="5732463"/>
          <p14:tracePt t="86883" x="6537325" y="5715000"/>
          <p14:tracePt t="86899" x="6518275" y="5697538"/>
          <p14:tracePt t="86918" x="6510338" y="5670550"/>
          <p14:tracePt t="86933" x="6510338" y="5661025"/>
          <p14:tracePt t="86949" x="6510338" y="5653088"/>
          <p14:tracePt t="86966" x="6510338" y="5643563"/>
          <p14:tracePt t="86985" x="6510338" y="5634038"/>
          <p14:tracePt t="87002" x="6510338" y="5626100"/>
          <p14:tracePt t="87016" x="6518275" y="5608638"/>
          <p14:tracePt t="87033" x="6527800" y="5599113"/>
          <p14:tracePt t="87051" x="6537325" y="5581650"/>
          <p14:tracePt t="87066" x="6545263" y="5572125"/>
          <p14:tracePt t="87089" x="6554788" y="5562600"/>
          <p14:tracePt t="87101" x="6554788" y="5554663"/>
          <p14:tracePt t="87117" x="6562725" y="5545138"/>
          <p14:tracePt t="87133" x="6572250" y="5545138"/>
          <p14:tracePt t="87149" x="6589713" y="5537200"/>
          <p14:tracePt t="87168" x="6608763" y="5527675"/>
          <p14:tracePt t="87183" x="6626225" y="5518150"/>
          <p14:tracePt t="87200" x="6643688" y="5510213"/>
          <p14:tracePt t="87218" x="6653213" y="5510213"/>
          <p14:tracePt t="87234" x="6688138" y="5491163"/>
          <p14:tracePt t="87249" x="6705600" y="5483225"/>
          <p14:tracePt t="87267" x="6732588" y="5483225"/>
          <p14:tracePt t="87283" x="6751638" y="5483225"/>
          <p14:tracePt t="87300" x="6777038" y="5483225"/>
          <p14:tracePt t="87317" x="6796088" y="5483225"/>
          <p14:tracePt t="87333" x="6813550" y="5483225"/>
          <p14:tracePt t="87352" x="6840538" y="5483225"/>
          <p14:tracePt t="87383" x="6848475" y="5483225"/>
          <p14:tracePt t="87400" x="6867525" y="5483225"/>
          <p14:tracePt t="87418" x="6884988" y="5483225"/>
          <p14:tracePt t="87433" x="6902450" y="5483225"/>
          <p14:tracePt t="87450" x="6911975" y="5483225"/>
          <p14:tracePt t="87469" x="6919913" y="5483225"/>
          <p14:tracePt t="87484" x="6938963" y="5483225"/>
          <p14:tracePt t="87501" x="6956425" y="5483225"/>
          <p14:tracePt t="87517" x="6965950" y="5491163"/>
          <p14:tracePt t="87536" x="6991350" y="5491163"/>
          <p14:tracePt t="87550" x="7000875" y="5500688"/>
          <p14:tracePt t="87583" x="7018338" y="5518150"/>
          <p14:tracePt t="87602" x="7027863" y="5527675"/>
          <p14:tracePt t="87617" x="7045325" y="5527675"/>
          <p14:tracePt t="87633" x="7054850" y="5537200"/>
          <p14:tracePt t="87652" x="7072313" y="5554663"/>
          <p14:tracePt t="87668" x="7081838" y="5572125"/>
          <p14:tracePt t="87683" x="7099300" y="5581650"/>
          <p14:tracePt t="87700" x="7108825" y="5599113"/>
          <p14:tracePt t="87719" x="7116763" y="5634038"/>
          <p14:tracePt t="87734" x="7126288" y="5661025"/>
          <p14:tracePt t="87750" x="7134225" y="5697538"/>
          <p14:tracePt t="87766" x="7134225" y="5724525"/>
          <p14:tracePt t="87788" x="7134225" y="5768975"/>
          <p14:tracePt t="87800" x="7134225" y="5786438"/>
          <p14:tracePt t="87817" x="7134225" y="5803900"/>
          <p14:tracePt t="87834" x="7134225" y="5822950"/>
          <p14:tracePt t="87851" x="7134225" y="5840413"/>
          <p14:tracePt t="87866" x="7134225" y="5857875"/>
          <p14:tracePt t="87883" x="7134225" y="5867400"/>
          <p14:tracePt t="87903" x="7116763" y="5894388"/>
          <p14:tracePt t="87918" x="7108825" y="5902325"/>
          <p14:tracePt t="87933" x="7108825" y="5919788"/>
          <p14:tracePt t="87950" x="7099300" y="5938838"/>
          <p14:tracePt t="87969" x="7081838" y="5956300"/>
          <p14:tracePt t="87984" x="7062788" y="5965825"/>
          <p14:tracePt t="88000" x="7045325" y="5973763"/>
          <p14:tracePt t="88016" x="7018338" y="5991225"/>
          <p14:tracePt t="88035" x="6983413" y="6000750"/>
          <p14:tracePt t="88050" x="6946900" y="6018213"/>
          <p14:tracePt t="88067" x="6919913" y="6018213"/>
          <p14:tracePt t="88072" x="6911975" y="6018213"/>
          <p14:tracePt t="88083" x="6884988" y="6027738"/>
          <p14:tracePt t="88100" x="6858000" y="6027738"/>
          <p14:tracePt t="88116" x="6831013" y="6027738"/>
          <p14:tracePt t="88133" x="6813550" y="6027738"/>
          <p14:tracePt t="88153" x="6777038" y="6027738"/>
          <p14:tracePt t="88166" x="6751638" y="6027738"/>
          <p14:tracePt t="88183" x="6732588" y="6027738"/>
          <p14:tracePt t="88200" x="6715125" y="6018213"/>
          <p14:tracePt t="88218" x="6697663" y="6010275"/>
          <p14:tracePt t="88233" x="6680200" y="6000750"/>
          <p14:tracePt t="88251" x="6670675" y="5991225"/>
          <p14:tracePt t="88267" x="6653213" y="5991225"/>
          <p14:tracePt t="88285" x="6634163" y="5973763"/>
          <p14:tracePt t="88301" x="6626225" y="5965825"/>
          <p14:tracePt t="88317" x="6616700" y="5965825"/>
          <p14:tracePt t="88333" x="6608763" y="5956300"/>
          <p14:tracePt t="88350" x="6599238" y="5946775"/>
          <p14:tracePt t="88367" x="6589713" y="5938838"/>
          <p14:tracePt t="88384" x="6589713" y="5929313"/>
          <p14:tracePt t="88401" x="6581775" y="5919788"/>
          <p14:tracePt t="88417" x="6562725" y="5911850"/>
          <p14:tracePt t="88450" x="6554788" y="5894388"/>
          <p14:tracePt t="88469" x="6545263" y="5867400"/>
          <p14:tracePt t="88483" x="6537325" y="5857875"/>
          <p14:tracePt t="88500" x="6537325" y="5840413"/>
          <p14:tracePt t="88517" x="6527800" y="5822950"/>
          <p14:tracePt t="88535" x="6518275" y="5803900"/>
          <p14:tracePt t="88550" x="6518275" y="5786438"/>
          <p14:tracePt t="88567" x="6518275" y="5768975"/>
          <p14:tracePt t="88573" x="6518275" y="5759450"/>
          <p14:tracePt t="88586" x="6518275" y="5751513"/>
          <p14:tracePt t="88600" x="6518275" y="5732463"/>
          <p14:tracePt t="88617" x="6518275" y="5724525"/>
          <p14:tracePt t="88633" x="6518275" y="5705475"/>
          <p14:tracePt t="88653" x="6518275" y="5688013"/>
          <p14:tracePt t="88667" x="6518275" y="5670550"/>
          <p14:tracePt t="88683" x="6518275" y="5661025"/>
          <p14:tracePt t="88703" x="6527800" y="5634038"/>
          <p14:tracePt t="88718" x="6537325" y="5616575"/>
          <p14:tracePt t="88733" x="6545263" y="5608638"/>
          <p14:tracePt t="88750" x="6545263" y="5589588"/>
          <p14:tracePt t="88767" x="6562725" y="5589588"/>
          <p14:tracePt t="88784" x="6572250" y="5581650"/>
          <p14:tracePt t="88800" x="6572250" y="5572125"/>
          <p14:tracePt t="88817" x="6581775" y="5562600"/>
          <p14:tracePt t="88835" x="6608763" y="5554663"/>
          <p14:tracePt t="88850" x="6626225" y="5545138"/>
          <p14:tracePt t="88867" x="6643688" y="5527675"/>
          <p14:tracePt t="88883" x="6670675" y="5518150"/>
          <p14:tracePt t="88902" x="6705600" y="5518150"/>
          <p14:tracePt t="88918" x="6724650" y="5518150"/>
          <p14:tracePt t="88933" x="6742113" y="5518150"/>
          <p14:tracePt t="88950" x="6751638" y="5518150"/>
          <p14:tracePt t="88967" x="6777038" y="5518150"/>
          <p14:tracePt t="88983" x="6804025" y="5518150"/>
          <p14:tracePt t="89001" x="6831013" y="5518150"/>
          <p14:tracePt t="89020" x="6848475" y="5518150"/>
          <p14:tracePt t="89034" x="6867525" y="5518150"/>
          <p14:tracePt t="89050" x="6875463" y="5518150"/>
          <p14:tracePt t="89067" x="6894513" y="5518150"/>
          <p14:tracePt t="89074" x="6902450" y="5518150"/>
          <p14:tracePt t="89087" x="6911975" y="5518150"/>
          <p14:tracePt t="89111" x="6919913" y="5518150"/>
          <p14:tracePt t="89124" x="6929438" y="5518150"/>
          <p14:tracePt t="89138" x="6929438" y="5527675"/>
          <p14:tracePt t="89151" x="6938963" y="5527675"/>
          <p14:tracePt t="89169" x="6946900" y="5527675"/>
          <p14:tracePt t="89183" x="6946900" y="5537200"/>
          <p14:tracePt t="89200" x="6965950" y="5545138"/>
          <p14:tracePt t="89218" x="6973888" y="5545138"/>
          <p14:tracePt t="89234" x="6973888" y="5562600"/>
          <p14:tracePt t="89250" x="6983413" y="5562600"/>
          <p14:tracePt t="89269" x="6991350" y="5572125"/>
          <p14:tracePt t="89284" x="7000875" y="5581650"/>
          <p14:tracePt t="89300" x="7010400" y="5589588"/>
          <p14:tracePt t="89317" x="7010400" y="5608638"/>
          <p14:tracePt t="89336" x="7027863" y="5626100"/>
          <p14:tracePt t="89350" x="7037388" y="5634038"/>
          <p14:tracePt t="89367" x="7037388" y="5643563"/>
          <p14:tracePt t="89384" x="7037388" y="5661025"/>
          <p14:tracePt t="89402" x="7037388" y="5688013"/>
          <p14:tracePt t="89417" x="7045325" y="5705475"/>
          <p14:tracePt t="89434" x="7045325" y="5724525"/>
          <p14:tracePt t="89453" x="7045325" y="5759450"/>
          <p14:tracePt t="89467" x="7045325" y="5776913"/>
          <p14:tracePt t="89484" x="7045325" y="5786438"/>
          <p14:tracePt t="89500" x="7045325" y="5803900"/>
          <p14:tracePt t="89520" x="7045325" y="5822950"/>
          <p14:tracePt t="89534" x="7045325" y="5830888"/>
          <p14:tracePt t="89550" x="7045325" y="5840413"/>
          <p14:tracePt t="89569" x="7037388" y="5848350"/>
          <p14:tracePt t="89585" x="7027863" y="5857875"/>
          <p14:tracePt t="89617" x="7027863" y="5867400"/>
          <p14:tracePt t="89634" x="7018338" y="5875338"/>
          <p14:tracePt t="89650" x="7010400" y="5884863"/>
          <p14:tracePt t="89667" x="6991350" y="5884863"/>
          <p14:tracePt t="89684" x="6965950" y="5902325"/>
          <p14:tracePt t="89703" x="6929438" y="5911850"/>
          <p14:tracePt t="89717" x="6902450" y="5919788"/>
          <p14:tracePt t="89735" x="6884988" y="5919788"/>
          <p14:tracePt t="89751" x="6858000" y="5929313"/>
          <p14:tracePt t="89770" x="6840538" y="5929313"/>
          <p14:tracePt t="89784" x="6813550" y="5929313"/>
          <p14:tracePt t="89801" x="6796088" y="5929313"/>
          <p14:tracePt t="89820" x="6769100" y="5929313"/>
          <p14:tracePt t="89836" x="6751638" y="5929313"/>
          <p14:tracePt t="89851" x="6742113" y="5929313"/>
          <p14:tracePt t="89867" x="6724650" y="5929313"/>
          <p14:tracePt t="89885" x="6705600" y="5929313"/>
          <p14:tracePt t="89901" x="6688138" y="5929313"/>
          <p14:tracePt t="89917" x="6680200" y="5929313"/>
          <p14:tracePt t="89934" x="6670675" y="5929313"/>
          <p14:tracePt t="89952" x="6653213" y="5919788"/>
          <p14:tracePt t="89985" x="6643688" y="5919788"/>
          <p14:tracePt t="90001" x="6634163" y="5919788"/>
          <p14:tracePt t="90043" x="6626225" y="5911850"/>
          <p14:tracePt t="90067" x="6616700" y="5902325"/>
          <p14:tracePt t="90087" x="6608763" y="5894388"/>
          <p14:tracePt t="90100" x="6608763" y="5875338"/>
          <p14:tracePt t="90117" x="6599238" y="5857875"/>
          <p14:tracePt t="90137" x="6581775" y="5822950"/>
          <p14:tracePt t="90151" x="6581775" y="5803900"/>
          <p14:tracePt t="90167" x="6572250" y="5795963"/>
          <p14:tracePt t="90184" x="6562725" y="5776913"/>
          <p14:tracePt t="90202" x="6545263" y="5741988"/>
          <p14:tracePt t="90217" x="6545263" y="5724525"/>
          <p14:tracePt t="90235" x="6545263" y="5715000"/>
          <p14:tracePt t="90251" x="6545263" y="5697538"/>
          <p14:tracePt t="90269" x="6545263" y="5680075"/>
          <p14:tracePt t="90284" x="6545263" y="5661025"/>
          <p14:tracePt t="90301" x="6545263" y="5653088"/>
          <p14:tracePt t="90320" x="6554788" y="5634038"/>
          <p14:tracePt t="90334" x="6554788" y="5616575"/>
          <p14:tracePt t="90351" x="6562725" y="5608638"/>
          <p14:tracePt t="90367" x="6562725" y="5599113"/>
          <p14:tracePt t="90387" x="6572250" y="5589588"/>
          <p14:tracePt t="90401" x="6581775" y="5581650"/>
          <p14:tracePt t="90417" x="6589713" y="5581650"/>
          <p14:tracePt t="90434" x="6589713" y="5572125"/>
          <p14:tracePt t="90451" x="6599238" y="5554663"/>
          <p14:tracePt t="90467" x="6608763" y="5545138"/>
          <p14:tracePt t="90485" x="6634163" y="5537200"/>
          <p14:tracePt t="90502" x="6680200" y="5518150"/>
          <p14:tracePt t="90518" x="6715125" y="5510213"/>
          <p14:tracePt t="90534" x="6732588" y="5510213"/>
          <p14:tracePt t="90551" x="6759575" y="5500688"/>
          <p14:tracePt t="90569" x="6777038" y="5500688"/>
          <p14:tracePt t="90584" x="6796088" y="5500688"/>
          <p14:tracePt t="90601" x="6804025" y="5500688"/>
          <p14:tracePt t="90947" x="6813550" y="5500688"/>
          <p14:tracePt t="90962" x="6840538" y="5537200"/>
          <p14:tracePt t="90976" x="6867525" y="5581650"/>
          <p14:tracePt t="90985" x="6875463" y="5608638"/>
          <p14:tracePt t="91003" x="6919913" y="5680075"/>
          <p14:tracePt t="91018" x="6938963" y="5724525"/>
          <p14:tracePt t="91052" x="6946900" y="5795963"/>
          <p14:tracePt t="91085" x="6919913" y="5894388"/>
          <p14:tracePt t="91091" x="6902450" y="5911850"/>
          <p14:tracePt t="91119" x="6823075" y="6000750"/>
          <p14:tracePt t="91137" x="6697663" y="6099175"/>
          <p14:tracePt t="91151" x="6581775" y="6170613"/>
          <p14:tracePt t="91168" x="6473825" y="6232525"/>
          <p14:tracePt t="91188" x="6323013" y="6303963"/>
          <p14:tracePt t="91201" x="6224588" y="6340475"/>
          <p14:tracePt t="91218" x="6108700" y="6367463"/>
          <p14:tracePt t="91234" x="6010275" y="6394450"/>
          <p14:tracePt t="91253" x="5884863" y="6402388"/>
          <p14:tracePt t="91268" x="5813425" y="6402388"/>
          <p14:tracePt t="91284" x="5688013" y="6402388"/>
          <p14:tracePt t="91301" x="5562600" y="6402388"/>
          <p14:tracePt t="91320" x="5402263" y="6394450"/>
          <p14:tracePt t="91334" x="5322888" y="6394450"/>
          <p14:tracePt t="91351" x="5232400" y="6375400"/>
          <p14:tracePt t="91369" x="5133975" y="6348413"/>
          <p14:tracePt t="91386" x="5018088" y="6330950"/>
          <p14:tracePt t="91401" x="4956175" y="6313488"/>
          <p14:tracePt t="91418" x="4911725" y="6296025"/>
          <p14:tracePt t="91437" x="4867275" y="6276975"/>
          <p14:tracePt t="91451" x="4840288" y="6269038"/>
          <p14:tracePt t="91468" x="4803775" y="6259513"/>
          <p14:tracePt t="91485" x="4786313" y="6251575"/>
          <p14:tracePt t="91504" x="4741863" y="6242050"/>
          <p14:tracePt t="91518" x="4714875" y="6224588"/>
          <p14:tracePt t="91535" x="4705350" y="6224588"/>
          <p14:tracePt t="91551" x="4679950" y="6215063"/>
          <p14:tracePt t="91569" x="4652963" y="6205538"/>
          <p14:tracePt t="91584" x="4633913" y="6197600"/>
          <p14:tracePt t="91601" x="4608513" y="6188075"/>
          <p14:tracePt t="91621" x="4572000" y="6180138"/>
          <p14:tracePt t="91636" x="4537075" y="6170613"/>
          <p14:tracePt t="91651" x="4518025" y="6170613"/>
          <p14:tracePt t="91668" x="4500563" y="6161088"/>
          <p14:tracePt t="91687" x="4483100" y="6153150"/>
          <p14:tracePt t="91701" x="4465638" y="6153150"/>
          <p14:tracePt t="91718" x="4456113" y="6153150"/>
          <p14:tracePt t="91735" x="4438650" y="6153150"/>
          <p14:tracePt t="91752" x="4429125" y="6153150"/>
          <p14:tracePt t="91768" x="4411663" y="6153150"/>
          <p14:tracePt t="91785" x="4402138" y="6153150"/>
          <p14:tracePt t="91802" x="4384675" y="6153150"/>
          <p14:tracePt t="91818" x="4367213" y="6153150"/>
          <p14:tracePt t="91835" x="4348163" y="6153150"/>
          <p14:tracePt t="91851" x="4330700" y="6143625"/>
          <p14:tracePt t="91870" x="4313238" y="6143625"/>
          <p14:tracePt t="91885" x="4303713" y="6143625"/>
          <p14:tracePt t="91901" x="4295775" y="6143625"/>
          <p14:tracePt t="91935" x="4286250" y="6143625"/>
          <p14:tracePt t="92592" x="4276725" y="6143625"/>
          <p14:tracePt t="92602" x="4268788" y="6143625"/>
          <p14:tracePt t="92612" x="4259263" y="6143625"/>
          <p14:tracePt t="92621" x="4251325" y="6143625"/>
          <p14:tracePt t="92635" x="4241800" y="6143625"/>
          <p14:tracePt t="92652" x="4224338" y="6143625"/>
          <p14:tracePt t="92668" x="4205288" y="6143625"/>
          <p14:tracePt t="92702" x="4170363" y="6143625"/>
          <p14:tracePt t="92738" x="4133850" y="6143625"/>
          <p14:tracePt t="92768" x="4116388" y="6143625"/>
          <p14:tracePt t="92785" x="4108450" y="6134100"/>
          <p14:tracePt t="92802" x="4098925" y="6134100"/>
          <p14:tracePt t="92818" x="4089400" y="6134100"/>
          <p14:tracePt t="92835" x="4081463" y="6126163"/>
          <p14:tracePt t="92852" x="4071938" y="6126163"/>
          <p14:tracePt t="92870" x="4062413" y="6116638"/>
          <p14:tracePt t="92887" x="4054475" y="6116638"/>
          <p14:tracePt t="92902" x="4044950" y="6108700"/>
          <p14:tracePt t="92920" x="4037013" y="6108700"/>
          <p14:tracePt t="92935" x="4027488" y="6108700"/>
          <p14:tracePt t="92952" x="4010025" y="6089650"/>
          <p14:tracePt t="92968" x="4000500" y="6089650"/>
          <p14:tracePt t="92986" x="3990975" y="6081713"/>
          <p14:tracePt t="93002" x="3973513" y="6072188"/>
          <p14:tracePt t="93018" x="3965575" y="6072188"/>
          <p14:tracePt t="93035" x="3965575" y="6062663"/>
          <p14:tracePt t="93052" x="3956050" y="6054725"/>
          <p14:tracePt t="93068" x="3938588" y="6045200"/>
          <p14:tracePt t="93085" x="3938588" y="6037263"/>
          <p14:tracePt t="93105" x="3929063" y="6027738"/>
          <p14:tracePt t="93118" x="3919538" y="6027738"/>
          <p14:tracePt t="93135" x="3911600" y="6010275"/>
          <p14:tracePt t="93171" x="3911600" y="6000750"/>
          <p14:tracePt t="93185" x="3911600" y="5991225"/>
          <p14:tracePt t="93203" x="3911600" y="5983288"/>
          <p14:tracePt t="93218" x="3911600" y="5973763"/>
          <p14:tracePt t="93236" x="3911600" y="5946775"/>
          <p14:tracePt t="93252" x="3911600" y="5938838"/>
          <p14:tracePt t="93268" x="3911600" y="5919788"/>
          <p14:tracePt t="93285" x="3911600" y="5911850"/>
          <p14:tracePt t="93302" x="3919538" y="5884863"/>
          <p14:tracePt t="93318" x="3919538" y="5875338"/>
          <p14:tracePt t="93335" x="3938588" y="5857875"/>
          <p14:tracePt t="93354" x="3946525" y="5848350"/>
          <p14:tracePt t="93369" x="3946525" y="5840413"/>
          <p14:tracePt t="93385" x="3956050" y="5822950"/>
          <p14:tracePt t="93402" x="3973513" y="5813425"/>
          <p14:tracePt t="93420" x="4017963" y="5786438"/>
          <p14:tracePt t="93435" x="4071938" y="5759450"/>
          <p14:tracePt t="93452" x="4125913" y="5759450"/>
          <p14:tracePt t="93469" x="4170363" y="5751513"/>
          <p14:tracePt t="93487" x="4241800" y="5732463"/>
          <p14:tracePt t="93502" x="4259263" y="5732463"/>
          <p14:tracePt t="93518" x="4286250" y="5732463"/>
          <p14:tracePt t="93538" x="4322763" y="5732463"/>
          <p14:tracePt t="93553" x="4340225" y="5732463"/>
          <p14:tracePt t="93568" x="4367213" y="5732463"/>
          <p14:tracePt t="93585" x="4384675" y="5732463"/>
          <p14:tracePt t="93605" x="4438650" y="5741988"/>
          <p14:tracePt t="93620" x="4473575" y="5759450"/>
          <p14:tracePt t="93635" x="4500563" y="5776913"/>
          <p14:tracePt t="93652" x="4527550" y="5786438"/>
          <p14:tracePt t="93669" x="4545013" y="5813425"/>
          <p14:tracePt t="93685" x="4562475" y="5822950"/>
          <p14:tracePt t="93702" x="4581525" y="5840413"/>
          <p14:tracePt t="93719" x="4598988" y="5867400"/>
          <p14:tracePt t="93737" x="4625975" y="5902325"/>
          <p14:tracePt t="93752" x="4633913" y="5919788"/>
          <p14:tracePt t="93769" x="4633913" y="5938838"/>
          <p14:tracePt t="93789" x="4652963" y="5946775"/>
          <p14:tracePt t="93802" x="4652963" y="5965825"/>
          <p14:tracePt t="93819" x="4652963" y="5983288"/>
          <p14:tracePt t="93835" x="4652963" y="5991225"/>
          <p14:tracePt t="93854" x="4652963" y="6010275"/>
          <p14:tracePt t="93869" x="4652963" y="6018213"/>
          <p14:tracePt t="93886" x="4652963" y="6027738"/>
          <p14:tracePt t="93902" x="4652963" y="6037263"/>
          <p14:tracePt t="93920" x="4652963" y="6045200"/>
          <p14:tracePt t="93935" x="4643438" y="6054725"/>
          <p14:tracePt t="93952" x="4616450" y="6062663"/>
          <p14:tracePt t="93972" x="4581525" y="6089650"/>
          <p14:tracePt t="93986" x="4545013" y="6108700"/>
          <p14:tracePt t="94002" x="4518025" y="6116638"/>
          <p14:tracePt t="94019" x="4483100" y="6126163"/>
          <p14:tracePt t="94038" x="4438650" y="6134100"/>
          <p14:tracePt t="94052" x="4402138" y="6143625"/>
          <p14:tracePt t="94069" x="4375150" y="6143625"/>
          <p14:tracePt t="94086" x="4348163" y="6143625"/>
          <p14:tracePt t="94104" x="4313238" y="6143625"/>
          <p14:tracePt t="94119" x="4295775" y="6143625"/>
          <p14:tracePt t="94136" x="4268788" y="6143625"/>
          <p14:tracePt t="94154" x="4232275" y="6143625"/>
          <p14:tracePt t="94170" x="4214813" y="6143625"/>
          <p14:tracePt t="94185" x="4187825" y="6143625"/>
          <p14:tracePt t="94202" x="4170363" y="6143625"/>
          <p14:tracePt t="94220" x="4143375" y="6143625"/>
          <p14:tracePt t="94237" x="4116388" y="6143625"/>
          <p14:tracePt t="94253" x="4098925" y="6143625"/>
          <p14:tracePt t="94269" x="4081463" y="6134100"/>
          <p14:tracePt t="94288" x="4062413" y="6126163"/>
          <p14:tracePt t="94303" x="4044950" y="6126163"/>
          <p14:tracePt t="94319" x="4037013" y="6116638"/>
          <p14:tracePt t="94337" x="4017963" y="6108700"/>
          <p14:tracePt t="94354" x="4010025" y="6108700"/>
          <p14:tracePt t="94369" x="4000500" y="6099175"/>
          <p14:tracePt t="94386" x="3990975" y="6099175"/>
          <p14:tracePt t="94403" x="3983038" y="6089650"/>
          <p14:tracePt t="94420" x="3973513" y="6081713"/>
          <p14:tracePt t="94436" x="3973513" y="6072188"/>
          <p14:tracePt t="94452" x="3965575" y="6062663"/>
          <p14:tracePt t="94472" x="3956050" y="6054725"/>
          <p14:tracePt t="94487" x="3946525" y="6037263"/>
          <p14:tracePt t="94503" x="3938588" y="6027738"/>
          <p14:tracePt t="94519" x="3938588" y="6010275"/>
          <p14:tracePt t="94538" x="3919538" y="6000750"/>
          <p14:tracePt t="94552" x="3919538" y="5983288"/>
          <p14:tracePt t="94569" x="3919538" y="5973763"/>
          <p14:tracePt t="94586" x="3919538" y="5956300"/>
          <p14:tracePt t="94604" x="3919538" y="5938838"/>
          <p14:tracePt t="94619" x="3929063" y="5919788"/>
          <p14:tracePt t="94635" x="3929063" y="5911850"/>
          <p14:tracePt t="94655" x="3938588" y="5894388"/>
          <p14:tracePt t="94669" x="3946525" y="5884863"/>
          <p14:tracePt t="94686" x="3956050" y="5867400"/>
          <p14:tracePt t="94702" x="3965575" y="5857875"/>
          <p14:tracePt t="94721" x="3973513" y="5848350"/>
          <p14:tracePt t="94752" x="3983038" y="5840413"/>
          <p14:tracePt t="94769" x="3990975" y="5830888"/>
          <p14:tracePt t="94788" x="4010025" y="5822950"/>
          <p14:tracePt t="94802" x="4027488" y="5813425"/>
          <p14:tracePt t="94819" x="4037013" y="5813425"/>
          <p14:tracePt t="94838" x="4062413" y="5795963"/>
          <p14:tracePt t="94853" x="4071938" y="5795963"/>
          <p14:tracePt t="94869" x="4089400" y="5795963"/>
          <p14:tracePt t="94886" x="4098925" y="5795963"/>
          <p14:tracePt t="94905" x="4125913" y="5795963"/>
          <p14:tracePt t="94919" x="4143375" y="5795963"/>
          <p14:tracePt t="94936" x="4170363" y="5803900"/>
          <p14:tracePt t="94953" x="4197350" y="5813425"/>
          <p14:tracePt t="94970" x="4224338" y="5840413"/>
          <p14:tracePt t="94987" x="4241800" y="5848350"/>
          <p14:tracePt t="95003" x="4259263" y="5857875"/>
          <p14:tracePt t="95022" x="4276725" y="5884863"/>
          <p14:tracePt t="95037" x="4286250" y="5894388"/>
          <p14:tracePt t="95052" x="4303713" y="5911850"/>
          <p14:tracePt t="95070" x="4313238" y="5929313"/>
          <p14:tracePt t="95089" x="4330700" y="5946775"/>
          <p14:tracePt t="95103" x="4340225" y="5973763"/>
          <p14:tracePt t="95119" x="4348163" y="5991225"/>
          <p14:tracePt t="95136" x="4357688" y="6000750"/>
          <p14:tracePt t="95155" x="4367213" y="6027738"/>
          <p14:tracePt t="95169" x="4375150" y="6027738"/>
          <p14:tracePt t="95186" x="4375150" y="6037263"/>
          <p14:tracePt t="95203" x="4375150" y="6045200"/>
          <p14:tracePt t="95221" x="4375150" y="6054725"/>
          <p14:tracePt t="95237" x="4375150" y="6062663"/>
          <p14:tracePt t="95281" x="4375150" y="6072188"/>
          <p14:tracePt t="95318" x="4375150" y="6081713"/>
          <p14:tracePt t="95340" x="4375150" y="6089650"/>
          <p14:tracePt t="95362" x="4375150" y="6099175"/>
          <p14:tracePt t="95371" x="4367213" y="6099175"/>
          <p14:tracePt t="95386" x="4357688" y="6108700"/>
          <p14:tracePt t="95403" x="4348163" y="6116638"/>
          <p14:tracePt t="95419" x="4330700" y="6126163"/>
          <p14:tracePt t="95436" x="4303713" y="6126163"/>
          <p14:tracePt t="95453" x="4286250" y="6143625"/>
          <p14:tracePt t="95469" x="4251325" y="6153150"/>
          <p14:tracePt t="95487" x="4205288" y="6170613"/>
          <p14:tracePt t="95503" x="4179888" y="6170613"/>
          <p14:tracePt t="95522" x="4143375" y="6170613"/>
          <p14:tracePt t="95537" x="4116388" y="6170613"/>
          <p14:tracePt t="95553" x="4098925" y="6170613"/>
          <p14:tracePt t="95570" x="4071938" y="6170613"/>
          <p14:tracePt t="95589" x="4037013" y="6170613"/>
          <p14:tracePt t="95603" x="4017963" y="6170613"/>
          <p14:tracePt t="95619" x="4000500" y="6161088"/>
          <p14:tracePt t="95636" x="3973513" y="6161088"/>
          <p14:tracePt t="95654" x="3956050" y="6143625"/>
          <p14:tracePt t="95669" x="3946525" y="6143625"/>
          <p14:tracePt t="95686" x="3929063" y="6134100"/>
          <p14:tracePt t="95706" x="3911600" y="6116638"/>
          <p14:tracePt t="95719" x="3902075" y="6116638"/>
          <p14:tracePt t="95736" x="3884613" y="6108700"/>
          <p14:tracePt t="95753" x="3867150" y="6099175"/>
          <p14:tracePt t="95772" x="3848100" y="6081713"/>
          <p14:tracePt t="95786" x="3840163" y="6062663"/>
          <p14:tracePt t="95803" x="3822700" y="6054725"/>
          <p14:tracePt t="95819" x="3822700" y="6037263"/>
          <p14:tracePt t="95838" x="3813175" y="6010275"/>
          <p14:tracePt t="95853" x="3803650" y="6000750"/>
          <p14:tracePt t="95869" x="3795713" y="5983288"/>
          <p14:tracePt t="95886" x="3795713" y="5973763"/>
          <p14:tracePt t="95903" x="3795713" y="5946775"/>
          <p14:tracePt t="95936" x="3795713" y="5938838"/>
          <p14:tracePt t="95955" x="3795713" y="5929313"/>
          <p14:tracePt t="95970" x="3795713" y="5919788"/>
          <p14:tracePt t="95987" x="3795713" y="5902325"/>
          <p14:tracePt t="96004" x="3803650" y="5894388"/>
          <p14:tracePt t="96021" x="3840163" y="5875338"/>
          <p14:tracePt t="96037" x="3875088" y="5857875"/>
          <p14:tracePt t="96054" x="3894138" y="5848350"/>
          <p14:tracePt t="96070" x="3911600" y="5840413"/>
          <p14:tracePt t="96088" x="3938588" y="5822950"/>
          <p14:tracePt t="96104" x="3956050" y="5822950"/>
          <p14:tracePt t="96120" x="3965575" y="5822950"/>
          <p14:tracePt t="96139" x="3983038" y="5822950"/>
          <p14:tracePt t="96153" x="3990975" y="5822950"/>
          <p14:tracePt t="96169" x="4000500" y="5822950"/>
          <p14:tracePt t="96205" x="4010025" y="5822950"/>
          <p14:tracePt t="96222" x="4017963" y="5822950"/>
          <p14:tracePt t="96237" x="4027488" y="5822950"/>
          <p14:tracePt t="96295" x="4037013" y="5822950"/>
          <p14:tracePt t="96304" x="4037013" y="5813425"/>
          <p14:tracePt t="96317" x="4044950" y="5813425"/>
          <p14:tracePt t="96326" x="4044950" y="5803900"/>
          <p14:tracePt t="96337" x="4062413" y="5803900"/>
          <p14:tracePt t="96353" x="4081463" y="5803900"/>
          <p14:tracePt t="96370" x="4089400" y="5803900"/>
          <p14:tracePt t="96388" x="4108450" y="5795963"/>
          <p14:tracePt t="96403" x="4125913" y="5795963"/>
          <p14:tracePt t="96420" x="4143375" y="5795963"/>
          <p14:tracePt t="96436" x="4152900" y="5795963"/>
          <p14:tracePt t="96456" x="4170363" y="5786438"/>
          <p14:tracePt t="96470" x="4187825" y="5786438"/>
          <p14:tracePt t="96503" x="4197350" y="5786438"/>
          <p14:tracePt t="96520" x="4205288" y="5786438"/>
          <p14:tracePt t="96552" x="4205288" y="5776913"/>
          <p14:tracePt t="96880" x="4232275" y="5751513"/>
          <p14:tracePt t="96887" x="4268788" y="5705475"/>
          <p14:tracePt t="96896" x="4322763" y="5661025"/>
          <p14:tracePt t="96903" x="4375150" y="5626100"/>
          <p14:tracePt t="96920" x="4537075" y="5527675"/>
          <p14:tracePt t="96936" x="4670425" y="5446713"/>
          <p14:tracePt t="96953" x="4848225" y="5348288"/>
          <p14:tracePt t="96970" x="4956175" y="5232400"/>
          <p14:tracePt t="96987" x="5143500" y="5045075"/>
          <p14:tracePt t="97006" x="5500688" y="4697413"/>
          <p14:tracePt t="97021" x="5929313" y="4268788"/>
          <p14:tracePt t="97037" x="6367463" y="3867150"/>
          <p14:tracePt t="97053" x="6786563" y="3465513"/>
          <p14:tracePt t="97072" x="7242175" y="3009900"/>
          <p14:tracePt t="97088" x="7385050" y="2874963"/>
          <p14:tracePt t="97398" x="7429500" y="2768600"/>
          <p14:tracePt t="97409" x="7456488" y="2697163"/>
          <p14:tracePt t="97420" x="7527925" y="2527300"/>
          <p14:tracePt t="97440" x="7680325" y="2241550"/>
          <p14:tracePt t="97454" x="7796213" y="2071688"/>
          <p14:tracePt t="97471" x="7902575" y="1919288"/>
          <p14:tracePt t="97487" x="7991475" y="1785938"/>
          <p14:tracePt t="97507" x="8099425" y="1633538"/>
          <p14:tracePt t="97520" x="8161338" y="1571625"/>
          <p14:tracePt t="97537" x="8224838" y="1517650"/>
          <p14:tracePt t="97556" x="8251825" y="1482725"/>
          <p14:tracePt t="97815" x="8277225" y="1455738"/>
          <p14:tracePt t="97823" x="8313738" y="1419225"/>
          <p14:tracePt t="97837" x="8385175" y="1357313"/>
          <p14:tracePt t="97854" x="8466138" y="1285875"/>
          <p14:tracePt t="97873" x="8555038" y="1223963"/>
          <p14:tracePt t="97887" x="8599488" y="1196975"/>
          <p14:tracePt t="97904" x="8626475" y="1179513"/>
          <p14:tracePt t="97920" x="8653463" y="1160463"/>
          <p14:tracePt t="97939" x="8680450" y="1152525"/>
          <p14:tracePt t="97953" x="8697913" y="1143000"/>
          <p14:tracePt t="97971" x="8705850" y="1143000"/>
          <p14:tracePt t="97987" x="8715375" y="1143000"/>
          <p14:tracePt t="98006" x="8724900" y="1143000"/>
          <p14:tracePt t="98038" x="8732838" y="1143000"/>
          <p14:tracePt t="98056" x="8742363" y="1143000"/>
          <p14:tracePt t="98071" x="8751888" y="1133475"/>
          <p14:tracePt t="98087" x="8769350" y="1125538"/>
          <p14:tracePt t="98104" x="8786813" y="1125538"/>
          <p14:tracePt t="98122" x="8823325" y="1125538"/>
          <p14:tracePt t="98138" x="8848725" y="1125538"/>
          <p14:tracePt t="98154" x="8894763" y="1125538"/>
          <p14:tracePt t="98170" x="8939213" y="1125538"/>
          <p14:tracePt t="98189" x="8991600" y="1125538"/>
          <p14:tracePt t="98205" x="9018588" y="1125538"/>
          <p14:tracePt t="98220" x="9063038" y="1125538"/>
          <p14:tracePt t="98237" x="9082088" y="1116013"/>
          <p14:tracePt t="98255" x="9109075" y="1108075"/>
          <p14:tracePt t="98270" x="9126538" y="1108075"/>
          <p14:tracePt t="98529" x="9153525" y="1108075"/>
          <p14:tracePt t="98541" x="9197975" y="1098550"/>
          <p14:tracePt t="98557" x="9251950" y="1098550"/>
          <p14:tracePt t="98571" x="9286875" y="1098550"/>
          <p14:tracePt t="98588" x="9323388" y="1098550"/>
          <p14:tracePt t="98607" x="9358313" y="1098550"/>
          <p14:tracePt t="98637" x="9429750" y="1098550"/>
          <p14:tracePt t="98673" x="9456738" y="1098550"/>
          <p14:tracePt t="98704" x="9474200" y="1098550"/>
          <p14:tracePt t="98721" x="9483725" y="1098550"/>
          <p14:tracePt t="98738" x="9491663" y="1098550"/>
          <p14:tracePt t="98778" x="9501188" y="1098550"/>
          <p14:tracePt t="98787" x="9510713" y="1098550"/>
          <p14:tracePt t="98806" x="9518650" y="1081088"/>
          <p14:tracePt t="98821" x="9537700" y="1071563"/>
          <p14:tracePt t="98838" x="9545638" y="1071563"/>
          <p14:tracePt t="98854" x="9572625" y="1054100"/>
          <p14:tracePt t="98874" x="9617075" y="1036638"/>
          <p14:tracePt t="98887" x="9644063" y="1027113"/>
          <p14:tracePt t="98904" x="9661525" y="1027113"/>
          <p14:tracePt t="98924" x="9680575" y="1017588"/>
          <p14:tracePt t="98939" x="9688513" y="1017588"/>
          <p14:tracePt t="98954" x="9688513" y="1000125"/>
          <p14:tracePt t="98971" x="9698038" y="1000125"/>
          <p14:tracePt t="99346" x="9688513" y="1000125"/>
          <p14:tracePt t="99357" x="9653588" y="1009650"/>
          <p14:tracePt t="99371" x="9609138" y="1017588"/>
          <p14:tracePt t="99388" x="9563100" y="1027113"/>
          <p14:tracePt t="99405" x="9528175" y="1036638"/>
          <p14:tracePt t="99424" x="9483725" y="1044575"/>
          <p14:tracePt t="99454" x="9456738" y="1044575"/>
          <p14:tracePt t="99489" x="9429750" y="1044575"/>
          <p14:tracePt t="99521" x="9412288" y="1044575"/>
          <p14:tracePt t="99540" x="9394825" y="1044575"/>
          <p14:tracePt t="99555" x="9385300" y="1044575"/>
          <p14:tracePt t="99571" x="9367838" y="1044575"/>
          <p14:tracePt t="99588" x="9348788" y="1044575"/>
          <p14:tracePt t="99607" x="9313863" y="1044575"/>
          <p14:tracePt t="99622" x="9296400" y="1044575"/>
          <p14:tracePt t="99638" x="9259888" y="1044575"/>
          <p14:tracePt t="99643" x="9242425" y="1044575"/>
          <p14:tracePt t="99654" x="9232900" y="1044575"/>
          <p14:tracePt t="99674" x="9170988" y="1044575"/>
          <p14:tracePt t="99688" x="9144000" y="1044575"/>
          <p14:tracePt t="99706" x="9109075" y="1044575"/>
          <p14:tracePt t="99721" x="9072563" y="1036638"/>
          <p14:tracePt t="99738" x="9018588" y="1027113"/>
          <p14:tracePt t="99755" x="8991600" y="1027113"/>
          <p14:tracePt t="99771" x="8956675" y="1017588"/>
          <p14:tracePt t="99790" x="8894763" y="1009650"/>
          <p14:tracePt t="99805" x="8848725" y="1009650"/>
          <p14:tracePt t="99821" x="8813800" y="1009650"/>
          <p14:tracePt t="99839" x="8759825" y="1009650"/>
          <p14:tracePt t="99858" x="8715375" y="1009650"/>
          <p14:tracePt t="99871" x="8680450" y="1009650"/>
          <p14:tracePt t="99888" x="8634413" y="1009650"/>
          <p14:tracePt t="99905" x="8589963" y="1009650"/>
          <p14:tracePt t="99923" x="8510588" y="1009650"/>
          <p14:tracePt t="99938" x="8456613" y="1009650"/>
          <p14:tracePt t="99955" x="8394700" y="1009650"/>
          <p14:tracePt t="99976" x="8313738" y="1009650"/>
          <p14:tracePt t="99989" x="8269288" y="1009650"/>
          <p14:tracePt t="100004" x="8232775" y="1009650"/>
          <p14:tracePt t="100021" x="8197850" y="1009650"/>
          <p14:tracePt t="100041" x="8153400" y="1009650"/>
          <p14:tracePt t="100055" x="8116888" y="1009650"/>
          <p14:tracePt t="100071" x="8081963" y="1009650"/>
          <p14:tracePt t="100088" x="8054975" y="1009650"/>
          <p14:tracePt t="100107" x="8001000" y="1009650"/>
          <p14:tracePt t="100121" x="7974013" y="1009650"/>
          <p14:tracePt t="100138" x="7956550" y="1017588"/>
          <p14:tracePt t="100142" x="7947025" y="1017588"/>
          <p14:tracePt t="100154" x="7939088" y="1017588"/>
          <p14:tracePt t="100173" x="7920038" y="1017588"/>
          <p14:tracePt t="100188" x="7902575" y="1017588"/>
          <p14:tracePt t="100205" x="7894638" y="1017588"/>
          <p14:tracePt t="100223" x="7867650" y="1017588"/>
          <p14:tracePt t="100239" x="7858125" y="1017588"/>
          <p14:tracePt t="100255" x="7840663" y="1017588"/>
          <p14:tracePt t="100272" x="7831138" y="1017588"/>
          <p14:tracePt t="100290" x="7813675" y="1017588"/>
          <p14:tracePt t="100305" x="7804150" y="1017588"/>
          <p14:tracePt t="100322" x="7796213" y="1017588"/>
          <p14:tracePt t="100341" x="7777163" y="1017588"/>
          <p14:tracePt t="100357" x="7769225" y="1017588"/>
          <p14:tracePt t="100388" x="7759700" y="1017588"/>
          <p14:tracePt t="100579" x="7751763" y="1017588"/>
          <p14:tracePt t="100601" x="7742238" y="1017588"/>
          <p14:tracePt t="100609" x="7732713" y="1017588"/>
          <p14:tracePt t="100621" x="7724775" y="1017588"/>
          <p14:tracePt t="100638" x="7705725" y="1017588"/>
          <p14:tracePt t="100659" x="7688263" y="1017588"/>
          <p14:tracePt t="100671" x="7680325" y="1017588"/>
          <p14:tracePt t="100688" x="7670800" y="1017588"/>
          <p14:tracePt t="100705" x="7661275" y="1017588"/>
          <p14:tracePt t="100805" x="7653338" y="1017588"/>
          <p14:tracePt t="100826" x="7643813" y="1017588"/>
          <p14:tracePt t="100833" x="7634288" y="1017588"/>
          <p14:tracePt t="100841" x="7626350" y="1017588"/>
          <p14:tracePt t="100856" x="7608888" y="1017588"/>
          <p14:tracePt t="100871" x="7599363" y="1017588"/>
          <p14:tracePt t="100888" x="7589838" y="1017588"/>
          <p14:tracePt t="100906" x="7572375" y="1017588"/>
          <p14:tracePt t="100921" x="7562850" y="1027113"/>
          <p14:tracePt t="100939" x="7554913" y="1027113"/>
          <p14:tracePt t="100974" x="7537450" y="1027113"/>
          <p14:tracePt t="100988" x="7527925" y="1027113"/>
          <p14:tracePt t="101005" x="7518400" y="1027113"/>
          <p14:tracePt t="101021" x="7510463" y="1027113"/>
          <p14:tracePt t="101043" x="7500938" y="1027113"/>
          <p14:tracePt t="101063" x="7491413" y="1027113"/>
          <p14:tracePt t="101115" x="7483475" y="1027113"/>
          <p14:tracePt t="101123" x="7473950" y="1027113"/>
          <p14:tracePt t="101144" x="7466013" y="1027113"/>
          <p14:tracePt t="101165" x="7456488" y="1027113"/>
          <p14:tracePt t="101180" x="7446963" y="1027113"/>
          <p14:tracePt t="101195" x="7439025" y="1027113"/>
          <p14:tracePt t="101209" x="7429500" y="1027113"/>
          <p14:tracePt t="101232" x="7419975" y="1027113"/>
          <p14:tracePt t="101240" x="7419975" y="1036638"/>
          <p14:tracePt t="101255" x="7402513" y="1036638"/>
          <p14:tracePt t="101275" x="7394575" y="1036638"/>
          <p14:tracePt t="101306" x="7385050" y="1036638"/>
          <p14:tracePt t="101520" x="7375525" y="1036638"/>
          <p14:tracePt t="101534" x="7367588" y="1036638"/>
          <p14:tracePt t="101555" x="7358063" y="1036638"/>
          <p14:tracePt t="101882" x="7348538" y="1036638"/>
          <p14:tracePt t="101914" x="7340600" y="1044575"/>
          <p14:tracePt t="101932" x="7331075" y="1044575"/>
          <p14:tracePt t="101945" x="7323138" y="1044575"/>
          <p14:tracePt t="102466" x="7323138" y="1062038"/>
          <p14:tracePt t="102476" x="7340600" y="1098550"/>
          <p14:tracePt t="102489" x="7367588" y="1223963"/>
          <p14:tracePt t="102506" x="7375525" y="1384300"/>
          <p14:tracePt t="102523" x="7375525" y="1581150"/>
          <p14:tracePt t="102539" x="7340600" y="1785938"/>
          <p14:tracePt t="102556" x="7277100" y="2125663"/>
          <p14:tracePt t="102590" x="7089775" y="2679700"/>
          <p14:tracePt t="102622" x="6884988" y="3143250"/>
          <p14:tracePt t="102656" x="6510338" y="3759200"/>
          <p14:tracePt t="102677" x="6161088" y="4251325"/>
          <p14:tracePt t="102689" x="6081713" y="4357688"/>
          <p14:tracePt t="102705" x="5902325" y="4589463"/>
          <p14:tracePt t="102936" x="5830888" y="4687888"/>
          <p14:tracePt t="102946" x="5768975" y="4768850"/>
          <p14:tracePt t="102957" x="5562600" y="5018088"/>
          <p14:tracePt t="102972" x="5357813" y="5259388"/>
          <p14:tracePt t="102990" x="5205413" y="5419725"/>
          <p14:tracePt t="103009" x="5027613" y="5634038"/>
          <p14:tracePt t="103023" x="4929188" y="5768975"/>
          <p14:tracePt t="103039" x="4857750" y="5848350"/>
          <p14:tracePt t="103056" x="4813300" y="5894388"/>
          <p14:tracePt t="103075" x="4768850" y="5938838"/>
          <p14:tracePt t="103089" x="4759325" y="5946775"/>
          <p14:tracePt t="103106" x="4741863" y="5946775"/>
          <p14:tracePt t="103122" x="4724400" y="5956300"/>
          <p14:tracePt t="103141" x="4687888" y="5956300"/>
          <p14:tracePt t="103155" x="4670425" y="5956300"/>
          <p14:tracePt t="103172" x="4660900" y="5956300"/>
          <p14:tracePt t="103192" x="4633913" y="5956300"/>
          <p14:tracePt t="103206" x="4616450" y="5956300"/>
          <p14:tracePt t="103222" x="4589463" y="5938838"/>
          <p14:tracePt t="103239" x="4562475" y="5938838"/>
          <p14:tracePt t="103258" x="4527550" y="5919788"/>
          <p14:tracePt t="103272" x="4510088" y="5919788"/>
          <p14:tracePt t="103289" x="4483100" y="5919788"/>
          <p14:tracePt t="103306" x="4446588" y="5919788"/>
          <p14:tracePt t="103323" x="4394200" y="5919788"/>
          <p14:tracePt t="103339" x="4357688" y="5938838"/>
          <p14:tracePt t="103356" x="4340225" y="5956300"/>
          <p14:tracePt t="103374" x="4322763" y="5965825"/>
          <p14:tracePt t="103389" x="4303713" y="5991225"/>
          <p14:tracePt t="103406" x="4295775" y="6000750"/>
          <p14:tracePt t="103423" x="4286250" y="6000750"/>
          <p14:tracePt t="103443" x="4276725" y="6010275"/>
          <p14:tracePt t="103456" x="4276725" y="6018213"/>
          <p14:tracePt t="103474" x="4268788" y="6018213"/>
          <p14:tracePt t="103490" x="4259263" y="6018213"/>
          <p14:tracePt t="103508" x="4251325" y="6018213"/>
          <p14:tracePt t="103532" x="4241800" y="6018213"/>
          <p14:tracePt t="103893" x="4241800" y="6027738"/>
          <p14:tracePt t="103908" x="4241800" y="6045200"/>
          <p14:tracePt t="103920" x="4241800" y="6054725"/>
          <p14:tracePt t="103931" x="4241800" y="6062663"/>
          <p14:tracePt t="103943" x="4251325" y="6072188"/>
          <p14:tracePt t="103956" x="4276725" y="6089650"/>
          <p14:tracePt t="103974" x="4330700" y="6116638"/>
          <p14:tracePt t="104009" x="4670425" y="6143625"/>
          <p14:tracePt t="104039" x="5000625" y="6062663"/>
          <p14:tracePt t="104074" x="5456238" y="5965825"/>
          <p14:tracePt t="104089" x="5626100" y="5929313"/>
          <p14:tracePt t="104106" x="5795963" y="5911850"/>
          <p14:tracePt t="104124" x="5991225" y="5867400"/>
          <p14:tracePt t="104139" x="6072188" y="5840413"/>
          <p14:tracePt t="104156" x="6143625" y="5822950"/>
          <p14:tracePt t="104173" x="6224588" y="5795963"/>
          <p14:tracePt t="104191" x="6330950" y="5768975"/>
          <p14:tracePt t="104206" x="6394450" y="5751513"/>
          <p14:tracePt t="104223" x="6446838" y="5732463"/>
          <p14:tracePt t="104239" x="6491288" y="5724525"/>
          <p14:tracePt t="104257" x="6545263" y="5715000"/>
          <p14:tracePt t="104273" x="6562725" y="5705475"/>
          <p14:tracePt t="104290" x="6599238" y="5697538"/>
          <p14:tracePt t="104308" x="6643688" y="5680075"/>
          <p14:tracePt t="104323" x="6680200" y="5680075"/>
          <p14:tracePt t="104339" x="6705600" y="5680075"/>
          <p14:tracePt t="104356" x="6732588" y="5680075"/>
          <p14:tracePt t="104375" x="6759575" y="5680075"/>
          <p14:tracePt t="104389" x="6777038" y="5680075"/>
          <p14:tracePt t="104406" x="6796088" y="5680075"/>
          <p14:tracePt t="104423" x="6804025" y="5680075"/>
          <p14:tracePt t="104440" x="6831013" y="5680075"/>
          <p14:tracePt t="104456" x="6840538" y="5680075"/>
          <p14:tracePt t="104490" x="6848475" y="5680075"/>
          <p14:tracePt t="104506" x="6858000" y="5680075"/>
          <p14:tracePt t="104561" x="6867525" y="5680075"/>
          <p14:tracePt t="104628" x="6867525" y="5688013"/>
          <p14:tracePt t="104642" x="6867525" y="5705475"/>
          <p14:tracePt t="104648" x="6867525" y="5715000"/>
          <p14:tracePt t="104657" x="6858000" y="5724525"/>
          <p14:tracePt t="104673" x="6858000" y="5751513"/>
          <p14:tracePt t="104690" x="6840538" y="5786438"/>
          <p14:tracePt t="104706" x="6840538" y="5813425"/>
          <p14:tracePt t="104723" x="6840538" y="5830888"/>
          <p14:tracePt t="104741" x="6840538" y="5884863"/>
          <p14:tracePt t="104756" x="6848475" y="5919788"/>
          <p14:tracePt t="104773" x="6875463" y="5946775"/>
          <p14:tracePt t="104789" x="6894513" y="5973763"/>
          <p14:tracePt t="104806" x="6938963" y="6000750"/>
          <p14:tracePt t="104823" x="7027863" y="6062663"/>
          <p14:tracePt t="104839" x="7153275" y="6089650"/>
          <p14:tracePt t="104856" x="7277100" y="6099175"/>
          <p14:tracePt t="104874" x="7419975" y="6089650"/>
          <p14:tracePt t="104889" x="7500938" y="6062663"/>
          <p14:tracePt t="104906" x="7545388" y="6054725"/>
          <p14:tracePt t="105172" x="7616825" y="6018213"/>
          <p14:tracePt t="105182" x="7804150" y="5929313"/>
          <p14:tracePt t="105190" x="7902575" y="5894388"/>
          <p14:tracePt t="105206" x="8062913" y="5822950"/>
          <p14:tracePt t="105223" x="8215313" y="5768975"/>
          <p14:tracePt t="105241" x="8474075" y="5697538"/>
          <p14:tracePt t="105257" x="8616950" y="5661025"/>
          <p14:tracePt t="105273" x="8759825" y="5626100"/>
          <p14:tracePt t="105290" x="8902700" y="5581650"/>
          <p14:tracePt t="105308" x="9072563" y="5510213"/>
          <p14:tracePt t="105323" x="9161463" y="5446713"/>
          <p14:tracePt t="105340" x="9224963" y="5375275"/>
          <p14:tracePt t="105357" x="9242425" y="5322888"/>
          <p14:tracePt t="105583" x="9286875" y="5303838"/>
          <p14:tracePt t="105595" x="9394825" y="5224463"/>
          <p14:tracePt t="105608" x="9537700" y="5133975"/>
          <p14:tracePt t="105623" x="9688513" y="5045075"/>
          <p14:tracePt t="105640" x="9813925" y="4965700"/>
          <p14:tracePt t="105647" x="9858375" y="4938713"/>
          <p14:tracePt t="105657" x="9902825" y="4902200"/>
          <p14:tracePt t="105690" x="10001250" y="4830763"/>
          <p14:tracePt t="105725" x="10045700" y="4786313"/>
          <p14:tracePt t="105756" x="10082213" y="4751388"/>
          <p14:tracePt t="105773" x="10090150" y="4741863"/>
          <p14:tracePt t="105791" x="10109200" y="4724400"/>
          <p14:tracePt t="105806" x="10126663" y="4705350"/>
          <p14:tracePt t="105823" x="10144125" y="4687888"/>
          <p14:tracePt t="105840" x="10153650" y="4679950"/>
          <p14:tracePt t="105859" x="10180638" y="4652963"/>
          <p14:tracePt t="105874" x="10198100" y="4625975"/>
          <p14:tracePt t="105890" x="10206038" y="4608513"/>
          <p14:tracePt t="105907" x="10215563" y="4589463"/>
          <p14:tracePt t="105926" x="10233025" y="4572000"/>
          <p14:tracePt t="105940" x="10242550" y="4554538"/>
          <p14:tracePt t="105958" x="10242550" y="4545013"/>
          <p14:tracePt t="105973" x="10252075" y="4545013"/>
          <p14:tracePt t="105991" x="10260013" y="4537075"/>
          <p14:tracePt t="106007" x="10269538" y="4518025"/>
          <p14:tracePt t="107756" x="10260013" y="4518025"/>
          <p14:tracePt t="107763" x="10252075" y="4518025"/>
          <p14:tracePt t="107779" x="10242550" y="4518025"/>
          <p14:tracePt t="107791" x="10225088" y="4510088"/>
          <p14:tracePt t="107808" x="10215563" y="4510088"/>
          <p14:tracePt t="107826" x="10206038" y="4510088"/>
          <p14:tracePt t="107842" x="10188575" y="4510088"/>
          <p14:tracePt t="107858" x="10180638" y="4510088"/>
          <p14:tracePt t="107894" x="10144125" y="4491038"/>
          <p14:tracePt t="107924" x="10117138" y="4491038"/>
          <p14:tracePt t="107960" x="10082213" y="4491038"/>
          <p14:tracePt t="107974" x="10072688" y="4483100"/>
          <p14:tracePt t="107991" x="10063163" y="4483100"/>
          <p14:tracePt t="108008" x="10045700" y="4483100"/>
          <p14:tracePt t="108027" x="10037763" y="4483100"/>
          <p14:tracePt t="108058" x="10028238" y="4483100"/>
          <p14:tracePt t="108095" x="10018713" y="4483100"/>
          <p14:tracePt t="108123" x="10018713" y="4473575"/>
          <p14:tracePt t="108130" x="10010775" y="4473575"/>
          <p14:tracePt t="108144" x="10001250" y="4465638"/>
          <p14:tracePt t="108167" x="9991725" y="4465638"/>
          <p14:tracePt t="108190" x="9983788" y="4465638"/>
          <p14:tracePt t="108196" x="9974263" y="4465638"/>
          <p14:tracePt t="109664" x="9966325" y="4465638"/>
          <p14:tracePt t="109673" x="9956800" y="4465638"/>
          <p14:tracePt t="109695" x="9947275" y="4465638"/>
          <p14:tracePt t="109711" x="9939338" y="4465638"/>
          <p14:tracePt t="109733" x="9929813" y="4465638"/>
          <p14:tracePt t="109872" x="9920288" y="4465638"/>
          <p14:tracePt t="109879" x="9920288" y="4456113"/>
          <p14:tracePt t="109894" x="9912350" y="4456113"/>
          <p14:tracePt t="109909" x="9902825" y="4446588"/>
          <p14:tracePt t="109925" x="9894888" y="4429125"/>
          <p14:tracePt t="109943" x="9885363" y="4411663"/>
          <p14:tracePt t="109958" x="9885363" y="4394200"/>
          <p14:tracePt t="109994" x="9867900" y="4367213"/>
          <p14:tracePt t="110025" x="9848850" y="4348163"/>
          <p14:tracePt t="110061" x="9831388" y="4322763"/>
          <p14:tracePt t="110075" x="9831388" y="4313238"/>
          <p14:tracePt t="110093" x="9831388" y="4303713"/>
          <p14:tracePt t="110108" x="9823450" y="4295775"/>
          <p14:tracePt t="110127" x="9823450" y="4286250"/>
          <p14:tracePt t="110141" x="9813925" y="4276725"/>
          <p14:tracePt t="110158" x="9813925" y="4268788"/>
          <p14:tracePt t="110163" x="9813925" y="4259263"/>
          <p14:tracePt t="110175" x="9804400" y="4251325"/>
          <p14:tracePt t="110193" x="9804400" y="4232275"/>
          <p14:tracePt t="110208" x="9796463" y="4224338"/>
          <p14:tracePt t="110225" x="9786938" y="4197350"/>
          <p14:tracePt t="110245" x="9769475" y="4152900"/>
          <p14:tracePt t="110259" x="9752013" y="4108450"/>
          <p14:tracePt t="110275" x="9715500" y="4037013"/>
          <p14:tracePt t="110292" x="9688513" y="3973513"/>
          <p14:tracePt t="110311" x="9634538" y="3857625"/>
          <p14:tracePt t="110325" x="9609138" y="3786188"/>
          <p14:tracePt t="110342" x="9582150" y="3724275"/>
          <p14:tracePt t="110358" x="9545638" y="3625850"/>
          <p14:tracePt t="110377" x="9483725" y="3465513"/>
          <p14:tracePt t="110392" x="9447213" y="3348038"/>
          <p14:tracePt t="110408" x="9429750" y="3251200"/>
          <p14:tracePt t="110425" x="9394825" y="3143250"/>
          <p14:tracePt t="110442" x="9340850" y="2955925"/>
          <p14:tracePt t="110458" x="9323388" y="2830513"/>
          <p14:tracePt t="110475" x="9304338" y="2751138"/>
          <p14:tracePt t="110494" x="9269413" y="2660650"/>
          <p14:tracePt t="110508" x="9251950" y="2608263"/>
          <p14:tracePt t="110525" x="9242425" y="2562225"/>
          <p14:tracePt t="110542" x="9224963" y="2544763"/>
          <p14:tracePt t="110908" x="9144000" y="2490788"/>
          <p14:tracePt t="110917" x="9028113" y="2393950"/>
          <p14:tracePt t="110928" x="8786813" y="2187575"/>
          <p14:tracePt t="110942" x="8296275" y="1839913"/>
          <p14:tracePt t="110959" x="7777163" y="1465263"/>
          <p14:tracePt t="110976" x="7259638" y="1169988"/>
          <p14:tracePt t="111009" x="6661150" y="938213"/>
          <p14:tracePt t="111043" x="6483350" y="884238"/>
          <p14:tracePt t="111349" x="6411913" y="884238"/>
          <p14:tracePt t="111358" x="6313488" y="893763"/>
          <p14:tracePt t="111375" x="5965825" y="938213"/>
          <p14:tracePt t="111393" x="5759450" y="973138"/>
          <p14:tracePt t="111409" x="5599113" y="1000125"/>
          <p14:tracePt t="111428" x="5394325" y="1044575"/>
          <p14:tracePt t="111442" x="5286375" y="1081088"/>
          <p14:tracePt t="111476" x="5197475" y="1108075"/>
          <p14:tracePt t="111509" x="5170488" y="1116013"/>
          <p14:tracePt t="111545" x="5143500" y="1116013"/>
          <p14:tracePt t="111559" x="5143500" y="1125538"/>
          <p14:tracePt t="111575" x="5133975" y="1125538"/>
          <p14:tracePt t="111592" x="5126038" y="1143000"/>
          <p14:tracePt t="111611" x="5072063" y="1152525"/>
          <p14:tracePt t="111625" x="5010150" y="1169988"/>
          <p14:tracePt t="111642" x="4929188" y="1187450"/>
          <p14:tracePt t="111659" x="4840288" y="1204913"/>
          <p14:tracePt t="111677" x="4741863" y="1214438"/>
          <p14:tracePt t="111693" x="4697413" y="1214438"/>
          <p14:tracePt t="111710" x="4652963" y="1214438"/>
          <p14:tracePt t="111727" x="4608513" y="1214438"/>
          <p14:tracePt t="111743" x="4545013" y="1214438"/>
          <p14:tracePt t="111759" x="4500563" y="1214438"/>
          <p14:tracePt t="111776" x="4465638" y="1214438"/>
          <p14:tracePt t="111795" x="4429125" y="1214438"/>
          <p14:tracePt t="111809" x="4419600" y="1214438"/>
          <p14:tracePt t="111827" x="4411663" y="1214438"/>
          <p14:tracePt t="111842" x="4402138" y="1214438"/>
          <p14:tracePt t="112166" x="4384675" y="1214438"/>
          <p14:tracePt t="112178" x="4268788" y="1196975"/>
          <p14:tracePt t="112193" x="4160838" y="1179513"/>
          <p14:tracePt t="112210" x="4054475" y="1160463"/>
          <p14:tracePt t="112228" x="3894138" y="1116013"/>
          <p14:tracePt t="112243" x="3768725" y="1081088"/>
          <p14:tracePt t="112260" x="3652838" y="1062038"/>
          <p14:tracePt t="112276" x="3571875" y="1036638"/>
          <p14:tracePt t="112309" x="3438525" y="1000125"/>
          <p14:tracePt t="112343" x="3340100" y="990600"/>
          <p14:tracePt t="112376" x="3224213" y="982663"/>
          <p14:tracePt t="112393" x="3187700" y="982663"/>
          <p14:tracePt t="112413" x="3133725" y="982663"/>
          <p14:tracePt t="112426" x="3108325" y="982663"/>
          <p14:tracePt t="112443" x="3089275" y="982663"/>
          <p14:tracePt t="112478" x="3081338" y="1000125"/>
          <p14:tracePt t="112492" x="3081338" y="1009650"/>
          <p14:tracePt t="112509" x="3081338" y="1036638"/>
          <p14:tracePt t="112526" x="3179763" y="1108075"/>
          <p14:tracePt t="112544" x="3419475" y="1231900"/>
          <p14:tracePt t="112559" x="3643313" y="1330325"/>
          <p14:tracePt t="112576" x="3884613" y="1428750"/>
          <p14:tracePt t="112596" x="4214813" y="1544638"/>
          <p14:tracePt t="112609" x="4419600" y="1625600"/>
          <p14:tracePt t="112626" x="4589463" y="1704975"/>
          <p14:tracePt t="112642" x="4724400" y="1776413"/>
          <p14:tracePt t="112660" x="4929188" y="1893888"/>
          <p14:tracePt t="112676" x="5072063" y="1955800"/>
          <p14:tracePt t="112683" x="5133975" y="1982788"/>
          <p14:tracePt t="112693" x="5187950" y="2009775"/>
          <p14:tracePt t="112709" x="5286375" y="2054225"/>
          <p14:tracePt t="112727" x="5429250" y="2116138"/>
          <p14:tracePt t="112742" x="5510213" y="2152650"/>
          <p14:tracePt t="112759" x="5562600" y="2170113"/>
          <p14:tracePt t="112779" x="5616575" y="2197100"/>
          <p14:tracePt t="112794" x="5634038" y="2205038"/>
          <p14:tracePt t="112809" x="5653088" y="2214563"/>
          <p14:tracePt t="112845" x="5670550" y="2214563"/>
          <p14:tracePt t="112883" x="5680075" y="2214563"/>
          <p14:tracePt t="113181" x="5670550" y="2214563"/>
          <p14:tracePt t="113193" x="5661025" y="2214563"/>
          <p14:tracePt t="113208" x="5643563" y="2214563"/>
          <p14:tracePt t="113219" x="5634038" y="2214563"/>
          <p14:tracePt t="113230" x="5626100" y="2214563"/>
          <p14:tracePt t="113243" x="5616575" y="2214563"/>
          <p14:tracePt t="113260" x="5599113" y="2214563"/>
          <p14:tracePt t="113278" x="5581650" y="2214563"/>
          <p14:tracePt t="113309" x="5554663" y="2197100"/>
          <p14:tracePt t="113345" x="5518150" y="2179638"/>
          <p14:tracePt t="113377" x="5500688" y="2170113"/>
          <p14:tracePt t="113393" x="5483225" y="2160588"/>
          <p14:tracePt t="113410" x="5465763" y="2152650"/>
          <p14:tracePt t="113427" x="5456238" y="2143125"/>
          <p14:tracePt t="113444" x="5456238" y="2133600"/>
          <p14:tracePt t="113462" x="5446713" y="2125663"/>
          <p14:tracePt t="113476" x="5438775" y="2116138"/>
          <p14:tracePt t="113493" x="5429250" y="2108200"/>
          <p14:tracePt t="113528" x="5429250" y="2081213"/>
          <p14:tracePt t="113543" x="5429250" y="2071688"/>
          <p14:tracePt t="113559" x="5429250" y="2062163"/>
          <p14:tracePt t="113577" x="5429250" y="2044700"/>
          <p14:tracePt t="113593" x="5429250" y="2027238"/>
          <p14:tracePt t="113610" x="5429250" y="2017713"/>
          <p14:tracePt t="113626" x="5429250" y="2000250"/>
          <p14:tracePt t="113643" x="5429250" y="1982788"/>
          <p14:tracePt t="113660" x="5438775" y="1965325"/>
          <p14:tracePt t="113676" x="5456238" y="1946275"/>
          <p14:tracePt t="113682" x="5456238" y="1938338"/>
          <p14:tracePt t="113711" x="5465763" y="1928813"/>
          <p14:tracePt t="113726" x="5473700" y="1919288"/>
          <p14:tracePt t="113743" x="5483225" y="1919288"/>
          <p14:tracePt t="113760" x="5491163" y="1911350"/>
          <p14:tracePt t="113778" x="5510213" y="1901825"/>
          <p14:tracePt t="113793" x="5527675" y="1893888"/>
          <p14:tracePt t="113810" x="5545138" y="1884363"/>
          <p14:tracePt t="113826" x="5554663" y="1874838"/>
          <p14:tracePt t="113844" x="5589588" y="1874838"/>
          <p14:tracePt t="113860" x="5608638" y="1874838"/>
          <p14:tracePt t="113876" x="5626100" y="1874838"/>
          <p14:tracePt t="113896" x="5643563" y="1874838"/>
          <p14:tracePt t="113910" x="5653088" y="1874838"/>
          <p14:tracePt t="113926" x="5670550" y="1884363"/>
          <p14:tracePt t="113943" x="5688013" y="1884363"/>
          <p14:tracePt t="113961" x="5715000" y="1901825"/>
          <p14:tracePt t="113976" x="5732463" y="1919288"/>
          <p14:tracePt t="113993" x="5741988" y="1928813"/>
          <p14:tracePt t="114010" x="5759450" y="1946275"/>
          <p14:tracePt t="114029" x="5776913" y="1973263"/>
          <p14:tracePt t="114043" x="5776913" y="1990725"/>
          <p14:tracePt t="114060" x="5786438" y="2009775"/>
          <p14:tracePt t="114078" x="5795963" y="2036763"/>
          <p14:tracePt t="114093" x="5795963" y="2054225"/>
          <p14:tracePt t="114110" x="5795963" y="2071688"/>
          <p14:tracePt t="114126" x="5795963" y="2089150"/>
          <p14:tracePt t="114146" x="5786438" y="2116138"/>
          <p14:tracePt t="114160" x="5786438" y="2125663"/>
          <p14:tracePt t="114176" x="5776913" y="2143125"/>
          <p14:tracePt t="114193" x="5759450" y="2160588"/>
          <p14:tracePt t="114212" x="5732463" y="2179638"/>
          <p14:tracePt t="114226" x="5715000" y="2197100"/>
          <p14:tracePt t="114243" x="5688013" y="2214563"/>
          <p14:tracePt t="114260" x="5661025" y="2224088"/>
          <p14:tracePt t="114277" x="5626100" y="2241550"/>
          <p14:tracePt t="114293" x="5599113" y="2241550"/>
          <p14:tracePt t="114310" x="5581650" y="2259013"/>
          <p14:tracePt t="114329" x="5554663" y="2259013"/>
          <p14:tracePt t="114343" x="5537200" y="2259013"/>
          <p14:tracePt t="114360" x="5527675" y="2259013"/>
          <p14:tracePt t="114377" x="5518150" y="2259013"/>
          <p14:tracePt t="114395" x="5510213" y="2259013"/>
          <p14:tracePt t="114410" x="5500688" y="2259013"/>
          <p14:tracePt t="114427" x="5491163" y="2259013"/>
          <p14:tracePt t="114460" x="5483225" y="2259013"/>
          <p14:tracePt t="114478" x="5473700" y="2259013"/>
          <p14:tracePt t="114499" x="5456238" y="2259013"/>
          <p14:tracePt t="114515" x="5446713" y="2259013"/>
          <p14:tracePt t="114529" x="5438775" y="2259013"/>
          <p14:tracePt t="114544" x="5419725" y="2259013"/>
          <p14:tracePt t="114560" x="5402263" y="2259013"/>
          <p14:tracePt t="114578" x="5384800" y="2251075"/>
          <p14:tracePt t="114593" x="5357813" y="2241550"/>
          <p14:tracePt t="114610" x="5322888" y="2232025"/>
          <p14:tracePt t="114627" x="5276850" y="2232025"/>
          <p14:tracePt t="114645" x="5205413" y="2232025"/>
          <p14:tracePt t="114660" x="5153025" y="2232025"/>
          <p14:tracePt t="114676" x="5099050" y="2232025"/>
          <p14:tracePt t="114682" x="5072063" y="2232025"/>
          <p14:tracePt t="114695" x="5045075" y="2232025"/>
          <p14:tracePt t="114710" x="4983163" y="2232025"/>
          <p14:tracePt t="114727" x="4884738" y="2232025"/>
          <p14:tracePt t="114743" x="4830763" y="2241550"/>
          <p14:tracePt t="114762" x="4776788" y="2241550"/>
          <p14:tracePt t="114777" x="4741863" y="2241550"/>
          <p14:tracePt t="114793" x="4705350" y="2241550"/>
          <p14:tracePt t="114810" x="4660900" y="2241550"/>
          <p14:tracePt t="114828" x="4589463" y="2224088"/>
          <p14:tracePt t="114843" x="4545013" y="2214563"/>
          <p14:tracePt t="114861" x="4491038" y="2205038"/>
          <p14:tracePt t="114877" x="4456113" y="2197100"/>
          <p14:tracePt t="114895" x="4394200" y="2187575"/>
          <p14:tracePt t="114910" x="4367213" y="2179638"/>
          <p14:tracePt t="114927" x="4330700" y="2170113"/>
          <p14:tracePt t="114947" x="4286250" y="2170113"/>
          <p14:tracePt t="114960" x="4259263" y="2170113"/>
          <p14:tracePt t="114977" x="4241800" y="2170113"/>
          <p14:tracePt t="114993" x="4214813" y="2170113"/>
          <p14:tracePt t="115013" x="4179888" y="2160588"/>
          <p14:tracePt t="115027" x="4160838" y="2160588"/>
          <p14:tracePt t="115044" x="4133850" y="2160588"/>
          <p14:tracePt t="115060" x="4108450" y="2160588"/>
          <p14:tracePt t="115078" x="4081463" y="2160588"/>
          <p14:tracePt t="115094" x="4071938" y="2160588"/>
          <p14:tracePt t="115111" x="4054475" y="2160588"/>
          <p14:tracePt t="115130" x="4027488" y="2160588"/>
          <p14:tracePt t="115144" x="4017963" y="2160588"/>
          <p14:tracePt t="115160" x="4000500" y="2160588"/>
          <p14:tracePt t="115177" x="3990975" y="2160588"/>
          <p14:tracePt t="115198" x="3983038" y="2160588"/>
          <p14:tracePt t="115212" x="3973513" y="2170113"/>
          <p14:tracePt t="115234" x="3965575" y="2179638"/>
          <p14:tracePt t="115257" x="3956050" y="2187575"/>
          <p14:tracePt t="115272" x="3956050" y="2197100"/>
          <p14:tracePt t="115286" x="3946525" y="2205038"/>
          <p14:tracePt t="115299" x="3946525" y="2224088"/>
          <p14:tracePt t="115313" x="3946525" y="2241550"/>
          <p14:tracePt t="115328" x="3946525" y="2259013"/>
          <p14:tracePt t="115344" x="3956050" y="2286000"/>
          <p14:tracePt t="115360" x="3973513" y="2322513"/>
          <p14:tracePt t="115379" x="3990975" y="2357438"/>
          <p14:tracePt t="115394" x="4010025" y="2374900"/>
          <p14:tracePt t="115411" x="4027488" y="2384425"/>
          <p14:tracePt t="115428" x="4037013" y="2393950"/>
          <p14:tracePt t="115446" x="4062413" y="2401888"/>
          <p14:tracePt t="115460" x="4071938" y="2411413"/>
          <p14:tracePt t="115478" x="4098925" y="2419350"/>
          <p14:tracePt t="115497" x="4133850" y="2428875"/>
          <p14:tracePt t="115511" x="4160838" y="2438400"/>
          <p14:tracePt t="115527" x="4187825" y="2438400"/>
          <p14:tracePt t="115544" x="4214813" y="2438400"/>
          <p14:tracePt t="115562" x="4251325" y="2438400"/>
          <p14:tracePt t="115577" x="4276725" y="2438400"/>
          <p14:tracePt t="115594" x="4303713" y="2438400"/>
          <p14:tracePt t="115610" x="4322763" y="2438400"/>
          <p14:tracePt t="115629" x="4348163" y="2438400"/>
          <p14:tracePt t="115644" x="4357688" y="2428875"/>
          <p14:tracePt t="115662" x="4375150" y="2419350"/>
          <p14:tracePt t="115679" x="4394200" y="2401888"/>
          <p14:tracePt t="115685" x="4402138" y="2393950"/>
          <p14:tracePt t="115697" x="4419600" y="2366963"/>
          <p14:tracePt t="115710" x="4429125" y="2339975"/>
          <p14:tracePt t="115727" x="4446588" y="2322513"/>
          <p14:tracePt t="115747" x="4473575" y="2268538"/>
          <p14:tracePt t="115761" x="4473575" y="2251075"/>
          <p14:tracePt t="115777" x="4483100" y="2232025"/>
          <p14:tracePt t="115794" x="4483100" y="2224088"/>
          <p14:tracePt t="115813" x="4483100" y="2205038"/>
          <p14:tracePt t="115827" x="4483100" y="2197100"/>
          <p14:tracePt t="115844" x="4483100" y="2179638"/>
          <p14:tracePt t="115861" x="4473575" y="2160588"/>
          <p14:tracePt t="115879" x="4465638" y="2125663"/>
          <p14:tracePt t="115894" x="4456113" y="2089150"/>
          <p14:tracePt t="115911" x="4446588" y="2062163"/>
          <p14:tracePt t="115927" x="4429125" y="2009775"/>
          <p14:tracePt t="115945" x="4411663" y="1901825"/>
          <p14:tracePt t="115960" x="4411663" y="1839913"/>
          <p14:tracePt t="115977" x="4411663" y="1751013"/>
          <p14:tracePt t="115997" x="4411663" y="1581150"/>
          <p14:tracePt t="116010" x="4411663" y="1465263"/>
          <p14:tracePt t="116027" x="4411663" y="1393825"/>
          <p14:tracePt t="116044" x="4411663" y="1330325"/>
          <p14:tracePt t="116062" x="4411663" y="1258888"/>
          <p14:tracePt t="116077" x="4419600" y="1214438"/>
          <p14:tracePt t="116094" x="4419600" y="1179513"/>
          <p14:tracePt t="116111" x="4438650" y="1133475"/>
          <p14:tracePt t="116129" x="4438650" y="1089025"/>
          <p14:tracePt t="116144" x="4438650" y="1054100"/>
          <p14:tracePt t="116161" x="4438650" y="1027113"/>
          <p14:tracePt t="116180" x="4446588" y="973138"/>
          <p14:tracePt t="116194" x="4446588" y="955675"/>
          <p14:tracePt t="116210" x="4456113" y="938213"/>
          <p14:tracePt t="116227" x="4456113" y="919163"/>
          <p14:tracePt t="116245" x="4456113" y="901700"/>
          <p14:tracePt t="116277" x="4465638" y="893763"/>
          <p14:tracePt t="116294" x="4465638" y="884238"/>
          <p14:tracePt t="116313" x="4465638" y="874713"/>
          <p14:tracePt t="116327" x="4465638" y="866775"/>
          <p14:tracePt t="116344" x="4465638" y="857250"/>
          <p14:tracePt t="116388" x="4473575" y="857250"/>
          <p14:tracePt t="116396" x="4473575" y="847725"/>
          <p14:tracePt t="116410" x="4483100" y="847725"/>
          <p14:tracePt t="116429" x="4500563" y="839788"/>
          <p14:tracePt t="116445" x="4518025" y="839788"/>
          <p14:tracePt t="116461" x="4537075" y="839788"/>
          <p14:tracePt t="116477" x="4562475" y="839788"/>
          <p14:tracePt t="116496" x="4598988" y="839788"/>
          <p14:tracePt t="116511" x="4616450" y="847725"/>
          <p14:tracePt t="116527" x="4660900" y="866775"/>
          <p14:tracePt t="116544" x="4697413" y="884238"/>
          <p14:tracePt t="116563" x="4768850" y="911225"/>
          <p14:tracePt t="116577" x="4822825" y="938213"/>
          <p14:tracePt t="116594" x="4894263" y="965200"/>
          <p14:tracePt t="116614" x="4965700" y="990600"/>
          <p14:tracePt t="116628" x="5018088" y="1009650"/>
          <p14:tracePt t="116645" x="5054600" y="1027113"/>
          <p14:tracePt t="116661" x="5099050" y="1044575"/>
          <p14:tracePt t="116680" x="5170488" y="1071563"/>
          <p14:tracePt t="116697" x="5214938" y="1089025"/>
          <p14:tracePt t="116711" x="5241925" y="1098550"/>
          <p14:tracePt t="116728" x="5268913" y="1108075"/>
          <p14:tracePt t="116746" x="5322888" y="1116013"/>
          <p14:tracePt t="116761" x="5348288" y="1125538"/>
          <p14:tracePt t="116777" x="5367338" y="1125538"/>
          <p14:tracePt t="116797" x="5394325" y="1125538"/>
          <p14:tracePt t="116811" x="5402263" y="1125538"/>
          <p14:tracePt t="116827" x="5411788" y="1125538"/>
          <p14:tracePt t="116864" x="5429250" y="1125538"/>
          <p14:tracePt t="116878" x="5446713" y="1125538"/>
          <p14:tracePt t="116894" x="5456238" y="1125538"/>
          <p14:tracePt t="116911" x="5473700" y="1125538"/>
          <p14:tracePt t="116929" x="5500688" y="1116013"/>
          <p14:tracePt t="116945" x="5518150" y="1108075"/>
          <p14:tracePt t="116961" x="5537200" y="1098550"/>
          <p14:tracePt t="116977" x="5554663" y="1089025"/>
          <p14:tracePt t="116995" x="5572125" y="1081088"/>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txBox="1">
            <a:spLocks noGrp="1" noChangeArrowheads="1"/>
          </p:cNvSpPr>
          <p:nvPr>
            <p:ph type="title"/>
          </p:nvPr>
        </p:nvSpPr>
        <p:spPr>
          <a:xfrm>
            <a:off x="2135188" y="33338"/>
            <a:ext cx="7772400" cy="1143000"/>
          </a:xfrm>
        </p:spPr>
        <p:txBody>
          <a:bodyPr/>
          <a:lstStyle/>
          <a:p>
            <a:pPr algn="ctr"/>
            <a:r>
              <a:rPr altLang="ar-SA" sz="6600">
                <a:latin typeface="Trebuchet MS" panose="020B0603020202020204" pitchFamily="34" charset="0"/>
                <a:cs typeface="Tahoma" panose="020B0604030504040204" pitchFamily="34" charset="0"/>
              </a:rPr>
              <a:t>Statistics</a:t>
            </a:r>
            <a:r>
              <a:rPr altLang="ar-SA" smtClean="0">
                <a:latin typeface="Trebuchet MS" panose="020B0603020202020204" pitchFamily="34" charset="0"/>
                <a:cs typeface="Tahoma" panose="020B0604030504040204" pitchFamily="34" charset="0"/>
              </a:rPr>
              <a:t> </a:t>
            </a:r>
          </a:p>
        </p:txBody>
      </p:sp>
      <p:sp>
        <p:nvSpPr>
          <p:cNvPr id="47107" name="Rectangle 3"/>
          <p:cNvSpPr txBox="1">
            <a:spLocks noGrp="1" noChangeArrowheads="1"/>
          </p:cNvSpPr>
          <p:nvPr>
            <p:ph type="body" idx="1"/>
          </p:nvPr>
        </p:nvSpPr>
        <p:spPr>
          <a:xfrm>
            <a:off x="1847850" y="1484313"/>
            <a:ext cx="8229600" cy="5040312"/>
          </a:xfrm>
        </p:spPr>
        <p:txBody>
          <a:bodyPr>
            <a:normAutofit lnSpcReduction="10000"/>
          </a:bodyPr>
          <a:lstStyle/>
          <a:p>
            <a:pPr>
              <a:lnSpc>
                <a:spcPct val="90000"/>
              </a:lnSpc>
            </a:pP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It is a branch of applied mathematics that deals with collecting, organizing, &amp; interpreting data using well-defined procedures in order to make decisions.</a:t>
            </a:r>
          </a:p>
          <a:p>
            <a:pPr>
              <a:lnSpc>
                <a:spcPct val="90000"/>
              </a:lnSpc>
            </a:pP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The term parameter is used when describing the characteristics of the population. The term statistics is used to describe the characteristics of the sample.</a:t>
            </a:r>
          </a:p>
          <a:p>
            <a:pPr>
              <a:lnSpc>
                <a:spcPct val="90000"/>
              </a:lnSpc>
            </a:pP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Types of Statistics:</a:t>
            </a:r>
          </a:p>
          <a:p>
            <a:pPr lvl="1">
              <a:lnSpc>
                <a:spcPct val="90000"/>
              </a:lnSpc>
            </a:pP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Descriptive Statistics. It involves organizing, summarizing &amp; displaying data to make them more understandable.</a:t>
            </a:r>
          </a:p>
          <a:p>
            <a:pPr lvl="1">
              <a:lnSpc>
                <a:spcPct val="90000"/>
              </a:lnSpc>
            </a:pP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Inferential Statistics. It reports the degree of confidence of the sample statistic that predicts the value of the population parameter </a:t>
            </a:r>
          </a:p>
          <a:p>
            <a:pPr>
              <a:lnSpc>
                <a:spcPct val="90000"/>
              </a:lnSpc>
            </a:pPr>
            <a:endPar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09467348"/>
      </p:ext>
    </p:extLst>
  </p:cSld>
  <p:clrMapOvr>
    <a:masterClrMapping/>
  </p:clrMapOvr>
  <mc:AlternateContent xmlns:mc="http://schemas.openxmlformats.org/markup-compatibility/2006">
    <mc:Choice xmlns:p14="http://schemas.microsoft.com/office/powerpoint/2010/main" Requires="p14">
      <p:transition spd="slow" p14:dur="2000" advTm="174855"/>
    </mc:Choice>
    <mc:Fallback>
      <p:transition spd="slow" advTm="174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2069" x="5902325" y="3795713"/>
          <p14:tracePt t="12084" x="5875338" y="3822700"/>
          <p14:tracePt t="12092" x="5857875" y="3830638"/>
          <p14:tracePt t="12104" x="5822950" y="3867150"/>
          <p14:tracePt t="12120" x="5786438" y="3902075"/>
          <p14:tracePt t="12139" x="5732463" y="3956050"/>
          <p14:tracePt t="12154" x="5715000" y="3973513"/>
          <p14:tracePt t="12187" x="5653088" y="4044950"/>
          <p14:tracePt t="12221" x="5589588" y="4098925"/>
          <p14:tracePt t="12254" x="5562600" y="4125913"/>
          <p14:tracePt t="12273" x="5537200" y="4152900"/>
          <p14:tracePt t="12288" x="5518150" y="4179888"/>
          <p14:tracePt t="12304" x="5500688" y="4205288"/>
          <p14:tracePt t="12320" x="5491163" y="4224338"/>
          <p14:tracePt t="12338" x="5473700" y="4259263"/>
          <p14:tracePt t="12354" x="5465763" y="4276725"/>
          <p14:tracePt t="12370" x="5456238" y="4295775"/>
          <p14:tracePt t="12387" x="5456238" y="4313238"/>
          <p14:tracePt t="12404" x="5438775" y="4340225"/>
          <p14:tracePt t="12420" x="5419725" y="4357688"/>
          <p14:tracePt t="12437" x="5419725" y="4375150"/>
          <p14:tracePt t="12456" x="5402263" y="4384675"/>
          <p14:tracePt t="12471" x="5402263" y="4394200"/>
          <p14:tracePt t="12487" x="5384800" y="4402138"/>
          <p14:tracePt t="12504" x="5367338" y="4402138"/>
          <p14:tracePt t="12522" x="5348288" y="4411663"/>
          <p14:tracePt t="12537" x="5340350" y="4419600"/>
          <p14:tracePt t="12554" x="5322888" y="4419600"/>
          <p14:tracePt t="12570" x="5303838" y="4419600"/>
          <p14:tracePt t="12588" x="5286375" y="4419600"/>
          <p14:tracePt t="12604" x="5259388" y="4419600"/>
          <p14:tracePt t="12621" x="5251450" y="4419600"/>
          <p14:tracePt t="12638" x="5224463" y="4419600"/>
          <p14:tracePt t="12654" x="5205413" y="4419600"/>
          <p14:tracePt t="12670" x="5170488" y="4419600"/>
          <p14:tracePt t="12687" x="5153025" y="4419600"/>
          <p14:tracePt t="12706" x="5099050" y="4419600"/>
          <p14:tracePt t="12721" x="5081588" y="4419600"/>
          <p14:tracePt t="12738" x="5037138" y="4411663"/>
          <p14:tracePt t="12754" x="5010150" y="4411663"/>
          <p14:tracePt t="12773" x="4965700" y="4394200"/>
          <p14:tracePt t="12787" x="4929188" y="4384675"/>
          <p14:tracePt t="12804" x="4911725" y="4375150"/>
          <p14:tracePt t="12821" x="4884738" y="4367213"/>
          <p14:tracePt t="12838" x="4830763" y="4357688"/>
          <p14:tracePt t="12854" x="4803775" y="4348163"/>
          <p14:tracePt t="12871" x="4768850" y="4340225"/>
          <p14:tracePt t="12890" x="4697413" y="4322763"/>
          <p14:tracePt t="12904" x="4660900" y="4322763"/>
          <p14:tracePt t="12921" x="4616450" y="4303713"/>
          <p14:tracePt t="12937" x="4572000" y="4303713"/>
          <p14:tracePt t="12956" x="4518025" y="4303713"/>
          <p14:tracePt t="12971" x="4491038" y="4303713"/>
          <p14:tracePt t="12987" x="4446588" y="4295775"/>
          <p14:tracePt t="13004" x="4419600" y="4295775"/>
          <p14:tracePt t="13023" x="4367213" y="4295775"/>
          <p14:tracePt t="13037" x="4340225" y="4295775"/>
          <p14:tracePt t="13054" x="4295775" y="4295775"/>
          <p14:tracePt t="13073" x="4241800" y="4295775"/>
          <p14:tracePt t="13088" x="4205288" y="4295775"/>
          <p14:tracePt t="13104" x="4170363" y="4295775"/>
          <p14:tracePt t="13121" x="4125913" y="4295775"/>
          <p14:tracePt t="13140" x="4062413" y="4295775"/>
          <p14:tracePt t="13154" x="4017963" y="4295775"/>
          <p14:tracePt t="13171" x="3965575" y="4286250"/>
          <p14:tracePt t="13188" x="3902075" y="4286250"/>
          <p14:tracePt t="13207" x="3813175" y="4286250"/>
          <p14:tracePt t="13221" x="3751263" y="4286250"/>
          <p14:tracePt t="13237" x="3697288" y="4286250"/>
          <p14:tracePt t="13257" x="3616325" y="4276725"/>
          <p14:tracePt t="13274" x="3554413" y="4268788"/>
          <p14:tracePt t="13279" x="3517900" y="4268788"/>
          <p14:tracePt t="13288" x="3490913" y="4259263"/>
          <p14:tracePt t="13304" x="3419475" y="4251325"/>
          <p14:tracePt t="13321" x="3340100" y="4241800"/>
          <p14:tracePt t="13339" x="3214688" y="4232275"/>
          <p14:tracePt t="13355" x="3143250" y="4232275"/>
          <p14:tracePt t="13371" x="3081338" y="4232275"/>
          <p14:tracePt t="13390" x="2973388" y="4232275"/>
          <p14:tracePt t="13405" x="2911475" y="4232275"/>
          <p14:tracePt t="13421" x="2847975" y="4232275"/>
          <p14:tracePt t="13437" x="2795588" y="4232275"/>
          <p14:tracePt t="13457" x="2741613" y="4232275"/>
          <p14:tracePt t="13471" x="2705100" y="4232275"/>
          <p14:tracePt t="13487" x="2679700" y="4232275"/>
          <p14:tracePt t="13504" x="2660650" y="4241800"/>
          <p14:tracePt t="13522" x="2643188" y="4241800"/>
          <p14:tracePt t="13537" x="2625725" y="4251325"/>
          <p14:tracePt t="13554" x="2616200" y="4259263"/>
          <p14:tracePt t="13574" x="2608263" y="4268788"/>
          <p14:tracePt t="13589" x="2598738" y="4276725"/>
          <p14:tracePt t="13621" x="2581275" y="4286250"/>
          <p14:tracePt t="13640" x="2571750" y="4286250"/>
          <p14:tracePt t="80973" x="2509838" y="4375150"/>
          <p14:tracePt t="80988" x="2419350" y="4510088"/>
          <p14:tracePt t="80998" x="2347913" y="4625975"/>
          <p14:tracePt t="81013" x="2312988" y="4670425"/>
          <p14:tracePt t="81030" x="2241550" y="4795838"/>
          <p14:tracePt t="81046" x="2214563" y="4857750"/>
          <p14:tracePt t="81068" x="2187575" y="4919663"/>
          <p14:tracePt t="81096" x="2179638" y="5010150"/>
          <p14:tracePt t="81133" x="2179638" y="5116513"/>
          <p14:tracePt t="81163" x="2187575" y="5180013"/>
          <p14:tracePt t="81180" x="2205038" y="5224463"/>
          <p14:tracePt t="81197" x="2232025" y="5286375"/>
          <p14:tracePt t="81213" x="2241550" y="5330825"/>
          <p14:tracePt t="81230" x="2251075" y="5384800"/>
          <p14:tracePt t="81249" x="2259013" y="5429250"/>
          <p14:tracePt t="81253" x="2259013" y="5446713"/>
          <p14:tracePt t="81264" x="2259013" y="5465763"/>
          <p14:tracePt t="81280" x="2259013" y="5483225"/>
          <p14:tracePt t="81315" x="2259013" y="5491163"/>
          <p14:tracePt t="81353" x="2259013" y="5500688"/>
          <p14:tracePt t="81392" x="2268538" y="5500688"/>
          <p14:tracePt t="81405" x="2268538" y="5510213"/>
          <p14:tracePt t="81413" x="2276475" y="5510213"/>
          <p14:tracePt t="81430" x="2286000" y="5518150"/>
          <p14:tracePt t="81448" x="2303463" y="5518150"/>
          <p14:tracePt t="81463" x="2330450" y="5527675"/>
          <p14:tracePt t="81480" x="2347913" y="5527675"/>
          <p14:tracePt t="81497" x="2374900" y="5527675"/>
          <p14:tracePt t="81514" x="2411413" y="5527675"/>
          <p14:tracePt t="81530" x="2428875" y="5527675"/>
          <p14:tracePt t="81547" x="2438400" y="5527675"/>
          <p14:tracePt t="81563" x="2446338" y="5518150"/>
          <p14:tracePt t="81582" x="2465388" y="5510213"/>
          <p14:tracePt t="81597" x="2482850" y="5500688"/>
          <p14:tracePt t="81614" x="2500313" y="5500688"/>
          <p14:tracePt t="81632" x="2517775" y="5491163"/>
          <p14:tracePt t="81647" x="2527300" y="5473700"/>
          <p14:tracePt t="81663" x="2536825" y="5473700"/>
          <p14:tracePt t="81680" x="2544763" y="5465763"/>
          <p14:tracePt t="81697" x="2554288" y="5456238"/>
          <p14:tracePt t="81713" x="2562225" y="5446713"/>
          <p14:tracePt t="81730" x="2562225" y="5438775"/>
          <p14:tracePt t="81749" x="2581275" y="5411788"/>
          <p14:tracePt t="81763" x="2581275" y="5402263"/>
          <p14:tracePt t="81780" x="2589213" y="5384800"/>
          <p14:tracePt t="81797" x="2589213" y="5375275"/>
          <p14:tracePt t="81831" x="2589213" y="5357813"/>
          <p14:tracePt t="81847" x="2589213" y="5348288"/>
          <p14:tracePt t="82334" x="2608263" y="5348288"/>
          <p14:tracePt t="82349" x="2616200" y="5348288"/>
          <p14:tracePt t="82362" x="2633663" y="5348288"/>
          <p14:tracePt t="82372" x="2643188" y="5348288"/>
          <p14:tracePt t="82385" x="2660650" y="5348288"/>
          <p14:tracePt t="82397" x="2670175" y="5348288"/>
          <p14:tracePt t="82414" x="2687638" y="5348288"/>
          <p14:tracePt t="82450" x="2724150" y="5348288"/>
          <p14:tracePt t="82480" x="2759075" y="5348288"/>
          <p14:tracePt t="82515" x="2803525" y="5348288"/>
          <p14:tracePt t="82530" x="2822575" y="5348288"/>
          <p14:tracePt t="82547" x="2847975" y="5348288"/>
          <p14:tracePt t="82564" x="2874963" y="5348288"/>
          <p14:tracePt t="82582" x="2901950" y="5348288"/>
          <p14:tracePt t="82597" x="2919413" y="5348288"/>
          <p14:tracePt t="82614" x="2928938" y="5348288"/>
          <p14:tracePt t="82634" x="2955925" y="5348288"/>
          <p14:tracePt t="82648" x="2982913" y="5348288"/>
          <p14:tracePt t="82664" x="3000375" y="5348288"/>
          <p14:tracePt t="82680" x="3027363" y="5348288"/>
          <p14:tracePt t="82699" x="3062288" y="5348288"/>
          <p14:tracePt t="82714" x="3071813" y="5348288"/>
          <p14:tracePt t="82730" x="3089275" y="5348288"/>
          <p14:tracePt t="82747" x="3116263" y="5348288"/>
          <p14:tracePt t="82753" x="3125788" y="5348288"/>
          <p14:tracePt t="82764" x="3152775" y="5348288"/>
          <p14:tracePt t="82780" x="3170238" y="5348288"/>
          <p14:tracePt t="82798" x="3187700" y="5348288"/>
          <p14:tracePt t="82814" x="3197225" y="5348288"/>
          <p14:tracePt t="82833" x="3224213" y="5348288"/>
          <p14:tracePt t="82847" x="3232150" y="5348288"/>
          <p14:tracePt t="82864" x="3251200" y="5348288"/>
          <p14:tracePt t="82882" x="3276600" y="5348288"/>
          <p14:tracePt t="82898" x="3295650" y="5348288"/>
          <p14:tracePt t="82914" x="3322638" y="5348288"/>
          <p14:tracePt t="82930" x="3340100" y="5348288"/>
          <p14:tracePt t="82950" x="3384550" y="5348288"/>
          <p14:tracePt t="82964" x="3402013" y="5348288"/>
          <p14:tracePt t="82980" x="3429000" y="5348288"/>
          <p14:tracePt t="82997" x="3455988" y="5348288"/>
          <p14:tracePt t="83016" x="3482975" y="5348288"/>
          <p14:tracePt t="83030" x="3517900" y="5348288"/>
          <p14:tracePt t="83048" x="3544888" y="5348288"/>
          <p14:tracePt t="83064" x="3581400" y="5348288"/>
          <p14:tracePt t="83082" x="3616325" y="5348288"/>
          <p14:tracePt t="83097" x="3643313" y="5348288"/>
          <p14:tracePt t="83114" x="3679825" y="5340350"/>
          <p14:tracePt t="83131" x="3705225" y="5322888"/>
          <p14:tracePt t="83148" x="3768725" y="5322888"/>
          <p14:tracePt t="83164" x="3803650" y="5322888"/>
          <p14:tracePt t="83180" x="3830638" y="5322888"/>
          <p14:tracePt t="83199" x="3894138" y="5322888"/>
          <p14:tracePt t="83214" x="3938588" y="5322888"/>
          <p14:tracePt t="83230" x="3990975" y="5322888"/>
          <p14:tracePt t="83247" x="4037013" y="5322888"/>
          <p14:tracePt t="83253" x="4062413" y="5313363"/>
          <p14:tracePt t="83265" x="4108450" y="5303838"/>
          <p14:tracePt t="83280" x="4143375" y="5295900"/>
          <p14:tracePt t="83297" x="4187825" y="5295900"/>
          <p14:tracePt t="83317" x="4224338" y="5295900"/>
          <p14:tracePt t="83332" x="4241800" y="5295900"/>
          <p14:tracePt t="83347" x="4268788" y="5295900"/>
          <p14:tracePt t="83364" x="4286250" y="5295900"/>
          <p14:tracePt t="83383" x="4322763" y="5295900"/>
          <p14:tracePt t="83398" x="4348163" y="5295900"/>
          <p14:tracePt t="83414" x="4367213" y="5295900"/>
          <p14:tracePt t="83431" x="4394200" y="5295900"/>
          <p14:tracePt t="83449" x="4438650" y="5295900"/>
          <p14:tracePt t="83464" x="4465638" y="5295900"/>
          <p14:tracePt t="83481" x="4491038" y="5303838"/>
          <p14:tracePt t="83497" x="4527550" y="5303838"/>
          <p14:tracePt t="83517" x="4562475" y="5313363"/>
          <p14:tracePt t="83531" x="4581525" y="5313363"/>
          <p14:tracePt t="83548" x="4608513" y="5313363"/>
          <p14:tracePt t="83564" x="4633913" y="5322888"/>
          <p14:tracePt t="83581" x="4660900" y="5330825"/>
          <p14:tracePt t="83598" x="4679950" y="5340350"/>
          <p14:tracePt t="83615" x="4697413" y="5340350"/>
          <p14:tracePt t="83634" x="4724400" y="5340350"/>
          <p14:tracePt t="83648" x="4732338" y="5340350"/>
          <p14:tracePt t="83664" x="4759325" y="5340350"/>
          <p14:tracePt t="83681" x="4776788" y="5348288"/>
          <p14:tracePt t="83700" x="4795838" y="5348288"/>
          <p14:tracePt t="83715" x="4813300" y="5348288"/>
          <p14:tracePt t="83731" x="4830763" y="5348288"/>
          <p14:tracePt t="83747" x="4840288" y="5357813"/>
          <p14:tracePt t="83754" x="4848225" y="5357813"/>
          <p14:tracePt t="83765" x="4857750" y="5357813"/>
          <p14:tracePt t="83781" x="4875213" y="5367338"/>
          <p14:tracePt t="83798" x="4894263" y="5367338"/>
          <p14:tracePt t="83818" x="4919663" y="5384800"/>
          <p14:tracePt t="83832" x="4938713" y="5384800"/>
          <p14:tracePt t="83847" x="4946650" y="5384800"/>
          <p14:tracePt t="83864" x="4965700" y="5384800"/>
          <p14:tracePt t="83884" x="4973638" y="5384800"/>
          <p14:tracePt t="83898" x="4983163" y="5384800"/>
          <p14:tracePt t="83914" x="4991100" y="5384800"/>
          <p14:tracePt t="83931" x="5000625" y="5384800"/>
          <p14:tracePt t="83950" x="5010150" y="5384800"/>
          <p14:tracePt t="83981" x="5018088" y="5384800"/>
          <p14:tracePt t="84195" x="5000625" y="5384800"/>
          <p14:tracePt t="84208" x="4956175" y="5402263"/>
          <p14:tracePt t="84214" x="4938713" y="5402263"/>
          <p14:tracePt t="84231" x="4902200" y="5411788"/>
          <p14:tracePt t="84248" x="4867275" y="5411788"/>
          <p14:tracePt t="84259" x="4830763" y="5419725"/>
          <p14:tracePt t="84268" x="4813300" y="5419725"/>
          <p14:tracePt t="84282" x="4776788" y="5429250"/>
          <p14:tracePt t="84298" x="4741863" y="5429250"/>
          <p14:tracePt t="84315" x="4697413" y="5438775"/>
          <p14:tracePt t="84333" x="4625975" y="5438775"/>
          <p14:tracePt t="84348" x="4581525" y="5438775"/>
          <p14:tracePt t="84364" x="4537075" y="5438775"/>
          <p14:tracePt t="84381" x="4500563" y="5438775"/>
          <p14:tracePt t="84399" x="4438650" y="5438775"/>
          <p14:tracePt t="84414" x="4384675" y="5456238"/>
          <p14:tracePt t="84431" x="4322763" y="5456238"/>
          <p14:tracePt t="84450" x="4214813" y="5465763"/>
          <p14:tracePt t="84464" x="4143375" y="5465763"/>
          <p14:tracePt t="84481" x="4071938" y="5465763"/>
          <p14:tracePt t="84498" x="4027488" y="5465763"/>
          <p14:tracePt t="84516" x="3946525" y="5465763"/>
          <p14:tracePt t="84531" x="3875088" y="5465763"/>
          <p14:tracePt t="84548" x="3822700" y="5465763"/>
          <p14:tracePt t="84564" x="3751263" y="5465763"/>
          <p14:tracePt t="84582" x="3660775" y="5465763"/>
          <p14:tracePt t="84598" x="3616325" y="5465763"/>
          <p14:tracePt t="84614" x="3571875" y="5465763"/>
          <p14:tracePt t="84631" x="3527425" y="5456238"/>
          <p14:tracePt t="84650" x="3446463" y="5446713"/>
          <p14:tracePt t="84664" x="3394075" y="5446713"/>
          <p14:tracePt t="84681" x="3330575" y="5438775"/>
          <p14:tracePt t="84700" x="3241675" y="5419725"/>
          <p14:tracePt t="84714" x="3179763" y="5411788"/>
          <p14:tracePt t="84731" x="3133725" y="5402263"/>
          <p14:tracePt t="84748" x="3108325" y="5394325"/>
          <p14:tracePt t="84753" x="3089275" y="5384800"/>
          <p14:tracePt t="84766" x="3044825" y="5384800"/>
          <p14:tracePt t="84781" x="3000375" y="5384800"/>
          <p14:tracePt t="84799" x="2955925" y="5375275"/>
          <p14:tracePt t="84814" x="2919413" y="5367338"/>
          <p14:tracePt t="84833" x="2867025" y="5367338"/>
          <p14:tracePt t="84848" x="2830513" y="5357813"/>
          <p14:tracePt t="84865" x="2795588" y="5348288"/>
          <p14:tracePt t="84885" x="2751138" y="5340350"/>
          <p14:tracePt t="84899" x="2732088" y="5340350"/>
          <p14:tracePt t="84915" x="2705100" y="5340350"/>
          <p14:tracePt t="84931" x="2687638" y="5330825"/>
          <p14:tracePt t="84950" x="2670175" y="5322888"/>
          <p14:tracePt t="84966" x="2652713" y="5322888"/>
          <p14:tracePt t="84981" x="2633663" y="5322888"/>
          <p14:tracePt t="84998" x="2625725" y="5322888"/>
          <p14:tracePt t="85017" x="2598738" y="5322888"/>
          <p14:tracePt t="85031" x="2581275" y="5322888"/>
          <p14:tracePt t="85048" x="2571750" y="5322888"/>
          <p14:tracePt t="85083" x="2562225" y="5322888"/>
          <p14:tracePt t="85098" x="2544763" y="5322888"/>
          <p14:tracePt t="85115" x="2527300" y="5322888"/>
          <p14:tracePt t="85131" x="2517775" y="5322888"/>
          <p14:tracePt t="85149" x="2500313" y="5322888"/>
          <p14:tracePt t="85165" x="2482850" y="5322888"/>
          <p14:tracePt t="85300" x="2473325" y="5322888"/>
          <p14:tracePt t="131014" x="2527300" y="5313363"/>
          <p14:tracePt t="131028" x="2589213" y="5303838"/>
          <p14:tracePt t="131037" x="2616200" y="5295900"/>
          <p14:tracePt t="131051" x="2687638" y="5286375"/>
          <p14:tracePt t="131066" x="2751138" y="5276850"/>
          <p14:tracePt t="131085" x="2840038" y="5259388"/>
          <p14:tracePt t="131099" x="2867025" y="5259388"/>
          <p14:tracePt t="131133" x="2955925" y="5259388"/>
          <p14:tracePt t="131165" x="3027363" y="5259388"/>
          <p14:tracePt t="131199" x="3071813" y="5259388"/>
          <p14:tracePt t="131216" x="3108325" y="5268913"/>
          <p14:tracePt t="131232" x="3125788" y="5276850"/>
          <p14:tracePt t="131249" x="3152775" y="5276850"/>
          <p14:tracePt t="131265" x="3179763" y="5276850"/>
          <p14:tracePt t="131284" x="3224213" y="5286375"/>
          <p14:tracePt t="131299" x="3259138" y="5286375"/>
          <p14:tracePt t="131316" x="3286125" y="5286375"/>
          <p14:tracePt t="131332" x="3330575" y="5286375"/>
          <p14:tracePt t="131350" x="3394075" y="5295900"/>
          <p14:tracePt t="131366" x="3419475" y="5303838"/>
          <p14:tracePt t="131383" x="3455988" y="5303838"/>
          <p14:tracePt t="131402" x="3500438" y="5313363"/>
          <p14:tracePt t="131416" x="3536950" y="5330825"/>
          <p14:tracePt t="131432" x="3571875" y="5330825"/>
          <p14:tracePt t="131449" x="3616325" y="5340350"/>
          <p14:tracePt t="131469" x="3687763" y="5348288"/>
          <p14:tracePt t="131482" x="3741738" y="5367338"/>
          <p14:tracePt t="131499" x="3795713" y="5375275"/>
          <p14:tracePt t="131515" x="3848100" y="5384800"/>
          <p14:tracePt t="131534" x="3919538" y="5411788"/>
          <p14:tracePt t="131549" x="3956050" y="5419725"/>
          <p14:tracePt t="131565" x="3990975" y="5429250"/>
          <p14:tracePt t="131583" x="4037013" y="5438775"/>
          <p14:tracePt t="131600" x="4089400" y="5446713"/>
          <p14:tracePt t="131615" x="4143375" y="5465763"/>
          <p14:tracePt t="131632" x="4187825" y="5483225"/>
          <p14:tracePt t="131651" x="4259263" y="5510213"/>
          <p14:tracePt t="131666" x="4303713" y="5510213"/>
          <p14:tracePt t="131682" x="4340225" y="5527675"/>
          <p14:tracePt t="131699" x="4384675" y="5537200"/>
          <p14:tracePt t="131717" x="4456113" y="5537200"/>
          <p14:tracePt t="131732" x="4500563" y="5537200"/>
          <p14:tracePt t="131749" x="4545013" y="5537200"/>
          <p14:tracePt t="131766" x="4581525" y="5537200"/>
          <p14:tracePt t="131784" x="4633913" y="5537200"/>
          <p14:tracePt t="131799" x="4652963" y="5537200"/>
          <p14:tracePt t="131816" x="4687888" y="5537200"/>
          <p14:tracePt t="131832" x="4714875" y="5537200"/>
          <p14:tracePt t="131850" x="4768850" y="5537200"/>
          <p14:tracePt t="131866" x="4795838" y="5537200"/>
          <p14:tracePt t="131883" x="4830763" y="5537200"/>
          <p14:tracePt t="131902" x="4875213" y="5537200"/>
          <p14:tracePt t="131916" x="4911725" y="5527675"/>
          <p14:tracePt t="131932" x="4956175" y="5527675"/>
          <p14:tracePt t="131950" x="4991100" y="5510213"/>
          <p14:tracePt t="131967" x="5062538" y="5500688"/>
          <p14:tracePt t="131982" x="5089525" y="5491163"/>
          <p14:tracePt t="131999" x="5126038" y="5483225"/>
          <p14:tracePt t="132018" x="5143500" y="5473700"/>
          <p14:tracePt t="132023" x="5160963" y="5473700"/>
          <p14:tracePt t="132034" x="5197475" y="5456238"/>
          <p14:tracePt t="132050" x="5224463" y="5456238"/>
          <p14:tracePt t="132066" x="5259388" y="5446713"/>
          <p14:tracePt t="132082" x="5295900" y="5429250"/>
          <p14:tracePt t="132101" x="5330825" y="5429250"/>
          <p14:tracePt t="132116" x="5357813" y="5419725"/>
          <p14:tracePt t="132133" x="5375275" y="5419725"/>
          <p14:tracePt t="132152" x="5402263" y="5419725"/>
          <p14:tracePt t="132183" x="5419725" y="5411788"/>
          <p14:tracePt t="132200" x="5429250" y="5411788"/>
          <p14:tracePt t="132217" x="5438775" y="5411788"/>
          <p14:tracePt t="132232" x="5446713" y="5411788"/>
          <p14:tracePt t="132249" x="5456238" y="5411788"/>
          <p14:tracePt t="132448" x="5438775" y="5411788"/>
          <p14:tracePt t="132460" x="5384800" y="5411788"/>
          <p14:tracePt t="132467" x="5357813" y="5411788"/>
          <p14:tracePt t="132482" x="5286375" y="5411788"/>
          <p14:tracePt t="132499" x="5232400" y="5411788"/>
          <p14:tracePt t="132516" x="5180013" y="5411788"/>
          <p14:tracePt t="132535" x="5116513" y="5411788"/>
          <p14:tracePt t="132550" x="5081588" y="5411788"/>
          <p14:tracePt t="132566" x="5054600" y="5411788"/>
          <p14:tracePt t="132583" x="5027613" y="5411788"/>
          <p14:tracePt t="132601" x="4983163" y="5411788"/>
          <p14:tracePt t="132616" x="4938713" y="5411788"/>
          <p14:tracePt t="132634" x="4894263" y="5411788"/>
          <p14:tracePt t="132653" x="4840288" y="5411788"/>
          <p14:tracePt t="132667" x="4803775" y="5411788"/>
          <p14:tracePt t="132683" x="4751388" y="5411788"/>
          <p14:tracePt t="132699" x="4705350" y="5411788"/>
          <p14:tracePt t="132718" x="4643438" y="5411788"/>
          <p14:tracePt t="132732" x="4608513" y="5411788"/>
          <p14:tracePt t="132750" x="4562475" y="5402263"/>
          <p14:tracePt t="132766" x="4510088" y="5402263"/>
          <p14:tracePt t="132784" x="4411663" y="5394325"/>
          <p14:tracePt t="132800" x="4357688" y="5394325"/>
          <p14:tracePt t="132816" x="4303713" y="5394325"/>
          <p14:tracePt t="132833" x="4251325" y="5394325"/>
          <p14:tracePt t="132851" x="4179888" y="5394325"/>
          <p14:tracePt t="132866" x="4125913" y="5394325"/>
          <p14:tracePt t="132883" x="4044950" y="5375275"/>
          <p14:tracePt t="132903" x="3929063" y="5375275"/>
          <p14:tracePt t="132916" x="3894138" y="5375275"/>
          <p14:tracePt t="132933" x="3803650" y="5375275"/>
          <p14:tracePt t="132949" x="3751263" y="5375275"/>
          <p14:tracePt t="132968" x="3670300" y="5375275"/>
          <p14:tracePt t="132983" x="3625850" y="5375275"/>
          <p14:tracePt t="133000" x="3581400" y="5375275"/>
          <p14:tracePt t="133016" x="3536950" y="5375275"/>
          <p14:tracePt t="133035" x="3473450" y="5375275"/>
          <p14:tracePt t="133052" x="3429000" y="5375275"/>
          <p14:tracePt t="133067" x="3394075" y="5375275"/>
          <p14:tracePt t="133083" x="3367088" y="5375275"/>
          <p14:tracePt t="133102" x="3313113" y="5375275"/>
          <p14:tracePt t="133117" x="3295650" y="5375275"/>
          <p14:tracePt t="133133" x="3268663" y="5375275"/>
          <p14:tracePt t="133152" x="3224213" y="5375275"/>
          <p14:tracePt t="133167" x="3197225" y="5375275"/>
          <p14:tracePt t="133183" x="3170238" y="5375275"/>
          <p14:tracePt t="133199" x="3133725" y="5375275"/>
          <p14:tracePt t="133218" x="3089275" y="5375275"/>
          <p14:tracePt t="133233" x="3062288" y="5375275"/>
          <p14:tracePt t="133249" x="3036888" y="5375275"/>
          <p14:tracePt t="133266" x="3017838" y="5375275"/>
          <p14:tracePt t="133286" x="2982913" y="5375275"/>
          <p14:tracePt t="133301" x="2955925" y="5375275"/>
          <p14:tracePt t="133316" x="2938463" y="5375275"/>
          <p14:tracePt t="133333" x="2911475" y="5375275"/>
          <p14:tracePt t="133350" x="2894013" y="5375275"/>
          <p14:tracePt t="133366" x="2867025" y="5375275"/>
          <p14:tracePt t="133383" x="2857500" y="5375275"/>
          <p14:tracePt t="133403" x="2840038" y="5375275"/>
          <p14:tracePt t="133417" x="2822575" y="5375275"/>
          <p14:tracePt t="133433" x="2803525" y="5375275"/>
          <p14:tracePt t="133449" x="2795588" y="5375275"/>
          <p14:tracePt t="133468" x="2776538" y="5375275"/>
          <p14:tracePt t="133483" x="2768600" y="5375275"/>
          <p14:tracePt t="133500" x="2759075" y="5375275"/>
          <p14:tracePt t="133516" x="2751138" y="5375275"/>
          <p14:tracePt t="133535" x="2741613" y="5375275"/>
          <p14:tracePt t="133549" x="2732088" y="5375275"/>
          <p14:tracePt t="133567" x="2724150" y="5375275"/>
          <p14:tracePt t="133588" x="2714625" y="5375275"/>
          <p14:tracePt t="133604" x="2705100" y="5375275"/>
          <p14:tracePt t="133625" x="2697163" y="5375275"/>
          <p14:tracePt t="133647" x="2687638" y="5375275"/>
          <p14:tracePt t="133677" x="2679700" y="5375275"/>
          <p14:tracePt t="133691" x="2670175" y="5375275"/>
          <p14:tracePt t="133706" x="2660650" y="5375275"/>
          <p14:tracePt t="133729" x="2652713" y="5375275"/>
          <p14:tracePt t="133780" x="2643188" y="5375275"/>
          <p14:tracePt t="133794" x="2633663" y="5375275"/>
          <p14:tracePt t="133817" x="2625725" y="5375275"/>
          <p14:tracePt t="133838" x="2616200" y="5375275"/>
          <p14:tracePt t="134574" x="2608263" y="5394325"/>
          <p14:tracePt t="134591" x="2562225" y="5446713"/>
          <p14:tracePt t="134604" x="2517775" y="5483225"/>
          <p14:tracePt t="134618" x="2490788" y="5518150"/>
          <p14:tracePt t="134633" x="2465388" y="5545138"/>
          <p14:tracePt t="134651" x="2438400" y="5562600"/>
          <p14:tracePt t="134667" x="2419350" y="5581650"/>
          <p14:tracePt t="134700" x="2384425" y="5599113"/>
          <p14:tracePt t="134733" x="2357438" y="5616575"/>
          <p14:tracePt t="134767" x="2322513" y="5616575"/>
          <p14:tracePt t="134786" x="2303463" y="5616575"/>
          <p14:tracePt t="134800" x="2295525" y="5616575"/>
          <p14:tracePt t="134818" x="2268538" y="5608638"/>
          <p14:tracePt t="134834" x="2232025" y="5599113"/>
          <p14:tracePt t="134852" x="2170113" y="5562600"/>
          <p14:tracePt t="134867" x="2133600" y="5537200"/>
          <p14:tracePt t="134883" x="2108200" y="5518150"/>
          <p14:tracePt t="134904" x="2071688" y="5491163"/>
          <p14:tracePt t="134917" x="2062163" y="5483225"/>
          <p14:tracePt t="134933" x="2054225" y="5473700"/>
          <p14:tracePt t="134951" x="2054225" y="5465763"/>
          <p14:tracePt t="161548" x="2071688" y="5456238"/>
          <p14:tracePt t="161568" x="2152650" y="5402263"/>
          <p14:tracePt t="161576" x="2170113" y="5394325"/>
          <p14:tracePt t="161584" x="2197100" y="5384800"/>
          <p14:tracePt t="161594" x="2214563" y="5375275"/>
          <p14:tracePt t="161612" x="2268538" y="5357813"/>
          <p14:tracePt t="161628" x="2303463" y="5348288"/>
          <p14:tracePt t="161663" x="2374900" y="5330825"/>
          <p14:tracePt t="161694" x="2446338" y="5313363"/>
          <p14:tracePt t="161729" x="2527300" y="5313363"/>
          <p14:tracePt t="161744" x="2544763" y="5313363"/>
          <p14:tracePt t="161760" x="2571750" y="5313363"/>
          <p14:tracePt t="161777" x="2589213" y="5303838"/>
          <p14:tracePt t="161796" x="2643188" y="5303838"/>
          <p14:tracePt t="161810" x="2670175" y="5303838"/>
          <p14:tracePt t="161827" x="2705100" y="5303838"/>
          <p14:tracePt t="161847" x="2741613" y="5303838"/>
          <p14:tracePt t="161863" x="2759075" y="5303838"/>
          <p14:tracePt t="161877" x="2786063" y="5303838"/>
          <p14:tracePt t="161894" x="2803525" y="5303838"/>
          <p14:tracePt t="161910" x="2813050" y="5303838"/>
          <p14:tracePt t="161928" x="2840038" y="5303838"/>
          <p14:tracePt t="161944" x="2857500" y="5303838"/>
          <p14:tracePt t="161960" x="2867025" y="5303838"/>
          <p14:tracePt t="161980" x="2884488" y="5303838"/>
          <p14:tracePt t="161994" x="2901950" y="5303838"/>
          <p14:tracePt t="162010" x="2919413" y="5303838"/>
          <p14:tracePt t="162027" x="2928938" y="5303838"/>
          <p14:tracePt t="162045" x="2946400" y="5303838"/>
          <p14:tracePt t="162060" x="2965450" y="5303838"/>
          <p14:tracePt t="162077" x="2982913" y="5303838"/>
          <p14:tracePt t="162094" x="2990850" y="5303838"/>
          <p14:tracePt t="162112" x="3027363" y="5322888"/>
          <p14:tracePt t="162127" x="3054350" y="5322888"/>
          <p14:tracePt t="162144" x="3089275" y="5330825"/>
          <p14:tracePt t="162163" x="3133725" y="5348288"/>
          <p14:tracePt t="162180" x="3170238" y="5348288"/>
          <p14:tracePt t="162186" x="3179763" y="5357813"/>
          <p14:tracePt t="162195" x="3187700" y="5357813"/>
          <p14:tracePt t="162211" x="3214688" y="5367338"/>
          <p14:tracePt t="162230" x="3259138" y="5367338"/>
          <p14:tracePt t="162244" x="3286125" y="5375275"/>
          <p14:tracePt t="162260" x="3340100" y="5384800"/>
          <p14:tracePt t="162277" x="3394075" y="5394325"/>
          <p14:tracePt t="162295" x="3490913" y="5411788"/>
          <p14:tracePt t="162310" x="3571875" y="5419725"/>
          <p14:tracePt t="162328" x="3643313" y="5429250"/>
          <p14:tracePt t="162344" x="3697288" y="5438775"/>
          <p14:tracePt t="162362" x="3795713" y="5446713"/>
          <p14:tracePt t="162377" x="3857625" y="5456238"/>
          <p14:tracePt t="162394" x="3902075" y="5456238"/>
          <p14:tracePt t="162412" x="3965575" y="5456238"/>
          <p14:tracePt t="162427" x="4010025" y="5456238"/>
          <p14:tracePt t="162444" x="4054475" y="5456238"/>
          <p14:tracePt t="162461" x="4089400" y="5456238"/>
          <p14:tracePt t="162479" x="4143375" y="5456238"/>
          <p14:tracePt t="162494" x="4187825" y="5456238"/>
          <p14:tracePt t="162511" x="4232275" y="5456238"/>
          <p14:tracePt t="162527" x="4268788" y="5456238"/>
          <p14:tracePt t="162545" x="4348163" y="5456238"/>
          <p14:tracePt t="162561" x="4384675" y="5456238"/>
          <p14:tracePt t="162578" x="4429125" y="5456238"/>
          <p14:tracePt t="162594" x="4483100" y="5456238"/>
          <p14:tracePt t="162612" x="4537075" y="5446713"/>
          <p14:tracePt t="162627" x="4562475" y="5438775"/>
          <p14:tracePt t="162644" x="4608513" y="5438775"/>
          <p14:tracePt t="162663" x="4660900" y="5419725"/>
          <p14:tracePt t="162678" x="4714875" y="5411788"/>
          <p14:tracePt t="162694" x="4759325" y="5402263"/>
          <p14:tracePt t="162711" x="4803775" y="5394325"/>
          <p14:tracePt t="162730" x="4875213" y="5384800"/>
          <p14:tracePt t="162744" x="4929188" y="5375275"/>
          <p14:tracePt t="162761" x="4956175" y="5367338"/>
          <p14:tracePt t="162781" x="5000625" y="5367338"/>
          <p14:tracePt t="162795" x="5018088" y="5367338"/>
          <p14:tracePt t="162811" x="5045075" y="5367338"/>
          <p14:tracePt t="162828" x="5062538" y="5367338"/>
          <p14:tracePt t="162844" x="5108575" y="5367338"/>
          <p14:tracePt t="162861" x="5143500" y="5367338"/>
          <p14:tracePt t="162878" x="5160963" y="5367338"/>
          <p14:tracePt t="162894" x="5187950" y="5367338"/>
          <p14:tracePt t="162913" x="5214938" y="5367338"/>
          <p14:tracePt t="162928" x="5232400" y="5367338"/>
          <p14:tracePt t="162945" x="5241925" y="5367338"/>
          <p14:tracePt t="162964" x="5259388" y="5357813"/>
          <p14:tracePt t="162979" x="5268913" y="5357813"/>
          <p14:tracePt t="162994" x="5276850" y="5357813"/>
          <p14:tracePt t="163011" x="5295900" y="5357813"/>
          <p14:tracePt t="163028" x="5303838" y="5348288"/>
          <p14:tracePt t="163044" x="5313363" y="5348288"/>
          <p14:tracePt t="163078" x="5322888" y="5348288"/>
          <p14:tracePt t="163097" x="5340350" y="5340350"/>
          <p14:tracePt t="163111" x="5357813" y="5330825"/>
          <p14:tracePt t="163127" x="5367338" y="5322888"/>
          <p14:tracePt t="163144" x="5384800" y="5313363"/>
          <p14:tracePt t="163163" x="5402263" y="5303838"/>
          <p14:tracePt t="163178" x="5419725" y="5295900"/>
          <p14:tracePt t="163194" x="5429250" y="5286375"/>
          <p14:tracePt t="163212" x="5446713" y="5286375"/>
          <p14:tracePt t="163231" x="5456238" y="5276850"/>
          <p14:tracePt t="163244" x="5465763" y="5268913"/>
          <p14:tracePt t="163261" x="5473700" y="5268913"/>
          <p14:tracePt t="163278" x="5483225" y="5268913"/>
          <p14:tracePt t="163295" x="5491163" y="5268913"/>
          <p14:tracePt t="163328" x="5500688" y="5268913"/>
          <p14:tracePt t="163347" x="5510213" y="5251450"/>
          <p14:tracePt t="163362" x="5510213" y="5241925"/>
          <p14:tracePt t="163378" x="5518150" y="5241925"/>
          <p14:tracePt t="163397" x="5527675" y="5224463"/>
          <p14:tracePt t="163414" x="5527675" y="5214938"/>
          <p14:tracePt t="163445" x="5527675" y="5205413"/>
          <p14:tracePt t="163465" x="5527675" y="5197475"/>
          <p14:tracePt t="163496" x="5527675" y="5187950"/>
          <p14:tracePt t="163505" x="5527675" y="5180013"/>
          <p14:tracePt t="163514" x="5527675" y="5170488"/>
          <p14:tracePt t="163529" x="5527675" y="5160963"/>
          <p14:tracePt t="163544" x="5527675" y="5153025"/>
          <p14:tracePt t="163561" x="5527675" y="5143500"/>
          <p14:tracePt t="163578" x="5527675" y="5133975"/>
          <p14:tracePt t="163620" x="5527675" y="5126038"/>
          <p14:tracePt t="163643" x="5527675" y="5116513"/>
          <p14:tracePt t="163652" x="5527675" y="5108575"/>
          <p14:tracePt t="163672" x="5527675" y="5099050"/>
          <p14:tracePt t="163681" x="5518150" y="5099050"/>
          <p14:tracePt t="163694" x="5518150" y="5089525"/>
          <p14:tracePt t="163714" x="5500688" y="5081588"/>
          <p14:tracePt t="163728" x="5500688" y="5072063"/>
          <p14:tracePt t="163744" x="5491163" y="5072063"/>
          <p14:tracePt t="163761" x="5483225" y="5062538"/>
          <p14:tracePt t="163781" x="5473700" y="5054600"/>
          <p14:tracePt t="163794" x="5465763" y="5054600"/>
          <p14:tracePt t="163811" x="5456238" y="5045075"/>
          <p14:tracePt t="163828" x="5438775" y="5037138"/>
          <p14:tracePt t="163847" x="5419725" y="5037138"/>
          <p14:tracePt t="163861" x="5402263" y="5037138"/>
          <p14:tracePt t="163878" x="5384800" y="5037138"/>
          <p14:tracePt t="163898" x="5348288" y="5027613"/>
          <p14:tracePt t="163912" x="5322888" y="5027613"/>
          <p14:tracePt t="163928" x="5286375" y="5027613"/>
          <p14:tracePt t="163945" x="5259388" y="5027613"/>
          <p14:tracePt t="163964" x="5197475" y="5027613"/>
          <p14:tracePt t="163979" x="5170488" y="5027613"/>
          <p14:tracePt t="163994" x="5143500" y="5027613"/>
          <p14:tracePt t="164011" x="5099050" y="5027613"/>
          <p14:tracePt t="164030" x="5062538" y="5027613"/>
          <p14:tracePt t="164045" x="5027613" y="5027613"/>
          <p14:tracePt t="164061" x="4983163" y="5027613"/>
          <p14:tracePt t="164078" x="4946650" y="5037138"/>
          <p14:tracePt t="164096" x="4884738" y="5037138"/>
          <p14:tracePt t="164111" x="4830763" y="5045075"/>
          <p14:tracePt t="164128" x="4786313" y="5054600"/>
          <p14:tracePt t="164145" x="4751388" y="5054600"/>
          <p14:tracePt t="164163" x="4705350" y="5054600"/>
          <p14:tracePt t="164178" x="4679950" y="5054600"/>
          <p14:tracePt t="164195" x="4652963" y="5054600"/>
          <p14:tracePt t="164213" x="4598988" y="5054600"/>
          <p14:tracePt t="164229" x="4562475" y="5054600"/>
          <p14:tracePt t="164245" x="4527550" y="5054600"/>
          <p14:tracePt t="164261" x="4491038" y="5054600"/>
          <p14:tracePt t="164281" x="4429125" y="5054600"/>
          <p14:tracePt t="164295" x="4384675" y="5054600"/>
          <p14:tracePt t="164311" x="4340225" y="5054600"/>
          <p14:tracePt t="164328" x="4303713" y="5054600"/>
          <p14:tracePt t="164346" x="4251325" y="5054600"/>
          <p14:tracePt t="164362" x="4224338" y="5054600"/>
          <p14:tracePt t="164378" x="4179888" y="5054600"/>
          <p14:tracePt t="164398" x="4098925" y="5054600"/>
          <p14:tracePt t="164412" x="4044950" y="5062538"/>
          <p14:tracePt t="164428" x="3965575" y="5062538"/>
          <p14:tracePt t="164445" x="3911600" y="5062538"/>
          <p14:tracePt t="164464" x="3848100" y="5062538"/>
          <p14:tracePt t="164478" x="3803650" y="5062538"/>
          <p14:tracePt t="164495" x="3751263" y="5062538"/>
          <p14:tracePt t="164511" x="3697288" y="5062538"/>
          <p14:tracePt t="164531" x="3616325" y="5062538"/>
          <p14:tracePt t="164545" x="3554413" y="5062538"/>
          <p14:tracePt t="164562" x="3509963" y="5062538"/>
          <p14:tracePt t="164578" x="3473450" y="5062538"/>
          <p14:tracePt t="164595" x="3419475" y="5062538"/>
          <p14:tracePt t="164611" x="3375025" y="5062538"/>
          <p14:tracePt t="164628" x="3322638" y="5062538"/>
          <p14:tracePt t="164647" x="3241675" y="5045075"/>
          <p14:tracePt t="164662" x="3197225" y="5045075"/>
          <p14:tracePt t="164678" x="3143250" y="5045075"/>
          <p14:tracePt t="164695" x="3116263" y="5045075"/>
          <p14:tracePt t="164714" x="3062288" y="5045075"/>
          <p14:tracePt t="164728" x="3036888" y="5037138"/>
          <p14:tracePt t="164745" x="3009900" y="5027613"/>
          <p14:tracePt t="164762" x="2990850" y="5027613"/>
          <p14:tracePt t="164780" x="2955925" y="5027613"/>
          <p14:tracePt t="164795" x="2919413" y="5027613"/>
          <p14:tracePt t="164811" x="2894013" y="5027613"/>
          <p14:tracePt t="164828" x="2857500" y="5027613"/>
          <p14:tracePt t="164846" x="2803525" y="5027613"/>
          <p14:tracePt t="164862" x="2768600" y="5027613"/>
          <p14:tracePt t="164879" x="2732088" y="5027613"/>
          <p14:tracePt t="164898" x="2687638" y="5037138"/>
          <p14:tracePt t="164912" x="2660650" y="5037138"/>
          <p14:tracePt t="164928" x="2643188" y="5037138"/>
          <p14:tracePt t="164945" x="2633663" y="5037138"/>
          <p14:tracePt t="164964" x="2608263" y="5045075"/>
          <p14:tracePt t="164978" x="2598738" y="5045075"/>
          <p14:tracePt t="164995" x="2589213" y="5054600"/>
          <p14:tracePt t="165014" x="2581275" y="5062538"/>
          <p14:tracePt t="165029" x="2571750" y="5072063"/>
          <p14:tracePt t="165045" x="2571750" y="5089525"/>
          <p14:tracePt t="165062" x="2562225" y="5099050"/>
          <p14:tracePt t="165078" x="2544763" y="5116513"/>
          <p14:tracePt t="165096" x="2536825" y="5143500"/>
          <p14:tracePt t="165112" x="2527300" y="5153025"/>
          <p14:tracePt t="165128" x="2527300" y="5170488"/>
          <p14:tracePt t="165148" x="2517775" y="5197475"/>
          <p14:tracePt t="165163" x="2509838" y="5205413"/>
          <p14:tracePt t="165178" x="2509838" y="5214938"/>
          <p14:tracePt t="165184" x="2509838" y="5224463"/>
          <p14:tracePt t="165195" x="2509838" y="5232400"/>
          <p14:tracePt t="165214" x="2509838" y="5259388"/>
          <p14:tracePt t="165228" x="2509838" y="5268913"/>
          <p14:tracePt t="165245" x="2509838" y="5276850"/>
          <p14:tracePt t="165263" x="2509838" y="5286375"/>
          <p14:tracePt t="165279" x="2509838" y="5303838"/>
          <p14:tracePt t="165295" x="2509838" y="5313363"/>
          <p14:tracePt t="165312" x="2517775" y="5330825"/>
          <p14:tracePt t="165332" x="2527300" y="5340350"/>
          <p14:tracePt t="165345" x="2536825" y="5357813"/>
          <p14:tracePt t="165362" x="2536825" y="5367338"/>
          <p14:tracePt t="165378" x="2544763" y="5367338"/>
          <p14:tracePt t="165399" x="2554288" y="5384800"/>
          <p14:tracePt t="165412" x="2562225" y="5394325"/>
          <p14:tracePt t="165429" x="2571750" y="5402263"/>
          <p14:tracePt t="165449" x="2581275" y="5411788"/>
          <p14:tracePt t="165465" x="2581275" y="5419725"/>
          <p14:tracePt t="165478" x="2589213" y="5419725"/>
          <p14:tracePt t="165495" x="2598738" y="5429250"/>
          <p14:tracePt t="165512" x="2608263" y="5438775"/>
          <p14:tracePt t="165529" x="2616200" y="5438775"/>
          <p14:tracePt t="165545" x="2625725" y="5456238"/>
          <p14:tracePt t="165563" x="2643188" y="5456238"/>
          <p14:tracePt t="165581" x="2660650" y="5465763"/>
          <p14:tracePt t="165595" x="2670175" y="5473700"/>
          <p14:tracePt t="165612" x="2697163" y="5483225"/>
          <p14:tracePt t="165628" x="2714625" y="5483225"/>
          <p14:tracePt t="165648" x="2741613" y="5483225"/>
          <p14:tracePt t="165662" x="2759075" y="5483225"/>
          <p14:tracePt t="165679" x="2776538" y="5491163"/>
          <p14:tracePt t="165683" x="2786063" y="5491163"/>
          <p14:tracePt t="165695" x="2795588" y="5491163"/>
          <p14:tracePt t="165713" x="2822575" y="5500688"/>
          <p14:tracePt t="165729" x="2840038" y="5500688"/>
          <p14:tracePt t="165745" x="2857500" y="5500688"/>
          <p14:tracePt t="165762" x="2867025" y="5500688"/>
          <p14:tracePt t="165779" x="2894013" y="5500688"/>
          <p14:tracePt t="165795" x="2911475" y="5500688"/>
          <p14:tracePt t="165812" x="2919413" y="5500688"/>
          <p14:tracePt t="165831" x="2938463" y="5510213"/>
          <p14:tracePt t="165845" x="2955925" y="5510213"/>
          <p14:tracePt t="165862" x="2973388" y="5510213"/>
          <p14:tracePt t="165879" x="2982913" y="5510213"/>
          <p14:tracePt t="165898" x="3017838" y="5510213"/>
          <p14:tracePt t="165912" x="3027363" y="5510213"/>
          <p14:tracePt t="165929" x="3044825" y="5510213"/>
          <p14:tracePt t="165945" x="3071813" y="5510213"/>
          <p14:tracePt t="165962" x="3089275" y="5510213"/>
          <p14:tracePt t="165979" x="3125788" y="5510213"/>
          <p14:tracePt t="165995" x="3133725" y="5510213"/>
          <p14:tracePt t="166014" x="3160713" y="5510213"/>
          <p14:tracePt t="166029" x="3170238" y="5510213"/>
          <p14:tracePt t="166062" x="3179763" y="5510213"/>
          <p14:tracePt t="166079" x="3187700" y="5510213"/>
          <p14:tracePt t="166095" x="3205163" y="5510213"/>
          <p14:tracePt t="166112" x="3224213" y="5510213"/>
          <p14:tracePt t="166129" x="3232150" y="5510213"/>
          <p14:tracePt t="166146" x="3268663" y="5510213"/>
          <p14:tracePt t="166162" x="3303588" y="5510213"/>
          <p14:tracePt t="166179" x="3340100" y="5510213"/>
          <p14:tracePt t="166185" x="3348038" y="5510213"/>
          <p14:tracePt t="166196" x="3357563" y="5510213"/>
          <p14:tracePt t="166213" x="3384550" y="5510213"/>
          <p14:tracePt t="166229" x="3438525" y="5510213"/>
          <p14:tracePt t="166245" x="3473450" y="5510213"/>
          <p14:tracePt t="166263" x="3490913" y="5510213"/>
          <p14:tracePt t="166279" x="3527425" y="5510213"/>
          <p14:tracePt t="166295" x="3554413" y="5510213"/>
          <p14:tracePt t="166312" x="3562350" y="5510213"/>
          <p14:tracePt t="166331" x="3581400" y="5510213"/>
          <p14:tracePt t="166345" x="3598863" y="5510213"/>
          <p14:tracePt t="166363" x="3608388" y="5510213"/>
          <p14:tracePt t="166379" x="3616325" y="5510213"/>
          <p14:tracePt t="166395" x="3625850" y="5510213"/>
          <p14:tracePt t="166412" x="3633788" y="5510213"/>
          <p14:tracePt t="169111" x="3625850" y="5483225"/>
          <p14:tracePt t="169123" x="3598863" y="5375275"/>
          <p14:tracePt t="169133" x="3581400" y="5322888"/>
          <p14:tracePt t="169147" x="3544888" y="5224463"/>
          <p14:tracePt t="169163" x="3509963" y="5133975"/>
          <p14:tracePt t="169182" x="3465513" y="5010150"/>
          <p14:tracePt t="169196" x="3429000" y="4946650"/>
          <p14:tracePt t="169230" x="3394075" y="4875213"/>
          <p14:tracePt t="169263" x="3357563" y="4795838"/>
          <p14:tracePt t="169297" x="3322638" y="4741863"/>
          <p14:tracePt t="169314" x="3286125" y="4697413"/>
          <p14:tracePt t="169331" x="3259138" y="4670425"/>
          <p14:tracePt t="169348" x="3232150" y="4633913"/>
          <p14:tracePt t="169363" x="3205163" y="4598988"/>
          <p14:tracePt t="169381" x="3160713" y="4545013"/>
          <p14:tracePt t="169397" x="3133725" y="4510088"/>
          <p14:tracePt t="169414" x="3108325" y="4465638"/>
          <p14:tracePt t="169433" x="3081338" y="4429125"/>
          <p14:tracePt t="169447" x="3054350" y="4402138"/>
          <p14:tracePt t="169463" x="3027363" y="4384675"/>
          <p14:tracePt t="169482" x="3009900" y="4357688"/>
          <p14:tracePt t="169498" x="2990850" y="4330700"/>
          <p14:tracePt t="169513" x="2973388" y="4313238"/>
          <p14:tracePt t="169530" x="2965450" y="4295775"/>
          <p14:tracePt t="169547" x="2946400" y="4295775"/>
          <p14:tracePt t="169564" x="2938463" y="4286250"/>
          <p14:tracePt t="169580" x="2938463" y="4276725"/>
          <p14:tracePt t="169846" x="2982913" y="4276725"/>
          <p14:tracePt t="169853" x="3054350" y="4295775"/>
          <p14:tracePt t="169866" x="3179763" y="4313238"/>
          <p14:tracePt t="169880" x="3276600" y="4330700"/>
          <p14:tracePt t="169897" x="3375025" y="4340225"/>
          <p14:tracePt t="169913" x="3500438" y="4348163"/>
          <p14:tracePt t="169933" x="3660775" y="4348163"/>
          <p14:tracePt t="169947" x="3751263" y="4348163"/>
          <p14:tracePt t="169963" x="3830638" y="4348163"/>
          <p14:tracePt t="169980" x="3919538" y="4357688"/>
          <p14:tracePt t="169997" x="4071938" y="4367213"/>
          <p14:tracePt t="170013" x="4152900" y="4367213"/>
          <p14:tracePt t="170030" x="4241800" y="4367213"/>
          <p14:tracePt t="170049" x="4340225" y="4367213"/>
          <p14:tracePt t="170064" x="4402138" y="4367213"/>
          <p14:tracePt t="170080" x="4483100" y="4375150"/>
          <p14:tracePt t="170097" x="4562475" y="4375150"/>
          <p14:tracePt t="170116" x="4660900" y="4375150"/>
          <p14:tracePt t="170130" x="4724400" y="4375150"/>
          <p14:tracePt t="170147" x="4786313" y="4375150"/>
          <p14:tracePt t="170163" x="4840288" y="4375150"/>
          <p14:tracePt t="170182" x="4919663" y="4375150"/>
          <p14:tracePt t="170197" x="4973638" y="4375150"/>
          <p14:tracePt t="170214" x="5027613" y="4375150"/>
          <p14:tracePt t="170220" x="5045075" y="4375150"/>
          <p14:tracePt t="170231" x="5062538" y="4375150"/>
          <p14:tracePt t="170248" x="5108575" y="4367213"/>
          <p14:tracePt t="170263" x="5153025" y="4357688"/>
          <p14:tracePt t="170280" x="5187950" y="4348163"/>
          <p14:tracePt t="170299" x="5251450" y="4348163"/>
          <p14:tracePt t="170314" x="5295900" y="4348163"/>
          <p14:tracePt t="170330" x="5340350" y="4348163"/>
          <p14:tracePt t="170347" x="5384800" y="4348163"/>
          <p14:tracePt t="170366" x="5419725" y="4348163"/>
          <p14:tracePt t="170380" x="5446713" y="4348163"/>
          <p14:tracePt t="170397" x="5473700" y="4348163"/>
          <p14:tracePt t="170417" x="5500688" y="4348163"/>
          <p14:tracePt t="170432" x="5510213" y="4348163"/>
          <p14:tracePt t="170464" x="5527675" y="4348163"/>
          <p14:tracePt t="170484" x="5537200" y="4348163"/>
          <p14:tracePt t="170573" x="5527675" y="4348163"/>
          <p14:tracePt t="170582" x="5510213" y="4348163"/>
          <p14:tracePt t="170598" x="5446713" y="4348163"/>
          <p14:tracePt t="170616" x="5357813" y="4348163"/>
          <p14:tracePt t="170630" x="5303838" y="4348163"/>
          <p14:tracePt t="170647" x="5224463" y="4348163"/>
          <p14:tracePt t="170664" x="5126038" y="4348163"/>
          <p14:tracePt t="170681" x="4983163" y="4348163"/>
          <p14:tracePt t="170697" x="4894263" y="4348163"/>
          <p14:tracePt t="170714" x="4813300" y="4348163"/>
          <p14:tracePt t="170720" x="4759325" y="4348163"/>
          <p14:tracePt t="170732" x="4652963" y="4348163"/>
          <p14:tracePt t="170747" x="4545013" y="4348163"/>
          <p14:tracePt t="170764" x="4446588" y="4348163"/>
          <p14:tracePt t="170780" x="4384675" y="4330700"/>
          <p14:tracePt t="170800" x="4303713" y="4330700"/>
          <p14:tracePt t="170814" x="4241800" y="4330700"/>
          <p14:tracePt t="170830" x="4170363" y="4330700"/>
          <p14:tracePt t="170847" x="4108450" y="4330700"/>
          <p14:tracePt t="170866" x="4010025" y="4330700"/>
          <p14:tracePt t="170880" x="3938588" y="4322763"/>
          <p14:tracePt t="170897" x="3875088" y="4313238"/>
          <p14:tracePt t="170914" x="3813175" y="4313238"/>
          <p14:tracePt t="170931" x="3705225" y="4313238"/>
          <p14:tracePt t="170947" x="3643313" y="4313238"/>
          <p14:tracePt t="170964" x="3581400" y="4313238"/>
          <p14:tracePt t="170982" x="3509963" y="4313238"/>
          <p14:tracePt t="170997" x="3465513" y="4313238"/>
          <p14:tracePt t="171014" x="3419475" y="4313238"/>
          <p14:tracePt t="171030" x="3384550" y="4313238"/>
          <p14:tracePt t="171050" x="3303588" y="4313238"/>
          <p14:tracePt t="171064" x="3241675" y="4313238"/>
          <p14:tracePt t="171080" x="3187700" y="4322763"/>
          <p14:tracePt t="171097" x="3133725" y="4322763"/>
          <p14:tracePt t="171115" x="3062288" y="4322763"/>
          <p14:tracePt t="171130" x="3017838" y="4322763"/>
          <p14:tracePt t="171148" x="2982913" y="4322763"/>
          <p14:tracePt t="171164" x="2955925" y="4322763"/>
          <p14:tracePt t="171181" x="2894013" y="4322763"/>
          <p14:tracePt t="171197" x="2857500" y="4330700"/>
          <p14:tracePt t="171215" x="2813050" y="4330700"/>
          <p14:tracePt t="171220" x="2795588" y="4330700"/>
          <p14:tracePt t="171232" x="2759075" y="4330700"/>
          <p14:tracePt t="171247" x="2741613" y="4330700"/>
          <p14:tracePt t="171264" x="2724150" y="4330700"/>
          <p14:tracePt t="171281" x="2705100" y="4330700"/>
          <p14:tracePt t="171299" x="2687638" y="4330700"/>
          <p14:tracePt t="171331" x="2679700" y="4330700"/>
          <p14:tracePt t="171757" x="2670175" y="4340225"/>
          <p14:tracePt t="171770" x="2643188" y="4340225"/>
          <p14:tracePt t="171781" x="2625725" y="4348163"/>
          <p14:tracePt t="171798" x="2544763" y="4375150"/>
          <p14:tracePt t="171815" x="2438400" y="4411663"/>
          <p14:tracePt t="171832" x="2339975" y="4446588"/>
          <p14:tracePt t="171851" x="2187575" y="4527550"/>
          <p14:tracePt t="171882" x="2036763" y="4633913"/>
          <p14:tracePt t="171916" x="1839913" y="4751388"/>
          <p14:tracePt t="171948" x="1768475" y="4786313"/>
          <p14:tracePt t="171964" x="1751013" y="4795838"/>
          <p14:tracePt t="171983" x="1724025" y="4803775"/>
          <p14:tracePt t="171998" x="1704975" y="4813300"/>
          <p14:tracePt t="172015" x="1697038" y="4822825"/>
          <p14:tracePt t="172048" x="1687513" y="4822825"/>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txBox="1">
            <a:spLocks noGrp="1" noChangeArrowheads="1"/>
          </p:cNvSpPr>
          <p:nvPr>
            <p:ph type="title"/>
          </p:nvPr>
        </p:nvSpPr>
        <p:spPr>
          <a:xfrm>
            <a:off x="1847850" y="115888"/>
            <a:ext cx="7772400" cy="576262"/>
          </a:xfrm>
        </p:spPr>
        <p:txBody>
          <a:bodyPr>
            <a:normAutofit fontScale="90000"/>
          </a:bodyPr>
          <a:lstStyle/>
          <a:p>
            <a:pPr algn="ctr"/>
            <a:r>
              <a:rPr altLang="ar-SA" sz="4000">
                <a:latin typeface="Trebuchet MS" panose="020B0603020202020204" pitchFamily="34" charset="0"/>
                <a:cs typeface="Tahoma" panose="020B0604030504040204" pitchFamily="34" charset="0"/>
              </a:rPr>
              <a:t>Descriptive Statistics</a:t>
            </a:r>
          </a:p>
        </p:txBody>
      </p:sp>
      <p:sp>
        <p:nvSpPr>
          <p:cNvPr id="82947" name="Rectangle 3"/>
          <p:cNvSpPr>
            <a:spLocks noGrp="1" noChangeArrowheads="1"/>
          </p:cNvSpPr>
          <p:nvPr>
            <p:ph type="body" idx="1"/>
          </p:nvPr>
        </p:nvSpPr>
        <p:spPr>
          <a:xfrm>
            <a:off x="1919288" y="836614"/>
            <a:ext cx="8229600" cy="5761037"/>
          </a:xfrm>
        </p:spPr>
        <p:txBody>
          <a:bodyPr>
            <a:normAutofit fontScale="92500" lnSpcReduction="20000"/>
          </a:bodyPr>
          <a:lstStyle/>
          <a:p>
            <a:pPr>
              <a:lnSpc>
                <a:spcPct val="80000"/>
              </a:lnSpc>
              <a:defRPr/>
            </a:pPr>
            <a:r>
              <a:rPr altLang="ar-SA" sz="1800" dirty="0">
                <a:solidFill>
                  <a:schemeClr val="bg1"/>
                </a:solidFill>
                <a:effectLst>
                  <a:outerShdw blurRad="38100" dist="38100" dir="2700000" algn="tl">
                    <a:srgbClr val="C0C0C0"/>
                  </a:outerShdw>
                </a:effectLst>
              </a:rPr>
              <a:t>Measures of Location</a:t>
            </a:r>
          </a:p>
          <a:p>
            <a:pPr lvl="1">
              <a:lnSpc>
                <a:spcPct val="80000"/>
              </a:lnSpc>
              <a:defRPr/>
            </a:pPr>
            <a:r>
              <a:rPr altLang="ar-SA" dirty="0">
                <a:solidFill>
                  <a:schemeClr val="bg1"/>
                </a:solidFill>
                <a:effectLst>
                  <a:outerShdw blurRad="38100" dist="38100" dir="2700000" algn="tl">
                    <a:srgbClr val="C0C0C0"/>
                  </a:outerShdw>
                </a:effectLst>
              </a:rPr>
              <a:t>Measures of Central Tendency:</a:t>
            </a:r>
          </a:p>
          <a:p>
            <a:pPr lvl="2">
              <a:lnSpc>
                <a:spcPct val="80000"/>
              </a:lnSpc>
              <a:defRPr/>
            </a:pPr>
            <a:r>
              <a:rPr altLang="ar-SA" sz="1800" dirty="0">
                <a:solidFill>
                  <a:schemeClr val="bg1"/>
                </a:solidFill>
                <a:effectLst>
                  <a:outerShdw blurRad="38100" dist="38100" dir="2700000" algn="tl">
                    <a:srgbClr val="C0C0C0"/>
                  </a:outerShdw>
                </a:effectLst>
              </a:rPr>
              <a:t>Mean</a:t>
            </a:r>
          </a:p>
          <a:p>
            <a:pPr lvl="2">
              <a:lnSpc>
                <a:spcPct val="80000"/>
              </a:lnSpc>
              <a:defRPr/>
            </a:pPr>
            <a:r>
              <a:rPr altLang="ar-SA" sz="1800" dirty="0">
                <a:solidFill>
                  <a:schemeClr val="bg1"/>
                </a:solidFill>
                <a:effectLst>
                  <a:outerShdw blurRad="38100" dist="38100" dir="2700000" algn="tl">
                    <a:srgbClr val="C0C0C0"/>
                  </a:outerShdw>
                </a:effectLst>
              </a:rPr>
              <a:t>Median</a:t>
            </a:r>
          </a:p>
          <a:p>
            <a:pPr lvl="2">
              <a:lnSpc>
                <a:spcPct val="80000"/>
              </a:lnSpc>
              <a:defRPr/>
            </a:pPr>
            <a:r>
              <a:rPr altLang="ar-SA" sz="1800" dirty="0">
                <a:solidFill>
                  <a:schemeClr val="bg1"/>
                </a:solidFill>
                <a:effectLst>
                  <a:outerShdw blurRad="38100" dist="38100" dir="2700000" algn="tl">
                    <a:srgbClr val="C0C0C0"/>
                  </a:outerShdw>
                </a:effectLst>
              </a:rPr>
              <a:t>Mode</a:t>
            </a:r>
          </a:p>
          <a:p>
            <a:pPr lvl="1">
              <a:lnSpc>
                <a:spcPct val="80000"/>
              </a:lnSpc>
              <a:defRPr/>
            </a:pPr>
            <a:r>
              <a:rPr altLang="ar-SA" dirty="0">
                <a:solidFill>
                  <a:schemeClr val="bg1"/>
                </a:solidFill>
                <a:effectLst>
                  <a:outerShdw blurRad="38100" dist="38100" dir="2700000" algn="tl">
                    <a:srgbClr val="C0C0C0"/>
                  </a:outerShdw>
                </a:effectLst>
              </a:rPr>
              <a:t>Measures of </a:t>
            </a:r>
            <a:r>
              <a:rPr altLang="ar-SA" dirty="0" err="1">
                <a:solidFill>
                  <a:schemeClr val="bg1"/>
                </a:solidFill>
                <a:effectLst>
                  <a:outerShdw blurRad="38100" dist="38100" dir="2700000" algn="tl">
                    <a:srgbClr val="C0C0C0"/>
                  </a:outerShdw>
                </a:effectLst>
              </a:rPr>
              <a:t>noncentral</a:t>
            </a:r>
            <a:r>
              <a:rPr altLang="ar-SA" dirty="0">
                <a:solidFill>
                  <a:schemeClr val="bg1"/>
                </a:solidFill>
                <a:effectLst>
                  <a:outerShdw blurRad="38100" dist="38100" dir="2700000" algn="tl">
                    <a:srgbClr val="C0C0C0"/>
                  </a:outerShdw>
                </a:effectLst>
              </a:rPr>
              <a:t> Tendency-Quantiles:</a:t>
            </a:r>
          </a:p>
          <a:p>
            <a:pPr lvl="2">
              <a:lnSpc>
                <a:spcPct val="80000"/>
              </a:lnSpc>
              <a:defRPr/>
            </a:pPr>
            <a:r>
              <a:rPr altLang="ar-SA" sz="1800" dirty="0">
                <a:solidFill>
                  <a:schemeClr val="bg1"/>
                </a:solidFill>
                <a:effectLst>
                  <a:outerShdw blurRad="38100" dist="38100" dir="2700000" algn="tl">
                    <a:srgbClr val="C0C0C0"/>
                  </a:outerShdw>
                </a:effectLst>
              </a:rPr>
              <a:t>Quartiles.</a:t>
            </a:r>
          </a:p>
          <a:p>
            <a:pPr lvl="2">
              <a:lnSpc>
                <a:spcPct val="80000"/>
              </a:lnSpc>
              <a:defRPr/>
            </a:pPr>
            <a:r>
              <a:rPr altLang="ar-SA" sz="1800" dirty="0">
                <a:solidFill>
                  <a:schemeClr val="bg1"/>
                </a:solidFill>
                <a:effectLst>
                  <a:outerShdw blurRad="38100" dist="38100" dir="2700000" algn="tl">
                    <a:srgbClr val="C0C0C0"/>
                  </a:outerShdw>
                </a:effectLst>
              </a:rPr>
              <a:t>Quintiles.</a:t>
            </a:r>
          </a:p>
          <a:p>
            <a:pPr lvl="2">
              <a:lnSpc>
                <a:spcPct val="80000"/>
              </a:lnSpc>
              <a:defRPr/>
            </a:pPr>
            <a:r>
              <a:rPr altLang="ar-SA" sz="1800" dirty="0">
                <a:solidFill>
                  <a:schemeClr val="bg1"/>
                </a:solidFill>
                <a:effectLst>
                  <a:outerShdw blurRad="38100" dist="38100" dir="2700000" algn="tl">
                    <a:srgbClr val="C0C0C0"/>
                  </a:outerShdw>
                </a:effectLst>
              </a:rPr>
              <a:t>Percentiles.</a:t>
            </a:r>
          </a:p>
          <a:p>
            <a:pPr>
              <a:lnSpc>
                <a:spcPct val="80000"/>
              </a:lnSpc>
              <a:defRPr/>
            </a:pPr>
            <a:r>
              <a:rPr altLang="ar-SA" sz="1800" dirty="0">
                <a:solidFill>
                  <a:schemeClr val="bg1"/>
                </a:solidFill>
                <a:effectLst>
                  <a:outerShdw blurRad="38100" dist="38100" dir="2700000" algn="tl">
                    <a:srgbClr val="C0C0C0"/>
                  </a:outerShdw>
                </a:effectLst>
              </a:rPr>
              <a:t>Measure of Dispersion (Variability):</a:t>
            </a:r>
          </a:p>
          <a:p>
            <a:pPr lvl="1">
              <a:lnSpc>
                <a:spcPct val="80000"/>
              </a:lnSpc>
              <a:defRPr/>
            </a:pPr>
            <a:r>
              <a:rPr altLang="ar-SA" dirty="0">
                <a:solidFill>
                  <a:schemeClr val="bg1"/>
                </a:solidFill>
                <a:effectLst>
                  <a:outerShdw blurRad="38100" dist="38100" dir="2700000" algn="tl">
                    <a:srgbClr val="C0C0C0"/>
                  </a:outerShdw>
                </a:effectLst>
              </a:rPr>
              <a:t>Range</a:t>
            </a:r>
          </a:p>
          <a:p>
            <a:pPr lvl="1">
              <a:lnSpc>
                <a:spcPct val="80000"/>
              </a:lnSpc>
              <a:defRPr/>
            </a:pPr>
            <a:r>
              <a:rPr altLang="ar-SA" dirty="0">
                <a:solidFill>
                  <a:schemeClr val="bg1"/>
                </a:solidFill>
                <a:effectLst>
                  <a:outerShdw blurRad="38100" dist="38100" dir="2700000" algn="tl">
                    <a:srgbClr val="C0C0C0"/>
                  </a:outerShdw>
                </a:effectLst>
              </a:rPr>
              <a:t>Interquartile range</a:t>
            </a:r>
          </a:p>
          <a:p>
            <a:pPr lvl="1">
              <a:lnSpc>
                <a:spcPct val="80000"/>
              </a:lnSpc>
              <a:defRPr/>
            </a:pPr>
            <a:r>
              <a:rPr altLang="ar-SA" dirty="0">
                <a:solidFill>
                  <a:schemeClr val="bg1"/>
                </a:solidFill>
                <a:effectLst>
                  <a:outerShdw blurRad="38100" dist="38100" dir="2700000" algn="tl">
                    <a:srgbClr val="C0C0C0"/>
                  </a:outerShdw>
                </a:effectLst>
              </a:rPr>
              <a:t>Variance</a:t>
            </a:r>
          </a:p>
          <a:p>
            <a:pPr lvl="1">
              <a:lnSpc>
                <a:spcPct val="80000"/>
              </a:lnSpc>
              <a:defRPr/>
            </a:pPr>
            <a:r>
              <a:rPr altLang="ar-SA" dirty="0">
                <a:solidFill>
                  <a:schemeClr val="bg1"/>
                </a:solidFill>
                <a:effectLst>
                  <a:outerShdw blurRad="38100" dist="38100" dir="2700000" algn="tl">
                    <a:srgbClr val="C0C0C0"/>
                  </a:outerShdw>
                </a:effectLst>
              </a:rPr>
              <a:t>Standard Deviation</a:t>
            </a:r>
          </a:p>
          <a:p>
            <a:pPr lvl="1">
              <a:lnSpc>
                <a:spcPct val="80000"/>
              </a:lnSpc>
              <a:defRPr/>
            </a:pPr>
            <a:r>
              <a:rPr altLang="ar-SA" dirty="0">
                <a:solidFill>
                  <a:schemeClr val="bg1"/>
                </a:solidFill>
                <a:effectLst>
                  <a:outerShdw blurRad="38100" dist="38100" dir="2700000" algn="tl">
                    <a:srgbClr val="C0C0C0"/>
                  </a:outerShdw>
                </a:effectLst>
              </a:rPr>
              <a:t>Coefficient of variation </a:t>
            </a:r>
          </a:p>
          <a:p>
            <a:pPr>
              <a:lnSpc>
                <a:spcPct val="80000"/>
              </a:lnSpc>
              <a:defRPr/>
            </a:pPr>
            <a:r>
              <a:rPr altLang="ar-SA" sz="1800" dirty="0">
                <a:solidFill>
                  <a:schemeClr val="bg1"/>
                </a:solidFill>
                <a:effectLst>
                  <a:outerShdw blurRad="38100" dist="38100" dir="2700000" algn="tl">
                    <a:srgbClr val="C0C0C0"/>
                  </a:outerShdw>
                </a:effectLst>
              </a:rPr>
              <a:t>Measures of Shape:</a:t>
            </a:r>
          </a:p>
          <a:p>
            <a:pPr lvl="1">
              <a:lnSpc>
                <a:spcPct val="80000"/>
              </a:lnSpc>
              <a:defRPr/>
            </a:pPr>
            <a:r>
              <a:rPr altLang="ar-SA" dirty="0">
                <a:solidFill>
                  <a:schemeClr val="bg1"/>
                </a:solidFill>
                <a:effectLst>
                  <a:outerShdw blurRad="38100" dist="38100" dir="2700000" algn="tl">
                    <a:srgbClr val="C0C0C0"/>
                  </a:outerShdw>
                </a:effectLst>
              </a:rPr>
              <a:t>Mean </a:t>
            </a:r>
            <a:r>
              <a:rPr altLang="ar-SA" dirty="0">
                <a:solidFill>
                  <a:schemeClr val="bg1"/>
                </a:solidFill>
                <a:effectLst>
                  <a:outerShdw blurRad="38100" dist="38100" dir="2700000" algn="tl">
                    <a:srgbClr val="C0C0C0"/>
                  </a:outerShdw>
                </a:effectLst>
                <a:cs typeface="Times New Roman" panose="02020603050405020304" pitchFamily="18" charset="0"/>
              </a:rPr>
              <a:t>&gt; Median-positive or right Skewness </a:t>
            </a:r>
          </a:p>
          <a:p>
            <a:pPr lvl="1">
              <a:lnSpc>
                <a:spcPct val="80000"/>
              </a:lnSpc>
              <a:defRPr/>
            </a:pPr>
            <a:r>
              <a:rPr altLang="ar-SA" dirty="0">
                <a:solidFill>
                  <a:schemeClr val="bg1"/>
                </a:solidFill>
                <a:effectLst>
                  <a:outerShdw blurRad="38100" dist="38100" dir="2700000" algn="tl">
                    <a:srgbClr val="C0C0C0"/>
                  </a:outerShdw>
                </a:effectLst>
              </a:rPr>
              <a:t>Mean = Median- symmetric or zero Skewness </a:t>
            </a:r>
          </a:p>
          <a:p>
            <a:pPr lvl="1">
              <a:lnSpc>
                <a:spcPct val="80000"/>
              </a:lnSpc>
              <a:defRPr/>
            </a:pPr>
            <a:r>
              <a:rPr altLang="ar-SA" dirty="0">
                <a:solidFill>
                  <a:schemeClr val="bg1"/>
                </a:solidFill>
                <a:effectLst>
                  <a:outerShdw blurRad="38100" dist="38100" dir="2700000" algn="tl">
                    <a:srgbClr val="C0C0C0"/>
                  </a:outerShdw>
                </a:effectLst>
              </a:rPr>
              <a:t>Mean </a:t>
            </a:r>
            <a:r>
              <a:rPr altLang="ar-SA" dirty="0">
                <a:solidFill>
                  <a:schemeClr val="bg1"/>
                </a:solidFill>
                <a:effectLst>
                  <a:outerShdw blurRad="38100" dist="38100" dir="2700000" algn="tl">
                    <a:srgbClr val="C0C0C0"/>
                  </a:outerShdw>
                </a:effectLst>
                <a:cs typeface="Times New Roman" panose="02020603050405020304" pitchFamily="18" charset="0"/>
              </a:rPr>
              <a:t>&lt; Median-Negative of left Skewness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53212334"/>
      </p:ext>
    </p:extLst>
  </p:cSld>
  <p:clrMapOvr>
    <a:masterClrMapping/>
  </p:clrMapOvr>
  <mc:AlternateContent xmlns:mc="http://schemas.openxmlformats.org/markup-compatibility/2006">
    <mc:Choice xmlns:p14="http://schemas.microsoft.com/office/powerpoint/2010/main" Requires="p14">
      <p:transition spd="slow" p14:dur="2000" advTm="100469"/>
    </mc:Choice>
    <mc:Fallback>
      <p:transition spd="slow" advTm="1004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833" x="1660525" y="4795838"/>
          <p14:tracePt t="1848" x="1589088" y="4679950"/>
          <p14:tracePt t="1854" x="1554163" y="4608513"/>
          <p14:tracePt t="1862" x="1517650" y="4554538"/>
          <p14:tracePt t="1878" x="1465263" y="4419600"/>
          <p14:tracePt t="1897" x="1384300" y="4232275"/>
          <p14:tracePt t="1911" x="1330325" y="4108450"/>
          <p14:tracePt t="1944" x="1268413" y="3867150"/>
          <p14:tracePt t="1978" x="1223963" y="3536950"/>
          <p14:tracePt t="2011" x="1223963" y="3367088"/>
          <p14:tracePt t="2028" x="1231900" y="3259138"/>
          <p14:tracePt t="2044" x="1250950" y="3170238"/>
          <p14:tracePt t="2061" x="1258888" y="3098800"/>
          <p14:tracePt t="2080" x="1276350" y="2946400"/>
          <p14:tracePt t="2094" x="1295400" y="2884488"/>
          <p14:tracePt t="2111" x="1312863" y="2830513"/>
          <p14:tracePt t="2128" x="1322388" y="2776538"/>
          <p14:tracePt t="2147" x="1339850" y="2705100"/>
          <p14:tracePt t="2162" x="1347788" y="2660650"/>
          <p14:tracePt t="2178" x="1366838" y="2625725"/>
          <p14:tracePt t="2197" x="1384300" y="2571750"/>
          <p14:tracePt t="2212" x="1401763" y="2536825"/>
          <p14:tracePt t="2229" x="1446213" y="2490788"/>
          <p14:tracePt t="2245" x="1482725" y="2455863"/>
          <p14:tracePt t="2575" x="1482725" y="2438400"/>
          <p14:tracePt t="2582" x="1490663" y="2411413"/>
          <p14:tracePt t="2595" x="1490663" y="2374900"/>
          <p14:tracePt t="2612" x="1509713" y="2330450"/>
          <p14:tracePt t="2628" x="1517650" y="2276475"/>
          <p14:tracePt t="2645" x="1544638" y="2241550"/>
          <p14:tracePt t="2662" x="1571625" y="2133600"/>
          <p14:tracePt t="2696" x="1616075" y="2044700"/>
          <p14:tracePt t="7058" x="1625600" y="1990725"/>
          <p14:tracePt t="7072" x="1643063" y="1911350"/>
          <p14:tracePt t="7079" x="1660525" y="1884363"/>
          <p14:tracePt t="7087" x="1670050" y="1857375"/>
          <p14:tracePt t="7097" x="1670050" y="1830388"/>
          <p14:tracePt t="7114" x="1704975" y="1768475"/>
          <p14:tracePt t="7131" x="1714500" y="1741488"/>
          <p14:tracePt t="7147" x="1724025" y="1724025"/>
          <p14:tracePt t="7180" x="1724025" y="1704975"/>
          <p14:tracePt t="7214" x="1724025" y="1697038"/>
          <p14:tracePt t="7284" x="1724025" y="1687513"/>
          <p14:tracePt t="7292" x="1731963" y="1687513"/>
          <p14:tracePt t="7308" x="1731963" y="1679575"/>
          <p14:tracePt t="7314" x="1741488" y="1679575"/>
          <p14:tracePt t="7330" x="1741488" y="1670050"/>
          <p14:tracePt t="7347" x="1758950" y="1660525"/>
          <p14:tracePt t="7364" x="1768475" y="1652588"/>
          <p14:tracePt t="7381" x="1768475" y="1643063"/>
          <p14:tracePt t="7397" x="1776413" y="1643063"/>
          <p14:tracePt t="7415" x="1785938" y="1633538"/>
          <p14:tracePt t="7430" x="1795463" y="1625600"/>
          <p14:tracePt t="7447" x="1803400" y="1616075"/>
          <p14:tracePt t="7463" x="1803400" y="1608138"/>
          <p14:tracePt t="7481" x="1812925" y="1598613"/>
          <p14:tracePt t="7497" x="1822450" y="1589088"/>
          <p14:tracePt t="7514" x="1839913" y="1571625"/>
          <p14:tracePt t="8028" x="1839913" y="1562100"/>
          <p14:tracePt t="8034" x="1847850" y="1544638"/>
          <p14:tracePt t="8047" x="1857375" y="1536700"/>
          <p14:tracePt t="8064" x="1866900" y="1500188"/>
          <p14:tracePt t="8080" x="1874838" y="1473200"/>
          <p14:tracePt t="8098" x="1884363" y="1438275"/>
          <p14:tracePt t="8114" x="1893888" y="1419225"/>
          <p14:tracePt t="8147" x="1911350" y="1393825"/>
          <p14:tracePt t="8180" x="1919288" y="1366838"/>
          <p14:tracePt t="8214" x="1938338" y="1357313"/>
          <p14:tracePt t="8231" x="1946275" y="1339850"/>
          <p14:tracePt t="8247" x="1955800" y="1339850"/>
          <p14:tracePt t="8264" x="1965325" y="1322388"/>
          <p14:tracePt t="8282" x="1973263" y="1312863"/>
          <p14:tracePt t="8314" x="1982788" y="1303338"/>
          <p14:tracePt t="8330" x="1990725" y="1295400"/>
          <p14:tracePt t="8348" x="2000250" y="1285875"/>
          <p14:tracePt t="8363" x="2009775" y="1276350"/>
          <p14:tracePt t="9077" x="2009775" y="1268413"/>
          <p14:tracePt t="9152" x="2000250" y="1268413"/>
          <p14:tracePt t="9166" x="2000250" y="1258888"/>
          <p14:tracePt t="9179" x="2000250" y="1250950"/>
          <p14:tracePt t="9195" x="1990725" y="1241425"/>
          <p14:tracePt t="9219" x="1990725" y="1231900"/>
          <p14:tracePt t="9247" x="1982788" y="1223963"/>
          <p14:tracePt t="9264" x="1982788" y="1214438"/>
          <p14:tracePt t="9281" x="1982788" y="1204913"/>
          <p14:tracePt t="9366" x="1982788" y="1196975"/>
          <p14:tracePt t="9386" x="1982788" y="1187450"/>
          <p14:tracePt t="9395" x="1982788" y="1179513"/>
          <p14:tracePt t="9425" x="1982788" y="1169988"/>
          <p14:tracePt t="9445" x="1982788" y="1160463"/>
          <p14:tracePt t="9468" x="1982788" y="1152525"/>
          <p14:tracePt t="9481" x="1990725" y="1143000"/>
          <p14:tracePt t="9504" x="2000250" y="1133475"/>
          <p14:tracePt t="9518" x="2017713" y="1133475"/>
          <p14:tracePt t="9533" x="2027238" y="1125538"/>
          <p14:tracePt t="9547" x="2054225" y="1108075"/>
          <p14:tracePt t="9565" x="2089150" y="1098550"/>
          <p14:tracePt t="9583" x="2133600" y="1089025"/>
          <p14:tracePt t="9597" x="2170113" y="1089025"/>
          <p14:tracePt t="9614" x="2187575" y="1089025"/>
          <p14:tracePt t="9631" x="2214563" y="1089025"/>
          <p14:tracePt t="9650" x="2251075" y="1089025"/>
          <p14:tracePt t="9664" x="2268538" y="1089025"/>
          <p14:tracePt t="9681" x="2295525" y="1089025"/>
          <p14:tracePt t="9697" x="2312988" y="1089025"/>
          <p14:tracePt t="9715" x="2339975" y="1089025"/>
          <p14:tracePt t="9731" x="2347913" y="1089025"/>
          <p14:tracePt t="9747" x="2374900" y="1089025"/>
          <p14:tracePt t="9764" x="2393950" y="1089025"/>
          <p14:tracePt t="9781" x="2419350" y="1089025"/>
          <p14:tracePt t="9797" x="2438400" y="1089025"/>
          <p14:tracePt t="9814" x="2465388" y="1089025"/>
          <p14:tracePt t="9835" x="2490788" y="1089025"/>
          <p14:tracePt t="9852" x="2517775" y="1089025"/>
          <p14:tracePt t="9866" x="2536825" y="1089025"/>
          <p14:tracePt t="9881" x="2562225" y="1089025"/>
          <p14:tracePt t="9898" x="2598738" y="1089025"/>
          <p14:tracePt t="9915" x="2633663" y="1089025"/>
          <p14:tracePt t="9932" x="2670175" y="1089025"/>
          <p14:tracePt t="9948" x="2705100" y="1089025"/>
          <p14:tracePt t="9965" x="2786063" y="1081088"/>
          <p14:tracePt t="9981" x="2840038" y="1071563"/>
          <p14:tracePt t="9997" x="2894013" y="1062038"/>
          <p14:tracePt t="10016" x="2965450" y="1054100"/>
          <p14:tracePt t="10031" x="3009900" y="1054100"/>
          <p14:tracePt t="10047" x="3054350" y="1054100"/>
          <p14:tracePt t="10064" x="3098800" y="1054100"/>
          <p14:tracePt t="10083" x="3197225" y="1044575"/>
          <p14:tracePt t="10102" x="3251200" y="1044575"/>
          <p14:tracePt t="10116" x="3303588" y="1044575"/>
          <p14:tracePt t="10131" x="3367088" y="1044575"/>
          <p14:tracePt t="10149" x="3455988" y="1027113"/>
          <p14:tracePt t="10165" x="3509963" y="1017588"/>
          <p14:tracePt t="10181" x="3589338" y="1009650"/>
          <p14:tracePt t="10197" x="3660775" y="1000125"/>
          <p14:tracePt t="10215" x="3768725" y="982663"/>
          <p14:tracePt t="10231" x="3830638" y="982663"/>
          <p14:tracePt t="10248" x="3875088" y="982663"/>
          <p14:tracePt t="10266" x="3965575" y="982663"/>
          <p14:tracePt t="10281" x="4027488" y="982663"/>
          <p14:tracePt t="10297" x="4098925" y="982663"/>
          <p14:tracePt t="10314" x="4152900" y="982663"/>
          <p14:tracePt t="10331" x="4232275" y="990600"/>
          <p14:tracePt t="10347" x="4276725" y="990600"/>
          <p14:tracePt t="10365" x="4322763" y="990600"/>
          <p14:tracePt t="10381" x="4348163" y="1000125"/>
          <p14:tracePt t="10400" x="4402138" y="1017588"/>
          <p14:tracePt t="10414" x="4419600" y="1027113"/>
          <p14:tracePt t="10431" x="4446588" y="1036638"/>
          <p14:tracePt t="10436" x="4456113" y="1036638"/>
          <p14:tracePt t="10450" x="4491038" y="1054100"/>
          <p14:tracePt t="10464" x="4527550" y="1081088"/>
          <p14:tracePt t="10481" x="4545013" y="1089025"/>
          <p14:tracePt t="10498" x="4572000" y="1108075"/>
          <p14:tracePt t="10515" x="4598988" y="1133475"/>
          <p14:tracePt t="10531" x="4616450" y="1143000"/>
          <p14:tracePt t="10548" x="4625975" y="1143000"/>
          <p14:tracePt t="10564" x="4625975" y="1160463"/>
          <p14:tracePt t="10582" x="4633913" y="1169988"/>
          <p14:tracePt t="10598" x="4652963" y="1169988"/>
          <p14:tracePt t="10615" x="4652963" y="1179513"/>
          <p14:tracePt t="10649" x="4652963" y="1196975"/>
          <p14:tracePt t="10682" x="4643438" y="1204913"/>
          <p14:tracePt t="10699" x="4616450" y="1223963"/>
          <p14:tracePt t="10714" x="4598988" y="1223963"/>
          <p14:tracePt t="10731" x="4572000" y="1231900"/>
          <p14:tracePt t="10748" x="4545013" y="1241425"/>
          <p14:tracePt t="10766" x="4510088" y="1258888"/>
          <p14:tracePt t="10781" x="4483100" y="1258888"/>
          <p14:tracePt t="10798" x="4446588" y="1258888"/>
          <p14:tracePt t="10815" x="4402138" y="1258888"/>
          <p14:tracePt t="10831" x="4322763" y="1258888"/>
          <p14:tracePt t="10848" x="4251325" y="1258888"/>
          <p14:tracePt t="10865" x="4187825" y="1258888"/>
          <p14:tracePt t="10882" x="4125913" y="1258888"/>
          <p14:tracePt t="10898" x="4062413" y="1250950"/>
          <p14:tracePt t="10914" x="4017963" y="1241425"/>
          <p14:tracePt t="10931" x="3956050" y="1241425"/>
          <p14:tracePt t="10936" x="3919538" y="1241425"/>
          <p14:tracePt t="10951" x="3830638" y="1231900"/>
          <p14:tracePt t="10964" x="3751263" y="1223963"/>
          <p14:tracePt t="10981" x="3679825" y="1214438"/>
          <p14:tracePt t="10998" x="3616325" y="1214438"/>
          <p14:tracePt t="11015" x="3490913" y="1214438"/>
          <p14:tracePt t="11031" x="3375025" y="1214438"/>
          <p14:tracePt t="11048" x="3259138" y="1223963"/>
          <p14:tracePt t="11065" x="3187700" y="1223963"/>
          <p14:tracePt t="11081" x="3071813" y="1223963"/>
          <p14:tracePt t="11098" x="2982913" y="1231900"/>
          <p14:tracePt t="11115" x="2884488" y="1250950"/>
          <p14:tracePt t="11135" x="2751138" y="1250950"/>
          <p14:tracePt t="11153" x="2679700" y="1258888"/>
          <p14:tracePt t="11172" x="2589213" y="1258888"/>
          <p14:tracePt t="11192" x="2509838" y="1258888"/>
          <p14:tracePt t="11208" x="2455863" y="1258888"/>
          <p14:tracePt t="11229" x="2374900" y="1258888"/>
          <p14:tracePt t="11247" x="2322513" y="1258888"/>
          <p14:tracePt t="11273" x="2251075" y="1258888"/>
          <p14:tracePt t="11289" x="2214563" y="1258888"/>
          <p14:tracePt t="11306" x="2187575" y="1250950"/>
          <p14:tracePt t="11324" x="2170113" y="1250950"/>
          <p14:tracePt t="11340" x="2152650" y="1250950"/>
          <p14:tracePt t="11350" x="2143125" y="1250950"/>
          <p14:tracePt t="11383" x="2133600" y="1250950"/>
          <p14:tracePt t="11400" x="2125663" y="1250950"/>
          <p14:tracePt t="11421" x="2125663" y="1241425"/>
          <p14:tracePt t="11436" x="2116138" y="1241425"/>
          <p14:tracePt t="11702" x="2133600" y="1285875"/>
          <p14:tracePt t="11715" x="2205038" y="1438275"/>
          <p14:tracePt t="11731" x="2295525" y="1554163"/>
          <p14:tracePt t="11750" x="2428875" y="1751013"/>
          <p14:tracePt t="11766" x="2536825" y="1911350"/>
          <p14:tracePt t="11781" x="2652713" y="2054225"/>
          <p14:tracePt t="11803" x="2813050" y="2214563"/>
          <p14:tracePt t="11821" x="2990850" y="2357438"/>
          <p14:tracePt t="11858" x="3446463" y="2670175"/>
          <p14:tracePt t="11897" x="3884613" y="2911475"/>
          <p14:tracePt t="11941" x="4187825" y="3036888"/>
          <p14:tracePt t="11975" x="4322763" y="3098800"/>
          <p14:tracePt t="12001" x="4411663" y="3125788"/>
          <p14:tracePt t="12016" x="4438650" y="3133725"/>
          <p14:tracePt t="12031" x="4456113" y="3143250"/>
          <p14:tracePt t="12048" x="4465638" y="3143250"/>
          <p14:tracePt t="12065" x="4473575" y="3143250"/>
          <p14:tracePt t="12084" x="4483100" y="3143250"/>
          <p14:tracePt t="12100" x="4491038" y="3143250"/>
          <p14:tracePt t="12133" x="4510088" y="3152775"/>
          <p14:tracePt t="12148" x="4518025" y="3152775"/>
          <p14:tracePt t="12165" x="4545013" y="3170238"/>
          <p14:tracePt t="12183" x="4589463" y="3197225"/>
          <p14:tracePt t="12198" x="4625975" y="3232150"/>
          <p14:tracePt t="12215" x="4670425" y="3276600"/>
          <p14:tracePt t="12232" x="4724400" y="3330575"/>
          <p14:tracePt t="12250" x="4795838" y="3419475"/>
          <p14:tracePt t="12265" x="4840288" y="3482975"/>
          <p14:tracePt t="12282" x="4867275" y="3536950"/>
          <p14:tracePt t="12300" x="4884738" y="3554413"/>
          <p14:tracePt t="12316" x="4894263" y="3581400"/>
          <p14:tracePt t="12332" x="4894263" y="3598863"/>
          <p14:tracePt t="12349" x="4894263" y="3616325"/>
          <p14:tracePt t="12367" x="4894263" y="3633788"/>
          <p14:tracePt t="12382" x="4884738" y="3652838"/>
          <p14:tracePt t="12398" x="4867275" y="3670300"/>
          <p14:tracePt t="12415" x="4857750" y="3679825"/>
          <p14:tracePt t="12435" x="4830763" y="3705225"/>
          <p14:tracePt t="12449" x="4813300" y="3724275"/>
          <p14:tracePt t="12465" x="4786313" y="3751263"/>
          <p14:tracePt t="12482" x="4759325" y="3776663"/>
          <p14:tracePt t="12500" x="4724400" y="3795713"/>
          <p14:tracePt t="12515" x="4705350" y="3813175"/>
          <p14:tracePt t="12532" x="4679950" y="3830638"/>
          <p14:tracePt t="12548" x="4670425" y="3840163"/>
          <p14:tracePt t="12810" x="4660900" y="3840163"/>
          <p14:tracePt t="12824" x="4608513" y="3840163"/>
          <p14:tracePt t="12833" x="4581525" y="3840163"/>
          <p14:tracePt t="12849" x="4527550" y="3840163"/>
          <p14:tracePt t="12868" x="4429125" y="3840163"/>
          <p14:tracePt t="12882" x="4367213" y="3840163"/>
          <p14:tracePt t="12899" x="4303713" y="3840163"/>
          <p14:tracePt t="12919" x="4214813" y="3840163"/>
          <p14:tracePt t="12933" x="4143375" y="3840163"/>
          <p14:tracePt t="12949" x="4071938" y="3840163"/>
          <p14:tracePt t="12966" x="3990975" y="3830638"/>
          <p14:tracePt t="12985" x="3902075" y="3830638"/>
          <p14:tracePt t="12998" x="3848100" y="3830638"/>
          <p14:tracePt t="13015" x="3795713" y="3830638"/>
          <p14:tracePt t="13032" x="3732213" y="3830638"/>
          <p14:tracePt t="13050" x="3633788" y="3830638"/>
          <p14:tracePt t="13066" x="3581400" y="3830638"/>
          <p14:tracePt t="13088" x="3500438" y="3840163"/>
          <p14:tracePt t="13104" x="3446463" y="3848100"/>
          <p14:tracePt t="13121" x="3402013" y="3848100"/>
          <p14:tracePt t="13139" x="3330575" y="3848100"/>
          <p14:tracePt t="13154" x="3286125" y="3848100"/>
          <p14:tracePt t="13168" x="3232150" y="3848100"/>
          <p14:tracePt t="13183" x="3179763" y="3848100"/>
          <p14:tracePt t="13199" x="3133725" y="3848100"/>
          <p14:tracePt t="13215" x="3081338" y="3848100"/>
          <p14:tracePt t="13234" x="3000375" y="3848100"/>
          <p14:tracePt t="13249" x="2946400" y="3848100"/>
          <p14:tracePt t="13265" x="2894013" y="3848100"/>
          <p14:tracePt t="13282" x="2840038" y="3848100"/>
          <p14:tracePt t="13299" x="2751138" y="3848100"/>
          <p14:tracePt t="13315" x="2679700" y="3848100"/>
          <p14:tracePt t="13332" x="2616200" y="3848100"/>
          <p14:tracePt t="13353" x="2536825" y="3848100"/>
          <p14:tracePt t="13368" x="2490788" y="3848100"/>
          <p14:tracePt t="13386" x="2446338" y="3848100"/>
          <p14:tracePt t="13407" x="2374900" y="3848100"/>
          <p14:tracePt t="13428" x="2303463" y="3848100"/>
          <p14:tracePt t="13434" x="2276475" y="3840163"/>
          <p14:tracePt t="13456" x="2205038" y="3830638"/>
          <p14:tracePt t="13474" x="2170113" y="3822700"/>
          <p14:tracePt t="13493" x="2116138" y="3813175"/>
          <p14:tracePt t="13511" x="2089150" y="3795713"/>
          <p14:tracePt t="13525" x="2071688" y="3795713"/>
          <p14:tracePt t="13539" x="2062163" y="3776663"/>
          <p14:tracePt t="13554" x="2054225" y="3768725"/>
          <p14:tracePt t="13566" x="2036763" y="3751263"/>
          <p14:tracePt t="13583" x="2017713" y="3741738"/>
          <p14:tracePt t="13601" x="2009775" y="3724275"/>
          <p14:tracePt t="13616" x="2000250" y="3714750"/>
          <p14:tracePt t="13632" x="1990725" y="3705225"/>
          <p14:tracePt t="13649" x="1982788" y="3687763"/>
          <p14:tracePt t="13669" x="1982788" y="3670300"/>
          <p14:tracePt t="13682" x="1982788" y="3660775"/>
          <p14:tracePt t="13699" x="1982788" y="3643313"/>
          <p14:tracePt t="13716" x="1982788" y="3625850"/>
          <p14:tracePt t="13734" x="2027238" y="3598863"/>
          <p14:tracePt t="13749" x="2116138" y="3562350"/>
          <p14:tracePt t="13766" x="2241550" y="3527425"/>
          <p14:tracePt t="13782" x="2347913" y="3509963"/>
          <p14:tracePt t="13799" x="2509838" y="3490913"/>
          <p14:tracePt t="13816" x="2625725" y="3482975"/>
          <p14:tracePt t="13832" x="2768600" y="3473450"/>
          <p14:tracePt t="13851" x="2955925" y="3473450"/>
          <p14:tracePt t="13875" x="3187700" y="3473450"/>
          <p14:tracePt t="13900" x="3455988" y="3473450"/>
          <p14:tracePt t="13926" x="3732213" y="3490913"/>
          <p14:tracePt t="13948" x="3946525" y="3509963"/>
          <p14:tracePt t="13969" x="4116388" y="3527425"/>
          <p14:tracePt t="13984" x="4205288" y="3536950"/>
          <p14:tracePt t="13999" x="4268788" y="3544888"/>
          <p14:tracePt t="14017" x="4348163" y="3544888"/>
          <p14:tracePt t="14034" x="4429125" y="3554413"/>
          <p14:tracePt t="14051" x="4465638" y="3571875"/>
          <p14:tracePt t="14066" x="4510088" y="3571875"/>
          <p14:tracePt t="14082" x="4545013" y="3581400"/>
          <p14:tracePt t="14102" x="4589463" y="3589338"/>
          <p14:tracePt t="14116" x="4616450" y="3589338"/>
          <p14:tracePt t="14132" x="4625975" y="3608388"/>
          <p14:tracePt t="14149" x="4643438" y="3608388"/>
          <p14:tracePt t="14167" x="4660900" y="3616325"/>
          <p14:tracePt t="14182" x="4679950" y="3625850"/>
          <p14:tracePt t="14199" x="4705350" y="3633788"/>
          <p14:tracePt t="14217" x="4724400" y="3643313"/>
          <p14:tracePt t="14232" x="4751388" y="3660775"/>
          <p14:tracePt t="14249" x="4768850" y="3660775"/>
          <p14:tracePt t="14266" x="4776788" y="3670300"/>
          <p14:tracePt t="14284" x="4786313" y="3687763"/>
          <p14:tracePt t="14299" x="4795838" y="3705225"/>
          <p14:tracePt t="14316" x="4803775" y="3724275"/>
          <p14:tracePt t="14332" x="4803775" y="3732213"/>
          <p14:tracePt t="14351" x="4803775" y="3759200"/>
          <p14:tracePt t="14366" x="4803775" y="3768725"/>
          <p14:tracePt t="14384" x="4776788" y="3786188"/>
          <p14:tracePt t="14399" x="4751388" y="3803650"/>
          <p14:tracePt t="14417" x="4697413" y="3830638"/>
          <p14:tracePt t="14432" x="4643438" y="3840163"/>
          <p14:tracePt t="14449" x="4589463" y="3867150"/>
          <p14:tracePt t="14467" x="4510088" y="3884613"/>
          <p14:tracePt t="14484" x="4456113" y="3894138"/>
          <p14:tracePt t="14499" x="4402138" y="3902075"/>
          <p14:tracePt t="14516" x="4330700" y="3902075"/>
          <p14:tracePt t="14534" x="4232275" y="3902075"/>
          <p14:tracePt t="14549" x="4152900" y="3902075"/>
          <p14:tracePt t="14566" x="4081463" y="3902075"/>
          <p14:tracePt t="14583" x="4000500" y="3902075"/>
          <p14:tracePt t="14600" x="3902075" y="3884613"/>
          <p14:tracePt t="14616" x="3848100" y="3875088"/>
          <p14:tracePt t="14633" x="3786188" y="3867150"/>
          <p14:tracePt t="14652" x="3687763" y="3848100"/>
          <p14:tracePt t="14668" x="3625850" y="3840163"/>
          <p14:tracePt t="14685" x="3562350" y="3840163"/>
          <p14:tracePt t="14700" x="3500438" y="3840163"/>
          <p14:tracePt t="14718" x="3411538" y="3830638"/>
          <p14:tracePt t="14733" x="3357563" y="3830638"/>
          <p14:tracePt t="14750" x="3303588" y="3830638"/>
          <p14:tracePt t="14766" x="3251200" y="3830638"/>
          <p14:tracePt t="14783" x="3170238" y="3830638"/>
          <p14:tracePt t="14800" x="3125788" y="3830638"/>
          <p14:tracePt t="14816" x="3081338" y="3830638"/>
          <p14:tracePt t="14832" x="3044825" y="3830638"/>
          <p14:tracePt t="14851" x="3009900" y="3830638"/>
          <p14:tracePt t="14867" x="2990850" y="3830638"/>
          <p14:tracePt t="14886" x="2965450" y="3830638"/>
          <p14:tracePt t="14902" x="2946400" y="3830638"/>
          <p14:tracePt t="14918" x="2938463" y="3830638"/>
          <p14:tracePt t="14937" x="2919413" y="3830638"/>
          <p14:tracePt t="14952" x="2911475" y="3830638"/>
          <p14:tracePt t="14978" x="2901950" y="3830638"/>
          <p14:tracePt t="15027" x="2894013" y="3830638"/>
          <p14:tracePt t="15045" x="2894013" y="3822700"/>
          <p14:tracePt t="15424" x="2884488" y="3830638"/>
          <p14:tracePt t="15442" x="2867025" y="3902075"/>
          <p14:tracePt t="15464" x="2830513" y="4000500"/>
          <p14:tracePt t="15469" x="2822575" y="4027488"/>
          <p14:tracePt t="15493" x="2786063" y="4133850"/>
          <p14:tracePt t="15519" x="2741613" y="4286250"/>
          <p14:tracePt t="15549" x="2724150" y="4411663"/>
          <p14:tracePt t="15574" x="2724150" y="4473575"/>
          <p14:tracePt t="15608" x="2724150" y="4581525"/>
          <p14:tracePt t="15642" x="2741613" y="4679950"/>
          <p14:tracePt t="15670" x="2759075" y="4724400"/>
          <p14:tracePt t="15703" x="2803525" y="4803775"/>
          <p14:tracePt t="15733" x="2847975" y="4857750"/>
          <p14:tracePt t="15762" x="2874963" y="4911725"/>
          <p14:tracePt t="15787" x="2894013" y="4929188"/>
          <p14:tracePt t="15817" x="2928938" y="4965700"/>
          <p14:tracePt t="15845" x="2965450" y="5000625"/>
          <p14:tracePt t="15875" x="3017838" y="5054600"/>
          <p14:tracePt t="15892" x="3062288" y="5089525"/>
          <p14:tracePt t="15902" x="3081338" y="5108575"/>
          <p14:tracePt t="15917" x="3116263" y="5133975"/>
          <p14:tracePt t="15933" x="3160713" y="5160963"/>
          <p14:tracePt t="15952" x="3214688" y="5197475"/>
          <p14:tracePt t="15959" x="3224213" y="5205413"/>
          <p14:tracePt t="15976" x="3251200" y="5224463"/>
          <p14:tracePt t="15992" x="3286125" y="5232400"/>
          <p14:tracePt t="16012" x="3340100" y="5268913"/>
          <p14:tracePt t="16028" x="3384550" y="5295900"/>
          <p14:tracePt t="16055" x="3500438" y="5340350"/>
          <p14:tracePt t="16073" x="3571875" y="5357813"/>
          <p14:tracePt t="16095" x="3643313" y="5394325"/>
          <p14:tracePt t="16118" x="3687763" y="5402263"/>
          <p14:tracePt t="16143" x="3732213" y="5402263"/>
          <p14:tracePt t="16497" x="3741738" y="5402263"/>
          <p14:tracePt t="16519" x="3776663" y="5411788"/>
          <p14:tracePt t="16540" x="3813175" y="5419725"/>
          <p14:tracePt t="16561" x="3848100" y="5429250"/>
          <p14:tracePt t="16577" x="3875088" y="5429250"/>
          <p14:tracePt t="16601" x="3911600" y="5446713"/>
          <p14:tracePt t="16636" x="3956050" y="5456238"/>
          <p14:tracePt t="16650" x="3973513" y="5465763"/>
          <p14:tracePt t="16667" x="4000500" y="5473700"/>
          <p14:tracePt t="16683" x="4027488" y="5473700"/>
          <p14:tracePt t="16702" x="4062413" y="5491163"/>
          <p14:tracePt t="16720" x="4071938" y="5500688"/>
          <p14:tracePt t="16738" x="4089400" y="5500688"/>
          <p14:tracePt t="16753" x="4108450" y="5510213"/>
          <p14:tracePt t="16768" x="4125913" y="5518150"/>
          <p14:tracePt t="16785" x="4133850" y="5518150"/>
          <p14:tracePt t="16807" x="4152900" y="5518150"/>
          <p14:tracePt t="16830" x="4179888" y="5527675"/>
          <p14:tracePt t="16851" x="4187825" y="5537200"/>
          <p14:tracePt t="16878" x="4214813" y="5545138"/>
          <p14:tracePt t="16903" x="4224338" y="5554663"/>
          <p14:tracePt t="16922" x="4232275" y="5562600"/>
          <p14:tracePt t="16949" x="4251325" y="5562600"/>
          <p14:tracePt t="16983" x="4259263" y="5562600"/>
          <p14:tracePt t="17017" x="4268788" y="5562600"/>
          <p14:tracePt t="17447" x="4259263" y="5562600"/>
          <p14:tracePt t="17480" x="4224338" y="5562600"/>
          <p14:tracePt t="17509" x="4197350" y="5562600"/>
          <p14:tracePt t="17545" x="4160838" y="5554663"/>
          <p14:tracePt t="17576" x="4116388" y="5554663"/>
          <p14:tracePt t="17600" x="4081463" y="5545138"/>
          <p14:tracePt t="17622" x="4027488" y="5545138"/>
          <p14:tracePt t="17651" x="3965575" y="5545138"/>
          <p14:tracePt t="17668" x="3919538" y="5545138"/>
          <p14:tracePt t="17684" x="3875088" y="5545138"/>
          <p14:tracePt t="17700" x="3840163" y="5537200"/>
          <p14:tracePt t="17717" x="3813175" y="5537200"/>
          <p14:tracePt t="17736" x="3751263" y="5537200"/>
          <p14:tracePt t="17751" x="3724275" y="5537200"/>
          <p14:tracePt t="17768" x="3679825" y="5537200"/>
          <p14:tracePt t="17786" x="3652838" y="5537200"/>
          <p14:tracePt t="17803" x="3598863" y="5537200"/>
          <p14:tracePt t="17824" x="3554413" y="5527675"/>
          <p14:tracePt t="17846" x="3517900" y="5518150"/>
          <p14:tracePt t="17865" x="3482975" y="5518150"/>
          <p14:tracePt t="17889" x="3419475" y="5518150"/>
          <p14:tracePt t="17909" x="3384550" y="5518150"/>
          <p14:tracePt t="17931" x="3330575" y="5518150"/>
          <p14:tracePt t="17953" x="3286125" y="5518150"/>
          <p14:tracePt t="17978" x="3224213" y="5510213"/>
          <p14:tracePt t="18001" x="3187700" y="5510213"/>
          <p14:tracePt t="18022" x="3143250" y="5510213"/>
          <p14:tracePt t="18044" x="3108325" y="5510213"/>
          <p14:tracePt t="18063" x="3081338" y="5510213"/>
          <p14:tracePt t="18085" x="3044825" y="5510213"/>
          <p14:tracePt t="18103" x="3009900" y="5510213"/>
          <p14:tracePt t="18119" x="2973388" y="5510213"/>
          <p14:tracePt t="18137" x="2938463" y="5510213"/>
          <p14:tracePt t="18154" x="2884488" y="5510213"/>
          <p14:tracePt t="18173" x="2867025" y="5510213"/>
          <p14:tracePt t="18195" x="2822575" y="5510213"/>
          <p14:tracePt t="18219" x="2786063" y="5510213"/>
          <p14:tracePt t="18240" x="2751138" y="5510213"/>
          <p14:tracePt t="18261" x="2724150" y="5510213"/>
          <p14:tracePt t="18284" x="2687638" y="5510213"/>
          <p14:tracePt t="18306" x="2660650" y="5510213"/>
          <p14:tracePt t="18325" x="2643188" y="5510213"/>
          <p14:tracePt t="18342" x="2633663" y="5510213"/>
          <p14:tracePt t="18364" x="2598738" y="5510213"/>
          <p14:tracePt t="18389" x="2554288" y="5510213"/>
          <p14:tracePt t="18408" x="2527300" y="5510213"/>
          <p14:tracePt t="18430" x="2509838" y="5510213"/>
          <p14:tracePt t="18453" x="2490788" y="5510213"/>
          <p14:tracePt t="18458" x="2473325" y="5510213"/>
          <p14:tracePt t="18478" x="2455863" y="5510213"/>
          <p14:tracePt t="18501" x="2438400" y="5510213"/>
          <p14:tracePt t="18526" x="2428875" y="5510213"/>
          <p14:tracePt t="18552" x="2411413" y="5510213"/>
          <p14:tracePt t="18585" x="2401888" y="5510213"/>
          <p14:tracePt t="18603" x="2393950" y="5510213"/>
          <p14:tracePt t="18621" x="2384425" y="5518150"/>
          <p14:tracePt t="18636" x="2374900" y="5518150"/>
          <p14:tracePt t="18655" x="2366963" y="5518150"/>
          <p14:tracePt t="18671" x="2357438" y="5518150"/>
          <p14:tracePt t="18693" x="2347913" y="5518150"/>
          <p14:tracePt t="25294" x="2339975" y="5473700"/>
          <p14:tracePt t="25317" x="2303463" y="5180013"/>
          <p14:tracePt t="25344" x="2312988" y="4483100"/>
          <p14:tracePt t="25374" x="2384425" y="3670300"/>
          <p14:tracePt t="25421" x="2544763" y="2732088"/>
          <p14:tracePt t="25455" x="2652713" y="2268538"/>
          <p14:tracePt t="25501" x="2724150" y="2081213"/>
          <p14:tracePt t="25507" x="2741613" y="2062163"/>
          <p14:tracePt t="25534" x="2786063" y="2000250"/>
          <p14:tracePt t="25823" x="2776538" y="1928813"/>
          <p14:tracePt t="25839" x="2741613" y="1803400"/>
          <p14:tracePt t="25866" x="2679700" y="1482725"/>
          <p14:tracePt t="25890" x="2643188" y="1357313"/>
          <p14:tracePt t="25916" x="2625725" y="1285875"/>
          <p14:tracePt t="25936" x="2616200" y="1268413"/>
          <p14:tracePt t="25953" x="2608263" y="1250950"/>
          <p14:tracePt t="25970" x="2608263" y="1241425"/>
          <p14:tracePt t="25995" x="2608263" y="1231900"/>
          <p14:tracePt t="26013" x="2608263" y="1214438"/>
          <p14:tracePt t="26131" x="2598738" y="1214438"/>
          <p14:tracePt t="26341" x="2633663" y="1223963"/>
          <p14:tracePt t="26351" x="2705100" y="1241425"/>
          <p14:tracePt t="26360" x="2768600" y="1268413"/>
          <p14:tracePt t="26371" x="2894013" y="1303338"/>
          <p14:tracePt t="26387" x="3000375" y="1339850"/>
          <p14:tracePt t="26421" x="3205163" y="1401763"/>
          <p14:tracePt t="26453" x="3348038" y="1446213"/>
          <p14:tracePt t="26487" x="3446463" y="1473200"/>
          <p14:tracePt t="26503" x="3473450" y="1490663"/>
          <p14:tracePt t="26521" x="3482975" y="1509713"/>
          <p14:tracePt t="26537" x="3500438" y="1509713"/>
          <p14:tracePt t="26555" x="3509963" y="1517650"/>
          <p14:tracePt t="26571" x="3517900" y="1527175"/>
          <p14:tracePt t="26588" x="3527425" y="1544638"/>
          <p14:tracePt t="26607" x="3527425" y="1562100"/>
          <p14:tracePt t="26624" x="3527425" y="1571625"/>
          <p14:tracePt t="26646" x="3527425" y="1598613"/>
          <p14:tracePt t="26664" x="3527425" y="1616075"/>
          <p14:tracePt t="26699" x="3527425" y="1625600"/>
          <p14:tracePt t="26715" x="3527425" y="1633538"/>
          <p14:tracePt t="26837" x="3527425" y="1643063"/>
          <p14:tracePt t="26976" x="3536950" y="1643063"/>
          <p14:tracePt t="26998" x="3554413" y="1643063"/>
          <p14:tracePt t="27019" x="3598863" y="1643063"/>
          <p14:tracePt t="27037" x="3633788" y="1633538"/>
          <p14:tracePt t="27056" x="3714750" y="1616075"/>
          <p14:tracePt t="27077" x="3803650" y="1598613"/>
          <p14:tracePt t="27106" x="3894138" y="1598613"/>
          <p14:tracePt t="27138" x="3938588" y="1598613"/>
          <p14:tracePt t="27154" x="3956050" y="1598613"/>
          <p14:tracePt t="27172" x="3973513" y="1598613"/>
          <p14:tracePt t="27187" x="3973513" y="1589088"/>
          <p14:tracePt t="27511" x="3983038" y="1589088"/>
          <p14:tracePt t="27525" x="4010025" y="1598613"/>
          <p14:tracePt t="27541" x="4044950" y="1598613"/>
          <p14:tracePt t="27555" x="4071938" y="1608138"/>
          <p14:tracePt t="27571" x="4089400" y="1608138"/>
          <p14:tracePt t="27592" x="4108450" y="1608138"/>
          <p14:tracePt t="27612" x="4116388" y="1608138"/>
          <p14:tracePt t="27637" x="4133850" y="1608138"/>
          <p14:tracePt t="28936" x="4125913" y="1616075"/>
          <p14:tracePt t="28952" x="4054475" y="1633538"/>
          <p14:tracePt t="28971" x="3911600" y="1652588"/>
          <p14:tracePt t="28988" x="3813175" y="1660525"/>
          <p14:tracePt t="29008" x="3714750" y="1679575"/>
          <p14:tracePt t="29030" x="3589338" y="1687513"/>
          <p14:tracePt t="29055" x="3446463" y="1687513"/>
          <p14:tracePt t="29088" x="3268663" y="1687513"/>
          <p14:tracePt t="29110" x="3187700" y="1687513"/>
          <p14:tracePt t="29133" x="3108325" y="1687513"/>
          <p14:tracePt t="29155" x="3027363" y="1687513"/>
          <p14:tracePt t="29182" x="2955925" y="1679575"/>
          <p14:tracePt t="29205" x="2928938" y="1660525"/>
          <p14:tracePt t="29479" x="2894013" y="1660525"/>
          <p14:tracePt t="29502" x="2751138" y="1633538"/>
          <p14:tracePt t="29508" x="2724150" y="1633538"/>
          <p14:tracePt t="29532" x="2652713" y="1616075"/>
          <p14:tracePt t="29551" x="2598738" y="1608138"/>
          <p14:tracePt t="29566" x="2581275" y="1598613"/>
          <p14:tracePt t="29584" x="2562225" y="1589088"/>
          <p14:tracePt t="29601" x="2554288" y="1589088"/>
          <p14:tracePt t="29613" x="2544763" y="1589088"/>
          <p14:tracePt t="29627" x="2536825" y="1589088"/>
          <p14:tracePt t="29654" x="2527300" y="1589088"/>
          <p14:tracePt t="29684" x="2527300" y="1581150"/>
          <p14:tracePt t="29699" x="2517775" y="1581150"/>
          <p14:tracePt t="29712" x="2517775" y="1571625"/>
          <p14:tracePt t="29730" x="2517775" y="1562100"/>
          <p14:tracePt t="29758" x="2517775" y="1554163"/>
          <p14:tracePt t="29774" x="2509838" y="1554163"/>
          <p14:tracePt t="29790" x="2509838" y="1544638"/>
          <p14:tracePt t="29806" x="2509838" y="1536700"/>
          <p14:tracePt t="29839" x="2509838" y="1527175"/>
          <p14:tracePt t="29859" x="2509838" y="1517650"/>
          <p14:tracePt t="29883" x="2509838" y="1509713"/>
          <p14:tracePt t="29899" x="2500313" y="1509713"/>
          <p14:tracePt t="29918" x="2500313" y="1500188"/>
          <p14:tracePt t="29936" x="2500313" y="1490663"/>
          <p14:tracePt t="29954" x="2490788" y="1482725"/>
          <p14:tracePt t="29972" x="2490788" y="1473200"/>
          <p14:tracePt t="29990" x="2482850" y="1465263"/>
          <p14:tracePt t="30007" x="2482850" y="1455738"/>
          <p14:tracePt t="30013" x="2482850" y="1446213"/>
          <p14:tracePt t="30037" x="2482850" y="1438275"/>
          <p14:tracePt t="30058" x="2482850" y="1428750"/>
          <p14:tracePt t="31020" x="2536825" y="1419225"/>
          <p14:tracePt t="31040" x="2768600" y="1357313"/>
          <p14:tracePt t="31061" x="2982913" y="1312863"/>
          <p14:tracePt t="31085" x="3133725" y="1276350"/>
          <p14:tracePt t="31106" x="3205163" y="1268413"/>
          <p14:tracePt t="31139" x="3268663" y="1250950"/>
          <p14:tracePt t="31156" x="3295650" y="1250950"/>
          <p14:tracePt t="31172" x="3303588" y="1250950"/>
          <p14:tracePt t="31189" x="3313113" y="1250950"/>
          <p14:tracePt t="31461" x="3313113" y="1285875"/>
          <p14:tracePt t="31475" x="3276600" y="1455738"/>
          <p14:tracePt t="31496" x="3224213" y="1687513"/>
          <p14:tracePt t="31525" x="3179763" y="1893888"/>
          <p14:tracePt t="31532" x="3170238" y="1955800"/>
          <p14:tracePt t="31570" x="3152775" y="2197100"/>
          <p14:tracePt t="31607" x="3152775" y="2312988"/>
          <p14:tracePt t="31639" x="3152775" y="2357438"/>
          <p14:tracePt t="31668" x="3152775" y="2384425"/>
          <p14:tracePt t="31694" x="3152775" y="2401888"/>
          <p14:tracePt t="31717" x="3152775" y="2411413"/>
          <p14:tracePt t="31738" x="3152775" y="2419350"/>
          <p14:tracePt t="31778" x="3179763" y="2446338"/>
          <p14:tracePt t="31804" x="3214688" y="2473325"/>
          <p14:tracePt t="31828" x="3224213" y="2490788"/>
          <p14:tracePt t="31848" x="3232150" y="2500313"/>
          <p14:tracePt t="31866" x="3251200" y="2500313"/>
          <p14:tracePt t="31891" x="3330575" y="2536825"/>
          <p14:tracePt t="31915" x="3438525" y="2544763"/>
          <p14:tracePt t="31940" x="3562350" y="2544763"/>
          <p14:tracePt t="31962" x="3751263" y="2509838"/>
          <p14:tracePt t="31983" x="3919538" y="2473325"/>
          <p14:tracePt t="32002" x="4037013" y="2446338"/>
          <p14:tracePt t="32023" x="4098925" y="2438400"/>
          <p14:tracePt t="32043" x="4116388" y="2438400"/>
          <p14:tracePt t="32061" x="4133850" y="2438400"/>
          <p14:tracePt t="32076" x="4143375" y="2438400"/>
          <p14:tracePt t="32092" x="4152900" y="2438400"/>
          <p14:tracePt t="32112" x="4160838" y="2438400"/>
          <p14:tracePt t="32643" x="4133850" y="2419350"/>
          <p14:tracePt t="32667" x="3946525" y="2312988"/>
          <p14:tracePt t="32691" x="3732213" y="2187575"/>
          <p14:tracePt t="32715" x="3598863" y="2098675"/>
          <p14:tracePt t="32744" x="3473450" y="2009775"/>
          <p14:tracePt t="32765" x="3384550" y="1965325"/>
          <p14:tracePt t="32791" x="3295650" y="1919288"/>
          <p14:tracePt t="32823" x="3170238" y="1866900"/>
          <p14:tracePt t="32853" x="3098800" y="1830388"/>
          <p14:tracePt t="32883" x="3036888" y="1795463"/>
          <p14:tracePt t="32911" x="2965450" y="1758950"/>
          <p14:tracePt t="32936" x="2911475" y="1731963"/>
          <p14:tracePt t="32964" x="2847975" y="1704975"/>
          <p14:tracePt t="32994" x="2813050" y="1687513"/>
          <p14:tracePt t="32999" x="2813050" y="1679575"/>
          <p14:tracePt t="33026" x="2803525" y="1670050"/>
          <p14:tracePt t="33051" x="2786063" y="1643063"/>
          <p14:tracePt t="33070" x="2786063" y="1616075"/>
          <p14:tracePt t="33095" x="2786063" y="1581150"/>
          <p14:tracePt t="33112" x="2786063" y="1562100"/>
          <p14:tracePt t="33133" x="2795588" y="1544638"/>
          <p14:tracePt t="33156" x="2813050" y="1517650"/>
          <p14:tracePt t="33177" x="2857500" y="1500188"/>
          <p14:tracePt t="33200" x="2901950" y="1482725"/>
          <p14:tracePt t="33224" x="2946400" y="1473200"/>
          <p14:tracePt t="33241" x="3000375" y="1473200"/>
          <p14:tracePt t="33256" x="3017838" y="1473200"/>
          <p14:tracePt t="33273" x="3036888" y="1473200"/>
          <p14:tracePt t="33290" x="3054350" y="1473200"/>
          <p14:tracePt t="33307" x="3071813" y="1473200"/>
          <p14:tracePt t="33326" x="3081338" y="1473200"/>
          <p14:tracePt t="33343" x="3089275" y="1473200"/>
          <p14:tracePt t="33459" x="3089275" y="1465263"/>
          <p14:tracePt t="33795" x="3098800" y="1465263"/>
          <p14:tracePt t="33815" x="3125788" y="1482725"/>
          <p14:tracePt t="33833" x="3143250" y="1482725"/>
          <p14:tracePt t="33852" x="3170238" y="1490663"/>
          <p14:tracePt t="33870" x="3179763" y="1500188"/>
          <p14:tracePt t="33891" x="3197225" y="1509713"/>
          <p14:tracePt t="33914" x="3214688" y="1517650"/>
          <p14:tracePt t="33940" x="3232150" y="1517650"/>
          <p14:tracePt t="33975" x="3241675" y="1517650"/>
          <p14:tracePt t="34015" x="3251200" y="1517650"/>
          <p14:tracePt t="34133" x="3259138" y="1517650"/>
          <p14:tracePt t="34478" x="3268663" y="1517650"/>
          <p14:tracePt t="34508" x="3276600" y="1517650"/>
          <p14:tracePt t="34579" x="3286125" y="1527175"/>
          <p14:tracePt t="34599" x="3295650" y="1527175"/>
          <p14:tracePt t="34814" x="3303588" y="1527175"/>
          <p14:tracePt t="34837" x="3313113" y="1527175"/>
          <p14:tracePt t="34859" x="3322638" y="1527175"/>
          <p14:tracePt t="34881" x="3330575" y="1527175"/>
          <p14:tracePt t="34901" x="3340100" y="1527175"/>
          <p14:tracePt t="34924" x="3348038" y="1527175"/>
          <p14:tracePt t="34959" x="3367088" y="1527175"/>
          <p14:tracePt t="34978" x="3375025" y="1527175"/>
          <p14:tracePt t="35072" x="3384550" y="1527175"/>
          <p14:tracePt t="35092" x="3394075" y="1527175"/>
          <p14:tracePt t="35115" x="3402013" y="1527175"/>
          <p14:tracePt t="35132" x="3411538" y="1536700"/>
          <p14:tracePt t="35151" x="3419475" y="1536700"/>
          <p14:tracePt t="35184" x="3429000" y="1536700"/>
          <p14:tracePt t="35214" x="3455988" y="1544638"/>
          <p14:tracePt t="35240" x="3465513" y="1544638"/>
          <p14:tracePt t="35260" x="3473450" y="1544638"/>
          <p14:tracePt t="36070" x="3482975" y="1544638"/>
          <p14:tracePt t="36090" x="3490913" y="1544638"/>
          <p14:tracePt t="36113" x="3500438" y="1554163"/>
          <p14:tracePt t="36237" x="3509963" y="1554163"/>
          <p14:tracePt t="36250" x="3517900" y="1554163"/>
          <p14:tracePt t="36274" x="3527425" y="1554163"/>
          <p14:tracePt t="36406" x="3536950" y="1554163"/>
          <p14:tracePt t="36701" x="3544888" y="1554163"/>
          <p14:tracePt t="37288" x="3544888" y="1571625"/>
          <p14:tracePt t="37304" x="3527425" y="1581150"/>
          <p14:tracePt t="37323" x="3509963" y="1589088"/>
          <p14:tracePt t="37340" x="3500438" y="1598613"/>
          <p14:tracePt t="37357" x="3490913" y="1608138"/>
          <p14:tracePt t="37376" x="3482975" y="1608138"/>
          <p14:tracePt t="37427" x="3473450" y="1608138"/>
          <p14:tracePt t="37502" x="3465513" y="1608138"/>
          <p14:tracePt t="37521" x="3446463" y="1616075"/>
          <p14:tracePt t="37536" x="3438525" y="1616075"/>
          <p14:tracePt t="37555" x="3419475" y="1616075"/>
          <p14:tracePt t="37572" x="3394075" y="1616075"/>
          <p14:tracePt t="37587" x="3384550" y="1616075"/>
          <p14:tracePt t="37602" x="3375025" y="1616075"/>
          <p14:tracePt t="37634" x="3357563" y="1616075"/>
          <p14:tracePt t="37658" x="3348038" y="1616075"/>
          <p14:tracePt t="37680" x="3340100" y="1616075"/>
          <p14:tracePt t="37701" x="3322638" y="1616075"/>
          <p14:tracePt t="37722" x="3313113" y="1616075"/>
          <p14:tracePt t="37746" x="3303588" y="1616075"/>
          <p14:tracePt t="37764" x="3295650" y="1616075"/>
          <p14:tracePt t="37785" x="3286125" y="1616075"/>
          <p14:tracePt t="38367" x="3295650" y="1616075"/>
          <p14:tracePt t="38387" x="3340100" y="1625600"/>
          <p14:tracePt t="38408" x="3394075" y="1633538"/>
          <p14:tracePt t="38431" x="3455988" y="1643063"/>
          <p14:tracePt t="38451" x="3500438" y="1652588"/>
          <p14:tracePt t="38468" x="3544888" y="1652588"/>
          <p14:tracePt t="38492" x="3616325" y="1670050"/>
          <p14:tracePt t="38498" x="3643313" y="1679575"/>
          <p14:tracePt t="38525" x="3741738" y="1697038"/>
          <p14:tracePt t="38542" x="3786188" y="1704975"/>
          <p14:tracePt t="38559" x="3840163" y="1704975"/>
          <p14:tracePt t="38577" x="3875088" y="1714500"/>
          <p14:tracePt t="38593" x="3902075" y="1724025"/>
          <p14:tracePt t="38610" x="3929063" y="1724025"/>
          <p14:tracePt t="38630" x="3973513" y="1724025"/>
          <p14:tracePt t="38647" x="4000500" y="1724025"/>
          <p14:tracePt t="38666" x="4027488" y="1724025"/>
          <p14:tracePt t="38682" x="4044950" y="1724025"/>
          <p14:tracePt t="38712" x="4054475" y="1724025"/>
          <p14:tracePt t="38733" x="4062413" y="1724025"/>
          <p14:tracePt t="38751" x="4071938" y="1724025"/>
          <p14:tracePt t="38768" x="4081463" y="1724025"/>
          <p14:tracePt t="38784" x="4089400" y="1724025"/>
          <p14:tracePt t="38806" x="4098925" y="1724025"/>
          <p14:tracePt t="39041" x="4081463" y="1724025"/>
          <p14:tracePt t="39058" x="4044950" y="1724025"/>
          <p14:tracePt t="39076" x="3973513" y="1724025"/>
          <p14:tracePt t="39092" x="3929063" y="1724025"/>
          <p14:tracePt t="39109" x="3884613" y="1724025"/>
          <p14:tracePt t="39127" x="3830638" y="1724025"/>
          <p14:tracePt t="39143" x="3803650" y="1724025"/>
          <p14:tracePt t="39160" x="3759200" y="1724025"/>
          <p14:tracePt t="39180" x="3724275" y="1724025"/>
          <p14:tracePt t="39200" x="3679825" y="1724025"/>
          <p14:tracePt t="39215" x="3643313" y="1724025"/>
          <p14:tracePt t="39231" x="3616325" y="1724025"/>
          <p14:tracePt t="39246" x="3589338" y="1724025"/>
          <p14:tracePt t="39263" x="3562350" y="1724025"/>
          <p14:tracePt t="39283" x="3527425" y="1724025"/>
          <p14:tracePt t="39303" x="3490913" y="1724025"/>
          <p14:tracePt t="39319" x="3482975" y="1724025"/>
          <p14:tracePt t="39334" x="3465513" y="1724025"/>
          <p14:tracePt t="39354" x="3455988" y="1724025"/>
          <p14:tracePt t="39385" x="3446463" y="1724025"/>
          <p14:tracePt t="39482" x="3446463" y="1731963"/>
          <p14:tracePt t="39502" x="3465513" y="1741488"/>
          <p14:tracePt t="39519" x="3473450" y="1751013"/>
          <p14:tracePt t="39535" x="3500438" y="1768475"/>
          <p14:tracePt t="39554" x="3536950" y="1785938"/>
          <p14:tracePt t="39575" x="3571875" y="1803400"/>
          <p14:tracePt t="39591" x="3589338" y="1803400"/>
          <p14:tracePt t="39605" x="3616325" y="1812925"/>
          <p14:tracePt t="39620" x="3643313" y="1822450"/>
          <p14:tracePt t="39635" x="3660775" y="1830388"/>
          <p14:tracePt t="39652" x="3697288" y="1839913"/>
          <p14:tracePt t="39671" x="3741738" y="1847850"/>
          <p14:tracePt t="39686" x="3759200" y="1857375"/>
          <p14:tracePt t="39703" x="3786188" y="1857375"/>
          <p14:tracePt t="39722" x="3822700" y="1866900"/>
          <p14:tracePt t="39737" x="3830638" y="1866900"/>
          <p14:tracePt t="39751" x="3848100" y="1866900"/>
          <p14:tracePt t="39777" x="3857625" y="1866900"/>
          <p14:tracePt t="39797" x="3867150" y="1866900"/>
          <p14:tracePt t="39810" x="3875088" y="1866900"/>
          <p14:tracePt t="39862" x="3884613" y="1866900"/>
          <p14:tracePt t="39886" x="3894138" y="1866900"/>
          <p14:tracePt t="39906" x="3902075" y="1866900"/>
          <p14:tracePt t="39920" x="3911600" y="1866900"/>
          <p14:tracePt t="39944" x="3919538" y="1866900"/>
          <p14:tracePt t="40075" x="3919538" y="1857375"/>
          <p14:tracePt t="40105" x="3929063" y="1847850"/>
          <p14:tracePt t="40127" x="3938588" y="1839913"/>
          <p14:tracePt t="40150" x="3938588" y="1830388"/>
          <p14:tracePt t="40193" x="3938588" y="1822450"/>
          <p14:tracePt t="40223" x="3938588" y="1812925"/>
          <p14:tracePt t="40238" x="3946525" y="1803400"/>
          <p14:tracePt t="40254" x="3946525" y="1785938"/>
          <p14:tracePt t="40273" x="3946525" y="1758950"/>
          <p14:tracePt t="40290" x="3946525" y="1731963"/>
          <p14:tracePt t="40309" x="3946525" y="1714500"/>
          <p14:tracePt t="40326" x="3938588" y="1697038"/>
          <p14:tracePt t="40345" x="3938588" y="1679575"/>
          <p14:tracePt t="40361" x="3938588" y="1670050"/>
          <p14:tracePt t="40392" x="3938588" y="1660525"/>
          <p14:tracePt t="40832" x="3973513" y="1660525"/>
          <p14:tracePt t="40851" x="4160838" y="1660525"/>
          <p14:tracePt t="40870" x="4276725" y="1660525"/>
          <p14:tracePt t="40889" x="4367213" y="1660525"/>
          <p14:tracePt t="40902" x="4402138" y="1660525"/>
          <p14:tracePt t="40914" x="4419600" y="1660525"/>
          <p14:tracePt t="40926" x="4446588" y="1660525"/>
          <p14:tracePt t="40943" x="4465638" y="1660525"/>
          <p14:tracePt t="40976" x="4483100" y="1660525"/>
          <p14:tracePt t="41009" x="4491038" y="1670050"/>
          <p14:tracePt t="41042" x="4491038" y="1704975"/>
          <p14:tracePt t="41060" x="4491038" y="1751013"/>
          <p14:tracePt t="41076" x="4483100" y="1795463"/>
          <p14:tracePt t="41094" x="4465638" y="1874838"/>
          <p14:tracePt t="41109" x="4465638" y="1911350"/>
          <p14:tracePt t="41126" x="4446588" y="1938338"/>
          <p14:tracePt t="41145" x="4438650" y="1965325"/>
          <p14:tracePt t="41159" x="4429125" y="1982788"/>
          <p14:tracePt t="41176" x="4429125" y="1990725"/>
          <p14:tracePt t="41193" x="4419600" y="2000250"/>
          <p14:tracePt t="41212" x="4394200" y="2017713"/>
          <p14:tracePt t="41226" x="4375150" y="2036763"/>
          <p14:tracePt t="41243" x="4330700" y="2054225"/>
          <p14:tracePt t="41260" x="4295775" y="2062163"/>
          <p14:tracePt t="41277" x="4241800" y="2071688"/>
          <p14:tracePt t="41293" x="4205288" y="2071688"/>
          <p14:tracePt t="41310" x="4179888" y="2071688"/>
          <p14:tracePt t="41329" x="4143375" y="2071688"/>
          <p14:tracePt t="41345" x="4133850" y="2071688"/>
          <p14:tracePt t="41361" x="4125913" y="2071688"/>
          <p14:tracePt t="41382" x="4116388" y="2071688"/>
          <p14:tracePt t="41400" x="4108450" y="2071688"/>
          <p14:tracePt t="41456" x="4116388" y="2071688"/>
          <p14:tracePt t="41472" x="4179888" y="2044700"/>
          <p14:tracePt t="41491" x="4340225" y="2017713"/>
          <p14:tracePt t="41508" x="4402138" y="2009775"/>
          <p14:tracePt t="41514" x="4429125" y="2000250"/>
          <p14:tracePt t="41524" x="4438650" y="2000250"/>
          <p14:tracePt t="41535" x="4465638" y="2000250"/>
          <p14:tracePt t="41543" x="4473575" y="2000250"/>
          <p14:tracePt t="41560" x="4491038" y="2000250"/>
          <p14:tracePt t="41578" x="4510088" y="2000250"/>
          <p14:tracePt t="41593" x="4518025" y="2000250"/>
          <p14:tracePt t="41609" x="4527550" y="2000250"/>
          <p14:tracePt t="41690" x="4527550" y="2009775"/>
          <p14:tracePt t="41697" x="4518025" y="2027238"/>
          <p14:tracePt t="41710" x="4500563" y="2054225"/>
          <p14:tracePt t="41726" x="4465638" y="2081213"/>
          <p14:tracePt t="41743" x="4402138" y="2125663"/>
          <p14:tracePt t="41762" x="4313238" y="2179638"/>
          <p14:tracePt t="41777" x="4251325" y="2197100"/>
          <p14:tracePt t="41794" x="4214813" y="2205038"/>
          <p14:tracePt t="41811" x="4179888" y="2214563"/>
          <p14:tracePt t="41829" x="4125913" y="2224088"/>
          <p14:tracePt t="41846" x="4081463" y="2224088"/>
          <p14:tracePt t="41868" x="4010025" y="2224088"/>
          <p14:tracePt t="41893" x="3938588" y="2224088"/>
          <p14:tracePt t="41915" x="3867150" y="2224088"/>
          <p14:tracePt t="41935" x="3857625" y="2224088"/>
          <p14:tracePt t="41955" x="3848100" y="2224088"/>
          <p14:tracePt t="41975" x="3840163" y="2224088"/>
          <p14:tracePt t="42043" x="3840163" y="2232025"/>
          <p14:tracePt t="42064" x="3848100" y="2251075"/>
          <p14:tracePt t="42086" x="3919538" y="2276475"/>
          <p14:tracePt t="42106" x="4000500" y="2312988"/>
          <p14:tracePt t="42127" x="4071938" y="2322513"/>
          <p14:tracePt t="42144" x="4152900" y="2330450"/>
          <p14:tracePt t="42164" x="4224338" y="2339975"/>
          <p14:tracePt t="42184" x="4313238" y="2339975"/>
          <p14:tracePt t="42206" x="4375150" y="2339975"/>
          <p14:tracePt t="42225" x="4411663" y="2339975"/>
          <p14:tracePt t="42240" x="4419600" y="2339975"/>
          <p14:tracePt t="42252" x="4429125" y="2339975"/>
          <p14:tracePt t="42261" x="4438650" y="2339975"/>
          <p14:tracePt t="42294" x="4446588" y="2339975"/>
          <p14:tracePt t="42953" x="4446588" y="2330450"/>
          <p14:tracePt t="42964" x="4446588" y="2312988"/>
          <p14:tracePt t="42977" x="4438650" y="2286000"/>
          <p14:tracePt t="42995" x="4402138" y="2232025"/>
          <p14:tracePt t="43011" x="4367213" y="2179638"/>
          <p14:tracePt t="43016" x="4340225" y="2160588"/>
          <p14:tracePt t="43033" x="4276725" y="2098675"/>
          <p14:tracePt t="43050" x="4214813" y="2017713"/>
          <p14:tracePt t="43061" x="4152900" y="1938338"/>
          <p14:tracePt t="43094" x="4054475" y="1812925"/>
          <p14:tracePt t="43127" x="3983038" y="1731963"/>
          <p14:tracePt t="43150" x="3946525" y="1697038"/>
          <p14:tracePt t="43170" x="3911600" y="1660525"/>
          <p14:tracePt t="43186" x="3884613" y="1643063"/>
          <p14:tracePt t="43207" x="3875088" y="1633538"/>
          <p14:tracePt t="43223" x="3867150" y="1625600"/>
          <p14:tracePt t="43240" x="3857625" y="1616075"/>
          <p14:tracePt t="43257" x="3848100" y="1608138"/>
          <p14:tracePt t="43288" x="3840163" y="1608138"/>
          <p14:tracePt t="43613" x="3840163" y="1616075"/>
          <p14:tracePt t="43635" x="3848100" y="1625600"/>
          <p14:tracePt t="43863" x="3867150" y="1625600"/>
          <p14:tracePt t="43882" x="3902075" y="1643063"/>
          <p14:tracePt t="43898" x="3919538" y="1643063"/>
          <p14:tracePt t="43919" x="3965575" y="1660525"/>
          <p14:tracePt t="43937" x="4000500" y="1670050"/>
          <p14:tracePt t="43957" x="4062413" y="1679575"/>
          <p14:tracePt t="43974" x="4089400" y="1679575"/>
          <p14:tracePt t="43995" x="4116388" y="1679575"/>
          <p14:tracePt t="44028" x="4133850" y="1679575"/>
          <p14:tracePt t="44114" x="4143375" y="1687513"/>
          <p14:tracePt t="44133" x="4143375" y="1704975"/>
          <p14:tracePt t="44154" x="4143375" y="1768475"/>
          <p14:tracePt t="44169" x="4143375" y="1803400"/>
          <p14:tracePt t="44183" x="4133850" y="1857375"/>
          <p14:tracePt t="44198" x="4133850" y="1884363"/>
          <p14:tracePt t="44216" x="4125913" y="1919288"/>
          <p14:tracePt t="44236" x="4125913" y="1955800"/>
          <p14:tracePt t="44250" x="4125913" y="1965325"/>
          <p14:tracePt t="44265" x="4125913" y="1982788"/>
          <p14:tracePt t="44294" x="4125913" y="1990725"/>
          <p14:tracePt t="44573" x="4133850" y="2000250"/>
          <p14:tracePt t="44591" x="4152900" y="2009775"/>
          <p14:tracePt t="44608" x="4187825" y="2009775"/>
          <p14:tracePt t="44624" x="4205288" y="2017713"/>
          <p14:tracePt t="44637" x="4224338" y="2017713"/>
          <p14:tracePt t="44661" x="4232275" y="2017713"/>
          <p14:tracePt t="44677" x="4241800" y="2017713"/>
          <p14:tracePt t="44751" x="4241800" y="2027238"/>
          <p14:tracePt t="44762" x="4241800" y="2036763"/>
          <p14:tracePt t="44777" x="4241800" y="2044700"/>
          <p14:tracePt t="44794" x="4224338" y="2071688"/>
          <p14:tracePt t="44811" x="4205288" y="2098675"/>
          <p14:tracePt t="44829" x="4152900" y="2133600"/>
          <p14:tracePt t="44844" x="4116388" y="2160588"/>
          <p14:tracePt t="44861" x="4071938" y="2187575"/>
          <p14:tracePt t="44885" x="4010025" y="2214563"/>
          <p14:tracePt t="44907" x="3965575" y="2232025"/>
          <p14:tracePt t="44928" x="3929063" y="2241550"/>
          <p14:tracePt t="44946" x="3911600" y="2251075"/>
          <p14:tracePt t="44965" x="3902075" y="2259013"/>
          <p14:tracePt t="44986" x="3894138" y="2259013"/>
          <p14:tracePt t="45005" x="3884613" y="2259013"/>
          <p14:tracePt t="45028" x="3875088" y="2259013"/>
          <p14:tracePt t="45049" x="3867150" y="2259013"/>
          <p14:tracePt t="45071" x="3857625" y="2259013"/>
          <p14:tracePt t="45263" x="3867150" y="2268538"/>
          <p14:tracePt t="45285" x="3911600" y="2268538"/>
          <p14:tracePt t="45307" x="3946525" y="2268538"/>
          <p14:tracePt t="45326" x="3956050" y="2268538"/>
          <p14:tracePt t="45343" x="3965575" y="2268538"/>
          <p14:tracePt t="45361" x="3973513" y="2268538"/>
          <p14:tracePt t="46159" x="3973513" y="2276475"/>
          <p14:tracePt t="46178" x="3956050" y="2295525"/>
          <p14:tracePt t="46198" x="3938588" y="2303463"/>
          <p14:tracePt t="46219" x="3929063" y="2312988"/>
          <p14:tracePt t="46238" x="3919538" y="2322513"/>
          <p14:tracePt t="46259" x="3919538" y="2330450"/>
          <p14:tracePt t="46299" x="3911600" y="2330450"/>
          <p14:tracePt t="46364" x="3902075" y="2339975"/>
          <p14:tracePt t="46386" x="3894138" y="2347913"/>
          <p14:tracePt t="46406" x="3867150" y="2366963"/>
          <p14:tracePt t="46425" x="3840163" y="2374900"/>
          <p14:tracePt t="46447" x="3768725" y="2401888"/>
          <p14:tracePt t="46467" x="3705225" y="2428875"/>
          <p14:tracePt t="46484" x="3660775" y="2446338"/>
          <p14:tracePt t="46503" x="3608388" y="2455863"/>
          <p14:tracePt t="46522" x="3571875" y="2473325"/>
          <p14:tracePt t="46527" x="3562350" y="2473325"/>
          <p14:tracePt t="46542" x="3536950" y="2500313"/>
          <p14:tracePt t="46560" x="3509963" y="2517775"/>
          <p14:tracePt t="46577" x="3500438" y="2527300"/>
          <p14:tracePt t="46593" x="3482975" y="2544763"/>
          <p14:tracePt t="46612" x="3455988" y="2562225"/>
          <p14:tracePt t="46628" x="3446463" y="2571750"/>
          <p14:tracePt t="46644" x="3429000" y="2581275"/>
          <p14:tracePt t="46662" x="3419475" y="2589213"/>
          <p14:tracePt t="46697" x="3411538" y="2589213"/>
          <p14:tracePt t="46775" x="3411538" y="2598738"/>
          <p14:tracePt t="46806" x="3411538" y="2608263"/>
          <p14:tracePt t="46824" x="3411538" y="2616200"/>
          <p14:tracePt t="46840" x="3411538" y="2625725"/>
          <p14:tracePt t="46857" x="3411538" y="2633663"/>
          <p14:tracePt t="46878" x="3411538" y="2643188"/>
          <p14:tracePt t="46894" x="3411538" y="2652713"/>
          <p14:tracePt t="46915" x="3411538" y="2660650"/>
          <p14:tracePt t="46931" x="3429000" y="2679700"/>
          <p14:tracePt t="46951" x="3527425" y="2714625"/>
          <p14:tracePt t="46971" x="3697288" y="2751138"/>
          <p14:tracePt t="46993" x="3822700" y="2768600"/>
          <p14:tracePt t="47012" x="3884613" y="2776538"/>
          <p14:tracePt t="47033" x="3990975" y="2795588"/>
          <p14:tracePt t="47040" x="4027488" y="2795588"/>
          <p14:tracePt t="47060" x="4098925" y="2803525"/>
          <p14:tracePt t="47078" x="4116388" y="2803525"/>
          <p14:tracePt t="47096" x="4170363" y="2803525"/>
          <p14:tracePt t="47115" x="4197350" y="2803525"/>
          <p14:tracePt t="47137" x="4224338" y="2803525"/>
          <p14:tracePt t="47155" x="4251325" y="2803525"/>
          <p14:tracePt t="47173" x="4259263" y="2803525"/>
          <p14:tracePt t="47198" x="4276725" y="2803525"/>
          <p14:tracePt t="47237" x="4295775" y="2803525"/>
          <p14:tracePt t="47258" x="4303713" y="2803525"/>
          <p14:tracePt t="47275" x="4313238" y="2803525"/>
          <p14:tracePt t="47296" x="4330700" y="2803525"/>
          <p14:tracePt t="47312" x="4340225" y="2803525"/>
          <p14:tracePt t="47335" x="4367213" y="2803525"/>
          <p14:tracePt t="47354" x="4375150" y="2803525"/>
          <p14:tracePt t="47387" x="4384675" y="2803525"/>
          <p14:tracePt t="47677" x="4384675" y="2813050"/>
          <p14:tracePt t="47699" x="4375150" y="2822575"/>
          <p14:tracePt t="47722" x="4367213" y="2830513"/>
          <p14:tracePt t="47744" x="4348163" y="2840038"/>
          <p14:tracePt t="47765" x="4330700" y="2847975"/>
          <p14:tracePt t="47786" x="4313238" y="2857500"/>
          <p14:tracePt t="47805" x="4303713" y="2867025"/>
          <p14:tracePt t="47830" x="4295775" y="2867025"/>
          <p14:tracePt t="47906" x="4286250" y="2867025"/>
          <p14:tracePt t="47957" x="4286250" y="2874963"/>
          <p14:tracePt t="47978" x="4276725" y="2884488"/>
          <p14:tracePt t="47996" x="4259263" y="2884488"/>
          <p14:tracePt t="48017" x="4232275" y="2901950"/>
          <p14:tracePt t="48040" x="4214813" y="2911475"/>
          <p14:tracePt t="48045" x="4205288" y="2919413"/>
          <p14:tracePt t="48066" x="4197350" y="2928938"/>
          <p14:tracePt t="48087" x="4187825" y="2928938"/>
          <p14:tracePt t="48155" x="4179888" y="2928938"/>
          <p14:tracePt t="48742" x="4205288" y="2928938"/>
          <p14:tracePt t="48764" x="4276725" y="2928938"/>
          <p14:tracePt t="48785" x="4340225" y="2928938"/>
          <p14:tracePt t="48808" x="4402138" y="2928938"/>
          <p14:tracePt t="48826" x="4438650" y="2928938"/>
          <p14:tracePt t="48846" x="4518025" y="2938463"/>
          <p14:tracePt t="48867" x="4572000" y="2946400"/>
          <p14:tracePt t="48896" x="4616450" y="2965450"/>
          <p14:tracePt t="48932" x="4652963" y="2973388"/>
          <p14:tracePt t="48946" x="4660900" y="2973388"/>
          <p14:tracePt t="48962" x="4670425" y="2982913"/>
          <p14:tracePt t="48997" x="4679950" y="3000375"/>
          <p14:tracePt t="49012" x="4687888" y="3000375"/>
          <p14:tracePt t="49030" x="4687888" y="3009900"/>
          <p14:tracePt t="49046" x="4687888" y="3017838"/>
          <p14:tracePt t="49064" x="4687888" y="3036888"/>
          <p14:tracePt t="49079" x="4679950" y="3054350"/>
          <p14:tracePt t="49095" x="4670425" y="3062288"/>
          <p14:tracePt t="49114" x="4643438" y="3089275"/>
          <p14:tracePt t="49129" x="4608513" y="3108325"/>
          <p14:tracePt t="49146" x="4572000" y="3116263"/>
          <p14:tracePt t="49162" x="4545013" y="3125788"/>
          <p14:tracePt t="49182" x="4510088" y="3133725"/>
          <p14:tracePt t="49196" x="4483100" y="3143250"/>
          <p14:tracePt t="49212" x="4465638" y="3152775"/>
          <p14:tracePt t="49229" x="4429125" y="3152775"/>
          <p14:tracePt t="49247" x="4384675" y="3152775"/>
          <p14:tracePt t="49263" x="4367213" y="3152775"/>
          <p14:tracePt t="49279" x="4330700" y="3152775"/>
          <p14:tracePt t="49299" x="4295775" y="3152775"/>
          <p14:tracePt t="49314" x="4259263" y="3152775"/>
          <p14:tracePt t="49333" x="4241800" y="3152775"/>
          <p14:tracePt t="49351" x="4205288" y="3152775"/>
          <p14:tracePt t="49365" x="4197350" y="3152775"/>
          <p14:tracePt t="49381" x="4187825" y="3152775"/>
          <p14:tracePt t="49397" x="4179888" y="3152775"/>
          <p14:tracePt t="49416" x="4170363" y="3152775"/>
          <p14:tracePt t="49448" x="4160838" y="3152775"/>
          <p14:tracePt t="49498" x="4152900" y="3152775"/>
          <p14:tracePt t="49515" x="4143375" y="3152775"/>
          <p14:tracePt t="49533" x="4133850" y="3152775"/>
          <p14:tracePt t="49551" x="4125913" y="3152775"/>
          <p14:tracePt t="49571" x="4116388" y="3152775"/>
          <p14:tracePt t="49668" x="4116388" y="3160713"/>
          <p14:tracePt t="49688" x="4125913" y="3179763"/>
          <p14:tracePt t="49708" x="4170363" y="3205163"/>
          <p14:tracePt t="49725" x="4224338" y="3214688"/>
          <p14:tracePt t="49739" x="4295775" y="3241675"/>
          <p14:tracePt t="49754" x="4357688" y="3251200"/>
          <p14:tracePt t="49768" x="4411663" y="3268663"/>
          <p14:tracePt t="49783" x="4465638" y="3276600"/>
          <p14:tracePt t="49801" x="4537075" y="3286125"/>
          <p14:tracePt t="49818" x="4625975" y="3303588"/>
          <p14:tracePt t="49834" x="4670425" y="3313113"/>
          <p14:tracePt t="49849" x="4724400" y="3322638"/>
          <p14:tracePt t="49864" x="4759325" y="3322638"/>
          <p14:tracePt t="49879" x="4776788" y="3330575"/>
          <p14:tracePt t="49896" x="4803775" y="3330575"/>
          <p14:tracePt t="49914" x="4822825" y="3330575"/>
          <p14:tracePt t="49929" x="4840288" y="3340100"/>
          <p14:tracePt t="49946" x="4848225" y="3340100"/>
          <p14:tracePt t="49963" x="4857750" y="3340100"/>
          <p14:tracePt t="49980" x="4867275" y="3340100"/>
          <p14:tracePt t="49996" x="4875213" y="3340100"/>
          <p14:tracePt t="50138" x="4875213" y="3348038"/>
          <p14:tracePt t="50148" x="4867275" y="3357563"/>
          <p14:tracePt t="50165" x="4840288" y="3367088"/>
          <p14:tracePt t="50179" x="4813300" y="3375025"/>
          <p14:tracePt t="50197" x="4795838" y="3375025"/>
          <p14:tracePt t="50213" x="4768850" y="3375025"/>
          <p14:tracePt t="50230" x="4741863" y="3375025"/>
          <p14:tracePt t="50246" x="4714875" y="3375025"/>
          <p14:tracePt t="50262" x="4687888" y="3375025"/>
          <p14:tracePt t="50280" x="4660900" y="3375025"/>
          <p14:tracePt t="50296" x="4643438" y="3375025"/>
          <p14:tracePt t="50313" x="4633913" y="3375025"/>
          <p14:tracePt t="50347" x="4625975" y="3375025"/>
          <p14:tracePt t="50363" x="4616450" y="3375025"/>
          <p14:tracePt t="50380" x="4598988" y="3384550"/>
          <p14:tracePt t="50400" x="4572000" y="3384550"/>
          <p14:tracePt t="50415" x="4537075" y="3394075"/>
          <p14:tracePt t="50429" x="4500563" y="3411538"/>
          <p14:tracePt t="50446" x="4473575" y="3411538"/>
          <p14:tracePt t="50464" x="4419600" y="3411538"/>
          <p14:tracePt t="50481" x="4402138" y="3411538"/>
          <p14:tracePt t="50496" x="4394200" y="3411538"/>
          <p14:tracePt t="50513" x="4375150" y="3411538"/>
          <p14:tracePt t="50530" x="4367213" y="3411538"/>
          <p14:tracePt t="50555" x="4357688" y="3411538"/>
          <p14:tracePt t="50631" x="4348163" y="3411538"/>
          <p14:tracePt t="50648" x="4340225" y="3419475"/>
          <p14:tracePt t="50665" x="4330700" y="3419475"/>
          <p14:tracePt t="50681" x="4322763" y="3419475"/>
          <p14:tracePt t="50820" x="4322763" y="3429000"/>
          <p14:tracePt t="50840" x="4322763" y="3438525"/>
          <p14:tracePt t="50858" x="4340225" y="3446463"/>
          <p14:tracePt t="50877" x="4394200" y="3455988"/>
          <p14:tracePt t="50897" x="4456113" y="3465513"/>
          <p14:tracePt t="50914" x="4510088" y="3465513"/>
          <p14:tracePt t="50930" x="4562475" y="3465513"/>
          <p14:tracePt t="50951" x="4687888" y="3455988"/>
          <p14:tracePt t="50966" x="4776788" y="3455988"/>
          <p14:tracePt t="50980" x="4867275" y="3438525"/>
          <p14:tracePt t="50997" x="4929188" y="3429000"/>
          <p14:tracePt t="51017" x="5027613" y="3411538"/>
          <p14:tracePt t="51029" x="5116513" y="3394075"/>
          <p14:tracePt t="51046" x="5197475" y="3375025"/>
          <p14:tracePt t="51063" x="5286375" y="3367088"/>
          <p14:tracePt t="51080" x="5384800" y="3357563"/>
          <p14:tracePt t="51096" x="5438775" y="3348038"/>
          <p14:tracePt t="51113" x="5456238" y="3348038"/>
          <p14:tracePt t="51133" x="5483225" y="3348038"/>
          <p14:tracePt t="51147" x="5500688" y="3348038"/>
          <p14:tracePt t="51180" x="5510213" y="3348038"/>
          <p14:tracePt t="51197" x="5518150" y="3348038"/>
          <p14:tracePt t="51501" x="5500688" y="3348038"/>
          <p14:tracePt t="51511" x="5465763" y="3348038"/>
          <p14:tracePt t="51523" x="5375275" y="3348038"/>
          <p14:tracePt t="51529" x="5330825" y="3348038"/>
          <p14:tracePt t="51539" x="5276850" y="3348038"/>
          <p14:tracePt t="51547" x="5232400" y="3348038"/>
          <p14:tracePt t="51565" x="5099050" y="3340100"/>
          <p14:tracePt t="51580" x="5018088" y="3330575"/>
          <p14:tracePt t="51596" x="4956175" y="3322638"/>
          <p14:tracePt t="51613" x="4894263" y="3313113"/>
          <p14:tracePt t="51632" x="4776788" y="3295650"/>
          <p14:tracePt t="51647" x="4714875" y="3286125"/>
          <p14:tracePt t="51664" x="4670425" y="3276600"/>
          <p14:tracePt t="51682" x="4643438" y="3259138"/>
          <p14:tracePt t="51699" x="4608513" y="3251200"/>
          <p14:tracePt t="51713" x="4598988" y="3241675"/>
          <p14:tracePt t="51731" x="4589463" y="3224213"/>
          <p14:tracePt t="51748" x="4581525" y="3214688"/>
          <p14:tracePt t="51764" x="4572000" y="3179763"/>
          <p14:tracePt t="51780" x="4572000" y="3152775"/>
          <p14:tracePt t="51797" x="4589463" y="3108325"/>
          <p14:tracePt t="51816" x="4670425" y="3044825"/>
          <p14:tracePt t="51830" x="4759325" y="3000375"/>
          <p14:tracePt t="51847" x="4840288" y="2982913"/>
          <p14:tracePt t="51863" x="4938713" y="2965450"/>
          <p14:tracePt t="51881" x="5062538" y="2955925"/>
          <p14:tracePt t="51897" x="5143500" y="2955925"/>
          <p14:tracePt t="51913" x="5197475" y="2955925"/>
          <p14:tracePt t="51932" x="5241925" y="2955925"/>
          <p14:tracePt t="51947" x="5259388" y="2955925"/>
          <p14:tracePt t="51963" x="5276850" y="2955925"/>
          <p14:tracePt t="51998" x="5295900" y="2955925"/>
          <p14:tracePt t="52099" x="5286375" y="2955925"/>
          <p14:tracePt t="52112" x="5232400" y="2965450"/>
          <p14:tracePt t="52124" x="5160963" y="2973388"/>
          <p14:tracePt t="52138" x="5099050" y="2982913"/>
          <p14:tracePt t="52150" x="5072063" y="2990850"/>
          <p14:tracePt t="52164" x="5027613" y="3000375"/>
          <p14:tracePt t="52183" x="4965700" y="3009900"/>
          <p14:tracePt t="52197" x="4938713" y="3017838"/>
          <p14:tracePt t="52214" x="4911725" y="3017838"/>
          <p14:tracePt t="52230" x="4894263" y="3017838"/>
          <p14:tracePt t="52248" x="4875213" y="3017838"/>
          <p14:tracePt t="52264" x="4867275" y="3017838"/>
          <p14:tracePt t="52280" x="4857750" y="3017838"/>
          <p14:tracePt t="52297" x="4848225" y="3017838"/>
          <p14:tracePt t="52314" x="4830763" y="3017838"/>
          <p14:tracePt t="52663" x="4867275" y="3017838"/>
          <p14:tracePt t="52677" x="4946650" y="3036888"/>
          <p14:tracePt t="52683" x="5000625" y="3054350"/>
          <p14:tracePt t="52697" x="5099050" y="3071813"/>
          <p14:tracePt t="52714" x="5187950" y="3098800"/>
          <p14:tracePt t="52732" x="5295900" y="3125788"/>
          <p14:tracePt t="52747" x="5367338" y="3152775"/>
          <p14:tracePt t="52780" x="5438775" y="3170238"/>
          <p14:tracePt t="52814" x="5491163" y="3187700"/>
          <p14:tracePt t="52847" x="5518150" y="3205163"/>
          <p14:tracePt t="52866" x="5527675" y="3214688"/>
          <p14:tracePt t="52881" x="5545138" y="3214688"/>
          <p14:tracePt t="52897" x="5545138" y="3224213"/>
          <p14:tracePt t="52917" x="5554663" y="3241675"/>
          <p14:tracePt t="52931" x="5562600" y="3251200"/>
          <p14:tracePt t="52947" x="5572125" y="3259138"/>
          <p14:tracePt t="52964" x="5572125" y="3276600"/>
          <p14:tracePt t="52982" x="5572125" y="3295650"/>
          <p14:tracePt t="52997" x="5572125" y="3303588"/>
          <p14:tracePt t="53014" x="5572125" y="3313113"/>
          <p14:tracePt t="53031" x="5562600" y="3322638"/>
          <p14:tracePt t="53047" x="5554663" y="3340100"/>
          <p14:tracePt t="53065" x="5510213" y="3357563"/>
          <p14:tracePt t="53082" x="5456238" y="3375025"/>
          <p14:tracePt t="53099" x="5313363" y="3411538"/>
          <p14:tracePt t="53114" x="5214938" y="3429000"/>
          <p14:tracePt t="53131" x="5133975" y="3438525"/>
          <p14:tracePt t="53147" x="5045075" y="3446463"/>
          <p14:tracePt t="53165" x="4857750" y="3446463"/>
          <p14:tracePt t="53180" x="4714875" y="3446463"/>
          <p14:tracePt t="53197" x="4589463" y="3446463"/>
          <p14:tracePt t="53214" x="4429125" y="3446463"/>
          <p14:tracePt t="53233" x="4160838" y="3455988"/>
          <p14:tracePt t="53262" x="3919538" y="3465513"/>
          <p14:tracePt t="53277" x="3776663" y="3482975"/>
          <p14:tracePt t="53292" x="3643313" y="3500438"/>
          <p14:tracePt t="53306" x="3527425" y="3517900"/>
          <p14:tracePt t="53321" x="3429000" y="3536950"/>
          <p14:tracePt t="53335" x="3340100" y="3544888"/>
          <p14:tracePt t="53356" x="3205163" y="3562350"/>
          <p14:tracePt t="53375" x="3116263" y="3589338"/>
          <p14:tracePt t="53402" x="2982913" y="3633788"/>
          <p14:tracePt t="53425" x="2894013" y="3660775"/>
          <p14:tracePt t="53448" x="2822575" y="3687763"/>
          <p14:tracePt t="53469" x="2732088" y="3714750"/>
          <p14:tracePt t="53492" x="2660650" y="3741738"/>
          <p14:tracePt t="53512" x="2598738" y="3759200"/>
          <p14:tracePt t="53533" x="2544763" y="3768725"/>
          <p14:tracePt t="53559" x="2509838" y="3786188"/>
          <p14:tracePt t="53580" x="2482850" y="3795713"/>
          <p14:tracePt t="53599" x="2455863" y="3803650"/>
          <p14:tracePt t="53617" x="2438400" y="3803650"/>
          <p14:tracePt t="53636" x="2428875" y="3813175"/>
          <p14:tracePt t="53653" x="2411413" y="3813175"/>
          <p14:tracePt t="53682" x="2401888" y="3813175"/>
          <p14:tracePt t="53697" x="2393950" y="3813175"/>
          <p14:tracePt t="53747" x="2384425" y="3813175"/>
          <p14:tracePt t="53766" x="2374900" y="3822700"/>
          <p14:tracePt t="53783" x="2366963" y="3840163"/>
          <p14:tracePt t="53801" x="2357438" y="3840163"/>
          <p14:tracePt t="55671" x="2401888" y="3848100"/>
          <p14:tracePt t="55691" x="2446338" y="3857625"/>
          <p14:tracePt t="55712" x="2517775" y="3875088"/>
          <p14:tracePt t="55736" x="2589213" y="3875088"/>
          <p14:tracePt t="55761" x="2652713" y="3875088"/>
          <p14:tracePt t="55782" x="2714625" y="3875088"/>
          <p14:tracePt t="55804" x="2768600" y="3884613"/>
          <p14:tracePt t="55832" x="2857500" y="3884613"/>
          <p14:tracePt t="55853" x="2955925" y="3884613"/>
          <p14:tracePt t="55873" x="3036888" y="3884613"/>
          <p14:tracePt t="55892" x="3089275" y="3884613"/>
          <p14:tracePt t="55909" x="3179763" y="3902075"/>
          <p14:tracePt t="55927" x="3241675" y="3911600"/>
          <p14:tracePt t="55943" x="3330575" y="3919538"/>
          <p14:tracePt t="55958" x="3402013" y="3919538"/>
          <p14:tracePt t="55976" x="3509963" y="3938588"/>
          <p14:tracePt t="55992" x="3562350" y="3946525"/>
          <p14:tracePt t="56010" x="3616325" y="3946525"/>
          <p14:tracePt t="56028" x="3697288" y="3956050"/>
          <p14:tracePt t="56045" x="3759200" y="3956050"/>
          <p14:tracePt t="56050" x="3786188" y="3956050"/>
          <p14:tracePt t="56067" x="3840163" y="3956050"/>
          <p14:tracePt t="56086" x="3911600" y="3965575"/>
          <p14:tracePt t="56101" x="3956050" y="3965575"/>
          <p14:tracePt t="56115" x="3990975" y="3965575"/>
          <p14:tracePt t="56132" x="4017963" y="3965575"/>
          <p14:tracePt t="56148" x="4054475" y="3965575"/>
          <p14:tracePt t="56166" x="4081463" y="3965575"/>
          <p14:tracePt t="56182" x="4108450" y="3965575"/>
          <p14:tracePt t="56198" x="4133850" y="3965575"/>
          <p14:tracePt t="56215" x="4187825" y="3973513"/>
          <p14:tracePt t="56232" x="4241800" y="3973513"/>
          <p14:tracePt t="56249" x="4268788" y="3973513"/>
          <p14:tracePt t="56266" x="4303713" y="3973513"/>
          <p14:tracePt t="56284" x="4330700" y="3973513"/>
          <p14:tracePt t="56298" x="4348163" y="3973513"/>
          <p14:tracePt t="56315" x="4375150" y="3973513"/>
          <p14:tracePt t="56332" x="4384675" y="3973513"/>
          <p14:tracePt t="56351" x="4411663" y="3973513"/>
          <p14:tracePt t="56366" x="4419600" y="3973513"/>
          <p14:tracePt t="56382" x="4438650" y="3973513"/>
          <p14:tracePt t="56399" x="4446588" y="3973513"/>
          <p14:tracePt t="56416" x="4473575" y="3956050"/>
          <p14:tracePt t="56432" x="4500563" y="3956050"/>
          <p14:tracePt t="56449" x="4527550" y="3956050"/>
          <p14:tracePt t="56468" x="4554538" y="3956050"/>
          <p14:tracePt t="56482" x="4572000" y="3946525"/>
          <p14:tracePt t="56499" x="4598988" y="3946525"/>
          <p14:tracePt t="56515" x="4616450" y="3946525"/>
          <p14:tracePt t="56534" x="4652963" y="3938588"/>
          <p14:tracePt t="56551" x="4660900" y="3938588"/>
          <p14:tracePt t="56565" x="4670425" y="3938588"/>
          <p14:tracePt t="56585" x="4697413" y="3938588"/>
          <p14:tracePt t="56599" x="4714875" y="3929063"/>
          <p14:tracePt t="56616" x="4741863" y="3919538"/>
          <p14:tracePt t="56633" x="4759325" y="3919538"/>
          <p14:tracePt t="56652" x="4776788" y="3911600"/>
          <p14:tracePt t="56666" x="4795838" y="3911600"/>
          <p14:tracePt t="56683" x="4803775" y="3902075"/>
          <p14:tracePt t="56699" x="4822825" y="3902075"/>
          <p14:tracePt t="56717" x="4840288" y="3902075"/>
          <p14:tracePt t="56748" x="4848225" y="3894138"/>
          <p14:tracePt t="56766" x="4857750" y="3894138"/>
          <p14:tracePt t="56782" x="4867275" y="3894138"/>
          <p14:tracePt t="56798" x="4875213" y="3894138"/>
          <p14:tracePt t="56832" x="4884738" y="3894138"/>
          <p14:tracePt t="57124" x="4875213" y="3894138"/>
          <p14:tracePt t="57139" x="4830763" y="3884613"/>
          <p14:tracePt t="57153" x="4776788" y="3875088"/>
          <p14:tracePt t="57166" x="4724400" y="3875088"/>
          <p14:tracePt t="57182" x="4687888" y="3875088"/>
          <p14:tracePt t="57201" x="4625975" y="3875088"/>
          <p14:tracePt t="57217" x="4581525" y="3875088"/>
          <p14:tracePt t="57232" x="4527550" y="3875088"/>
          <p14:tracePt t="57249" x="4473575" y="3875088"/>
          <p14:tracePt t="57268" x="4411663" y="3875088"/>
          <p14:tracePt t="57283" x="4367213" y="3875088"/>
          <p14:tracePt t="57299" x="4330700" y="3875088"/>
          <p14:tracePt t="57315" x="4286250" y="3875088"/>
          <p14:tracePt t="57333" x="4232275" y="3875088"/>
          <p14:tracePt t="57349" x="4205288" y="3875088"/>
          <p14:tracePt t="57366" x="4160838" y="3875088"/>
          <p14:tracePt t="57386" x="4089400" y="3867150"/>
          <p14:tracePt t="57399" x="4054475" y="3867150"/>
          <p14:tracePt t="57416" x="4010025" y="3867150"/>
          <p14:tracePt t="57433" x="3973513" y="3867150"/>
          <p14:tracePt t="57451" x="3919538" y="3857625"/>
          <p14:tracePt t="57466" x="3884613" y="3857625"/>
          <p14:tracePt t="57483" x="3867150" y="3857625"/>
          <p14:tracePt t="57499" x="3840163" y="3857625"/>
          <p14:tracePt t="57517" x="3813175" y="3857625"/>
          <p14:tracePt t="57533" x="3786188" y="3857625"/>
          <p14:tracePt t="57549" x="3759200" y="3857625"/>
          <p14:tracePt t="57566" x="3741738" y="3857625"/>
          <p14:tracePt t="57583" x="3705225" y="3857625"/>
          <p14:tracePt t="57599" x="3679825" y="3857625"/>
          <p14:tracePt t="57616" x="3643313" y="3857625"/>
          <p14:tracePt t="57636" x="3608388" y="3857625"/>
          <p14:tracePt t="57650" x="3589338" y="3857625"/>
          <p14:tracePt t="57665" x="3581400" y="3857625"/>
          <p14:tracePt t="57682" x="3554413" y="3857625"/>
          <p14:tracePt t="57700" x="3536950" y="3848100"/>
          <p14:tracePt t="57716" x="3527425" y="3848100"/>
          <p14:tracePt t="57733" x="3509963" y="3848100"/>
          <p14:tracePt t="57749" x="3490913" y="3848100"/>
          <p14:tracePt t="57765" x="3482975" y="3848100"/>
          <p14:tracePt t="57782" x="3473450" y="3848100"/>
          <p14:tracePt t="57799" x="3455988" y="3848100"/>
          <p14:tracePt t="57817" x="3446463" y="3840163"/>
          <p14:tracePt t="57832" x="3438525" y="3840163"/>
          <p14:tracePt t="57849" x="3429000" y="3840163"/>
          <p14:tracePt t="57866" x="3419475" y="3840163"/>
          <p14:tracePt t="57884" x="3411538" y="3840163"/>
          <p14:tracePt t="57899" x="3402013" y="3840163"/>
          <p14:tracePt t="58201" x="3419475" y="3840163"/>
          <p14:tracePt t="58215" x="3438525" y="3840163"/>
          <p14:tracePt t="58232" x="3473450" y="3848100"/>
          <p14:tracePt t="58252" x="3517900" y="3857625"/>
          <p14:tracePt t="58266" x="3536950" y="3857625"/>
          <p14:tracePt t="58282" x="3562350" y="3867150"/>
          <p14:tracePt t="58299" x="3589338" y="3867150"/>
          <p14:tracePt t="58333" x="3643313" y="3867150"/>
          <p14:tracePt t="58367" x="3705225" y="3867150"/>
          <p14:tracePt t="58399" x="3795713" y="3867150"/>
          <p14:tracePt t="58416" x="3830638" y="3867150"/>
          <p14:tracePt t="58434" x="3875088" y="3867150"/>
          <p14:tracePt t="58449" x="3902075" y="3867150"/>
          <p14:tracePt t="58466" x="3929063" y="3867150"/>
          <p14:tracePt t="58483" x="3946525" y="3867150"/>
          <p14:tracePt t="58499" x="3983038" y="3867150"/>
          <p14:tracePt t="58516" x="4010025" y="3857625"/>
          <p14:tracePt t="58533" x="4017963" y="3857625"/>
          <p14:tracePt t="58551" x="4037013" y="3848100"/>
          <p14:tracePt t="58566" x="4054475" y="3848100"/>
          <p14:tracePt t="58583" x="4062413" y="3848100"/>
          <p14:tracePt t="58599" x="4071938" y="3848100"/>
          <p14:tracePt t="58618" x="4098925" y="3848100"/>
          <p14:tracePt t="58633" x="4116388" y="3848100"/>
          <p14:tracePt t="58649" x="4125913" y="3848100"/>
          <p14:tracePt t="58685" x="4143375" y="3848100"/>
          <p14:tracePt t="58699" x="4160838" y="3848100"/>
          <p14:tracePt t="58717" x="4170363" y="3848100"/>
          <p14:tracePt t="58749" x="4187825" y="3848100"/>
          <p14:tracePt t="58766" x="4197350" y="3848100"/>
          <p14:tracePt t="58802" x="4205288" y="3848100"/>
          <p14:tracePt t="58816" x="4214813" y="3848100"/>
          <p14:tracePt t="58833" x="4224338" y="3848100"/>
          <p14:tracePt t="58852" x="4232275" y="3848100"/>
          <p14:tracePt t="60601" x="4251325" y="3848100"/>
          <p14:tracePt t="60610" x="4268788" y="3848100"/>
          <p14:tracePt t="60621" x="4303713" y="3840163"/>
          <p14:tracePt t="60636" x="4330700" y="3840163"/>
          <p14:tracePt t="60650" x="4348163" y="3840163"/>
          <p14:tracePt t="60684" x="4367213" y="3840163"/>
          <p14:tracePt t="60717" x="4384675" y="3840163"/>
          <p14:tracePt t="64695" x="4411663" y="3840163"/>
          <p14:tracePt t="64704" x="4438650" y="3840163"/>
          <p14:tracePt t="64718" x="4500563" y="3840163"/>
          <p14:tracePt t="64736" x="4598988" y="3840163"/>
          <p14:tracePt t="64751" x="4652963" y="3840163"/>
          <p14:tracePt t="64768" x="4697413" y="3822700"/>
          <p14:tracePt t="64785" x="4741863" y="3822700"/>
          <p14:tracePt t="64818" x="4795838" y="3803650"/>
          <p14:tracePt t="65136" x="4830763" y="3803650"/>
          <p14:tracePt t="65144" x="4867275" y="3803650"/>
          <p14:tracePt t="65155" x="4911725" y="3822700"/>
          <p14:tracePt t="65169" x="4956175" y="3830638"/>
          <p14:tracePt t="65185" x="4991100" y="3840163"/>
          <p14:tracePt t="65202" x="5027613" y="3848100"/>
          <p14:tracePt t="65221" x="5081588" y="3857625"/>
          <p14:tracePt t="65236" x="5116513" y="3867150"/>
          <p14:tracePt t="65252" x="5153025" y="3867150"/>
          <p14:tracePt t="65268" x="5187950" y="3867150"/>
          <p14:tracePt t="65287" x="5241925" y="3875088"/>
          <p14:tracePt t="65302" x="5268913" y="3875088"/>
          <p14:tracePt t="65318" x="5303838" y="3875088"/>
          <p14:tracePt t="65335" x="5322888" y="3875088"/>
          <p14:tracePt t="65354" x="5357813" y="3875088"/>
          <p14:tracePt t="65368" x="5384800" y="3875088"/>
          <p14:tracePt t="65385" x="5411788" y="3884613"/>
          <p14:tracePt t="65402" x="5429250" y="3884613"/>
          <p14:tracePt t="65419" x="5465763" y="3884613"/>
          <p14:tracePt t="65435" x="5491163" y="3894138"/>
          <p14:tracePt t="65452" x="5527675" y="3894138"/>
          <p14:tracePt t="65470" x="5572125" y="3894138"/>
          <p14:tracePt t="65485" x="5589588" y="3894138"/>
          <p14:tracePt t="65502" x="5616575" y="3894138"/>
          <p14:tracePt t="65519" x="5634038" y="3894138"/>
          <p14:tracePt t="65538" x="5661025" y="3894138"/>
          <p14:tracePt t="65552" x="5670550" y="3894138"/>
          <p14:tracePt t="65585" x="5680075" y="3894138"/>
          <p14:tracePt t="65602" x="5688013" y="3894138"/>
          <p14:tracePt t="65618" x="5697538" y="3894138"/>
          <p14:tracePt t="65877" x="5688013" y="3894138"/>
          <p14:tracePt t="65889" x="5661025" y="3894138"/>
          <p14:tracePt t="65904" x="5626100" y="3894138"/>
          <p14:tracePt t="65919" x="5589588" y="3894138"/>
          <p14:tracePt t="65936" x="5545138" y="3894138"/>
          <p14:tracePt t="65955" x="5446713" y="3894138"/>
          <p14:tracePt t="65970" x="5375275" y="3894138"/>
          <p14:tracePt t="65985" x="5313363" y="3894138"/>
          <p14:tracePt t="66022" x="5187950" y="3894138"/>
          <p14:tracePt t="66052" x="5126038" y="3894138"/>
          <p14:tracePt t="66088" x="5045075" y="3894138"/>
          <p14:tracePt t="66094" x="5027613" y="3894138"/>
          <p14:tracePt t="66103" x="5000625" y="3894138"/>
          <p14:tracePt t="66119" x="4956175" y="3894138"/>
          <p14:tracePt t="66137" x="4911725" y="3894138"/>
          <p14:tracePt t="66153" x="4867275" y="3894138"/>
          <p14:tracePt t="66169" x="4840288" y="3894138"/>
          <p14:tracePt t="66186" x="4813300" y="3894138"/>
          <p14:tracePt t="66205" x="4795838" y="3894138"/>
          <p14:tracePt t="66220" x="4768850" y="3894138"/>
          <p14:tracePt t="66236" x="4759325" y="3894138"/>
          <p14:tracePt t="66253" x="4741863" y="3894138"/>
          <p14:tracePt t="66271" x="4705350" y="3894138"/>
          <p14:tracePt t="66287" x="4670425" y="3894138"/>
          <p14:tracePt t="66303" x="4633913" y="3894138"/>
          <p14:tracePt t="66319" x="4589463" y="3894138"/>
          <p14:tracePt t="66336" x="4527550" y="3894138"/>
          <p14:tracePt t="66353" x="4483100" y="3894138"/>
          <p14:tracePt t="66369" x="4446588" y="3894138"/>
          <p14:tracePt t="66388" x="4394200" y="3894138"/>
          <p14:tracePt t="66402" x="4348163" y="3894138"/>
          <p14:tracePt t="66420" x="4295775" y="3894138"/>
          <p14:tracePt t="66436" x="4232275" y="3894138"/>
          <p14:tracePt t="66453" x="4133850" y="3894138"/>
          <p14:tracePt t="66469" x="4062413" y="3894138"/>
          <p14:tracePt t="66830" x="4037013" y="3902075"/>
          <p14:tracePt t="66844" x="3990975" y="3919538"/>
          <p14:tracePt t="66855" x="3965575" y="3929063"/>
          <p14:tracePt t="66869" x="3902075" y="3965575"/>
          <p14:tracePt t="66887" x="3776663" y="4010025"/>
          <p14:tracePt t="66903" x="3705225" y="4027488"/>
          <p14:tracePt t="66919" x="3643313" y="4044950"/>
          <p14:tracePt t="66953" x="3544888" y="4081463"/>
          <p14:tracePt t="66986" x="3500438" y="4089400"/>
          <p14:tracePt t="67020" x="3465513" y="4098925"/>
          <p14:tracePt t="67036" x="3446463" y="4098925"/>
          <p14:tracePt t="67053" x="3438525" y="4098925"/>
          <p14:tracePt t="67071" x="3429000" y="4098925"/>
          <p14:tracePt t="67153" x="3419475" y="4098925"/>
          <p14:tracePt t="67594" x="3429000" y="4098925"/>
          <p14:tracePt t="67616" x="3438525" y="4098925"/>
          <p14:tracePt t="67635" x="3455988" y="4098925"/>
          <p14:tracePt t="67652" x="3482975" y="4098925"/>
          <p14:tracePt t="67672" x="3571875" y="4098925"/>
          <p14:tracePt t="67688" x="3652838" y="4098925"/>
          <p14:tracePt t="67708" x="3759200" y="4098925"/>
          <p14:tracePt t="67738" x="4197350" y="4098925"/>
          <p14:tracePt t="67770" x="4598988" y="4089400"/>
          <p14:tracePt t="67790" x="4875213" y="4089400"/>
          <p14:tracePt t="67805" x="4983163" y="4089400"/>
          <p14:tracePt t="67820" x="5072063" y="4098925"/>
          <p14:tracePt t="67836" x="5133975" y="4098925"/>
          <p14:tracePt t="67856" x="5205413" y="4116388"/>
          <p14:tracePt t="67869" x="5214938" y="4116388"/>
          <p14:tracePt t="67886" x="5232400" y="4116388"/>
          <p14:tracePt t="67921" x="5241925" y="4116388"/>
          <p14:tracePt t="67936" x="5251450" y="4116388"/>
          <p14:tracePt t="68048" x="5251450" y="4125913"/>
          <p14:tracePt t="68063" x="5232400" y="4133850"/>
          <p14:tracePt t="68072" x="5224463" y="4133850"/>
          <p14:tracePt t="68087" x="5197475" y="4143375"/>
          <p14:tracePt t="68106" x="5143500" y="4152900"/>
          <p14:tracePt t="68120" x="5108575" y="4160838"/>
          <p14:tracePt t="68136" x="5054600" y="4179888"/>
          <p14:tracePt t="68154" x="4991100" y="4179888"/>
          <p14:tracePt t="68172" x="4902200" y="4187825"/>
          <p14:tracePt t="68186" x="4848225" y="4187825"/>
          <p14:tracePt t="68203" x="4803775" y="4187825"/>
          <p14:tracePt t="68220" x="4776788" y="4187825"/>
          <p14:tracePt t="68237" x="4759325" y="4187825"/>
          <p14:tracePt t="68253" x="4751388" y="4187825"/>
          <p14:tracePt t="68270" x="4741863" y="4187825"/>
          <p14:tracePt t="68288" x="4732338" y="4187825"/>
          <p14:tracePt t="68702" x="4741863" y="4197350"/>
          <p14:tracePt t="68713" x="4776788" y="4205288"/>
          <p14:tracePt t="68724" x="4786313" y="4205288"/>
          <p14:tracePt t="68736" x="4813300" y="4214813"/>
          <p14:tracePt t="68753" x="4840288" y="4224338"/>
          <p14:tracePt t="68770" x="4848225" y="4232275"/>
          <p14:tracePt t="68788" x="4867275" y="4241800"/>
          <p14:tracePt t="68820" x="4894263" y="4251325"/>
          <p14:tracePt t="68855" x="4902200" y="4268788"/>
          <p14:tracePt t="68887" x="4919663" y="4268788"/>
          <p14:tracePt t="68930" x="4919663" y="4276725"/>
          <p14:tracePt t="68941" x="4929188" y="4286250"/>
          <p14:tracePt t="68958" x="4929188" y="4295775"/>
          <p14:tracePt t="68980" x="4929188" y="4303713"/>
          <p14:tracePt t="68994" x="4929188" y="4313238"/>
          <p14:tracePt t="69003" x="4929188" y="4322763"/>
          <p14:tracePt t="69022" x="4929188" y="4348163"/>
          <p14:tracePt t="69037" x="4919663" y="4367213"/>
          <p14:tracePt t="69053" x="4894263" y="4394200"/>
          <p14:tracePt t="69070" x="4830763" y="4419600"/>
          <p14:tracePt t="69075" x="4776788" y="4438650"/>
          <p14:tracePt t="69089" x="4679950" y="4473575"/>
          <p14:tracePt t="69103" x="4562475" y="4491038"/>
          <p14:tracePt t="69120" x="4473575" y="4510088"/>
          <p14:tracePt t="69137" x="4394200" y="4518025"/>
          <p14:tracePt t="69154" x="4268788" y="4527550"/>
          <p14:tracePt t="69170" x="4214813" y="4537075"/>
          <p14:tracePt t="69187" x="4160838" y="4537075"/>
          <p14:tracePt t="69203" x="4116388" y="4554538"/>
          <p14:tracePt t="69220" x="4071938" y="4554538"/>
          <p14:tracePt t="69237" x="4037013" y="4554538"/>
          <p14:tracePt t="69253" x="4010025" y="4554538"/>
          <p14:tracePt t="69273" x="3956050" y="4554538"/>
          <p14:tracePt t="69288" x="3929063" y="4554538"/>
          <p14:tracePt t="69305" x="3902075" y="4554538"/>
          <p14:tracePt t="69325" x="3867150" y="4554538"/>
          <p14:tracePt t="69339" x="3840163" y="4554538"/>
          <p14:tracePt t="69356" x="3813175" y="4554538"/>
          <p14:tracePt t="69371" x="3803650" y="4554538"/>
          <p14:tracePt t="69386" x="3786188" y="4554538"/>
          <p14:tracePt t="69403" x="3776663" y="4554538"/>
          <p14:tracePt t="69420" x="3768725" y="4554538"/>
          <p14:tracePt t="69436" x="3759200" y="4554538"/>
          <p14:tracePt t="69509" x="3751263" y="4554538"/>
          <p14:tracePt t="69715" x="3786188" y="4554538"/>
          <p14:tracePt t="69731" x="3884613" y="4562475"/>
          <p14:tracePt t="69750" x="4000500" y="4572000"/>
          <p14:tracePt t="69770" x="4071938" y="4581525"/>
          <p14:tracePt t="69786" x="4116388" y="4598988"/>
          <p14:tracePt t="69802" x="4160838" y="4598988"/>
          <p14:tracePt t="69814" x="4205288" y="4608513"/>
          <p14:tracePt t="69825" x="4224338" y="4616450"/>
          <p14:tracePt t="69838" x="4241800" y="4616450"/>
          <p14:tracePt t="69854" x="4268788" y="4633913"/>
          <p14:tracePt t="69871" x="4286250" y="4633913"/>
          <p14:tracePt t="69888" x="4303713" y="4633913"/>
          <p14:tracePt t="69921" x="4313238" y="4633913"/>
          <p14:tracePt t="69937" x="4322763" y="4633913"/>
          <p14:tracePt t="69954" x="4330700" y="4633913"/>
          <p14:tracePt t="69970" x="4340225" y="4643438"/>
          <p14:tracePt t="69987" x="4357688" y="4660900"/>
          <p14:tracePt t="70006" x="4419600" y="4697413"/>
          <p14:tracePt t="70020" x="4500563" y="4724400"/>
          <p14:tracePt t="70037" x="4625975" y="4759325"/>
          <p14:tracePt t="70054" x="4786313" y="4776788"/>
          <p14:tracePt t="70071" x="4956175" y="4803775"/>
          <p14:tracePt t="70088" x="5027613" y="4803775"/>
          <p14:tracePt t="70093" x="5062538" y="4803775"/>
          <p14:tracePt t="70105" x="5089525" y="4803775"/>
          <p14:tracePt t="70120" x="5133975" y="4803775"/>
          <p14:tracePt t="70138" x="5160963" y="4803775"/>
          <p14:tracePt t="70170" x="5170488" y="4803775"/>
          <p14:tracePt t="70188" x="5180013" y="4803775"/>
          <p14:tracePt t="70206" x="5187950" y="4803775"/>
          <p14:tracePt t="70288" x="5187950" y="4813300"/>
          <p14:tracePt t="70301" x="5187950" y="4822825"/>
          <p14:tracePt t="70309" x="5180013" y="4822825"/>
          <p14:tracePt t="70321" x="5180013" y="4830763"/>
          <p14:tracePt t="70337" x="5170488" y="4840288"/>
          <p14:tracePt t="70355" x="5160963" y="4840288"/>
          <p14:tracePt t="70427" x="5153025" y="4840288"/>
          <p14:tracePt t="70449" x="5153025" y="4848225"/>
          <p14:tracePt t="70457" x="5143500" y="4848225"/>
          <p14:tracePt t="70471" x="5133975" y="4848225"/>
          <p14:tracePt t="70528" x="5126038" y="4848225"/>
          <p14:tracePt t="70550" x="5116513" y="4848225"/>
          <p14:tracePt t="70565" x="5108575" y="4848225"/>
          <p14:tracePt t="70575" x="5099050" y="4848225"/>
          <p14:tracePt t="70588" x="5089525" y="4848225"/>
          <p14:tracePt t="70604" x="5045075" y="4848225"/>
          <p14:tracePt t="71035" x="5037138" y="4840288"/>
          <p14:tracePt t="71054" x="5037138" y="4830763"/>
          <p14:tracePt t="71070" x="5018088" y="4822825"/>
          <p14:tracePt t="71088" x="5010150" y="4822825"/>
          <p14:tracePt t="71101" x="5010150" y="4813300"/>
          <p14:tracePt t="71122" x="5000625" y="4795838"/>
          <p14:tracePt t="71154" x="4983163" y="4795838"/>
          <p14:tracePt t="71696" x="4983163" y="4803775"/>
          <p14:tracePt t="71718" x="4983163" y="4813300"/>
          <p14:tracePt t="71733" x="4983163" y="4822825"/>
          <p14:tracePt t="71749" x="4983163" y="4840288"/>
          <p14:tracePt t="71762" x="4983163" y="4848225"/>
          <p14:tracePt t="71776" x="4991100" y="4857750"/>
          <p14:tracePt t="71791" x="4991100" y="4867275"/>
          <p14:tracePt t="71805" x="5000625" y="4884738"/>
          <p14:tracePt t="71841" x="5027613" y="4894263"/>
          <p14:tracePt t="71871" x="5045075" y="4902200"/>
          <p14:tracePt t="72166" x="5072063" y="4902200"/>
          <p14:tracePt t="72180" x="5089525" y="4902200"/>
          <p14:tracePt t="72192" x="5116513" y="4902200"/>
          <p14:tracePt t="72208" x="5133975" y="4902200"/>
          <p14:tracePt t="72238" x="5143500" y="4902200"/>
          <p14:tracePt t="72255" x="5153025" y="4902200"/>
          <p14:tracePt t="72371" x="5153025" y="4894263"/>
          <p14:tracePt t="72380" x="5153025" y="4884738"/>
          <p14:tracePt t="72392" x="5116513" y="4867275"/>
          <p14:tracePt t="72405" x="5072063" y="4848225"/>
          <p14:tracePt t="72422" x="5037138" y="4840288"/>
          <p14:tracePt t="72438" x="5000625" y="4830763"/>
          <p14:tracePt t="72457" x="4965700" y="4822825"/>
          <p14:tracePt t="72471" x="4946650" y="4822825"/>
          <p14:tracePt t="72488" x="4929188" y="4822825"/>
          <p14:tracePt t="72505" x="4911725" y="4822825"/>
          <p14:tracePt t="72522" x="4894263" y="4822825"/>
          <p14:tracePt t="72555" x="4884738" y="4822825"/>
          <p14:tracePt t="72571" x="4875213" y="4822825"/>
          <p14:tracePt t="72923" x="4884738" y="4822825"/>
          <p14:tracePt t="72937" x="4902200" y="4822825"/>
          <p14:tracePt t="72974" x="4875213" y="4822825"/>
          <p14:tracePt t="72986" x="4724400" y="4795838"/>
          <p14:tracePt t="73001" x="4483100" y="4776788"/>
          <p14:tracePt t="73015" x="4330700" y="4768850"/>
          <p14:tracePt t="73029" x="4268788" y="4768850"/>
          <p14:tracePt t="73056" x="4232275" y="4768850"/>
          <p14:tracePt t="73089" x="4214813" y="4768850"/>
          <p14:tracePt t="73158" x="4232275" y="4768850"/>
          <p14:tracePt t="73173" x="4286250" y="4768850"/>
          <p14:tracePt t="73191" x="4394200" y="4786313"/>
          <p14:tracePt t="73205" x="4465638" y="4795838"/>
          <p14:tracePt t="73221" x="4518025" y="4795838"/>
          <p14:tracePt t="73238" x="4554538" y="4795838"/>
          <p14:tracePt t="73258" x="4608513" y="4795838"/>
          <p14:tracePt t="73272" x="4616450" y="4795838"/>
          <p14:tracePt t="73289" x="4625975" y="4795838"/>
          <p14:tracePt t="73305" x="4633913" y="4795838"/>
          <p14:tracePt t="73362" x="4625975" y="4803775"/>
          <p14:tracePt t="73375" x="4608513" y="4813300"/>
          <p14:tracePt t="73389" x="4589463" y="4813300"/>
          <p14:tracePt t="73422" x="4581525" y="4813300"/>
          <p14:tracePt t="73502" x="4589463" y="4813300"/>
          <p14:tracePt t="73515" x="4643438" y="4813300"/>
          <p14:tracePt t="73530" x="4705350" y="4813300"/>
          <p14:tracePt t="73545" x="4786313" y="4813300"/>
          <p14:tracePt t="73559" x="4840288" y="4803775"/>
          <p14:tracePt t="73574" x="4875213" y="4803775"/>
          <p14:tracePt t="73590" x="4919663" y="4803775"/>
          <p14:tracePt t="73605" x="4965700" y="4803775"/>
          <p14:tracePt t="73624" x="5045075" y="4803775"/>
          <p14:tracePt t="73639" x="5099050" y="4822825"/>
          <p14:tracePt t="73656" x="5126038" y="4822825"/>
          <p14:tracePt t="73673" x="5160963" y="4830763"/>
          <p14:tracePt t="73689" x="5205413" y="4848225"/>
          <p14:tracePt t="73705" x="5241925" y="4848225"/>
          <p14:tracePt t="73722" x="5259388" y="4857750"/>
          <p14:tracePt t="73740" x="5276850" y="4867275"/>
          <p14:tracePt t="73756" x="5303838" y="4875213"/>
          <p14:tracePt t="73772" x="5313363" y="4875213"/>
          <p14:tracePt t="73789" x="5313363" y="4884738"/>
          <p14:tracePt t="73807" x="5330825" y="4902200"/>
          <p14:tracePt t="73822" x="5340350" y="4902200"/>
          <p14:tracePt t="73838" x="5340350" y="4911725"/>
          <p14:tracePt t="73855" x="5348288" y="4919663"/>
          <p14:tracePt t="73873" x="5348288" y="4938713"/>
          <p14:tracePt t="73888" x="5348288" y="4946650"/>
          <p14:tracePt t="73922" x="5348288" y="4956175"/>
          <p14:tracePt t="73939" x="5348288" y="4983163"/>
          <p14:tracePt t="73955" x="5348288" y="4991100"/>
          <p14:tracePt t="73972" x="5340350" y="5000625"/>
          <p14:tracePt t="73991" x="5340350" y="5010150"/>
          <p14:tracePt t="74006" x="5340350" y="5018088"/>
          <p14:tracePt t="74022" x="5340350" y="5027613"/>
          <p14:tracePt t="74749" x="5340350" y="5037138"/>
          <p14:tracePt t="74758" x="5348288" y="5037138"/>
          <p14:tracePt t="74772" x="5357813" y="5045075"/>
          <p14:tracePt t="74790" x="5367338" y="5045075"/>
          <p14:tracePt t="74805" x="5375275" y="5045075"/>
          <p14:tracePt t="74823" x="5384800" y="5045075"/>
          <p14:tracePt t="75374" x="5384800" y="5054600"/>
          <p14:tracePt t="75381" x="5384800" y="5062538"/>
          <p14:tracePt t="75392" x="5384800" y="5089525"/>
          <p14:tracePt t="75407" x="5384800" y="5108575"/>
          <p14:tracePt t="75422" x="5375275" y="5116513"/>
          <p14:tracePt t="75439" x="5367338" y="5126038"/>
          <p14:tracePt t="75458" x="5357813" y="5153025"/>
          <p14:tracePt t="75472" x="5357813" y="5160963"/>
          <p14:tracePt t="75506" x="5357813" y="5180013"/>
          <p14:tracePt t="75887" x="5357813" y="5187950"/>
          <p14:tracePt t="75900" x="5357813" y="5197475"/>
          <p14:tracePt t="75923" x="5357813" y="5205413"/>
          <p14:tracePt t="76186" x="5348288" y="5205413"/>
          <p14:tracePt t="76201" x="5340350" y="5205413"/>
          <p14:tracePt t="76216" x="5330825" y="5205413"/>
          <p14:tracePt t="76238" x="5322888" y="5205413"/>
          <p14:tracePt t="76261" x="5313363" y="5205413"/>
          <p14:tracePt t="77860" x="5303838" y="5205413"/>
          <p14:tracePt t="77868" x="5295900" y="5205413"/>
          <p14:tracePt t="77877" x="5276850" y="5205413"/>
          <p14:tracePt t="77890" x="5268913" y="5205413"/>
          <p14:tracePt t="77907" x="5251450" y="5205413"/>
          <p14:tracePt t="77924" x="5224463" y="5205413"/>
          <p14:tracePt t="77940" x="5197475" y="5205413"/>
          <p14:tracePt t="77976" x="5108575" y="5214938"/>
          <p14:tracePt t="78007" x="5027613" y="5232400"/>
          <p14:tracePt t="78389" x="5010150" y="5241925"/>
          <p14:tracePt t="78403" x="4983163" y="5259388"/>
          <p14:tracePt t="78417" x="4965700" y="5286375"/>
          <p14:tracePt t="78435" x="4938713" y="5295900"/>
          <p14:tracePt t="78450" x="4919663" y="5313363"/>
          <p14:tracePt t="78469" x="4894263" y="5330825"/>
          <p14:tracePt t="78483" x="4884738" y="5340350"/>
          <p14:tracePt t="78507" x="4875213" y="5357813"/>
          <p14:tracePt t="78541" x="4857750" y="5357813"/>
          <p14:tracePt t="78991" x="4840288" y="5367338"/>
          <p14:tracePt t="79005" x="4822825" y="5375275"/>
          <p14:tracePt t="79019" x="4795838" y="5375275"/>
          <p14:tracePt t="79036" x="4768850" y="5394325"/>
          <p14:tracePt t="79056" x="4724400" y="5402263"/>
          <p14:tracePt t="79077" x="4670425" y="5411788"/>
          <p14:tracePt t="79100" x="4625975" y="5419725"/>
          <p14:tracePt t="79106" x="4616450" y="5419725"/>
          <p14:tracePt t="79128" x="4589463" y="5419725"/>
          <p14:tracePt t="79151" x="4572000" y="5419725"/>
          <p14:tracePt t="79174" x="4545013" y="5419725"/>
          <p14:tracePt t="79195" x="4537075" y="5419725"/>
          <p14:tracePt t="79217" x="4527550" y="5419725"/>
          <p14:tracePt t="79238" x="4518025" y="5419725"/>
          <p14:tracePt t="79264" x="4510088" y="5419725"/>
          <p14:tracePt t="81142" x="4518025" y="5419725"/>
          <p14:tracePt t="81164" x="4589463" y="5419725"/>
          <p14:tracePt t="81189" x="4697413" y="5419725"/>
          <p14:tracePt t="81214" x="4741863" y="5419725"/>
          <p14:tracePt t="81238" x="4768850" y="5429250"/>
          <p14:tracePt t="81260" x="4795838" y="5429250"/>
          <p14:tracePt t="81279" x="4803775" y="5429250"/>
          <p14:tracePt t="81308" x="4813300" y="5429250"/>
          <p14:tracePt t="81443" x="4813300" y="5438775"/>
          <p14:tracePt t="81459" x="4813300" y="5446713"/>
          <p14:tracePt t="81508" x="4813300" y="5456238"/>
          <p14:tracePt t="82110" x="4795838" y="5456238"/>
          <p14:tracePt t="82126" x="4705350" y="5446713"/>
          <p14:tracePt t="82148" x="4554538" y="5429250"/>
          <p14:tracePt t="82176" x="4357688" y="5394325"/>
          <p14:tracePt t="82204" x="4179888" y="5375275"/>
          <p14:tracePt t="82227" x="4037013" y="5375275"/>
          <p14:tracePt t="82258" x="3848100" y="5384800"/>
          <p14:tracePt t="82280" x="3724275" y="5402263"/>
          <p14:tracePt t="82306" x="3429000" y="5446713"/>
          <p14:tracePt t="82324" x="3286125" y="5456238"/>
          <p14:tracePt t="82344" x="3108325" y="5456238"/>
          <p14:tracePt t="82366" x="2955925" y="5456238"/>
          <p14:tracePt t="82388" x="2847975" y="5438775"/>
          <p14:tracePt t="82409" x="2768600" y="5429250"/>
          <p14:tracePt t="82430" x="2724150" y="5419725"/>
          <p14:tracePt t="82454" x="2705100" y="5411788"/>
          <p14:tracePt t="82476" x="2697163" y="5411788"/>
          <p14:tracePt t="82494" x="2697163" y="5402263"/>
          <p14:tracePt t="82741" x="2697163" y="5429250"/>
          <p14:tracePt t="82765" x="2751138" y="5572125"/>
          <p14:tracePt t="82796" x="2867025" y="5768975"/>
          <p14:tracePt t="82828" x="3098800" y="5911850"/>
          <p14:tracePt t="82864" x="3517900" y="6018213"/>
          <p14:tracePt t="82902" x="4037013" y="6045200"/>
          <p14:tracePt t="82923" x="4500563" y="6037263"/>
          <p14:tracePt t="82967" x="5456238" y="5983288"/>
          <p14:tracePt t="83004" x="6180138" y="5884863"/>
          <p14:tracePt t="83039" x="6384925" y="5840413"/>
          <p14:tracePt t="83328" x="6419850" y="5830888"/>
          <p14:tracePt t="83344" x="6527800" y="5776913"/>
          <p14:tracePt t="83364" x="6680200" y="5688013"/>
          <p14:tracePt t="83378" x="6823075" y="5626100"/>
          <p14:tracePt t="83393" x="6965950" y="5562600"/>
          <p14:tracePt t="83409" x="7072313" y="5545138"/>
          <p14:tracePt t="83429" x="7161213" y="5518150"/>
          <p14:tracePt t="83459" x="7251700" y="5510213"/>
          <p14:tracePt t="83494" x="7358063" y="5510213"/>
          <p14:tracePt t="83525" x="7412038" y="5510213"/>
          <p14:tracePt t="83543" x="7429500" y="5510213"/>
          <p14:tracePt t="83560" x="7446963" y="5510213"/>
          <p14:tracePt t="83575" x="7456488" y="5510213"/>
          <p14:tracePt t="83593" x="7466013" y="5510213"/>
          <p14:tracePt t="83609" x="7473950" y="5510213"/>
          <p14:tracePt t="83628" x="7483475" y="5510213"/>
          <p14:tracePt t="83651" x="7491413" y="5510213"/>
          <p14:tracePt t="83725" x="7500938" y="5510213"/>
          <p14:tracePt t="83761" x="7500938" y="5518150"/>
          <p14:tracePt t="83782" x="7500938" y="5537200"/>
          <p14:tracePt t="83790" x="7491413" y="5537200"/>
          <p14:tracePt t="83796" x="7491413" y="5545138"/>
          <p14:tracePt t="83809" x="7483475" y="5554663"/>
          <p14:tracePt t="83825" x="7466013" y="5554663"/>
          <p14:tracePt t="83842" x="7456488" y="5562600"/>
          <p14:tracePt t="83860" x="7446963" y="5572125"/>
          <p14:tracePt t="83875" x="7439025" y="5572125"/>
          <p14:tracePt t="83957" x="7429500" y="5572125"/>
          <p14:tracePt t="83996" x="7419975" y="5572125"/>
          <p14:tracePt t="84009" x="7402513" y="5572125"/>
          <p14:tracePt t="84025" x="7385050" y="5572125"/>
          <p14:tracePt t="84045" x="7375525" y="5572125"/>
          <p14:tracePt t="84059" x="7367588" y="5572125"/>
          <p14:tracePt t="84092" x="7358063" y="5572125"/>
          <p14:tracePt t="84964" x="7340600" y="5581650"/>
          <p14:tracePt t="84979" x="7340600" y="5589588"/>
          <p14:tracePt t="84992" x="7331075" y="5599113"/>
          <p14:tracePt t="85008" x="7323138" y="5608638"/>
          <p14:tracePt t="85044" x="7323138" y="5616575"/>
          <p14:tracePt t="85148" x="7313613" y="5626100"/>
          <p14:tracePt t="85162" x="7313613" y="5634038"/>
          <p14:tracePt t="85176" x="7304088" y="5634038"/>
          <p14:tracePt t="85210" x="7277100" y="5653088"/>
          <p14:tracePt t="85226" x="7269163" y="5653088"/>
          <p14:tracePt t="85243" x="7259638" y="5670550"/>
          <p14:tracePt t="87576" x="7269163" y="5670550"/>
          <p14:tracePt t="87589" x="7277100" y="5680075"/>
          <p14:tracePt t="87604" x="7286625" y="5680075"/>
          <p14:tracePt t="87619" x="7304088" y="5680075"/>
          <p14:tracePt t="87634" x="7313613" y="5680075"/>
          <p14:tracePt t="87657" x="7323138" y="5680075"/>
          <p14:tracePt t="87694" x="7331075" y="5680075"/>
          <p14:tracePt t="90541" x="7340600" y="5688013"/>
          <p14:tracePt t="90562" x="7348538" y="5697538"/>
          <p14:tracePt t="90577" x="7348538" y="5705475"/>
          <p14:tracePt t="90591" x="7367588" y="5705475"/>
          <p14:tracePt t="90605" x="7385050" y="5715000"/>
          <p14:tracePt t="90620" x="7402513" y="5732463"/>
          <p14:tracePt t="90635" x="7429500" y="5759450"/>
          <p14:tracePt t="90663" x="7500938" y="5795963"/>
          <p14:tracePt t="90695" x="7545388" y="5830888"/>
          <p14:tracePt t="90711" x="7554913" y="5840413"/>
          <p14:tracePt t="90729" x="7581900" y="5848350"/>
          <p14:tracePt t="90745" x="7581900" y="5857875"/>
          <p14:tracePt t="90761" x="7589838" y="5867400"/>
          <p14:tracePt t="90778" x="7599363" y="5867400"/>
          <p14:tracePt t="90795" x="7608888" y="5875338"/>
          <p14:tracePt t="90811" x="7616825" y="5884863"/>
          <p14:tracePt t="90846" x="7626350" y="5902325"/>
          <p14:tracePt t="90861" x="7643813" y="5902325"/>
          <p14:tracePt t="90878" x="7643813" y="5911850"/>
          <p14:tracePt t="90895" x="7653338" y="5919788"/>
          <p14:tracePt t="90913" x="7661275" y="5919788"/>
          <p14:tracePt t="90928" x="7670800" y="5919788"/>
          <p14:tracePt t="91722" x="7670800" y="5929313"/>
          <p14:tracePt t="91758" x="7670800" y="5938838"/>
          <p14:tracePt t="91766" x="7661275" y="5946775"/>
          <p14:tracePt t="91788" x="7653338" y="5956300"/>
          <p14:tracePt t="91803" x="7653338" y="5965825"/>
          <p14:tracePt t="91812" x="7643813" y="5965825"/>
          <p14:tracePt t="91845" x="7634288" y="5983288"/>
          <p14:tracePt t="91879" x="7634288" y="5991225"/>
          <p14:tracePt t="92016" x="7634288" y="6000750"/>
          <p14:tracePt t="92089" x="7643813" y="6000750"/>
          <p14:tracePt t="92103" x="7643813" y="6010275"/>
          <p14:tracePt t="92112" x="7653338" y="6010275"/>
          <p14:tracePt t="92134" x="7661275" y="6010275"/>
          <p14:tracePt t="92154" x="7670800" y="6010275"/>
          <p14:tracePt t="92360" x="7680325" y="6010275"/>
          <p14:tracePt t="92383" x="7688263" y="6010275"/>
          <p14:tracePt t="92404" x="7697788" y="6010275"/>
          <p14:tracePt t="92837" x="7688263" y="6010275"/>
          <p14:tracePt t="92859" x="7680325" y="6010275"/>
          <p14:tracePt t="92873" x="7670800" y="6010275"/>
          <p14:tracePt t="93102" x="7705725" y="6000750"/>
          <p14:tracePt t="93111" x="7742238" y="5973763"/>
          <p14:tracePt t="93122" x="7796213" y="5956300"/>
          <p14:tracePt t="93130" x="7813675" y="5946775"/>
          <p14:tracePt t="93146" x="7840663" y="5938838"/>
          <p14:tracePt t="93162" x="7858125" y="5919788"/>
          <p14:tracePt t="93196" x="7867650" y="5919788"/>
          <p14:tracePt t="93231" x="7875588" y="5919788"/>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txBox="1">
            <a:spLocks noGrp="1" noChangeArrowheads="1"/>
          </p:cNvSpPr>
          <p:nvPr>
            <p:ph type="title"/>
          </p:nvPr>
        </p:nvSpPr>
        <p:spPr>
          <a:xfrm>
            <a:off x="1968500" y="115888"/>
            <a:ext cx="7772400" cy="1143000"/>
          </a:xfrm>
        </p:spPr>
        <p:txBody>
          <a:bodyPr>
            <a:normAutofit fontScale="90000"/>
          </a:bodyPr>
          <a:lstStyle/>
          <a:p>
            <a:pPr eaLnBrk="1" hangingPunct="1"/>
            <a:r>
              <a:rPr altLang="en-US" sz="6000">
                <a:latin typeface="Trebuchet MS" panose="020B0603020202020204" pitchFamily="34" charset="0"/>
                <a:cs typeface="Tahoma" panose="020B0604030504040204" pitchFamily="34" charset="0"/>
              </a:rPr>
              <a:t>Statistical Inference</a:t>
            </a:r>
          </a:p>
        </p:txBody>
      </p:sp>
      <p:sp>
        <p:nvSpPr>
          <p:cNvPr id="49155" name="Rectangle 3"/>
          <p:cNvSpPr txBox="1">
            <a:spLocks noGrp="1" noChangeArrowheads="1"/>
          </p:cNvSpPr>
          <p:nvPr>
            <p:ph type="body" idx="1"/>
          </p:nvPr>
        </p:nvSpPr>
        <p:spPr>
          <a:xfrm>
            <a:off x="1963738" y="1341438"/>
            <a:ext cx="8229600" cy="4525962"/>
          </a:xfrm>
        </p:spPr>
        <p:txBody>
          <a:bodyPr>
            <a:normAutofit lnSpcReduction="10000"/>
          </a:bodyPr>
          <a:lstStyle/>
          <a:p>
            <a:pPr marL="0" indent="0"/>
            <a:r>
              <a:rPr altLang="en-US" sz="4000">
                <a:latin typeface="Trebuchet MS" panose="020B0603020202020204" pitchFamily="34" charset="0"/>
                <a:ea typeface="Lucida Sans Unicode" panose="020B0602030504020204" pitchFamily="34" charset="0"/>
                <a:cs typeface="Tahoma" panose="020B0604030504040204" pitchFamily="34" charset="0"/>
              </a:rPr>
              <a:t> </a:t>
            </a:r>
            <a:r>
              <a:rPr altLang="en-US" sz="44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Is the procedure used to reach a conclusion about a population based on the information derived from a sample that has been drawn from that population.</a:t>
            </a:r>
            <a:br>
              <a:rPr altLang="en-US" sz="44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br>
            <a:r>
              <a:rPr altLang="en-US" sz="44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a:r>
            <a:br>
              <a:rPr altLang="en-US" sz="44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br>
            <a:endParaRPr altLang="en-US" sz="440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endParaRPr>
          </a:p>
        </p:txBody>
      </p:sp>
      <p:sp>
        <p:nvSpPr>
          <p:cNvPr id="49156" name="Slide Number Placeholder 1"/>
          <p:cNvSpPr>
            <a:spLocks noGrp="1"/>
          </p:cNvSpPr>
          <p:nvPr>
            <p:ph type="sldNum" sz="quarter" idx="4294967295"/>
          </p:nvPr>
        </p:nvSpPr>
        <p:spPr bwMode="auto">
          <a:xfrm>
            <a:off x="8077200" y="62452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25"/>
              </a:spcBef>
              <a:buClr>
                <a:srgbClr val="FFFFCC"/>
              </a:buClr>
              <a:buSzPct val="100000"/>
              <a:buFont typeface="Trebuchet MS" panose="020B0603020202020204" pitchFamily="34" charset="0"/>
              <a:buChar char="•"/>
              <a:defRPr sz="25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1pPr>
            <a:lvl2pPr marL="742950" indent="-285750">
              <a:spcBef>
                <a:spcPts val="550"/>
              </a:spcBef>
              <a:buClr>
                <a:srgbClr val="FFFFCC"/>
              </a:buClr>
              <a:buSzPct val="100000"/>
              <a:buFont typeface="Trebuchet MS" panose="020B0603020202020204" pitchFamily="34" charset="0"/>
              <a:buChar char="•"/>
              <a:defRPr sz="22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2pPr>
            <a:lvl3pPr marL="1143000" indent="-228600">
              <a:spcBef>
                <a:spcPts val="500"/>
              </a:spcBef>
              <a:buClr>
                <a:srgbClr val="FFFFCC"/>
              </a:buClr>
              <a:buSzPct val="60000"/>
              <a:buFont typeface="Trebuchet MS" panose="020B0603020202020204" pitchFamily="34" charset="0"/>
              <a:buChar char="•"/>
              <a:defRPr sz="20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3pPr>
            <a:lvl4pPr marL="1600200" indent="-228600">
              <a:spcBef>
                <a:spcPts val="500"/>
              </a:spcBef>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4pPr>
            <a:lvl5pPr marL="2057400" indent="-228600">
              <a:spcBef>
                <a:spcPts val="500"/>
              </a:spcBef>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5pPr>
            <a:lvl6pPr marL="25146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6pPr>
            <a:lvl7pPr marL="29718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7pPr>
            <a:lvl8pPr marL="34290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8pPr>
            <a:lvl9pPr marL="38862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9pPr>
          </a:lstStyle>
          <a:p>
            <a:pPr>
              <a:spcBef>
                <a:spcPct val="0"/>
              </a:spcBef>
              <a:buClrTx/>
              <a:buSzTx/>
              <a:buFontTx/>
              <a:buNone/>
            </a:pPr>
            <a:fld id="{20016B90-57DD-441B-A73E-D750F9697866}" type="slidenum">
              <a:rPr lang="en-US" altLang="en-US" sz="1400">
                <a:solidFill>
                  <a:schemeClr val="tx1"/>
                </a:solidFill>
                <a:latin typeface="Arial" panose="020B0604020202020204" pitchFamily="34" charset="0"/>
                <a:cs typeface="Arial" panose="020B0604020202020204" pitchFamily="34" charset="0"/>
              </a:rPr>
              <a:pPr>
                <a:spcBef>
                  <a:spcPct val="0"/>
                </a:spcBef>
                <a:buClrTx/>
                <a:buSzTx/>
                <a:buFontTx/>
                <a:buNone/>
              </a:pPr>
              <a:t>14</a:t>
            </a:fld>
            <a:endParaRPr lang="en-US" altLang="en-US" sz="1400">
              <a:solidFill>
                <a:schemeClr val="tx1"/>
              </a:solidFill>
              <a:latin typeface="Arial" panose="020B0604020202020204" pitchFamily="34" charset="0"/>
              <a:cs typeface="Arial" panose="020B060402020202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41338672"/>
      </p:ext>
    </p:extLst>
  </p:cSld>
  <p:clrMapOvr>
    <a:masterClrMapping/>
  </p:clrMapOvr>
  <mc:AlternateContent xmlns:mc="http://schemas.openxmlformats.org/markup-compatibility/2006">
    <mc:Choice xmlns:p14="http://schemas.microsoft.com/office/powerpoint/2010/main" Requires="p14">
      <p:transition spd="slow" p14:dur="2000" advTm="20713"/>
    </mc:Choice>
    <mc:Fallback>
      <p:transition spd="slow" advTm="20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5829" x="7858125" y="5919788"/>
          <p14:tracePt t="5837" x="7831138" y="5919788"/>
          <p14:tracePt t="5849" x="7732713" y="5911850"/>
          <p14:tracePt t="5864" x="7599363" y="5911850"/>
          <p14:tracePt t="5898" x="7251700" y="5911850"/>
          <p14:tracePt t="5931" x="6616700" y="5867400"/>
          <p14:tracePt t="5966" x="5759450" y="5724525"/>
          <p14:tracePt t="5982" x="5429250" y="5653088"/>
          <p14:tracePt t="5997" x="5214938" y="5616575"/>
          <p14:tracePt t="6014" x="5018088" y="5554663"/>
          <p14:tracePt t="6034" x="4724400" y="5483225"/>
          <p14:tracePt t="6047" x="4554538" y="5429250"/>
          <p14:tracePt t="6064" x="4394200" y="5394325"/>
          <p14:tracePt t="6082" x="4251325" y="5357813"/>
          <p14:tracePt t="6099" x="4062413" y="5313363"/>
          <p14:tracePt t="6115" x="3946525" y="5276850"/>
          <p14:tracePt t="6131" x="3840163" y="5259388"/>
          <p14:tracePt t="6151" x="3705225" y="5214938"/>
          <p14:tracePt t="6164" x="3625850" y="5187950"/>
          <p14:tracePt t="6181" x="3562350" y="5160963"/>
          <p14:tracePt t="6197" x="3490913" y="5116513"/>
          <p14:tracePt t="6217" x="3394075" y="5045075"/>
          <p14:tracePt t="6231" x="3340100" y="5010150"/>
          <p14:tracePt t="6247" x="3303588" y="4983163"/>
          <p14:tracePt t="6252" x="3286125" y="4965700"/>
          <p14:tracePt t="6579" x="3276600" y="4965700"/>
          <p14:tracePt t="6586" x="3259138" y="4965700"/>
          <p14:tracePt t="6599" x="3197225" y="4965700"/>
          <p14:tracePt t="6614" x="3133725" y="4965700"/>
          <p14:tracePt t="6631" x="3054350" y="4965700"/>
          <p14:tracePt t="6650" x="2938463" y="4956175"/>
          <p14:tracePt t="6664" x="2874963" y="4929188"/>
          <p14:tracePt t="6681" x="2803525" y="4911725"/>
          <p14:tracePt t="6701" x="2697163" y="4875213"/>
          <p14:tracePt t="6715" x="2643188" y="4867275"/>
          <p14:tracePt t="6731" x="2589213" y="4840288"/>
          <p14:tracePt t="6749" x="2544763" y="4822825"/>
          <p14:tracePt t="6754" x="2527300" y="4813300"/>
          <p14:tracePt t="6766" x="2490788" y="4795838"/>
          <p14:tracePt t="6782" x="2465388" y="4786313"/>
          <p14:tracePt t="6798" x="2438400" y="4768850"/>
          <p14:tracePt t="6814" x="2411413" y="4741863"/>
          <p14:tracePt t="6833" x="2374900" y="4732338"/>
          <p14:tracePt t="6848" x="2366963" y="4724400"/>
          <p14:tracePt t="6865" x="2347913" y="4714875"/>
          <p14:tracePt t="6881" x="2339975" y="4697413"/>
          <p14:tracePt t="6899" x="2312988" y="4687888"/>
          <p14:tracePt t="6914" x="2295525" y="4679950"/>
          <p14:tracePt t="6932" x="2276475" y="4670425"/>
          <p14:tracePt t="6951" x="2251075" y="4660900"/>
          <p14:tracePt t="6965" x="2232025" y="4652963"/>
          <p14:tracePt t="6981" x="2224088" y="4643438"/>
          <p14:tracePt t="6999" x="2205038" y="4633913"/>
          <p14:tracePt t="7017" x="2179638" y="4625975"/>
          <p14:tracePt t="7031" x="2170113" y="4616450"/>
          <p14:tracePt t="7048" x="2152650" y="4608513"/>
          <p14:tracePt t="7068" x="2143125" y="4598988"/>
          <p14:tracePt t="7082" x="2125663" y="4589463"/>
          <p14:tracePt t="7098" x="2116138" y="4581525"/>
          <p14:tracePt t="7115" x="2108200" y="4581525"/>
          <p14:tracePt t="7135" x="2098675" y="4572000"/>
          <p14:tracePt t="7149" x="2098675" y="4562475"/>
          <p14:tracePt t="7164" x="2089150" y="4554538"/>
          <p14:tracePt t="7181" x="2081213" y="4554538"/>
          <p14:tracePt t="7200" x="2071688" y="4554538"/>
          <p14:tracePt t="7474" x="2081213" y="4554538"/>
          <p14:tracePt t="7481" x="2089150" y="4554538"/>
          <p14:tracePt t="7498" x="2116138" y="4554538"/>
          <p14:tracePt t="7516" x="2152650" y="4554538"/>
          <p14:tracePt t="7531" x="2179638" y="4562475"/>
          <p14:tracePt t="7548" x="2197100" y="4572000"/>
          <p14:tracePt t="7568" x="2251075" y="4581525"/>
          <p14:tracePt t="7582" x="2286000" y="4589463"/>
          <p14:tracePt t="7598" x="2303463" y="4598988"/>
          <p14:tracePt t="7615" x="2330450" y="4608513"/>
          <p14:tracePt t="7634" x="2366963" y="4616450"/>
          <p14:tracePt t="7648" x="2384425" y="4616450"/>
          <p14:tracePt t="7665" x="2411413" y="4616450"/>
          <p14:tracePt t="7681" x="2438400" y="4616450"/>
          <p14:tracePt t="7699" x="2465388" y="4616450"/>
          <p14:tracePt t="7715" x="2482850" y="4616450"/>
          <p14:tracePt t="7731" x="2509838" y="4625975"/>
          <p14:tracePt t="7750" x="2536825" y="4625975"/>
          <p14:tracePt t="7765" x="2554288" y="4625975"/>
          <p14:tracePt t="7781" x="2571750" y="4625975"/>
          <p14:tracePt t="7798" x="2598738" y="4625975"/>
          <p14:tracePt t="7817" x="2633663" y="4625975"/>
          <p14:tracePt t="7832" x="2660650" y="4633913"/>
          <p14:tracePt t="7848" x="2687638" y="4633913"/>
          <p14:tracePt t="7865" x="2732088" y="4643438"/>
          <p14:tracePt t="7883" x="2776538" y="4643438"/>
          <p14:tracePt t="7898" x="2813050" y="4643438"/>
          <p14:tracePt t="7915" x="2840038" y="4643438"/>
          <p14:tracePt t="7935" x="2874963" y="4643438"/>
          <p14:tracePt t="7949" x="2894013" y="4643438"/>
          <p14:tracePt t="7965" x="2911475" y="4652963"/>
          <p14:tracePt t="7982" x="2928938" y="4652963"/>
          <p14:tracePt t="8000" x="2946400" y="4660900"/>
          <p14:tracePt t="8015" x="2965450" y="4660900"/>
          <p14:tracePt t="8032" x="2982913" y="4670425"/>
          <p14:tracePt t="8048" x="3009900" y="4679950"/>
          <p14:tracePt t="8067" x="3044825" y="4679950"/>
          <p14:tracePt t="8082" x="3062288" y="4679950"/>
          <p14:tracePt t="8098" x="3108325" y="4679950"/>
          <p14:tracePt t="8118" x="3170238" y="4687888"/>
          <p14:tracePt t="8133" x="3214688" y="4687888"/>
          <p14:tracePt t="8148" x="3259138" y="4687888"/>
          <p14:tracePt t="8165" x="3295650" y="4687888"/>
          <p14:tracePt t="8184" x="3348038" y="4687888"/>
          <p14:tracePt t="8199" x="3384550" y="4687888"/>
          <p14:tracePt t="8215" x="3438525" y="4687888"/>
          <p14:tracePt t="8232" x="3473450" y="4687888"/>
          <p14:tracePt t="8249" x="3536950" y="4687888"/>
          <p14:tracePt t="8265" x="3581400" y="4687888"/>
          <p14:tracePt t="8282" x="3625850" y="4687888"/>
          <p14:tracePt t="8298" x="3679825" y="4687888"/>
          <p14:tracePt t="8316" x="3732213" y="4679950"/>
          <p14:tracePt t="8332" x="3776663" y="4670425"/>
          <p14:tracePt t="8348" x="3830638" y="4660900"/>
          <p14:tracePt t="8368" x="3946525" y="4643438"/>
          <p14:tracePt t="8382" x="4037013" y="4643438"/>
          <p14:tracePt t="8398" x="4098925" y="4643438"/>
          <p14:tracePt t="8416" x="4160838" y="4633913"/>
          <p14:tracePt t="8434" x="4251325" y="4633913"/>
          <p14:tracePt t="8448" x="4303713" y="4633913"/>
          <p14:tracePt t="8465" x="4357688" y="4633913"/>
          <p14:tracePt t="8482" x="4419600" y="4633913"/>
          <p14:tracePt t="8500" x="4500563" y="4633913"/>
          <p14:tracePt t="8515" x="4554538" y="4633913"/>
          <p14:tracePt t="8532" x="4598988" y="4633913"/>
          <p14:tracePt t="8551" x="4652963" y="4633913"/>
          <p14:tracePt t="8565" x="4687888" y="4633913"/>
          <p14:tracePt t="8582" x="4724400" y="4633913"/>
          <p14:tracePt t="8598" x="4768850" y="4633913"/>
          <p14:tracePt t="8617" x="4848225" y="4625975"/>
          <p14:tracePt t="8632" x="4884738" y="4625975"/>
          <p14:tracePt t="8649" x="4938713" y="4616450"/>
          <p14:tracePt t="8668" x="5000625" y="4608513"/>
          <p14:tracePt t="8682" x="5045075" y="4608513"/>
          <p14:tracePt t="8698" x="5072063" y="4598988"/>
          <p14:tracePt t="8715" x="5108575" y="4598988"/>
          <p14:tracePt t="8735" x="5170488" y="4598988"/>
          <p14:tracePt t="8750" x="5214938" y="4598988"/>
          <p14:tracePt t="8756" x="5232400" y="4598988"/>
          <p14:tracePt t="8765" x="5251450" y="4598988"/>
          <p14:tracePt t="8782" x="5286375" y="4598988"/>
          <p14:tracePt t="8801" x="5330825" y="4581525"/>
          <p14:tracePt t="8815" x="5375275" y="4581525"/>
          <p14:tracePt t="8832" x="5402263" y="4581525"/>
          <p14:tracePt t="8848" x="5438775" y="4581525"/>
          <p14:tracePt t="8867" x="5491163" y="4581525"/>
          <p14:tracePt t="8882" x="5518150" y="4581525"/>
          <p14:tracePt t="8899" x="5562600" y="4581525"/>
          <p14:tracePt t="8917" x="5626100" y="4581525"/>
          <p14:tracePt t="8933" x="5661025" y="4581525"/>
          <p14:tracePt t="8948" x="5705475" y="4581525"/>
          <p14:tracePt t="8966" x="5751513" y="4581525"/>
          <p14:tracePt t="8984" x="5822950" y="4581525"/>
          <p14:tracePt t="8999" x="5857875" y="4581525"/>
          <p14:tracePt t="9015" x="5884863" y="4581525"/>
          <p14:tracePt t="9034" x="5919788" y="4581525"/>
          <p14:tracePt t="9050" x="5956300" y="4581525"/>
          <p14:tracePt t="9066" x="5973763" y="4581525"/>
          <p14:tracePt t="9082" x="6000750" y="4581525"/>
          <p14:tracePt t="9102" x="6037263" y="4581525"/>
          <p14:tracePt t="9117" x="6045200" y="4581525"/>
          <p14:tracePt t="9132" x="6062663" y="4581525"/>
          <p14:tracePt t="9148" x="6081713" y="4581525"/>
          <p14:tracePt t="9168" x="6108700" y="4581525"/>
          <p14:tracePt t="9182" x="6134100" y="4581525"/>
          <p14:tracePt t="9199" x="6153150" y="4581525"/>
          <p14:tracePt t="9215" x="6180138" y="4581525"/>
          <p14:tracePt t="9233" x="6197600" y="4581525"/>
          <p14:tracePt t="9249" x="6215063" y="4581525"/>
          <p14:tracePt t="9265" x="6232525" y="4581525"/>
          <p14:tracePt t="9283" x="6251575" y="4581525"/>
          <p14:tracePt t="9299" x="6276975" y="4581525"/>
          <p14:tracePt t="9316" x="6286500" y="4581525"/>
          <p14:tracePt t="9332" x="6303963" y="4581525"/>
          <p14:tracePt t="9352" x="6323013" y="4581525"/>
          <p14:tracePt t="9365" x="6340475" y="4581525"/>
          <p14:tracePt t="9382" x="6357938" y="4581525"/>
          <p14:tracePt t="9399" x="6384925" y="4581525"/>
          <p14:tracePt t="9417" x="6419850" y="4589463"/>
          <p14:tracePt t="9432" x="6438900" y="4589463"/>
          <p14:tracePt t="9449" x="6465888" y="4589463"/>
          <p14:tracePt t="9468" x="6483350" y="4589463"/>
          <p14:tracePt t="9483" x="6500813" y="4589463"/>
          <p14:tracePt t="9499" x="6518275" y="4589463"/>
          <p14:tracePt t="9535" x="6527800" y="4589463"/>
          <p14:tracePt t="9549" x="6537325" y="4589463"/>
          <p14:tracePt t="9566" x="6545263" y="4589463"/>
          <p14:tracePt t="10268" x="6537325" y="4589463"/>
          <p14:tracePt t="10276" x="6527800" y="4589463"/>
          <p14:tracePt t="10283" x="6518275" y="4589463"/>
          <p14:tracePt t="10299" x="6510338" y="4589463"/>
          <p14:tracePt t="10316" x="6483350" y="4589463"/>
          <p14:tracePt t="10333" x="6456363" y="4589463"/>
          <p14:tracePt t="10349" x="6446838" y="4589463"/>
          <p14:tracePt t="10366" x="6419850" y="4589463"/>
          <p14:tracePt t="10400" x="6367463" y="4589463"/>
          <p14:tracePt t="10432" x="6313488" y="4608513"/>
          <p14:tracePt t="10465" x="6197600" y="4608513"/>
          <p14:tracePt t="10482" x="6161088" y="4608513"/>
          <p14:tracePt t="10499" x="6126163" y="4608513"/>
          <p14:tracePt t="10517" x="6072188" y="4608513"/>
          <p14:tracePt t="10532" x="6037263" y="4608513"/>
          <p14:tracePt t="10549" x="5991225" y="4616450"/>
          <p14:tracePt t="10566" x="5956300" y="4616450"/>
          <p14:tracePt t="10583" x="5875338" y="4616450"/>
          <p14:tracePt t="10599" x="5830888" y="4616450"/>
          <p14:tracePt t="10616" x="5776913" y="4616450"/>
          <p14:tracePt t="10634" x="5697538" y="4616450"/>
          <p14:tracePt t="10649" x="5680075" y="4616450"/>
          <p14:tracePt t="10666" x="5608638" y="4616450"/>
          <p14:tracePt t="10682" x="5562600" y="4616450"/>
          <p14:tracePt t="10702" x="5473700" y="4616450"/>
          <p14:tracePt t="10716" x="5402263" y="4625975"/>
          <p14:tracePt t="10733" x="5330825" y="4625975"/>
          <p14:tracePt t="10749" x="5259388" y="4625975"/>
          <p14:tracePt t="10766" x="5180013" y="4625975"/>
          <p14:tracePt t="10782" x="5143500" y="4633913"/>
          <p14:tracePt t="10800" x="5089525" y="4633913"/>
          <p14:tracePt t="10819" x="4991100" y="4643438"/>
          <p14:tracePt t="10832" x="4911725" y="4643438"/>
          <p14:tracePt t="10849" x="4840288" y="4643438"/>
          <p14:tracePt t="10866" x="4786313" y="4643438"/>
          <p14:tracePt t="10885" x="4705350" y="4643438"/>
          <p14:tracePt t="10900" x="4643438" y="4643438"/>
          <p14:tracePt t="10916" x="4572000" y="4643438"/>
          <p14:tracePt t="10932" x="4473575" y="4643438"/>
          <p14:tracePt t="10950" x="4367213" y="4633913"/>
          <p14:tracePt t="10966" x="4313238" y="4625975"/>
          <p14:tracePt t="10983" x="4259263" y="4616450"/>
          <p14:tracePt t="11002" x="4179888" y="4616450"/>
          <p14:tracePt t="11016" x="4108450" y="4616450"/>
          <p14:tracePt t="11033" x="4010025" y="4616450"/>
          <p14:tracePt t="11049" x="3938588" y="4616450"/>
          <p14:tracePt t="11069" x="3840163" y="4616450"/>
          <p14:tracePt t="11083" x="3786188" y="4616450"/>
          <p14:tracePt t="11099" x="3732213" y="4616450"/>
          <p14:tracePt t="11116" x="3679825" y="4616450"/>
          <p14:tracePt t="11135" x="3554413" y="4625975"/>
          <p14:tracePt t="11149" x="3465513" y="4633913"/>
          <p14:tracePt t="11166" x="3375025" y="4633913"/>
          <p14:tracePt t="11183" x="3303588" y="4633913"/>
          <p14:tracePt t="11201" x="3160713" y="4633913"/>
          <p14:tracePt t="11216" x="3036888" y="4633913"/>
          <p14:tracePt t="11233" x="2955925" y="4633913"/>
          <p14:tracePt t="11252" x="2840038" y="4633913"/>
          <p14:tracePt t="11266" x="2776538" y="4633913"/>
          <p14:tracePt t="11282" x="2714625" y="4633913"/>
          <p14:tracePt t="11299" x="2643188" y="4625975"/>
          <p14:tracePt t="11316" x="2509838" y="4625975"/>
          <p14:tracePt t="11332" x="2438400" y="4625975"/>
          <p14:tracePt t="11349" x="2366963" y="4616450"/>
          <p14:tracePt t="11368" x="2286000" y="4608513"/>
          <p14:tracePt t="11383" x="2232025" y="4608513"/>
          <p14:tracePt t="11399" x="2170113" y="4598988"/>
          <p14:tracePt t="11416" x="2108200" y="4581525"/>
          <p14:tracePt t="11435" x="2027238" y="4572000"/>
          <p14:tracePt t="11449" x="1982788" y="4562475"/>
          <p14:tracePt t="11466" x="1938338" y="4554538"/>
          <p14:tracePt t="11483" x="1911350" y="4554538"/>
          <p14:tracePt t="11501" x="1866900" y="4537075"/>
          <p14:tracePt t="11516" x="1839913" y="4527550"/>
          <p14:tracePt t="11533" x="1812925" y="4518025"/>
          <p14:tracePt t="11549" x="1795463" y="4518025"/>
          <p14:tracePt t="11566" x="1785938" y="4518025"/>
          <p14:tracePt t="11583" x="1776413" y="4518025"/>
          <p14:tracePt t="11599" x="1768475" y="4518025"/>
          <p14:tracePt t="11687" x="1785938" y="4518025"/>
          <p14:tracePt t="11701" x="1866900" y="4537075"/>
          <p14:tracePt t="11709" x="1938338" y="4545013"/>
          <p14:tracePt t="11717" x="2009775" y="4562475"/>
          <p14:tracePt t="11733" x="2143125" y="4581525"/>
          <p14:tracePt t="11750" x="2322513" y="4608513"/>
          <p14:tracePt t="11766" x="2455863" y="4616450"/>
          <p14:tracePt t="11783" x="2598738" y="4633913"/>
          <p14:tracePt t="11802" x="2803525" y="4643438"/>
          <p14:tracePt t="11817" x="2919413" y="4652963"/>
          <p14:tracePt t="11833" x="3071813" y="4670425"/>
          <p14:tracePt t="11850" x="3251200" y="4670425"/>
          <p14:tracePt t="11869" x="3500438" y="4670425"/>
          <p14:tracePt t="11883" x="3679825" y="4660900"/>
          <p14:tracePt t="11900" x="3848100" y="4652963"/>
          <p14:tracePt t="11916" x="3956050" y="4643438"/>
          <p14:tracePt t="11934" x="4152900" y="4633913"/>
          <p14:tracePt t="11950" x="4303713" y="4625975"/>
          <p14:tracePt t="11966" x="4438650" y="4625975"/>
          <p14:tracePt t="11986" x="4608513" y="4625975"/>
          <p14:tracePt t="12000" x="4687888" y="4625975"/>
          <p14:tracePt t="12016" x="4795838" y="4625975"/>
          <p14:tracePt t="12033" x="4919663" y="4625975"/>
          <p14:tracePt t="12052" x="5062538" y="4625975"/>
          <p14:tracePt t="12067" x="5160963" y="4625975"/>
          <p14:tracePt t="12084" x="5259388" y="4608513"/>
          <p14:tracePt t="12100" x="5367338" y="4608513"/>
          <p14:tracePt t="12117" x="5518150" y="4608513"/>
          <p14:tracePt t="12134" x="5581650" y="4598988"/>
          <p14:tracePt t="12150" x="5643563" y="4598988"/>
          <p14:tracePt t="12169" x="5759450" y="4598988"/>
          <p14:tracePt t="12184" x="5848350" y="4589463"/>
          <p14:tracePt t="12200" x="5919788" y="4589463"/>
          <p14:tracePt t="12217" x="5991225" y="4581525"/>
          <p14:tracePt t="12235" x="6072188" y="4581525"/>
          <p14:tracePt t="12250" x="6126163" y="4572000"/>
          <p14:tracePt t="12266" x="6161088" y="4572000"/>
          <p14:tracePt t="12273" x="6188075" y="4572000"/>
          <p14:tracePt t="12283" x="6205538" y="4572000"/>
          <p14:tracePt t="12301" x="6276975" y="4562475"/>
          <p14:tracePt t="12316" x="6323013" y="4562475"/>
          <p14:tracePt t="12333" x="6384925" y="4554538"/>
          <p14:tracePt t="12353" x="6456363" y="4554538"/>
          <p14:tracePt t="12368" x="6491288" y="4554538"/>
          <p14:tracePt t="12383" x="6510338" y="4554538"/>
          <p14:tracePt t="12400" x="6537325" y="4554538"/>
          <p14:tracePt t="12418" x="6572250" y="4554538"/>
          <p14:tracePt t="12433" x="6581775" y="4554538"/>
          <p14:tracePt t="12450" x="6599238" y="4554538"/>
          <p14:tracePt t="12467" x="6616700" y="4554538"/>
          <p14:tracePt t="12484" x="6634163" y="4554538"/>
          <p14:tracePt t="12500" x="6643688" y="4554538"/>
          <p14:tracePt t="12517" x="6653213" y="4554538"/>
          <p14:tracePt t="12535" x="6661150" y="4554538"/>
          <p14:tracePt t="12550" x="6661150" y="4537075"/>
          <p14:tracePt t="14754" x="6599238" y="4537075"/>
          <p14:tracePt t="14760" x="6483350" y="4537075"/>
          <p14:tracePt t="14768" x="6367463" y="4537075"/>
          <p14:tracePt t="14785" x="6161088" y="4518025"/>
          <p14:tracePt t="14791" x="6045200" y="4510088"/>
          <p14:tracePt t="14804" x="5803900" y="4473575"/>
          <p14:tracePt t="14818" x="5608638" y="4429125"/>
          <p14:tracePt t="14835" x="5465763" y="4394200"/>
          <p14:tracePt t="14870" x="5170488" y="4295775"/>
          <p14:tracePt t="14901" x="5027613" y="4232275"/>
          <p14:tracePt t="14936" x="4919663" y="4179888"/>
          <p14:tracePt t="14951" x="4894263" y="4160838"/>
          <p14:tracePt t="14967" x="4867275" y="4143375"/>
          <p14:tracePt t="14987" x="4830763" y="4133850"/>
          <p14:tracePt t="15001" x="4822825" y="4133850"/>
          <p14:tracePt t="15017" x="4803775" y="4116388"/>
          <p14:tracePt t="15052" x="4795838" y="4116388"/>
          <p14:tracePt t="15092" x="4786313" y="4116388"/>
          <p14:tracePt t="15114" x="4776788" y="4116388"/>
          <p14:tracePt t="15130" x="4759325" y="4116388"/>
          <p14:tracePt t="15137" x="4741863" y="4108450"/>
          <p14:tracePt t="15151" x="4705350" y="4108450"/>
          <p14:tracePt t="15168" x="4652963" y="4098925"/>
          <p14:tracePt t="15184" x="4581525" y="4071938"/>
          <p14:tracePt t="15201" x="4545013" y="4054475"/>
          <p14:tracePt t="15218" x="4510088" y="4027488"/>
          <p14:tracePt t="15238" x="4456113" y="4000500"/>
          <p14:tracePt t="15251" x="4429125" y="3990975"/>
          <p14:tracePt t="15267" x="4402138" y="3965575"/>
          <p14:tracePt t="15284" x="4375150" y="3956050"/>
          <p14:tracePt t="15303" x="4357688" y="3929063"/>
          <p14:tracePt t="15318" x="4348163" y="3919538"/>
          <p14:tracePt t="15334" x="4340225" y="3911600"/>
          <p14:tracePt t="15354" x="4330700" y="3894138"/>
          <p14:tracePt t="15370" x="4322763" y="3884613"/>
          <p14:tracePt t="15384" x="4322763" y="3875088"/>
          <p14:tracePt t="15700" x="4295775" y="3875088"/>
          <p14:tracePt t="15708" x="4268788" y="3875088"/>
          <p14:tracePt t="15718" x="4241800" y="3875088"/>
          <p14:tracePt t="15735" x="4160838" y="3875088"/>
          <p14:tracePt t="15751" x="4108450" y="3875088"/>
          <p14:tracePt t="15768" x="4044950" y="3875088"/>
          <p14:tracePt t="15787" x="3946525" y="3857625"/>
          <p14:tracePt t="15802" x="3875088" y="3848100"/>
          <p14:tracePt t="15818" x="3822700" y="3830638"/>
          <p14:tracePt t="15835" x="3776663" y="3830638"/>
          <p14:tracePt t="15852" x="3732213" y="3813175"/>
          <p14:tracePt t="15868" x="3705225" y="3803650"/>
          <p14:tracePt t="15885" x="3679825" y="3786188"/>
          <p14:tracePt t="15901" x="3660775" y="3768725"/>
          <p14:tracePt t="15919" x="3633788" y="3759200"/>
          <p14:tracePt t="15934" x="3625850" y="3741738"/>
          <p14:tracePt t="15951" x="3616325" y="3732213"/>
          <p14:tracePt t="15971" x="3608388" y="3705225"/>
          <p14:tracePt t="15984" x="3608388" y="3687763"/>
          <p14:tracePt t="16001" x="3608388" y="3660775"/>
          <p14:tracePt t="16018" x="3616325" y="3616325"/>
          <p14:tracePt t="16036" x="3643313" y="3554413"/>
          <p14:tracePt t="16051" x="3687763" y="3517900"/>
          <p14:tracePt t="16068" x="3795713" y="3473450"/>
          <p14:tracePt t="16085" x="3894138" y="3429000"/>
          <p14:tracePt t="16103" x="4044950" y="3411538"/>
          <p14:tracePt t="16118" x="4143375" y="3394075"/>
          <p14:tracePt t="16135" x="4241800" y="3394075"/>
          <p14:tracePt t="16154" x="4375150" y="3394075"/>
          <p14:tracePt t="16168" x="4456113" y="3402013"/>
          <p14:tracePt t="16185" x="4500563" y="3402013"/>
          <p14:tracePt t="16201" x="4545013" y="3411538"/>
          <p14:tracePt t="16220" x="4625975" y="3429000"/>
          <p14:tracePt t="16235" x="4697413" y="3438525"/>
          <p14:tracePt t="16251" x="4751388" y="3446463"/>
          <p14:tracePt t="16268" x="4803775" y="3455988"/>
          <p14:tracePt t="16286" x="4867275" y="3465513"/>
          <p14:tracePt t="16302" x="4911725" y="3482975"/>
          <p14:tracePt t="16307" x="4919663" y="3490913"/>
          <p14:tracePt t="16319" x="4938713" y="3490913"/>
          <p14:tracePt t="16338" x="4973638" y="3509963"/>
          <p14:tracePt t="16352" x="5000625" y="3517900"/>
          <p14:tracePt t="16368" x="5018088" y="3527425"/>
          <p14:tracePt t="16385" x="5027613" y="3536950"/>
          <p14:tracePt t="16403" x="5045075" y="3562350"/>
          <p14:tracePt t="16418" x="5072063" y="3589338"/>
          <p14:tracePt t="16436" x="5089525" y="3608388"/>
          <p14:tracePt t="16452" x="5099050" y="3625850"/>
          <p14:tracePt t="16470" x="5116513" y="3652838"/>
          <p14:tracePt t="16485" x="5116513" y="3670300"/>
          <p14:tracePt t="16501" x="5133975" y="3679825"/>
          <p14:tracePt t="16518" x="5133975" y="3697288"/>
          <p14:tracePt t="16536" x="5133975" y="3724275"/>
          <p14:tracePt t="16551" x="5133975" y="3732213"/>
          <p14:tracePt t="16568" x="5133975" y="3741738"/>
          <p14:tracePt t="16588" x="5126038" y="3776663"/>
          <p14:tracePt t="16601" x="5089525" y="3803650"/>
          <p14:tracePt t="16618" x="5037138" y="3830638"/>
          <p14:tracePt t="16635" x="4929188" y="3867150"/>
          <p14:tracePt t="16653" x="4768850" y="3911600"/>
          <p14:tracePt t="16668" x="4679950" y="3929063"/>
          <p14:tracePt t="16685" x="4589463" y="3938588"/>
          <p14:tracePt t="16703" x="4510088" y="3946525"/>
          <p14:tracePt t="16718" x="4429125" y="3956050"/>
          <p14:tracePt t="16735" x="4295775" y="3956050"/>
          <p14:tracePt t="16751" x="4205288" y="3956050"/>
          <p14:tracePt t="16771" x="4054475" y="3946525"/>
          <p14:tracePt t="16785" x="3956050" y="3938588"/>
          <p14:tracePt t="16803" x="3848100" y="3911600"/>
          <p14:tracePt t="16809" x="3795713" y="3902075"/>
          <p14:tracePt t="16820" x="3759200" y="3902075"/>
          <p14:tracePt t="16836" x="3660775" y="3884613"/>
          <p14:tracePt t="16851" x="3616325" y="3867150"/>
          <p14:tracePt t="16868" x="3581400" y="3848100"/>
          <p14:tracePt t="16885" x="3527425" y="3830638"/>
          <p14:tracePt t="16903" x="3482975" y="3813175"/>
          <p14:tracePt t="16918" x="3446463" y="3786188"/>
          <p14:tracePt t="16935" x="3402013" y="3768725"/>
          <p14:tracePt t="16954" x="3375025" y="3741738"/>
          <p14:tracePt t="16968" x="3357563" y="3705225"/>
          <p14:tracePt t="16985" x="3340100" y="3670300"/>
          <p14:tracePt t="17002" x="3340100" y="3616325"/>
          <p14:tracePt t="17021" x="3348038" y="3554413"/>
          <p14:tracePt t="17035" x="3375025" y="3517900"/>
          <p14:tracePt t="17052" x="3429000" y="3473450"/>
          <p14:tracePt t="17068" x="3527425" y="3419475"/>
          <p14:tracePt t="17085" x="3786188" y="3348038"/>
          <p14:tracePt t="17101" x="3929063" y="3330575"/>
          <p14:tracePt t="17118" x="4062413" y="3322638"/>
          <p14:tracePt t="17138" x="4276725" y="3313113"/>
          <p14:tracePt t="17152" x="4402138" y="3313113"/>
          <p14:tracePt t="17168" x="4473575" y="3313113"/>
          <p14:tracePt t="17185" x="4545013" y="3322638"/>
          <p14:tracePt t="17204" x="4633913" y="3330575"/>
          <p14:tracePt t="17218" x="4687888" y="3330575"/>
          <p14:tracePt t="17235" x="4741863" y="3348038"/>
          <p14:tracePt t="17252" x="4786313" y="3357563"/>
          <p14:tracePt t="17270" x="4840288" y="3367088"/>
          <p14:tracePt t="17286" x="4875213" y="3384550"/>
          <p14:tracePt t="17302" x="4919663" y="3402013"/>
          <p14:tracePt t="17308" x="4929188" y="3411538"/>
          <p14:tracePt t="17321" x="4956175" y="3429000"/>
          <p14:tracePt t="17335" x="4983163" y="3446463"/>
          <p14:tracePt t="17353" x="5010150" y="3473450"/>
          <p14:tracePt t="17369" x="5018088" y="3500438"/>
          <p14:tracePt t="17387" x="5045075" y="3536950"/>
          <p14:tracePt t="17402" x="5045075" y="3562350"/>
          <p14:tracePt t="17418" x="5054600" y="3581400"/>
          <p14:tracePt t="17439" x="5062538" y="3598863"/>
          <p14:tracePt t="17453" x="5062538" y="3616325"/>
          <p14:tracePt t="17468" x="5062538" y="3633788"/>
          <p14:tracePt t="17485" x="5062538" y="3660775"/>
          <p14:tracePt t="17505" x="5054600" y="3679825"/>
          <p14:tracePt t="17518" x="5037138" y="3705225"/>
          <p14:tracePt t="17536" x="5037138" y="3714750"/>
          <p14:tracePt t="17552" x="5018088" y="3732213"/>
          <p14:tracePt t="17570" x="4991100" y="3751263"/>
          <p14:tracePt t="17585" x="4956175" y="3776663"/>
          <p14:tracePt t="17602" x="4894263" y="3813175"/>
          <p14:tracePt t="17618" x="4840288" y="3840163"/>
          <p14:tracePt t="17635" x="4705350" y="3884613"/>
          <p14:tracePt t="17652" x="4625975" y="3894138"/>
          <p14:tracePt t="17668" x="4527550" y="3911600"/>
          <p14:tracePt t="17687" x="4367213" y="3938588"/>
          <p14:tracePt t="17703" x="4276725" y="3946525"/>
          <p14:tracePt t="17718" x="4205288" y="3946525"/>
          <p14:tracePt t="17735" x="4108450" y="3946525"/>
          <p14:tracePt t="17754" x="3938588" y="3946525"/>
          <p14:tracePt t="17769" x="3848100" y="3946525"/>
          <p14:tracePt t="17786" x="3768725" y="3938588"/>
          <p14:tracePt t="17806" x="3679825" y="3929063"/>
          <p14:tracePt t="17812" x="3652838" y="3929063"/>
          <p14:tracePt t="17820" x="3625850" y="3919538"/>
          <p14:tracePt t="17835" x="3589338" y="3902075"/>
          <p14:tracePt t="17852" x="3554413" y="3884613"/>
          <p14:tracePt t="17871" x="3482975" y="3857625"/>
          <p14:tracePt t="17885" x="3446463" y="3840163"/>
          <p14:tracePt t="17902" x="3411538" y="3822700"/>
          <p14:tracePt t="17918" x="3384550" y="3803650"/>
          <p14:tracePt t="17938" x="3357563" y="3786188"/>
          <p14:tracePt t="17952" x="3340100" y="3768725"/>
          <p14:tracePt t="17968" x="3322638" y="3759200"/>
          <p14:tracePt t="17985" x="3322638" y="3741738"/>
          <p14:tracePt t="18003" x="3303588" y="3732213"/>
          <p14:tracePt t="18019" x="3303588" y="3714750"/>
          <p14:tracePt t="18036" x="3303588" y="3697288"/>
          <p14:tracePt t="18053" x="3313113" y="3670300"/>
          <p14:tracePt t="18069" x="3375025" y="3616325"/>
          <p14:tracePt t="18085" x="3446463" y="3571875"/>
          <p14:tracePt t="18102" x="3527425" y="3536950"/>
          <p14:tracePt t="18121" x="3670300" y="3482975"/>
          <p14:tracePt t="18135" x="3776663" y="3446463"/>
          <p14:tracePt t="18153" x="3875088" y="3429000"/>
          <p14:tracePt t="18169" x="3965575" y="3419475"/>
          <p14:tracePt t="18187" x="4062413" y="3402013"/>
          <p14:tracePt t="18202" x="4125913" y="3402013"/>
          <p14:tracePt t="18219" x="4197350" y="3384550"/>
          <p14:tracePt t="18239" x="4295775" y="3375025"/>
          <p14:tracePt t="18252" x="4330700" y="3375025"/>
          <p14:tracePt t="18269" x="4419600" y="3375025"/>
          <p14:tracePt t="18285" x="4473575" y="3375025"/>
          <p14:tracePt t="18305" x="4527550" y="3375025"/>
          <p14:tracePt t="18311" x="4545013" y="3375025"/>
          <p14:tracePt t="18319" x="4572000" y="3375025"/>
          <p14:tracePt t="18335" x="4608513" y="3375025"/>
          <p14:tracePt t="18352" x="4660900" y="3375025"/>
          <p14:tracePt t="18371" x="4741863" y="3375025"/>
          <p14:tracePt t="18385" x="4795838" y="3375025"/>
          <p14:tracePt t="18402" x="4857750" y="3394075"/>
          <p14:tracePt t="18422" x="4919663" y="3419475"/>
          <p14:tracePt t="18436" x="4956175" y="3429000"/>
          <p14:tracePt t="18452" x="4983163" y="3446463"/>
          <p14:tracePt t="18469" x="5000625" y="3465513"/>
          <p14:tracePt t="18489" x="5037138" y="3490913"/>
          <p14:tracePt t="18502" x="5045075" y="3500438"/>
          <p14:tracePt t="18519" x="5062538" y="3517900"/>
          <p14:tracePt t="18535" x="5081588" y="3527425"/>
          <p14:tracePt t="18554" x="5089525" y="3544888"/>
          <p14:tracePt t="18569" x="5099050" y="3554413"/>
          <p14:tracePt t="18586" x="5108575" y="3562350"/>
          <p14:tracePt t="18602" x="5108575" y="3581400"/>
          <p14:tracePt t="18620" x="5116513" y="3598863"/>
          <p14:tracePt t="18636" x="5133975" y="3608388"/>
          <p14:tracePt t="18652" x="5133975" y="3625850"/>
          <p14:tracePt t="18671" x="5143500" y="3652838"/>
          <p14:tracePt t="18685" x="5153025" y="3670300"/>
          <p14:tracePt t="18702" x="5153025" y="3687763"/>
          <p14:tracePt t="18719" x="5153025" y="3724275"/>
          <p14:tracePt t="18737" x="5153025" y="3759200"/>
          <p14:tracePt t="18752" x="5153025" y="3776663"/>
          <p14:tracePt t="18769" x="5153025" y="3795713"/>
          <p14:tracePt t="18786" x="5143500" y="3813175"/>
          <p14:tracePt t="18803" x="5116513" y="3840163"/>
          <p14:tracePt t="18811" x="5099050" y="3848100"/>
          <p14:tracePt t="18821" x="5089525" y="3857625"/>
          <p14:tracePt t="18836" x="5037138" y="3875088"/>
          <p14:tracePt t="18855" x="4911725" y="3919538"/>
          <p14:tracePt t="18870" x="4803775" y="3938588"/>
          <p14:tracePt t="18887" x="4705350" y="3946525"/>
          <p14:tracePt t="18903" x="4608513" y="3946525"/>
          <p14:tracePt t="18922" x="4473575" y="3946525"/>
          <p14:tracePt t="18937" x="4384675" y="3946525"/>
          <p14:tracePt t="18953" x="4295775" y="3946525"/>
          <p14:tracePt t="18969" x="4232275" y="3938588"/>
          <p14:tracePt t="18986" x="4152900" y="3919538"/>
          <p14:tracePt t="19002" x="4098925" y="3911600"/>
          <p14:tracePt t="19019" x="4044950" y="3911600"/>
          <p14:tracePt t="19038" x="3983038" y="3894138"/>
          <p14:tracePt t="19053" x="3938588" y="3894138"/>
          <p14:tracePt t="19069" x="3919538" y="3894138"/>
          <p14:tracePt t="19086" x="3894138" y="3894138"/>
          <p14:tracePt t="19104" x="3875088" y="3894138"/>
          <p14:tracePt t="19119" x="3867150" y="3894138"/>
          <p14:tracePt t="19152" x="3848100" y="3894138"/>
          <p14:tracePt t="19171" x="3848100" y="3884613"/>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txBox="1">
            <a:spLocks noGrp="1" noChangeArrowheads="1"/>
          </p:cNvSpPr>
          <p:nvPr>
            <p:ph type="title"/>
          </p:nvPr>
        </p:nvSpPr>
        <p:spPr>
          <a:xfrm>
            <a:off x="1992313" y="115888"/>
            <a:ext cx="7772400" cy="1143000"/>
          </a:xfrm>
        </p:spPr>
        <p:txBody>
          <a:bodyPr/>
          <a:lstStyle/>
          <a:p>
            <a:r>
              <a:rPr altLang="ar-SA" sz="4800">
                <a:latin typeface="Trebuchet MS" panose="020B0603020202020204" pitchFamily="34" charset="0"/>
                <a:cs typeface="Tahoma" panose="020B0604030504040204" pitchFamily="34" charset="0"/>
              </a:rPr>
              <a:t>Inferential Statistics</a:t>
            </a:r>
          </a:p>
        </p:txBody>
      </p:sp>
      <p:sp>
        <p:nvSpPr>
          <p:cNvPr id="50179" name="Rectangle 3"/>
          <p:cNvSpPr txBox="1">
            <a:spLocks noGrp="1" noChangeArrowheads="1"/>
          </p:cNvSpPr>
          <p:nvPr>
            <p:ph type="body" idx="1"/>
          </p:nvPr>
        </p:nvSpPr>
        <p:spPr>
          <a:xfrm>
            <a:off x="1763713" y="1341438"/>
            <a:ext cx="8229600" cy="4525962"/>
          </a:xfrm>
        </p:spPr>
        <p:txBody>
          <a:bodyPr/>
          <a:lstStyle/>
          <a:p>
            <a:pPr>
              <a:lnSpc>
                <a:spcPct val="80000"/>
              </a:lnSpc>
            </a:pP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Inferential statistics are used to test hypotheses (prediction) about relationship between variables in the population. A relationship is a bond or association between variables.</a:t>
            </a:r>
          </a:p>
          <a:p>
            <a:pPr>
              <a:lnSpc>
                <a:spcPct val="80000"/>
              </a:lnSpc>
            </a:pP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It consists of a set of statistical techniques that provide prediction about population characteristics based on information in a sample from population. An important aspect of statistical inference involves reporting the likely accuracy, or of confidence of the sample statistic that predicts the value of the population parameter.</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13382126"/>
      </p:ext>
    </p:extLst>
  </p:cSld>
  <p:clrMapOvr>
    <a:masterClrMapping/>
  </p:clrMapOvr>
  <mc:AlternateContent xmlns:mc="http://schemas.openxmlformats.org/markup-compatibility/2006">
    <mc:Choice xmlns:p14="http://schemas.microsoft.com/office/powerpoint/2010/main" Requires="p14">
      <p:transition spd="slow" p14:dur="2000" advTm="163815"/>
    </mc:Choice>
    <mc:Fallback>
      <p:transition spd="slow" advTm="163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298" x="3840163" y="3875088"/>
          <p14:tracePt t="1306" x="3840163" y="3857625"/>
          <p14:tracePt t="1314" x="3822700" y="3848100"/>
          <p14:tracePt t="1326" x="3813175" y="3813175"/>
          <p14:tracePt t="1341" x="3786188" y="3751263"/>
          <p14:tracePt t="1358" x="3768725" y="3687763"/>
          <p14:tracePt t="1374" x="3732213" y="3616325"/>
          <p14:tracePt t="1407" x="3670300" y="3446463"/>
          <p14:tracePt t="1441" x="3616325" y="3286125"/>
          <p14:tracePt t="1474" x="3571875" y="3160713"/>
          <p14:tracePt t="1491" x="3544888" y="3133725"/>
          <p14:tracePt t="1510" x="3500438" y="3081338"/>
          <p14:tracePt t="1525" x="3455988" y="3036888"/>
          <p14:tracePt t="1541" x="3402013" y="2982913"/>
          <p14:tracePt t="1557" x="3322638" y="2938463"/>
          <p14:tracePt t="1577" x="3214688" y="2857500"/>
          <p14:tracePt t="1591" x="3143250" y="2813050"/>
          <p14:tracePt t="1608" x="3062288" y="2776538"/>
          <p14:tracePt t="1614" x="3017838" y="2751138"/>
          <p14:tracePt t="1624" x="2973388" y="2724150"/>
          <p14:tracePt t="1641" x="2830513" y="2660650"/>
          <p14:tracePt t="1657" x="2741613" y="2625725"/>
          <p14:tracePt t="1674" x="2660650" y="2589213"/>
          <p14:tracePt t="1693" x="2554288" y="2562225"/>
          <p14:tracePt t="1707" x="2490788" y="2527300"/>
          <p14:tracePt t="1724" x="2455863" y="2517775"/>
          <p14:tracePt t="1741" x="2401888" y="2490788"/>
          <p14:tracePt t="1758" x="2393950" y="2473325"/>
          <p14:tracePt t="2195" x="2330450" y="2473325"/>
          <p14:tracePt t="2207" x="2133600" y="2473325"/>
          <p14:tracePt t="2216" x="2062163" y="2473325"/>
          <p14:tracePt t="2225" x="1990725" y="2473325"/>
          <p14:tracePt t="2241" x="1830388" y="2473325"/>
          <p14:tracePt t="2258" x="1670050" y="2482850"/>
          <p14:tracePt t="2274" x="1490663" y="2482850"/>
          <p14:tracePt t="2310" x="1295400" y="2482850"/>
          <p14:tracePt t="2341" x="1214438" y="2482850"/>
          <p14:tracePt t="2374" x="1196975" y="2482850"/>
          <p14:tracePt t="4557" x="1214438" y="2473325"/>
          <p14:tracePt t="4563" x="1250950" y="2438400"/>
          <p14:tracePt t="4578" x="1384300" y="2384425"/>
          <p14:tracePt t="4592" x="1544638" y="2330450"/>
          <p14:tracePt t="4609" x="1687513" y="2295525"/>
          <p14:tracePt t="4614" x="1751013" y="2286000"/>
          <p14:tracePt t="4625" x="1812925" y="2268538"/>
          <p14:tracePt t="4644" x="2009775" y="2241550"/>
          <p14:tracePt t="4675" x="2197100" y="2197100"/>
          <p14:tracePt t="4709" x="2455863" y="2170113"/>
          <p14:tracePt t="4742" x="2660650" y="2143125"/>
          <p14:tracePt t="4760" x="2759075" y="2133600"/>
          <p14:tracePt t="4776" x="2822575" y="2116138"/>
          <p14:tracePt t="4792" x="2884488" y="2116138"/>
          <p14:tracePt t="4808" x="2938463" y="2116138"/>
          <p14:tracePt t="4827" x="3017838" y="2116138"/>
          <p14:tracePt t="4842" x="3071813" y="2125663"/>
          <p14:tracePt t="4858" x="3108325" y="2133600"/>
          <p14:tracePt t="4875" x="3160713" y="2143125"/>
          <p14:tracePt t="4893" x="3224213" y="2152650"/>
          <p14:tracePt t="4908" x="3276600" y="2160588"/>
          <p14:tracePt t="4925" x="3330575" y="2160588"/>
          <p14:tracePt t="4945" x="3419475" y="2179638"/>
          <p14:tracePt t="4959" x="3473450" y="2187575"/>
          <p14:tracePt t="4975" x="3527425" y="2197100"/>
          <p14:tracePt t="4992" x="3581400" y="2197100"/>
          <p14:tracePt t="5011" x="3643313" y="2197100"/>
          <p14:tracePt t="5026" x="3679825" y="2197100"/>
          <p14:tracePt t="5042" x="3714750" y="2197100"/>
          <p14:tracePt t="5058" x="3732213" y="2197100"/>
          <p14:tracePt t="5076" x="3768725" y="2197100"/>
          <p14:tracePt t="5092" x="3786188" y="2197100"/>
          <p14:tracePt t="5109" x="3803650" y="2197100"/>
          <p14:tracePt t="5127" x="3822700" y="2197100"/>
          <p14:tracePt t="5142" x="3840163" y="2197100"/>
          <p14:tracePt t="5158" x="3848100" y="2197100"/>
          <p14:tracePt t="5194" x="3857625" y="2197100"/>
          <p14:tracePt t="5208" x="3867150" y="2197100"/>
          <p14:tracePt t="5498" x="3848100" y="2197100"/>
          <p14:tracePt t="5513" x="3840163" y="2187575"/>
          <p14:tracePt t="5526" x="3822700" y="2187575"/>
          <p14:tracePt t="5543" x="3803650" y="2187575"/>
          <p14:tracePt t="5561" x="3776663" y="2179638"/>
          <p14:tracePt t="5576" x="3751263" y="2179638"/>
          <p14:tracePt t="5592" x="3732213" y="2179638"/>
          <p14:tracePt t="5609" x="3697288" y="2179638"/>
          <p14:tracePt t="5614" x="3679825" y="2179638"/>
          <p14:tracePt t="5627" x="3660775" y="2179638"/>
          <p14:tracePt t="5642" x="3625850" y="2179638"/>
          <p14:tracePt t="5659" x="3598863" y="2179638"/>
          <p14:tracePt t="5675" x="3562350" y="2179638"/>
          <p14:tracePt t="5695" x="3490913" y="2179638"/>
          <p14:tracePt t="5709" x="3465513" y="2179638"/>
          <p14:tracePt t="5725" x="3429000" y="2179638"/>
          <p14:tracePt t="5745" x="3402013" y="2179638"/>
          <p14:tracePt t="5760" x="3375025" y="2179638"/>
          <p14:tracePt t="5775" x="3348038" y="2179638"/>
          <p14:tracePt t="5792" x="3330575" y="2179638"/>
          <p14:tracePt t="5810" x="3286125" y="2179638"/>
          <p14:tracePt t="5825" x="3259138" y="2179638"/>
          <p14:tracePt t="5843" x="3214688" y="2179638"/>
          <p14:tracePt t="5863" x="3152775" y="2179638"/>
          <p14:tracePt t="5877" x="3116263" y="2179638"/>
          <p14:tracePt t="5892" x="3089275" y="2179638"/>
          <p14:tracePt t="5909" x="3044825" y="2179638"/>
          <p14:tracePt t="5927" x="3000375" y="2179638"/>
          <p14:tracePt t="5943" x="2965450" y="2179638"/>
          <p14:tracePt t="5959" x="2919413" y="2179638"/>
          <p14:tracePt t="5975" x="2884488" y="2179638"/>
          <p14:tracePt t="5994" x="2830513" y="2179638"/>
          <p14:tracePt t="6009" x="2795588" y="2179638"/>
          <p14:tracePt t="6025" x="2759075" y="2179638"/>
          <p14:tracePt t="6043" x="2732088" y="2179638"/>
          <p14:tracePt t="6059" x="2697163" y="2179638"/>
          <p14:tracePt t="6076" x="2679700" y="2179638"/>
          <p14:tracePt t="6093" x="2652713" y="2179638"/>
          <p14:tracePt t="6111" x="2625725" y="2179638"/>
          <p14:tracePt t="6128" x="2608263" y="2179638"/>
          <p14:tracePt t="6143" x="2598738" y="2179638"/>
          <p14:tracePt t="6159" x="2581275" y="2179638"/>
          <p14:tracePt t="6179" x="2554288" y="2179638"/>
          <p14:tracePt t="6193" x="2544763" y="2179638"/>
          <p14:tracePt t="6210" x="2527300" y="2179638"/>
          <p14:tracePt t="6226" x="2500313" y="2179638"/>
          <p14:tracePt t="6243" x="2473325" y="2179638"/>
          <p14:tracePt t="6260" x="2455863" y="2179638"/>
          <p14:tracePt t="6276" x="2438400" y="2179638"/>
          <p14:tracePt t="6295" x="2401888" y="2179638"/>
          <p14:tracePt t="6310" x="2374900" y="2179638"/>
          <p14:tracePt t="6326" x="2366963" y="2179638"/>
          <p14:tracePt t="6342" x="2347913" y="2179638"/>
          <p14:tracePt t="6362" x="2322513" y="2179638"/>
          <p14:tracePt t="6377" x="2303463" y="2179638"/>
          <p14:tracePt t="6392" x="2295525" y="2179638"/>
          <p14:tracePt t="6409" x="2276475" y="2179638"/>
          <p14:tracePt t="6426" x="2251075" y="2170113"/>
          <p14:tracePt t="6442" x="2224088" y="2160588"/>
          <p14:tracePt t="6459" x="2205038" y="2152650"/>
          <p14:tracePt t="6478" x="2170113" y="2143125"/>
          <p14:tracePt t="6492" x="2143125" y="2133600"/>
          <p14:tracePt t="6510" x="2116138" y="2125663"/>
          <p14:tracePt t="6526" x="2098675" y="2108200"/>
          <p14:tracePt t="6545" x="2071688" y="2098675"/>
          <p14:tracePt t="6560" x="2062163" y="2089150"/>
          <p14:tracePt t="6576" x="2044700" y="2089150"/>
          <p14:tracePt t="6592" x="2044700" y="2081213"/>
          <p14:tracePt t="6611" x="2036763" y="2071688"/>
          <p14:tracePt t="6628" x="2017713" y="2062163"/>
          <p14:tracePt t="6643" x="2017713" y="2054225"/>
          <p14:tracePt t="6662" x="2009775" y="2044700"/>
          <p14:tracePt t="6676" x="2000250" y="2036763"/>
          <p14:tracePt t="6694" x="1990725" y="2027238"/>
          <p14:tracePt t="6709" x="1990725" y="2017713"/>
          <p14:tracePt t="6731" x="1990725" y="2009775"/>
          <p14:tracePt t="6752" x="1990725" y="2000250"/>
          <p14:tracePt t="6775" x="1990725" y="1990725"/>
          <p14:tracePt t="6787" x="2009775" y="1973263"/>
          <p14:tracePt t="6798" x="2027238" y="1965325"/>
          <p14:tracePt t="6810" x="2071688" y="1946275"/>
          <p14:tracePt t="6826" x="2108200" y="1938338"/>
          <p14:tracePt t="6843" x="2152650" y="1911350"/>
          <p14:tracePt t="6861" x="2197100" y="1893888"/>
          <p14:tracePt t="6876" x="2241550" y="1884363"/>
          <p14:tracePt t="6893" x="2259013" y="1874838"/>
          <p14:tracePt t="6912" x="2303463" y="1857375"/>
          <p14:tracePt t="6926" x="2339975" y="1847850"/>
          <p14:tracePt t="6943" x="2374900" y="1822450"/>
          <p14:tracePt t="6962" x="2446338" y="1795463"/>
          <p14:tracePt t="6978" x="2482850" y="1795463"/>
          <p14:tracePt t="6992" x="2527300" y="1776413"/>
          <p14:tracePt t="7010" x="2554288" y="1768475"/>
          <p14:tracePt t="7027" x="2589213" y="1768475"/>
          <p14:tracePt t="7045" x="2633663" y="1768475"/>
          <p14:tracePt t="7059" x="2679700" y="1758950"/>
          <p14:tracePt t="7076" x="2714625" y="1751013"/>
          <p14:tracePt t="7096" x="2768600" y="1751013"/>
          <p14:tracePt t="7109" x="2813050" y="1751013"/>
          <p14:tracePt t="7126" x="2857500" y="1751013"/>
          <p14:tracePt t="7143" x="2901950" y="1751013"/>
          <p14:tracePt t="7162" x="2965450" y="1751013"/>
          <p14:tracePt t="7177" x="3000375" y="1751013"/>
          <p14:tracePt t="7193" x="3044825" y="1751013"/>
          <p14:tracePt t="7214" x="3152775" y="1751013"/>
          <p14:tracePt t="7227" x="3241675" y="1751013"/>
          <p14:tracePt t="7243" x="3340100" y="1751013"/>
          <p14:tracePt t="7260" x="3419475" y="1758950"/>
          <p14:tracePt t="7279" x="3517900" y="1776413"/>
          <p14:tracePt t="7293" x="3598863" y="1776413"/>
          <p14:tracePt t="7309" x="3660775" y="1776413"/>
          <p14:tracePt t="7326" x="3714750" y="1776413"/>
          <p14:tracePt t="7345" x="3786188" y="1785938"/>
          <p14:tracePt t="7359" x="3822700" y="1785938"/>
          <p14:tracePt t="7376" x="3848100" y="1803400"/>
          <p14:tracePt t="7393" x="3875088" y="1803400"/>
          <p14:tracePt t="7411" x="3902075" y="1803400"/>
          <p14:tracePt t="7426" x="3929063" y="1803400"/>
          <p14:tracePt t="7444" x="3946525" y="1812925"/>
          <p14:tracePt t="7462" x="3965575" y="1822450"/>
          <p14:tracePt t="7477" x="3983038" y="1822450"/>
          <p14:tracePt t="7493" x="4000500" y="1830388"/>
          <p14:tracePt t="7513" x="4017963" y="1847850"/>
          <p14:tracePt t="7529" x="4037013" y="1847850"/>
          <p14:tracePt t="7544" x="4037013" y="1857375"/>
          <p14:tracePt t="7559" x="4044950" y="1866900"/>
          <p14:tracePt t="7579" x="4071938" y="1893888"/>
          <p14:tracePt t="7595" x="4081463" y="1911350"/>
          <p14:tracePt t="7609" x="4089400" y="1938338"/>
          <p14:tracePt t="7626" x="4098925" y="1946275"/>
          <p14:tracePt t="7646" x="4108450" y="1965325"/>
          <p14:tracePt t="7660" x="4108450" y="1982788"/>
          <p14:tracePt t="7676" x="4108450" y="2000250"/>
          <p14:tracePt t="7693" x="4108450" y="2009775"/>
          <p14:tracePt t="7712" x="4108450" y="2027238"/>
          <p14:tracePt t="7727" x="4108450" y="2044700"/>
          <p14:tracePt t="7743" x="4108450" y="2054225"/>
          <p14:tracePt t="7760" x="4108450" y="2071688"/>
          <p14:tracePt t="7779" x="4108450" y="2081213"/>
          <p14:tracePt t="7793" x="4098925" y="2098675"/>
          <p14:tracePt t="7813" x="4089400" y="2108200"/>
          <p14:tracePt t="7829" x="4071938" y="2116138"/>
          <p14:tracePt t="7844" x="4054475" y="2133600"/>
          <p14:tracePt t="7860" x="4044950" y="2133600"/>
          <p14:tracePt t="7876" x="4017963" y="2152650"/>
          <p14:tracePt t="7896" x="3983038" y="2160588"/>
          <p14:tracePt t="7910" x="3956050" y="2179638"/>
          <p14:tracePt t="7926" x="3902075" y="2187575"/>
          <p14:tracePt t="7943" x="3840163" y="2197100"/>
          <p14:tracePt t="7961" x="3751263" y="2214563"/>
          <p14:tracePt t="7976" x="3697288" y="2214563"/>
          <p14:tracePt t="7993" x="3652838" y="2214563"/>
          <p14:tracePt t="8011" x="3608388" y="2214563"/>
          <p14:tracePt t="8028" x="3536950" y="2214563"/>
          <p14:tracePt t="8043" x="3482975" y="2214563"/>
          <p14:tracePt t="8060" x="3429000" y="2214563"/>
          <p14:tracePt t="8080" x="3330575" y="2214563"/>
          <p14:tracePt t="8093" x="3276600" y="2197100"/>
          <p14:tracePt t="8110" x="3224213" y="2197100"/>
          <p14:tracePt t="8116" x="3197225" y="2197100"/>
          <p14:tracePt t="8126" x="3170238" y="2197100"/>
          <p14:tracePt t="8143" x="3116263" y="2187575"/>
          <p14:tracePt t="8160" x="3036888" y="2187575"/>
          <p14:tracePt t="8177" x="2982913" y="2187575"/>
          <p14:tracePt t="8194" x="2928938" y="2187575"/>
          <p14:tracePt t="8210" x="2867025" y="2187575"/>
          <p14:tracePt t="8226" x="2822575" y="2187575"/>
          <p14:tracePt t="8243" x="2786063" y="2179638"/>
          <p14:tracePt t="8263" x="2741613" y="2170113"/>
          <p14:tracePt t="8276" x="2705100" y="2170113"/>
          <p14:tracePt t="8293" x="2670175" y="2170113"/>
          <p14:tracePt t="8310" x="2633663" y="2170113"/>
          <p14:tracePt t="8329" x="2554288" y="2160588"/>
          <p14:tracePt t="8343" x="2500313" y="2160588"/>
          <p14:tracePt t="8360" x="2438400" y="2143125"/>
          <p14:tracePt t="8376" x="2393950" y="2143125"/>
          <p14:tracePt t="8395" x="2330450" y="2125663"/>
          <p14:tracePt t="8410" x="2295525" y="2116138"/>
          <p14:tracePt t="8427" x="2259013" y="2108200"/>
          <p14:tracePt t="8445" x="2224088" y="2089150"/>
          <p14:tracePt t="8460" x="2187575" y="2089150"/>
          <p14:tracePt t="8476" x="2152650" y="2081213"/>
          <p14:tracePt t="8493" x="2125663" y="2071688"/>
          <p14:tracePt t="8513" x="2081213" y="2062163"/>
          <p14:tracePt t="8526" x="2054225" y="2054225"/>
          <p14:tracePt t="8544" x="2027238" y="2044700"/>
          <p14:tracePt t="8560" x="2009775" y="2036763"/>
          <p14:tracePt t="8579" x="1982788" y="2027238"/>
          <p14:tracePt t="8593" x="1965325" y="2017713"/>
          <p14:tracePt t="8610" x="1955800" y="2009775"/>
          <p14:tracePt t="8628" x="1946275" y="2000250"/>
          <p14:tracePt t="8644" x="1938338" y="2000250"/>
          <p14:tracePt t="8660" x="1928813" y="1990725"/>
          <p14:tracePt t="8676" x="1928813" y="1982788"/>
          <p14:tracePt t="8696" x="1928813" y="1973263"/>
          <p14:tracePt t="8710" x="1928813" y="1965325"/>
          <p14:tracePt t="8727" x="1928813" y="1946275"/>
          <p14:tracePt t="8743" x="1928813" y="1938338"/>
          <p14:tracePt t="8762" x="1928813" y="1911350"/>
          <p14:tracePt t="8777" x="1928813" y="1893888"/>
          <p14:tracePt t="8794" x="1928813" y="1866900"/>
          <p14:tracePt t="8814" x="1946275" y="1830388"/>
          <p14:tracePt t="8828" x="1965325" y="1803400"/>
          <p14:tracePt t="8843" x="2000250" y="1776413"/>
          <p14:tracePt t="8861" x="2054225" y="1751013"/>
          <p14:tracePt t="8880" x="2116138" y="1724025"/>
          <p14:tracePt t="8894" x="2160588" y="1704975"/>
          <p14:tracePt t="8910" x="2214563" y="1697038"/>
          <p14:tracePt t="8927" x="2259013" y="1687513"/>
          <p14:tracePt t="8946" x="2339975" y="1679575"/>
          <p14:tracePt t="8960" x="2393950" y="1670050"/>
          <p14:tracePt t="8977" x="2455863" y="1670050"/>
          <p14:tracePt t="8997" x="2544763" y="1670050"/>
          <p14:tracePt t="9011" x="2589213" y="1670050"/>
          <p14:tracePt t="9029" x="2643188" y="1670050"/>
          <p14:tracePt t="9044" x="2697163" y="1670050"/>
          <p14:tracePt t="9063" x="2813050" y="1670050"/>
          <p14:tracePt t="9078" x="2894013" y="1670050"/>
          <p14:tracePt t="9093" x="2982913" y="1670050"/>
          <p14:tracePt t="9110" x="3062288" y="1670050"/>
          <p14:tracePt t="9115" x="3089275" y="1670050"/>
          <p14:tracePt t="9127" x="3152775" y="1660525"/>
          <p14:tracePt t="9143" x="3232150" y="1643063"/>
          <p14:tracePt t="9160" x="3330575" y="1633538"/>
          <p14:tracePt t="9177" x="3429000" y="1625600"/>
          <p14:tracePt t="9195" x="3527425" y="1625600"/>
          <p14:tracePt t="9210" x="3589338" y="1625600"/>
          <p14:tracePt t="9227" x="3652838" y="1625600"/>
          <p14:tracePt t="9246" x="3751263" y="1643063"/>
          <p14:tracePt t="9260" x="3813175" y="1652588"/>
          <p14:tracePt t="9277" x="3867150" y="1660525"/>
          <p14:tracePt t="9294" x="3911600" y="1670050"/>
          <p14:tracePt t="9312" x="3956050" y="1679575"/>
          <p14:tracePt t="9327" x="3983038" y="1687513"/>
          <p14:tracePt t="9344" x="4010025" y="1697038"/>
          <p14:tracePt t="9360" x="4027488" y="1704975"/>
          <p14:tracePt t="9379" x="4054475" y="1724025"/>
          <p14:tracePt t="9394" x="4081463" y="1741488"/>
          <p14:tracePt t="9411" x="4089400" y="1758950"/>
          <p14:tracePt t="9429" x="4125913" y="1785938"/>
          <p14:tracePt t="9443" x="4143375" y="1812925"/>
          <p14:tracePt t="9460" x="4160838" y="1839913"/>
          <p14:tracePt t="9477" x="4170363" y="1866900"/>
          <p14:tracePt t="9495" x="4197350" y="1893888"/>
          <p14:tracePt t="9510" x="4205288" y="1911350"/>
          <p14:tracePt t="9527" x="4214813" y="1928813"/>
          <p14:tracePt t="9544" x="4224338" y="1938338"/>
          <p14:tracePt t="9560" x="4224338" y="1965325"/>
          <p14:tracePt t="9577" x="4224338" y="1982788"/>
          <p14:tracePt t="9594" x="4224338" y="1990725"/>
          <p14:tracePt t="9614" x="4224338" y="2017713"/>
          <p14:tracePt t="9629" x="4224338" y="2044700"/>
          <p14:tracePt t="9644" x="4214813" y="2054225"/>
          <p14:tracePt t="9660" x="4205288" y="2071688"/>
          <p14:tracePt t="9678" x="4197350" y="2089150"/>
          <p14:tracePt t="9694" x="4187825" y="2098675"/>
          <p14:tracePt t="9710" x="4187825" y="2108200"/>
          <p14:tracePt t="9727" x="4179888" y="2116138"/>
          <p14:tracePt t="9745" x="4160838" y="2125663"/>
          <p14:tracePt t="9760" x="4143375" y="2143125"/>
          <p14:tracePt t="9778" x="4133850" y="2152650"/>
          <p14:tracePt t="9796" x="4116388" y="2170113"/>
          <p14:tracePt t="9811" x="4089400" y="2179638"/>
          <p14:tracePt t="9828" x="4062413" y="2187575"/>
          <p14:tracePt t="9844" x="4044950" y="2197100"/>
          <p14:tracePt t="9864" x="3990975" y="2214563"/>
          <p14:tracePt t="9877" x="3946525" y="2224088"/>
          <p14:tracePt t="9894" x="3894138" y="2224088"/>
          <p14:tracePt t="9911" x="3840163" y="2224088"/>
          <p14:tracePt t="9928" x="3768725" y="2224088"/>
          <p14:tracePt t="9944" x="3714750" y="2224088"/>
          <p14:tracePt t="9961" x="3633788" y="2224088"/>
          <p14:tracePt t="9981" x="3536950" y="2224088"/>
          <p14:tracePt t="9994" x="3465513" y="2224088"/>
          <p14:tracePt t="10010" x="3411538" y="2224088"/>
          <p14:tracePt t="10027" x="3357563" y="2224088"/>
          <p14:tracePt t="10047" x="3259138" y="2224088"/>
          <p14:tracePt t="10061" x="3187700" y="2224088"/>
          <p14:tracePt t="10077" x="3098800" y="2224088"/>
          <p14:tracePt t="10094" x="3036888" y="2224088"/>
          <p14:tracePt t="10112" x="2946400" y="2214563"/>
          <p14:tracePt t="10129" x="2894013" y="2214563"/>
          <p14:tracePt t="10144" x="2840038" y="2214563"/>
          <p14:tracePt t="10165" x="2759075" y="2214563"/>
          <p14:tracePt t="10178" x="2705100" y="2214563"/>
          <p14:tracePt t="10194" x="2652713" y="2214563"/>
          <p14:tracePt t="10210" x="2616200" y="2214563"/>
          <p14:tracePt t="10230" x="2544763" y="2205038"/>
          <p14:tracePt t="10244" x="2500313" y="2187575"/>
          <p14:tracePt t="10261" x="2455863" y="2187575"/>
          <p14:tracePt t="10277" x="2419350" y="2179638"/>
          <p14:tracePt t="10296" x="2347913" y="2160588"/>
          <p14:tracePt t="10311" x="2303463" y="2152650"/>
          <p14:tracePt t="10328" x="2259013" y="2143125"/>
          <p14:tracePt t="10346" x="2187575" y="2133600"/>
          <p14:tracePt t="10362" x="2152650" y="2125663"/>
          <p14:tracePt t="10377" x="2116138" y="2108200"/>
          <p14:tracePt t="10394" x="2098675" y="2108200"/>
          <p14:tracePt t="10414" x="2071688" y="2098675"/>
          <p14:tracePt t="10427" x="2054225" y="2089150"/>
          <p14:tracePt t="10444" x="2036763" y="2081213"/>
          <p14:tracePt t="10461" x="2027238" y="2071688"/>
          <p14:tracePt t="10478" x="2017713" y="2054225"/>
          <p14:tracePt t="10494" x="2017713" y="2044700"/>
          <p14:tracePt t="10511" x="2009775" y="2036763"/>
          <p14:tracePt t="10531" x="2009775" y="2017713"/>
          <p14:tracePt t="10545" x="2009775" y="2009775"/>
          <p14:tracePt t="10561" x="2009775" y="1990725"/>
          <p14:tracePt t="10577" x="2009775" y="1973263"/>
          <p14:tracePt t="10596" x="2009775" y="1955800"/>
          <p14:tracePt t="10612" x="2009775" y="1938338"/>
          <p14:tracePt t="10634" x="2017713" y="1928813"/>
          <p14:tracePt t="10644" x="2027238" y="1919288"/>
          <p14:tracePt t="10664" x="2098675" y="1893888"/>
          <p14:tracePt t="10677" x="2152650" y="1874838"/>
          <p14:tracePt t="10694" x="2205038" y="1866900"/>
          <p14:tracePt t="10711" x="2251075" y="1866900"/>
          <p14:tracePt t="10727" x="2303463" y="1866900"/>
          <p14:tracePt t="10744" x="2339975" y="1866900"/>
          <p14:tracePt t="10761" x="2374900" y="1866900"/>
          <p14:tracePt t="10780" x="2419350" y="1866900"/>
          <p14:tracePt t="10796" x="2455863" y="1866900"/>
          <p14:tracePt t="10811" x="2500313" y="1866900"/>
          <p14:tracePt t="10827" x="2536825" y="1866900"/>
          <p14:tracePt t="10847" x="2608263" y="1866900"/>
          <p14:tracePt t="10861" x="2660650" y="1866900"/>
          <p14:tracePt t="10878" x="2697163" y="1866900"/>
          <p14:tracePt t="10894" x="2732088" y="1866900"/>
          <p14:tracePt t="10911" x="2795588" y="1866900"/>
          <p14:tracePt t="10927" x="2847975" y="1866900"/>
          <p14:tracePt t="10944" x="2901950" y="1866900"/>
          <p14:tracePt t="10963" x="2990850" y="1866900"/>
          <p14:tracePt t="10978" x="3044825" y="1866900"/>
          <p14:tracePt t="10994" x="3089275" y="1866900"/>
          <p14:tracePt t="11011" x="3133725" y="1866900"/>
          <p14:tracePt t="11029" x="3179763" y="1866900"/>
          <p14:tracePt t="11045" x="3205163" y="1866900"/>
          <p14:tracePt t="11061" x="3224213" y="1866900"/>
          <p14:tracePt t="11078" x="3251200" y="1874838"/>
          <p14:tracePt t="11096" x="3295650" y="1874838"/>
          <p14:tracePt t="11111" x="3322638" y="1874838"/>
          <p14:tracePt t="11117" x="3340100" y="1884363"/>
          <p14:tracePt t="11128" x="3357563" y="1884363"/>
          <p14:tracePt t="11147" x="3402013" y="1893888"/>
          <p14:tracePt t="11162" x="3429000" y="1893888"/>
          <p14:tracePt t="11177" x="3446463" y="1893888"/>
          <p14:tracePt t="11194" x="3465513" y="1893888"/>
          <p14:tracePt t="11214" x="3482975" y="1893888"/>
          <p14:tracePt t="11228" x="3500438" y="1893888"/>
          <p14:tracePt t="11245" x="3509963" y="1893888"/>
          <p14:tracePt t="11261" x="3527425" y="1893888"/>
          <p14:tracePt t="11280" x="3544888" y="1901825"/>
          <p14:tracePt t="11294" x="3554413" y="1911350"/>
          <p14:tracePt t="11311" x="3571875" y="1911350"/>
          <p14:tracePt t="11331" x="3589338" y="1911350"/>
          <p14:tracePt t="11344" x="3608388" y="1911350"/>
          <p14:tracePt t="11361" x="3633788" y="1919288"/>
          <p14:tracePt t="11378" x="3652838" y="1919288"/>
          <p14:tracePt t="11397" x="3679825" y="1928813"/>
          <p14:tracePt t="11411" x="3705225" y="1928813"/>
          <p14:tracePt t="11429" x="3732213" y="1938338"/>
          <p14:tracePt t="11444" x="3751263" y="1938338"/>
          <p14:tracePt t="11463" x="3795713" y="1946275"/>
          <p14:tracePt t="11479" x="3822700" y="1946275"/>
          <p14:tracePt t="11494" x="3830638" y="1946275"/>
          <p14:tracePt t="11515" x="3857625" y="1946275"/>
          <p14:tracePt t="11528" x="3875088" y="1946275"/>
          <p14:tracePt t="11544" x="3884613" y="1946275"/>
          <p14:tracePt t="11581" x="3902075" y="1946275"/>
          <p14:tracePt t="11611" x="3911600" y="1946275"/>
          <p14:tracePt t="11628" x="3919538" y="1946275"/>
          <p14:tracePt t="11648" x="3929063" y="1946275"/>
          <p14:tracePt t="11663" x="3938588" y="1946275"/>
          <p14:tracePt t="11678" x="3946525" y="1946275"/>
          <p14:tracePt t="11700" x="3956050" y="1946275"/>
          <p14:tracePt t="11712" x="3956050" y="1955800"/>
          <p14:tracePt t="11729" x="3965575" y="1965325"/>
          <p14:tracePt t="11745" x="3973513" y="1973263"/>
          <p14:tracePt t="11763" x="3983038" y="1982788"/>
          <p14:tracePt t="11778" x="3990975" y="1990725"/>
          <p14:tracePt t="11812" x="4010025" y="2000250"/>
          <p14:tracePt t="11830" x="4017963" y="2009775"/>
          <p14:tracePt t="11869" x="4017963" y="2017713"/>
          <p14:tracePt t="11890" x="4017963" y="2027238"/>
          <p14:tracePt t="11913" x="4017963" y="2036763"/>
          <p14:tracePt t="11924" x="4017963" y="2044700"/>
          <p14:tracePt t="11933" x="4017963" y="2054225"/>
          <p14:tracePt t="11949" x="4017963" y="2062163"/>
          <p14:tracePt t="11970" x="4017963" y="2071688"/>
          <p14:tracePt t="11992" x="4010025" y="2081213"/>
          <p14:tracePt t="12000" x="4000500" y="2081213"/>
          <p14:tracePt t="12012" x="4000500" y="2089150"/>
          <p14:tracePt t="12028" x="3990975" y="2098675"/>
          <p14:tracePt t="12044" x="3973513" y="2098675"/>
          <p14:tracePt t="12061" x="3965575" y="2116138"/>
          <p14:tracePt t="12080" x="3938588" y="2125663"/>
          <p14:tracePt t="12095" x="3902075" y="2133600"/>
          <p14:tracePt t="12112" x="3867150" y="2143125"/>
          <p14:tracePt t="12118" x="3840163" y="2152650"/>
          <p14:tracePt t="12131" x="3795713" y="2152650"/>
          <p14:tracePt t="12145" x="3759200" y="2152650"/>
          <p14:tracePt t="12161" x="3732213" y="2152650"/>
          <p14:tracePt t="12181" x="3697288" y="2152650"/>
          <p14:tracePt t="12197" x="3660775" y="2152650"/>
          <p14:tracePt t="12211" x="3633788" y="2152650"/>
          <p14:tracePt t="12228" x="3598863" y="2152650"/>
          <p14:tracePt t="12245" x="3554413" y="2143125"/>
          <p14:tracePt t="12262" x="3490913" y="2133600"/>
          <p14:tracePt t="12278" x="3446463" y="2116138"/>
          <p14:tracePt t="12295" x="3394075" y="2108200"/>
          <p14:tracePt t="12314" x="3330575" y="2098675"/>
          <p14:tracePt t="12328" x="3286125" y="2089150"/>
          <p14:tracePt t="12345" x="3241675" y="2081213"/>
          <p14:tracePt t="12361" x="3197225" y="2081213"/>
          <p14:tracePt t="12380" x="3143250" y="2081213"/>
          <p14:tracePt t="12395" x="3098800" y="2081213"/>
          <p14:tracePt t="12412" x="3054350" y="2081213"/>
          <p14:tracePt t="12428" x="2990850" y="2081213"/>
          <p14:tracePt t="12445" x="2911475" y="2081213"/>
          <p14:tracePt t="12461" x="2857500" y="2081213"/>
          <p14:tracePt t="12478" x="2813050" y="2081213"/>
          <p14:tracePt t="12498" x="2759075" y="2081213"/>
          <p14:tracePt t="12511" x="2732088" y="2081213"/>
          <p14:tracePt t="12530" x="2724150" y="2081213"/>
          <p14:tracePt t="12545" x="2705100" y="2081213"/>
          <p14:tracePt t="12563" x="2697163" y="2081213"/>
          <p14:tracePt t="15686" x="2687638" y="2081213"/>
          <p14:tracePt t="15700" x="2660650" y="2081213"/>
          <p14:tracePt t="15712" x="2625725" y="2081213"/>
          <p14:tracePt t="15719" x="2616200" y="2081213"/>
          <p14:tracePt t="15729" x="2598738" y="2081213"/>
          <p14:tracePt t="15746" x="2562225" y="2081213"/>
          <p14:tracePt t="15764" x="2482850" y="2081213"/>
          <p14:tracePt t="15796" x="2401888" y="2081213"/>
          <p14:tracePt t="15830" x="2330450" y="2081213"/>
          <p14:tracePt t="15863" x="2303463" y="2081213"/>
          <p14:tracePt t="15881" x="2286000" y="2081213"/>
          <p14:tracePt t="15896" x="2268538" y="2081213"/>
          <p14:tracePt t="15913" x="2251075" y="2081213"/>
          <p14:tracePt t="15929" x="2241550" y="2081213"/>
          <p14:tracePt t="15947" x="2232025" y="2081213"/>
          <p14:tracePt t="15980" x="2214563" y="2081213"/>
          <p14:tracePt t="15999" x="2197100" y="2081213"/>
          <p14:tracePt t="16013" x="2179638" y="2081213"/>
          <p14:tracePt t="16029" x="2160588" y="2081213"/>
          <p14:tracePt t="16046" x="2143125" y="2089150"/>
          <p14:tracePt t="16065" x="2116138" y="2098675"/>
          <p14:tracePt t="16079" x="2108200" y="2098675"/>
          <p14:tracePt t="16096" x="2098675" y="2098675"/>
          <p14:tracePt t="16113" x="2089150" y="2098675"/>
          <p14:tracePt t="43499" x="2125663" y="2044700"/>
          <p14:tracePt t="43514" x="2251075" y="1874838"/>
          <p14:tracePt t="43526" x="2357438" y="1741488"/>
          <p14:tracePt t="43540" x="2438400" y="1679575"/>
          <p14:tracePt t="43557" x="2786063" y="1465263"/>
          <p14:tracePt t="43574" x="3133725" y="1303338"/>
          <p14:tracePt t="43592" x="3946525" y="1027113"/>
          <p14:tracePt t="43623" x="5402263" y="803275"/>
          <p14:tracePt t="43658" x="7466013" y="893763"/>
          <p14:tracePt t="43690" x="8643938" y="1089025"/>
          <p14:tracePt t="43706" x="8929688" y="1169988"/>
          <p14:tracePt t="43724" x="9224963" y="1250950"/>
          <p14:tracePt t="43740" x="9323388" y="1268413"/>
          <p14:tracePt t="43985" x="9331325" y="1322388"/>
          <p14:tracePt t="43991" x="9340850" y="1384300"/>
          <p14:tracePt t="44007" x="9358313" y="1517650"/>
          <p14:tracePt t="44026" x="9358313" y="1652588"/>
          <p14:tracePt t="44040" x="9348788" y="1724025"/>
          <p14:tracePt t="44057" x="9331325" y="1758950"/>
          <p14:tracePt t="44074" x="9331325" y="1785938"/>
          <p14:tracePt t="44093" x="9323388" y="1795463"/>
          <p14:tracePt t="44107" x="9323388" y="1803400"/>
          <p14:tracePt t="44123" x="9323388" y="1812925"/>
          <p14:tracePt t="44142" x="9323388" y="1822450"/>
          <p14:tracePt t="44196" x="9331325" y="1822450"/>
          <p14:tracePt t="44205" x="9348788" y="1822450"/>
          <p14:tracePt t="44213" x="9367838" y="1822450"/>
          <p14:tracePt t="44224" x="9402763" y="1830388"/>
          <p14:tracePt t="44240" x="9447213" y="1839913"/>
          <p14:tracePt t="44257" x="9483725" y="1839913"/>
          <p14:tracePt t="44262" x="9501188" y="1839913"/>
          <p14:tracePt t="44275" x="9537700" y="1839913"/>
          <p14:tracePt t="44290" x="9572625" y="1839913"/>
          <p14:tracePt t="44307" x="9590088" y="1839913"/>
          <p14:tracePt t="44324" x="9617075" y="1839913"/>
          <p14:tracePt t="44343" x="9644063" y="1839913"/>
          <p14:tracePt t="44357" x="9661525" y="1839913"/>
          <p14:tracePt t="44373" x="9671050" y="1839913"/>
          <p14:tracePt t="44390" x="9680575" y="1839913"/>
          <p14:tracePt t="44408" x="9688513" y="1839913"/>
          <p14:tracePt t="44423" x="9698038" y="1839913"/>
          <p14:tracePt t="44484" x="9705975" y="1839913"/>
          <p14:tracePt t="44757" x="9688513" y="1839913"/>
          <p14:tracePt t="44769" x="9661525" y="1839913"/>
          <p14:tracePt t="44791" x="9617075" y="1839913"/>
          <p14:tracePt t="44808" x="9572625" y="1839913"/>
          <p14:tracePt t="44827" x="9518650" y="1839913"/>
          <p14:tracePt t="44857" x="9439275" y="1839913"/>
          <p14:tracePt t="44893" x="9331325" y="1839913"/>
          <p14:tracePt t="44924" x="9224963" y="1839913"/>
          <p14:tracePt t="44941" x="9144000" y="1839913"/>
          <p14:tracePt t="44959" x="9037638" y="1839913"/>
          <p14:tracePt t="44974" x="8974138" y="1839913"/>
          <p14:tracePt t="44991" x="8920163" y="1839913"/>
          <p14:tracePt t="45010" x="8848725" y="1839913"/>
          <p14:tracePt t="45026" x="8804275" y="1839913"/>
          <p14:tracePt t="45041" x="8751888" y="1839913"/>
          <p14:tracePt t="45057" x="8697913" y="1839913"/>
          <p14:tracePt t="45077" x="8599488" y="1839913"/>
          <p14:tracePt t="45090" x="8545513" y="1839913"/>
          <p14:tracePt t="45107" x="8510588" y="1839913"/>
          <p14:tracePt t="45124" x="8474075" y="1839913"/>
          <p14:tracePt t="45143" x="8420100" y="1847850"/>
          <p14:tracePt t="45157" x="8385175" y="1857375"/>
          <p14:tracePt t="45174" x="8348663" y="1857375"/>
          <p14:tracePt t="45191" x="8304213" y="1866900"/>
          <p14:tracePt t="45209" x="8242300" y="1866900"/>
          <p14:tracePt t="45224" x="8197850" y="1874838"/>
          <p14:tracePt t="45241" x="8161338" y="1874838"/>
          <p14:tracePt t="45258" x="8134350" y="1884363"/>
          <p14:tracePt t="45267" x="8099425" y="1884363"/>
          <p14:tracePt t="45274" x="8081963" y="1884363"/>
          <p14:tracePt t="45291" x="8062913" y="1884363"/>
          <p14:tracePt t="45307" x="8037513" y="1884363"/>
          <p14:tracePt t="45327" x="8001000" y="1884363"/>
          <p14:tracePt t="45340" x="7983538" y="1884363"/>
          <p14:tracePt t="45357" x="7966075" y="1874838"/>
          <p14:tracePt t="45374" x="7956550" y="1866900"/>
          <p14:tracePt t="45393" x="7929563" y="1857375"/>
          <p14:tracePt t="45407" x="7920038" y="1847850"/>
          <p14:tracePt t="45424" x="7920038" y="1839913"/>
          <p14:tracePt t="45442" x="7912100" y="1830388"/>
          <p14:tracePt t="45458" x="7902575" y="1812925"/>
          <p14:tracePt t="45474" x="7894638" y="1803400"/>
          <p14:tracePt t="45491" x="7894638" y="1776413"/>
          <p14:tracePt t="45509" x="7894638" y="1731963"/>
          <p14:tracePt t="45524" x="7894638" y="1704975"/>
          <p14:tracePt t="45541" x="7912100" y="1660525"/>
          <p14:tracePt t="45557" x="7920038" y="1643063"/>
          <p14:tracePt t="45577" x="7956550" y="1598613"/>
          <p14:tracePt t="45591" x="7983538" y="1581150"/>
          <p14:tracePt t="45607" x="8010525" y="1554163"/>
          <p14:tracePt t="45624" x="8045450" y="1536700"/>
          <p14:tracePt t="45643" x="8099425" y="1509713"/>
          <p14:tracePt t="45657" x="8143875" y="1482725"/>
          <p14:tracePt t="45674" x="8188325" y="1473200"/>
          <p14:tracePt t="45694" x="8242300" y="1455738"/>
          <p14:tracePt t="45708" x="8286750" y="1455738"/>
          <p14:tracePt t="45724" x="8331200" y="1446213"/>
          <p14:tracePt t="45741" x="8367713" y="1428750"/>
          <p14:tracePt t="45759" x="8420100" y="1419225"/>
          <p14:tracePt t="45774" x="8466138" y="1419225"/>
          <p14:tracePt t="45791" x="8501063" y="1419225"/>
          <p14:tracePt t="45807" x="8545513" y="1419225"/>
          <p14:tracePt t="45826" x="8589963" y="1419225"/>
          <p14:tracePt t="45841" x="8634413" y="1411288"/>
          <p14:tracePt t="45858" x="8661400" y="1411288"/>
          <p14:tracePt t="45878" x="8715375" y="1411288"/>
          <p14:tracePt t="45891" x="8742363" y="1411288"/>
          <p14:tracePt t="45907" x="8777288" y="1411288"/>
          <p14:tracePt t="45924" x="8823325" y="1411288"/>
          <p14:tracePt t="45943" x="8894763" y="1411288"/>
          <p14:tracePt t="45957" x="8939213" y="1411288"/>
          <p14:tracePt t="45974" x="8974138" y="1411288"/>
          <p14:tracePt t="45991" x="9001125" y="1411288"/>
          <p14:tracePt t="46009" x="9055100" y="1411288"/>
          <p14:tracePt t="46025" x="9082088" y="1411288"/>
          <p14:tracePt t="46041" x="9099550" y="1411288"/>
          <p14:tracePt t="46061" x="9134475" y="1411288"/>
          <p14:tracePt t="46076" x="9161463" y="1411288"/>
          <p14:tracePt t="46091" x="9197975" y="1411288"/>
          <p14:tracePt t="46107" x="9215438" y="1411288"/>
          <p14:tracePt t="46126" x="9251950" y="1411288"/>
          <p14:tracePt t="46142" x="9277350" y="1411288"/>
          <p14:tracePt t="46157" x="9296400" y="1411288"/>
          <p14:tracePt t="46175" x="9323388" y="1419225"/>
          <p14:tracePt t="46193" x="9358313" y="1419225"/>
          <p14:tracePt t="46207" x="9385300" y="1419225"/>
          <p14:tracePt t="46224" x="9402763" y="1438275"/>
          <p14:tracePt t="46241" x="9420225" y="1438275"/>
          <p14:tracePt t="46259" x="9447213" y="1446213"/>
          <p14:tracePt t="46276" x="9456738" y="1446213"/>
          <p14:tracePt t="46291" x="9466263" y="1455738"/>
          <p14:tracePt t="46310" x="9491663" y="1465263"/>
          <p14:tracePt t="46325" x="9501188" y="1465263"/>
          <p14:tracePt t="46341" x="9518650" y="1473200"/>
          <p14:tracePt t="46377" x="9537700" y="1482725"/>
          <p14:tracePt t="46392" x="9545638" y="1490663"/>
          <p14:tracePt t="46408" x="9563100" y="1490663"/>
          <p14:tracePt t="46427" x="9590088" y="1500188"/>
          <p14:tracePt t="46443" x="9609138" y="1509713"/>
          <p14:tracePt t="46458" x="9634538" y="1527175"/>
          <p14:tracePt t="46475" x="9661525" y="1544638"/>
          <p14:tracePt t="46491" x="9671050" y="1554163"/>
          <p14:tracePt t="46508" x="9688513" y="1571625"/>
          <p14:tracePt t="46524" x="9705975" y="1589088"/>
          <p14:tracePt t="46541" x="9715500" y="1598613"/>
          <p14:tracePt t="46561" x="9725025" y="1625600"/>
          <p14:tracePt t="46575" x="9732963" y="1643063"/>
          <p14:tracePt t="46591" x="9732963" y="1670050"/>
          <p14:tracePt t="46608" x="9732963" y="1679575"/>
          <p14:tracePt t="46626" x="9732963" y="1704975"/>
          <p14:tracePt t="46641" x="9725025" y="1724025"/>
          <p14:tracePt t="46658" x="9705975" y="1731963"/>
          <p14:tracePt t="46674" x="9688513" y="1758950"/>
          <p14:tracePt t="46692" x="9653588" y="1785938"/>
          <p14:tracePt t="46708" x="9617075" y="1803400"/>
          <p14:tracePt t="46724" x="9590088" y="1822450"/>
          <p14:tracePt t="46744" x="9518650" y="1847850"/>
          <p14:tracePt t="46757" x="9483725" y="1866900"/>
          <p14:tracePt t="46774" x="9429750" y="1874838"/>
          <p14:tracePt t="46791" x="9385300" y="1884363"/>
          <p14:tracePt t="46810" x="9323388" y="1901825"/>
          <p14:tracePt t="46825" x="9277350" y="1901825"/>
          <p14:tracePt t="46841" x="9232900" y="1911350"/>
          <p14:tracePt t="46858" x="9205913" y="1911350"/>
          <p14:tracePt t="46876" x="9144000" y="1911350"/>
          <p14:tracePt t="46892" x="9099550" y="1911350"/>
          <p14:tracePt t="46908" x="9045575" y="1911350"/>
          <p14:tracePt t="46928" x="8947150" y="1911350"/>
          <p14:tracePt t="46942" x="8867775" y="1911350"/>
          <p14:tracePt t="46958" x="8796338" y="1911350"/>
          <p14:tracePt t="46974" x="8732838" y="1901825"/>
          <p14:tracePt t="46994" x="8634413" y="1901825"/>
          <p14:tracePt t="47008" x="8572500" y="1901825"/>
          <p14:tracePt t="47025" x="8501063" y="1901825"/>
          <p14:tracePt t="47041" x="8447088" y="1901825"/>
          <p14:tracePt t="47059" x="8375650" y="1901825"/>
          <p14:tracePt t="47074" x="8331200" y="1893888"/>
          <p14:tracePt t="47091" x="8296275" y="1893888"/>
          <p14:tracePt t="47108" x="8259763" y="1893888"/>
          <p14:tracePt t="47126" x="8215313" y="1893888"/>
          <p14:tracePt t="47141" x="8170863" y="1884363"/>
          <p14:tracePt t="47158" x="8143875" y="1874838"/>
          <p14:tracePt t="47177" x="8089900" y="1857375"/>
          <p14:tracePt t="47192" x="8062913" y="1857375"/>
          <p14:tracePt t="47208" x="8054975" y="1839913"/>
          <p14:tracePt t="47225" x="8037513" y="1839913"/>
          <p14:tracePt t="47243" x="8027988" y="1830388"/>
          <p14:tracePt t="47258" x="8010525" y="1812925"/>
          <p14:tracePt t="47275" x="7991475" y="1785938"/>
          <p14:tracePt t="47292" x="7991475" y="1758950"/>
          <p14:tracePt t="47309" x="7974013" y="1697038"/>
          <p14:tracePt t="47324" x="7974013" y="1660525"/>
          <p14:tracePt t="47341" x="7974013" y="1625600"/>
          <p14:tracePt t="47361" x="7983538" y="1581150"/>
          <p14:tracePt t="47375" x="7991475" y="1544638"/>
          <p14:tracePt t="47391" x="8010525" y="1517650"/>
          <p14:tracePt t="47408" x="8027988" y="1500188"/>
          <p14:tracePt t="47427" x="8062913" y="1473200"/>
          <p14:tracePt t="47442" x="8089900" y="1446213"/>
          <p14:tracePt t="47459" x="8126413" y="1428750"/>
          <p14:tracePt t="47475" x="8188325" y="1401763"/>
          <p14:tracePt t="47493" x="8259763" y="1366838"/>
          <p14:tracePt t="47508" x="8331200" y="1347788"/>
          <p14:tracePt t="47525" x="8394700" y="1330325"/>
          <p14:tracePt t="47545" x="8483600" y="1322388"/>
          <p14:tracePt t="47559" x="8545513" y="1303338"/>
          <p14:tracePt t="47575" x="8589963" y="1295400"/>
          <p14:tracePt t="47591" x="8634413" y="1295400"/>
          <p14:tracePt t="47610" x="8715375" y="1285875"/>
          <p14:tracePt t="47625" x="8769350" y="1285875"/>
          <p14:tracePt t="47641" x="8840788" y="1285875"/>
          <p14:tracePt t="47658" x="8894763" y="1285875"/>
          <p14:tracePt t="47677" x="8983663" y="1295400"/>
          <p14:tracePt t="47691" x="9037638" y="1303338"/>
          <p14:tracePt t="47708" x="9082088" y="1312863"/>
          <p14:tracePt t="47728" x="9161463" y="1322388"/>
          <p14:tracePt t="47742" x="9215438" y="1322388"/>
          <p14:tracePt t="47758" x="9251950" y="1339850"/>
          <p14:tracePt t="47775" x="9296400" y="1339850"/>
          <p14:tracePt t="47794" x="9348788" y="1347788"/>
          <p14:tracePt t="47809" x="9385300" y="1357313"/>
          <p14:tracePt t="47825" x="9402763" y="1366838"/>
          <p14:tracePt t="47841" x="9420225" y="1374775"/>
          <p14:tracePt t="47860" x="9439275" y="1384300"/>
          <p14:tracePt t="47875" x="9456738" y="1393825"/>
          <p14:tracePt t="47891" x="9466263" y="1401763"/>
          <p14:tracePt t="47908" x="9483725" y="1411288"/>
          <p14:tracePt t="47926" x="9491663" y="1428750"/>
          <p14:tracePt t="47941" x="9501188" y="1446213"/>
          <p14:tracePt t="47958" x="9510713" y="1455738"/>
          <p14:tracePt t="47975" x="9518650" y="1473200"/>
          <p14:tracePt t="47992" x="9528175" y="1509713"/>
          <p14:tracePt t="48009" x="9537700" y="1536700"/>
          <p14:tracePt t="48025" x="9545638" y="1544638"/>
          <p14:tracePt t="48044" x="9555163" y="1571625"/>
          <p14:tracePt t="48058" x="9555163" y="1589088"/>
          <p14:tracePt t="48075" x="9555163" y="1616075"/>
          <p14:tracePt t="48094" x="9555163" y="1625600"/>
          <p14:tracePt t="48110" x="9555163" y="1643063"/>
          <p14:tracePt t="48125" x="9555163" y="1660525"/>
          <p14:tracePt t="48142" x="9555163" y="1679575"/>
          <p14:tracePt t="48158" x="9555163" y="1687513"/>
          <p14:tracePt t="48176" x="9555163" y="1704975"/>
          <p14:tracePt t="48192" x="9555163" y="1724025"/>
          <p14:tracePt t="48208" x="9555163" y="1731963"/>
          <p14:tracePt t="48227" x="9555163" y="1751013"/>
          <p14:tracePt t="48242" x="9545638" y="1768475"/>
          <p14:tracePt t="48258" x="9528175" y="1795463"/>
          <p14:tracePt t="48264" x="9518650" y="1803400"/>
          <p14:tracePt t="48275" x="9510713" y="1822450"/>
          <p14:tracePt t="48295" x="9466263" y="1847850"/>
          <p14:tracePt t="48309" x="9439275" y="1874838"/>
          <p14:tracePt t="48325" x="9402763" y="1893888"/>
          <p14:tracePt t="48343" x="9375775" y="1911350"/>
          <p14:tracePt t="48360" x="9340850" y="1928813"/>
          <p14:tracePt t="48375" x="9323388" y="1938338"/>
          <p14:tracePt t="48392" x="9296400" y="1946275"/>
          <p14:tracePt t="48411" x="9269413" y="1965325"/>
          <p14:tracePt t="48426" x="9251950" y="1965325"/>
          <p14:tracePt t="48442" x="9242425" y="1965325"/>
          <p14:tracePt t="48458" x="9224963" y="1965325"/>
          <p14:tracePt t="48477" x="9205913" y="1973263"/>
          <p14:tracePt t="48492" x="9188450" y="1973263"/>
          <p14:tracePt t="48509" x="9180513" y="1973263"/>
          <p14:tracePt t="48525" x="9161463" y="1973263"/>
          <p14:tracePt t="48544" x="9144000" y="1973263"/>
          <p14:tracePt t="48558" x="9126538" y="1973263"/>
          <p14:tracePt t="48575" x="9099550" y="1973263"/>
          <p14:tracePt t="48596" x="9082088" y="1973263"/>
          <p14:tracePt t="48609" x="9063038" y="1973263"/>
          <p14:tracePt t="48625" x="9055100" y="1973263"/>
          <p14:tracePt t="48642" x="9045575" y="1973263"/>
          <p14:tracePt t="48660" x="9037638" y="1973263"/>
          <p14:tracePt t="48676" x="9028113" y="1973263"/>
          <p14:tracePt t="48692" x="9018588" y="1973263"/>
          <p14:tracePt t="48726" x="9001125" y="1973263"/>
          <p14:tracePt t="48742" x="8983663" y="1973263"/>
          <p14:tracePt t="48759" x="8974138" y="1973263"/>
          <p14:tracePt t="48764" x="8966200" y="1973263"/>
          <p14:tracePt t="48781" x="8947150" y="1973263"/>
          <p14:tracePt t="48795" x="8939213" y="1973263"/>
          <p14:tracePt t="48809" x="8912225" y="1973263"/>
          <p14:tracePt t="48826" x="8885238" y="1973263"/>
          <p14:tracePt t="48844" x="8831263" y="1965325"/>
          <p14:tracePt t="48859" x="8796338" y="1965325"/>
          <p14:tracePt t="48875" x="8751888" y="1965325"/>
          <p14:tracePt t="48892" x="8697913" y="1965325"/>
          <p14:tracePt t="48911" x="8634413" y="1965325"/>
          <p14:tracePt t="48925" x="8609013" y="1965325"/>
          <p14:tracePt t="48943" x="8572500" y="1955800"/>
          <p14:tracePt t="48959" x="8545513" y="1955800"/>
          <p14:tracePt t="48976" x="8510588" y="1946275"/>
          <p14:tracePt t="48992" x="8483600" y="1946275"/>
          <p14:tracePt t="49009" x="8466138" y="1938338"/>
          <p14:tracePt t="49025" x="8447088" y="1928813"/>
          <p14:tracePt t="49042" x="8412163" y="1919288"/>
          <p14:tracePt t="49059" x="8385175" y="1911350"/>
          <p14:tracePt t="49075" x="8358188" y="1901825"/>
          <p14:tracePt t="49094" x="8331200" y="1893888"/>
          <p14:tracePt t="49109" x="8313738" y="1884363"/>
          <p14:tracePt t="49125" x="8296275" y="1874838"/>
          <p14:tracePt t="49142" x="8277225" y="1866900"/>
          <p14:tracePt t="49160" x="8242300" y="1847850"/>
          <p14:tracePt t="49175" x="8215313" y="1830388"/>
          <p14:tracePt t="49192" x="8188325" y="1812925"/>
          <p14:tracePt t="49213" x="8153400" y="1785938"/>
          <p14:tracePt t="49226" x="8126413" y="1776413"/>
          <p14:tracePt t="49242" x="8108950" y="1758950"/>
          <p14:tracePt t="49258" x="8089900" y="1741488"/>
          <p14:tracePt t="49264" x="8081963" y="1724025"/>
          <p14:tracePt t="49278" x="8062913" y="1697038"/>
          <p14:tracePt t="49292" x="8045450" y="1670050"/>
          <p14:tracePt t="49309" x="8027988" y="1643063"/>
          <p14:tracePt t="49325" x="8010525" y="1616075"/>
          <p14:tracePt t="49343" x="7991475" y="1581150"/>
          <p14:tracePt t="49358" x="7983538" y="1562100"/>
          <p14:tracePt t="49375" x="7974013" y="1544638"/>
          <p14:tracePt t="49392" x="7974013" y="1536700"/>
          <p14:tracePt t="49409" x="7974013" y="1527175"/>
          <p14:tracePt t="49442" x="7974013" y="1517650"/>
          <p14:tracePt t="49461" x="7974013" y="1500188"/>
          <p14:tracePt t="49475" x="7974013" y="1490663"/>
          <p14:tracePt t="49492" x="7991475" y="1473200"/>
          <p14:tracePt t="49510" x="8037513" y="1446213"/>
          <p14:tracePt t="49528" x="8108950" y="1419225"/>
          <p14:tracePt t="49543" x="8188325" y="1401763"/>
          <p14:tracePt t="49560" x="8242300" y="1374775"/>
          <p14:tracePt t="49576" x="8296275" y="1374775"/>
          <p14:tracePt t="49594" x="8367713" y="1357313"/>
          <p14:tracePt t="49609" x="8394700" y="1357313"/>
          <p14:tracePt t="49625" x="8429625" y="1357313"/>
          <p14:tracePt t="49644" x="8474075" y="1357313"/>
          <p14:tracePt t="49659" x="8510588" y="1357313"/>
          <p14:tracePt t="49675" x="8537575" y="1357313"/>
          <p14:tracePt t="49692" x="8562975" y="1357313"/>
          <p14:tracePt t="49711" x="8609013" y="1357313"/>
          <p14:tracePt t="49725" x="8634413" y="1357313"/>
          <p14:tracePt t="49742" x="8653463" y="1357313"/>
          <p14:tracePt t="49759" x="8680450" y="1357313"/>
          <p14:tracePt t="49765" x="8688388" y="1357313"/>
          <p14:tracePt t="49779" x="8705850" y="1357313"/>
          <p14:tracePt t="49792" x="8715375" y="1357313"/>
          <p14:tracePt t="49809" x="8724900" y="1357313"/>
          <p14:tracePt t="49826" x="8732838" y="1357313"/>
          <p14:tracePt t="59446" x="8697913" y="1366838"/>
          <p14:tracePt t="59454" x="8626475" y="1384300"/>
          <p14:tracePt t="59463" x="8537575" y="1411288"/>
          <p14:tracePt t="59481" x="8232775" y="1509713"/>
          <p14:tracePt t="59497" x="8027988" y="1589088"/>
          <p14:tracePt t="59513" x="7813675" y="1679575"/>
          <p14:tracePt t="59533" x="7419975" y="1847850"/>
          <p14:tracePt t="59563" x="6902450" y="2081213"/>
          <p14:tracePt t="59598" x="6419850" y="2303463"/>
          <p14:tracePt t="59629" x="6108700" y="2465388"/>
          <p14:tracePt t="59646" x="5983288" y="2536825"/>
          <p14:tracePt t="59664" x="5803900" y="2643188"/>
          <p14:tracePt t="59679" x="5688013" y="2705100"/>
          <p14:tracePt t="59696" x="5589588" y="2759075"/>
          <p14:tracePt t="59713" x="5537200" y="2786063"/>
          <p14:tracePt t="59731" x="5465763" y="2830513"/>
          <p14:tracePt t="59746" x="5419725" y="2857500"/>
          <p14:tracePt t="59763" x="5402263" y="2867025"/>
          <p14:tracePt t="59783" x="5357813" y="2884488"/>
          <p14:tracePt t="59797" x="5330825" y="2901950"/>
          <p14:tracePt t="59813" x="5295900" y="2919413"/>
          <p14:tracePt t="59829" x="5276850" y="2919413"/>
          <p14:tracePt t="59848" x="5241925" y="2946400"/>
          <p14:tracePt t="59863" x="5214938" y="2955925"/>
          <p14:tracePt t="59879" x="5197475" y="2965450"/>
          <p14:tracePt t="60240" x="5143500" y="2965450"/>
          <p14:tracePt t="60249" x="5081588" y="2928938"/>
          <p14:tracePt t="60263" x="4956175" y="2884488"/>
          <p14:tracePt t="60283" x="4795838" y="2830513"/>
          <p14:tracePt t="60297" x="4714875" y="2786063"/>
          <p14:tracePt t="60314" x="4643438" y="2759075"/>
          <p14:tracePt t="60320" x="4616450" y="2741613"/>
          <p14:tracePt t="60329" x="4589463" y="2724150"/>
          <p14:tracePt t="60363" x="4483100" y="2670175"/>
          <p14:tracePt t="60399" x="4394200" y="2625725"/>
          <p14:tracePt t="60430" x="4330700" y="2598738"/>
          <p14:tracePt t="60446" x="4303713" y="2571750"/>
          <p14:tracePt t="60465" x="4268788" y="2544763"/>
          <p14:tracePt t="60480" x="4241800" y="2517775"/>
          <p14:tracePt t="60496" x="4205288" y="2473325"/>
          <p14:tracePt t="60514" x="4179888" y="2446338"/>
          <p14:tracePt t="60533" x="4116388" y="2384425"/>
          <p14:tracePt t="60546" x="4098925" y="2347913"/>
          <p14:tracePt t="60563" x="4071938" y="2322513"/>
          <p14:tracePt t="60583" x="4054475" y="2276475"/>
          <p14:tracePt t="60894" x="4010025" y="2259013"/>
          <p14:tracePt t="60906" x="3919538" y="2197100"/>
          <p14:tracePt t="60914" x="3867150" y="2170113"/>
          <p14:tracePt t="60930" x="3776663" y="2116138"/>
          <p14:tracePt t="60946" x="3697288" y="2081213"/>
          <p14:tracePt t="60965" x="3608388" y="2036763"/>
          <p14:tracePt t="60980" x="3554413" y="2009775"/>
          <p14:tracePt t="60997" x="3500438" y="1973263"/>
          <p14:tracePt t="61016" x="3438525" y="1946275"/>
          <p14:tracePt t="61031" x="3419475" y="1938338"/>
          <p14:tracePt t="61046" x="3394075" y="1928813"/>
          <p14:tracePt t="61063" x="3367088" y="1919288"/>
          <p14:tracePt t="61082" x="3348038" y="1911350"/>
          <p14:tracePt t="61097" x="3330575" y="1901825"/>
          <p14:tracePt t="61113" x="3313113" y="1893888"/>
          <p14:tracePt t="61130" x="3295650" y="1884363"/>
          <p14:tracePt t="61148" x="3268663" y="1874838"/>
          <p14:tracePt t="61163" x="3251200" y="1874838"/>
          <p14:tracePt t="61180" x="3241675" y="1874838"/>
          <p14:tracePt t="61196" x="3214688" y="1874838"/>
          <p14:tracePt t="61214" x="3179763" y="1874838"/>
          <p14:tracePt t="61231" x="3160713" y="1874838"/>
          <p14:tracePt t="61247" x="3116263" y="1874838"/>
          <p14:tracePt t="61264" x="3089275" y="1874838"/>
          <p14:tracePt t="61280" x="3044825" y="1874838"/>
          <p14:tracePt t="61296" x="3017838" y="1874838"/>
          <p14:tracePt t="61313" x="2990850" y="1874838"/>
          <p14:tracePt t="61319" x="2982913" y="1874838"/>
          <p14:tracePt t="61331" x="2955925" y="1874838"/>
          <p14:tracePt t="61346" x="2938463" y="1874838"/>
          <p14:tracePt t="61363" x="2911475" y="1874838"/>
          <p14:tracePt t="61380" x="2894013" y="1874838"/>
          <p14:tracePt t="61398" x="2857500" y="1874838"/>
          <p14:tracePt t="61413" x="2830513" y="1874838"/>
          <p14:tracePt t="61430" x="2813050" y="1874838"/>
          <p14:tracePt t="61447" x="2768600" y="1874838"/>
          <p14:tracePt t="61464" x="2705100" y="1874838"/>
          <p14:tracePt t="61481" x="2652713" y="1874838"/>
          <p14:tracePt t="61497" x="2598738" y="1866900"/>
          <p14:tracePt t="61515" x="2517775" y="1857375"/>
          <p14:tracePt t="61530" x="2465388" y="1847850"/>
          <p14:tracePt t="61547" x="2428875" y="1839913"/>
          <p14:tracePt t="61563" x="2374900" y="1830388"/>
          <p14:tracePt t="61581" x="2312988" y="1812925"/>
          <p14:tracePt t="61597" x="2268538" y="1812925"/>
          <p14:tracePt t="61613" x="2224088" y="1803400"/>
          <p14:tracePt t="61630" x="2197100" y="1785938"/>
          <p14:tracePt t="61647" x="2160588" y="1785938"/>
          <p14:tracePt t="61663" x="2143125" y="1785938"/>
          <p14:tracePt t="61680" x="2133600" y="1785938"/>
          <p14:tracePt t="61699" x="2116138" y="1785938"/>
          <p14:tracePt t="61730" x="2108200" y="1785938"/>
          <p14:tracePt t="61833" x="2125663" y="1785938"/>
          <p14:tracePt t="61841" x="2143125" y="1785938"/>
          <p14:tracePt t="61850" x="2170113" y="1795463"/>
          <p14:tracePt t="61864" x="2214563" y="1803400"/>
          <p14:tracePt t="61881" x="2259013" y="1822450"/>
          <p14:tracePt t="61897" x="2339975" y="1847850"/>
          <p14:tracePt t="61913" x="2393950" y="1857375"/>
          <p14:tracePt t="61930" x="2438400" y="1866900"/>
          <p14:tracePt t="61949" x="2509838" y="1874838"/>
          <p14:tracePt t="61963" x="2544763" y="1884363"/>
          <p14:tracePt t="61981" x="2589213" y="1884363"/>
          <p14:tracePt t="61997" x="2633663" y="1884363"/>
          <p14:tracePt t="62014" x="2687638" y="1884363"/>
          <p14:tracePt t="62030" x="2724150" y="1884363"/>
          <p14:tracePt t="62047" x="2759075" y="1884363"/>
          <p14:tracePt t="62064" x="2795588" y="1884363"/>
          <p14:tracePt t="62081" x="2867025" y="1884363"/>
          <p14:tracePt t="62097" x="2919413" y="1884363"/>
          <p14:tracePt t="62113" x="2973388" y="1884363"/>
          <p14:tracePt t="62132" x="3062288" y="1884363"/>
          <p14:tracePt t="62148" x="3125788" y="1884363"/>
          <p14:tracePt t="62164" x="3187700" y="1884363"/>
          <p14:tracePt t="62180" x="3251200" y="1893888"/>
          <p14:tracePt t="62199" x="3367088" y="1901825"/>
          <p14:tracePt t="62214" x="3438525" y="1901825"/>
          <p14:tracePt t="62230" x="3509963" y="1911350"/>
          <p14:tracePt t="62250" x="3608388" y="1928813"/>
          <p14:tracePt t="62266" x="3670300" y="1938338"/>
          <p14:tracePt t="62280" x="3724275" y="1938338"/>
          <p14:tracePt t="62297" x="3786188" y="1938338"/>
          <p14:tracePt t="62314" x="3867150" y="1938338"/>
          <p14:tracePt t="62319" x="3894138" y="1938338"/>
          <p14:tracePt t="62330" x="3983038" y="1938338"/>
          <p14:tracePt t="62347" x="4054475" y="1946275"/>
          <p14:tracePt t="62364" x="4116388" y="1946275"/>
          <p14:tracePt t="62382" x="4205288" y="1946275"/>
          <p14:tracePt t="62397" x="4276725" y="1946275"/>
          <p14:tracePt t="62414" x="4367213" y="1946275"/>
          <p14:tracePt t="62430" x="4438650" y="1946275"/>
          <p14:tracePt t="62449" x="4537075" y="1946275"/>
          <p14:tracePt t="62464" x="4598988" y="1946275"/>
          <p14:tracePt t="62480" x="4670425" y="1946275"/>
          <p14:tracePt t="62500" x="4768850" y="1946275"/>
          <p14:tracePt t="62514" x="4830763" y="1946275"/>
          <p14:tracePt t="62530" x="4894263" y="1946275"/>
          <p14:tracePt t="62547" x="4946650" y="1946275"/>
          <p14:tracePt t="62566" x="5027613" y="1928813"/>
          <p14:tracePt t="62581" x="5062538" y="1919288"/>
          <p14:tracePt t="62597" x="5108575" y="1919288"/>
          <p14:tracePt t="62614" x="5160963" y="1901825"/>
          <p14:tracePt t="62633" x="5205413" y="1893888"/>
          <p14:tracePt t="62647" x="5232400" y="1884363"/>
          <p14:tracePt t="62664" x="5259388" y="1874838"/>
          <p14:tracePt t="62681" x="5276850" y="1874838"/>
          <p14:tracePt t="62698" x="5286375" y="1874838"/>
          <p14:tracePt t="62714" x="5295900" y="1874838"/>
          <p14:tracePt t="62750" x="5313363" y="1874838"/>
          <p14:tracePt t="63272" x="5303838" y="1874838"/>
          <p14:tracePt t="63282" x="5295900" y="1874838"/>
          <p14:tracePt t="63301" x="5259388" y="1874838"/>
          <p14:tracePt t="63315" x="5251450" y="1893888"/>
          <p14:tracePt t="63331" x="5232400" y="1893888"/>
          <p14:tracePt t="63347" x="5205413" y="1901825"/>
          <p14:tracePt t="63365" x="5153025" y="1911350"/>
          <p14:tracePt t="63381" x="5126038" y="1928813"/>
          <p14:tracePt t="63414" x="5054600" y="1938338"/>
          <p14:tracePt t="63447" x="4973638" y="1982788"/>
          <p14:tracePt t="63484" x="4884738" y="2027238"/>
          <p14:tracePt t="63499" x="4857750" y="2044700"/>
          <p14:tracePt t="63514" x="4830763" y="2071688"/>
          <p14:tracePt t="63531" x="4803775" y="2089150"/>
          <p14:tracePt t="63550" x="4741863" y="2152650"/>
          <p14:tracePt t="63564" x="4697413" y="2197100"/>
          <p14:tracePt t="63581" x="4643438" y="2241550"/>
          <p14:tracePt t="63597" x="4589463" y="2295525"/>
          <p14:tracePt t="63615" x="4518025" y="2357438"/>
          <p14:tracePt t="63631" x="4483100" y="2393950"/>
          <p14:tracePt t="63647" x="4438650" y="2419350"/>
          <p14:tracePt t="63664" x="4394200" y="2446338"/>
          <p14:tracePt t="63683" x="4348163" y="2490788"/>
          <p14:tracePt t="63698" x="4313238" y="2517775"/>
          <p14:tracePt t="63714" x="4295775" y="2554288"/>
          <p14:tracePt t="63734" x="4232275" y="2608263"/>
          <p14:tracePt t="63748" x="4187825" y="2652713"/>
          <p14:tracePt t="63764" x="4152900" y="2687638"/>
          <p14:tracePt t="63781" x="4116388" y="2714625"/>
          <p14:tracePt t="63802" x="4071938" y="2751138"/>
          <p14:tracePt t="63814" x="4037013" y="2768600"/>
          <p14:tracePt t="63831" x="4010025" y="2786063"/>
          <p14:tracePt t="63848" x="3983038" y="2803525"/>
          <p14:tracePt t="63866" x="3938588" y="2830513"/>
          <p14:tracePt t="63881" x="3911600" y="2847975"/>
          <p14:tracePt t="63897" x="3875088" y="2867025"/>
          <p14:tracePt t="63914" x="3830638" y="2884488"/>
          <p14:tracePt t="63932" x="3768725" y="2911475"/>
          <p14:tracePt t="63948" x="3741738" y="2919413"/>
          <p14:tracePt t="63965" x="3697288" y="2946400"/>
          <p14:tracePt t="63984" x="3643313" y="2990850"/>
          <p14:tracePt t="63998" x="3625850" y="3017838"/>
          <p14:tracePt t="64015" x="3598863" y="3027363"/>
          <p14:tracePt t="64031" x="3571875" y="3054350"/>
          <p14:tracePt t="64048" x="3536950" y="3081338"/>
          <p14:tracePt t="64064" x="3517900" y="3089275"/>
          <p14:tracePt t="64081" x="3500438" y="3108325"/>
          <p14:tracePt t="64098" x="3490913" y="3108325"/>
          <p14:tracePt t="64115" x="3465513" y="3125788"/>
          <p14:tracePt t="64131" x="3455988" y="3133725"/>
          <p14:tracePt t="64147" x="3438525" y="3133725"/>
          <p14:tracePt t="64167" x="3429000" y="3133725"/>
          <p14:tracePt t="64198" x="3411538" y="3133725"/>
          <p14:tracePt t="64214" x="3394075" y="3133725"/>
          <p14:tracePt t="64234" x="3357563" y="3125788"/>
          <p14:tracePt t="64248" x="3340100" y="3125788"/>
          <p14:tracePt t="64264" x="3330575" y="3116263"/>
          <p14:tracePt t="64281" x="3313113" y="3108325"/>
          <p14:tracePt t="64298" x="3286125" y="3098800"/>
          <p14:tracePt t="64314" x="3276600" y="3089275"/>
          <p14:tracePt t="64331" x="3259138" y="3089275"/>
          <p14:tracePt t="64349" x="3251200" y="3071813"/>
          <p14:tracePt t="64365" x="3232150" y="3062288"/>
          <p14:tracePt t="64398" x="3224213" y="3054350"/>
          <p14:tracePt t="64416" x="3214688" y="3044825"/>
          <p14:tracePt t="64431" x="3205163" y="3036888"/>
          <p14:tracePt t="64448" x="3197225" y="3036888"/>
          <p14:tracePt t="64484" x="3197225" y="3027363"/>
          <p14:tracePt t="64498" x="3187700" y="3027363"/>
          <p14:tracePt t="64515" x="3179763" y="3017838"/>
          <p14:tracePt t="64534" x="3170238" y="3000375"/>
          <p14:tracePt t="64549" x="3160713" y="3000375"/>
          <p14:tracePt t="64565" x="3160713" y="2990850"/>
          <p14:tracePt t="64599" x="3152775" y="2982913"/>
          <p14:tracePt t="64691" x="3152775" y="2973388"/>
          <p14:tracePt t="64712" x="3143250" y="2973388"/>
          <p14:tracePt t="64721" x="3143250" y="2965450"/>
          <p14:tracePt t="64794" x="3143250" y="2955925"/>
          <p14:tracePt t="64810" x="3133725" y="2955925"/>
          <p14:tracePt t="64822" x="3125788" y="2946400"/>
          <p14:tracePt t="64910" x="3125788" y="2938463"/>
          <p14:tracePt t="64925" x="3125788" y="2928938"/>
          <p14:tracePt t="64955" x="3125788" y="2919413"/>
          <p14:tracePt t="64963" x="3116263" y="2919413"/>
          <p14:tracePt t="65557" x="3108325" y="2911475"/>
          <p14:tracePt t="65593" x="3098800" y="2901950"/>
          <p14:tracePt t="65615" x="3089275" y="2901950"/>
          <p14:tracePt t="65830" x="3089275" y="2894013"/>
          <p14:tracePt t="65840" x="3081338" y="2894013"/>
          <p14:tracePt t="65850" x="3081338" y="2884488"/>
          <p14:tracePt t="65873" x="3081338" y="2874963"/>
          <p14:tracePt t="65997" x="3081338" y="2867025"/>
          <p14:tracePt t="66148" x="3081338" y="2857500"/>
          <p14:tracePt t="66155" x="3081338" y="2847975"/>
          <p14:tracePt t="66177" x="3081338" y="2840038"/>
          <p14:tracePt t="66199" x="3081338" y="2830513"/>
          <p14:tracePt t="66222" x="3081338" y="2822575"/>
          <p14:tracePt t="66252" x="3081338" y="2813050"/>
          <p14:tracePt t="66299" x="3081338" y="2803525"/>
          <p14:tracePt t="66320" x="3081338" y="2795588"/>
          <p14:tracePt t="66343" x="3081338" y="2786063"/>
          <p14:tracePt t="66351" x="3081338" y="2776538"/>
          <p14:tracePt t="66373" x="3081338" y="2768600"/>
          <p14:tracePt t="66394" x="3081338" y="2759075"/>
          <p14:tracePt t="67277" x="3089275" y="2768600"/>
          <p14:tracePt t="67289" x="3108325" y="2776538"/>
          <p14:tracePt t="67299" x="3108325" y="2795588"/>
          <p14:tracePt t="67317" x="3152775" y="2830513"/>
          <p14:tracePt t="67333" x="3197225" y="2847975"/>
          <p14:tracePt t="67350" x="3224213" y="2867025"/>
          <p14:tracePt t="67356" x="3251200" y="2867025"/>
          <p14:tracePt t="67367" x="3268663" y="2884488"/>
          <p14:tracePt t="67399" x="3322638" y="2894013"/>
          <p14:tracePt t="67435" x="3367088" y="2911475"/>
          <p14:tracePt t="67449" x="3375025" y="2919413"/>
          <p14:tracePt t="67466" x="3394075" y="2919413"/>
          <p14:tracePt t="67484" x="3402013" y="2919413"/>
          <p14:tracePt t="67502" x="3411538" y="2919413"/>
          <p14:tracePt t="67515" x="3429000" y="2919413"/>
          <p14:tracePt t="67532" x="3438525" y="2919413"/>
          <p14:tracePt t="67549" x="3446463" y="2919413"/>
          <p14:tracePt t="67566" x="3455988" y="2919413"/>
          <p14:tracePt t="67582" x="3465513" y="2919413"/>
          <p14:tracePt t="67617" x="3473450" y="2919413"/>
          <p14:tracePt t="69001" x="3482975" y="2919413"/>
          <p14:tracePt t="69007" x="3490913" y="2911475"/>
          <p14:tracePt t="69016" x="3509963" y="2894013"/>
          <p14:tracePt t="69035" x="3554413" y="2867025"/>
          <p14:tracePt t="69049" x="3589338" y="2847975"/>
          <p14:tracePt t="69067" x="3633788" y="2830513"/>
          <p14:tracePt t="69084" x="3670300" y="2813050"/>
          <p14:tracePt t="69116" x="3751263" y="2795588"/>
          <p14:tracePt t="69153" x="3830638" y="2776538"/>
          <p14:tracePt t="69183" x="3902075" y="2776538"/>
          <p14:tracePt t="69201" x="3929063" y="2776538"/>
          <p14:tracePt t="69219" x="3965575" y="2768600"/>
          <p14:tracePt t="69234" x="3983038" y="2759075"/>
          <p14:tracePt t="69250" x="3990975" y="2751138"/>
          <p14:tracePt t="69515" x="4143375" y="2732088"/>
          <p14:tracePt t="69529" x="4929188" y="2562225"/>
          <p14:tracePt t="69541" x="5911850" y="2330450"/>
          <p14:tracePt t="69551" x="6394450" y="2205038"/>
          <p14:tracePt t="69566" x="7394575" y="1955800"/>
          <p14:tracePt t="69586" x="8582025" y="1616075"/>
          <p14:tracePt t="69599" x="9117013" y="1374775"/>
          <p14:tracePt t="69616" x="9474200" y="1223963"/>
          <p14:tracePt t="69633" x="9653588" y="1169988"/>
          <p14:tracePt t="69889" x="9653588" y="1214438"/>
          <p14:tracePt t="69904" x="9653588" y="1312863"/>
          <p14:tracePt t="69911" x="9653588" y="1357313"/>
          <p14:tracePt t="69918" x="9644063" y="1411288"/>
          <p14:tracePt t="69933" x="9609138" y="1490663"/>
          <p14:tracePt t="69950" x="9582150" y="1571625"/>
          <p14:tracePt t="69968" x="9563100" y="1625600"/>
          <p14:tracePt t="69983" x="9555163" y="1652588"/>
          <p14:tracePt t="70001" x="9545638" y="1670050"/>
          <p14:tracePt t="70020" x="9537700" y="1687513"/>
          <p14:tracePt t="70050" x="9537700" y="1697038"/>
          <p14:tracePt t="70073" x="9537700" y="1704975"/>
          <p14:tracePt t="70160" x="9537700" y="1714500"/>
          <p14:tracePt t="70167" x="9545638" y="1714500"/>
          <p14:tracePt t="70176" x="9555163" y="1724025"/>
          <p14:tracePt t="70184" x="9563100" y="1724025"/>
          <p14:tracePt t="70203" x="9609138" y="1731963"/>
          <p14:tracePt t="70217" x="9626600" y="1741488"/>
          <p14:tracePt t="70233" x="9644063" y="1741488"/>
          <p14:tracePt t="70250" x="9653588" y="1741488"/>
          <p14:tracePt t="70270" x="9661525" y="1741488"/>
          <p14:tracePt t="70283" x="9671050" y="1741488"/>
          <p14:tracePt t="70300" x="9671050" y="1751013"/>
          <p14:tracePt t="70321" x="9671050" y="1758950"/>
          <p14:tracePt t="70334" x="9680575" y="1758950"/>
          <p14:tracePt t="70350" x="9680575" y="1776413"/>
          <p14:tracePt t="70373" x="9680575" y="1785938"/>
          <p14:tracePt t="70461" x="9680575" y="1795463"/>
          <p14:tracePt t="70484" x="9680575" y="1803400"/>
          <p14:tracePt t="70498" x="9680575" y="1812925"/>
          <p14:tracePt t="70520" x="9680575" y="1822450"/>
          <p14:tracePt t="70541" x="9680575" y="1830388"/>
          <p14:tracePt t="70564" x="9680575" y="1839913"/>
          <p14:tracePt t="70572" x="9680575" y="1847850"/>
          <p14:tracePt t="70617" x="9680575" y="1857375"/>
          <p14:tracePt t="70659" x="9688513" y="1857375"/>
          <p14:tracePt t="70666" x="9688513" y="1866900"/>
          <p14:tracePt t="70673" x="9698038" y="1866900"/>
          <p14:tracePt t="70688" x="9705975" y="1866900"/>
          <p14:tracePt t="70702" x="9715500" y="1866900"/>
          <p14:tracePt t="70717" x="9732963" y="1866900"/>
          <p14:tracePt t="70733" x="9752013" y="1866900"/>
          <p14:tracePt t="70750" x="9759950" y="1866900"/>
          <p14:tracePt t="70767" x="9769475" y="1866900"/>
          <p14:tracePt t="70783" x="9777413" y="1866900"/>
          <p14:tracePt t="70800" x="9786938" y="1866900"/>
          <p14:tracePt t="71232" x="9769475" y="1866900"/>
          <p14:tracePt t="71239" x="9752013" y="1866900"/>
          <p14:tracePt t="71252" x="9725025" y="1866900"/>
          <p14:tracePt t="71267" x="9688513" y="1866900"/>
          <p14:tracePt t="71284" x="9653588" y="1866900"/>
          <p14:tracePt t="71300" x="9626600" y="1866900"/>
          <p14:tracePt t="71318" x="9563100" y="1874838"/>
          <p14:tracePt t="71351" x="9491663" y="1884363"/>
          <p14:tracePt t="71356" x="9466263" y="1884363"/>
          <p14:tracePt t="71384" x="9402763" y="1893888"/>
          <p14:tracePt t="71417" x="9331325" y="1901825"/>
          <p14:tracePt t="71436" x="9277350" y="1901825"/>
          <p14:tracePt t="71450" x="9251950" y="1901825"/>
          <p14:tracePt t="71467" x="9215438" y="1901825"/>
          <p14:tracePt t="71484" x="9180513" y="1911350"/>
          <p14:tracePt t="71503" x="9144000" y="1919288"/>
          <p14:tracePt t="71517" x="9126538" y="1919288"/>
          <p14:tracePt t="71534" x="9090025" y="1919288"/>
          <p14:tracePt t="71553" x="9045575" y="1919288"/>
          <p14:tracePt t="71569" x="9001125" y="1928813"/>
          <p14:tracePt t="71584" x="8956675" y="1928813"/>
          <p14:tracePt t="71601" x="8920163" y="1928813"/>
          <p14:tracePt t="71619" x="8867775" y="1938338"/>
          <p14:tracePt t="71634" x="8848725" y="1938338"/>
          <p14:tracePt t="71652" x="8813800" y="1938338"/>
          <p14:tracePt t="71670" x="8796338" y="1938338"/>
          <p14:tracePt t="71685" x="8759825" y="1938338"/>
          <p14:tracePt t="71701" x="8732838" y="1938338"/>
          <p14:tracePt t="71717" x="8715375" y="1938338"/>
          <p14:tracePt t="71734" x="8680450" y="1938338"/>
          <p14:tracePt t="71753" x="8634413" y="1938338"/>
          <p14:tracePt t="71768" x="8599488" y="1938338"/>
          <p14:tracePt t="71784" x="8555038" y="1938338"/>
          <p14:tracePt t="71803" x="8518525" y="1938338"/>
          <p14:tracePt t="71818" x="8501063" y="1938338"/>
          <p14:tracePt t="71834" x="8474075" y="1938338"/>
          <p14:tracePt t="71850" x="8466138" y="1938338"/>
          <p14:tracePt t="71856" x="8456613" y="1938338"/>
          <p14:tracePt t="71869" x="8447088" y="1938338"/>
          <p14:tracePt t="71884" x="8429625" y="1938338"/>
          <p14:tracePt t="71901" x="8412163" y="1938338"/>
          <p14:tracePt t="71918" x="8402638" y="1938338"/>
          <p14:tracePt t="71937" x="8394700" y="1938338"/>
          <p14:tracePt t="71950" x="8385175" y="1938338"/>
          <p14:tracePt t="71967" x="8375650" y="1938338"/>
          <p14:tracePt t="71984" x="8358188" y="1938338"/>
          <p14:tracePt t="72002" x="8340725" y="1938338"/>
          <p14:tracePt t="72017" x="8331200" y="1928813"/>
          <p14:tracePt t="72034" x="8323263" y="1928813"/>
          <p14:tracePt t="72052" x="8304213" y="1928813"/>
          <p14:tracePt t="72067" x="8286750" y="1919288"/>
          <p14:tracePt t="72085" x="8277225" y="1911350"/>
          <p14:tracePt t="72101" x="8259763" y="1911350"/>
          <p14:tracePt t="72119" x="8242300" y="1901825"/>
          <p14:tracePt t="72134" x="8224838" y="1884363"/>
          <p14:tracePt t="72151" x="8215313" y="1884363"/>
          <p14:tracePt t="72167" x="8205788" y="1874838"/>
          <p14:tracePt t="72185" x="8197850" y="1874838"/>
          <p14:tracePt t="72201" x="8188325" y="1866900"/>
          <p14:tracePt t="72219" x="8180388" y="1866900"/>
          <p14:tracePt t="72237" x="8170863" y="1866900"/>
          <p14:tracePt t="72283" x="8170863" y="1857375"/>
          <p14:tracePt t="72296" x="8161338" y="1847850"/>
          <p14:tracePt t="72318" x="8153400" y="1839913"/>
          <p14:tracePt t="72863" x="8161338" y="1839913"/>
          <p14:tracePt t="72885" x="8170863" y="1839913"/>
          <p14:tracePt t="72897" x="8188325" y="1839913"/>
          <p14:tracePt t="72919" x="8205788" y="1839913"/>
          <p14:tracePt t="72934" x="8224838" y="1839913"/>
          <p14:tracePt t="72951" x="8242300" y="1839913"/>
          <p14:tracePt t="72968" x="8259763" y="1839913"/>
          <p14:tracePt t="73001" x="8313738" y="1839913"/>
          <p14:tracePt t="73037" x="8394700" y="1839913"/>
          <p14:tracePt t="73068" x="8447088" y="1839913"/>
          <p14:tracePt t="73084" x="8501063" y="1839913"/>
          <p14:tracePt t="73103" x="8537575" y="1839913"/>
          <p14:tracePt t="73118" x="8572500" y="1839913"/>
          <p14:tracePt t="73135" x="8589963" y="1839913"/>
          <p14:tracePt t="73151" x="8616950" y="1839913"/>
          <p14:tracePt t="73169" x="8634413" y="1839913"/>
          <p14:tracePt t="73184" x="8661400" y="1839913"/>
          <p14:tracePt t="73201" x="8680450" y="1839913"/>
          <p14:tracePt t="73218" x="8697913" y="1839913"/>
          <p14:tracePt t="73235" x="8732838" y="1839913"/>
          <p14:tracePt t="73251" x="8751888" y="1839913"/>
          <p14:tracePt t="73268" x="8777288" y="1839913"/>
          <p14:tracePt t="73288" x="8813800" y="1839913"/>
          <p14:tracePt t="73302" x="8831263" y="1839913"/>
          <p14:tracePt t="73318" x="8867775" y="1839913"/>
          <p14:tracePt t="73334" x="8885238" y="1839913"/>
          <p14:tracePt t="73353" x="8920163" y="1839913"/>
          <p14:tracePt t="73359" x="8939213" y="1839913"/>
          <p14:tracePt t="73369" x="8947150" y="1839913"/>
          <p14:tracePt t="73385" x="8966200" y="1839913"/>
          <p14:tracePt t="73402" x="8974138" y="1839913"/>
          <p14:tracePt t="73418" x="9001125" y="1839913"/>
          <p14:tracePt t="73434" x="9018588" y="1839913"/>
          <p14:tracePt t="73452" x="9028113" y="1839913"/>
          <p14:tracePt t="73470" x="9063038" y="1822450"/>
          <p14:tracePt t="73485" x="9082088" y="1822450"/>
          <p14:tracePt t="73501" x="9109075" y="1822450"/>
          <p14:tracePt t="73518" x="9126538" y="1822450"/>
          <p14:tracePt t="73537" x="9153525" y="1822450"/>
          <p14:tracePt t="73551" x="9180513" y="1812925"/>
          <p14:tracePt t="73568" x="9205913" y="1812925"/>
          <p14:tracePt t="73585" x="9224963" y="1812925"/>
          <p14:tracePt t="73602" x="9259888" y="1812925"/>
          <p14:tracePt t="73618" x="9286875" y="1812925"/>
          <p14:tracePt t="73635" x="9304338" y="1803400"/>
          <p14:tracePt t="73654" x="9340850" y="1803400"/>
          <p14:tracePt t="73668" x="9367838" y="1803400"/>
          <p14:tracePt t="73685" x="9375775" y="1803400"/>
          <p14:tracePt t="73701" x="9394825" y="1803400"/>
          <p14:tracePt t="73720" x="9420225" y="1803400"/>
          <p14:tracePt t="73734" x="9439275" y="1803400"/>
          <p14:tracePt t="73751" x="9466263" y="1803400"/>
          <p14:tracePt t="73768" x="9483725" y="1803400"/>
          <p14:tracePt t="73787" x="9518650" y="1803400"/>
          <p14:tracePt t="73801" x="9537700" y="1803400"/>
          <p14:tracePt t="73818" x="9555163" y="1803400"/>
          <p14:tracePt t="73835" x="9563100" y="1803400"/>
          <p14:tracePt t="73851" x="9572625" y="1803400"/>
          <p14:tracePt t="73869" x="9582150" y="1803400"/>
          <p14:tracePt t="73885" x="9590088" y="1803400"/>
          <p14:tracePt t="74706" x="9582150" y="1803400"/>
          <p14:tracePt t="74718" x="9563100" y="1803400"/>
          <p14:tracePt t="74725" x="9555163" y="1803400"/>
          <p14:tracePt t="74736" x="9545638" y="1803400"/>
          <p14:tracePt t="74752" x="9518650" y="1812925"/>
          <p14:tracePt t="74770" x="9483725" y="1812925"/>
          <p14:tracePt t="74785" x="9456738" y="1830388"/>
          <p14:tracePt t="74822" x="9367838" y="1839913"/>
          <p14:tracePt t="74852" x="9304338" y="1839913"/>
          <p14:tracePt t="74858" x="9286875" y="1847850"/>
          <p14:tracePt t="74887" x="9215438" y="1857375"/>
          <p14:tracePt t="74903" x="9180513" y="1866900"/>
          <p14:tracePt t="74919" x="9144000" y="1874838"/>
          <p14:tracePt t="74935" x="9117013" y="1884363"/>
          <p14:tracePt t="74954" x="9055100" y="1893888"/>
          <p14:tracePt t="74968" x="9010650" y="1901825"/>
          <p14:tracePt t="74985" x="8974138" y="1911350"/>
          <p14:tracePt t="75002" x="8929688" y="1911350"/>
          <p14:tracePt t="75019" x="8858250" y="1928813"/>
          <p14:tracePt t="75035" x="8823325" y="1938338"/>
          <p14:tracePt t="75052" x="8786813" y="1938338"/>
          <p14:tracePt t="75071" x="8742363" y="1938338"/>
          <p14:tracePt t="75085" x="8724900" y="1946275"/>
          <p14:tracePt t="75102" x="8670925" y="1946275"/>
          <p14:tracePt t="75118" x="8626475" y="1946275"/>
          <p14:tracePt t="75137" x="8562975" y="1946275"/>
          <p14:tracePt t="75152" x="8528050" y="1955800"/>
          <p14:tracePt t="75169" x="8510588" y="1955800"/>
          <p14:tracePt t="75185" x="8483600" y="1955800"/>
          <p14:tracePt t="75204" x="8456613" y="1955800"/>
          <p14:tracePt t="75218" x="8429625" y="1955800"/>
          <p14:tracePt t="75235" x="8412163" y="1955800"/>
          <p14:tracePt t="75255" x="8385175" y="1955800"/>
          <p14:tracePt t="75270" x="8358188" y="1955800"/>
          <p14:tracePt t="75285" x="8340725" y="1955800"/>
          <p14:tracePt t="75302" x="8323263" y="1955800"/>
          <p14:tracePt t="75321" x="8286750" y="1946275"/>
          <p14:tracePt t="75335" x="8269288" y="1938338"/>
          <p14:tracePt t="75352" x="8251825" y="1928813"/>
          <p14:tracePt t="75357" x="8242300" y="1928813"/>
          <p14:tracePt t="75369" x="8232775" y="1928813"/>
          <p14:tracePt t="75386" x="8224838" y="1919288"/>
          <p14:tracePt t="75402" x="8197850" y="1911350"/>
          <p14:tracePt t="75419" x="8180388" y="1911350"/>
          <p14:tracePt t="75437" x="8161338" y="1901825"/>
          <p14:tracePt t="75453" x="8153400" y="1893888"/>
          <p14:tracePt t="75469" x="8134350" y="1893888"/>
          <p14:tracePt t="75504" x="8116888" y="1893888"/>
          <p14:tracePt t="75519" x="8108950" y="1893888"/>
          <p14:tracePt t="75595" x="8099425" y="1893888"/>
          <p14:tracePt t="75607" x="8099425" y="1884363"/>
          <p14:tracePt t="75622" x="8081963" y="1874838"/>
          <p14:tracePt t="75637" x="8072438" y="1857375"/>
          <p14:tracePt t="75652" x="8054975" y="1847850"/>
          <p14:tracePt t="75669" x="8037513" y="1839913"/>
          <p14:tracePt t="75702" x="8027988" y="1830388"/>
          <p14:tracePt t="75719" x="8018463" y="1822450"/>
          <p14:tracePt t="76000" x="8037513" y="1822450"/>
          <p14:tracePt t="76014" x="8072438" y="1822450"/>
          <p14:tracePt t="76025" x="8108950" y="1822450"/>
          <p14:tracePt t="76035" x="8134350" y="1822450"/>
          <p14:tracePt t="76052" x="8180388" y="1822450"/>
          <p14:tracePt t="76069" x="8259763" y="1822450"/>
          <p14:tracePt t="76085" x="8313738" y="1822450"/>
          <p14:tracePt t="76102" x="8385175" y="1822450"/>
          <p14:tracePt t="76122" x="8491538" y="1822450"/>
          <p14:tracePt t="76136" x="8562975" y="1803400"/>
          <p14:tracePt t="76153" x="8616950" y="1803400"/>
          <p14:tracePt t="76170" x="8680450" y="1803400"/>
          <p14:tracePt t="76188" x="8804275" y="1785938"/>
          <p14:tracePt t="76202" x="8894763" y="1785938"/>
          <p14:tracePt t="76219" x="8966200" y="1785938"/>
          <p14:tracePt t="76236" x="9018588" y="1785938"/>
          <p14:tracePt t="76254" x="9082088" y="1785938"/>
          <p14:tracePt t="76269" x="9117013" y="1785938"/>
          <p14:tracePt t="76285" x="9170988" y="1795463"/>
          <p14:tracePt t="76304" x="9232900" y="1803400"/>
          <p14:tracePt t="76319" x="9277350" y="1812925"/>
          <p14:tracePt t="76335" x="9313863" y="1812925"/>
          <p14:tracePt t="76352" x="9348788" y="1812925"/>
          <p14:tracePt t="76358" x="9367838" y="1812925"/>
          <p14:tracePt t="76371" x="9412288" y="1812925"/>
          <p14:tracePt t="76386" x="9447213" y="1803400"/>
          <p14:tracePt t="76402" x="9483725" y="1795463"/>
          <p14:tracePt t="76419" x="9518650" y="1795463"/>
          <p14:tracePt t="76437" x="9563100" y="1776413"/>
          <p14:tracePt t="76452" x="9599613" y="1768475"/>
          <p14:tracePt t="76469" x="9634538" y="1768475"/>
          <p14:tracePt t="76487" x="9671050" y="1758950"/>
          <p14:tracePt t="76503" x="9725025" y="1758950"/>
          <p14:tracePt t="76519" x="9752013" y="1758950"/>
          <p14:tracePt t="76536" x="9769475" y="1758950"/>
          <p14:tracePt t="76554" x="9796463" y="1758950"/>
          <p14:tracePt t="76569" x="9804400" y="1758950"/>
          <p14:tracePt t="76602" x="9813925" y="1758950"/>
          <p14:tracePt t="77070" x="9796463" y="1758950"/>
          <p14:tracePt t="77084" x="9786938" y="1758950"/>
          <p14:tracePt t="77092" x="9777413" y="1768475"/>
          <p14:tracePt t="77106" x="9769475" y="1776413"/>
          <p14:tracePt t="77120" x="9742488" y="1785938"/>
          <p14:tracePt t="77136" x="9725025" y="1785938"/>
          <p14:tracePt t="77153" x="9715500" y="1785938"/>
          <p14:tracePt t="77186" x="9680575" y="1785938"/>
          <p14:tracePt t="77219" x="9653588" y="1785938"/>
          <p14:tracePt t="77253" x="9609138" y="1795463"/>
          <p14:tracePt t="77269" x="9582150" y="1795463"/>
          <p14:tracePt t="77286" x="9555163" y="1795463"/>
          <p14:tracePt t="77303" x="9510713" y="1803400"/>
          <p14:tracePt t="77319" x="9483725" y="1812925"/>
          <p14:tracePt t="77336" x="9466263" y="1812925"/>
          <p14:tracePt t="77355" x="9429750" y="1822450"/>
          <p14:tracePt t="77369" x="9412288" y="1822450"/>
          <p14:tracePt t="77387" x="9402763" y="1822450"/>
          <p14:tracePt t="77403" x="9394825" y="1822450"/>
          <p14:tracePt t="77421" x="9385300" y="1822450"/>
          <p14:tracePt t="77436" x="9375775" y="1822450"/>
          <p14:tracePt t="144387" x="9296400" y="1839913"/>
          <p14:tracePt t="144403" x="8991600" y="1928813"/>
          <p14:tracePt t="144414" x="8466138" y="2044700"/>
          <p14:tracePt t="144430" x="7848600" y="2160588"/>
          <p14:tracePt t="144445" x="7099300" y="2259013"/>
          <p14:tracePt t="144479" x="5626100" y="2339975"/>
          <p14:tracePt t="144511" x="4322763" y="2401888"/>
          <p14:tracePt t="144546" x="3795713" y="2428875"/>
          <p14:tracePt t="144561" x="3724275" y="2438400"/>
          <p14:tracePt t="144578" x="3589338" y="2438400"/>
          <p14:tracePt t="144595" x="3544888" y="2438400"/>
          <p14:tracePt t="144614" x="3500438" y="2438400"/>
          <p14:tracePt t="144628" x="3482975" y="2438400"/>
          <p14:tracePt t="144646" x="3473450" y="2438400"/>
          <p14:tracePt t="144662" x="3455988" y="2438400"/>
          <p14:tracePt t="144679" x="3411538" y="2438400"/>
          <p14:tracePt t="144695" x="3348038" y="2438400"/>
          <p14:tracePt t="144711" x="3251200" y="2438400"/>
          <p14:tracePt t="144728" x="3125788" y="2438400"/>
          <p14:tracePt t="144745" x="2840038" y="2438400"/>
          <p14:tracePt t="144761" x="2652713" y="2419350"/>
          <p14:tracePt t="144778" x="2509838" y="2384425"/>
          <p14:tracePt t="144798" x="2366963" y="2322513"/>
          <p14:tracePt t="144811" x="2312988" y="2303463"/>
          <p14:tracePt t="144828" x="2276475" y="2286000"/>
          <p14:tracePt t="144845" x="2259013" y="2276475"/>
          <p14:tracePt t="144864" x="2251075" y="2268538"/>
          <p14:tracePt t="144878" x="2241550" y="2268538"/>
          <p14:tracePt t="144978" x="2259013" y="2268538"/>
          <p14:tracePt t="144990" x="2268538" y="2268538"/>
          <p14:tracePt t="144998" x="2276475" y="2268538"/>
          <p14:tracePt t="145012" x="2295525" y="2268538"/>
          <p14:tracePt t="145029" x="2322513" y="2251075"/>
          <p14:tracePt t="145048" x="2384425" y="2251075"/>
          <p14:tracePt t="145063" x="2446338" y="2241550"/>
          <p14:tracePt t="145079" x="2509838" y="2224088"/>
          <p14:tracePt t="145095" x="2571750" y="2224088"/>
          <p14:tracePt t="145115" x="2660650" y="2224088"/>
          <p14:tracePt t="145129" x="2714625" y="2224088"/>
          <p14:tracePt t="145146" x="2776538" y="2232025"/>
          <p14:tracePt t="145162" x="2847975" y="2241550"/>
          <p14:tracePt t="145180" x="2955925" y="2251075"/>
          <p14:tracePt t="145195" x="3054350" y="2251075"/>
          <p14:tracePt t="145213" x="3143250" y="2251075"/>
          <p14:tracePt t="145228" x="3214688" y="2251075"/>
          <p14:tracePt t="145247" x="3313113" y="2251075"/>
          <p14:tracePt t="145262" x="3384550" y="2251075"/>
          <p14:tracePt t="145278" x="3455988" y="2241550"/>
          <p14:tracePt t="145298" x="3554413" y="2224088"/>
          <p14:tracePt t="145313" x="3608388" y="2214563"/>
          <p14:tracePt t="145319" x="3625850" y="2214563"/>
          <p14:tracePt t="145328" x="3643313" y="2214563"/>
          <p14:tracePt t="145346" x="3687763" y="2214563"/>
          <p14:tracePt t="145364" x="3741738" y="2214563"/>
          <p14:tracePt t="145379" x="3776663" y="2214563"/>
          <p14:tracePt t="145395" x="3830638" y="2214563"/>
          <p14:tracePt t="145412" x="3867150" y="2214563"/>
          <p14:tracePt t="145430" x="3919538" y="2214563"/>
          <p14:tracePt t="145445" x="3956050" y="2214563"/>
          <p14:tracePt t="145462" x="3990975" y="2214563"/>
          <p14:tracePt t="145479" x="4017963" y="2214563"/>
          <p14:tracePt t="145497" x="4054475" y="2214563"/>
          <p14:tracePt t="145512" x="4071938" y="2214563"/>
          <p14:tracePt t="145545" x="4081463" y="2214563"/>
          <p14:tracePt t="145595" x="4071938" y="2214563"/>
          <p14:tracePt t="145606" x="4054475" y="2214563"/>
          <p14:tracePt t="145614" x="3983038" y="2214563"/>
          <p14:tracePt t="145629" x="3894138" y="2214563"/>
          <p14:tracePt t="145645" x="3813175" y="2214563"/>
          <p14:tracePt t="145662" x="3741738" y="2214563"/>
          <p14:tracePt t="145681" x="3608388" y="2214563"/>
          <p14:tracePt t="145695" x="3517900" y="2214563"/>
          <p14:tracePt t="145713" x="3446463" y="2214563"/>
          <p14:tracePt t="145730" x="3357563" y="2214563"/>
          <p14:tracePt t="145748" x="3259138" y="2214563"/>
          <p14:tracePt t="145762" x="3197225" y="2214563"/>
          <p14:tracePt t="145778" x="3133725" y="2205038"/>
          <p14:tracePt t="145797" x="3071813" y="2197100"/>
          <p14:tracePt t="145813" x="2990850" y="2197100"/>
          <p14:tracePt t="145830" x="2938463" y="2187575"/>
          <p14:tracePt t="145845" x="2901950" y="2179638"/>
          <p14:tracePt t="145866" x="2847975" y="2160588"/>
          <p14:tracePt t="145879" x="2822575" y="2160588"/>
          <p14:tracePt t="145895" x="2786063" y="2143125"/>
          <p14:tracePt t="145912" x="2751138" y="2133600"/>
          <p14:tracePt t="145931" x="2697163" y="2125663"/>
          <p14:tracePt t="145945" x="2670175" y="2116138"/>
          <p14:tracePt t="145962" x="2633663" y="2116138"/>
          <p14:tracePt t="145979" x="2608263" y="2108200"/>
          <p14:tracePt t="145997" x="2562225" y="2089150"/>
          <p14:tracePt t="146012" x="2536825" y="2081213"/>
          <p14:tracePt t="146029" x="2517775" y="2071688"/>
          <p14:tracePt t="146045" x="2500313" y="2071688"/>
          <p14:tracePt t="146063" x="2482850" y="2071688"/>
          <p14:tracePt t="146079" x="2465388" y="2071688"/>
          <p14:tracePt t="146095" x="2455863" y="2071688"/>
          <p14:tracePt t="146115" x="2438400" y="2071688"/>
          <p14:tracePt t="146130" x="2428875" y="2071688"/>
          <p14:tracePt t="146145" x="2419350" y="2071688"/>
          <p14:tracePt t="146162" x="2401888" y="2071688"/>
          <p14:tracePt t="146182" x="2374900" y="2071688"/>
          <p14:tracePt t="146195" x="2366963" y="2071688"/>
          <p14:tracePt t="146213" x="2347913" y="2081213"/>
          <p14:tracePt t="146231" x="2339975" y="2081213"/>
          <p14:tracePt t="146247" x="2312988" y="2089150"/>
          <p14:tracePt t="146262" x="2303463" y="2089150"/>
          <p14:tracePt t="146295" x="2286000" y="2089150"/>
          <p14:tracePt t="146426" x="2286000" y="2098675"/>
          <p14:tracePt t="146438" x="2286000" y="2108200"/>
          <p14:tracePt t="146456" x="2295525" y="2108200"/>
          <p14:tracePt t="146469" x="2312988" y="2125663"/>
          <p14:tracePt t="146480" x="2330450" y="2133600"/>
          <p14:tracePt t="146497" x="2393950" y="2152650"/>
          <p14:tracePt t="146513" x="2446338" y="2170113"/>
          <p14:tracePt t="146529" x="2527300" y="2179638"/>
          <p14:tracePt t="146545" x="2598738" y="2179638"/>
          <p14:tracePt t="146563" x="2705100" y="2179638"/>
          <p14:tracePt t="146579" x="2776538" y="2179638"/>
          <p14:tracePt t="146596" x="2847975" y="2197100"/>
          <p14:tracePt t="146614" x="2901950" y="2197100"/>
          <p14:tracePt t="146630" x="3000375" y="2197100"/>
          <p14:tracePt t="146645" x="3054350" y="2205038"/>
          <p14:tracePt t="146662" x="3108325" y="2205038"/>
          <p14:tracePt t="146681" x="3179763" y="2205038"/>
          <p14:tracePt t="146696" x="3224213" y="2205038"/>
          <p14:tracePt t="146712" x="3259138" y="2205038"/>
          <p14:tracePt t="146729" x="3295650" y="2205038"/>
          <p14:tracePt t="146747" x="3348038" y="2205038"/>
          <p14:tracePt t="146762" x="3375025" y="2205038"/>
          <p14:tracePt t="146779" x="3411538" y="2205038"/>
          <p14:tracePt t="146796" x="3446463" y="2205038"/>
          <p14:tracePt t="146813" x="3490913" y="2214563"/>
          <p14:tracePt t="146829" x="3517900" y="2214563"/>
          <p14:tracePt t="146846" x="3544888" y="2214563"/>
          <p14:tracePt t="146865" x="3571875" y="2214563"/>
          <p14:tracePt t="146880" x="3589338" y="2214563"/>
          <p14:tracePt t="146896" x="3598863" y="2214563"/>
          <p14:tracePt t="146912" x="3616325" y="2214563"/>
          <p14:tracePt t="146930" x="3625850" y="2214563"/>
          <p14:tracePt t="146946" x="3633788" y="2214563"/>
          <p14:tracePt t="146962" x="3643313" y="2214563"/>
          <p14:tracePt t="146979" x="3652838" y="2214563"/>
          <p14:tracePt t="146997" x="3679825" y="2214563"/>
          <p14:tracePt t="147012" x="3687763" y="2214563"/>
          <p14:tracePt t="147029" x="3705225" y="2214563"/>
          <p14:tracePt t="147046" x="3714750" y="2214563"/>
          <p14:tracePt t="147062" x="3741738" y="2214563"/>
          <p14:tracePt t="147080" x="3751263" y="2214563"/>
          <p14:tracePt t="147096" x="3768725" y="2214563"/>
          <p14:tracePt t="147115" x="3776663" y="2214563"/>
          <p14:tracePt t="147129" x="3786188" y="2214563"/>
          <p14:tracePt t="147161" x="3795713" y="2214563"/>
          <p14:tracePt t="147213" x="3803650" y="2214563"/>
          <p14:tracePt t="147235" x="3813175" y="2214563"/>
          <p14:tracePt t="147256" x="3822700" y="2214563"/>
          <p14:tracePt t="147271" x="3830638" y="2214563"/>
          <p14:tracePt t="147279" x="3840163" y="2214563"/>
          <p14:tracePt t="147296" x="3848100" y="2205038"/>
          <p14:tracePt t="147313" x="3875088" y="2197100"/>
          <p14:tracePt t="147330" x="3894138" y="2197100"/>
          <p14:tracePt t="147346" x="3902075" y="2197100"/>
          <p14:tracePt t="147365" x="3911600" y="2197100"/>
          <p14:tracePt t="147410" x="3911600" y="2187575"/>
          <p14:tracePt t="149366" x="4000500" y="2170113"/>
          <p14:tracePt t="149379" x="4241800" y="2116138"/>
          <p14:tracePt t="149388" x="4375150" y="2098675"/>
          <p14:tracePt t="149397" x="4510088" y="2081213"/>
          <p14:tracePt t="149414" x="4813300" y="2017713"/>
          <p14:tracePt t="149430" x="5483225" y="1928813"/>
          <p14:tracePt t="149463" x="6215063" y="1839913"/>
          <p14:tracePt t="149497" x="6983413" y="1822450"/>
          <p14:tracePt t="149531" x="7510463" y="1839913"/>
          <p14:tracePt t="149549" x="7786688" y="1857375"/>
          <p14:tracePt t="149563" x="7956550" y="1866900"/>
          <p14:tracePt t="149580" x="8126413" y="1884363"/>
          <p14:tracePt t="149600" x="8313738" y="1901825"/>
          <p14:tracePt t="149615" x="8447088" y="1911350"/>
          <p14:tracePt t="149630" x="8555038" y="1938338"/>
          <p14:tracePt t="149647" x="8643938" y="1955800"/>
          <p14:tracePt t="149666" x="8732838" y="1965325"/>
          <p14:tracePt t="149680" x="8777288" y="1965325"/>
          <p14:tracePt t="149698" x="8823325" y="1955800"/>
          <p14:tracePt t="149713" x="8885238" y="1938338"/>
          <p14:tracePt t="149733" x="9010650" y="1866900"/>
          <p14:tracePt t="149747" x="9090025" y="1803400"/>
          <p14:tracePt t="149764" x="9170988" y="1751013"/>
          <p14:tracePt t="149783" x="9269413" y="1670050"/>
          <p14:tracePt t="149798" x="9313863" y="1643063"/>
          <p14:tracePt t="149813" x="9331325" y="1616075"/>
          <p14:tracePt t="149831" x="9358313" y="1598613"/>
          <p14:tracePt t="149850" x="9385300" y="1581150"/>
          <p14:tracePt t="149864" x="9402763" y="1581150"/>
          <p14:tracePt t="149880" x="9412288" y="1581150"/>
          <p14:tracePt t="149915" x="9420225" y="1598613"/>
          <p14:tracePt t="149930" x="9420225" y="1616075"/>
          <p14:tracePt t="149949" x="9420225" y="1643063"/>
          <p14:tracePt t="149966" x="9402763" y="1697038"/>
          <p14:tracePt t="149983" x="9385300" y="1724025"/>
          <p14:tracePt t="149998" x="9348788" y="1751013"/>
          <p14:tracePt t="150013" x="9313863" y="1776413"/>
          <p14:tracePt t="150030" x="9259888" y="1803400"/>
          <p14:tracePt t="150048" x="9197975" y="1830388"/>
          <p14:tracePt t="150063" x="9144000" y="1847850"/>
          <p14:tracePt t="150080" x="9099550" y="1857375"/>
          <p14:tracePt t="150100" x="9037638" y="1857375"/>
          <p14:tracePt t="150114" x="8991600" y="1857375"/>
          <p14:tracePt t="150130" x="8947150" y="1857375"/>
          <p14:tracePt t="150147" x="8885238" y="1857375"/>
          <p14:tracePt t="150165" x="8804275" y="1847850"/>
          <p14:tracePt t="150180" x="8751888" y="1839913"/>
          <p14:tracePt t="150197" x="8697913" y="1839913"/>
          <p14:tracePt t="150214" x="8643938" y="1822450"/>
          <p14:tracePt t="150232" x="8589963" y="1812925"/>
          <p14:tracePt t="150247" x="8555038" y="1812925"/>
          <p14:tracePt t="150264" x="8510588" y="1803400"/>
          <p14:tracePt t="150280" x="8474075" y="1803400"/>
          <p14:tracePt t="150297" x="8429625" y="1795463"/>
          <p14:tracePt t="150314" x="8402638" y="1795463"/>
          <p14:tracePt t="150330" x="8385175" y="1795463"/>
          <p14:tracePt t="150349" x="8340725" y="1795463"/>
          <p14:tracePt t="150364" x="8313738" y="1795463"/>
          <p14:tracePt t="150380" x="8286750" y="1795463"/>
          <p14:tracePt t="150397" x="8259763" y="1785938"/>
          <p14:tracePt t="150415" x="8224838" y="1785938"/>
          <p14:tracePt t="150430" x="8205788" y="1768475"/>
          <p14:tracePt t="150447" x="8180388" y="1768475"/>
          <p14:tracePt t="150464" x="8153400" y="1758950"/>
          <p14:tracePt t="150482" x="8134350" y="1751013"/>
          <p14:tracePt t="150497" x="8108950" y="1731963"/>
          <p14:tracePt t="150514" x="8099425" y="1724025"/>
          <p14:tracePt t="150531" x="8089900" y="1714500"/>
          <p14:tracePt t="150547" x="8081963" y="1704975"/>
          <p14:tracePt t="150564" x="8072438" y="1679575"/>
          <p14:tracePt t="150580" x="8054975" y="1670050"/>
          <p14:tracePt t="150598" x="8045450" y="1633538"/>
          <p14:tracePt t="150614" x="8045450" y="1616075"/>
          <p14:tracePt t="150631" x="8045450" y="1589088"/>
          <p14:tracePt t="150647" x="8045450" y="1571625"/>
          <p14:tracePt t="150666" x="8062913" y="1544638"/>
          <p14:tracePt t="150680" x="8072438" y="1517650"/>
          <p14:tracePt t="150697" x="8108950" y="1490663"/>
          <p14:tracePt t="150714" x="8161338" y="1465263"/>
          <p14:tracePt t="150731" x="8348663" y="1411288"/>
          <p14:tracePt t="150748" x="8466138" y="1384300"/>
          <p14:tracePt t="150764" x="8572500" y="1374775"/>
          <p14:tracePt t="150783" x="8786813" y="1374775"/>
          <p14:tracePt t="150797" x="8929688" y="1374775"/>
          <p14:tracePt t="150814" x="9082088" y="1384300"/>
          <p14:tracePt t="150830" x="9197975" y="1401763"/>
          <p14:tracePt t="150849" x="9375775" y="1419225"/>
          <p14:tracePt t="150864" x="9491663" y="1419225"/>
          <p14:tracePt t="150881" x="9590088" y="1438275"/>
          <p14:tracePt t="150897" x="9671050" y="1446213"/>
          <p14:tracePt t="150915" x="9769475" y="1455738"/>
          <p14:tracePt t="150931" x="9840913" y="1465263"/>
          <p14:tracePt t="150948" x="9902825" y="1465263"/>
          <p14:tracePt t="150964" x="9939338" y="1473200"/>
          <p14:tracePt t="150981" x="9991725" y="1490663"/>
          <p14:tracePt t="150997" x="10010775" y="1490663"/>
          <p14:tracePt t="151014" x="10037763" y="1509713"/>
          <p14:tracePt t="151033" x="10055225" y="1536700"/>
          <p14:tracePt t="151047" x="10082213" y="1571625"/>
          <p14:tracePt t="151064" x="10090150" y="1616075"/>
          <p14:tracePt t="151081" x="10090150" y="1660525"/>
          <p14:tracePt t="151100" x="10072688" y="1731963"/>
          <p14:tracePt t="151114" x="10055225" y="1776413"/>
          <p14:tracePt t="151130" x="10028238" y="1803400"/>
          <p14:tracePt t="151147" x="9991725" y="1839913"/>
          <p14:tracePt t="151165" x="9920288" y="1893888"/>
          <p14:tracePt t="151181" x="9875838" y="1919288"/>
          <p14:tracePt t="151198" x="9786938" y="1946275"/>
          <p14:tracePt t="151218" x="9634538" y="1982788"/>
          <p14:tracePt t="151231" x="9518650" y="2000250"/>
          <p14:tracePt t="151247" x="9420225" y="2000250"/>
          <p14:tracePt t="151264" x="9323388" y="2000250"/>
          <p14:tracePt t="151283" x="9144000" y="1990725"/>
          <p14:tracePt t="151298" x="9010650" y="1982788"/>
          <p14:tracePt t="151314" x="8912225" y="1973263"/>
          <p14:tracePt t="151331" x="8813800" y="1955800"/>
          <p14:tracePt t="151349" x="8688388" y="1946275"/>
          <p14:tracePt t="151365" x="8599488" y="1946275"/>
          <p14:tracePt t="151381" x="8537575" y="1938338"/>
          <p14:tracePt t="151400" x="8447088" y="1928813"/>
          <p14:tracePt t="151414" x="8402638" y="1928813"/>
          <p14:tracePt t="151431" x="8358188" y="1928813"/>
          <p14:tracePt t="151448" x="8323263" y="1919288"/>
          <p14:tracePt t="151467" x="8269288" y="1911350"/>
          <p14:tracePt t="151481" x="8224838" y="1901825"/>
          <p14:tracePt t="151497" x="8188325" y="1893888"/>
          <p14:tracePt t="151514" x="8153400" y="1884363"/>
          <p14:tracePt t="151533" x="8108950" y="1866900"/>
          <p14:tracePt t="151547" x="8089900" y="1866900"/>
          <p14:tracePt t="151564" x="8081963" y="1857375"/>
          <p14:tracePt t="151581" x="8062913" y="1847850"/>
          <p14:tracePt t="151599" x="8054975" y="1839913"/>
          <p14:tracePt t="151631" x="8045450" y="1839913"/>
          <p14:tracePt t="151651" x="8037513" y="1830388"/>
          <p14:tracePt t="151665" x="8027988" y="1822450"/>
          <p14:tracePt t="151704" x="8018463" y="1812925"/>
          <p14:tracePt t="151719" x="8018463" y="1803400"/>
          <p14:tracePt t="151733" x="8010525" y="1803400"/>
          <p14:tracePt t="151748" x="8010525" y="1795463"/>
          <p14:tracePt t="151764" x="8010525" y="1785938"/>
          <p14:tracePt t="151785" x="8010525" y="1776413"/>
          <p14:tracePt t="151797" x="8001000" y="1768475"/>
          <p14:tracePt t="151814" x="8001000" y="1758950"/>
          <p14:tracePt t="151835" x="7991475" y="1751013"/>
          <p14:tracePt t="151864" x="7991475" y="1741488"/>
          <p14:tracePt t="151881" x="7991475" y="1731963"/>
          <p14:tracePt t="151899" x="7991475" y="1724025"/>
          <p14:tracePt t="151991" x="7991475" y="1714500"/>
          <p14:tracePt t="152064" x="7991475" y="1704975"/>
          <p14:tracePt t="152085" x="7991475" y="1697038"/>
          <p14:tracePt t="152093" x="7991475" y="1687513"/>
          <p14:tracePt t="152123" x="7991475" y="1679575"/>
          <p14:tracePt t="152153" x="7991475" y="1670050"/>
          <p14:tracePt t="152183" x="8001000" y="1670050"/>
          <p14:tracePt t="152726" x="8027988" y="1670050"/>
          <p14:tracePt t="152734" x="8054975" y="1670050"/>
          <p14:tracePt t="152749" x="8126413" y="1670050"/>
          <p14:tracePt t="152768" x="8242300" y="1679575"/>
          <p14:tracePt t="152782" x="8304213" y="1687513"/>
          <p14:tracePt t="152799" x="8367713" y="1697038"/>
          <p14:tracePt t="152815" x="8402638" y="1697038"/>
          <p14:tracePt t="152833" x="8447088" y="1697038"/>
          <p14:tracePt t="152865" x="8491538" y="1697038"/>
          <p14:tracePt t="152899" x="8501063" y="1697038"/>
          <p14:tracePt t="152931" x="8510588" y="1697038"/>
          <p14:tracePt t="155973" x="8528050" y="1704975"/>
          <p14:tracePt t="155981" x="8545513" y="1724025"/>
          <p14:tracePt t="155989" x="8572500" y="1731963"/>
          <p14:tracePt t="155999" x="8653463" y="1785938"/>
          <p14:tracePt t="156033" x="8786813" y="1874838"/>
          <p14:tracePt t="156066" x="9001125" y="1982788"/>
          <p14:tracePt t="156099" x="9161463" y="2036763"/>
          <p14:tracePt t="156117" x="9251950" y="2054225"/>
          <p14:tracePt t="156132" x="9296400" y="2054225"/>
          <p14:tracePt t="156149" x="9348788" y="2054225"/>
          <p14:tracePt t="156166" x="9402763" y="2054225"/>
          <p14:tracePt t="156184" x="9491663" y="2054225"/>
          <p14:tracePt t="156200" x="9563100" y="2054225"/>
          <p14:tracePt t="156216" x="9626600" y="2054225"/>
          <p14:tracePt t="156236" x="9725025" y="2054225"/>
          <p14:tracePt t="156250" x="9796463" y="2044700"/>
          <p14:tracePt t="156266" x="9867900" y="2044700"/>
          <p14:tracePt t="156283" x="9939338" y="2044700"/>
          <p14:tracePt t="156302" x="10045700" y="2054225"/>
          <p14:tracePt t="156316" x="10090150" y="2062163"/>
          <p14:tracePt t="156333" x="10126663" y="2071688"/>
          <p14:tracePt t="156349" x="10161588" y="2071688"/>
          <p14:tracePt t="156368" x="10188575" y="2071688"/>
          <p14:tracePt t="156383" x="10198100" y="2071688"/>
          <p14:tracePt t="156400" x="10215563" y="2071688"/>
          <p14:tracePt t="156416" x="10225088" y="2071688"/>
          <p14:tracePt t="156435" x="10242550" y="2062163"/>
          <p14:tracePt t="156449" x="10260013" y="2062163"/>
          <p14:tracePt t="156466" x="10269538" y="2062163"/>
          <p14:tracePt t="156486" x="10277475" y="2062163"/>
          <p14:tracePt t="156500" x="10287000" y="2062163"/>
          <p14:tracePt t="156533" x="10296525" y="2062163"/>
          <p14:tracePt t="156552" x="10304463" y="2054225"/>
          <p14:tracePt t="156583" x="10313988" y="204470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txBox="1">
            <a:spLocks noGrp="1" noChangeArrowheads="1"/>
          </p:cNvSpPr>
          <p:nvPr>
            <p:ph type="title"/>
          </p:nvPr>
        </p:nvSpPr>
        <p:spPr>
          <a:xfrm>
            <a:off x="1992313" y="115888"/>
            <a:ext cx="7772400" cy="1143000"/>
          </a:xfrm>
        </p:spPr>
        <p:txBody>
          <a:bodyPr>
            <a:normAutofit fontScale="90000"/>
          </a:bodyPr>
          <a:lstStyle/>
          <a:p>
            <a:pPr algn="ctr"/>
            <a:r>
              <a:rPr altLang="ar-SA" sz="6000">
                <a:latin typeface="Trebuchet MS" panose="020B0603020202020204" pitchFamily="34" charset="0"/>
                <a:cs typeface="Tahoma" panose="020B0604030504040204" pitchFamily="34" charset="0"/>
              </a:rPr>
              <a:t>Inferential Statistics</a:t>
            </a:r>
          </a:p>
        </p:txBody>
      </p:sp>
      <p:sp>
        <p:nvSpPr>
          <p:cNvPr id="51203" name="Rectangle 3"/>
          <p:cNvSpPr txBox="1">
            <a:spLocks noGrp="1" noChangeArrowheads="1"/>
          </p:cNvSpPr>
          <p:nvPr>
            <p:ph type="body" idx="1"/>
          </p:nvPr>
        </p:nvSpPr>
        <p:spPr>
          <a:xfrm>
            <a:off x="1774825" y="1196975"/>
            <a:ext cx="8229600" cy="5327650"/>
          </a:xfrm>
        </p:spPr>
        <p:txBody>
          <a:bodyPr>
            <a:normAutofit lnSpcReduction="10000"/>
          </a:bodyPr>
          <a:lstStyle/>
          <a:p>
            <a:pPr marL="1004888" lvl="1" indent="-533400"/>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Bivariate Parametric Tests:</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One Sample t test (t)</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Two Sample t test (t)</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Analysis of Variance/ANOVA (F).</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Pearson</a:t>
            </a:r>
            <a:r>
              <a:rPr altLang="ar-SA" sz="24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s Product Moment Correlations (r).</a:t>
            </a:r>
          </a:p>
          <a:p>
            <a:pPr marL="1004888" lvl="1" indent="-533400"/>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Nonparametric statistical tests: Nominal Data:</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Chi-Square Goodness-of-Fit Test </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Chi-Square Test of Independence </a:t>
            </a:r>
          </a:p>
          <a:p>
            <a:pPr marL="1004888" lvl="1" indent="-533400"/>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Nonparametric statistical tests: Ordinal Data:</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Mann Whitney U Test (U</a:t>
            </a:r>
          </a:p>
          <a:p>
            <a:pPr lvl="2"/>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Kruskal Wallis Test (H)</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52154740"/>
      </p:ext>
    </p:extLst>
  </p:cSld>
  <p:clrMapOvr>
    <a:masterClrMapping/>
  </p:clrMapOvr>
  <mc:AlternateContent xmlns:mc="http://schemas.openxmlformats.org/markup-compatibility/2006">
    <mc:Choice xmlns:p14="http://schemas.microsoft.com/office/powerpoint/2010/main" Requires="p14">
      <p:transition spd="slow" p14:dur="2000" advTm="59503"/>
    </mc:Choice>
    <mc:Fallback>
      <p:transition spd="slow" advTm="59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993" x="10252075" y="2044700"/>
          <p14:tracePt t="2005" x="10134600" y="2071688"/>
          <p14:tracePt t="2012" x="10082213" y="2081213"/>
          <p14:tracePt t="2021" x="10018713" y="2098675"/>
          <p14:tracePt t="2041" x="9858375" y="2116138"/>
          <p14:tracePt t="2055" x="9742488" y="2133600"/>
          <p14:tracePt t="2072" x="9582150" y="2160588"/>
          <p14:tracePt t="2106" x="9144000" y="2232025"/>
          <p14:tracePt t="2138" x="8688388" y="2276475"/>
          <p14:tracePt t="2143" x="8572500" y="2286000"/>
          <p14:tracePt t="2173" x="8001000" y="2322513"/>
          <p14:tracePt t="2188" x="7751763" y="2322513"/>
          <p14:tracePt t="2205" x="7491413" y="2295525"/>
          <p14:tracePt t="2224" x="7108825" y="2259013"/>
          <p14:tracePt t="2238" x="6884988" y="2214563"/>
          <p14:tracePt t="2255" x="6732588" y="2187575"/>
          <p14:tracePt t="2271" x="6608763" y="2160588"/>
          <p14:tracePt t="2290" x="6473825" y="2133600"/>
          <p14:tracePt t="2305" x="6429375" y="2108200"/>
          <p14:tracePt t="2322" x="6411913" y="2108200"/>
          <p14:tracePt t="2668" x="6483350" y="2054225"/>
          <p14:tracePt t="2681" x="6589713" y="1982788"/>
          <p14:tracePt t="2688" x="6643688" y="1955800"/>
          <p14:tracePt t="2705" x="6724650" y="1911350"/>
          <p14:tracePt t="2723" x="6858000" y="1847850"/>
          <p14:tracePt t="2738" x="6929438" y="1822450"/>
          <p14:tracePt t="2755" x="7000875" y="1785938"/>
          <p14:tracePt t="2790" x="7143750" y="1724025"/>
          <p14:tracePt t="2822" x="7232650" y="1687513"/>
          <p14:tracePt t="8272" x="7215188" y="1687513"/>
          <p14:tracePt t="8281" x="7188200" y="1687513"/>
          <p14:tracePt t="8293" x="7134225" y="1687513"/>
          <p14:tracePt t="8308" x="7045325" y="1687513"/>
          <p14:tracePt t="8341" x="6732588" y="1687513"/>
          <p14:tracePt t="8374" x="6205538" y="1670050"/>
          <p14:tracePt t="8407" x="5626100" y="1625600"/>
          <p14:tracePt t="8427" x="5187950" y="1581150"/>
          <p14:tracePt t="8440" x="4919663" y="1536700"/>
          <p14:tracePt t="8457" x="4705350" y="1509713"/>
          <p14:tracePt t="8474" x="4545013" y="1473200"/>
          <p14:tracePt t="8491" x="4394200" y="1428750"/>
          <p14:tracePt t="8900" x="4330700" y="1446213"/>
          <p14:tracePt t="8914" x="4214813" y="1482725"/>
          <p14:tracePt t="8925" x="4089400" y="1509713"/>
          <p14:tracePt t="8941" x="3965575" y="1536700"/>
          <p14:tracePt t="8958" x="3830638" y="1554163"/>
          <p14:tracePt t="8976" x="3679825" y="1581150"/>
          <p14:tracePt t="9008" x="3536950" y="1608138"/>
          <p14:tracePt t="9043" x="3446463" y="1608138"/>
          <p14:tracePt t="9074" x="3402013" y="1608138"/>
          <p14:tracePt t="9091" x="3384550" y="1608138"/>
          <p14:tracePt t="9109" x="3357563" y="1608138"/>
          <p14:tracePt t="9435" x="3348038" y="1608138"/>
          <p14:tracePt t="9447" x="3322638" y="1633538"/>
          <p14:tracePt t="9457" x="3303588" y="1643063"/>
          <p14:tracePt t="9476" x="3259138" y="1670050"/>
          <p14:tracePt t="9491" x="3232150" y="1687513"/>
          <p14:tracePt t="9508" x="3205163" y="1704975"/>
          <p14:tracePt t="9524" x="3179763" y="1714500"/>
          <p14:tracePt t="9558" x="3152775" y="1731963"/>
          <p14:tracePt t="9593" x="3116263" y="1741488"/>
          <p14:tracePt t="9624" x="3108325" y="1741488"/>
          <p14:tracePt t="9641" x="3098800" y="1741488"/>
          <p14:tracePt t="9659" x="3089275" y="1741488"/>
          <p14:tracePt t="9674" x="3081338" y="1741488"/>
          <p14:tracePt t="9692" x="3071813" y="1741488"/>
          <p14:tracePt t="9714" x="3062288" y="1741488"/>
          <p14:tracePt t="9725" x="3054350" y="1751013"/>
          <p14:tracePt t="9741" x="3044825" y="1751013"/>
          <p14:tracePt t="9758" x="3036888" y="1751013"/>
          <p14:tracePt t="9774" x="3017838" y="1751013"/>
          <p14:tracePt t="9793" x="3000375" y="1751013"/>
          <p14:tracePt t="9807" x="2982913" y="1751013"/>
          <p14:tracePt t="9824" x="2973388" y="1751013"/>
          <p14:tracePt t="9843" x="2955925" y="1751013"/>
          <p14:tracePt t="9858" x="2946400" y="1751013"/>
          <p14:tracePt t="9874" x="2928938" y="1751013"/>
          <p14:tracePt t="9909" x="2919413" y="1751013"/>
          <p14:tracePt t="10177" x="2911475" y="1751013"/>
          <p14:tracePt t="10301" x="2901950" y="1751013"/>
          <p14:tracePt t="10308" x="2894013" y="1751013"/>
          <p14:tracePt t="10359" x="2884488" y="1751013"/>
          <p14:tracePt t="10382" x="2874963" y="1751013"/>
          <p14:tracePt t="10405" x="2867025" y="1751013"/>
          <p14:tracePt t="10418" x="2857500" y="1751013"/>
          <p14:tracePt t="10441" x="2847975" y="1751013"/>
          <p14:tracePt t="10463" x="2840038" y="1741488"/>
          <p14:tracePt t="10484" x="2822575" y="1741488"/>
          <p14:tracePt t="10494" x="2822575" y="1731963"/>
          <p14:tracePt t="10509" x="2813050" y="1731963"/>
          <p14:tracePt t="10525" x="2795588" y="1724025"/>
          <p14:tracePt t="10542" x="2786063" y="1714500"/>
          <p14:tracePt t="10558" x="2776538" y="1704975"/>
          <p14:tracePt t="10574" x="2776538" y="1697038"/>
          <p14:tracePt t="10592" x="2759075" y="1687513"/>
          <p14:tracePt t="10608" x="2751138" y="1687513"/>
          <p14:tracePt t="10624" x="2751138" y="1679575"/>
          <p14:tracePt t="10642" x="2741613" y="1679575"/>
          <p14:tracePt t="10882" x="2751138" y="1679575"/>
          <p14:tracePt t="10904" x="2759075" y="1679575"/>
          <p14:tracePt t="10918" x="2768600" y="1679575"/>
          <p14:tracePt t="11947" x="2822575" y="1687513"/>
          <p14:tracePt t="11956" x="2911475" y="1704975"/>
          <p14:tracePt t="11969" x="3089275" y="1724025"/>
          <p14:tracePt t="11981" x="3276600" y="1724025"/>
          <p14:tracePt t="11992" x="3394075" y="1724025"/>
          <p14:tracePt t="12012" x="3660775" y="1704975"/>
          <p14:tracePt t="12026" x="3813175" y="1687513"/>
          <p14:tracePt t="12058" x="4089400" y="1643063"/>
          <p14:tracePt t="12092" x="4295775" y="1598613"/>
          <p14:tracePt t="12125" x="4402138" y="1581150"/>
          <p14:tracePt t="12143" x="4473575" y="1562100"/>
          <p14:tracePt t="12158" x="4510088" y="1554163"/>
          <p14:tracePt t="12175" x="4537075" y="1536700"/>
          <p14:tracePt t="12439" x="4554538" y="1536700"/>
          <p14:tracePt t="12451" x="4608513" y="1544638"/>
          <p14:tracePt t="12460" x="4625975" y="1544638"/>
          <p14:tracePt t="12476" x="4670425" y="1554163"/>
          <p14:tracePt t="12492" x="4705350" y="1562100"/>
          <p14:tracePt t="12511" x="4768850" y="1562100"/>
          <p14:tracePt t="12525" x="4795838" y="1562100"/>
          <p14:tracePt t="12542" x="4830763" y="1562100"/>
          <p14:tracePt t="12559" x="4875213" y="1562100"/>
          <p14:tracePt t="12576" x="4956175" y="1562100"/>
          <p14:tracePt t="12592" x="5010150" y="1562100"/>
          <p14:tracePt t="12609" x="5062538" y="1562100"/>
          <p14:tracePt t="12625" x="5116513" y="1562100"/>
          <p14:tracePt t="12642" x="5180013" y="1562100"/>
          <p14:tracePt t="12658" x="5205413" y="1562100"/>
          <p14:tracePt t="12675" x="5241925" y="1562100"/>
          <p14:tracePt t="12693" x="5268913" y="1562100"/>
          <p14:tracePt t="12708" x="5286375" y="1562100"/>
          <p14:tracePt t="12743" x="5295900" y="1562100"/>
          <p14:tracePt t="12760" x="5303838" y="1562100"/>
          <p14:tracePt t="12777" x="5313363" y="1562100"/>
          <p14:tracePt t="12792" x="5322888" y="1562100"/>
          <p14:tracePt t="12809" x="5322888" y="1571625"/>
          <p14:tracePt t="12826" x="5340350" y="1571625"/>
          <p14:tracePt t="12842" x="5357813" y="1581150"/>
          <p14:tracePt t="12859" x="5375275" y="1581150"/>
          <p14:tracePt t="12878" x="5411788" y="1589088"/>
          <p14:tracePt t="12892" x="5438775" y="1598613"/>
          <p14:tracePt t="12909" x="5456238" y="1608138"/>
          <p14:tracePt t="12926" x="5473700" y="1608138"/>
          <p14:tracePt t="12944" x="5500688" y="1608138"/>
          <p14:tracePt t="12959" x="5510213" y="1616075"/>
          <p14:tracePt t="12976" x="5527675" y="1616075"/>
          <p14:tracePt t="12992" x="5537200" y="1616075"/>
          <p14:tracePt t="13010" x="5545138" y="1616075"/>
          <p14:tracePt t="13093" x="5510213" y="1625600"/>
          <p14:tracePt t="13105" x="5419725" y="1633538"/>
          <p14:tracePt t="13112" x="5357813" y="1643063"/>
          <p14:tracePt t="13127" x="5241925" y="1643063"/>
          <p14:tracePt t="13142" x="5089525" y="1643063"/>
          <p14:tracePt t="13159" x="4946650" y="1643063"/>
          <p14:tracePt t="13176" x="4830763" y="1643063"/>
          <p14:tracePt t="13195" x="4724400" y="1643063"/>
          <p14:tracePt t="13209" x="4670425" y="1643063"/>
          <p14:tracePt t="13225" x="4608513" y="1643063"/>
          <p14:tracePt t="13242" x="4545013" y="1643063"/>
          <p14:tracePt t="13247" x="4518025" y="1643063"/>
          <p14:tracePt t="13259" x="4465638" y="1643063"/>
          <p14:tracePt t="13275" x="4429125" y="1643063"/>
          <p14:tracePt t="13292" x="4394200" y="1643063"/>
          <p14:tracePt t="13311" x="4348163" y="1643063"/>
          <p14:tracePt t="13326" x="4322763" y="1633538"/>
          <p14:tracePt t="13342" x="4303713" y="1625600"/>
          <p14:tracePt t="13359" x="4295775" y="1625600"/>
          <p14:tracePt t="13377" x="4276725" y="1608138"/>
          <p14:tracePt t="13392" x="4259263" y="1608138"/>
          <p14:tracePt t="13409" x="4259263" y="1598613"/>
          <p14:tracePt t="13429" x="4251325" y="1589088"/>
          <p14:tracePt t="13443" x="4241800" y="1581150"/>
          <p14:tracePt t="13459" x="4232275" y="1562100"/>
          <p14:tracePt t="13476" x="4232275" y="1544638"/>
          <p14:tracePt t="13494" x="4232275" y="1527175"/>
          <p14:tracePt t="13509" x="4232275" y="1482725"/>
          <p14:tracePt t="13526" x="4251325" y="1455738"/>
          <p14:tracePt t="13542" x="4276725" y="1428750"/>
          <p14:tracePt t="13562" x="4348163" y="1374775"/>
          <p14:tracePt t="13576" x="4411663" y="1347788"/>
          <p14:tracePt t="13592" x="4465638" y="1322388"/>
          <p14:tracePt t="13609" x="4518025" y="1303338"/>
          <p14:tracePt t="13627" x="4581525" y="1285875"/>
          <p14:tracePt t="13642" x="4633913" y="1285875"/>
          <p14:tracePt t="13659" x="4697413" y="1285875"/>
          <p14:tracePt t="13679" x="4795838" y="1285875"/>
          <p14:tracePt t="13692" x="4857750" y="1285875"/>
          <p14:tracePt t="13709" x="4919663" y="1285875"/>
          <p14:tracePt t="13726" x="4983163" y="1285875"/>
          <p14:tracePt t="13745" x="5054600" y="1295400"/>
          <p14:tracePt t="13759" x="5099050" y="1303338"/>
          <p14:tracePt t="13776" x="5143500" y="1312863"/>
          <p14:tracePt t="13792" x="5187950" y="1322388"/>
          <p14:tracePt t="13810" x="5259388" y="1330325"/>
          <p14:tracePt t="13826" x="5303838" y="1347788"/>
          <p14:tracePt t="13842" x="5340350" y="1357313"/>
          <p14:tracePt t="13860" x="5375275" y="1366838"/>
          <p14:tracePt t="13877" x="5411788" y="1384300"/>
          <p14:tracePt t="13892" x="5429250" y="1393825"/>
          <p14:tracePt t="13909" x="5438775" y="1393825"/>
          <p14:tracePt t="13927" x="5456238" y="1401763"/>
          <p14:tracePt t="13942" x="5465763" y="1419225"/>
          <p14:tracePt t="13976" x="5473700" y="1428750"/>
          <p14:tracePt t="13993" x="5483225" y="1446213"/>
          <p14:tracePt t="14009" x="5483225" y="1465263"/>
          <p14:tracePt t="14026" x="5483225" y="1482725"/>
          <p14:tracePt t="14043" x="5483225" y="1490663"/>
          <p14:tracePt t="14060" x="5483225" y="1509713"/>
          <p14:tracePt t="14076" x="5483225" y="1527175"/>
          <p14:tracePt t="14092" x="5483225" y="1544638"/>
          <p14:tracePt t="14111" x="5483225" y="1554163"/>
          <p14:tracePt t="14126" x="5483225" y="1562100"/>
          <p14:tracePt t="14142" x="5483225" y="1571625"/>
          <p14:tracePt t="14159" x="5473700" y="1581150"/>
          <p14:tracePt t="14177" x="5465763" y="1608138"/>
          <p14:tracePt t="14192" x="5438775" y="1616075"/>
          <p14:tracePt t="14209" x="5411788" y="1643063"/>
          <p14:tracePt t="14226" x="5348288" y="1660525"/>
          <p14:tracePt t="14242" x="5303838" y="1670050"/>
          <p14:tracePt t="14246" x="5276850" y="1687513"/>
          <p14:tracePt t="14259" x="5232400" y="1697038"/>
          <p14:tracePt t="14276" x="5180013" y="1704975"/>
          <p14:tracePt t="14294" x="5116513" y="1714500"/>
          <p14:tracePt t="14309" x="5062538" y="1731963"/>
          <p14:tracePt t="14326" x="5010150" y="1731963"/>
          <p14:tracePt t="14342" x="4938713" y="1731963"/>
          <p14:tracePt t="14361" x="4848225" y="1731963"/>
          <p14:tracePt t="14376" x="4803775" y="1731963"/>
          <p14:tracePt t="14392" x="4759325" y="1731963"/>
          <p14:tracePt t="14409" x="4732338" y="1724025"/>
          <p14:tracePt t="14427" x="4687888" y="1714500"/>
          <p14:tracePt t="14442" x="4660900" y="1704975"/>
          <p14:tracePt t="14460" x="4633913" y="1697038"/>
          <p14:tracePt t="14478" x="4589463" y="1687513"/>
          <p14:tracePt t="14493" x="4562475" y="1679575"/>
          <p14:tracePt t="14509" x="4537075" y="1670050"/>
          <p14:tracePt t="14526" x="4500563" y="1660525"/>
          <p14:tracePt t="14546" x="4465638" y="1652588"/>
          <p14:tracePt t="14561" x="4456113" y="1643063"/>
          <p14:tracePt t="14576" x="4438650" y="1633538"/>
          <p14:tracePt t="14593" x="4429125" y="1633538"/>
          <p14:tracePt t="14611" x="4411663" y="1616075"/>
          <p14:tracePt t="14626" x="4402138" y="1608138"/>
          <p14:tracePt t="14659" x="4384675" y="1589088"/>
          <p14:tracePt t="14676" x="4375150" y="1581150"/>
          <p14:tracePt t="14693" x="4375150" y="1562100"/>
          <p14:tracePt t="14710" x="4367213" y="1544638"/>
          <p14:tracePt t="14729" x="4357688" y="1527175"/>
          <p14:tracePt t="14743" x="4348163" y="1517650"/>
          <p14:tracePt t="14759" x="4340225" y="1500188"/>
          <p14:tracePt t="14776" x="4340225" y="1490663"/>
          <p14:tracePt t="14795" x="4340225" y="1465263"/>
          <p14:tracePt t="14809" x="4340225" y="1438275"/>
          <p14:tracePt t="14826" x="4340225" y="1411288"/>
          <p14:tracePt t="14844" x="4348163" y="1393825"/>
          <p14:tracePt t="14861" x="4394200" y="1347788"/>
          <p14:tracePt t="14876" x="4483100" y="1303338"/>
          <p14:tracePt t="14893" x="4572000" y="1268413"/>
          <p14:tracePt t="14912" x="4687888" y="1250950"/>
          <p14:tracePt t="14926" x="4776788" y="1241425"/>
          <p14:tracePt t="14943" x="4884738" y="1223963"/>
          <p14:tracePt t="14960" x="4973638" y="1223963"/>
          <p14:tracePt t="14979" x="5108575" y="1223963"/>
          <p14:tracePt t="14993" x="5180013" y="1223963"/>
          <p14:tracePt t="15010" x="5224463" y="1223963"/>
          <p14:tracePt t="15026" x="5276850" y="1241425"/>
          <p14:tracePt t="15044" x="5375275" y="1258888"/>
          <p14:tracePt t="15059" x="5429250" y="1276350"/>
          <p14:tracePt t="15076" x="5465763" y="1295400"/>
          <p14:tracePt t="15096" x="5537200" y="1322388"/>
          <p14:tracePt t="15110" x="5562600" y="1339850"/>
          <p14:tracePt t="15126" x="5589588" y="1357313"/>
          <p14:tracePt t="15143" x="5599113" y="1374775"/>
          <p14:tracePt t="15161" x="5626100" y="1393825"/>
          <p14:tracePt t="15176" x="5634038" y="1401763"/>
          <p14:tracePt t="15193" x="5634038" y="1419225"/>
          <p14:tracePt t="15210" x="5634038" y="1438275"/>
          <p14:tracePt t="15228" x="5616575" y="1473200"/>
          <p14:tracePt t="15243" x="5599113" y="1509713"/>
          <p14:tracePt t="15259" x="5527675" y="1544638"/>
          <p14:tracePt t="15279" x="5419725" y="1608138"/>
          <p14:tracePt t="15294" x="5348288" y="1633538"/>
          <p14:tracePt t="15309" x="5268913" y="1670050"/>
          <p14:tracePt t="15326" x="5205413" y="1687513"/>
          <p14:tracePt t="15346" x="5126038" y="1704975"/>
          <p14:tracePt t="15360" x="5089525" y="1714500"/>
          <p14:tracePt t="15376" x="5062538" y="1724025"/>
          <p14:tracePt t="15393" x="5045075" y="1724025"/>
          <p14:tracePt t="15412" x="5010150" y="1714500"/>
          <p14:tracePt t="15759" x="5010150" y="1731963"/>
          <p14:tracePt t="15768" x="5010150" y="1758950"/>
          <p14:tracePt t="15779" x="5010150" y="1822450"/>
          <p14:tracePt t="15794" x="5010150" y="1884363"/>
          <p14:tracePt t="15810" x="5010150" y="1946275"/>
          <p14:tracePt t="15827" x="5010150" y="2009775"/>
          <p14:tracePt t="15845" x="5010150" y="2160588"/>
          <p14:tracePt t="15877" x="5010150" y="2393950"/>
          <p14:tracePt t="15911" x="4973638" y="2670175"/>
          <p14:tracePt t="15943" x="4929188" y="2938463"/>
          <p14:tracePt t="15963" x="4875213" y="3089275"/>
          <p14:tracePt t="15977" x="4822825" y="3197225"/>
          <p14:tracePt t="15993" x="4732338" y="3348038"/>
          <p14:tracePt t="16010" x="4616450" y="3509963"/>
          <p14:tracePt t="16029" x="4446588" y="3697288"/>
          <p14:tracePt t="16043" x="4348163" y="3786188"/>
          <p14:tracePt t="16060" x="4251325" y="3867150"/>
          <p14:tracePt t="16077" x="4187825" y="3919538"/>
          <p14:tracePt t="16095" x="4116388" y="3983038"/>
          <p14:tracePt t="16110" x="4089400" y="4010025"/>
          <p14:tracePt t="16127" x="4081463" y="4027488"/>
          <p14:tracePt t="16143" x="4062413" y="4037013"/>
          <p14:tracePt t="16161" x="4054475" y="4062413"/>
          <p14:tracePt t="16176" x="4054475" y="4071938"/>
          <p14:tracePt t="16193" x="4044950" y="4089400"/>
          <p14:tracePt t="16213" x="4044950" y="4116388"/>
          <p14:tracePt t="16227" x="4054475" y="4133850"/>
          <p14:tracePt t="16243" x="4071938" y="4152900"/>
          <p14:tracePt t="16260" x="4108450" y="4160838"/>
          <p14:tracePt t="16278" x="4160838" y="4170363"/>
          <p14:tracePt t="16293" x="4205288" y="4170363"/>
          <p14:tracePt t="16310" x="4251325" y="4116388"/>
          <p14:tracePt t="16596" x="4276725" y="4108450"/>
          <p14:tracePt t="16608" x="4340225" y="4089400"/>
          <p14:tracePt t="16615" x="4367213" y="4081463"/>
          <p14:tracePt t="16627" x="4394200" y="4071938"/>
          <p14:tracePt t="16646" x="4473575" y="4062413"/>
          <p14:tracePt t="16660" x="4510088" y="4044950"/>
          <p14:tracePt t="16677" x="4554538" y="4044950"/>
          <p14:tracePt t="16696" x="4598988" y="4037013"/>
          <p14:tracePt t="16712" x="4643438" y="4027488"/>
          <p14:tracePt t="16727" x="4652963" y="4027488"/>
          <p14:tracePt t="16743" x="4660900" y="4027488"/>
          <p14:tracePt t="16762" x="4670425" y="4027488"/>
          <p14:tracePt t="16778" x="4679950" y="4027488"/>
          <p14:tracePt t="16890" x="4670425" y="4027488"/>
          <p14:tracePt t="16899" x="4652963" y="4027488"/>
          <p14:tracePt t="16910" x="4608513" y="4017963"/>
          <p14:tracePt t="16927" x="4554538" y="4010025"/>
          <p14:tracePt t="16948" x="4429125" y="4000500"/>
          <p14:tracePt t="16961" x="4322763" y="4000500"/>
          <p14:tracePt t="16977" x="4251325" y="4000500"/>
          <p14:tracePt t="16994" x="4170363" y="4000500"/>
          <p14:tracePt t="17013" x="4098925" y="4000500"/>
          <p14:tracePt t="17027" x="4044950" y="4000500"/>
          <p14:tracePt t="17044" x="4000500" y="4000500"/>
          <p14:tracePt t="17060" x="3946525" y="4000500"/>
          <p14:tracePt t="17078" x="3848100" y="4017963"/>
          <p14:tracePt t="17093" x="3759200" y="4017963"/>
          <p14:tracePt t="17110" x="3670300" y="4027488"/>
          <p14:tracePt t="17127" x="3598863" y="4027488"/>
          <p14:tracePt t="17145" x="3473450" y="4027488"/>
          <p14:tracePt t="17160" x="3394075" y="4027488"/>
          <p14:tracePt t="17178" x="3322638" y="4027488"/>
          <p14:tracePt t="17194" x="3241675" y="4027488"/>
          <p14:tracePt t="17211" x="3152775" y="4027488"/>
          <p14:tracePt t="17227" x="3108325" y="4027488"/>
          <p14:tracePt t="17233" x="3081338" y="4027488"/>
          <p14:tracePt t="17243" x="3062288" y="4017963"/>
          <p14:tracePt t="17263" x="3000375" y="4010025"/>
          <p14:tracePt t="17277" x="2946400" y="4000500"/>
          <p14:tracePt t="17293" x="2911475" y="3983038"/>
          <p14:tracePt t="17310" x="2874963" y="3983038"/>
          <p14:tracePt t="17329" x="2830513" y="3965575"/>
          <p14:tracePt t="17344" x="2803525" y="3965575"/>
          <p14:tracePt t="17361" x="2786063" y="3946525"/>
          <p14:tracePt t="17380" x="2776538" y="3938588"/>
          <p14:tracePt t="17394" x="2768600" y="3938588"/>
          <p14:tracePt t="17410" x="2759075" y="3938588"/>
          <p14:tracePt t="17427" x="2751138" y="3938588"/>
          <p14:tracePt t="17484" x="2751138" y="3929063"/>
          <p14:tracePt t="17499" x="2759075" y="3919538"/>
          <p14:tracePt t="17508" x="2776538" y="3911600"/>
          <p14:tracePt t="17519" x="2840038" y="3884613"/>
          <p14:tracePt t="17528" x="2867025" y="3867150"/>
          <p14:tracePt t="17544" x="2938463" y="3848100"/>
          <p14:tracePt t="17560" x="2990850" y="3830638"/>
          <p14:tracePt t="17579" x="3081338" y="3822700"/>
          <p14:tracePt t="17594" x="3152775" y="3803650"/>
          <p14:tracePt t="17610" x="3224213" y="3795713"/>
          <p14:tracePt t="17629" x="3322638" y="3786188"/>
          <p14:tracePt t="17644" x="3375025" y="3786188"/>
          <p14:tracePt t="17661" x="3438525" y="3786188"/>
          <p14:tracePt t="17677" x="3517900" y="3786188"/>
          <p14:tracePt t="17696" x="3616325" y="3786188"/>
          <p14:tracePt t="17710" x="3687763" y="3795713"/>
          <p14:tracePt t="17727" x="3768725" y="3803650"/>
          <p14:tracePt t="17732" x="3795713" y="3813175"/>
          <p14:tracePt t="17744" x="3822700" y="3813175"/>
          <p14:tracePt t="17762" x="3894138" y="3822700"/>
          <p14:tracePt t="17777" x="3946525" y="3840163"/>
          <p14:tracePt t="17794" x="4000500" y="3848100"/>
          <p14:tracePt t="17814" x="4081463" y="3857625"/>
          <p14:tracePt t="17828" x="4133850" y="3867150"/>
          <p14:tracePt t="17844" x="4187825" y="3875088"/>
          <p14:tracePt t="17860" x="4224338" y="3884613"/>
          <p14:tracePt t="17880" x="4295775" y="3902075"/>
          <p14:tracePt t="17894" x="4313238" y="3902075"/>
          <p14:tracePt t="17911" x="4340225" y="3902075"/>
          <p14:tracePt t="17927" x="4357688" y="3911600"/>
          <p14:tracePt t="17945" x="4375150" y="3911600"/>
          <p14:tracePt t="17961" x="4394200" y="3919538"/>
          <p14:tracePt t="17977" x="4402138" y="3929063"/>
          <p14:tracePt t="17997" x="4419600" y="3938588"/>
          <p14:tracePt t="18012" x="4446588" y="3946525"/>
          <p14:tracePt t="18027" x="4473575" y="3956050"/>
          <p14:tracePt t="18044" x="4491038" y="3965575"/>
          <p14:tracePt t="18063" x="4518025" y="3973513"/>
          <p14:tracePt t="18078" x="4537075" y="3990975"/>
          <p14:tracePt t="18094" x="4545013" y="4000500"/>
          <p14:tracePt t="18111" x="4562475" y="4000500"/>
          <p14:tracePt t="18129" x="4572000" y="4010025"/>
          <p14:tracePt t="18144" x="4572000" y="4027488"/>
          <p14:tracePt t="18177" x="4572000" y="4044950"/>
          <p14:tracePt t="18195" x="4537075" y="4081463"/>
          <p14:tracePt t="18211" x="4456113" y="4116388"/>
          <p14:tracePt t="18227" x="4303713" y="4160838"/>
          <p14:tracePt t="18233" x="4224338" y="4179888"/>
          <p14:tracePt t="18247" x="4044950" y="4197350"/>
          <p14:tracePt t="18261" x="3919538" y="4214813"/>
          <p14:tracePt t="18278" x="3840163" y="4224338"/>
          <p14:tracePt t="18294" x="3776663" y="4232275"/>
          <p14:tracePt t="18311" x="3741738" y="4232275"/>
          <p14:tracePt t="18609" x="3795713" y="4286250"/>
          <p14:tracePt t="18621" x="3919538" y="4394200"/>
          <p14:tracePt t="18631" x="3973513" y="4438650"/>
          <p14:tracePt t="18644" x="4071938" y="4527550"/>
          <p14:tracePt t="18661" x="4170363" y="4616450"/>
          <p14:tracePt t="18680" x="4313238" y="4751388"/>
          <p14:tracePt t="18695" x="4402138" y="4840288"/>
          <p14:tracePt t="18711" x="4483100" y="4929188"/>
          <p14:tracePt t="18728" x="4527550" y="4991100"/>
          <p14:tracePt t="18734" x="4545013" y="5010150"/>
          <p14:tracePt t="18745" x="4562475" y="5045075"/>
          <p14:tracePt t="18761" x="4572000" y="5089525"/>
          <p14:tracePt t="18778" x="4572000" y="5108575"/>
          <p14:tracePt t="18794" x="4572000" y="5133975"/>
          <p14:tracePt t="18812" x="4545013" y="5170488"/>
          <p14:tracePt t="18827" x="4527550" y="5197475"/>
          <p14:tracePt t="18845" x="4491038" y="5224463"/>
          <p14:tracePt t="18864" x="4411663" y="5259388"/>
          <p14:tracePt t="18878" x="4367213" y="5259388"/>
          <p14:tracePt t="18894" x="4313238" y="5268913"/>
          <p14:tracePt t="18911" x="4276725" y="5268913"/>
          <p14:tracePt t="18929" x="4214813" y="5268913"/>
          <p14:tracePt t="18944" x="4160838" y="5268913"/>
          <p14:tracePt t="18961" x="4108450" y="5259388"/>
          <p14:tracePt t="18978" x="4044950" y="5259388"/>
          <p14:tracePt t="18995" x="3956050" y="5259388"/>
          <p14:tracePt t="19011" x="3902075" y="5259388"/>
          <p14:tracePt t="19028" x="3830638" y="5259388"/>
          <p14:tracePt t="19047" x="3679825" y="5268913"/>
          <p14:tracePt t="19061" x="3581400" y="5295900"/>
          <p14:tracePt t="19078" x="3482975" y="5313363"/>
          <p14:tracePt t="19094" x="3411538" y="5322888"/>
          <p14:tracePt t="19113" x="3303588" y="5340350"/>
          <p14:tracePt t="19128" x="3232150" y="5348288"/>
          <p14:tracePt t="19144" x="3160713" y="5348288"/>
          <p14:tracePt t="19161" x="3108325" y="5348288"/>
          <p14:tracePt t="19178" x="3027363" y="5340350"/>
          <p14:tracePt t="19194" x="3000375" y="5340350"/>
          <p14:tracePt t="19212" x="2965450" y="5330825"/>
          <p14:tracePt t="19229" x="2955925" y="5322888"/>
          <p14:tracePt t="19244" x="2946400" y="5313363"/>
          <p14:tracePt t="19261" x="2928938" y="5313363"/>
          <p14:tracePt t="19278" x="2928938" y="5303838"/>
          <p14:tracePt t="19297" x="2928938" y="5295900"/>
          <p14:tracePt t="19311" x="2928938" y="5286375"/>
          <p14:tracePt t="19328" x="2955925" y="5268913"/>
          <p14:tracePt t="19344" x="3009900" y="5251450"/>
          <p14:tracePt t="19362" x="3116263" y="5232400"/>
          <p14:tracePt t="19378" x="3179763" y="5224463"/>
          <p14:tracePt t="19394" x="3241675" y="5224463"/>
          <p14:tracePt t="19411" x="3348038" y="5224463"/>
          <p14:tracePt t="19428" x="3517900" y="5224463"/>
          <p14:tracePt t="19444" x="3633788" y="5224463"/>
          <p14:tracePt t="19461" x="3732213" y="5224463"/>
          <p14:tracePt t="19481" x="3857625" y="5241925"/>
          <p14:tracePt t="19494" x="3956050" y="5241925"/>
          <p14:tracePt t="19511" x="4017963" y="5251450"/>
          <p14:tracePt t="19528" x="4081463" y="5259388"/>
          <p14:tracePt t="19547" x="4160838" y="5268913"/>
          <p14:tracePt t="19561" x="4197350" y="5268913"/>
          <p14:tracePt t="19578" x="4251325" y="5286375"/>
          <p14:tracePt t="19595" x="4295775" y="5295900"/>
          <p14:tracePt t="19613" x="4348163" y="5313363"/>
          <p14:tracePt t="19628" x="4367213" y="5313363"/>
          <p14:tracePt t="19645" x="4394200" y="5322888"/>
          <p14:tracePt t="19664" x="4411663" y="5330825"/>
          <p14:tracePt t="19678" x="4419600" y="5340350"/>
          <p14:tracePt t="19695" x="4438650" y="5348288"/>
          <p14:tracePt t="19711" x="4446588" y="5348288"/>
          <p14:tracePt t="19730" x="4456113" y="5367338"/>
          <p14:tracePt t="19745" x="4456113" y="5384800"/>
          <p14:tracePt t="19762" x="4456113" y="5402263"/>
          <p14:tracePt t="19778" x="4419600" y="5438775"/>
          <p14:tracePt t="19796" x="4276725" y="5483225"/>
          <p14:tracePt t="19811" x="4133850" y="5518150"/>
          <p14:tracePt t="19828" x="4000500" y="5537200"/>
          <p14:tracePt t="19847" x="3848100" y="5554663"/>
          <p14:tracePt t="19862" x="3759200" y="5554663"/>
          <p14:tracePt t="19878" x="3670300" y="5554663"/>
          <p14:tracePt t="19895" x="3589338" y="5545138"/>
          <p14:tracePt t="19913" x="3473450" y="5537200"/>
          <p14:tracePt t="19929" x="3419475" y="5527675"/>
          <p14:tracePt t="19945" x="3367088" y="5518150"/>
          <p14:tracePt t="19961" x="3322638" y="5510213"/>
          <p14:tracePt t="19981" x="3276600" y="5491163"/>
          <p14:tracePt t="19995" x="3259138" y="5491163"/>
          <p14:tracePt t="20013" x="3251200" y="5483225"/>
          <p14:tracePt t="20028" x="3241675" y="5483225"/>
          <p14:tracePt t="20045" x="3232150" y="5483225"/>
          <p14:tracePt t="20061" x="3224213" y="5483225"/>
          <p14:tracePt t="20092" x="3214688" y="5483225"/>
          <p14:tracePt t="20210" x="3214688" y="5473700"/>
          <p14:tracePt t="20518" x="3214688" y="5429250"/>
          <p14:tracePt t="20527" x="3224213" y="5367338"/>
          <p14:tracePt t="20540" x="3241675" y="5197475"/>
          <p14:tracePt t="20552" x="3259138" y="4991100"/>
          <p14:tracePt t="20563" x="3268663" y="4884738"/>
          <p14:tracePt t="20582" x="3313113" y="4625975"/>
          <p14:tracePt t="20596" x="3357563" y="4411663"/>
          <p14:tracePt t="20612" x="3384550" y="4205288"/>
          <p14:tracePt t="20646" x="3473450" y="3786188"/>
          <p14:tracePt t="20680" x="3687763" y="2901950"/>
          <p14:tracePt t="20713" x="3983038" y="2108200"/>
          <p14:tracePt t="21023" x="4037013" y="2062163"/>
          <p14:tracePt t="21031" x="4089400" y="2017713"/>
          <p14:tracePt t="21038" x="4143375" y="1973263"/>
          <p14:tracePt t="21045" x="4205288" y="1928813"/>
          <p14:tracePt t="21062" x="4348163" y="1830388"/>
          <p14:tracePt t="21082" x="4562475" y="1704975"/>
          <p14:tracePt t="21095" x="4670425" y="1633538"/>
          <p14:tracePt t="21129" x="4803775" y="1554163"/>
          <p14:tracePt t="21162" x="4884738" y="1500188"/>
          <p14:tracePt t="21198" x="4911725" y="1490663"/>
          <p14:tracePt t="21213" x="4929188" y="1482725"/>
          <p14:tracePt t="21228" x="4946650" y="1465263"/>
          <p14:tracePt t="21245" x="4965700" y="1465263"/>
          <p14:tracePt t="21262" x="4973638" y="1465263"/>
          <p14:tracePt t="21280" x="4991100" y="1465263"/>
          <p14:tracePt t="21295" x="5018088" y="1465263"/>
          <p14:tracePt t="21312" x="5027613" y="1473200"/>
          <p14:tracePt t="21331" x="5062538" y="1482725"/>
          <p14:tracePt t="21345" x="5089525" y="1490663"/>
          <p14:tracePt t="21362" x="5116513" y="1490663"/>
          <p14:tracePt t="21379" x="5133975" y="1509713"/>
          <p14:tracePt t="21397" x="5153025" y="1509713"/>
          <p14:tracePt t="21412" x="5160963" y="1517650"/>
          <p14:tracePt t="21431" x="5180013" y="1517650"/>
          <p14:tracePt t="21445" x="5197475" y="1517650"/>
          <p14:tracePt t="21463" x="5214938" y="1527175"/>
          <p14:tracePt t="21479" x="5224463" y="1527175"/>
          <p14:tracePt t="21495" x="5232400" y="1527175"/>
          <p14:tracePt t="21987" x="5214938" y="1536700"/>
          <p14:tracePt t="21995" x="5160963" y="1536700"/>
          <p14:tracePt t="22013" x="5010150" y="1562100"/>
          <p14:tracePt t="22029" x="4894263" y="1571625"/>
          <p14:tracePt t="22046" x="4741863" y="1589088"/>
          <p14:tracePt t="22062" x="4608513" y="1598613"/>
          <p14:tracePt t="22080" x="4483100" y="1608138"/>
          <p14:tracePt t="22112" x="4367213" y="1625600"/>
          <p14:tracePt t="22145" x="4259263" y="1633538"/>
          <p14:tracePt t="22179" x="4179888" y="1643063"/>
          <p14:tracePt t="22198" x="4133850" y="1652588"/>
          <p14:tracePt t="22212" x="4098925" y="1652588"/>
          <p14:tracePt t="22229" x="4071938" y="1652588"/>
          <p14:tracePt t="22246" x="4044950" y="1660525"/>
          <p14:tracePt t="22251" x="4037013" y="1660525"/>
          <p14:tracePt t="22262" x="4017963" y="1660525"/>
          <p14:tracePt t="22279" x="3983038" y="1670050"/>
          <p14:tracePt t="22296" x="3965575" y="1687513"/>
          <p14:tracePt t="22312" x="3938588" y="1687513"/>
          <p14:tracePt t="22329" x="3902075" y="1704975"/>
          <p14:tracePt t="22346" x="3875088" y="1714500"/>
          <p14:tracePt t="22362" x="3857625" y="1724025"/>
          <p14:tracePt t="22381" x="3822700" y="1731963"/>
          <p14:tracePt t="22395" x="3795713" y="1741488"/>
          <p14:tracePt t="22413" x="3786188" y="1751013"/>
          <p14:tracePt t="22429" x="3768725" y="1751013"/>
          <p14:tracePt t="22446" x="3751263" y="1751013"/>
          <p14:tracePt t="22462" x="3741738" y="1751013"/>
          <p14:tracePt t="22479" x="3732213" y="1751013"/>
          <p14:tracePt t="22498" x="3724275" y="1751013"/>
          <p14:tracePt t="22512" x="3714750" y="1751013"/>
          <p14:tracePt t="22611" x="3705225" y="1751013"/>
          <p14:tracePt t="22640" x="3697288" y="1751013"/>
          <p14:tracePt t="22653" x="3687763" y="1751013"/>
          <p14:tracePt t="22662" x="3687763" y="1741488"/>
          <p14:tracePt t="22684" x="3679825" y="1731963"/>
          <p14:tracePt t="22713" x="3670300" y="1724025"/>
          <p14:tracePt t="22735" x="3660775" y="1714500"/>
          <p14:tracePt t="22743" x="3652838" y="1714500"/>
          <p14:tracePt t="22752" x="3652838" y="1704975"/>
          <p14:tracePt t="22765" x="3643313" y="1704975"/>
          <p14:tracePt t="22779" x="3643313" y="1697038"/>
          <p14:tracePt t="22796" x="3633788" y="1687513"/>
          <p14:tracePt t="22814" x="3633788" y="1679575"/>
          <p14:tracePt t="22829" x="3625850" y="1670050"/>
          <p14:tracePt t="22846" x="3625850" y="1660525"/>
          <p14:tracePt t="22880" x="3625850" y="1652588"/>
          <p14:tracePt t="22904" x="3625850" y="1643063"/>
          <p14:tracePt t="22949" x="3625850" y="1633538"/>
          <p14:tracePt t="22979" x="3625850" y="1625600"/>
          <p14:tracePt t="23007" x="3625850" y="1616075"/>
          <p14:tracePt t="23059" x="3625850" y="1608138"/>
          <p14:tracePt t="23081" x="3625850" y="1598613"/>
          <p14:tracePt t="23092" x="3625850" y="1589088"/>
          <p14:tracePt t="23110" x="3625850" y="1581150"/>
          <p14:tracePt t="23118" x="3616325" y="1581150"/>
          <p14:tracePt t="23132" x="3616325" y="1571625"/>
          <p14:tracePt t="23153" x="3616325" y="1562100"/>
          <p14:tracePt t="23177" x="3616325" y="1554163"/>
          <p14:tracePt t="23204" x="3616325" y="1544638"/>
          <p14:tracePt t="23228" x="3616325" y="1527175"/>
          <p14:tracePt t="23242" x="3616325" y="1517650"/>
          <p14:tracePt t="23254" x="3616325" y="1509713"/>
          <p14:tracePt t="23264" x="3616325" y="1500188"/>
          <p14:tracePt t="23280" x="3616325" y="1482725"/>
          <p14:tracePt t="23298" x="3616325" y="1465263"/>
          <p14:tracePt t="23313" x="3616325" y="1455738"/>
          <p14:tracePt t="23329" x="3616325" y="1438275"/>
          <p14:tracePt t="23346" x="3616325" y="1428750"/>
          <p14:tracePt t="23365" x="3616325" y="1419225"/>
          <p14:tracePt t="23396" x="3616325" y="1411288"/>
          <p14:tracePt t="23412" x="3616325" y="1401763"/>
          <p14:tracePt t="23431" x="3625850" y="1393825"/>
          <p14:tracePt t="23446" x="3633788" y="1384300"/>
          <p14:tracePt t="23463" x="3643313" y="1374775"/>
          <p14:tracePt t="23483" x="3679825" y="1366838"/>
          <p14:tracePt t="23496" x="3705225" y="1357313"/>
          <p14:tracePt t="23513" x="3732213" y="1347788"/>
          <p14:tracePt t="23529" x="3751263" y="1339850"/>
          <p14:tracePt t="23548" x="3776663" y="1330325"/>
          <p14:tracePt t="23563" x="3803650" y="1330325"/>
          <p14:tracePt t="23579" x="3830638" y="1330325"/>
          <p14:tracePt t="23596" x="3848100" y="1330325"/>
          <p14:tracePt t="23614" x="3884613" y="1330325"/>
          <p14:tracePt t="23629" x="3902075" y="1330325"/>
          <p14:tracePt t="23646" x="3919538" y="1330325"/>
          <p14:tracePt t="23663" x="3929063" y="1330325"/>
          <p14:tracePt t="23680" x="3965575" y="1330325"/>
          <p14:tracePt t="23696" x="3983038" y="1330325"/>
          <p14:tracePt t="23713" x="4017963" y="1330325"/>
          <p14:tracePt t="23732" x="4071938" y="1347788"/>
          <p14:tracePt t="23746" x="4125913" y="1357313"/>
          <p14:tracePt t="23763" x="4160838" y="1374775"/>
          <p14:tracePt t="23779" x="4205288" y="1401763"/>
          <p14:tracePt t="23798" x="4259263" y="1428750"/>
          <p14:tracePt t="23813" x="4295775" y="1438275"/>
          <p14:tracePt t="23830" x="4322763" y="1465263"/>
          <p14:tracePt t="23846" x="4357688" y="1490663"/>
          <p14:tracePt t="23863" x="4394200" y="1517650"/>
          <p14:tracePt t="23880" x="4446588" y="1554163"/>
          <p14:tracePt t="23896" x="4483100" y="1581150"/>
          <p14:tracePt t="23914" x="4527550" y="1608138"/>
          <p14:tracePt t="23931" x="4581525" y="1652588"/>
          <p14:tracePt t="23946" x="4608513" y="1670050"/>
          <p14:tracePt t="23963" x="4633913" y="1687513"/>
          <p14:tracePt t="23982" x="4670425" y="1714500"/>
          <p14:tracePt t="23996" x="4697413" y="1724025"/>
          <p14:tracePt t="24013" x="4724400" y="1751013"/>
          <p14:tracePt t="24030" x="4751388" y="1776413"/>
          <p14:tracePt t="24047" x="4786313" y="1822450"/>
          <p14:tracePt t="24063" x="4813300" y="1847850"/>
          <p14:tracePt t="24080" x="4840288" y="1866900"/>
          <p14:tracePt t="24098" x="4884738" y="1911350"/>
          <p14:tracePt t="24113" x="4902200" y="1938338"/>
          <p14:tracePt t="24130" x="4929188" y="1965325"/>
          <p14:tracePt t="24146" x="4956175" y="1982788"/>
          <p14:tracePt t="24165" x="4991100" y="2000250"/>
          <p14:tracePt t="24180" x="5018088" y="2027238"/>
          <p14:tracePt t="24196" x="5054600" y="2036763"/>
          <p14:tracePt t="24213" x="5081588" y="2054225"/>
          <p14:tracePt t="24232" x="5116513" y="2071688"/>
          <p14:tracePt t="24246" x="5143500" y="2081213"/>
          <p14:tracePt t="24263" x="5170488" y="2089150"/>
          <p14:tracePt t="24282" x="5214938" y="2108200"/>
          <p14:tracePt t="24297" x="5251450" y="2108200"/>
          <p14:tracePt t="24313" x="5286375" y="2108200"/>
          <p14:tracePt t="24330" x="5322888" y="2108200"/>
          <p14:tracePt t="24349" x="5367338" y="2108200"/>
          <p14:tracePt t="24363" x="5402263" y="2108200"/>
          <p14:tracePt t="24380" x="5429250" y="2108200"/>
          <p14:tracePt t="24396" x="5446713" y="2108200"/>
          <p14:tracePt t="24415" x="5473700" y="2108200"/>
          <p14:tracePt t="24430" x="5491163" y="2108200"/>
          <p14:tracePt t="24446" x="5500688" y="2108200"/>
          <p14:tracePt t="24463" x="5510213" y="2108200"/>
          <p14:tracePt t="24481" x="5527675" y="2108200"/>
          <p14:tracePt t="24496" x="5527675" y="2098675"/>
          <p14:tracePt t="24513" x="5537200" y="2089150"/>
          <p14:tracePt t="24532" x="5562600" y="2081213"/>
          <p14:tracePt t="24547" x="5581650" y="2071688"/>
          <p14:tracePt t="24563" x="5589588" y="2062163"/>
          <p14:tracePt t="24580" x="5608638" y="2062163"/>
          <p14:tracePt t="24598" x="5626100" y="2054225"/>
          <p14:tracePt t="24630" x="5634038" y="2044700"/>
          <p14:tracePt t="24982" x="5643563" y="2044700"/>
          <p14:tracePt t="24999" x="5661025" y="2044700"/>
          <p14:tracePt t="25002" x="5670550" y="2044700"/>
          <p14:tracePt t="25009" x="5680075" y="2044700"/>
          <p14:tracePt t="25018" x="5688013" y="2044700"/>
          <p14:tracePt t="25031" x="5697538" y="2044700"/>
          <p14:tracePt t="25047" x="5715000" y="2044700"/>
          <p14:tracePt t="25064" x="5724525" y="2044700"/>
          <p14:tracePt t="25097" x="5741988" y="2044700"/>
          <p14:tracePt t="25130" x="5759450" y="2044700"/>
          <p14:tracePt t="25195" x="5768975" y="2044700"/>
          <p14:tracePt t="25210" x="5776913" y="2044700"/>
          <p14:tracePt t="25219" x="5786438" y="2044700"/>
          <p14:tracePt t="25231" x="5803900" y="2044700"/>
          <p14:tracePt t="25247" x="5830888" y="2036763"/>
          <p14:tracePt t="25263" x="5848350" y="2036763"/>
          <p14:tracePt t="25269" x="5867400" y="2027238"/>
          <p14:tracePt t="25280" x="5884863" y="2017713"/>
          <p14:tracePt t="25297" x="5902325" y="2017713"/>
          <p14:tracePt t="25313" x="5919788" y="2017713"/>
          <p14:tracePt t="25332" x="5938838" y="2017713"/>
          <p14:tracePt t="25363" x="5946775" y="2017713"/>
          <p14:tracePt t="25380" x="5956300" y="2017713"/>
          <p14:tracePt t="25397" x="5965825" y="2017713"/>
          <p14:tracePt t="26127" x="5973763" y="2017713"/>
          <p14:tracePt t="26141" x="5983288" y="2009775"/>
          <p14:tracePt t="26149" x="5991225" y="2009775"/>
          <p14:tracePt t="26165" x="6018213" y="2009775"/>
          <p14:tracePt t="26180" x="6045200" y="2009775"/>
          <p14:tracePt t="26198" x="6089650" y="2009775"/>
          <p14:tracePt t="26214" x="6116638" y="2017713"/>
          <p14:tracePt t="26247" x="6170613" y="2036763"/>
          <p14:tracePt t="26281" x="6215063" y="2054225"/>
          <p14:tracePt t="26315" x="6251575" y="2071688"/>
          <p14:tracePt t="26330" x="6259513" y="2081213"/>
          <p14:tracePt t="26348" x="6269038" y="2081213"/>
          <p14:tracePt t="26367" x="6276975" y="2089150"/>
          <p14:tracePt t="26397" x="6286500" y="2089150"/>
          <p14:tracePt t="27352" x="6286500" y="2098675"/>
          <p14:tracePt t="27359" x="6276975" y="2108200"/>
          <p14:tracePt t="27367" x="6269038" y="2125663"/>
          <p14:tracePt t="27381" x="6251575" y="2143125"/>
          <p14:tracePt t="27414" x="6232525" y="2170113"/>
          <p14:tracePt t="27448" x="6205538" y="2197100"/>
          <p14:tracePt t="27481" x="6180138" y="2214563"/>
          <p14:tracePt t="27497" x="6161088" y="2224088"/>
          <p14:tracePt t="27514" x="6143625" y="2232025"/>
          <p14:tracePt t="27531" x="6134100" y="2241550"/>
          <p14:tracePt t="27549" x="6108700" y="2259013"/>
          <p14:tracePt t="27564" x="6089650" y="2268538"/>
          <p14:tracePt t="27581" x="6081713" y="2286000"/>
          <p14:tracePt t="27598" x="6062663" y="2303463"/>
          <p14:tracePt t="27615" x="6037263" y="2330450"/>
          <p14:tracePt t="27631" x="6018213" y="2347913"/>
          <p14:tracePt t="27648" x="6000750" y="2366963"/>
          <p14:tracePt t="27668" x="5973763" y="2384425"/>
          <p14:tracePt t="27681" x="5946775" y="2401888"/>
          <p14:tracePt t="27698" x="5919788" y="2419350"/>
          <p14:tracePt t="27715" x="5902325" y="2428875"/>
          <p14:tracePt t="27733" x="5884863" y="2438400"/>
          <p14:tracePt t="27748" x="5867400" y="2446338"/>
          <p14:tracePt t="27765" x="5848350" y="2455863"/>
          <p14:tracePt t="27771" x="5840413" y="2455863"/>
          <p14:tracePt t="27781" x="5830888" y="2455863"/>
          <p14:tracePt t="27798" x="5803900" y="2455863"/>
          <p14:tracePt t="27814" x="5786438" y="2455863"/>
          <p14:tracePt t="27831" x="5768975" y="2455863"/>
          <p14:tracePt t="27850" x="5751513" y="2455863"/>
          <p14:tracePt t="27864" x="5741988" y="2455863"/>
          <p14:tracePt t="27882" x="5732463" y="2455863"/>
          <p14:tracePt t="27898" x="5724525" y="2455863"/>
          <p14:tracePt t="27917" x="5715000" y="2455863"/>
          <p14:tracePt t="27931" x="5705475" y="2455863"/>
          <p14:tracePt t="27948" x="5697538" y="2455863"/>
          <p14:tracePt t="28278" x="5732463" y="2455863"/>
          <p14:tracePt t="28294" x="5840413" y="2455863"/>
          <p14:tracePt t="28305" x="5919788" y="2455863"/>
          <p14:tracePt t="28314" x="5956300" y="2455863"/>
          <p14:tracePt t="28331" x="6045200" y="2455863"/>
          <p14:tracePt t="28349" x="6126163" y="2465388"/>
          <p14:tracePt t="28365" x="6170613" y="2465388"/>
          <p14:tracePt t="28398" x="6242050" y="2465388"/>
          <p14:tracePt t="28431" x="6348413" y="2473325"/>
          <p14:tracePt t="28467" x="6438900" y="2473325"/>
          <p14:tracePt t="28481" x="6483350" y="2473325"/>
          <p14:tracePt t="28498" x="6510338" y="2473325"/>
          <p14:tracePt t="28514" x="6537325" y="2473325"/>
          <p14:tracePt t="28533" x="6562725" y="2473325"/>
          <p14:tracePt t="28548" x="6572250" y="2473325"/>
          <p14:tracePt t="28565" x="6589713" y="2473325"/>
          <p14:tracePt t="28582" x="6608763" y="2473325"/>
          <p14:tracePt t="28599" x="6616700" y="2473325"/>
          <p14:tracePt t="28614" x="6626225" y="2473325"/>
          <p14:tracePt t="28651" x="6643688" y="2473325"/>
          <p14:tracePt t="28681" x="6653213" y="2473325"/>
          <p14:tracePt t="29049" x="6643688" y="2473325"/>
          <p14:tracePt t="29058" x="6634163" y="2465388"/>
          <p14:tracePt t="29065" x="6616700" y="2455863"/>
          <p14:tracePt t="29083" x="6554788" y="2428875"/>
          <p14:tracePt t="29098" x="6518275" y="2411413"/>
          <p14:tracePt t="29133" x="6456363" y="2393950"/>
          <p14:tracePt t="29165" x="6402388" y="2374900"/>
          <p14:tracePt t="29199" x="6348413" y="2357438"/>
          <p14:tracePt t="29215" x="6313488" y="2357438"/>
          <p14:tracePt t="29231" x="6269038" y="2347913"/>
          <p14:tracePt t="29248" x="6242050" y="2347913"/>
          <p14:tracePt t="29267" x="6205538" y="2347913"/>
          <p14:tracePt t="29281" x="6180138" y="2347913"/>
          <p14:tracePt t="29298" x="6153150" y="2347913"/>
          <p14:tracePt t="29315" x="6126163" y="2339975"/>
          <p14:tracePt t="29333" x="6089650" y="2330450"/>
          <p14:tracePt t="29348" x="6062663" y="2330450"/>
          <p14:tracePt t="29365" x="6037263" y="2330450"/>
          <p14:tracePt t="29385" x="6018213" y="2330450"/>
          <p14:tracePt t="29401" x="6000750" y="2330450"/>
          <p14:tracePt t="29415" x="5991225" y="2330450"/>
          <p14:tracePt t="29432" x="5973763" y="2330450"/>
          <p14:tracePt t="29450" x="5956300" y="2330450"/>
          <p14:tracePt t="29465" x="5938838" y="2330450"/>
          <p14:tracePt t="29482" x="5929313" y="2330450"/>
          <p14:tracePt t="29498" x="5911850" y="2330450"/>
          <p14:tracePt t="29516" x="5894388" y="2330450"/>
          <p14:tracePt t="29531" x="5875338" y="2330450"/>
          <p14:tracePt t="29548" x="5867400" y="2330450"/>
          <p14:tracePt t="29565" x="5857875" y="2330450"/>
          <p14:tracePt t="29582" x="5840413" y="2330450"/>
          <p14:tracePt t="29598" x="5822950" y="2339975"/>
          <p14:tracePt t="29615" x="5803900" y="2339975"/>
          <p14:tracePt t="29632" x="5795963" y="2347913"/>
          <p14:tracePt t="29649" x="5768975" y="2357438"/>
          <p14:tracePt t="29666" x="5759450" y="2366963"/>
          <p14:tracePt t="29682" x="5741988" y="2374900"/>
          <p14:tracePt t="29701" x="5715000" y="2401888"/>
          <p14:tracePt t="29716" x="5705475" y="2411413"/>
          <p14:tracePt t="29732" x="5688013" y="2419350"/>
          <p14:tracePt t="29766" x="5680075" y="2428875"/>
          <p14:tracePt t="29782" x="5661025" y="2446338"/>
          <p14:tracePt t="29799" x="5661025" y="2455863"/>
          <p14:tracePt t="29817" x="5653088" y="2465388"/>
          <p14:tracePt t="29832" x="5643563" y="2465388"/>
          <p14:tracePt t="29848" x="5634038" y="2473325"/>
          <p14:tracePt t="29865" x="5626100" y="2482850"/>
          <p14:tracePt t="29883" x="5616575" y="2490788"/>
          <p14:tracePt t="29899" x="5616575" y="2500313"/>
          <p14:tracePt t="29916" x="5608638" y="2517775"/>
          <p14:tracePt t="29932" x="5599113" y="2527300"/>
          <p14:tracePt t="29950" x="5589588" y="2544763"/>
          <p14:tracePt t="29965" x="5581650" y="2544763"/>
          <p14:tracePt t="29982" x="5581650" y="2554288"/>
          <p14:tracePt t="30001" x="5572125" y="2571750"/>
          <p14:tracePt t="30016" x="5562600" y="2571750"/>
          <p14:tracePt t="30032" x="5562600" y="2581275"/>
          <p14:tracePt t="30049" x="5562600" y="2589213"/>
          <p14:tracePt t="30067" x="5562600" y="2598738"/>
          <p14:tracePt t="30082" x="5562600" y="2608263"/>
          <p14:tracePt t="30099" x="5562600" y="2616200"/>
          <p14:tracePt t="30115" x="5562600" y="2625725"/>
          <p14:tracePt t="30135" x="5562600" y="2643188"/>
          <p14:tracePt t="30166" x="5562600" y="2652713"/>
          <p14:tracePt t="30184" x="5562600" y="2660650"/>
          <p14:tracePt t="30510" x="5562600" y="2670175"/>
          <p14:tracePt t="30524" x="5562600" y="2679700"/>
          <p14:tracePt t="30547" x="5562600" y="2687638"/>
          <p14:tracePt t="30568" x="5562600" y="2697163"/>
          <p14:tracePt t="30576" x="5562600" y="2705100"/>
          <p14:tracePt t="30599" x="5554663" y="2724150"/>
          <p14:tracePt t="30633" x="5545138" y="2768600"/>
          <p14:tracePt t="30649" x="5537200" y="2776538"/>
          <p14:tracePt t="30666" x="5527675" y="2786063"/>
          <p14:tracePt t="30685" x="5510213" y="2803525"/>
          <p14:tracePt t="30699" x="5491163" y="2813050"/>
          <p14:tracePt t="30716" x="5483225" y="2830513"/>
          <p14:tracePt t="30732" x="5465763" y="2840038"/>
          <p14:tracePt t="30750" x="5438775" y="2857500"/>
          <p14:tracePt t="30765" x="5419725" y="2874963"/>
          <p14:tracePt t="30782" x="5402263" y="2894013"/>
          <p14:tracePt t="30801" x="5367338" y="2911475"/>
          <p14:tracePt t="30815" x="5348288" y="2919413"/>
          <p14:tracePt t="30832" x="5340350" y="2928938"/>
          <p14:tracePt t="30849" x="5330825" y="2938463"/>
          <p14:tracePt t="31252" x="5322888" y="2938463"/>
          <p14:tracePt t="31265" x="5313363" y="2946400"/>
          <p14:tracePt t="31280" x="5303838" y="2955925"/>
          <p14:tracePt t="31303" x="5295900" y="2955925"/>
          <p14:tracePt t="31311" x="5295900" y="2965450"/>
          <p14:tracePt t="31325" x="5286375" y="2965450"/>
          <p14:tracePt t="31352" x="5276850" y="2982913"/>
          <p14:tracePt t="31382" x="5259388" y="2990850"/>
          <p14:tracePt t="31399" x="5241925" y="2990850"/>
          <p14:tracePt t="31418" x="5232400" y="2990850"/>
          <p14:tracePt t="31432" x="5232400" y="3000375"/>
          <p14:tracePt t="31449" x="5224463" y="3000375"/>
          <p14:tracePt t="31466" x="5214938" y="3000375"/>
          <p14:tracePt t="31484" x="5205413" y="3000375"/>
          <p14:tracePt t="31516" x="5197475" y="3000375"/>
          <p14:tracePt t="31537" x="5187950" y="3000375"/>
          <p14:tracePt t="31560" x="5170488" y="3009900"/>
          <p14:tracePt t="31575" x="5160963" y="3017838"/>
          <p14:tracePt t="31583" x="5153025" y="3017838"/>
          <p14:tracePt t="31602" x="5133975" y="3017838"/>
          <p14:tracePt t="31616" x="5126038" y="3017838"/>
          <p14:tracePt t="31633" x="5108575" y="3017838"/>
          <p14:tracePt t="31650" x="5089525" y="3017838"/>
          <p14:tracePt t="31668" x="5072063" y="3017838"/>
          <p14:tracePt t="31683" x="5045075" y="3017838"/>
          <p14:tracePt t="31700" x="5027613" y="3017838"/>
          <p14:tracePt t="31719" x="5000625" y="3017838"/>
          <p14:tracePt t="31733" x="4983163" y="3017838"/>
          <p14:tracePt t="31749" x="4973638" y="3017838"/>
          <p14:tracePt t="31766" x="4946650" y="3017838"/>
          <p14:tracePt t="31772" x="4938713" y="3017838"/>
          <p14:tracePt t="31784" x="4911725" y="3017838"/>
          <p14:tracePt t="31800" x="4894263" y="3017838"/>
          <p14:tracePt t="31816" x="4867275" y="3017838"/>
          <p14:tracePt t="31832" x="4848225" y="3017838"/>
          <p14:tracePt t="31851" x="4822825" y="3017838"/>
          <p14:tracePt t="31866" x="4803775" y="3017838"/>
          <p14:tracePt t="31883" x="4795838" y="3017838"/>
          <p14:tracePt t="31899" x="4776788" y="3017838"/>
          <p14:tracePt t="31917" x="4768850" y="3017838"/>
          <p14:tracePt t="31933" x="4751388" y="3017838"/>
          <p14:tracePt t="31967" x="4741863" y="3017838"/>
          <p14:tracePt t="32051" x="4741863" y="3027363"/>
          <p14:tracePt t="32059" x="4751388" y="3027363"/>
          <p14:tracePt t="32066" x="4768850" y="3036888"/>
          <p14:tracePt t="32082" x="4830763" y="3054350"/>
          <p14:tracePt t="32100" x="4965700" y="3089275"/>
          <p14:tracePt t="32116" x="5089525" y="3108325"/>
          <p14:tracePt t="32133" x="5214938" y="3125788"/>
          <p14:tracePt t="32149" x="5357813" y="3160713"/>
          <p14:tracePt t="32167" x="5562600" y="3179763"/>
          <p14:tracePt t="32183" x="5724525" y="3197225"/>
          <p14:tracePt t="32200" x="5911850" y="3205163"/>
          <p14:tracePt t="32218" x="6116638" y="3205163"/>
          <p14:tracePt t="32233" x="6251575" y="3205163"/>
          <p14:tracePt t="32250" x="6375400" y="3187700"/>
          <p14:tracePt t="32267" x="6483350" y="3170238"/>
          <p14:tracePt t="32272" x="6527800" y="3152775"/>
          <p14:tracePt t="32283" x="6608763" y="3133725"/>
          <p14:tracePt t="32299" x="6643688" y="3133725"/>
          <p14:tracePt t="32316" x="6688138" y="3125788"/>
          <p14:tracePt t="32333" x="6724650" y="3108325"/>
          <p14:tracePt t="32352" x="6769100" y="3098800"/>
          <p14:tracePt t="32367" x="6813550" y="3081338"/>
          <p14:tracePt t="32383" x="6840538" y="3071813"/>
          <p14:tracePt t="32402" x="6884988" y="3062288"/>
          <p14:tracePt t="32416" x="6911975" y="3054350"/>
          <p14:tracePt t="32433" x="6919913" y="3044825"/>
          <p14:tracePt t="32451" x="6938963" y="3044825"/>
          <p14:tracePt t="32468" x="6956425" y="3044825"/>
          <p14:tracePt t="32483" x="6973888" y="3044825"/>
          <p14:tracePt t="32500" x="6991350" y="3044825"/>
          <p14:tracePt t="32516" x="7010400" y="3044825"/>
          <p14:tracePt t="32533" x="7037388" y="3044825"/>
          <p14:tracePt t="32549" x="7045325" y="3044825"/>
          <p14:tracePt t="32584" x="7062788" y="3044825"/>
          <p14:tracePt t="32599" x="7072313" y="3044825"/>
          <p14:tracePt t="32633" x="7081838" y="3044825"/>
          <p14:tracePt t="32651" x="7089775" y="3044825"/>
          <p14:tracePt t="32748" x="7081838" y="3044825"/>
          <p14:tracePt t="32755" x="7062788" y="3044825"/>
          <p14:tracePt t="32768" x="7018338" y="3044825"/>
          <p14:tracePt t="32783" x="6956425" y="3044825"/>
          <p14:tracePt t="32799" x="6902450" y="3036888"/>
          <p14:tracePt t="32816" x="6858000" y="3027363"/>
          <p14:tracePt t="32835" x="6813550" y="3017838"/>
          <p14:tracePt t="32849" x="6796088" y="3009900"/>
          <p14:tracePt t="32867" x="6777038" y="3000375"/>
          <p14:tracePt t="32883" x="6769100" y="2990850"/>
          <p14:tracePt t="32901" x="6759575" y="2973388"/>
          <p14:tracePt t="32916" x="6759575" y="2946400"/>
          <p14:tracePt t="32933" x="6759575" y="2894013"/>
          <p14:tracePt t="32952" x="6786563" y="2822575"/>
          <p14:tracePt t="32967" x="6813550" y="2776538"/>
          <p14:tracePt t="32983" x="6840538" y="2751138"/>
          <p14:tracePt t="32999" x="6884988" y="2714625"/>
          <p14:tracePt t="33019" x="6965950" y="2670175"/>
          <p14:tracePt t="33033" x="7010400" y="2652713"/>
          <p14:tracePt t="33050" x="7045325" y="2633663"/>
          <p14:tracePt t="33066" x="7072313" y="2625725"/>
          <p14:tracePt t="33084" x="7108825" y="2616200"/>
          <p14:tracePt t="33100" x="7134225" y="2608263"/>
          <p14:tracePt t="33117" x="7161213" y="2608263"/>
          <p14:tracePt t="33133" x="7197725" y="2608263"/>
          <p14:tracePt t="33150" x="7242175" y="2608263"/>
          <p14:tracePt t="33167" x="7277100" y="2608263"/>
          <p14:tracePt t="33184" x="7304088" y="2616200"/>
          <p14:tracePt t="33203" x="7340600" y="2643188"/>
          <p14:tracePt t="33217" x="7367588" y="2660650"/>
          <p14:tracePt t="33233" x="7385050" y="2687638"/>
          <p14:tracePt t="33252" x="7402513" y="2714625"/>
          <p14:tracePt t="33269" x="7429500" y="2768600"/>
          <p14:tracePt t="33283" x="7439025" y="2803525"/>
          <p14:tracePt t="33300" x="7439025" y="2822575"/>
          <p14:tracePt t="33319" x="7439025" y="2867025"/>
          <p14:tracePt t="33333" x="7439025" y="2884488"/>
          <p14:tracePt t="33350" x="7412038" y="2919413"/>
          <p14:tracePt t="33366" x="7385050" y="2938463"/>
          <p14:tracePt t="33385" x="7331075" y="2982913"/>
          <p14:tracePt t="33401" x="7296150" y="3000375"/>
          <p14:tracePt t="33416" x="7259638" y="3017838"/>
          <p14:tracePt t="33434" x="7224713" y="3027363"/>
          <p14:tracePt t="33451" x="7180263" y="3036888"/>
          <p14:tracePt t="33466" x="7143750" y="3036888"/>
          <p14:tracePt t="33483" x="7126288" y="3036888"/>
          <p14:tracePt t="33504" x="7089775" y="3036888"/>
          <p14:tracePt t="33518" x="7062788" y="3036888"/>
          <p14:tracePt t="33533" x="7045325" y="3036888"/>
          <p14:tracePt t="33550" x="7027863" y="3036888"/>
          <p14:tracePt t="33568" x="7010400" y="3017838"/>
          <p14:tracePt t="33583" x="6991350" y="3017838"/>
          <p14:tracePt t="33600" x="6983413" y="3009900"/>
          <p14:tracePt t="33617" x="6965950" y="3000375"/>
          <p14:tracePt t="33635" x="6938963" y="2990850"/>
          <p14:tracePt t="33650" x="6938963" y="2982913"/>
          <p14:tracePt t="33667" x="6929438" y="2973388"/>
          <p14:tracePt t="33683" x="6919913" y="2973388"/>
          <p14:tracePt t="33701" x="6911975" y="2965450"/>
          <p14:tracePt t="35143" x="6786563" y="3009900"/>
          <p14:tracePt t="35154" x="6653213" y="3071813"/>
          <p14:tracePt t="35169" x="6518275" y="3125788"/>
          <p14:tracePt t="35185" x="6357938" y="3179763"/>
          <p14:tracePt t="35201" x="6188075" y="3241675"/>
          <p14:tracePt t="35221" x="5956300" y="3313113"/>
          <p14:tracePt t="35234" x="5759450" y="3367088"/>
          <p14:tracePt t="35268" x="5456238" y="3438525"/>
          <p14:tracePt t="35301" x="5187950" y="3490913"/>
          <p14:tracePt t="35334" x="4929188" y="3527425"/>
          <p14:tracePt t="35353" x="4759325" y="3544888"/>
          <p14:tracePt t="35367" x="4633913" y="3562350"/>
          <p14:tracePt t="35384" x="4527550" y="3581400"/>
          <p14:tracePt t="35401" x="4429125" y="3589338"/>
          <p14:tracePt t="35419" x="4303713" y="3608388"/>
          <p14:tracePt t="35434" x="4214813" y="3616325"/>
          <p14:tracePt t="35451" x="4125913" y="3625850"/>
          <p14:tracePt t="35468" x="4027488" y="3643313"/>
          <p14:tracePt t="35484" x="3884613" y="3660775"/>
          <p14:tracePt t="35500" x="3813175" y="3660775"/>
          <p14:tracePt t="35517" x="3751263" y="3660775"/>
          <p14:tracePt t="35536" x="3670300" y="3660775"/>
          <p14:tracePt t="35550" x="3616325" y="3660775"/>
          <p14:tracePt t="35567" x="3554413" y="3660775"/>
          <p14:tracePt t="35587" x="3473450" y="3660775"/>
          <p14:tracePt t="35602" x="3446463" y="3660775"/>
          <p14:tracePt t="35617" x="3411538" y="3660775"/>
          <p14:tracePt t="35634" x="3394075" y="3660775"/>
          <p14:tracePt t="35651" x="3384550" y="3660775"/>
          <p14:tracePt t="35669" x="3357563" y="3660775"/>
          <p14:tracePt t="35701" x="3348038" y="3652838"/>
          <p14:tracePt t="35720" x="3330575" y="3633788"/>
          <p14:tracePt t="35751" x="3322638" y="3625850"/>
          <p14:tracePt t="35767" x="3313113" y="3616325"/>
          <p14:tracePt t="35785" x="3303588" y="3608388"/>
          <p14:tracePt t="35801" x="3295650" y="3598863"/>
          <p14:tracePt t="35817" x="3286125" y="3598863"/>
          <p14:tracePt t="35834" x="3286125" y="3589338"/>
          <p14:tracePt t="35898" x="3286125" y="3581400"/>
          <p14:tracePt t="35912" x="3303588" y="3581400"/>
          <p14:tracePt t="35921" x="3322638" y="3562350"/>
          <p14:tracePt t="35935" x="3411538" y="3554413"/>
          <p14:tracePt t="35951" x="3509963" y="3544888"/>
          <p14:tracePt t="35969" x="3660775" y="3536950"/>
          <p14:tracePt t="35984" x="3803650" y="3527425"/>
          <p14:tracePt t="36001" x="4027488" y="3517900"/>
          <p14:tracePt t="36021" x="4456113" y="3509963"/>
          <p14:tracePt t="36034" x="4946650" y="3509963"/>
          <p14:tracePt t="36051" x="5510213" y="3482975"/>
          <p14:tracePt t="36067" x="6116638" y="3419475"/>
          <p14:tracePt t="36087" x="7134225" y="3330575"/>
          <p14:tracePt t="36101" x="7769225" y="3295650"/>
          <p14:tracePt t="36118" x="8304213" y="3241675"/>
          <p14:tracePt t="36135" x="8777288" y="3214688"/>
          <p14:tracePt t="36153" x="9251950" y="3179763"/>
          <p14:tracePt t="36167" x="9429750" y="3170238"/>
          <p14:tracePt t="36184" x="9510713" y="3170238"/>
          <p14:tracePt t="36205" x="9563100" y="3170238"/>
          <p14:tracePt t="36219" x="9582150" y="3170238"/>
          <p14:tracePt t="36251" x="9590088" y="3170238"/>
          <p14:tracePt t="36269" x="9599613" y="3170238"/>
          <p14:tracePt t="36323" x="9609138" y="3170238"/>
          <p14:tracePt t="36404" x="9609138" y="3179763"/>
          <p14:tracePt t="36411" x="9599613" y="3187700"/>
          <p14:tracePt t="36418" x="9590088" y="3197225"/>
          <p14:tracePt t="36434" x="9537700" y="3232150"/>
          <p14:tracePt t="36453" x="9429750" y="3295650"/>
          <p14:tracePt t="36468" x="9358313" y="3330575"/>
          <p14:tracePt t="36484" x="9296400" y="3367088"/>
          <p14:tracePt t="36501" x="9259888" y="3394075"/>
          <p14:tracePt t="36521" x="9205913" y="3438525"/>
          <p14:tracePt t="36534" x="9161463" y="3465513"/>
          <p14:tracePt t="36551" x="9134475" y="3482975"/>
          <p14:tracePt t="36568" x="9099550" y="3500438"/>
          <p14:tracePt t="36584" x="9072563" y="3517900"/>
          <p14:tracePt t="36601" x="9037638" y="3536950"/>
          <p14:tracePt t="36618" x="9010650" y="3544888"/>
          <p14:tracePt t="36637" x="8983663" y="3554413"/>
          <p14:tracePt t="36651" x="8966200" y="3562350"/>
          <p14:tracePt t="36668" x="8947150" y="3571875"/>
          <p14:tracePt t="36684" x="8929688" y="3581400"/>
          <p14:tracePt t="36703" x="8902700" y="3589338"/>
          <p14:tracePt t="36718" x="8894763" y="3598863"/>
          <p14:tracePt t="36735" x="8875713" y="3598863"/>
          <p14:tracePt t="36751" x="8867775" y="3598863"/>
          <p14:tracePt t="36769" x="8840788" y="3598863"/>
          <p14:tracePt t="36784" x="8813800" y="3598863"/>
          <p14:tracePt t="36801" x="8796338" y="3598863"/>
          <p14:tracePt t="36807" x="8769350" y="3598863"/>
          <p14:tracePt t="36821" x="8742363" y="3598863"/>
          <p14:tracePt t="36835" x="8705850" y="3598863"/>
          <p14:tracePt t="36852" x="8670925" y="3598863"/>
          <p14:tracePt t="36868" x="8643938" y="3598863"/>
          <p14:tracePt t="36888" x="8589963" y="3589338"/>
          <p14:tracePt t="36901" x="8572500" y="3589338"/>
          <p14:tracePt t="36918" x="8555038" y="3581400"/>
          <p14:tracePt t="36934" x="8537575" y="3581400"/>
          <p14:tracePt t="36952" x="8510588" y="3571875"/>
          <p14:tracePt t="36968" x="8501063" y="3562350"/>
          <p14:tracePt t="36985" x="8483600" y="3554413"/>
          <p14:tracePt t="37002" x="8474075" y="3554413"/>
          <p14:tracePt t="37019" x="8466138" y="3554413"/>
          <p14:tracePt t="37034" x="8456613" y="3544888"/>
          <p14:tracePt t="37051" x="8439150" y="3536950"/>
          <p14:tracePt t="37070" x="8420100" y="3527425"/>
          <p14:tracePt t="37084" x="8375650" y="3517900"/>
          <p14:tracePt t="37101" x="8331200" y="3509963"/>
          <p14:tracePt t="37118" x="8269288" y="3490913"/>
          <p14:tracePt t="37137" x="8153400" y="3473450"/>
          <p14:tracePt t="37151" x="8081963" y="3455988"/>
          <p14:tracePt t="37168" x="8027988" y="3446463"/>
          <p14:tracePt t="37185" x="7966075" y="3446463"/>
          <p14:tracePt t="37202" x="7840663" y="3429000"/>
          <p14:tracePt t="37218" x="7742238" y="3429000"/>
          <p14:tracePt t="37235" x="7643813" y="3419475"/>
          <p14:tracePt t="37253" x="7527925" y="3402013"/>
          <p14:tracePt t="37269" x="7456488" y="3384550"/>
          <p14:tracePt t="37285" x="7358063" y="3367088"/>
          <p14:tracePt t="37301" x="7286625" y="3340100"/>
          <p14:tracePt t="37307" x="7242175" y="3322638"/>
          <p14:tracePt t="37320" x="7188200" y="3295650"/>
          <p14:tracePt t="37335" x="7143750" y="3276600"/>
          <p14:tracePt t="37351" x="7126288" y="3259138"/>
          <p14:tracePt t="37710" x="7126288" y="3232150"/>
          <p14:tracePt t="37718" x="7126288" y="3205163"/>
          <p14:tracePt t="37726" x="7126288" y="3170238"/>
          <p14:tracePt t="37735" x="7126288" y="3143250"/>
          <p14:tracePt t="37752" x="7126288" y="3071813"/>
          <p14:tracePt t="37768" x="7143750" y="3036888"/>
          <p14:tracePt t="37785" x="7153275" y="2990850"/>
          <p14:tracePt t="37804" x="7161213" y="2946400"/>
          <p14:tracePt t="37835" x="7180263" y="2894013"/>
          <p14:tracePt t="37869" x="7197725" y="2867025"/>
          <p14:tracePt t="37901" x="7197725" y="2857500"/>
          <p14:tracePt t="37918" x="7205663" y="2857500"/>
          <p14:tracePt t="37937" x="7242175" y="2857500"/>
          <p14:tracePt t="37951" x="7269163" y="2867025"/>
          <p14:tracePt t="37968" x="7313613" y="2894013"/>
          <p14:tracePt t="37988" x="7358063" y="2946400"/>
          <p14:tracePt t="38002" x="7394575" y="3000375"/>
          <p14:tracePt t="38018" x="7419975" y="3044825"/>
          <p14:tracePt t="38035" x="7446963" y="3108325"/>
          <p14:tracePt t="38053" x="7473950" y="3187700"/>
          <p14:tracePt t="38068" x="7491413" y="3232150"/>
          <p14:tracePt t="38086" x="7500938" y="3259138"/>
          <p14:tracePt t="38104" x="7518400" y="3295650"/>
          <p14:tracePt t="38121" x="7518400" y="3313113"/>
          <p14:tracePt t="38136" x="7527925" y="3330575"/>
          <p14:tracePt t="38152" x="7545388" y="3348038"/>
          <p14:tracePt t="38168" x="7562850" y="3357563"/>
          <p14:tracePt t="38186" x="7616825" y="3384550"/>
          <p14:tracePt t="38201" x="7661275" y="3402013"/>
          <p14:tracePt t="38218" x="7705725" y="3419475"/>
          <p14:tracePt t="38237" x="7759700" y="3429000"/>
          <p14:tracePt t="38252" x="7796213" y="3438525"/>
          <p14:tracePt t="38268" x="7831138" y="3446463"/>
          <p14:tracePt t="38285" x="7867650" y="3455988"/>
          <p14:tracePt t="38304" x="7912100" y="3465513"/>
          <p14:tracePt t="38319" x="7939088" y="3465513"/>
          <p14:tracePt t="38336" x="7947025" y="3473450"/>
          <p14:tracePt t="38352" x="7966075" y="3473450"/>
          <p14:tracePt t="38369" x="7991475" y="3490913"/>
          <p14:tracePt t="38386" x="8001000" y="3490913"/>
          <p14:tracePt t="38402" x="8018463" y="3500438"/>
          <p14:tracePt t="38422" x="8045450" y="3517900"/>
          <p14:tracePt t="38435" x="8062913" y="3517900"/>
          <p14:tracePt t="38452" x="8072438" y="3527425"/>
          <p14:tracePt t="38468" x="8081963" y="3527425"/>
          <p14:tracePt t="38486" x="8089900" y="3527425"/>
          <p14:tracePt t="38502" x="8099425" y="3527425"/>
          <p14:tracePt t="38547" x="8099425" y="3536950"/>
          <p14:tracePt t="38562" x="8099425" y="3544888"/>
          <p14:tracePt t="38570" x="8089900" y="3554413"/>
          <p14:tracePt t="38585" x="8037513" y="3571875"/>
          <p14:tracePt t="38602" x="7929563" y="3589338"/>
          <p14:tracePt t="38619" x="7705725" y="3608388"/>
          <p14:tracePt t="38635" x="7599363" y="3608388"/>
          <p14:tracePt t="38652" x="7518400" y="3608388"/>
          <p14:tracePt t="38671" x="7367588" y="3616325"/>
          <p14:tracePt t="38685" x="7286625" y="3625850"/>
          <p14:tracePt t="38702" x="7215188" y="3643313"/>
          <p14:tracePt t="38719" x="7143750" y="3643313"/>
          <p14:tracePt t="38736" x="7081838" y="3643313"/>
          <p14:tracePt t="38752" x="7045325" y="3652838"/>
          <p14:tracePt t="38769" x="7018338" y="3660775"/>
          <p14:tracePt t="38787" x="6983413" y="3660775"/>
          <p14:tracePt t="38802" x="6956425" y="3670300"/>
          <p14:tracePt t="38818" x="6929438" y="3679825"/>
          <p14:tracePt t="38836" x="6919913" y="3679825"/>
          <p14:tracePt t="38855" x="6902450" y="3679825"/>
          <p14:tracePt t="38885" x="6894513" y="3679825"/>
          <p14:tracePt t="38952" x="6902450" y="3679825"/>
          <p14:tracePt t="38967" x="7037388" y="3660775"/>
          <p14:tracePt t="38978" x="7323138" y="3616325"/>
          <p14:tracePt t="38985" x="7456488" y="3608388"/>
          <p14:tracePt t="39002" x="7777163" y="3589338"/>
          <p14:tracePt t="39018" x="8072438" y="3562350"/>
          <p14:tracePt t="39037" x="8394700" y="3544888"/>
          <p14:tracePt t="39052" x="8599488" y="3527425"/>
          <p14:tracePt t="39069" x="8732838" y="3517900"/>
          <p14:tracePt t="39085" x="8796338" y="3517900"/>
          <p14:tracePt t="39102" x="8848725" y="3517900"/>
          <p14:tracePt t="39118" x="8875713" y="3517900"/>
          <p14:tracePt t="39135" x="8885238" y="3517900"/>
          <p14:tracePt t="39155" x="8902700" y="3517900"/>
          <p14:tracePt t="39185" x="8912225" y="3517900"/>
          <p14:tracePt t="39671" x="8894763" y="3465513"/>
          <p14:tracePt t="39685" x="8867775" y="3402013"/>
          <p14:tracePt t="39694" x="8848725" y="3375025"/>
          <p14:tracePt t="39702" x="8840788" y="3340100"/>
          <p14:tracePt t="39720" x="8786813" y="3214688"/>
          <p14:tracePt t="39736" x="8732838" y="3108325"/>
          <p14:tracePt t="39752" x="8680450" y="3000375"/>
          <p14:tracePt t="39786" x="8572500" y="2822575"/>
          <p14:tracePt t="39819" x="8456613" y="2732088"/>
          <p14:tracePt t="39824" x="8412163" y="2714625"/>
          <p14:tracePt t="39852" x="8188325" y="2625725"/>
          <p14:tracePt t="39869" x="8072438" y="2598738"/>
          <p14:tracePt t="39886" x="7966075" y="2589213"/>
          <p14:tracePt t="39904" x="7813675" y="2589213"/>
          <p14:tracePt t="39919" x="7759700" y="2589213"/>
          <p14:tracePt t="39936" x="7742238" y="2581275"/>
          <p14:tracePt t="39955" x="7724775" y="2581275"/>
          <p14:tracePt t="40360" x="7670800" y="2608263"/>
          <p14:tracePt t="40368" x="7608888" y="2660650"/>
          <p14:tracePt t="40374" x="7491413" y="2724150"/>
          <p14:tracePt t="40388" x="7143750" y="2901950"/>
          <p14:tracePt t="40403" x="6813550" y="3027363"/>
          <p14:tracePt t="40436" x="5965825" y="3259138"/>
          <p14:tracePt t="40469" x="5214938" y="3473450"/>
          <p14:tracePt t="40502" x="4822825" y="3581400"/>
          <p14:tracePt t="40520" x="4660900" y="3643313"/>
          <p14:tracePt t="40537" x="4598988" y="3660775"/>
          <p14:tracePt t="40796" x="4562475" y="3687763"/>
          <p14:tracePt t="40807" x="4465638" y="3759200"/>
          <p14:tracePt t="40820" x="4357688" y="3848100"/>
          <p14:tracePt t="40836" x="4259263" y="3929063"/>
          <p14:tracePt t="40853" x="4170363" y="4000500"/>
          <p14:tracePt t="40871" x="4108450" y="4054475"/>
          <p14:tracePt t="40903" x="4000500" y="4170363"/>
          <p14:tracePt t="40938" x="3946525" y="4224338"/>
          <p14:tracePt t="40969" x="3929063" y="4241800"/>
          <p14:tracePt t="40986" x="3919538" y="4251325"/>
          <p14:tracePt t="41005" x="3902075" y="4251325"/>
          <p14:tracePt t="41299" x="3884613" y="4251325"/>
          <p14:tracePt t="41306" x="3857625" y="4251325"/>
          <p14:tracePt t="41320" x="3803650" y="4251325"/>
          <p14:tracePt t="41336" x="3751263" y="4251325"/>
          <p14:tracePt t="41352" x="3705225" y="4268788"/>
          <p14:tracePt t="41370" x="3633788" y="4276725"/>
          <p14:tracePt t="41387" x="3598863" y="4286250"/>
          <p14:tracePt t="41402" x="3571875" y="4295775"/>
          <p14:tracePt t="41420" x="3554413" y="4303713"/>
          <p14:tracePt t="41437" x="3536950" y="4313238"/>
          <p14:tracePt t="41453" x="3527425" y="4322763"/>
          <p14:tracePt t="41469" x="3517900" y="4322763"/>
          <p14:tracePt t="41487" x="3517900" y="4330700"/>
          <p14:tracePt t="41502" x="3500438" y="4357688"/>
          <p14:tracePt t="41519" x="3500438" y="4375150"/>
          <p14:tracePt t="41536" x="3490913" y="4384675"/>
          <p14:tracePt t="41554" x="3490913" y="4411663"/>
          <p14:tracePt t="41570" x="3490913" y="4419600"/>
          <p14:tracePt t="41587" x="3490913" y="4429125"/>
          <p14:tracePt t="41603" x="3490913" y="4446588"/>
          <p14:tracePt t="41621" x="3490913" y="4465638"/>
          <p14:tracePt t="41637" x="3490913" y="4483100"/>
          <p14:tracePt t="41653" x="3490913" y="4491038"/>
          <p14:tracePt t="41687" x="3490913" y="4500563"/>
          <p14:tracePt t="41705" x="3490913" y="4510088"/>
          <p14:tracePt t="41814" x="3490913" y="4518025"/>
          <p14:tracePt t="41828" x="3490913" y="4527550"/>
          <p14:tracePt t="41841" x="3509963" y="4527550"/>
          <p14:tracePt t="41872" x="3527425" y="4527550"/>
          <p14:tracePt t="41886" x="3544888" y="4527550"/>
          <p14:tracePt t="41903" x="3571875" y="4527550"/>
          <p14:tracePt t="41924" x="3608388" y="4527550"/>
          <p14:tracePt t="41938" x="3633788" y="4537075"/>
          <p14:tracePt t="41953" x="3679825" y="4537075"/>
          <p14:tracePt t="41970" x="3724275" y="4537075"/>
          <p14:tracePt t="41989" x="3795713" y="4545013"/>
          <p14:tracePt t="42003" x="3848100" y="4545013"/>
          <p14:tracePt t="42020" x="3894138" y="4562475"/>
          <p14:tracePt t="42036" x="3938588" y="4572000"/>
          <p14:tracePt t="42054" x="4010025" y="4581525"/>
          <p14:tracePt t="42070" x="4071938" y="4589463"/>
          <p14:tracePt t="42087" x="4143375" y="4608513"/>
          <p14:tracePt t="42103" x="4232275" y="4608513"/>
          <p14:tracePt t="42121" x="4340225" y="4608513"/>
          <p14:tracePt t="42138" x="4394200" y="4608513"/>
          <p14:tracePt t="42157" x="4465638" y="4608513"/>
          <p14:tracePt t="42173" x="4491038" y="4608513"/>
          <p14:tracePt t="42186" x="4510088" y="4608513"/>
          <p14:tracePt t="42519" x="4527550" y="4608513"/>
          <p14:tracePt t="42528" x="4537075" y="4608513"/>
          <p14:tracePt t="42538" x="4554538" y="4608513"/>
          <p14:tracePt t="42554" x="4562475" y="4608513"/>
          <p14:tracePt t="42587" x="4581525" y="4608513"/>
          <p14:tracePt t="42622" x="4572000" y="4616450"/>
          <p14:tracePt t="42653" x="4510088" y="4643438"/>
          <p14:tracePt t="42686" x="4313238" y="4687888"/>
          <p14:tracePt t="42703" x="4232275" y="4697413"/>
          <p14:tracePt t="42723" x="4125913" y="4705350"/>
          <p14:tracePt t="42737" x="4071938" y="4714875"/>
          <p14:tracePt t="42753" x="4027488" y="4724400"/>
          <p14:tracePt t="42770" x="3973513" y="4732338"/>
          <p14:tracePt t="42789" x="3894138" y="4732338"/>
          <p14:tracePt t="42803" x="3840163" y="4732338"/>
          <p14:tracePt t="42822" x="3786188" y="4741863"/>
          <p14:tracePt t="42837" x="3741738" y="4741863"/>
          <p14:tracePt t="42855" x="3679825" y="4741863"/>
          <p14:tracePt t="42870" x="3643313" y="4741863"/>
          <p14:tracePt t="42887" x="3608388" y="4741863"/>
          <p14:tracePt t="42906" x="3554413" y="4732338"/>
          <p14:tracePt t="42921" x="3527425" y="4724400"/>
          <p14:tracePt t="42937" x="3490913" y="4724400"/>
          <p14:tracePt t="42953" x="3455988" y="4724400"/>
          <p14:tracePt t="42974" x="3411538" y="4714875"/>
          <p14:tracePt t="42987" x="3375025" y="4705350"/>
          <p14:tracePt t="43003" x="3348038" y="4705350"/>
          <p14:tracePt t="43020" x="3330575" y="4697413"/>
          <p14:tracePt t="43037" x="3322638" y="4697413"/>
          <p14:tracePt t="43054" x="3313113" y="4697413"/>
          <p14:tracePt t="43356" x="3303588" y="4697413"/>
          <p14:tracePt t="43371" x="3295650" y="4687888"/>
          <p14:tracePt t="43387" x="3268663" y="4670425"/>
          <p14:tracePt t="43404" x="3232150" y="4652963"/>
          <p14:tracePt t="43420" x="3197225" y="4625975"/>
          <p14:tracePt t="43437" x="3160713" y="4608513"/>
          <p14:tracePt t="43456" x="3116263" y="4581525"/>
          <p14:tracePt t="43487" x="3071813" y="4562475"/>
          <p14:tracePt t="43522" x="3027363" y="4537075"/>
          <p14:tracePt t="43554" x="3000375" y="4518025"/>
          <p14:tracePt t="43570" x="2982913" y="4500563"/>
          <p14:tracePt t="43589" x="2973388" y="4473575"/>
          <p14:tracePt t="43604" x="2965450" y="4465638"/>
          <p14:tracePt t="43621" x="2955925" y="4438650"/>
          <p14:tracePt t="43637" x="2946400" y="4429125"/>
          <p14:tracePt t="43656" x="2946400" y="4411663"/>
          <p14:tracePt t="43671" x="2946400" y="4394200"/>
          <p14:tracePt t="43687" x="2946400" y="4384675"/>
          <p14:tracePt t="43706" x="2946400" y="4367213"/>
          <p14:tracePt t="43721" x="2946400" y="4348163"/>
          <p14:tracePt t="43738" x="2965450" y="4330700"/>
          <p14:tracePt t="43754" x="2990850" y="4313238"/>
          <p14:tracePt t="43772" x="3044825" y="4276725"/>
          <p14:tracePt t="43787" x="3081338" y="4268788"/>
          <p14:tracePt t="43804" x="3116263" y="4251325"/>
          <p14:tracePt t="43820" x="3143250" y="4232275"/>
          <p14:tracePt t="43826" x="3152775" y="4232275"/>
          <p14:tracePt t="43842" x="3179763" y="4224338"/>
          <p14:tracePt t="43854" x="3197225" y="4214813"/>
          <p14:tracePt t="43870" x="3232150" y="4214813"/>
          <p14:tracePt t="43891" x="3276600" y="4214813"/>
          <p14:tracePt t="43906" x="3313113" y="4214813"/>
          <p14:tracePt t="43920" x="3340100" y="4214813"/>
          <p14:tracePt t="43938" x="3375025" y="4224338"/>
          <p14:tracePt t="43957" x="3419475" y="4232275"/>
          <p14:tracePt t="43970" x="3438525" y="4241800"/>
          <p14:tracePt t="43987" x="3465513" y="4251325"/>
          <p14:tracePt t="44004" x="3490913" y="4268788"/>
          <p14:tracePt t="44022" x="3509963" y="4276725"/>
          <p14:tracePt t="44038" x="3517900" y="4286250"/>
          <p14:tracePt t="44054" x="3536950" y="4295775"/>
          <p14:tracePt t="44072" x="3544888" y="4303713"/>
          <p14:tracePt t="44088" x="3554413" y="4313238"/>
          <p14:tracePt t="44104" x="3562350" y="4322763"/>
          <p14:tracePt t="44120" x="3562350" y="4330700"/>
          <p14:tracePt t="44140" x="3571875" y="4357688"/>
          <p14:tracePt t="44154" x="3571875" y="4367213"/>
          <p14:tracePt t="44170" x="3571875" y="4384675"/>
          <p14:tracePt t="44187" x="3571875" y="4394200"/>
          <p14:tracePt t="44205" x="3571875" y="4429125"/>
          <p14:tracePt t="44221" x="3554413" y="4438650"/>
          <p14:tracePt t="44238" x="3536950" y="4465638"/>
          <p14:tracePt t="44256" x="3482975" y="4491038"/>
          <p14:tracePt t="44271" x="3446463" y="4510088"/>
          <p14:tracePt t="44288" x="3411538" y="4527550"/>
          <p14:tracePt t="44304" x="3367088" y="4545013"/>
          <p14:tracePt t="44323" x="3313113" y="4554538"/>
          <p14:tracePt t="44341" x="3276600" y="4562475"/>
          <p14:tracePt t="44355" x="3251200" y="4562475"/>
          <p14:tracePt t="44371" x="3214688" y="4562475"/>
          <p14:tracePt t="44389" x="3152775" y="4562475"/>
          <p14:tracePt t="44404" x="3116263" y="4562475"/>
          <p14:tracePt t="44421" x="3081338" y="4554538"/>
          <p14:tracePt t="44440" x="3036888" y="4527550"/>
          <p14:tracePt t="44455" x="3017838" y="4510088"/>
          <p14:tracePt t="44471" x="3009900" y="4491038"/>
          <p14:tracePt t="44487" x="2990850" y="4483100"/>
          <p14:tracePt t="44506" x="2973388" y="4456113"/>
          <p14:tracePt t="44521" x="2965450" y="4446588"/>
          <p14:tracePt t="44537" x="2955925" y="4429125"/>
          <p14:tracePt t="44554" x="2955925" y="4419600"/>
          <p14:tracePt t="44573" x="2955925" y="4394200"/>
          <p14:tracePt t="44587" x="2955925" y="4375150"/>
          <p14:tracePt t="44604" x="2965450" y="4348163"/>
          <p14:tracePt t="44625" x="3000375" y="4303713"/>
          <p14:tracePt t="44639" x="3027363" y="4268788"/>
          <p14:tracePt t="44654" x="3071813" y="4232275"/>
          <p14:tracePt t="44672" x="3125788" y="4205288"/>
          <p14:tracePt t="44689" x="3205163" y="4170363"/>
          <p14:tracePt t="44704" x="3286125" y="4152900"/>
          <p14:tracePt t="44721" x="3367088" y="4143375"/>
          <p14:tracePt t="44737" x="3419475" y="4143375"/>
          <p14:tracePt t="44756" x="3527425" y="4143375"/>
          <p14:tracePt t="44771" x="3589338" y="4143375"/>
          <p14:tracePt t="44788" x="3652838" y="4143375"/>
          <p14:tracePt t="44804" x="3714750" y="4152900"/>
          <p14:tracePt t="44823" x="3822700" y="4170363"/>
          <p14:tracePt t="44839" x="3875088" y="4179888"/>
          <p14:tracePt t="44854" x="3929063" y="4187825"/>
          <p14:tracePt t="44873" x="4000500" y="4205288"/>
          <p14:tracePt t="44888" x="4044950" y="4224338"/>
          <p14:tracePt t="44904" x="4081463" y="4241800"/>
          <p14:tracePt t="44921" x="4116388" y="4259263"/>
          <p14:tracePt t="44940" x="4179888" y="4286250"/>
          <p14:tracePt t="44954" x="4214813" y="4303713"/>
          <p14:tracePt t="44971" x="4251325" y="4322763"/>
          <p14:tracePt t="44987" x="4276725" y="4330700"/>
          <p14:tracePt t="45005" x="4303713" y="4357688"/>
          <p14:tracePt t="45021" x="4322763" y="4375150"/>
          <p14:tracePt t="45037" x="4330700" y="4394200"/>
          <p14:tracePt t="45057" x="4348163" y="4411663"/>
          <p14:tracePt t="45072" x="4357688" y="4429125"/>
          <p14:tracePt t="45087" x="4357688" y="4446588"/>
          <p14:tracePt t="45104" x="4357688" y="4465638"/>
          <p14:tracePt t="45122" x="4330700" y="4500563"/>
          <p14:tracePt t="45138" x="4303713" y="4527550"/>
          <p14:tracePt t="45154" x="4241800" y="4572000"/>
          <p14:tracePt t="45174" x="4160838" y="4598988"/>
          <p14:tracePt t="45190" x="3965575" y="4643438"/>
          <p14:tracePt t="45204" x="3840163" y="4660900"/>
          <p14:tracePt t="45221" x="3732213" y="4660900"/>
          <p14:tracePt t="45241" x="3589338" y="4660900"/>
          <p14:tracePt t="45254" x="3473450" y="4660900"/>
          <p14:tracePt t="45271" x="3384550" y="4660900"/>
          <p14:tracePt t="45288" x="3313113" y="4660900"/>
          <p14:tracePt t="45308" x="3224213" y="4660900"/>
          <p14:tracePt t="45314" x="3205163" y="4652963"/>
          <p14:tracePt t="45330" x="3170238" y="4643438"/>
          <p14:tracePt t="45345" x="3133725" y="4625975"/>
          <p14:tracePt t="45354" x="3116263" y="4616450"/>
          <p14:tracePt t="45373" x="3054350" y="4581525"/>
          <p14:tracePt t="45388" x="3017838" y="4562475"/>
          <p14:tracePt t="45405" x="2982913" y="4537075"/>
          <p14:tracePt t="45421" x="2955925" y="4510088"/>
          <p14:tracePt t="45439" x="2938463" y="4491038"/>
          <p14:tracePt t="45454" x="2919413" y="4483100"/>
          <p14:tracePt t="45471" x="2911475" y="4465638"/>
          <p14:tracePt t="45490" x="2901950" y="4438650"/>
          <p14:tracePt t="45504" x="2901950" y="4429125"/>
          <p14:tracePt t="45521" x="2901950" y="4419600"/>
          <p14:tracePt t="45538" x="2901950" y="4402138"/>
          <p14:tracePt t="45556" x="2901950" y="4375150"/>
          <p14:tracePt t="45571" x="2919413" y="4367213"/>
          <p14:tracePt t="45588" x="2938463" y="4340225"/>
          <p14:tracePt t="45607" x="2973388" y="4303713"/>
          <p14:tracePt t="45622" x="2990850" y="4286250"/>
          <p14:tracePt t="45638" x="3009900" y="4286250"/>
          <p14:tracePt t="45654" x="3009900" y="4276725"/>
          <p14:tracePt t="45674" x="3036888" y="4259263"/>
          <p14:tracePt t="45939" x="3071813" y="4268788"/>
          <p14:tracePt t="45947" x="3108325" y="4303713"/>
          <p14:tracePt t="45956" x="3152775" y="4340225"/>
          <p14:tracePt t="45971" x="3241675" y="4429125"/>
          <p14:tracePt t="45989" x="3394075" y="4598988"/>
          <p14:tracePt t="46005" x="3455988" y="4697413"/>
          <p14:tracePt t="46021" x="3517900" y="4786313"/>
          <p14:tracePt t="46042" x="3608388" y="4902200"/>
          <p14:tracePt t="46055" x="3660775" y="4973638"/>
          <p14:tracePt t="46071" x="3697288" y="5054600"/>
          <p14:tracePt t="46088" x="3741738" y="5133975"/>
          <p14:tracePt t="46106" x="3776663" y="5241925"/>
          <p14:tracePt t="46121" x="3803650" y="5303838"/>
          <p14:tracePt t="46138" x="3813175" y="5357813"/>
          <p14:tracePt t="46155" x="3822700" y="5402263"/>
          <p14:tracePt t="46173" x="3830638" y="5456238"/>
          <p14:tracePt t="46188" x="3830638" y="5491163"/>
          <p14:tracePt t="46205" x="3830638" y="5518150"/>
          <p14:tracePt t="46223" x="3813175" y="5562600"/>
          <p14:tracePt t="46239" x="3795713" y="5589588"/>
          <p14:tracePt t="46255" x="3786188" y="5616575"/>
          <p14:tracePt t="46271" x="3759200" y="5643563"/>
          <p14:tracePt t="46291" x="3741738" y="5661025"/>
          <p14:tracePt t="46306" x="3724275" y="5670550"/>
          <p14:tracePt t="46311" x="3714750" y="5688013"/>
          <p14:tracePt t="46322" x="3697288" y="5697538"/>
          <p14:tracePt t="46342" x="3660775" y="5715000"/>
          <p14:tracePt t="46356" x="3633788" y="5732463"/>
          <p14:tracePt t="46372" x="3616325" y="5751513"/>
          <p14:tracePt t="46389" x="3581400" y="5768975"/>
          <p14:tracePt t="46408" x="3517900" y="5786438"/>
          <p14:tracePt t="46422" x="3482975" y="5795963"/>
          <p14:tracePt t="46438" x="3446463" y="5803900"/>
          <p14:tracePt t="46455" x="3402013" y="5813425"/>
          <p14:tracePt t="46475" x="3367088" y="5822950"/>
          <p14:tracePt t="46488" x="3322638" y="5830888"/>
          <p14:tracePt t="46505" x="3303588" y="5840413"/>
          <p14:tracePt t="46521" x="3286125" y="5840413"/>
          <p14:tracePt t="46540" x="3268663" y="5848350"/>
          <p14:tracePt t="46555" x="3259138" y="5848350"/>
          <p14:tracePt t="46572" x="3241675" y="5857875"/>
          <p14:tracePt t="46589" x="3224213" y="5857875"/>
          <p14:tracePt t="46606" x="3205163" y="5875338"/>
          <p14:tracePt t="46621" x="3197225" y="5875338"/>
          <p14:tracePt t="46639" x="3179763" y="5884863"/>
          <p14:tracePt t="46657" x="3160713" y="5894388"/>
          <p14:tracePt t="46672" x="3152775" y="5894388"/>
          <p14:tracePt t="46688" x="3152775" y="5902325"/>
          <p14:tracePt t="46705" x="3143250" y="5902325"/>
          <p14:tracePt t="46762" x="3133725" y="5902325"/>
          <p14:tracePt t="46783" x="3125788" y="5902325"/>
          <p14:tracePt t="47226" x="3125788" y="5911850"/>
          <p14:tracePt t="47239" x="3133725" y="5911850"/>
          <p14:tracePt t="47253" x="3143250" y="5919788"/>
          <p14:tracePt t="47275" x="3160713" y="5929313"/>
          <p14:tracePt t="47289" x="3170238" y="5938838"/>
          <p14:tracePt t="47305" x="3170238" y="5946775"/>
          <p14:tracePt t="47310" x="3179763" y="5946775"/>
          <p14:tracePt t="47339" x="3187700" y="5956300"/>
          <p14:tracePt t="47372" x="3197225" y="5956300"/>
          <p14:tracePt t="47576" x="3205163" y="5956300"/>
          <p14:tracePt t="47589" x="3232150" y="5946775"/>
          <p14:tracePt t="47606" x="3259138" y="5919788"/>
          <p14:tracePt t="47622" x="3313113" y="5875338"/>
          <p14:tracePt t="47641" x="3429000" y="5776913"/>
          <p14:tracePt t="47655" x="3527425" y="5715000"/>
          <p14:tracePt t="47672" x="3633788" y="5653088"/>
          <p14:tracePt t="47689" x="3768725" y="5581650"/>
          <p14:tracePt t="47706" x="3973513" y="5510213"/>
          <p14:tracePt t="47722" x="4071938" y="5483225"/>
          <p14:tracePt t="47739" x="4133850" y="5465763"/>
          <p14:tracePt t="47755" x="4187825" y="5456238"/>
          <p14:tracePt t="47772" x="4224338" y="5446713"/>
          <p14:tracePt t="47790" x="4241800" y="5446713"/>
          <p14:tracePt t="47806" x="4259263" y="5446713"/>
          <p14:tracePt t="47823" x="4268788" y="5446713"/>
          <p14:tracePt t="47842" x="4276725" y="5446713"/>
          <p14:tracePt t="47973" x="4276725" y="5456238"/>
          <p14:tracePt t="47981" x="4276725" y="5465763"/>
          <p14:tracePt t="47995" x="4276725" y="5473700"/>
          <p14:tracePt t="48008" x="4276725" y="5500688"/>
          <p14:tracePt t="48023" x="4251325" y="5545138"/>
          <p14:tracePt t="48040" x="4232275" y="5589588"/>
          <p14:tracePt t="48055" x="4205288" y="5634038"/>
          <p14:tracePt t="48073" x="4160838" y="5715000"/>
          <p14:tracePt t="48089" x="4116388" y="5768975"/>
          <p14:tracePt t="48106" x="4089400" y="5803900"/>
          <p14:tracePt t="48125" x="4044950" y="5857875"/>
          <p14:tracePt t="48141" x="4017963" y="5875338"/>
          <p14:tracePt t="48155" x="3990975" y="5902325"/>
          <p14:tracePt t="48172" x="3956050" y="5929313"/>
          <p14:tracePt t="48190" x="3902075" y="5973763"/>
          <p14:tracePt t="48206" x="3857625" y="6000750"/>
          <p14:tracePt t="48222" x="3813175" y="6027738"/>
          <p14:tracePt t="48238" x="3751263" y="6054725"/>
          <p14:tracePt t="48256" x="3670300" y="6099175"/>
          <p14:tracePt t="48272" x="3608388" y="6116638"/>
          <p14:tracePt t="48290" x="3562350" y="6134100"/>
          <p14:tracePt t="48309" x="3490913" y="6161088"/>
          <p14:tracePt t="48322" x="3446463" y="6180138"/>
          <p14:tracePt t="48339" x="3402013" y="6205538"/>
          <p14:tracePt t="48356" x="3357563" y="6215063"/>
          <p14:tracePt t="48374" x="3322638" y="6232525"/>
          <p14:tracePt t="48390" x="3251200" y="6259513"/>
          <p14:tracePt t="48406" x="3205163" y="6269038"/>
          <p14:tracePt t="48422" x="3170238" y="6286500"/>
          <p14:tracePt t="48442" x="3108325" y="6296025"/>
          <p14:tracePt t="48456" x="3081338" y="6303963"/>
          <p14:tracePt t="48473" x="3071813" y="6303963"/>
          <p14:tracePt t="48489" x="3054350" y="6323013"/>
          <p14:tracePt t="48507" x="3036888" y="6330950"/>
          <p14:tracePt t="48523" x="3027363" y="6330950"/>
          <p14:tracePt t="48539" x="3017838" y="6340475"/>
          <p14:tracePt t="48560" x="3009900" y="6357938"/>
          <p14:tracePt t="48573" x="3000375" y="6367463"/>
          <p14:tracePt t="48589" x="2990850" y="6367463"/>
          <p14:tracePt t="48606" x="2990850" y="6375400"/>
          <p14:tracePt t="48625" x="2982913" y="6394450"/>
          <p14:tracePt t="48656" x="2982913" y="6402388"/>
          <p14:tracePt t="48672" x="2982913" y="6411913"/>
          <p14:tracePt t="48692" x="2982913" y="6419850"/>
          <p14:tracePt t="48707" x="2982913" y="6429375"/>
          <p14:tracePt t="48729" x="2982913" y="6438900"/>
          <p14:tracePt t="48751" x="2982913" y="6446838"/>
          <p14:tracePt t="48773" x="2982913" y="6456363"/>
          <p14:tracePt t="48782" x="2982913" y="6465888"/>
          <p14:tracePt t="48816" x="2982913" y="6473825"/>
          <p14:tracePt t="48913" x="2982913" y="6483350"/>
          <p14:tracePt t="48935" x="2990850" y="6483350"/>
          <p14:tracePt t="48943" x="2990850" y="6491288"/>
          <p14:tracePt t="48956" x="3000375" y="6491288"/>
          <p14:tracePt t="48972" x="3009900" y="6500813"/>
          <p14:tracePt t="48993" x="3017838" y="6510338"/>
          <p14:tracePt t="49006" x="3017838" y="6518275"/>
          <p14:tracePt t="49611" x="3027363" y="6518275"/>
          <p14:tracePt t="49621" x="3027363" y="6527800"/>
          <p14:tracePt t="50104" x="3036888" y="6527800"/>
          <p14:tracePt t="50117" x="3036888" y="6537325"/>
          <p14:tracePt t="50125" x="3044825" y="6537325"/>
          <p14:tracePt t="50140" x="3044825" y="6545263"/>
          <p14:tracePt t="50162" x="3054350" y="6545263"/>
          <p14:tracePt t="50183" x="3062288" y="6545263"/>
          <p14:tracePt t="50191" x="3071813" y="6545263"/>
          <p14:tracePt t="50277" x="3081338" y="6545263"/>
          <p14:tracePt t="50297" x="3089275" y="6545263"/>
          <p14:tracePt t="50322" x="3098800" y="6545263"/>
          <p14:tracePt t="50336" x="3108325" y="6545263"/>
          <p14:tracePt t="50359" x="3116263" y="6545263"/>
          <p14:tracePt t="50373" x="3133725" y="6537325"/>
          <p14:tracePt t="50380" x="3133725" y="6527800"/>
          <p14:tracePt t="50389" x="3143250" y="6518275"/>
          <p14:tracePt t="50408" x="3197225" y="6456363"/>
          <p14:tracePt t="50423" x="3241675" y="6411913"/>
          <p14:tracePt t="50439" x="3303588" y="6348413"/>
          <p14:tracePt t="50460" x="3490913" y="6188075"/>
          <p14:tracePt t="50474" x="3633788" y="6045200"/>
          <p14:tracePt t="50489" x="3813175" y="5884863"/>
          <p14:tracePt t="50507" x="4062413" y="5715000"/>
          <p14:tracePt t="50525" x="4340225" y="5537200"/>
          <p14:tracePt t="50540" x="4491038" y="5429250"/>
          <p14:tracePt t="50558" x="4608513" y="5357813"/>
          <p14:tracePt t="50573" x="4687888" y="5313363"/>
          <p14:tracePt t="50592" x="4741863" y="5268913"/>
          <p14:tracePt t="50606" x="4759325" y="5259388"/>
          <p14:tracePt t="50623" x="4759325" y="5251450"/>
          <p14:tracePt t="50640" x="4776788" y="5251450"/>
          <p14:tracePt t="50657" x="4786313" y="5241925"/>
          <p14:tracePt t="51094" x="4813300" y="5197475"/>
          <p14:tracePt t="51105" x="4857750" y="5116513"/>
          <p14:tracePt t="51112" x="4894263" y="5045075"/>
          <p14:tracePt t="51124" x="4919663" y="4991100"/>
          <p14:tracePt t="51142" x="4983163" y="4867275"/>
          <p14:tracePt t="51157" x="5000625" y="4813300"/>
          <p14:tracePt t="51174" x="5010150" y="4776788"/>
          <p14:tracePt t="51209" x="5027613" y="4741863"/>
          <p14:tracePt t="51242" x="5027613" y="4732338"/>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txBox="1">
            <a:spLocks noGrp="1" noChangeArrowheads="1"/>
          </p:cNvSpPr>
          <p:nvPr>
            <p:ph type="title"/>
          </p:nvPr>
        </p:nvSpPr>
        <p:spPr>
          <a:xfrm>
            <a:off x="1847850" y="44450"/>
            <a:ext cx="7772400" cy="1143000"/>
          </a:xfrm>
        </p:spPr>
        <p:txBody>
          <a:bodyPr>
            <a:normAutofit fontScale="90000"/>
          </a:bodyPr>
          <a:lstStyle/>
          <a:p>
            <a:pPr algn="ctr"/>
            <a:r>
              <a:rPr altLang="ar-SA" sz="6000">
                <a:latin typeface="Trebuchet MS" panose="020B0603020202020204" pitchFamily="34" charset="0"/>
                <a:cs typeface="Tahoma" panose="020B0604030504040204" pitchFamily="34" charset="0"/>
              </a:rPr>
              <a:t>Research Hypothesis</a:t>
            </a:r>
          </a:p>
        </p:txBody>
      </p:sp>
      <p:sp>
        <p:nvSpPr>
          <p:cNvPr id="52227" name="Rectangle 3"/>
          <p:cNvSpPr txBox="1">
            <a:spLocks noGrp="1" noChangeArrowheads="1"/>
          </p:cNvSpPr>
          <p:nvPr>
            <p:ph type="body" idx="1"/>
          </p:nvPr>
        </p:nvSpPr>
        <p:spPr>
          <a:xfrm>
            <a:off x="1774825" y="1152526"/>
            <a:ext cx="8229600" cy="5300663"/>
          </a:xfrm>
        </p:spPr>
        <p:txBody>
          <a:bodyPr>
            <a:normAutofit lnSpcReduction="10000"/>
          </a:bodyPr>
          <a:lstStyle/>
          <a:p>
            <a:pPr>
              <a:lnSpc>
                <a:spcPct val="90000"/>
              </a:lnSpc>
            </a:pP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A tentative prediction or explanation of the relationship between two or more variables</a:t>
            </a:r>
          </a:p>
          <a:p>
            <a:pPr>
              <a:lnSpc>
                <a:spcPct val="90000"/>
              </a:lnSpc>
            </a:pP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It</a:t>
            </a:r>
            <a:r>
              <a:rPr altLang="ar-SA" sz="36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s a translation of research question into a precise prediction of the expected outcomes</a:t>
            </a:r>
          </a:p>
          <a:p>
            <a:pPr>
              <a:lnSpc>
                <a:spcPct val="90000"/>
              </a:lnSpc>
            </a:pP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In some way it</a:t>
            </a:r>
            <a:r>
              <a:rPr altLang="ar-SA" sz="36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s a proposal for solution/s</a:t>
            </a:r>
          </a:p>
          <a:p>
            <a:pPr>
              <a:lnSpc>
                <a:spcPct val="90000"/>
              </a:lnSpc>
            </a:pPr>
            <a:r>
              <a:rPr altLang="ar-SA" sz="3600">
                <a:solidFill>
                  <a:schemeClr val="bg1"/>
                </a:solidFill>
                <a:latin typeface="Trebuchet MS" panose="020B0603020202020204" pitchFamily="34" charset="0"/>
                <a:ea typeface="Lucida Sans Unicode" panose="020B0602030504020204" pitchFamily="34" charset="0"/>
                <a:cs typeface="Tahoma" panose="020B0604030504040204" pitchFamily="34" charset="0"/>
              </a:rPr>
              <a:t>In qualitative research, there is NO hypothesis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93973896"/>
      </p:ext>
    </p:extLst>
  </p:cSld>
  <p:clrMapOvr>
    <a:masterClrMapping/>
  </p:clrMapOvr>
  <mc:AlternateContent xmlns:mc="http://schemas.openxmlformats.org/markup-compatibility/2006">
    <mc:Choice xmlns:p14="http://schemas.microsoft.com/office/powerpoint/2010/main" Requires="p14">
      <p:transition spd="slow" p14:dur="2000" advTm="146177"/>
    </mc:Choice>
    <mc:Fallback>
      <p:transition spd="slow" advTm="146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422" x="4991100" y="4687888"/>
          <p14:tracePt t="2429" x="4938713" y="4608513"/>
          <p14:tracePt t="2440" x="4875213" y="4527550"/>
          <p14:tracePt t="2457" x="4616450" y="4170363"/>
          <p14:tracePt t="2473" x="4402138" y="3857625"/>
          <p14:tracePt t="2490" x="4143375" y="3340100"/>
          <p14:tracePt t="2506" x="3867150" y="2803525"/>
          <p14:tracePt t="2524" x="3581400" y="2116138"/>
          <p14:tracePt t="2558" x="3357563" y="1517650"/>
          <p14:tracePt t="2591" x="3251200" y="1196975"/>
          <p14:tracePt t="2624" x="3179763" y="1036638"/>
          <p14:tracePt t="2640" x="3160713" y="990600"/>
          <p14:tracePt t="2657" x="3143250" y="946150"/>
          <p14:tracePt t="2673" x="3133725" y="928688"/>
          <p14:tracePt t="2691" x="3125788" y="928688"/>
          <p14:tracePt t="2708" x="3116263" y="919163"/>
          <p14:tracePt t="2723" x="3098800" y="911225"/>
          <p14:tracePt t="2740" x="3081338" y="893763"/>
          <p14:tracePt t="2756" x="3062288" y="884238"/>
          <p14:tracePt t="2775" x="3009900" y="866775"/>
          <p14:tracePt t="2790" x="2965450" y="857250"/>
          <p14:tracePt t="2807" x="2938463" y="839788"/>
          <p14:tracePt t="2824" x="2894013" y="822325"/>
          <p14:tracePt t="2841" x="2847975" y="795338"/>
          <p14:tracePt t="2857" x="2822575" y="795338"/>
          <p14:tracePt t="2873" x="2803525" y="785813"/>
          <p14:tracePt t="2890" x="2786063" y="776288"/>
          <p14:tracePt t="2907" x="2776538" y="768350"/>
          <p14:tracePt t="2923" x="2768600" y="768350"/>
          <p14:tracePt t="2945" x="2759075" y="768350"/>
          <p14:tracePt t="2961" x="2751138" y="768350"/>
          <p14:tracePt t="2975" x="2732088" y="768350"/>
          <p14:tracePt t="2990" x="2714625" y="785813"/>
          <p14:tracePt t="3007" x="2687638" y="812800"/>
          <p14:tracePt t="3024" x="2652713" y="847725"/>
          <p14:tracePt t="3040" x="2633663" y="874713"/>
          <p14:tracePt t="3057" x="2625725" y="884238"/>
          <p14:tracePt t="3075" x="2625725" y="901700"/>
          <p14:tracePt t="3091" x="2616200" y="911225"/>
          <p14:tracePt t="3107" x="2598738" y="928688"/>
          <p14:tracePt t="3123" x="2581275" y="946150"/>
          <p14:tracePt t="3143" x="2571750" y="965200"/>
          <p14:tracePt t="3157" x="2562225" y="973138"/>
          <p14:tracePt t="3174" x="2554288" y="982663"/>
          <p14:tracePt t="3191" x="2544763" y="1000125"/>
          <p14:tracePt t="3209" x="2527300" y="1009650"/>
          <p14:tracePt t="3224" x="2509838" y="1017588"/>
          <p14:tracePt t="3240" x="2490788" y="1036638"/>
          <p14:tracePt t="3257" x="2482850" y="1044575"/>
          <p14:tracePt t="3275" x="2465388" y="1062038"/>
          <p14:tracePt t="3290" x="2446338" y="1071563"/>
          <p14:tracePt t="3307" x="2428875" y="1071563"/>
          <p14:tracePt t="3325" x="2411413" y="1081088"/>
          <p14:tracePt t="3341" x="2401888" y="1089025"/>
          <p14:tracePt t="3357" x="2384425" y="1098550"/>
          <p14:tracePt t="3374" x="2384425" y="1108075"/>
          <p14:tracePt t="3392" x="2374900" y="1108075"/>
          <p14:tracePt t="3407" x="2366963" y="1108075"/>
          <p14:tracePt t="3511" x="2366963" y="1116013"/>
          <p14:tracePt t="3534" x="2366963" y="1125538"/>
          <p14:tracePt t="3556" x="2384425" y="1133475"/>
          <p14:tracePt t="3568" x="2419350" y="1143000"/>
          <p14:tracePt t="3576" x="2446338" y="1160463"/>
          <p14:tracePt t="3591" x="2517775" y="1169988"/>
          <p14:tracePt t="3607" x="2643188" y="1187450"/>
          <p14:tracePt t="3624" x="2776538" y="1196975"/>
          <p14:tracePt t="3641" x="2982913" y="1231900"/>
          <p14:tracePt t="3657" x="3133725" y="1268413"/>
          <p14:tracePt t="3675" x="3295650" y="1303338"/>
          <p14:tracePt t="3690" x="3419475" y="1347788"/>
          <p14:tracePt t="3708" x="3562350" y="1393825"/>
          <p14:tracePt t="3724" x="3660775" y="1419225"/>
          <p14:tracePt t="3740" x="3768725" y="1446213"/>
          <p14:tracePt t="3760" x="3938588" y="1465263"/>
          <p14:tracePt t="3774" x="4044950" y="1482725"/>
          <p14:tracePt t="3790" x="4160838" y="1500188"/>
          <p14:tracePt t="3807" x="4295775" y="1517650"/>
          <p14:tracePt t="3825" x="4491038" y="1536700"/>
          <p14:tracePt t="3840" x="4616450" y="1536700"/>
          <p14:tracePt t="3857" x="4776788" y="1536700"/>
          <p14:tracePt t="3877" x="5037138" y="1536700"/>
          <p14:tracePt t="3891" x="5214938" y="1536700"/>
          <p14:tracePt t="3907" x="5402263" y="1536700"/>
          <p14:tracePt t="3925" x="5581650" y="1536700"/>
          <p14:tracePt t="3930" x="5680075" y="1536700"/>
          <p14:tracePt t="3942" x="5848350" y="1536700"/>
          <p14:tracePt t="3958" x="6000750" y="1536700"/>
          <p14:tracePt t="3974" x="6143625" y="1536700"/>
          <p14:tracePt t="3990" x="6276975" y="1536700"/>
          <p14:tracePt t="4010" x="6429375" y="1536700"/>
          <p14:tracePt t="4024" x="6562725" y="1536700"/>
          <p14:tracePt t="4041" x="6670675" y="1536700"/>
          <p14:tracePt t="4059" x="6796088" y="1527175"/>
          <p14:tracePt t="4075" x="6946900" y="1509713"/>
          <p14:tracePt t="4090" x="7062788" y="1509713"/>
          <p14:tracePt t="4108" x="7188200" y="1490663"/>
          <p14:tracePt t="4127" x="7402513" y="1473200"/>
          <p14:tracePt t="4141" x="7500938" y="1455738"/>
          <p14:tracePt t="4157" x="7634288" y="1446213"/>
          <p14:tracePt t="4177" x="7831138" y="1419225"/>
          <p14:tracePt t="4193" x="7966075" y="1401763"/>
          <p14:tracePt t="4207" x="8072438" y="1384300"/>
          <p14:tracePt t="4224" x="8180388" y="1366838"/>
          <p14:tracePt t="4241" x="8296275" y="1339850"/>
          <p14:tracePt t="4260" x="8491538" y="1312863"/>
          <p14:tracePt t="4274" x="8616950" y="1276350"/>
          <p14:tracePt t="4291" x="8742363" y="1250950"/>
          <p14:tracePt t="4310" x="8912225" y="1214438"/>
          <p14:tracePt t="4324" x="9037638" y="1187450"/>
          <p14:tracePt t="4341" x="9126538" y="1179513"/>
          <p14:tracePt t="4357" x="9197975" y="1179513"/>
          <p14:tracePt t="4375" x="9277350" y="1160463"/>
          <p14:tracePt t="4391" x="9331325" y="1143000"/>
          <p14:tracePt t="4407" x="9375775" y="1133475"/>
          <p14:tracePt t="4424" x="9420225" y="1116013"/>
          <p14:tracePt t="4431" x="9447213" y="1108075"/>
          <p14:tracePt t="4442" x="9501188" y="1089025"/>
          <p14:tracePt t="4458" x="9563100" y="1071563"/>
          <p14:tracePt t="4475" x="9599613" y="1054100"/>
          <p14:tracePt t="4494" x="9653588" y="1027113"/>
          <p14:tracePt t="4508" x="9680575" y="1009650"/>
          <p14:tracePt t="4524" x="9705975" y="982663"/>
          <p14:tracePt t="4541" x="9732963" y="955675"/>
          <p14:tracePt t="4560" x="9752013" y="911225"/>
          <p14:tracePt t="4574" x="9777413" y="874713"/>
          <p14:tracePt t="4591" x="9777413" y="830263"/>
          <p14:tracePt t="4608" x="9786938" y="776288"/>
          <p14:tracePt t="4626" x="9786938" y="660400"/>
          <p14:tracePt t="4641" x="9777413" y="581025"/>
          <p14:tracePt t="4657" x="9769475" y="536575"/>
          <p14:tracePt t="4674" x="9759950" y="490538"/>
          <p14:tracePt t="4691" x="9752013" y="455613"/>
          <p14:tracePt t="4708" x="9732963" y="438150"/>
          <p14:tracePt t="4725" x="9725025" y="411163"/>
          <p14:tracePt t="4744" x="9698038" y="374650"/>
          <p14:tracePt t="4757" x="9671050" y="347663"/>
          <p14:tracePt t="4774" x="9634538" y="322263"/>
          <p14:tracePt t="4791" x="9599613" y="295275"/>
          <p14:tracePt t="4810" x="9537700" y="258763"/>
          <p14:tracePt t="4824" x="9483725" y="231775"/>
          <p14:tracePt t="4841" x="9429750" y="214313"/>
          <p14:tracePt t="4858" x="9367838" y="187325"/>
          <p14:tracePt t="4875" x="9251950" y="160338"/>
          <p14:tracePt t="4891" x="9161463" y="142875"/>
          <p14:tracePt t="4908" x="9028113" y="115888"/>
          <p14:tracePt t="4927" x="8840788" y="88900"/>
          <p14:tracePt t="4941" x="8680450" y="71438"/>
          <p14:tracePt t="4957" x="8510588" y="53975"/>
          <p14:tracePt t="4974" x="8348663" y="36513"/>
          <p14:tracePt t="4993" x="8134350" y="17463"/>
          <p14:tracePt t="5008" x="7966075" y="0"/>
          <p14:tracePt t="5025" x="7804150" y="0"/>
          <p14:tracePt t="5041" x="7661275" y="0"/>
          <p14:tracePt t="5059" x="7358063" y="0"/>
          <p14:tracePt t="5074" x="7170738" y="0"/>
          <p14:tracePt t="5091" x="7000875" y="0"/>
          <p14:tracePt t="5111" x="6705600" y="0"/>
          <p14:tracePt t="5124" x="6500813" y="0"/>
          <p14:tracePt t="5141" x="6269038" y="0"/>
          <p14:tracePt t="5158" x="6010275" y="0"/>
          <p14:tracePt t="5177" x="5626100" y="0"/>
          <p14:tracePt t="5191" x="5367338" y="0"/>
          <p14:tracePt t="5208" x="5126038" y="0"/>
          <p14:tracePt t="5225" x="4867275" y="0"/>
          <p14:tracePt t="5242" x="4562475" y="0"/>
          <p14:tracePt t="5258" x="4348163" y="0"/>
          <p14:tracePt t="5274" x="4143375" y="9525"/>
          <p14:tracePt t="5291" x="3990975" y="26988"/>
          <p14:tracePt t="5309" x="3768725" y="44450"/>
          <p14:tracePt t="5324" x="3625850" y="80963"/>
          <p14:tracePt t="5341" x="3500438" y="98425"/>
          <p14:tracePt t="5360" x="3384550" y="125413"/>
          <p14:tracePt t="5375" x="3303588" y="125413"/>
          <p14:tracePt t="5391" x="3232150" y="142875"/>
          <p14:tracePt t="5408" x="3170238" y="160338"/>
          <p14:tracePt t="5427" x="3062288" y="169863"/>
          <p14:tracePt t="5441" x="3017838" y="187325"/>
          <p14:tracePt t="5458" x="2973388" y="196850"/>
          <p14:tracePt t="5474" x="2946400" y="196850"/>
          <p14:tracePt t="5491" x="2919413" y="214313"/>
          <p14:tracePt t="5508" x="2884488" y="223838"/>
          <p14:tracePt t="5525" x="2867025" y="231775"/>
          <p14:tracePt t="5544" x="2830513" y="250825"/>
          <p14:tracePt t="5558" x="2803525" y="268288"/>
          <p14:tracePt t="5574" x="2768600" y="276225"/>
          <p14:tracePt t="5591" x="2732088" y="303213"/>
          <p14:tracePt t="5611" x="2679700" y="330200"/>
          <p14:tracePt t="5624" x="2652713" y="339725"/>
          <p14:tracePt t="5641" x="2625725" y="347663"/>
          <p14:tracePt t="5658" x="2608263" y="366713"/>
          <p14:tracePt t="5675" x="2562225" y="393700"/>
          <p14:tracePt t="5691" x="2544763" y="419100"/>
          <p14:tracePt t="5708" x="2517775" y="446088"/>
          <p14:tracePt t="5727" x="2473325" y="490538"/>
          <p14:tracePt t="5742" x="2446338" y="527050"/>
          <p14:tracePt t="5758" x="2438400" y="544513"/>
          <p14:tracePt t="5774" x="2428875" y="561975"/>
          <p14:tracePt t="5794" x="2419350" y="571500"/>
          <p14:tracePt t="5808" x="2401888" y="581025"/>
          <p14:tracePt t="5825" x="2401888" y="588963"/>
          <p14:tracePt t="5844" x="2393950" y="598488"/>
          <p14:tracePt t="5859" x="2384425" y="615950"/>
          <p14:tracePt t="5875" x="2374900" y="625475"/>
          <p14:tracePt t="5891" x="2366963" y="633413"/>
          <p14:tracePt t="5910" x="2357438" y="660400"/>
          <p14:tracePt t="5925" x="2347913" y="669925"/>
          <p14:tracePt t="5941" x="2339975" y="687388"/>
          <p14:tracePt t="5958" x="2339975" y="704850"/>
          <p14:tracePt t="5977" x="2339975" y="741363"/>
          <p14:tracePt t="5991" x="2339975" y="776288"/>
          <p14:tracePt t="6008" x="2339975" y="812800"/>
          <p14:tracePt t="6025" x="2339975" y="857250"/>
          <p14:tracePt t="6043" x="2374900" y="919163"/>
          <p14:tracePt t="6058" x="2401888" y="965200"/>
          <p14:tracePt t="6075" x="2438400" y="1000125"/>
          <p14:tracePt t="6095" x="2554288" y="1081088"/>
          <p14:tracePt t="6108" x="2660650" y="1125538"/>
          <p14:tracePt t="6125" x="2741613" y="1169988"/>
          <p14:tracePt t="6142" x="2803525" y="1204913"/>
          <p14:tracePt t="6161" x="2894013" y="1250950"/>
          <p14:tracePt t="6175" x="2946400" y="1258888"/>
          <p14:tracePt t="6191" x="3009900" y="1285875"/>
          <p14:tracePt t="6212" x="3108325" y="1312863"/>
          <p14:tracePt t="6226" x="3187700" y="1339850"/>
          <p14:tracePt t="6241" x="3268663" y="1366838"/>
          <p14:tracePt t="6259" x="3375025" y="1401763"/>
          <p14:tracePt t="6275" x="3490913" y="1428750"/>
          <p14:tracePt t="6292" x="3679825" y="1473200"/>
          <p14:tracePt t="6308" x="3813175" y="1500188"/>
          <p14:tracePt t="6325" x="3956050" y="1527175"/>
          <p14:tracePt t="6344" x="4197350" y="1562100"/>
          <p14:tracePt t="6358" x="4367213" y="1571625"/>
          <p14:tracePt t="6375" x="4510088" y="1571625"/>
          <p14:tracePt t="6392" x="4724400" y="1571625"/>
          <p14:tracePt t="6410" x="5037138" y="1554163"/>
          <p14:tracePt t="6425" x="5224463" y="1554163"/>
          <p14:tracePt t="6442" x="5411788" y="1554163"/>
          <p14:tracePt t="6458" x="5589588" y="1544638"/>
          <p14:tracePt t="6475" x="5875338" y="1536700"/>
          <p14:tracePt t="6491" x="6108700" y="1517650"/>
          <p14:tracePt t="6508" x="6340475" y="1500188"/>
          <p14:tracePt t="6527" x="6813550" y="1490663"/>
          <p14:tracePt t="6542" x="7180263" y="1490663"/>
          <p14:tracePt t="6558" x="7581900" y="1455738"/>
          <p14:tracePt t="6575" x="7947025" y="1401763"/>
          <p14:tracePt t="6594" x="8412163" y="1339850"/>
          <p14:tracePt t="6608" x="8680450" y="1295400"/>
          <p14:tracePt t="6625" x="8939213" y="1268413"/>
          <p14:tracePt t="6641" x="9126538" y="1250950"/>
          <p14:tracePt t="6660" x="9367838" y="1214438"/>
          <p14:tracePt t="6675" x="9510713" y="1187450"/>
          <p14:tracePt t="6692" x="9634538" y="1143000"/>
          <p14:tracePt t="6711" x="9742488" y="1108075"/>
          <p14:tracePt t="6725" x="9786938" y="1089025"/>
          <p14:tracePt t="6742" x="9831388" y="1071563"/>
          <p14:tracePt t="6758" x="9875838" y="1044575"/>
          <p14:tracePt t="6779" x="9929813" y="1017588"/>
          <p14:tracePt t="6792" x="9956800" y="1000125"/>
          <p14:tracePt t="6808" x="9974263" y="982663"/>
          <p14:tracePt t="6825" x="10001250" y="955675"/>
          <p14:tracePt t="6844" x="10045700" y="893763"/>
          <p14:tracePt t="6858" x="10055225" y="857250"/>
          <p14:tracePt t="6875" x="10063163" y="812800"/>
          <p14:tracePt t="6894" x="10063163" y="750888"/>
          <p14:tracePt t="6910" x="10055225" y="714375"/>
          <p14:tracePt t="6916" x="10055225" y="704850"/>
          <p14:tracePt t="6925" x="10055225" y="687388"/>
          <p14:tracePt t="6942" x="10037763" y="669925"/>
          <p14:tracePt t="6961" x="10018713" y="633413"/>
          <p14:tracePt t="6976" x="10001250" y="608013"/>
          <p14:tracePt t="6993" x="9974263" y="581025"/>
          <p14:tracePt t="7008" x="9956800" y="554038"/>
          <p14:tracePt t="7026" x="9894888" y="500063"/>
          <p14:tracePt t="7042" x="9831388" y="465138"/>
          <p14:tracePt t="7059" x="9759950" y="419100"/>
          <p14:tracePt t="7075" x="9661525" y="374650"/>
          <p14:tracePt t="7092" x="9518650" y="322263"/>
          <p14:tracePt t="7109" x="9429750" y="285750"/>
          <p14:tracePt t="7125" x="9313863" y="231775"/>
          <p14:tracePt t="7144" x="9072563" y="179388"/>
          <p14:tracePt t="7159" x="8939213" y="152400"/>
          <p14:tracePt t="7175" x="8777288" y="125413"/>
          <p14:tracePt t="7192" x="8609013" y="107950"/>
          <p14:tracePt t="7210" x="8394700" y="98425"/>
          <p14:tracePt t="7225" x="8224838" y="88900"/>
          <p14:tracePt t="7242" x="8001000" y="61913"/>
          <p14:tracePt t="7261" x="7680325" y="53975"/>
          <p14:tracePt t="7277" x="7419975" y="44450"/>
          <p14:tracePt t="7292" x="7153275" y="44450"/>
          <p14:tracePt t="7308" x="6875463" y="44450"/>
          <p14:tracePt t="7328" x="6375400" y="61913"/>
          <p14:tracePt t="7343" x="5983288" y="71438"/>
          <p14:tracePt t="7358" x="5680075" y="80963"/>
          <p14:tracePt t="7376" x="5402263" y="107950"/>
          <p14:tracePt t="7394" x="4973638" y="133350"/>
          <p14:tracePt t="7409" x="4768850" y="152400"/>
          <p14:tracePt t="7425" x="4500563" y="152400"/>
          <p14:tracePt t="7446" x="4241800" y="152400"/>
          <p14:tracePt t="7460" x="4081463" y="152400"/>
          <p14:tracePt t="7475" x="3902075" y="133350"/>
          <p14:tracePt t="7492" x="3768725" y="125413"/>
          <p14:tracePt t="7511" x="3625850" y="115888"/>
          <p14:tracePt t="7525" x="3571875" y="107950"/>
          <p14:tracePt t="7542" x="3411538" y="88900"/>
          <p14:tracePt t="7559" x="3303588" y="88900"/>
          <p14:tracePt t="7577" x="3179763" y="88900"/>
          <p14:tracePt t="7592" x="3098800" y="88900"/>
          <p14:tracePt t="7609" x="3000375" y="98425"/>
          <p14:tracePt t="7625" x="2884488" y="115888"/>
          <p14:tracePt t="7643" x="2732088" y="125413"/>
          <p14:tracePt t="7659" x="2660650" y="142875"/>
          <p14:tracePt t="7676" x="2608263" y="152400"/>
          <p14:tracePt t="7695" x="2527300" y="160338"/>
          <p14:tracePt t="7710" x="2473325" y="169863"/>
          <p14:tracePt t="7725" x="2419350" y="187325"/>
          <p14:tracePt t="7742" x="2393950" y="187325"/>
          <p14:tracePt t="7762" x="2339975" y="196850"/>
          <p14:tracePt t="7776" x="2322513" y="196850"/>
          <p14:tracePt t="7792" x="2303463" y="196850"/>
          <p14:tracePt t="7809" x="2295525" y="196850"/>
          <p14:tracePt t="7828" x="2286000" y="196850"/>
          <p14:tracePt t="7842" x="2276475" y="204788"/>
          <p14:tracePt t="7859" x="2268538" y="223838"/>
          <p14:tracePt t="7876" x="2241550" y="250825"/>
          <p14:tracePt t="7892" x="2179638" y="330200"/>
          <p14:tracePt t="7909" x="2133600" y="419100"/>
          <p14:tracePt t="7925" x="2081213" y="509588"/>
          <p14:tracePt t="7931" x="2044700" y="536575"/>
          <p14:tracePt t="7945" x="2017713" y="581025"/>
          <p14:tracePt t="7959" x="1990725" y="608013"/>
          <p14:tracePt t="7975" x="1973263" y="625475"/>
          <p14:tracePt t="7992" x="1955800" y="652463"/>
          <p14:tracePt t="8011" x="1946275" y="669925"/>
          <p14:tracePt t="8025" x="1938338" y="696913"/>
          <p14:tracePt t="8042" x="1938338" y="731838"/>
          <p14:tracePt t="8062" x="1938338" y="795338"/>
          <p14:tracePt t="8076" x="1946275" y="839788"/>
          <p14:tracePt t="8092" x="1965325" y="884238"/>
          <p14:tracePt t="8109" x="1973263" y="919163"/>
          <p14:tracePt t="8128" x="2000250" y="955675"/>
          <p14:tracePt t="8142" x="2009775" y="982663"/>
          <p14:tracePt t="8159" x="2017713" y="1000125"/>
          <p14:tracePt t="8175" x="2036763" y="1017588"/>
          <p14:tracePt t="8194" x="2062163" y="1054100"/>
          <p14:tracePt t="8209" x="2089150" y="1081088"/>
          <p14:tracePt t="8227" x="2152650" y="1116013"/>
          <p14:tracePt t="8246" x="2286000" y="1187450"/>
          <p14:tracePt t="8260" x="2347913" y="1231900"/>
          <p14:tracePt t="8275" x="2401888" y="1268413"/>
          <p14:tracePt t="8292" x="2465388" y="1295400"/>
          <p14:tracePt t="8312" x="2571750" y="1339850"/>
          <p14:tracePt t="8326" x="2679700" y="1384300"/>
          <p14:tracePt t="8342" x="2830513" y="1419225"/>
          <p14:tracePt t="8359" x="2965450" y="1446213"/>
          <p14:tracePt t="8377" x="3197225" y="1490663"/>
          <p14:tracePt t="8392" x="3367088" y="1517650"/>
          <p14:tracePt t="8409" x="3509963" y="1527175"/>
          <p14:tracePt t="8415" x="3571875" y="1536700"/>
          <p14:tracePt t="8426" x="3633788" y="1544638"/>
          <p14:tracePt t="8444" x="3840163" y="1554163"/>
          <p14:tracePt t="8459" x="3990975" y="1554163"/>
          <p14:tracePt t="8476" x="4133850" y="1554163"/>
          <p14:tracePt t="8496" x="4348163" y="1562100"/>
          <p14:tracePt t="8509" x="4491038" y="1562100"/>
          <p14:tracePt t="8526" x="4625975" y="1571625"/>
          <p14:tracePt t="8542" x="4759325" y="1571625"/>
          <p14:tracePt t="8561" x="4965700" y="1581150"/>
          <p14:tracePt t="8575" x="5126038" y="1581150"/>
          <p14:tracePt t="8592" x="5276850" y="1589088"/>
          <p14:tracePt t="8609" x="5419725" y="1589088"/>
          <p14:tracePt t="8627" x="5643563" y="1589088"/>
          <p14:tracePt t="8643" x="5803900" y="1589088"/>
          <p14:tracePt t="8659" x="5946775" y="1581150"/>
          <p14:tracePt t="8679" x="6188075" y="1554163"/>
          <p14:tracePt t="8692" x="6357938" y="1536700"/>
          <p14:tracePt t="8709" x="6491288" y="1517650"/>
          <p14:tracePt t="8726" x="6626225" y="1500188"/>
          <p14:tracePt t="8744" x="6848475" y="1446213"/>
          <p14:tracePt t="8759" x="6965950" y="1419225"/>
          <p14:tracePt t="8776" x="7081838" y="1401763"/>
          <p14:tracePt t="8793" x="7180263" y="1384300"/>
          <p14:tracePt t="8811" x="7348538" y="1374775"/>
          <p14:tracePt t="8826" x="7466013" y="1347788"/>
          <p14:tracePt t="8843" x="7562850" y="1322388"/>
          <p14:tracePt t="8859" x="7653338" y="1303338"/>
          <p14:tracePt t="8877" x="7804150" y="1268413"/>
          <p14:tracePt t="8892" x="7902575" y="1258888"/>
          <p14:tracePt t="8909" x="8001000" y="1250950"/>
          <p14:tracePt t="8915" x="8054975" y="1241425"/>
          <p14:tracePt t="8928" x="8143875" y="1231900"/>
          <p14:tracePt t="8942" x="8215313" y="1223963"/>
          <p14:tracePt t="8959" x="8331200" y="1204913"/>
          <p14:tracePt t="8976" x="8429625" y="1196975"/>
          <p14:tracePt t="8994" x="8555038" y="1179513"/>
          <p14:tracePt t="9009" x="8643938" y="1169988"/>
          <p14:tracePt t="9026" x="8705850" y="1152525"/>
          <p14:tracePt t="9043" x="8796338" y="1152525"/>
          <p14:tracePt t="9060" x="8920163" y="1125538"/>
          <p14:tracePt t="9076" x="9001125" y="1108075"/>
          <p14:tracePt t="9092" x="9090025" y="1089025"/>
          <p14:tracePt t="9112" x="9197975" y="1054100"/>
          <p14:tracePt t="9126" x="9277350" y="1017588"/>
          <p14:tracePt t="9142" x="9358313" y="990600"/>
          <p14:tracePt t="9159" x="9439275" y="955675"/>
          <p14:tracePt t="9179" x="9518650" y="911225"/>
          <p14:tracePt t="9192" x="9563100" y="884238"/>
          <p14:tracePt t="9209" x="9609138" y="857250"/>
          <p14:tracePt t="9226" x="9644063" y="830263"/>
          <p14:tracePt t="9245" x="9680575" y="803275"/>
          <p14:tracePt t="9259" x="9705975" y="776288"/>
          <p14:tracePt t="9276" x="9725025" y="750888"/>
          <p14:tracePt t="9294" x="9752013" y="696913"/>
          <p14:tracePt t="9309" x="9759950" y="625475"/>
          <p14:tracePt t="9326" x="9759950" y="554038"/>
          <p14:tracePt t="9342" x="9759950" y="490538"/>
          <p14:tracePt t="9361" x="9759950" y="428625"/>
          <p14:tracePt t="9376" x="9759950" y="393700"/>
          <p14:tracePt t="9393" x="9752013" y="374650"/>
          <p14:tracePt t="9409" x="9742488" y="347663"/>
          <p14:tracePt t="9427" x="9671050" y="285750"/>
          <p14:tracePt t="9443" x="9590088" y="223838"/>
          <p14:tracePt t="9459" x="9483725" y="160338"/>
          <p14:tracePt t="9479" x="9313863" y="71438"/>
          <p14:tracePt t="9493" x="9161463" y="9525"/>
          <p14:tracePt t="9509" x="9001125" y="0"/>
          <p14:tracePt t="9527" x="8823325" y="0"/>
          <p14:tracePt t="9545" x="8528050" y="0"/>
          <p14:tracePt t="9560" x="8286750" y="0"/>
          <p14:tracePt t="9576" x="8072438" y="0"/>
          <p14:tracePt t="9593" x="7804150" y="0"/>
          <p14:tracePt t="9611" x="7456488" y="0"/>
          <p14:tracePt t="9626" x="7180263" y="0"/>
          <p14:tracePt t="9643" x="6929438" y="0"/>
          <p14:tracePt t="9659" x="6688138" y="0"/>
          <p14:tracePt t="9677" x="6296025" y="0"/>
          <p14:tracePt t="9693" x="5946775" y="0"/>
          <p14:tracePt t="9710" x="5554663" y="0"/>
          <p14:tracePt t="9729" x="4973638" y="0"/>
          <p14:tracePt t="9743" x="4679950" y="0"/>
          <p14:tracePt t="9759" x="4357688" y="0"/>
          <p14:tracePt t="9777" x="4071938" y="0"/>
          <p14:tracePt t="9794" x="3741738" y="9525"/>
          <p14:tracePt t="9809" x="3509963" y="26988"/>
          <p14:tracePt t="9826" x="3313113" y="36513"/>
          <p14:tracePt t="9844" x="3089275" y="71438"/>
          <p14:tracePt t="9861" x="2847975" y="107950"/>
          <p14:tracePt t="9876" x="2705100" y="125413"/>
          <p14:tracePt t="9893" x="2571750" y="152400"/>
          <p14:tracePt t="9912" x="2401888" y="187325"/>
          <p14:tracePt t="9926" x="2295525" y="214313"/>
          <p14:tracePt t="9943" x="2224088" y="223838"/>
          <p14:tracePt t="9959" x="2143125" y="241300"/>
          <p14:tracePt t="9978" x="2044700" y="268288"/>
          <p14:tracePt t="9994" x="1990725" y="285750"/>
          <p14:tracePt t="10009" x="1946275" y="295275"/>
          <p14:tracePt t="10029" x="1893888" y="303213"/>
          <p14:tracePt t="10043" x="1874838" y="312738"/>
          <p14:tracePt t="10059" x="1857375" y="322263"/>
          <p14:tracePt t="10076" x="1839913" y="330200"/>
          <p14:tracePt t="10096" x="1812925" y="347663"/>
          <p14:tracePt t="10110" x="1795463" y="366713"/>
          <p14:tracePt t="10126" x="1768475" y="384175"/>
          <p14:tracePt t="10144" x="1741488" y="401638"/>
          <p14:tracePt t="10161" x="1714500" y="446088"/>
          <p14:tracePt t="10176" x="1697038" y="473075"/>
          <p14:tracePt t="10193" x="1687513" y="509588"/>
          <p14:tracePt t="10211" x="1679575" y="544513"/>
          <p14:tracePt t="10228" x="1660525" y="608013"/>
          <p14:tracePt t="10243" x="1660525" y="633413"/>
          <p14:tracePt t="10260" x="1660525" y="679450"/>
          <p14:tracePt t="10279" x="1670050" y="723900"/>
          <p14:tracePt t="10294" x="1679575" y="758825"/>
          <p14:tracePt t="10309" x="1697038" y="785813"/>
          <p14:tracePt t="10326" x="1704975" y="803275"/>
          <p14:tracePt t="10344" x="1731963" y="830263"/>
          <p14:tracePt t="10360" x="1751013" y="857250"/>
          <p14:tracePt t="10376" x="1785938" y="884238"/>
          <p14:tracePt t="10393" x="1830388" y="938213"/>
          <p14:tracePt t="10411" x="1919288" y="1027113"/>
          <p14:tracePt t="10426" x="1955800" y="1062038"/>
          <p14:tracePt t="10443" x="2000250" y="1108075"/>
          <p14:tracePt t="10462" x="2054225" y="1160463"/>
          <p14:tracePt t="10477" x="2098675" y="1187450"/>
          <p14:tracePt t="10493" x="2143125" y="1214438"/>
          <p14:tracePt t="10510" x="2214563" y="1250950"/>
          <p14:tracePt t="10529" x="2322513" y="1295400"/>
          <p14:tracePt t="10543" x="2393950" y="1322388"/>
          <p14:tracePt t="10560" x="2446338" y="1347788"/>
          <p14:tracePt t="10577" x="2517775" y="1374775"/>
          <p14:tracePt t="10594" x="2652713" y="1428750"/>
          <p14:tracePt t="10610" x="2751138" y="1455738"/>
          <p14:tracePt t="10627" x="2847975" y="1490663"/>
          <p14:tracePt t="10644" x="2928938" y="1517650"/>
          <p14:tracePt t="10660" x="3081338" y="1554163"/>
          <p14:tracePt t="10677" x="3197225" y="1571625"/>
          <p14:tracePt t="10693" x="3348038" y="1589088"/>
          <p14:tracePt t="10712" x="3554413" y="1608138"/>
          <p14:tracePt t="10727" x="3732213" y="1625600"/>
          <p14:tracePt t="10743" x="3956050" y="1625600"/>
          <p14:tracePt t="10760" x="4205288" y="1589088"/>
          <p14:tracePt t="10779" x="4633913" y="1527175"/>
          <p14:tracePt t="10793" x="4875213" y="1473200"/>
          <p14:tracePt t="10810" x="5089525" y="1411288"/>
          <p14:tracePt t="11096" x="5160963" y="1401763"/>
          <p14:tracePt t="11110" x="5348288" y="1366838"/>
          <p14:tracePt t="11123" x="5554663" y="1322388"/>
          <p14:tracePt t="11132" x="5643563" y="1312863"/>
          <p14:tracePt t="11145" x="5786438" y="1285875"/>
          <p14:tracePt t="11160" x="5938838" y="1258888"/>
          <p14:tracePt t="11177" x="6072188" y="1241425"/>
          <p14:tracePt t="11211" x="6286500" y="1187450"/>
          <p14:tracePt t="11244" x="6357938" y="1179513"/>
          <p14:tracePt t="11277" x="6384925" y="1169988"/>
          <p14:tracePt t="11293" x="6394450" y="1169988"/>
          <p14:tracePt t="11330" x="6394450" y="1160463"/>
          <p14:tracePt t="11353" x="6394450" y="1152525"/>
          <p14:tracePt t="11361" x="6394450" y="1143000"/>
          <p14:tracePt t="11379" x="6367463" y="1133475"/>
          <p14:tracePt t="11395" x="6313488" y="1125538"/>
          <p14:tracePt t="11411" x="6224588" y="1116013"/>
          <p14:tracePt t="11427" x="6116638" y="1116013"/>
          <p14:tracePt t="11432" x="6081713" y="1116013"/>
          <p14:tracePt t="11447" x="6018213" y="1116013"/>
          <p14:tracePt t="11461" x="5956300" y="1116013"/>
          <p14:tracePt t="11478" x="5894388" y="1116013"/>
          <p14:tracePt t="11494" x="5840413" y="1116013"/>
          <p14:tracePt t="11513" x="5786438" y="1116013"/>
          <p14:tracePt t="11527" x="5751513" y="1116013"/>
          <p14:tracePt t="11543" x="5732463" y="1116013"/>
          <p14:tracePt t="11560" x="5724525" y="1116013"/>
          <p14:tracePt t="11578" x="5715000" y="1116013"/>
          <p14:tracePt t="11593" x="5697538" y="1116013"/>
          <p14:tracePt t="11627" x="5688013" y="1116013"/>
          <p14:tracePt t="11954" x="5732463" y="1116013"/>
          <p14:tracePt t="11961" x="5786438" y="1108075"/>
          <p14:tracePt t="11978" x="5919788" y="1098550"/>
          <p14:tracePt t="11997" x="6116638" y="1081088"/>
          <p14:tracePt t="12011" x="6215063" y="1062038"/>
          <p14:tracePt t="12028" x="6518275" y="1027113"/>
          <p14:tracePt t="12062" x="7010400" y="938213"/>
          <p14:tracePt t="12094" x="7466013" y="893763"/>
          <p14:tracePt t="12128" x="7894638" y="866775"/>
          <p14:tracePt t="12144" x="8018463" y="866775"/>
          <p14:tracePt t="12161" x="8116888" y="874713"/>
          <p14:tracePt t="12177" x="8197850" y="884238"/>
          <p14:tracePt t="12195" x="8277225" y="884238"/>
          <p14:tracePt t="12210" x="8331200" y="884238"/>
          <p14:tracePt t="12227" x="8375650" y="884238"/>
          <p14:tracePt t="12247" x="8447088" y="884238"/>
          <p14:tracePt t="12261" x="8483600" y="874713"/>
          <p14:tracePt t="12278" x="8537575" y="866775"/>
          <p14:tracePt t="12294" x="8589963" y="866775"/>
          <p14:tracePt t="12313" x="8653463" y="866775"/>
          <p14:tracePt t="12327" x="8705850" y="866775"/>
          <p14:tracePt t="12344" x="8759825" y="866775"/>
          <p14:tracePt t="12364" x="8840788" y="866775"/>
          <p14:tracePt t="12379" x="8875713" y="866775"/>
          <p14:tracePt t="12394" x="8912225" y="874713"/>
          <p14:tracePt t="12410" x="8947150" y="884238"/>
          <p14:tracePt t="12431" x="9001125" y="901700"/>
          <p14:tracePt t="12443" x="9018588" y="901700"/>
          <p14:tracePt t="12460" x="9045575" y="919163"/>
          <p14:tracePt t="12477" x="9063038" y="919163"/>
          <p14:tracePt t="12496" x="9090025" y="919163"/>
          <p14:tracePt t="12528" x="9099550" y="919163"/>
          <p14:tracePt t="12544" x="9109075" y="919163"/>
          <p14:tracePt t="12561" x="9117013" y="919163"/>
          <p14:tracePt t="12594" x="9126538" y="919163"/>
          <p14:tracePt t="12616" x="9134475" y="919163"/>
          <p14:tracePt t="12624" x="9134475" y="928688"/>
          <p14:tracePt t="12720" x="9134475" y="938213"/>
          <p14:tracePt t="12739" x="9134475" y="946150"/>
          <p14:tracePt t="12746" x="9126538" y="955675"/>
          <p14:tracePt t="12760" x="9082088" y="982663"/>
          <p14:tracePt t="12777" x="9037638" y="1009650"/>
          <p14:tracePt t="12794" x="8947150" y="1044575"/>
          <p14:tracePt t="12811" x="8732838" y="1089025"/>
          <p14:tracePt t="12827" x="8562975" y="1116013"/>
          <p14:tracePt t="12844" x="8420100" y="1125538"/>
          <p14:tracePt t="12863" x="8170863" y="1160463"/>
          <p14:tracePt t="12877" x="8001000" y="1179513"/>
          <p14:tracePt t="12894" x="7867650" y="1196975"/>
          <p14:tracePt t="12910" x="7732713" y="1204913"/>
          <p14:tracePt t="12930" x="7518400" y="1223963"/>
          <p14:tracePt t="12936" x="7446963" y="1223963"/>
          <p14:tracePt t="12944" x="7394575" y="1223963"/>
          <p14:tracePt t="12961" x="7296150" y="1223963"/>
          <p14:tracePt t="12980" x="7170738" y="1231900"/>
          <p14:tracePt t="12995" x="7089775" y="1231900"/>
          <p14:tracePt t="13011" x="7010400" y="1231900"/>
          <p14:tracePt t="13028" x="6938963" y="1241425"/>
          <p14:tracePt t="13046" x="6840538" y="1241425"/>
          <p14:tracePt t="13060" x="6786563" y="1241425"/>
          <p14:tracePt t="13077" x="6715125" y="1241425"/>
          <p14:tracePt t="13094" x="6653213" y="1241425"/>
          <p14:tracePt t="13112" x="6554788" y="1241425"/>
          <p14:tracePt t="13128" x="6500813" y="1241425"/>
          <p14:tracePt t="13144" x="6456363" y="1231900"/>
          <p14:tracePt t="13161" x="6419850" y="1223963"/>
          <p14:tracePt t="13179" x="6375400" y="1223963"/>
          <p14:tracePt t="13194" x="6357938" y="1223963"/>
          <p14:tracePt t="13211" x="6330950" y="1223963"/>
          <p14:tracePt t="13230" x="6296025" y="1223963"/>
          <p14:tracePt t="13244" x="6259513" y="1223963"/>
          <p14:tracePt t="13261" x="6224588" y="1223963"/>
          <p14:tracePt t="13277" x="6180138" y="1223963"/>
          <p14:tracePt t="13296" x="6126163" y="1231900"/>
          <p14:tracePt t="13311" x="6081713" y="1231900"/>
          <p14:tracePt t="13328" x="6037263" y="1231900"/>
          <p14:tracePt t="13344" x="6000750" y="1231900"/>
          <p14:tracePt t="13362" x="5938838" y="1231900"/>
          <p14:tracePt t="13378" x="5894388" y="1231900"/>
          <p14:tracePt t="13394" x="5840413" y="1223963"/>
          <p14:tracePt t="13411" x="5803900" y="1223963"/>
          <p14:tracePt t="13428" x="5751513" y="1214438"/>
          <p14:tracePt t="13444" x="5715000" y="1196975"/>
          <p14:tracePt t="13461" x="5688013" y="1196975"/>
          <p14:tracePt t="13480" x="5653088" y="1179513"/>
          <p14:tracePt t="13494" x="5634038" y="1160463"/>
          <p14:tracePt t="13511" x="5608638" y="1152525"/>
          <p14:tracePt t="13528" x="5599113" y="1143000"/>
          <p14:tracePt t="13546" x="5572125" y="1133475"/>
          <p14:tracePt t="13561" x="5572125" y="1116013"/>
          <p14:tracePt t="28019" x="5581650" y="1108075"/>
          <p14:tracePt t="28041" x="5589588" y="1098550"/>
          <p14:tracePt t="28063" x="5599113" y="1098550"/>
          <p14:tracePt t="28089" x="5608638" y="1098550"/>
          <p14:tracePt t="28107" x="5616575" y="1098550"/>
          <p14:tracePt t="28120" x="5626100" y="1098550"/>
          <p14:tracePt t="28137" x="5634038" y="1098550"/>
          <p14:tracePt t="28166" x="5643563" y="1098550"/>
          <p14:tracePt t="28262" x="5653088" y="1098550"/>
          <p14:tracePt t="28276" x="5661025" y="1098550"/>
          <p14:tracePt t="28298" x="5670550" y="1098550"/>
          <p14:tracePt t="28328" x="5680075" y="1098550"/>
          <p14:tracePt t="28358" x="5688013" y="1098550"/>
          <p14:tracePt t="28366" x="5697538" y="1098550"/>
          <p14:tracePt t="28496" x="5705475" y="1098550"/>
          <p14:tracePt t="28518" x="5715000" y="1098550"/>
          <p14:tracePt t="28570" x="5724525" y="1098550"/>
          <p14:tracePt t="28587" x="5732463" y="1098550"/>
          <p14:tracePt t="28606" x="5741988" y="1098550"/>
          <p14:tracePt t="28629" x="5751513" y="1098550"/>
          <p14:tracePt t="28650" x="5759450" y="1098550"/>
          <p14:tracePt t="28660" x="5768975" y="1098550"/>
          <p14:tracePt t="28681" x="5776913" y="1098550"/>
          <p14:tracePt t="28694" x="5786438" y="1098550"/>
          <p14:tracePt t="28701" x="5795963" y="1098550"/>
          <p14:tracePt t="28717" x="5803900" y="1098550"/>
          <p14:tracePt t="28733" x="5813425" y="1098550"/>
          <p14:tracePt t="28751" x="5840413" y="1098550"/>
          <p14:tracePt t="28766" x="5857875" y="1098550"/>
          <p14:tracePt t="28784" x="5867400" y="1098550"/>
          <p14:tracePt t="28800" x="5875338" y="1098550"/>
          <p14:tracePt t="28820" x="5911850" y="1098550"/>
          <p14:tracePt t="28833" x="5938838" y="1098550"/>
          <p14:tracePt t="28850" x="5956300" y="1098550"/>
          <p14:tracePt t="28869" x="5991225" y="1098550"/>
          <p14:tracePt t="28883" x="6000750" y="1098550"/>
          <p14:tracePt t="28900" x="6010275" y="1098550"/>
          <p14:tracePt t="28917" x="6027738" y="1098550"/>
          <p14:tracePt t="28935" x="6054725" y="1098550"/>
          <p14:tracePt t="28950" x="6062663" y="1098550"/>
          <p14:tracePt t="28967" x="6072188" y="1098550"/>
          <p14:tracePt t="28983" x="6089650" y="1098550"/>
          <p14:tracePt t="29000" x="6099175" y="1098550"/>
          <p14:tracePt t="29017" x="6108700" y="1098550"/>
          <p14:tracePt t="29034" x="6126163" y="1098550"/>
          <p14:tracePt t="29052" x="6143625" y="1098550"/>
          <p14:tracePt t="29067" x="6161088" y="1098550"/>
          <p14:tracePt t="29083" x="6170613" y="1098550"/>
          <p14:tracePt t="29089" x="6180138" y="1098550"/>
          <p14:tracePt t="29100" x="6188075" y="1098550"/>
          <p14:tracePt t="29118" x="6215063" y="1098550"/>
          <p14:tracePt t="29134" x="6232525" y="1108075"/>
          <p14:tracePt t="29150" x="6269038" y="1108075"/>
          <p14:tracePt t="29167" x="6296025" y="1108075"/>
          <p14:tracePt t="29185" x="6357938" y="1116013"/>
          <p14:tracePt t="29200" x="6402388" y="1116013"/>
          <p14:tracePt t="29218" x="6438900" y="1116013"/>
          <p14:tracePt t="29236" x="6500813" y="1125538"/>
          <p14:tracePt t="29251" x="6527800" y="1125538"/>
          <p14:tracePt t="29267" x="6562725" y="1143000"/>
          <p14:tracePt t="29284" x="6599238" y="1143000"/>
          <p14:tracePt t="29303" x="6653213" y="1152525"/>
          <p14:tracePt t="29317" x="6697663" y="1169988"/>
          <p14:tracePt t="29334" x="6724650" y="1169988"/>
          <p14:tracePt t="29350" x="6759575" y="1169988"/>
          <p14:tracePt t="29369" x="6786563" y="1169988"/>
          <p14:tracePt t="29383" x="6804025" y="1169988"/>
          <p14:tracePt t="29400" x="6813550" y="1169988"/>
          <p14:tracePt t="29417" x="6840538" y="1169988"/>
          <p14:tracePt t="29434" x="6858000" y="1169988"/>
          <p14:tracePt t="29450" x="6867525" y="1169988"/>
          <p14:tracePt t="29467" x="6894513" y="1169988"/>
          <p14:tracePt t="29485" x="6911975" y="1169988"/>
          <p14:tracePt t="29500" x="6919913" y="1169988"/>
          <p14:tracePt t="29517" x="6938963" y="1169988"/>
          <p14:tracePt t="29534" x="6956425" y="1169988"/>
          <p14:tracePt t="29552" x="6973888" y="1169988"/>
          <p14:tracePt t="29568" x="6983413" y="1169988"/>
          <p14:tracePt t="29585" x="7010400" y="1169988"/>
          <p14:tracePt t="29590" x="7018338" y="1169988"/>
          <p14:tracePt t="29600" x="7027863" y="1169988"/>
          <p14:tracePt t="29619" x="7062788" y="1169988"/>
          <p14:tracePt t="29634" x="7081838" y="1169988"/>
          <p14:tracePt t="29651" x="7099300" y="1169988"/>
          <p14:tracePt t="29670" x="7126288" y="1169988"/>
          <p14:tracePt t="29684" x="7143750" y="1169988"/>
          <p14:tracePt t="29700" x="7170738" y="1169988"/>
          <p14:tracePt t="29717" x="7197725" y="1169988"/>
          <p14:tracePt t="29735" x="7224713" y="1169988"/>
          <p14:tracePt t="29750" x="7251700" y="1169988"/>
          <p14:tracePt t="29767" x="7269163" y="1169988"/>
          <p14:tracePt t="29787" x="7304088" y="1169988"/>
          <p14:tracePt t="29801" x="7323138" y="1169988"/>
          <p14:tracePt t="29817" x="7348538" y="1169988"/>
          <p14:tracePt t="29834" x="7367588" y="1169988"/>
          <p14:tracePt t="29853" x="7402513" y="1169988"/>
          <p14:tracePt t="29868" x="7439025" y="1169988"/>
          <p14:tracePt t="29884" x="7456488" y="1169988"/>
          <p14:tracePt t="29900" x="7483475" y="1160463"/>
          <p14:tracePt t="29920" x="7518400" y="1160463"/>
          <p14:tracePt t="29934" x="7545388" y="1152525"/>
          <p14:tracePt t="29950" x="7581900" y="1152525"/>
          <p14:tracePt t="29967" x="7608888" y="1143000"/>
          <p14:tracePt t="29986" x="7643813" y="1133475"/>
          <p14:tracePt t="30000" x="7670800" y="1133475"/>
          <p14:tracePt t="30017" x="7688263" y="1125538"/>
          <p14:tracePt t="30034" x="7705725" y="1125538"/>
          <p14:tracePt t="30051" x="7715250" y="1108075"/>
          <p14:tracePt t="30407" x="7742238" y="1108075"/>
          <p14:tracePt t="30415" x="7759700" y="1108075"/>
          <p14:tracePt t="30425" x="7796213" y="1108075"/>
          <p14:tracePt t="30434" x="7804150" y="1108075"/>
          <p14:tracePt t="30451" x="7823200" y="1098550"/>
          <p14:tracePt t="30470" x="7858125" y="1098550"/>
          <p14:tracePt t="30484" x="7875588" y="1098550"/>
          <p14:tracePt t="30501" x="7894638" y="1098550"/>
          <p14:tracePt t="30517" x="7902575" y="1098550"/>
          <p14:tracePt t="30537" x="7920038" y="1098550"/>
          <p14:tracePt t="30551" x="7939088" y="1098550"/>
          <p14:tracePt t="30567" x="7956550" y="1098550"/>
          <p14:tracePt t="30584" x="7966075" y="1098550"/>
          <p14:tracePt t="30601" x="7974013" y="1098550"/>
          <p14:tracePt t="30617" x="7983538" y="1098550"/>
          <p14:tracePt t="30634" x="8001000" y="1098550"/>
          <p14:tracePt t="30651" x="8010525" y="1098550"/>
          <p14:tracePt t="30667" x="8018463" y="1098550"/>
          <p14:tracePt t="30684" x="8037513" y="1098550"/>
          <p14:tracePt t="30701" x="8045450" y="1098550"/>
          <p14:tracePt t="30720" x="8062913" y="1098550"/>
          <p14:tracePt t="30751" x="8072438" y="1098550"/>
          <p14:tracePt t="30767" x="8081963" y="1098550"/>
          <p14:tracePt t="30786" x="8089900" y="1098550"/>
          <p14:tracePt t="30801" x="8099425" y="1098550"/>
          <p14:tracePt t="30817" x="8108950" y="1098550"/>
          <p14:tracePt t="30838" x="8116888" y="1098550"/>
          <p14:tracePt t="30861" x="8126413" y="1098550"/>
          <p14:tracePt t="30898" x="8134350" y="1098550"/>
          <p14:tracePt t="30913" x="8143875" y="1098550"/>
          <p14:tracePt t="30934" x="8153400" y="1098550"/>
          <p14:tracePt t="30956" x="8161338" y="1098550"/>
          <p14:tracePt t="30979" x="8170863" y="1098550"/>
          <p14:tracePt t="30989" x="8180388" y="1098550"/>
          <p14:tracePt t="31008" x="8188325" y="1098550"/>
          <p14:tracePt t="31030" x="8197850" y="1098550"/>
          <p14:tracePt t="31044" x="8205788" y="1098550"/>
          <p14:tracePt t="31053" x="8215313" y="1098550"/>
          <p14:tracePt t="31068" x="8224838" y="1098550"/>
          <p14:tracePt t="31087" x="8259763" y="1098550"/>
          <p14:tracePt t="31101" x="8296275" y="1098550"/>
          <p14:tracePt t="31117" x="8340725" y="1098550"/>
          <p14:tracePt t="31134" x="8394700" y="1098550"/>
          <p14:tracePt t="31153" x="8474075" y="1098550"/>
          <p14:tracePt t="31167" x="8518525" y="1098550"/>
          <p14:tracePt t="31184" x="8555038" y="1098550"/>
          <p14:tracePt t="31204" x="8599488" y="1098550"/>
          <p14:tracePt t="31218" x="8616950" y="1098550"/>
          <p14:tracePt t="31234" x="8643938" y="1098550"/>
          <p14:tracePt t="31251" x="8661400" y="1098550"/>
          <p14:tracePt t="31271" x="8715375" y="1098550"/>
          <p14:tracePt t="31285" x="8724900" y="1098550"/>
          <p14:tracePt t="31301" x="8777288" y="1098550"/>
          <p14:tracePt t="31318" x="8796338" y="1098550"/>
          <p14:tracePt t="31337" x="8831263" y="1089025"/>
          <p14:tracePt t="31351" x="8858250" y="1089025"/>
          <p14:tracePt t="31368" x="8875713" y="1089025"/>
          <p14:tracePt t="31384" x="8902700" y="1089025"/>
          <p14:tracePt t="31401" x="8939213" y="1081088"/>
          <p14:tracePt t="31417" x="8956675" y="1081088"/>
          <p14:tracePt t="31434" x="8974138" y="1081088"/>
          <p14:tracePt t="31454" x="8991600" y="1081088"/>
          <p14:tracePt t="31469" x="9001125" y="1081088"/>
          <p14:tracePt t="31484" x="9018588" y="1081088"/>
          <p14:tracePt t="31501" x="9037638" y="1081088"/>
          <p14:tracePt t="31520" x="9045575" y="1081088"/>
          <p14:tracePt t="31534" x="9055100" y="1081088"/>
          <p14:tracePt t="31551" x="9063038" y="1081088"/>
          <p14:tracePt t="31568" x="9072563" y="1081088"/>
          <p14:tracePt t="31587" x="9082088" y="1081088"/>
          <p14:tracePt t="31795" x="9072563" y="1081088"/>
          <p14:tracePt t="31808" x="9037638" y="1081088"/>
          <p14:tracePt t="31821" x="9010650" y="1081088"/>
          <p14:tracePt t="31835" x="8974138" y="1081088"/>
          <p14:tracePt t="31851" x="8939213" y="1081088"/>
          <p14:tracePt t="31868" x="8912225" y="1081088"/>
          <p14:tracePt t="31887" x="8848725" y="1089025"/>
          <p14:tracePt t="31903" x="8831263" y="1089025"/>
          <p14:tracePt t="31918" x="8804275" y="1098550"/>
          <p14:tracePt t="31935" x="8777288" y="1098550"/>
          <p14:tracePt t="31953" x="8751888" y="1098550"/>
          <p14:tracePt t="31968" x="8724900" y="1098550"/>
          <p14:tracePt t="31985" x="8688388" y="1098550"/>
          <p14:tracePt t="32001" x="8661400" y="1108075"/>
          <p14:tracePt t="32020" x="8609013" y="1108075"/>
          <p14:tracePt t="32034" x="8572500" y="1108075"/>
          <p14:tracePt t="32051" x="8537575" y="1108075"/>
          <p14:tracePt t="32068" x="8501063" y="1108075"/>
          <p14:tracePt t="32085" x="8456613" y="1108075"/>
          <p14:tracePt t="32101" x="8429625" y="1108075"/>
          <p14:tracePt t="32118" x="8402638" y="1108075"/>
          <p14:tracePt t="32136" x="8348663" y="1116013"/>
          <p14:tracePt t="32151" x="8313738" y="1116013"/>
          <p14:tracePt t="32168" x="8269288" y="1116013"/>
          <p14:tracePt t="32184" x="8224838" y="1116013"/>
          <p14:tracePt t="32204" x="8161338" y="1116013"/>
          <p14:tracePt t="32218" x="8108950" y="1116013"/>
          <p14:tracePt t="32235" x="8054975" y="1116013"/>
          <p14:tracePt t="32252" x="8018463" y="1116013"/>
          <p14:tracePt t="32269" x="7956550" y="1116013"/>
          <p14:tracePt t="32284" x="7902575" y="1116013"/>
          <p14:tracePt t="32301" x="7848600" y="1116013"/>
          <p14:tracePt t="32321" x="7769225" y="1116013"/>
          <p14:tracePt t="32335" x="7715250" y="1116013"/>
          <p14:tracePt t="32351" x="7661275" y="1116013"/>
          <p14:tracePt t="32368" x="7616825" y="1116013"/>
          <p14:tracePt t="32387" x="7554913" y="1116013"/>
          <p14:tracePt t="32401" x="7500938" y="1116013"/>
          <p14:tracePt t="32418" x="7446963" y="1116013"/>
          <p14:tracePt t="32438" x="7367588" y="1116013"/>
          <p14:tracePt t="32453" x="7304088" y="1116013"/>
          <p14:tracePt t="32468" x="7251700" y="1116013"/>
          <p14:tracePt t="32485" x="7197725" y="1116013"/>
          <p14:tracePt t="32504" x="7099300" y="1116013"/>
          <p14:tracePt t="32518" x="7018338" y="1116013"/>
          <p14:tracePt t="32535" x="6938963" y="1116013"/>
          <p14:tracePt t="32552" x="6875463" y="1116013"/>
          <p14:tracePt t="32570" x="6777038" y="1116013"/>
          <p14:tracePt t="32585" x="6732588" y="1116013"/>
          <p14:tracePt t="32602" x="6688138" y="1116013"/>
          <p14:tracePt t="32619" x="6643688" y="1116013"/>
          <p14:tracePt t="32637" x="6589713" y="1116013"/>
          <p14:tracePt t="32651" x="6545263" y="1116013"/>
          <p14:tracePt t="32668" x="6500813" y="1116013"/>
          <p14:tracePt t="32689" x="6438900" y="1116013"/>
          <p14:tracePt t="32701" x="6402388" y="1116013"/>
          <p14:tracePt t="32718" x="6367463" y="1116013"/>
          <p14:tracePt t="32735" x="6340475" y="1116013"/>
          <p14:tracePt t="32753" x="6296025" y="1116013"/>
          <p14:tracePt t="32768" x="6276975" y="1116013"/>
          <p14:tracePt t="32786" x="6251575" y="1116013"/>
          <p14:tracePt t="32801" x="6232525" y="1116013"/>
          <p14:tracePt t="32820" x="6197600" y="1116013"/>
          <p14:tracePt t="32835" x="6170613" y="1116013"/>
          <p14:tracePt t="32852" x="6153150" y="1116013"/>
          <p14:tracePt t="32870" x="6134100" y="1116013"/>
          <p14:tracePt t="32885" x="6108700" y="1116013"/>
          <p14:tracePt t="32902" x="6099175" y="1116013"/>
          <p14:tracePt t="32918" x="6081713" y="1116013"/>
          <p14:tracePt t="32938" x="6054725" y="1116013"/>
          <p14:tracePt t="32951" x="6045200" y="1116013"/>
          <p14:tracePt t="32968" x="6037263" y="1116013"/>
          <p14:tracePt t="32985" x="6027738" y="1116013"/>
          <p14:tracePt t="33002" x="6018213" y="1116013"/>
          <p14:tracePt t="33018" x="6010275" y="1116013"/>
          <p14:tracePt t="33380" x="6027738" y="1116013"/>
          <p14:tracePt t="33388" x="6037263" y="1116013"/>
          <p14:tracePt t="33402" x="6062663" y="1116013"/>
          <p14:tracePt t="33419" x="6081713" y="1125538"/>
          <p14:tracePt t="33436" x="6116638" y="1133475"/>
          <p14:tracePt t="33453" x="6161088" y="1133475"/>
          <p14:tracePt t="33485" x="6232525" y="1143000"/>
          <p14:tracePt t="33518" x="6394450" y="1152525"/>
          <p14:tracePt t="33555" x="6527800" y="1160463"/>
          <p14:tracePt t="33569" x="6572250" y="1160463"/>
          <p14:tracePt t="33585" x="6616700" y="1160463"/>
          <p14:tracePt t="33591" x="6643688" y="1160463"/>
          <p14:tracePt t="33602" x="6670675" y="1160463"/>
          <p14:tracePt t="33621" x="6751638" y="1160463"/>
          <p14:tracePt t="33635" x="6823075" y="1160463"/>
          <p14:tracePt t="33652" x="6875463" y="1160463"/>
          <p14:tracePt t="33669" x="6929438" y="1160463"/>
          <p14:tracePt t="33686" x="7010400" y="1160463"/>
          <p14:tracePt t="33702" x="7054850" y="1160463"/>
          <p14:tracePt t="33719" x="7108825" y="1160463"/>
          <p14:tracePt t="33737" x="7197725" y="1160463"/>
          <p14:tracePt t="33752" x="7242175" y="1160463"/>
          <p14:tracePt t="33769" x="7286625" y="1160463"/>
          <p14:tracePt t="33785" x="7323138" y="1160463"/>
          <p14:tracePt t="33805" x="7394575" y="1160463"/>
          <p14:tracePt t="33818" x="7446963" y="1160463"/>
          <p14:tracePt t="33835" x="7500938" y="1160463"/>
          <p14:tracePt t="33852" x="7554913" y="1160463"/>
          <p14:tracePt t="33869" x="7616825" y="1160463"/>
          <p14:tracePt t="33885" x="7661275" y="1160463"/>
          <p14:tracePt t="33902" x="7705725" y="1160463"/>
          <p14:tracePt t="33921" x="7769225" y="1160463"/>
          <p14:tracePt t="33936" x="7796213" y="1160463"/>
          <p14:tracePt t="33953" x="7831138" y="1160463"/>
          <p14:tracePt t="33968" x="7867650" y="1160463"/>
          <p14:tracePt t="33987" x="7920038" y="1160463"/>
          <p14:tracePt t="34002" x="7956550" y="1169988"/>
          <p14:tracePt t="34019" x="7983538" y="1169988"/>
          <p14:tracePt t="34035" x="8018463" y="1169988"/>
          <p14:tracePt t="34054" x="8062913" y="1169988"/>
          <p14:tracePt t="34069" x="8089900" y="1169988"/>
          <p14:tracePt t="34086" x="8126413" y="1169988"/>
          <p14:tracePt t="34092" x="8134350" y="1169988"/>
          <p14:tracePt t="34104" x="8161338" y="1169988"/>
          <p14:tracePt t="34119" x="8180388" y="1169988"/>
          <p14:tracePt t="34135" x="8188325" y="1169988"/>
          <p14:tracePt t="34152" x="8215313" y="1169988"/>
          <p14:tracePt t="34172" x="8232775" y="1169988"/>
          <p14:tracePt t="34185" x="8251825" y="1169988"/>
          <p14:tracePt t="34202" x="8269288" y="1169988"/>
          <p14:tracePt t="34219" x="8277225" y="1169988"/>
          <p14:tracePt t="34237" x="8313738" y="1169988"/>
          <p14:tracePt t="34253" x="8331200" y="1169988"/>
          <p14:tracePt t="34270" x="8340725" y="1169988"/>
          <p14:tracePt t="34285" x="8358188" y="1169988"/>
          <p14:tracePt t="34303" x="8375650" y="1169988"/>
          <p14:tracePt t="34319" x="8394700" y="1169988"/>
          <p14:tracePt t="34336" x="8402638" y="1169988"/>
          <p14:tracePt t="34355" x="8420100" y="1169988"/>
          <p14:tracePt t="34369" x="8429625" y="1169988"/>
          <p14:tracePt t="34402" x="8439150" y="1169988"/>
          <p14:tracePt t="34419" x="8447088" y="1169988"/>
          <p14:tracePt t="34460" x="8456613" y="1169988"/>
          <p14:tracePt t="34849" x="8466138" y="1169988"/>
          <p14:tracePt t="34857" x="8474075" y="1169988"/>
          <p14:tracePt t="34869" x="8491538" y="1169988"/>
          <p14:tracePt t="34886" x="8518525" y="1169988"/>
          <p14:tracePt t="34919" x="8562975" y="1169988"/>
          <p14:tracePt t="34952" x="8599488" y="1169988"/>
          <p14:tracePt t="34985" x="8634413" y="1169988"/>
          <p14:tracePt t="35003" x="8653463" y="1169988"/>
          <p14:tracePt t="35019" x="8670925" y="1169988"/>
          <p14:tracePt t="35038" x="8688388" y="1169988"/>
          <p14:tracePt t="35052" x="8697913" y="1169988"/>
          <p14:tracePt t="35087" x="8715375" y="1169988"/>
          <p14:tracePt t="35105" x="8724900" y="1169988"/>
          <p14:tracePt t="36720" x="8732838" y="1169988"/>
          <p14:tracePt t="36728" x="8751888" y="1169988"/>
          <p14:tracePt t="36736" x="8759825" y="1169988"/>
          <p14:tracePt t="36755" x="8804275" y="1169988"/>
          <p14:tracePt t="36770" x="8831263" y="1169988"/>
          <p14:tracePt t="36787" x="8867775" y="1169988"/>
          <p14:tracePt t="36807" x="8894763" y="1169988"/>
          <p14:tracePt t="36823" x="8920163" y="1169988"/>
          <p14:tracePt t="36854" x="8947150" y="1169988"/>
          <p14:tracePt t="36886" x="8974138" y="1169988"/>
          <p14:tracePt t="36920" x="8983663" y="1169988"/>
          <p14:tracePt t="36939" x="8991600" y="1169988"/>
          <p14:tracePt t="37051" x="8974138" y="1160463"/>
          <p14:tracePt t="37059" x="8939213" y="1143000"/>
          <p14:tracePt t="37070" x="8823325" y="1108075"/>
          <p14:tracePt t="37087" x="8715375" y="1071563"/>
          <p14:tracePt t="37092" x="8653463" y="1062038"/>
          <p14:tracePt t="37103" x="8599488" y="1054100"/>
          <p14:tracePt t="37122" x="8394700" y="1017588"/>
          <p14:tracePt t="37136" x="8224838" y="1009650"/>
          <p14:tracePt t="37153" x="8081963" y="1000125"/>
          <p14:tracePt t="37170" x="7956550" y="1000125"/>
          <p14:tracePt t="37187" x="7796213" y="1000125"/>
          <p14:tracePt t="37203" x="7661275" y="1000125"/>
          <p14:tracePt t="37220" x="7554913" y="1000125"/>
          <p14:tracePt t="37237" x="7446963" y="982663"/>
          <p14:tracePt t="37254" x="7286625" y="965200"/>
          <p14:tracePt t="37270" x="7170738" y="955675"/>
          <p14:tracePt t="37286" x="7072313" y="946150"/>
          <p14:tracePt t="37306" x="6983413" y="938213"/>
          <p14:tracePt t="37320" x="6929438" y="928688"/>
          <p14:tracePt t="37336" x="6867525" y="919163"/>
          <p14:tracePt t="37353" x="6823075" y="919163"/>
          <p14:tracePt t="37371" x="6742113" y="919163"/>
          <p14:tracePt t="37386" x="6688138" y="919163"/>
          <p14:tracePt t="37404" x="6626225" y="919163"/>
          <p14:tracePt t="37420" x="6572250" y="919163"/>
          <p14:tracePt t="37439" x="6510338" y="928688"/>
          <p14:tracePt t="37453" x="6465888" y="928688"/>
          <p14:tracePt t="37470" x="6419850" y="928688"/>
          <p14:tracePt t="37489" x="6367463" y="928688"/>
          <p14:tracePt t="37504" x="6330950" y="928688"/>
          <p14:tracePt t="37520" x="6286500" y="938213"/>
          <p14:tracePt t="37537" x="6251575" y="938213"/>
          <p14:tracePt t="37556" x="6205538" y="938213"/>
          <p14:tracePt t="37570" x="6170613" y="946150"/>
          <p14:tracePt t="37587" x="6153150" y="946150"/>
          <p14:tracePt t="37603" x="6126163" y="946150"/>
          <p14:tracePt t="37609" x="6116638" y="946150"/>
          <p14:tracePt t="37623" x="6108700" y="946150"/>
          <p14:tracePt t="37637" x="6089650" y="946150"/>
          <p14:tracePt t="37672" x="6081713" y="946150"/>
          <p14:tracePt t="37687" x="6072188" y="946150"/>
          <p14:tracePt t="37704" x="6062663" y="946150"/>
          <p14:tracePt t="37785" x="6062663" y="965200"/>
          <p14:tracePt t="38166" x="6089650" y="965200"/>
          <p14:tracePt t="38175" x="6116638" y="973138"/>
          <p14:tracePt t="38187" x="6232525" y="1000125"/>
          <p14:tracePt t="38204" x="6367463" y="1017588"/>
          <p14:tracePt t="38223" x="6545263" y="1036638"/>
          <p14:tracePt t="38238" x="6705600" y="1044575"/>
          <p14:tracePt t="38254" x="6848475" y="1062038"/>
          <p14:tracePt t="38270" x="6973888" y="1071563"/>
          <p14:tracePt t="38303" x="7259638" y="1098550"/>
          <p14:tracePt t="38337" x="7518400" y="1125538"/>
          <p14:tracePt t="38370" x="7848600" y="1169988"/>
          <p14:tracePt t="38387" x="8045450" y="1196975"/>
          <p14:tracePt t="38407" x="8269288" y="1231900"/>
          <p14:tracePt t="38422" x="8466138" y="1268413"/>
          <p14:tracePt t="38437" x="8653463" y="1276350"/>
          <p14:tracePt t="38454" x="8823325" y="1276350"/>
          <p14:tracePt t="38472" x="9109075" y="1285875"/>
          <p14:tracePt t="38488" x="9277350" y="1285875"/>
          <p14:tracePt t="38504" x="9394825" y="1285875"/>
          <p14:tracePt t="38520" x="9491663" y="1285875"/>
          <p14:tracePt t="38539" x="9617075" y="1276350"/>
          <p14:tracePt t="38554" x="9661525" y="1258888"/>
          <p14:tracePt t="38570" x="9680575" y="1258888"/>
          <p14:tracePt t="38590" x="9688513" y="1231900"/>
          <p14:tracePt t="38864" x="9688513" y="1223963"/>
          <p14:tracePt t="38879" x="9661525" y="1204913"/>
          <p14:tracePt t="38888" x="9644063" y="1196975"/>
          <p14:tracePt t="38906" x="9609138" y="1179513"/>
          <p14:tracePt t="38921" x="9572625" y="1169988"/>
          <p14:tracePt t="38938" x="9545638" y="1169988"/>
          <p14:tracePt t="38954" x="9528175" y="1152525"/>
          <p14:tracePt t="38987" x="9474200" y="1133475"/>
          <p14:tracePt t="39023" x="9447213" y="1116013"/>
          <p14:tracePt t="39054" x="9429750" y="1116013"/>
          <p14:tracePt t="39335" x="9439275" y="1108075"/>
          <p14:tracePt t="39349" x="9439275" y="1098550"/>
          <p14:tracePt t="39357" x="9447213" y="1098550"/>
          <p14:tracePt t="39370" x="9456738" y="1089025"/>
          <p14:tracePt t="39387" x="9466263" y="1081088"/>
          <p14:tracePt t="39405" x="9501188" y="1062038"/>
          <p14:tracePt t="39420" x="9528175" y="1044575"/>
          <p14:tracePt t="39438" x="9572625" y="1036638"/>
          <p14:tracePt t="39458" x="9634538" y="1009650"/>
          <p14:tracePt t="39471" x="9688513" y="990600"/>
          <p14:tracePt t="39488" x="9742488" y="990600"/>
          <p14:tracePt t="39504" x="9786938" y="982663"/>
          <p14:tracePt t="39522" x="9840913" y="965200"/>
          <p14:tracePt t="39537" x="9875838" y="955675"/>
          <p14:tracePt t="39554" x="9894888" y="946150"/>
          <p14:tracePt t="39571" x="9912350" y="946150"/>
          <p14:tracePt t="39588" x="9929813" y="946150"/>
          <p14:tracePt t="39604" x="9939338" y="946150"/>
          <p14:tracePt t="39620" x="9947275" y="946150"/>
          <p14:tracePt t="39639" x="9956800" y="946150"/>
          <p14:tracePt t="39729" x="9966325" y="946150"/>
          <p14:tracePt t="39736" x="9966325" y="938213"/>
          <p14:tracePt t="39751" x="9974263" y="938213"/>
          <p14:tracePt t="39759" x="9974263" y="928688"/>
          <p14:tracePt t="39771" x="9991725" y="919163"/>
          <p14:tracePt t="39788" x="10018713" y="911225"/>
          <p14:tracePt t="39804" x="10055225" y="893763"/>
          <p14:tracePt t="39822" x="10117138" y="866775"/>
          <p14:tracePt t="39839" x="10153650" y="857250"/>
          <p14:tracePt t="39854" x="10180638" y="847725"/>
          <p14:tracePt t="39871" x="10198100" y="839788"/>
          <p14:tracePt t="39890" x="10233025" y="830263"/>
          <p14:tracePt t="39921" x="10242550" y="830263"/>
          <p14:tracePt t="39937" x="10252075" y="830263"/>
          <p14:tracePt t="39959" x="10260013" y="830263"/>
          <p14:tracePt t="40427" x="10242550" y="830263"/>
          <p14:tracePt t="40434" x="10215563" y="830263"/>
          <p14:tracePt t="40442" x="10188575" y="830263"/>
          <p14:tracePt t="40454" x="10153650" y="830263"/>
          <p14:tracePt t="40471" x="10099675" y="839788"/>
          <p14:tracePt t="40488" x="10045700" y="839788"/>
          <p14:tracePt t="40506" x="9966325" y="839788"/>
          <p14:tracePt t="40521" x="9920288" y="847725"/>
          <p14:tracePt t="40554" x="9840913" y="857250"/>
          <p14:tracePt t="40588" x="9786938" y="866775"/>
          <p14:tracePt t="40623" x="9725025" y="866775"/>
          <p14:tracePt t="40639" x="9715500" y="866775"/>
          <p14:tracePt t="40654" x="9705975" y="866775"/>
          <p14:tracePt t="40671" x="9698038" y="866775"/>
          <p14:tracePt t="40689" x="9688513" y="866775"/>
          <p14:tracePt t="41169" x="9705975" y="893763"/>
          <p14:tracePt t="41176" x="9759950" y="938213"/>
          <p14:tracePt t="41188" x="9912350" y="1017588"/>
          <p14:tracePt t="41206" x="10037763" y="1098550"/>
          <p14:tracePt t="41221" x="10153650" y="1152525"/>
          <p14:tracePt t="41240" x="10358438" y="1241425"/>
          <p14:tracePt t="41255" x="10474325" y="1285875"/>
          <p14:tracePt t="41290" x="10599738" y="1339850"/>
          <p14:tracePt t="41321" x="10653713" y="1366838"/>
          <p14:tracePt t="41358" x="10671175" y="1374775"/>
          <p14:tracePt t="41373" x="10680700" y="1374775"/>
          <p14:tracePt t="41388" x="10688638" y="1374775"/>
          <p14:tracePt t="41677" x="10671175" y="1366838"/>
          <p14:tracePt t="41683" x="10644188" y="1357313"/>
          <p14:tracePt t="41689" x="10599738" y="1339850"/>
          <p14:tracePt t="41706" x="10545763" y="1322388"/>
          <p14:tracePt t="41722" x="10483850" y="1285875"/>
          <p14:tracePt t="41739" x="10375900" y="1241425"/>
          <p14:tracePt t="41755" x="10304463" y="1214438"/>
          <p14:tracePt t="41771" x="10260013" y="1187450"/>
          <p14:tracePt t="41790" x="10198100" y="1160463"/>
          <p14:tracePt t="41805" x="10161588" y="1143000"/>
          <p14:tracePt t="41821" x="10134600" y="1125538"/>
          <p14:tracePt t="41838" x="10126663" y="1116013"/>
          <p14:tracePt t="41858" x="10099675" y="1098550"/>
          <p14:tracePt t="41871" x="10090150" y="1081088"/>
          <p14:tracePt t="41888" x="10072688" y="1081088"/>
          <p14:tracePt t="41905" x="10063163" y="1071563"/>
          <p14:tracePt t="41922" x="10045700" y="1044575"/>
          <p14:tracePt t="41938" x="10028238" y="1036638"/>
          <p14:tracePt t="41955" x="10010775" y="1027113"/>
          <p14:tracePt t="41974" x="9983788" y="1000125"/>
          <p14:tracePt t="41988" x="9966325" y="990600"/>
          <p14:tracePt t="42005" x="9947275" y="973138"/>
          <p14:tracePt t="42022" x="9929813" y="965200"/>
          <p14:tracePt t="42040" x="9912350" y="955675"/>
          <p14:tracePt t="42055" x="9894888" y="946150"/>
          <p14:tracePt t="42072" x="9875838" y="946150"/>
          <p14:tracePt t="42088" x="9848850" y="938213"/>
          <p14:tracePt t="42106" x="9813925" y="919163"/>
          <p14:tracePt t="42121" x="9796463" y="911225"/>
          <p14:tracePt t="42138" x="9769475" y="911225"/>
          <p14:tracePt t="42156" x="9752013" y="901700"/>
          <p14:tracePt t="42171" x="9732963" y="901700"/>
          <p14:tracePt t="42188" x="9715500" y="893763"/>
          <p14:tracePt t="42205" x="9705975" y="893763"/>
          <p14:tracePt t="42222" x="9688513" y="884238"/>
          <p14:tracePt t="42255" x="9680575" y="884238"/>
          <p14:tracePt t="42271" x="9671050" y="884238"/>
          <p14:tracePt t="42288" x="9661525" y="884238"/>
          <p14:tracePt t="42600" x="9680575" y="884238"/>
          <p14:tracePt t="42607" x="9698038" y="884238"/>
          <p14:tracePt t="42617" x="9715500" y="884238"/>
          <p14:tracePt t="42623" x="9742488" y="874713"/>
          <p14:tracePt t="42639" x="9769475" y="874713"/>
          <p14:tracePt t="42657" x="9804400" y="866775"/>
          <p14:tracePt t="42672" x="9823450" y="866775"/>
          <p14:tracePt t="42689" x="9840913" y="866775"/>
          <p14:tracePt t="42705" x="9848850" y="857250"/>
          <p14:tracePt t="42722" x="9885363" y="847725"/>
          <p14:tracePt t="42738" x="9894888" y="847725"/>
          <p14:tracePt t="42755" x="9912350" y="839788"/>
          <p14:tracePt t="42774" x="9939338" y="830263"/>
          <p14:tracePt t="42789" x="9956800" y="822325"/>
          <p14:tracePt t="42805" x="9983788" y="812800"/>
          <p14:tracePt t="42822" x="10001250" y="803275"/>
          <p14:tracePt t="42841" x="10028238" y="795338"/>
          <p14:tracePt t="42855" x="10055225" y="795338"/>
          <p14:tracePt t="42872" x="10072688" y="776288"/>
          <p14:tracePt t="42889" x="10090150" y="776288"/>
          <p14:tracePt t="42907" x="10126663" y="758825"/>
          <p14:tracePt t="42922" x="10153650" y="750888"/>
          <p14:tracePt t="42939" x="10180638" y="741363"/>
          <p14:tracePt t="42958" x="10198100" y="731838"/>
          <p14:tracePt t="42973" x="10215563" y="723900"/>
          <p14:tracePt t="42989" x="10233025" y="723900"/>
          <p14:tracePt t="43005" x="10252075" y="704850"/>
          <p14:tracePt t="43024" x="10287000" y="696913"/>
          <p14:tracePt t="43039" x="10313988" y="687388"/>
          <p14:tracePt t="43056" x="10340975" y="669925"/>
          <p14:tracePt t="43072" x="10358438" y="660400"/>
          <p14:tracePt t="43090" x="10375900" y="652463"/>
          <p14:tracePt t="43105" x="10394950" y="633413"/>
          <p14:tracePt t="43122" x="10402888" y="633413"/>
          <p14:tracePt t="43128" x="10412413" y="625475"/>
          <p14:tracePt t="43142" x="10420350" y="625475"/>
          <p14:tracePt t="43155" x="10429875" y="615950"/>
          <p14:tracePt t="43173" x="10439400" y="615950"/>
          <p14:tracePt t="43195" x="10447338" y="615950"/>
          <p14:tracePt t="63710" x="10420350" y="642938"/>
          <p14:tracePt t="63717" x="10385425" y="669925"/>
          <p14:tracePt t="63730" x="10358438" y="687388"/>
          <p14:tracePt t="63747" x="10242550" y="776288"/>
          <p14:tracePt t="63763" x="10144125" y="822325"/>
          <p14:tracePt t="63783" x="10010775" y="911225"/>
          <p14:tracePt t="63797" x="9920288" y="955675"/>
          <p14:tracePt t="63831" x="9777413" y="1027113"/>
          <p14:tracePt t="63863" x="9644063" y="1071563"/>
          <p14:tracePt t="63897" x="9555163" y="1108075"/>
          <p14:tracePt t="63915" x="9501188" y="1133475"/>
          <p14:tracePt t="63930" x="9466263" y="1143000"/>
          <p14:tracePt t="63947" x="9429750" y="1160463"/>
          <p14:tracePt t="63966" x="9375775" y="1179513"/>
          <p14:tracePt t="63980" x="9358313" y="1187450"/>
          <p14:tracePt t="63997" x="9304338" y="1196975"/>
          <p14:tracePt t="64013" x="9269413" y="1214438"/>
          <p14:tracePt t="64033" x="9215438" y="1241425"/>
          <p14:tracePt t="64046" x="9180513" y="1258888"/>
          <p14:tracePt t="64063" x="9144000" y="1276350"/>
          <p14:tracePt t="64080" x="9109075" y="1285875"/>
          <p14:tracePt t="64097" x="9055100" y="1322388"/>
          <p14:tracePt t="64113" x="9028113" y="1347788"/>
          <p14:tracePt t="64130" x="8991600" y="1384300"/>
          <p14:tracePt t="64147" x="8947150" y="1411288"/>
          <p14:tracePt t="64164" x="8912225" y="1465263"/>
          <p14:tracePt t="64180" x="8885238" y="1509713"/>
          <p14:tracePt t="64197" x="8848725" y="1562100"/>
          <p14:tracePt t="64216" x="8786813" y="1660525"/>
          <p14:tracePt t="64230" x="8732838" y="1741488"/>
          <p14:tracePt t="64248" x="8680450" y="1839913"/>
          <p14:tracePt t="64263" x="8643938" y="1919288"/>
          <p14:tracePt t="64281" x="8589963" y="2017713"/>
          <p14:tracePt t="64297" x="8562975" y="2071688"/>
          <p14:tracePt t="64314" x="8545513" y="2098675"/>
          <p14:tracePt t="64330" x="8528050" y="2116138"/>
          <p14:tracePt t="64658" x="8518525" y="2133600"/>
          <p14:tracePt t="64666" x="8510588" y="2143125"/>
          <p14:tracePt t="64680" x="8491538" y="2170113"/>
          <p14:tracePt t="64697" x="8466138" y="2197100"/>
          <p14:tracePt t="64715" x="8439150" y="2224088"/>
          <p14:tracePt t="64731" x="8429625" y="2232025"/>
          <p14:tracePt t="64748" x="8429625" y="2241550"/>
          <p14:tracePt t="64781" x="8420100" y="2251075"/>
          <p14:tracePt t="64814" x="8412163" y="2251075"/>
          <p14:tracePt t="64856" x="8412163" y="2259013"/>
          <p14:tracePt t="64879" x="8402638" y="2259013"/>
          <p14:tracePt t="64922" x="8394700" y="2259013"/>
          <p14:tracePt t="64945" x="8385175" y="2259013"/>
          <p14:tracePt t="64967" x="8375650" y="2259013"/>
          <p14:tracePt t="64996" x="8367713" y="2259013"/>
          <p14:tracePt t="66861" x="8367713" y="2251075"/>
          <p14:tracePt t="66868" x="8358188" y="2251075"/>
          <p14:tracePt t="66979" x="8358188" y="2241550"/>
          <p14:tracePt t="67242" x="8367713" y="2241550"/>
          <p14:tracePt t="67257" x="8375650" y="2241550"/>
          <p14:tracePt t="67277" x="8385175" y="2241550"/>
          <p14:tracePt t="67633" x="8394700" y="2241550"/>
          <p14:tracePt t="67648" x="8402638" y="2241550"/>
          <p14:tracePt t="67654" x="8412163" y="2241550"/>
          <p14:tracePt t="67676" x="8420100" y="2241550"/>
          <p14:tracePt t="71819" x="8429625" y="2241550"/>
          <p14:tracePt t="71840" x="8439150" y="2241550"/>
          <p14:tracePt t="71849" x="8447088" y="2251075"/>
          <p14:tracePt t="71856" x="8456613" y="2251075"/>
          <p14:tracePt t="71868" x="8474075" y="2259013"/>
          <p14:tracePt t="71884" x="8491538" y="2268538"/>
          <p14:tracePt t="71900" x="8518525" y="2276475"/>
          <p14:tracePt t="71916" x="8545513" y="2286000"/>
          <p14:tracePt t="71950" x="8634413" y="2295525"/>
          <p14:tracePt t="71983" x="8697913" y="2303463"/>
          <p14:tracePt t="72016" x="8751888" y="2303463"/>
          <p14:tracePt t="72033" x="8777288" y="2303463"/>
          <p14:tracePt t="72051" x="8804275" y="2303463"/>
          <p14:tracePt t="72067" x="8867775" y="2303463"/>
          <p14:tracePt t="72083" x="8920163" y="2303463"/>
          <p14:tracePt t="72100" x="8974138" y="2295525"/>
          <p14:tracePt t="72118" x="9063038" y="2295525"/>
          <p14:tracePt t="72134" x="9126538" y="2276475"/>
          <p14:tracePt t="72150" x="9180513" y="2268538"/>
          <p14:tracePt t="72167" x="9259888" y="2268538"/>
          <p14:tracePt t="72185" x="9385300" y="2251075"/>
          <p14:tracePt t="72200" x="9456738" y="2251075"/>
          <p14:tracePt t="72216" x="9510713" y="2232025"/>
          <p14:tracePt t="72236" x="9572625" y="2232025"/>
          <p14:tracePt t="72250" x="9599613" y="2224088"/>
          <p14:tracePt t="72266" x="9634538" y="2224088"/>
          <p14:tracePt t="72283" x="9653588" y="2224088"/>
          <p14:tracePt t="72300" x="9671050" y="2224088"/>
          <p14:tracePt t="72316" x="9680575" y="2214563"/>
          <p14:tracePt t="72333" x="9688513" y="2205038"/>
          <p14:tracePt t="72350" x="9698038" y="2187575"/>
          <p14:tracePt t="72724" x="9705975" y="2187575"/>
          <p14:tracePt t="72734" x="9705975" y="2179638"/>
          <p14:tracePt t="72750" x="9715500" y="2179638"/>
          <p14:tracePt t="72767" x="9725025" y="2179638"/>
          <p14:tracePt t="72884" x="9732963" y="2179638"/>
          <p14:tracePt t="76241" x="9742488" y="2179638"/>
          <p14:tracePt t="76256" x="9752013" y="2179638"/>
          <p14:tracePt t="76264" x="9769475" y="2179638"/>
          <p14:tracePt t="76271" x="9777413" y="2179638"/>
          <p14:tracePt t="76285" x="9786938" y="2179638"/>
          <p14:tracePt t="76302" x="9804400" y="2179638"/>
          <p14:tracePt t="76319" x="9823450" y="2179638"/>
          <p14:tracePt t="76335" x="9831388" y="2179638"/>
          <p14:tracePt t="76370" x="9848850" y="2179638"/>
          <p14:tracePt t="94449" x="9831388" y="2197100"/>
          <p14:tracePt t="94460" x="9725025" y="2276475"/>
          <p14:tracePt t="94475" x="9626600" y="2357438"/>
          <p14:tracePt t="94492" x="9528175" y="2419350"/>
          <p14:tracePt t="94509" x="9420225" y="2490788"/>
          <p14:tracePt t="94527" x="9269413" y="2598738"/>
          <p14:tracePt t="94542" x="9180513" y="2660650"/>
          <p14:tracePt t="94559" x="9090025" y="2724150"/>
          <p14:tracePt t="94593" x="8912225" y="2874963"/>
          <p14:tracePt t="94625" x="8715375" y="3009900"/>
          <p14:tracePt t="94659" x="8491538" y="3179763"/>
          <p14:tracePt t="94676" x="8412163" y="3232150"/>
          <p14:tracePt t="94691" x="8331200" y="3303588"/>
          <p14:tracePt t="94711" x="8215313" y="3402013"/>
          <p14:tracePt t="94725" x="8126413" y="3473450"/>
          <p14:tracePt t="94741" x="8045450" y="3536950"/>
          <p14:tracePt t="94758" x="7956550" y="3608388"/>
          <p14:tracePt t="94777" x="7831138" y="3732213"/>
          <p14:tracePt t="94791" x="7724775" y="3840163"/>
          <p14:tracePt t="94808" x="7616825" y="3956050"/>
          <p14:tracePt t="94825" x="7491413" y="4062413"/>
          <p14:tracePt t="94842" x="7340600" y="4224338"/>
          <p14:tracePt t="94859" x="7232650" y="4322763"/>
          <p14:tracePt t="94875" x="7116763" y="4411663"/>
          <p14:tracePt t="94894" x="6929438" y="4562475"/>
          <p14:tracePt t="94908" x="6823075" y="4643438"/>
          <p14:tracePt t="94925" x="6724650" y="4714875"/>
          <p14:tracePt t="94942" x="6643688" y="4768850"/>
          <p14:tracePt t="94961" x="6518275" y="4840288"/>
          <p14:tracePt t="94975" x="6438900" y="4875213"/>
          <p14:tracePt t="94993" x="6375400" y="4902200"/>
          <p14:tracePt t="95009" x="6323013" y="4929188"/>
          <p14:tracePt t="95026" x="6259513" y="4956175"/>
          <p14:tracePt t="95042" x="6224588" y="4965700"/>
          <p14:tracePt t="95059" x="6205538" y="4983163"/>
          <p14:tracePt t="95078" x="6170613" y="4991100"/>
          <p14:tracePt t="95093" x="6161088" y="5000625"/>
          <p14:tracePt t="95109" x="6143625" y="5000625"/>
          <p14:tracePt t="95126" x="6134100" y="5018088"/>
          <p14:tracePt t="95143" x="6116638" y="5018088"/>
          <p14:tracePt t="95175" x="6108700" y="5018088"/>
          <p14:tracePt t="98159" x="6108700" y="5027613"/>
          <p14:tracePt t="98168" x="6099175" y="5027613"/>
          <p14:tracePt t="98180" x="6089650" y="5037138"/>
          <p14:tracePt t="98193" x="6072188" y="5054600"/>
          <p14:tracePt t="98210" x="6054725" y="5054600"/>
          <p14:tracePt t="98226" x="6018213" y="5062538"/>
          <p14:tracePt t="98243" x="5973763" y="5072063"/>
          <p14:tracePt t="98277" x="5911850" y="5072063"/>
          <p14:tracePt t="98310" x="5830888" y="5072063"/>
          <p14:tracePt t="98344" x="5803900" y="5072063"/>
          <p14:tracePt t="98361" x="5776913" y="5072063"/>
          <p14:tracePt t="98376" x="5768975" y="5072063"/>
          <p14:tracePt t="98410" x="5759450" y="5072063"/>
          <p14:tracePt t="98429" x="5751513" y="5072063"/>
          <p14:tracePt t="98443" x="5741988" y="5072063"/>
          <p14:tracePt t="98460" x="5732463" y="5072063"/>
          <p14:tracePt t="98481" x="5724525" y="5072063"/>
          <p14:tracePt t="98511" x="5715000" y="5072063"/>
          <p14:tracePt t="98717" x="5688013" y="5045075"/>
          <p14:tracePt t="98728" x="5537200" y="4848225"/>
          <p14:tracePt t="98744" x="5322888" y="4473575"/>
          <p14:tracePt t="98760" x="5143500" y="4143375"/>
          <p14:tracePt t="98776" x="4919663" y="3589338"/>
          <p14:tracePt t="98795" x="4759325" y="2759075"/>
          <p14:tracePt t="98810" x="4786313" y="2357438"/>
          <p14:tracePt t="98827" x="4983163" y="1724025"/>
          <p14:tracePt t="98843" x="5153025" y="1330325"/>
          <p14:tracePt t="98860" x="5510213" y="839788"/>
          <p14:tracePt t="98877" x="5581650" y="785813"/>
          <p14:tracePt t="99151" x="5599113" y="785813"/>
          <p14:tracePt t="99158" x="5616575" y="785813"/>
          <p14:tracePt t="99164" x="5634038" y="795338"/>
          <p14:tracePt t="99177" x="5661025" y="795338"/>
          <p14:tracePt t="99193" x="5680075" y="812800"/>
          <p14:tracePt t="99211" x="5688013" y="812800"/>
          <p14:tracePt t="99229" x="5715000" y="822325"/>
          <p14:tracePt t="99243" x="5724525" y="830263"/>
          <p14:tracePt t="99260" x="5732463" y="839788"/>
          <p14:tracePt t="99277" x="5732463" y="847725"/>
          <p14:tracePt t="99294" x="5741988" y="847725"/>
          <p14:tracePt t="99310" x="5751513" y="847725"/>
          <p14:tracePt t="99327" x="5759450" y="847725"/>
          <p14:tracePt t="99343" x="5768975" y="847725"/>
          <p14:tracePt t="99360" x="5776913" y="857250"/>
          <p14:tracePt t="99377" x="5776913" y="866775"/>
          <p14:tracePt t="99393" x="5786438" y="874713"/>
          <p14:tracePt t="99413" x="5795963" y="874713"/>
          <p14:tracePt t="99427" x="5803900" y="884238"/>
          <p14:tracePt t="99443" x="5813425" y="893763"/>
          <p14:tracePt t="99460" x="5840413" y="893763"/>
          <p14:tracePt t="99478" x="5884863" y="901700"/>
          <p14:tracePt t="99493" x="5929313" y="911225"/>
          <p14:tracePt t="99510" x="5983288" y="919163"/>
          <p14:tracePt t="99527" x="6089650" y="919163"/>
          <p14:tracePt t="99544" x="6330950" y="919163"/>
          <p14:tracePt t="99560" x="6500813" y="919163"/>
          <p14:tracePt t="99577" x="6724650" y="911225"/>
          <p14:tracePt t="99597" x="7000875" y="893763"/>
          <p14:tracePt t="99611" x="7242175" y="847725"/>
          <p14:tracePt t="99627" x="7466013" y="812800"/>
          <p14:tracePt t="99643" x="7661275" y="785813"/>
          <p14:tracePt t="99663" x="7956550" y="750888"/>
          <p14:tracePt t="99677" x="8099425" y="741363"/>
          <p14:tracePt t="99694" x="8224838" y="731838"/>
          <p14:tracePt t="99713" x="8375650" y="741363"/>
          <p14:tracePt t="99729" x="8474075" y="750888"/>
          <p14:tracePt t="99744" x="8545513" y="758825"/>
          <p14:tracePt t="99761" x="8634413" y="758825"/>
          <p14:tracePt t="99777" x="8705850" y="758825"/>
          <p14:tracePt t="99795" x="8777288" y="758825"/>
          <p14:tracePt t="99810" x="8831263" y="758825"/>
          <p14:tracePt t="99827" x="8885238" y="750888"/>
          <p14:tracePt t="99846" x="8966200" y="731838"/>
          <p14:tracePt t="99860" x="9028113" y="714375"/>
          <p14:tracePt t="99877" x="9063038" y="696913"/>
          <p14:tracePt t="99894" x="9099550" y="687388"/>
          <p14:tracePt t="99913" x="9153525" y="660400"/>
          <p14:tracePt t="99927" x="9188450" y="642938"/>
          <p14:tracePt t="99944" x="9215438" y="625475"/>
          <p14:tracePt t="99950" x="9232900" y="625475"/>
          <p14:tracePt t="99960" x="9242425" y="608013"/>
          <p14:tracePt t="99977" x="9269413" y="588963"/>
          <p14:tracePt t="99994" x="9277350" y="581025"/>
          <p14:tracePt t="100010" x="9296400" y="544513"/>
          <p14:tracePt t="100029" x="9313863" y="482600"/>
          <p14:tracePt t="100044" x="9313863" y="446088"/>
          <p14:tracePt t="100060" x="9313863" y="411163"/>
          <p14:tracePt t="100077" x="9313863" y="384175"/>
          <p14:tracePt t="100096" x="9313863" y="339725"/>
          <p14:tracePt t="100110" x="9304338" y="322263"/>
          <p14:tracePt t="100127" x="9286875" y="303213"/>
          <p14:tracePt t="100144" x="9251950" y="276225"/>
          <p14:tracePt t="100162" x="9144000" y="231775"/>
          <p14:tracePt t="100177" x="9028113" y="204788"/>
          <p14:tracePt t="100194" x="8920163" y="187325"/>
          <p14:tracePt t="100214" x="8697913" y="160338"/>
          <p14:tracePt t="100228" x="8518525" y="142875"/>
          <p14:tracePt t="100244" x="8348663" y="125413"/>
          <p14:tracePt t="100261" x="8161338" y="107950"/>
          <p14:tracePt t="100278" x="7786688" y="80963"/>
          <p14:tracePt t="100294" x="7581900" y="71438"/>
          <p14:tracePt t="100310" x="7367588" y="61913"/>
          <p14:tracePt t="100327" x="7180263" y="61913"/>
          <p14:tracePt t="100347" x="6991350" y="53975"/>
          <p14:tracePt t="100361" x="6840538" y="44450"/>
          <p14:tracePt t="100377" x="6688138" y="26988"/>
          <p14:tracePt t="100394" x="6554788" y="9525"/>
          <p14:tracePt t="100411" x="6384925" y="0"/>
          <p14:tracePt t="100427" x="6259513" y="0"/>
          <p14:tracePt t="100444" x="6134100" y="0"/>
          <p14:tracePt t="100464" x="5991225" y="0"/>
          <p14:tracePt t="100477" x="5902325" y="0"/>
          <p14:tracePt t="100494" x="5830888" y="0"/>
          <p14:tracePt t="100510" x="5759450" y="17463"/>
          <p14:tracePt t="100529" x="5634038" y="36513"/>
          <p14:tracePt t="100544" x="5572125" y="53975"/>
          <p14:tracePt t="100560" x="5518150" y="71438"/>
          <p14:tracePt t="100580" x="5446713" y="98425"/>
          <p14:tracePt t="100596" x="5411788" y="115888"/>
          <p14:tracePt t="100610" x="5375275" y="133350"/>
          <p14:tracePt t="100627" x="5340350" y="152400"/>
          <p14:tracePt t="100648" x="5295900" y="179388"/>
          <p14:tracePt t="100660" x="5276850" y="187325"/>
          <p14:tracePt t="100677" x="5259388" y="196850"/>
          <p14:tracePt t="100694" x="5251450" y="214313"/>
          <p14:tracePt t="100713" x="5224463" y="250825"/>
          <p14:tracePt t="100727" x="5214938" y="285750"/>
          <p14:tracePt t="100744" x="5214938" y="330200"/>
          <p14:tracePt t="100762" x="5214938" y="366713"/>
          <p14:tracePt t="100779" x="5232400" y="446088"/>
          <p14:tracePt t="100794" x="5241925" y="527050"/>
          <p14:tracePt t="100811" x="5259388" y="581025"/>
          <p14:tracePt t="100827" x="5268913" y="615950"/>
          <p14:tracePt t="100845" x="5276850" y="669925"/>
          <p14:tracePt t="100860" x="5286375" y="704850"/>
          <p14:tracePt t="100877" x="5295900" y="731838"/>
          <p14:tracePt t="100896" x="5313363" y="785813"/>
          <p14:tracePt t="100911" x="5313363" y="812800"/>
          <p14:tracePt t="100927" x="5322888" y="839788"/>
          <p14:tracePt t="100944" x="5330825" y="874713"/>
          <p14:tracePt t="100963" x="5357813" y="919163"/>
          <p14:tracePt t="100977" x="5375275" y="965200"/>
          <p14:tracePt t="100994" x="5384800" y="1000125"/>
          <p14:tracePt t="101014" x="5411788" y="1054100"/>
          <p14:tracePt t="101029" x="5429250" y="1089025"/>
          <p14:tracePt t="101044" x="5446713" y="1116013"/>
          <p14:tracePt t="101061" x="5465763" y="1143000"/>
          <p14:tracePt t="101080" x="5491163" y="1169988"/>
          <p14:tracePt t="101094" x="5491163" y="1179513"/>
          <p14:tracePt t="101111" x="5527675" y="1204913"/>
          <p14:tracePt t="101127" x="5581650" y="1214438"/>
          <p14:tracePt t="101146" x="5643563" y="1231900"/>
          <p14:tracePt t="101161" x="5705475" y="1231900"/>
          <p14:tracePt t="101177" x="5803900" y="1231900"/>
          <p14:tracePt t="101194" x="5938838" y="1231900"/>
          <p14:tracePt t="101212" x="6180138" y="1204913"/>
          <p14:tracePt t="101227" x="6357938" y="1179513"/>
          <p14:tracePt t="101244" x="6554788" y="1152525"/>
          <p14:tracePt t="101261" x="6715125" y="1133475"/>
          <p14:tracePt t="101278" x="6946900" y="1116013"/>
          <p14:tracePt t="101294" x="7108825" y="1108075"/>
          <p14:tracePt t="101311" x="7269163" y="1108075"/>
          <p14:tracePt t="101330" x="7466013" y="1108075"/>
          <p14:tracePt t="101344" x="7643813" y="1108075"/>
          <p14:tracePt t="101361" x="7813675" y="1116013"/>
          <p14:tracePt t="101378" x="7956550" y="1116013"/>
          <p14:tracePt t="101396" x="8161338" y="1108075"/>
          <p14:tracePt t="101411" x="8286750" y="1108075"/>
          <p14:tracePt t="101428" x="8429625" y="1108075"/>
          <p14:tracePt t="101444" x="8545513" y="1098550"/>
          <p14:tracePt t="101449" x="8589963" y="1098550"/>
          <p14:tracePt t="101461" x="8724900" y="1098550"/>
          <p14:tracePt t="101477" x="8848725" y="1089025"/>
          <p14:tracePt t="101494" x="8956675" y="1089025"/>
          <p14:tracePt t="101513" x="9082088" y="1089025"/>
          <p14:tracePt t="101528" x="9134475" y="1089025"/>
          <p14:tracePt t="101544" x="9180513" y="1089025"/>
          <p14:tracePt t="101561" x="9205913" y="1089025"/>
          <p14:tracePt t="101579" x="9259888" y="1089025"/>
          <p14:tracePt t="101594" x="9296400" y="1089025"/>
          <p14:tracePt t="101611" x="9323388" y="1089025"/>
          <p14:tracePt t="101628" x="9358313" y="1089025"/>
          <p14:tracePt t="101646" x="9402763" y="1081088"/>
          <p14:tracePt t="101661" x="9447213" y="1062038"/>
          <p14:tracePt t="101678" x="9466263" y="1062038"/>
          <p14:tracePt t="101695" x="9483725" y="1054100"/>
          <p14:tracePt t="101712" x="9491663" y="1044575"/>
          <p14:tracePt t="101728" x="9510713" y="1027113"/>
          <p14:tracePt t="101744" x="9528175" y="990600"/>
          <p14:tracePt t="101764" x="9537700" y="946150"/>
          <p14:tracePt t="101778" x="9545638" y="901700"/>
          <p14:tracePt t="101794" x="9555163" y="874713"/>
          <p14:tracePt t="101811" x="9555163" y="839788"/>
          <p14:tracePt t="101829" x="9555163" y="776288"/>
          <p14:tracePt t="101844" x="9545638" y="731838"/>
          <p14:tracePt t="101861" x="9537700" y="687388"/>
          <p14:tracePt t="101878" x="9537700" y="652463"/>
          <p14:tracePt t="101897" x="9518650" y="608013"/>
          <p14:tracePt t="101911" x="9510713" y="588963"/>
          <p14:tracePt t="101928" x="9501188" y="561975"/>
          <p14:tracePt t="101948" x="9491663" y="544513"/>
          <p14:tracePt t="101954" x="9483725" y="536575"/>
          <p14:tracePt t="101961" x="9483725" y="527050"/>
          <p14:tracePt t="101978" x="9474200" y="517525"/>
          <p14:tracePt t="101994" x="9456738" y="500063"/>
          <p14:tracePt t="102014" x="9394825" y="455613"/>
          <p14:tracePt t="102028" x="9323388" y="428625"/>
          <p14:tracePt t="102044" x="9242425" y="411163"/>
          <p14:tracePt t="102061" x="9117013" y="393700"/>
          <p14:tracePt t="102080" x="8902700" y="366713"/>
          <p14:tracePt t="102094" x="8759825" y="357188"/>
          <p14:tracePt t="102111" x="8609013" y="339725"/>
          <p14:tracePt t="102131" x="8323263" y="322263"/>
          <p14:tracePt t="102146" x="8153400" y="295275"/>
          <p14:tracePt t="102161" x="7974013" y="276225"/>
          <p14:tracePt t="102178" x="7751763" y="241300"/>
          <p14:tracePt t="102197" x="7500938" y="196850"/>
          <p14:tracePt t="102211" x="7367588" y="169863"/>
          <p14:tracePt t="102228" x="7232650" y="152400"/>
          <p14:tracePt t="102245" x="7116763" y="142875"/>
          <p14:tracePt t="102263" x="6983413" y="125413"/>
          <p14:tracePt t="102278" x="6894513" y="125413"/>
          <p14:tracePt t="102295" x="6777038" y="115888"/>
          <p14:tracePt t="102315" x="6626225" y="115888"/>
          <p14:tracePt t="102328" x="6537325" y="115888"/>
          <p14:tracePt t="102345" x="6465888" y="115888"/>
          <p14:tracePt t="102361" x="6394450" y="125413"/>
          <p14:tracePt t="102381" x="6296025" y="133350"/>
          <p14:tracePt t="102395" x="6215063" y="133350"/>
          <p14:tracePt t="102411" x="6126163" y="152400"/>
          <p14:tracePt t="102428" x="6054725" y="160338"/>
          <p14:tracePt t="102447" x="5973763" y="169863"/>
          <p14:tracePt t="102461" x="5938838" y="179388"/>
          <p14:tracePt t="102478" x="5894388" y="196850"/>
          <p14:tracePt t="102495" x="5848350" y="196850"/>
          <p14:tracePt t="102513" x="5759450" y="214313"/>
          <p14:tracePt t="102528" x="5715000" y="223838"/>
          <p14:tracePt t="102545" x="5680075" y="231775"/>
          <p14:tracePt t="102564" x="5634038" y="250825"/>
          <p14:tracePt t="102578" x="5599113" y="258763"/>
          <p14:tracePt t="102595" x="5581650" y="268288"/>
          <p14:tracePt t="102611" x="5554663" y="276225"/>
          <p14:tracePt t="102631" x="5527675" y="285750"/>
          <p14:tracePt t="102645" x="5518150" y="295275"/>
          <p14:tracePt t="102661" x="5500688" y="303213"/>
          <p14:tracePt t="102696" x="5491163" y="312738"/>
          <p14:tracePt t="102711" x="5483225" y="312738"/>
          <p14:tracePt t="102728" x="5483225" y="322263"/>
          <p14:tracePt t="102748" x="5465763" y="339725"/>
          <p14:tracePt t="102762" x="5465763" y="357188"/>
          <p14:tracePt t="102778" x="5465763" y="384175"/>
          <p14:tracePt t="102795" x="5465763" y="428625"/>
          <p14:tracePt t="102814" x="5465763" y="509588"/>
          <p14:tracePt t="102828" x="5465763" y="554038"/>
          <p14:tracePt t="102845" x="5465763" y="598488"/>
          <p14:tracePt t="102862" x="5483225" y="633413"/>
          <p14:tracePt t="102881" x="5491163" y="669925"/>
          <p14:tracePt t="102895" x="5500688" y="704850"/>
          <p14:tracePt t="102912" x="5510213" y="741363"/>
          <p14:tracePt t="102932" x="5527675" y="795338"/>
          <p14:tracePt t="102946" x="5545138" y="847725"/>
          <p14:tracePt t="102962" x="5562600" y="901700"/>
          <p14:tracePt t="102979" x="5581650" y="938213"/>
          <p14:tracePt t="102998" x="5608638" y="982663"/>
          <p14:tracePt t="103012" x="5616575" y="1000125"/>
          <p14:tracePt t="103028" x="5626100" y="1017588"/>
          <p14:tracePt t="103045" x="5643563" y="1027113"/>
          <p14:tracePt t="103063" x="5661025" y="1054100"/>
          <p14:tracePt t="103078" x="5688013" y="1062038"/>
          <p14:tracePt t="103095" x="5724525" y="1071563"/>
          <p14:tracePt t="103113" x="5759450" y="1089025"/>
          <p14:tracePt t="103130" x="5830888" y="1098550"/>
          <p14:tracePt t="103145" x="5919788" y="1116013"/>
          <p14:tracePt t="103162" x="6027738" y="1116013"/>
          <p14:tracePt t="103179" x="6134100" y="1116013"/>
          <p14:tracePt t="103195" x="6303963" y="1116013"/>
          <p14:tracePt t="103211" x="6438900" y="1116013"/>
          <p14:tracePt t="103228" x="6589713" y="1116013"/>
          <p14:tracePt t="103249" x="6813550" y="1116013"/>
          <p14:tracePt t="103262" x="6965950" y="1108075"/>
          <p14:tracePt t="103278" x="7134225" y="1089025"/>
          <p14:tracePt t="103295" x="7286625" y="1081088"/>
          <p14:tracePt t="103314" x="7466013" y="1054100"/>
          <p14:tracePt t="103328" x="7589838" y="1027113"/>
          <p14:tracePt t="103345" x="7697788" y="1000125"/>
          <p14:tracePt t="103365" x="7848600" y="965200"/>
          <p14:tracePt t="103379" x="7920038" y="946150"/>
          <p14:tracePt t="103395" x="7974013" y="938213"/>
          <p14:tracePt t="103412" x="8010525" y="928688"/>
          <p14:tracePt t="103431" x="8081963" y="928688"/>
          <p14:tracePt t="103447" x="8116888" y="928688"/>
          <p14:tracePt t="103462" x="8161338" y="919163"/>
          <p14:tracePt t="103478" x="8205788" y="911225"/>
          <p14:tracePt t="103498" x="8286750" y="911225"/>
          <p14:tracePt t="103512" x="8331200" y="911225"/>
          <p14:tracePt t="103528" x="8375650" y="911225"/>
          <p14:tracePt t="103545" x="8429625" y="911225"/>
          <p14:tracePt t="103563" x="8537575" y="911225"/>
          <p14:tracePt t="103578" x="8609013" y="911225"/>
          <p14:tracePt t="103595" x="8661400" y="911225"/>
          <p14:tracePt t="103614" x="8732838" y="911225"/>
          <p14:tracePt t="103628" x="8777288" y="911225"/>
          <p14:tracePt t="103645" x="8804275" y="911225"/>
          <p14:tracePt t="103663" x="8823325" y="911225"/>
          <p14:tracePt t="103680" x="8840788" y="911225"/>
          <p14:tracePt t="103695" x="8848725" y="911225"/>
          <p14:tracePt t="103729" x="8858250" y="911225"/>
          <p14:tracePt t="103746" x="8875713" y="911225"/>
          <p14:tracePt t="103762" x="8885238" y="911225"/>
          <p14:tracePt t="103778" x="8902700" y="901700"/>
          <p14:tracePt t="103795" x="8912225" y="893763"/>
          <p14:tracePt t="103813" x="8939213" y="884238"/>
          <p14:tracePt t="103828" x="8966200" y="884238"/>
          <p14:tracePt t="103845" x="8974138" y="884238"/>
          <p14:tracePt t="103865" x="9001125" y="874713"/>
          <p14:tracePt t="103879" x="9010650" y="874713"/>
          <p14:tracePt t="103895" x="9045575" y="857250"/>
          <p14:tracePt t="103912" x="9063038" y="847725"/>
          <p14:tracePt t="103930" x="9090025" y="847725"/>
          <p14:tracePt t="103946" x="9099550" y="839788"/>
          <p14:tracePt t="103951" x="9109075" y="839788"/>
          <p14:tracePt t="103962" x="9109075" y="830263"/>
          <p14:tracePt t="103980" x="9126538" y="830263"/>
          <p14:tracePt t="103997" x="9153525" y="812800"/>
          <p14:tracePt t="104012" x="9161463" y="803275"/>
          <p14:tracePt t="104028" x="9170988" y="803275"/>
          <p14:tracePt t="104049" x="9197975" y="795338"/>
          <p14:tracePt t="104062" x="9215438" y="776288"/>
          <p14:tracePt t="104079" x="9224963" y="768350"/>
          <p14:tracePt t="104095" x="9242425" y="750888"/>
          <p14:tracePt t="104114" x="9259888" y="687388"/>
          <p14:tracePt t="104129" x="9277350" y="633413"/>
          <p14:tracePt t="104145" x="9277350" y="581025"/>
          <p14:tracePt t="104162" x="9286875" y="536575"/>
          <p14:tracePt t="104181" x="9304338" y="473075"/>
          <p14:tracePt t="104195" x="9304338" y="419100"/>
          <p14:tracePt t="104212" x="9304338" y="384175"/>
          <p14:tracePt t="104229" x="9304338" y="347663"/>
          <p14:tracePt t="104246" x="9304338" y="312738"/>
          <p14:tracePt t="104262" x="9304338" y="285750"/>
          <p14:tracePt t="104279" x="9304338" y="258763"/>
          <p14:tracePt t="104298" x="9296400" y="231775"/>
          <p14:tracePt t="104312" x="9296400" y="204788"/>
          <p14:tracePt t="104330" x="9286875" y="187325"/>
          <p14:tracePt t="104345" x="9277350" y="169863"/>
          <p14:tracePt t="104363" x="9259888" y="152400"/>
          <p14:tracePt t="104379" x="9259888" y="142875"/>
          <p14:tracePt t="104396" x="9242425" y="125413"/>
          <p14:tracePt t="104415" x="9188450" y="98425"/>
          <p14:tracePt t="104431" x="9134475" y="71438"/>
          <p14:tracePt t="104445" x="9055100" y="61913"/>
          <p14:tracePt t="104462" x="8983663" y="53975"/>
          <p14:tracePt t="104468" x="8939213" y="44450"/>
          <p14:tracePt t="104481" x="8885238" y="36513"/>
          <p14:tracePt t="104496" x="8831263" y="26988"/>
          <p14:tracePt t="104512" x="8769350" y="26988"/>
          <p14:tracePt t="104529" x="8697913" y="17463"/>
          <p14:tracePt t="104548" x="8582025" y="9525"/>
          <p14:tracePt t="104562" x="8491538" y="0"/>
          <p14:tracePt t="104579" x="8429625" y="0"/>
          <p14:tracePt t="104595" x="8358188" y="0"/>
          <p14:tracePt t="104615" x="8232775" y="0"/>
          <p14:tracePt t="104629" x="8143875" y="0"/>
          <p14:tracePt t="104645" x="8054975" y="0"/>
          <p14:tracePt t="104665" x="7947025" y="0"/>
          <p14:tracePt t="104680" x="7848600" y="0"/>
          <p14:tracePt t="104695" x="7724775" y="0"/>
          <p14:tracePt t="104712" x="7581900" y="0"/>
          <p14:tracePt t="104730" x="7385050" y="0"/>
          <p14:tracePt t="104745" x="7269163" y="0"/>
          <p14:tracePt t="104762" x="7126288" y="0"/>
          <p14:tracePt t="104779" x="6983413" y="0"/>
          <p14:tracePt t="104796" x="6831013" y="0"/>
          <p14:tracePt t="104812" x="6715125" y="0"/>
          <p14:tracePt t="104829" x="6554788" y="0"/>
          <p14:tracePt t="104848" x="6367463" y="0"/>
          <p14:tracePt t="104864" x="6269038" y="0"/>
          <p14:tracePt t="104879" x="6180138" y="0"/>
          <p14:tracePt t="104896" x="6072188" y="0"/>
          <p14:tracePt t="104914" x="5938838" y="0"/>
          <p14:tracePt t="104929" x="5867400" y="0"/>
          <p14:tracePt t="104945" x="5803900" y="0"/>
          <p14:tracePt t="104962" x="5751513" y="0"/>
          <p14:tracePt t="104969" x="5724525" y="0"/>
          <p14:tracePt t="104980" x="5688013" y="0"/>
          <p14:tracePt t="104995" x="5634038" y="0"/>
          <p14:tracePt t="105013" x="5581650" y="0"/>
          <p14:tracePt t="105029" x="5537200" y="9525"/>
          <p14:tracePt t="105047" x="5491163" y="17463"/>
          <p14:tracePt t="105062" x="5465763" y="26988"/>
          <p14:tracePt t="105079" x="5438775" y="36513"/>
          <p14:tracePt t="105099" x="5419725" y="44450"/>
          <p14:tracePt t="105113" x="5402263" y="53975"/>
          <p14:tracePt t="105129" x="5384800" y="71438"/>
          <p14:tracePt t="105145" x="5375275" y="88900"/>
          <p14:tracePt t="105165" x="5348288" y="133350"/>
          <p14:tracePt t="105179" x="5340350" y="152400"/>
          <p14:tracePt t="105196" x="5313363" y="223838"/>
          <p14:tracePt t="105213" x="5313363" y="268288"/>
          <p14:tracePt t="105231" x="5295900" y="322263"/>
          <p14:tracePt t="105245" x="5286375" y="339725"/>
          <p14:tracePt t="105262" x="5286375" y="374650"/>
          <p14:tracePt t="105279" x="5286375" y="401638"/>
          <p14:tracePt t="105297" x="5286375" y="465138"/>
          <p14:tracePt t="105312" x="5286375" y="509588"/>
          <p14:tracePt t="105329" x="5286375" y="561975"/>
          <p14:tracePt t="105349" x="5286375" y="615950"/>
          <p14:tracePt t="105362" x="5286375" y="652463"/>
          <p14:tracePt t="105379" x="5295900" y="687388"/>
          <p14:tracePt t="105396" x="5303838" y="714375"/>
          <p14:tracePt t="105415" x="5303838" y="731838"/>
          <p14:tracePt t="105429" x="5313363" y="750888"/>
          <p14:tracePt t="105446" x="5313363" y="768350"/>
          <p14:tracePt t="105464" x="5322888" y="785813"/>
          <p14:tracePt t="105468" x="5330825" y="803275"/>
          <p14:tracePt t="105480" x="5330825" y="822325"/>
          <p14:tracePt t="105496" x="5348288" y="857250"/>
          <p14:tracePt t="105513" x="5357813" y="893763"/>
          <p14:tracePt t="105529" x="5384800" y="946150"/>
          <p14:tracePt t="105546" x="5411788" y="1009650"/>
          <p14:tracePt t="105563" x="5438775" y="1044575"/>
          <p14:tracePt t="105579" x="5465763" y="1071563"/>
          <p14:tracePt t="105598" x="5537200" y="1108075"/>
          <p14:tracePt t="105612" x="5616575" y="1143000"/>
          <p14:tracePt t="105629" x="5776913" y="1179513"/>
          <p14:tracePt t="105647" x="5956300" y="1204913"/>
          <p14:tracePt t="105664" x="6224588" y="1231900"/>
          <p14:tracePt t="105679" x="6446838" y="1241425"/>
          <p14:tracePt t="105696" x="6661150" y="1241425"/>
          <p14:tracePt t="105716" x="6983413" y="1241425"/>
          <p14:tracePt t="105730" x="7205663" y="1241425"/>
          <p14:tracePt t="105746" x="7394575" y="1241425"/>
          <p14:tracePt t="105762" x="7599363" y="1214438"/>
          <p14:tracePt t="105781" x="7920038" y="1196975"/>
          <p14:tracePt t="105797" x="8089900" y="1179513"/>
          <p14:tracePt t="105812" x="8277225" y="1143000"/>
          <p14:tracePt t="105830" x="8483600" y="1125538"/>
          <p14:tracePt t="105848" x="8751888" y="1098550"/>
          <p14:tracePt t="105862" x="8956675" y="1071563"/>
          <p14:tracePt t="105879" x="9153525" y="1044575"/>
          <p14:tracePt t="105896" x="9296400" y="1027113"/>
          <p14:tracePt t="105915" x="9491663" y="982663"/>
          <p14:tracePt t="105929" x="9590088" y="955675"/>
          <p14:tracePt t="105946" x="9671050" y="938213"/>
          <p14:tracePt t="105966" x="9777413" y="911225"/>
          <p14:tracePt t="105972" x="9796463" y="893763"/>
          <p14:tracePt t="105979" x="9813925" y="893763"/>
          <p14:tracePt t="105996" x="9858375" y="866775"/>
          <p14:tracePt t="106012" x="9894888" y="857250"/>
          <p14:tracePt t="106031" x="9947275" y="822325"/>
          <p14:tracePt t="106046" x="9974263" y="795338"/>
          <p14:tracePt t="106063" x="9991725" y="785813"/>
          <p14:tracePt t="106079" x="10010775" y="785813"/>
          <p14:tracePt t="106097" x="10018713" y="768350"/>
          <p14:tracePt t="106112" x="10018713" y="758825"/>
          <p14:tracePt t="106129" x="10028238" y="750888"/>
          <p14:tracePt t="106146" x="10037763" y="714375"/>
          <p14:tracePt t="106163" x="10037763" y="687388"/>
          <p14:tracePt t="106179" x="10037763" y="669925"/>
          <p14:tracePt t="106196" x="10037763" y="660400"/>
          <p14:tracePt t="106213" x="10037763" y="642938"/>
          <p14:tracePt t="106230" x="10037763" y="608013"/>
          <p14:tracePt t="106246" x="10018713" y="581025"/>
          <p14:tracePt t="106263" x="10001250" y="561975"/>
          <p14:tracePt t="106281" x="9974263" y="527050"/>
          <p14:tracePt t="106296" x="9939338" y="500063"/>
          <p14:tracePt t="106313" x="9894888" y="473075"/>
          <p14:tracePt t="106329" x="9840913" y="455613"/>
          <p14:tracePt t="106347" x="9732963" y="419100"/>
          <p14:tracePt t="106363" x="9653588" y="411163"/>
          <p14:tracePt t="106379" x="9599613" y="401638"/>
          <p14:tracePt t="106400" x="9518650" y="384175"/>
          <p14:tracePt t="106413" x="9447213" y="374650"/>
          <p14:tracePt t="106429" x="9367838" y="366713"/>
          <p14:tracePt t="106446" x="9277350" y="357188"/>
          <p14:tracePt t="106465" x="9144000" y="339725"/>
          <p14:tracePt t="106479" x="9055100" y="322263"/>
          <p14:tracePt t="106496" x="8974138" y="322263"/>
          <p14:tracePt t="106513" x="8885238" y="312738"/>
          <p14:tracePt t="106531" x="8751888" y="295275"/>
          <p14:tracePt t="106546" x="8661400" y="285750"/>
          <p14:tracePt t="106563" x="8589963" y="276225"/>
          <p14:tracePt t="106579" x="8518525" y="258763"/>
          <p14:tracePt t="106598" x="8375650" y="250825"/>
          <p14:tracePt t="106613" x="8277225" y="241300"/>
          <p14:tracePt t="106630" x="8188325" y="231775"/>
          <p14:tracePt t="106649" x="8089900" y="231775"/>
          <p14:tracePt t="106664" x="8037513" y="231775"/>
          <p14:tracePt t="106679" x="7966075" y="231775"/>
          <p14:tracePt t="106696" x="7885113" y="231775"/>
          <p14:tracePt t="106715" x="7742238" y="231775"/>
          <p14:tracePt t="106729" x="7670800" y="231775"/>
          <p14:tracePt t="106746" x="7616825" y="231775"/>
          <p14:tracePt t="106766" x="7510463" y="231775"/>
          <p14:tracePt t="106781" x="7394575" y="231775"/>
          <p14:tracePt t="106796" x="7286625" y="231775"/>
          <p14:tracePt t="106813" x="7180263" y="231775"/>
          <p14:tracePt t="106833" x="7054850" y="231775"/>
          <p14:tracePt t="106846" x="6973888" y="223838"/>
          <p14:tracePt t="106863" x="6867525" y="223838"/>
          <p14:tracePt t="106879" x="6769100" y="223838"/>
          <p14:tracePt t="106899" x="6653213" y="223838"/>
          <p14:tracePt t="106913" x="6589713" y="223838"/>
          <p14:tracePt t="106929" x="6527800" y="223838"/>
          <p14:tracePt t="106946" x="6465888" y="223838"/>
          <p14:tracePt t="106965" x="6340475" y="214313"/>
          <p14:tracePt t="106979" x="6276975" y="214313"/>
          <p14:tracePt t="106996" x="6215063" y="214313"/>
          <p14:tracePt t="107016" x="6134100" y="214313"/>
          <p14:tracePt t="107030" x="6089650" y="214313"/>
          <p14:tracePt t="107046" x="6045200" y="214313"/>
          <p14:tracePt t="107063" x="6000750" y="214313"/>
          <p14:tracePt t="107083" x="5956300" y="231775"/>
          <p14:tracePt t="107096" x="5919788" y="231775"/>
          <p14:tracePt t="107114" x="5884863" y="241300"/>
          <p14:tracePt t="107130" x="5848350" y="258763"/>
          <p14:tracePt t="107149" x="5795963" y="268288"/>
          <p14:tracePt t="107163" x="5759450" y="276225"/>
          <p14:tracePt t="107180" x="5741988" y="276225"/>
          <p14:tracePt t="107200" x="5705475" y="295275"/>
          <p14:tracePt t="107214" x="5688013" y="303213"/>
          <p14:tracePt t="107229" x="5680075" y="312738"/>
          <p14:tracePt t="107247" x="5661025" y="322263"/>
          <p14:tracePt t="107266" x="5626100" y="357188"/>
          <p14:tracePt t="107280" x="5616575" y="374650"/>
          <p14:tracePt t="107296" x="5581650" y="419100"/>
          <p14:tracePt t="107313" x="5562600" y="455613"/>
          <p14:tracePt t="107330" x="5537200" y="500063"/>
          <p14:tracePt t="107346" x="5537200" y="509588"/>
          <p14:tracePt t="107363" x="5527675" y="544513"/>
          <p14:tracePt t="107380" x="5518150" y="571500"/>
          <p14:tracePt t="107398" x="5500688" y="608013"/>
          <p14:tracePt t="107413" x="5500688" y="625475"/>
          <p14:tracePt t="107430" x="5491163" y="652463"/>
          <p14:tracePt t="107449" x="5483225" y="687388"/>
          <p14:tracePt t="107464" x="5483225" y="704850"/>
          <p14:tracePt t="107480" x="5483225" y="723900"/>
          <p14:tracePt t="107496" x="5483225" y="750888"/>
          <p14:tracePt t="107516" x="5483225" y="768350"/>
          <p14:tracePt t="107530" x="5483225" y="785813"/>
          <p14:tracePt t="107547" x="5483225" y="803275"/>
          <p14:tracePt t="107563" x="5483225" y="812800"/>
          <p14:tracePt t="107581" x="5483225" y="830263"/>
          <p14:tracePt t="107597" x="5483225" y="839788"/>
          <p14:tracePt t="107613" x="5483225" y="857250"/>
          <p14:tracePt t="107633" x="5483225" y="884238"/>
          <p14:tracePt t="107648" x="5491163" y="893763"/>
          <p14:tracePt t="107663" x="5500688" y="901700"/>
          <p14:tracePt t="107680" x="5500688" y="919163"/>
          <p14:tracePt t="107699" x="5500688" y="928688"/>
          <p14:tracePt t="107730" x="5500688" y="938213"/>
          <p14:tracePt t="107746" x="5500688" y="946150"/>
          <p14:tracePt t="107764" x="5510213" y="955675"/>
          <p14:tracePt t="107780" x="5518150" y="965200"/>
          <p14:tracePt t="107797" x="5527675" y="965200"/>
          <p14:tracePt t="107813" x="5537200" y="973138"/>
          <p14:tracePt t="107831" x="5545138" y="990600"/>
          <p14:tracePt t="107847" x="5554663" y="990600"/>
          <p14:tracePt t="107863" x="5554663" y="1000125"/>
          <p14:tracePt t="107882" x="5554663" y="1009650"/>
          <p14:tracePt t="107898" x="5554663" y="1017588"/>
          <p14:tracePt t="107913" x="5554663" y="1027113"/>
          <p14:tracePt t="107995" x="5562600" y="1027113"/>
          <p14:tracePt t="108010" x="5572125" y="1027113"/>
          <p14:tracePt t="111373" x="5554663" y="1098550"/>
          <p14:tracePt t="111381" x="5510213" y="1223963"/>
          <p14:tracePt t="111389" x="5483225" y="1322388"/>
          <p14:tracePt t="111398" x="5438775" y="1455738"/>
          <p14:tracePt t="111416" x="5295900" y="1946275"/>
          <p14:tracePt t="111431" x="5197475" y="2251075"/>
          <p14:tracePt t="111449" x="5062538" y="2608263"/>
          <p14:tracePt t="111482" x="4776788" y="3625850"/>
          <p14:tracePt t="111515" x="4616450" y="4367213"/>
          <p14:tracePt t="111548" x="4527550" y="4884738"/>
          <p14:tracePt t="111565" x="4510088" y="4946650"/>
          <p14:tracePt t="111777" x="4465638" y="5081588"/>
          <p14:tracePt t="111784" x="4419600" y="5251450"/>
          <p14:tracePt t="111798" x="4303713" y="5537200"/>
          <p14:tracePt t="111815" x="4205288" y="5776913"/>
          <p14:tracePt t="111835" x="4089400" y="6081713"/>
          <p14:tracePt t="111849" x="4037013" y="6242050"/>
          <p14:tracePt t="111882" x="3956050" y="6438900"/>
          <p14:tracePt t="111915" x="3929063" y="6518275"/>
          <p14:tracePt t="111949" x="3911600" y="6537325"/>
          <p14:tracePt t="111967" x="3911600" y="6545263"/>
          <p14:tracePt t="112005" x="3902075" y="6545263"/>
          <p14:tracePt t="112028" x="3894138" y="6545263"/>
          <p14:tracePt t="112049" x="3884613" y="6537325"/>
          <p14:tracePt t="112056" x="3884613" y="6527800"/>
          <p14:tracePt t="112066" x="3875088" y="6518275"/>
          <p14:tracePt t="112085" x="3867150" y="6465888"/>
          <p14:tracePt t="112099" x="3867150" y="6429375"/>
          <p14:tracePt t="112115" x="3867150" y="6402388"/>
          <p14:tracePt t="112131" x="3867150" y="6375400"/>
          <p14:tracePt t="112151" x="3884613" y="6340475"/>
          <p14:tracePt t="112165" x="3911600" y="6313488"/>
          <p14:tracePt t="112181" x="3938588" y="6296025"/>
          <p14:tracePt t="112201" x="4044950" y="6251575"/>
          <p14:tracePt t="112217" x="4125913" y="6224588"/>
          <p14:tracePt t="112232" x="4205288" y="6215063"/>
          <p14:tracePt t="112248" x="4276725" y="6215063"/>
          <p14:tracePt t="112269" x="4348163" y="6215063"/>
          <p14:tracePt t="112282" x="4394200" y="6215063"/>
          <p14:tracePt t="112298" x="4429125" y="6215063"/>
          <p14:tracePt t="112315" x="4465638" y="6215063"/>
          <p14:tracePt t="112334" x="4527550" y="6197600"/>
          <p14:tracePt t="112348" x="4572000" y="6188075"/>
          <p14:tracePt t="112365" x="4608513" y="6180138"/>
          <p14:tracePt t="112382" x="4643438" y="6170613"/>
          <p14:tracePt t="112400" x="4697413" y="6143625"/>
          <p14:tracePt t="112416" x="4741863" y="6134100"/>
          <p14:tracePt t="112432" x="4768850" y="6126163"/>
          <p14:tracePt t="112448" x="4776788" y="6116638"/>
          <p14:tracePt t="112466" x="4803775" y="6108700"/>
          <p14:tracePt t="112482" x="4813300" y="6099175"/>
          <p14:tracePt t="112499" x="4830763" y="6081713"/>
          <p14:tracePt t="112518" x="4840288" y="6054725"/>
          <p14:tracePt t="112532" x="4848225" y="6037263"/>
          <p14:tracePt t="112548" x="4857750" y="6018213"/>
          <p14:tracePt t="112565" x="4857750" y="6000750"/>
          <p14:tracePt t="112584" x="4857750" y="5983288"/>
          <p14:tracePt t="112599" x="4857750" y="5956300"/>
          <p14:tracePt t="112615" x="4857750" y="5929313"/>
          <p14:tracePt t="112632" x="4848225" y="5911850"/>
          <p14:tracePt t="112650" x="4840288" y="5884863"/>
          <p14:tracePt t="112665" x="4830763" y="5875338"/>
          <p14:tracePt t="112682" x="4813300" y="5857875"/>
          <p14:tracePt t="112699" x="4803775" y="5848350"/>
          <p14:tracePt t="112716" x="4786313" y="5840413"/>
          <p14:tracePt t="112732" x="4768850" y="5830888"/>
          <p14:tracePt t="112748" x="4759325" y="5822950"/>
          <p14:tracePt t="112767" x="4741863" y="5813425"/>
          <p14:tracePt t="112782" x="4732338" y="5813425"/>
          <p14:tracePt t="112799" x="4714875" y="5813425"/>
          <p14:tracePt t="112815" x="4697413" y="5813425"/>
          <p14:tracePt t="112833" x="4679950" y="5813425"/>
          <p14:tracePt t="112848" x="4652963" y="5813425"/>
          <p14:tracePt t="112866" x="4616450" y="5813425"/>
          <p14:tracePt t="112885" x="4562475" y="5822950"/>
          <p14:tracePt t="112901" x="4518025" y="5830888"/>
          <p14:tracePt t="112915" x="4456113" y="5840413"/>
          <p14:tracePt t="112932" x="4375150" y="5848350"/>
          <p14:tracePt t="112952" x="4241800" y="5875338"/>
          <p14:tracePt t="112965" x="4160838" y="5894388"/>
          <p14:tracePt t="112982" x="4071938" y="5902325"/>
          <p14:tracePt t="112987" x="4037013" y="5911850"/>
          <p14:tracePt t="112998" x="3983038" y="5911850"/>
          <p14:tracePt t="113017" x="3830638" y="5938838"/>
          <p14:tracePt t="113032" x="3724275" y="5956300"/>
          <p14:tracePt t="113048" x="3633788" y="5973763"/>
          <p14:tracePt t="113067" x="3562350" y="5973763"/>
          <p14:tracePt t="113083" x="3455988" y="5983288"/>
          <p14:tracePt t="113099" x="3384550" y="5983288"/>
          <p14:tracePt t="113115" x="3303588" y="5983288"/>
          <p14:tracePt t="113134" x="3197225" y="5983288"/>
          <p14:tracePt t="113149" x="3133725" y="5983288"/>
          <p14:tracePt t="113165" x="3081338" y="5983288"/>
          <p14:tracePt t="113182" x="3036888" y="5973763"/>
          <p14:tracePt t="113202" x="2965450" y="5956300"/>
          <p14:tracePt t="113215" x="2894013" y="5938838"/>
          <p14:tracePt t="113232" x="2840038" y="5911850"/>
          <p14:tracePt t="113249" x="2786063" y="5894388"/>
          <p14:tracePt t="113267" x="2724150" y="5848350"/>
          <p14:tracePt t="113282" x="2679700" y="5822950"/>
          <p14:tracePt t="113299" x="2652713" y="5795963"/>
          <p14:tracePt t="113315" x="2633663" y="5776913"/>
          <p14:tracePt t="113333" x="2598738" y="5759450"/>
          <p14:tracePt t="113349" x="2581275" y="5741988"/>
          <p14:tracePt t="113365" x="2571750" y="5724525"/>
          <p14:tracePt t="113385" x="2562225" y="5697538"/>
          <p14:tracePt t="113399" x="2554288" y="5688013"/>
          <p14:tracePt t="113415" x="2554288" y="5670550"/>
          <p14:tracePt t="113432" x="2554288" y="5661025"/>
          <p14:tracePt t="113451" x="2554288" y="5608638"/>
          <p14:tracePt t="113465" x="2571750" y="5581650"/>
          <p14:tracePt t="113482" x="2589213" y="5545138"/>
          <p14:tracePt t="113487" x="2608263" y="5527675"/>
          <p14:tracePt t="113499" x="2616200" y="5518150"/>
          <p14:tracePt t="113515" x="2670175" y="5465763"/>
          <p14:tracePt t="113532" x="2732088" y="5429250"/>
          <p14:tracePt t="113549" x="2813050" y="5384800"/>
          <p14:tracePt t="113568" x="2955925" y="5348288"/>
          <p14:tracePt t="113583" x="3071813" y="5322888"/>
          <p14:tracePt t="113599" x="3187700" y="5313363"/>
          <p14:tracePt t="113615" x="3322638" y="5295900"/>
          <p14:tracePt t="113635" x="3455988" y="5286375"/>
          <p14:tracePt t="113649" x="3571875" y="5286375"/>
          <p14:tracePt t="113665" x="3687763" y="5286375"/>
          <p14:tracePt t="113682" x="3803650" y="5286375"/>
          <p14:tracePt t="113700" x="3990975" y="5286375"/>
          <p14:tracePt t="113715" x="4089400" y="5286375"/>
          <p14:tracePt t="113732" x="4197350" y="5286375"/>
          <p14:tracePt t="113752" x="4357688" y="5295900"/>
          <p14:tracePt t="113766" x="4465638" y="5313363"/>
          <p14:tracePt t="113782" x="4545013" y="5340350"/>
          <p14:tracePt t="113799" x="4625975" y="5357813"/>
          <p14:tracePt t="113817" x="4768850" y="5394325"/>
          <p14:tracePt t="113833" x="4830763" y="5419725"/>
          <p14:tracePt t="113849" x="4884738" y="5429250"/>
          <p14:tracePt t="113865" x="4938713" y="5456238"/>
          <p14:tracePt t="113884" x="4991100" y="5473700"/>
          <p14:tracePt t="113899" x="5010150" y="5483225"/>
          <p14:tracePt t="113915" x="5027613" y="5500688"/>
          <p14:tracePt t="113932" x="5037138" y="5510213"/>
          <p14:tracePt t="113950" x="5054600" y="5518150"/>
          <p14:tracePt t="113966" x="5062538" y="5527675"/>
          <p14:tracePt t="113982" x="5072063" y="5537200"/>
          <p14:tracePt t="113999" x="5072063" y="5545138"/>
          <p14:tracePt t="114015" x="5081588" y="5554663"/>
          <p14:tracePt t="114032" x="5081588" y="5572125"/>
          <p14:tracePt t="114049" x="5081588" y="5589588"/>
          <p14:tracePt t="114068" x="5062538" y="5626100"/>
          <p14:tracePt t="114082" x="5037138" y="5670550"/>
          <p14:tracePt t="114099" x="5000625" y="5705475"/>
          <p14:tracePt t="114116" x="4938713" y="5751513"/>
          <p14:tracePt t="114133" x="4813300" y="5803900"/>
          <p14:tracePt t="114149" x="4732338" y="5840413"/>
          <p14:tracePt t="114166" x="4633913" y="5867400"/>
          <p14:tracePt t="114186" x="4465638" y="5894388"/>
          <p14:tracePt t="114199" x="4357688" y="5902325"/>
          <p14:tracePt t="114216" x="4276725" y="5919788"/>
          <p14:tracePt t="114232" x="4205288" y="5929313"/>
          <p14:tracePt t="114252" x="4062413" y="5946775"/>
          <p14:tracePt t="114266" x="3965575" y="5956300"/>
          <p14:tracePt t="114282" x="3867150" y="5973763"/>
          <p14:tracePt t="114299" x="3786188" y="5973763"/>
          <p14:tracePt t="114317" x="3679825" y="5973763"/>
          <p14:tracePt t="114332" x="3625850" y="5973763"/>
          <p14:tracePt t="114349" x="3544888" y="5973763"/>
          <p14:tracePt t="114369" x="3438525" y="5973763"/>
          <p14:tracePt t="114383" x="3375025" y="5965825"/>
          <p14:tracePt t="114399" x="3303588" y="5956300"/>
          <p14:tracePt t="114416" x="3251200" y="5938838"/>
          <p14:tracePt t="114435" x="3170238" y="5911850"/>
          <p14:tracePt t="114449" x="3116263" y="5894388"/>
          <p14:tracePt t="114466" x="3054350" y="5867400"/>
          <p14:tracePt t="114482" x="2990850" y="5848350"/>
          <p14:tracePt t="114502" x="2919413" y="5822950"/>
          <p14:tracePt t="114517" x="2874963" y="5813425"/>
          <p14:tracePt t="114533" x="2847975" y="5795963"/>
          <p14:tracePt t="114549" x="2803525" y="5786438"/>
          <p14:tracePt t="114567" x="2768600" y="5759450"/>
          <p14:tracePt t="114582" x="2751138" y="5741988"/>
          <p14:tracePt t="114599" x="2732088" y="5724525"/>
          <p14:tracePt t="114620" x="2705100" y="5715000"/>
          <p14:tracePt t="114634" x="2687638" y="5705475"/>
          <p14:tracePt t="114649" x="2679700" y="5697538"/>
          <p14:tracePt t="114666" x="2670175" y="5688013"/>
          <p14:tracePt t="114685" x="2660650" y="5680075"/>
          <p14:tracePt t="114699" x="2652713" y="5670550"/>
          <p14:tracePt t="114716" x="2652713" y="5653088"/>
          <p14:tracePt t="114733" x="2652713" y="5634038"/>
          <p14:tracePt t="114751" x="2652713" y="5626100"/>
          <p14:tracePt t="114766" x="2652713" y="5599113"/>
          <p14:tracePt t="114783" x="2687638" y="5572125"/>
          <p14:tracePt t="114799" x="2759075" y="5537200"/>
          <p14:tracePt t="114819" x="2955925" y="5483225"/>
          <p14:tracePt t="114833" x="3081338" y="5473700"/>
          <p14:tracePt t="114849" x="3179763" y="5473700"/>
          <p14:tracePt t="114869" x="3322638" y="5465763"/>
          <p14:tracePt t="114884" x="3438525" y="5465763"/>
          <p14:tracePt t="114899" x="3536950" y="5456238"/>
          <p14:tracePt t="114917" x="3625850" y="5456238"/>
          <p14:tracePt t="114936" x="3759200" y="5456238"/>
          <p14:tracePt t="114949" x="3857625" y="5456238"/>
          <p14:tracePt t="114966" x="3965575" y="5456238"/>
          <p14:tracePt t="114982" x="4062413" y="5456238"/>
          <p14:tracePt t="114999" x="4197350" y="5456238"/>
          <p14:tracePt t="115016" x="4295775" y="5456238"/>
          <p14:tracePt t="115033" x="4394200" y="5465763"/>
          <p14:tracePt t="115053" x="4527550" y="5483225"/>
          <p14:tracePt t="115067" x="4608513" y="5500688"/>
          <p14:tracePt t="115083" x="4660900" y="5500688"/>
          <p14:tracePt t="115099" x="4714875" y="5518150"/>
          <p14:tracePt t="115119" x="4776788" y="5545138"/>
          <p14:tracePt t="115133" x="4822825" y="5562600"/>
          <p14:tracePt t="115149" x="4857750" y="5572125"/>
          <p14:tracePt t="115166" x="4884738" y="5581650"/>
          <p14:tracePt t="115184" x="4911725" y="5599113"/>
          <p14:tracePt t="115199" x="4929188" y="5608638"/>
          <p14:tracePt t="115233" x="4938713" y="5616575"/>
          <p14:tracePt t="115250" x="4938713" y="5626100"/>
          <p14:tracePt t="115266" x="4938713" y="5634038"/>
          <p14:tracePt t="115283" x="4919663" y="5653088"/>
          <p14:tracePt t="115302" x="4822825" y="5697538"/>
          <p14:tracePt t="115317" x="4705350" y="5732463"/>
          <p14:tracePt t="115333" x="4598988" y="5759450"/>
          <p14:tracePt t="115349" x="4510088" y="5768975"/>
          <p14:tracePt t="115368" x="4402138" y="5776913"/>
          <p14:tracePt t="115383" x="4348163" y="5776913"/>
          <p14:tracePt t="115399" x="4295775" y="5776913"/>
          <p14:tracePt t="115416" x="4241800" y="5776913"/>
          <p14:tracePt t="115434" x="4160838" y="5776913"/>
          <p14:tracePt t="115449" x="4108450" y="5776913"/>
          <p14:tracePt t="115467" x="4054475" y="5776913"/>
          <p14:tracePt t="115486" x="3983038" y="5776913"/>
          <p14:tracePt t="115500" x="3946525" y="5776913"/>
          <p14:tracePt t="115516" x="3919538" y="5776913"/>
          <p14:tracePt t="115533" x="3875088" y="5776913"/>
          <p14:tracePt t="115552" x="3830638" y="5776913"/>
          <p14:tracePt t="115566" x="3795713" y="5776913"/>
          <p14:tracePt t="115583" x="3768725" y="5776913"/>
          <p14:tracePt t="115600" x="3732213" y="5776913"/>
          <p14:tracePt t="115618" x="3687763" y="5776913"/>
          <p14:tracePt t="115633" x="3660775" y="5776913"/>
          <p14:tracePt t="115650" x="3633788" y="5776913"/>
          <p14:tracePt t="115667" x="3608388" y="5776913"/>
          <p14:tracePt t="115684" x="3571875" y="5776913"/>
          <p14:tracePt t="115699" x="3544888" y="5776913"/>
          <p14:tracePt t="115717" x="3527425" y="5776913"/>
          <p14:tracePt t="115736" x="3490913" y="5776913"/>
          <p14:tracePt t="115749" x="3465513" y="5776913"/>
          <p14:tracePt t="115766" x="3446463" y="5776913"/>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txBox="1">
            <a:spLocks noGrp="1" noChangeArrowheads="1"/>
          </p:cNvSpPr>
          <p:nvPr>
            <p:ph type="title"/>
          </p:nvPr>
        </p:nvSpPr>
        <p:spPr>
          <a:xfrm>
            <a:off x="1631950" y="1588"/>
            <a:ext cx="7772400" cy="1143000"/>
          </a:xfrm>
        </p:spPr>
        <p:txBody>
          <a:bodyPr/>
          <a:lstStyle/>
          <a:p>
            <a:pPr algn="ctr"/>
            <a:r>
              <a:rPr altLang="ar-SA" sz="5400">
                <a:latin typeface="Trebuchet MS" panose="020B0603020202020204" pitchFamily="34" charset="0"/>
                <a:cs typeface="Tahoma" panose="020B0604030504040204" pitchFamily="34" charset="0"/>
              </a:rPr>
              <a:t>Research Hypothesis</a:t>
            </a:r>
          </a:p>
        </p:txBody>
      </p:sp>
      <p:sp>
        <p:nvSpPr>
          <p:cNvPr id="53251" name="Rectangle 3"/>
          <p:cNvSpPr txBox="1">
            <a:spLocks noGrp="1" noChangeArrowheads="1"/>
          </p:cNvSpPr>
          <p:nvPr>
            <p:ph type="body" idx="1"/>
          </p:nvPr>
        </p:nvSpPr>
        <p:spPr>
          <a:xfrm>
            <a:off x="1919288" y="1341438"/>
            <a:ext cx="8229600" cy="4525962"/>
          </a:xfrm>
        </p:spPr>
        <p:txBody>
          <a:bodyPr>
            <a:normAutofit lnSpcReduction="10000"/>
          </a:bodyPr>
          <a:lstStyle/>
          <a:p>
            <a:pPr>
              <a:lnSpc>
                <a:spcPct val="90000"/>
              </a:lnSpc>
            </a:pPr>
            <a:r>
              <a:rPr altLang="ar-SA" sz="33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States a prediction</a:t>
            </a:r>
          </a:p>
          <a:p>
            <a:pPr>
              <a:lnSpc>
                <a:spcPct val="90000"/>
              </a:lnSpc>
            </a:pPr>
            <a:r>
              <a:rPr altLang="ar-SA" sz="33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Must always involve at least two variables</a:t>
            </a:r>
          </a:p>
          <a:p>
            <a:pPr>
              <a:lnSpc>
                <a:spcPct val="90000"/>
              </a:lnSpc>
            </a:pPr>
            <a:r>
              <a:rPr altLang="ar-SA" sz="33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Must suggest a predicted relationship between the independent variable and the dependent variable</a:t>
            </a:r>
          </a:p>
          <a:p>
            <a:pPr>
              <a:lnSpc>
                <a:spcPct val="90000"/>
              </a:lnSpc>
            </a:pPr>
            <a:r>
              <a:rPr altLang="ar-SA" sz="3300">
                <a:solidFill>
                  <a:schemeClr val="bg1"/>
                </a:solidFill>
                <a:latin typeface="Trebuchet MS" panose="020B0603020202020204" pitchFamily="34" charset="0"/>
                <a:ea typeface="Lucida Sans Unicode" panose="020B0602030504020204" pitchFamily="34" charset="0"/>
                <a:cs typeface="Times New Roman" panose="02020603050405020304" pitchFamily="18" charset="0"/>
              </a:rPr>
              <a:t>Must contain terms that indicate a relationship (e.g., more than, different from, associated with)</a:t>
            </a:r>
          </a:p>
          <a:p>
            <a:pPr>
              <a:lnSpc>
                <a:spcPct val="90000"/>
              </a:lnSpc>
            </a:pPr>
            <a:endParaRPr altLang="ar-SA" sz="2800">
              <a:latin typeface="Trebuchet MS" panose="020B0603020202020204" pitchFamily="34" charset="0"/>
              <a:ea typeface="Lucida Sans Unicode" panose="020B0602030504020204" pitchFamily="34" charset="0"/>
              <a:cs typeface="Tahoma" panose="020B0604030504040204" pitchFamily="34" charset="0"/>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758880" y="1901880"/>
              <a:ext cx="9582120" cy="415296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749520" y="1892520"/>
                <a:ext cx="9600840" cy="417168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7244534"/>
      </p:ext>
    </p:extLst>
  </p:cSld>
  <p:clrMapOvr>
    <a:masterClrMapping/>
  </p:clrMapOvr>
  <mc:AlternateContent xmlns:mc="http://schemas.openxmlformats.org/markup-compatibility/2006">
    <mc:Choice xmlns:p14="http://schemas.microsoft.com/office/powerpoint/2010/main" Requires="p14">
      <p:transition spd="slow" p14:dur="2000" advTm="86939"/>
    </mc:Choice>
    <mc:Fallback>
      <p:transition spd="slow" advTm="86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52891" x="3394075" y="5776913"/>
          <p14:tracePt t="52898" x="3340100" y="5776913"/>
          <p14:tracePt t="52907" x="3268663" y="5776913"/>
          <p14:tracePt t="52921" x="3143250" y="5776913"/>
          <p14:tracePt t="52938" x="2990850" y="5803900"/>
          <p14:tracePt t="52958" x="2652713" y="5902325"/>
          <p14:tracePt t="52963" x="2517775" y="5946775"/>
          <p14:tracePt t="52971" x="2393950" y="5991225"/>
          <p14:tracePt t="53004" x="1785938" y="6276975"/>
          <p14:tracePt t="53038" x="1250950" y="6581775"/>
          <p14:tracePt t="60256" x="0" y="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txBox="1">
            <a:spLocks noGrp="1" noChangeArrowheads="1"/>
          </p:cNvSpPr>
          <p:nvPr>
            <p:ph type="title"/>
          </p:nvPr>
        </p:nvSpPr>
        <p:spPr>
          <a:xfrm>
            <a:off x="1774825" y="115888"/>
            <a:ext cx="7772400" cy="1143000"/>
          </a:xfrm>
        </p:spPr>
        <p:txBody>
          <a:bodyPr/>
          <a:lstStyle/>
          <a:p>
            <a:r>
              <a:rPr altLang="ar-SA" sz="5400">
                <a:latin typeface="Trebuchet MS" panose="020B0603020202020204" pitchFamily="34" charset="0"/>
                <a:cs typeface="Tahoma" panose="020B0604030504040204" pitchFamily="34" charset="0"/>
              </a:rPr>
              <a:t>Hypotheses Criteria</a:t>
            </a:r>
          </a:p>
        </p:txBody>
      </p:sp>
      <p:sp>
        <p:nvSpPr>
          <p:cNvPr id="54275" name="Rectangle 3"/>
          <p:cNvSpPr txBox="1">
            <a:spLocks noGrp="1" noChangeArrowheads="1"/>
          </p:cNvSpPr>
          <p:nvPr>
            <p:ph type="body" idx="1"/>
          </p:nvPr>
        </p:nvSpPr>
        <p:spPr>
          <a:xfrm>
            <a:off x="1847850" y="1341438"/>
            <a:ext cx="8229600" cy="4525962"/>
          </a:xfrm>
        </p:spPr>
        <p:txBody>
          <a:bodyPr/>
          <a:lstStyle/>
          <a:p>
            <a:r>
              <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rPr>
              <a:t>Written in a declarative form.</a:t>
            </a:r>
            <a:endParaRPr lang="ar-JO"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endParaRPr>
          </a:p>
          <a:p>
            <a:r>
              <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rPr>
              <a:t>Written in present tense.</a:t>
            </a:r>
          </a:p>
          <a:p>
            <a:r>
              <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rPr>
              <a:t>Contain the population</a:t>
            </a:r>
          </a:p>
          <a:p>
            <a:r>
              <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rPr>
              <a:t>Contain variables.</a:t>
            </a:r>
          </a:p>
          <a:p>
            <a:r>
              <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rPr>
              <a:t>Reflects problem statement or purpose statement.</a:t>
            </a:r>
          </a:p>
          <a:p>
            <a:r>
              <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rPr>
              <a:t>Empirically testable.</a:t>
            </a:r>
          </a:p>
          <a:p>
            <a:endParaRPr altLang="ar-SA" sz="3200">
              <a:solidFill>
                <a:schemeClr val="bg1"/>
              </a:solidFill>
              <a:latin typeface="Trebuchet MS" panose="020B0603020202020204" pitchFamily="34" charset="0"/>
              <a:ea typeface="Lucida Sans Unicode" panose="020B0602030504020204" pitchFamily="34" charset="0"/>
              <a:cs typeface="Tahoma" panose="020B0604030504040204" pitchFamily="34" charset="0"/>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2080440" y="660960"/>
              <a:ext cx="9555480" cy="599184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2071080" y="651600"/>
                <a:ext cx="9574200" cy="601056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54757311"/>
      </p:ext>
    </p:extLst>
  </p:cSld>
  <p:clrMapOvr>
    <a:masterClrMapping/>
  </p:clrMapOvr>
  <mc:AlternateContent xmlns:mc="http://schemas.openxmlformats.org/markup-compatibility/2006">
    <mc:Choice xmlns:p14="http://schemas.microsoft.com/office/powerpoint/2010/main" Requires="p14">
      <p:transition spd="slow" p14:dur="2000" advTm="293670"/>
    </mc:Choice>
    <mc:Fallback>
      <p:transition spd="slow" advTm="293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ubtitle 2"/>
          <p:cNvSpPr txBox="1">
            <a:spLocks noGrp="1"/>
          </p:cNvSpPr>
          <p:nvPr>
            <p:ph idx="4294967295"/>
          </p:nvPr>
        </p:nvSpPr>
        <p:spPr>
          <a:xfrm>
            <a:off x="1631950" y="836613"/>
            <a:ext cx="9036050" cy="5937250"/>
          </a:xfrm>
        </p:spPr>
        <p:txBody>
          <a:bodyPr>
            <a:normAutofit lnSpcReduction="10000"/>
          </a:bodyPr>
          <a:lstStyle/>
          <a:p>
            <a:pPr marL="365125" indent="-255588">
              <a:lnSpc>
                <a:spcPct val="80000"/>
              </a:lnSpc>
            </a:pP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A hypothesis is made about the value of a parameter, but the only facts available to estimate the true parameter are those provided by the sample.  If the statistic differs (and of course it will) from the hypothesis stated about the parameter, a decision must be made as to whether or not this difference is </a:t>
            </a:r>
            <a:r>
              <a:rPr altLang="ar-SA" sz="2800" i="1">
                <a:solidFill>
                  <a:schemeClr val="bg1"/>
                </a:solidFill>
                <a:latin typeface="Trebuchet MS" panose="020B0603020202020204" pitchFamily="34" charset="0"/>
                <a:ea typeface="Lucida Sans Unicode" panose="020B0602030504020204" pitchFamily="34" charset="0"/>
                <a:cs typeface="Tahoma" panose="020B0604030504040204" pitchFamily="34" charset="0"/>
              </a:rPr>
              <a:t>significant</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If it is, the hypothesis is rejected.  If not, it cannot be rejected.</a:t>
            </a:r>
          </a:p>
          <a:p>
            <a:pPr marL="365125" indent="-255588">
              <a:lnSpc>
                <a:spcPct val="80000"/>
              </a:lnSpc>
            </a:pP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H</a:t>
            </a:r>
            <a:r>
              <a:rPr altLang="ar-SA" sz="28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The null hypothesis.  This contains the hypothesized parameter value which will be compared with the sample value.</a:t>
            </a:r>
          </a:p>
          <a:p>
            <a:pPr marL="365125" indent="-255588">
              <a:lnSpc>
                <a:spcPct val="80000"/>
              </a:lnSpc>
            </a:pP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H</a:t>
            </a:r>
            <a:r>
              <a:rPr altLang="ar-SA" sz="28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1</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The alternative hypothesis.  This will be </a:t>
            </a:r>
            <a:r>
              <a:rPr altLang="ar-SA" sz="28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accepted</a:t>
            </a:r>
            <a:r>
              <a:rPr altLang="ar-SA" sz="28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only if H</a:t>
            </a:r>
            <a:r>
              <a:rPr altLang="ar-SA" sz="28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is rejected.  </a:t>
            </a:r>
          </a:p>
          <a:p>
            <a:pPr marL="630238" lvl="2" indent="0">
              <a:lnSpc>
                <a:spcPct val="80000"/>
              </a:lnSpc>
              <a:buNone/>
            </a:pP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Technically speaking, we never accept H</a:t>
            </a:r>
            <a:r>
              <a:rPr altLang="ar-SA" sz="28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What we actually say is that we do not have the evidence to reject it.  </a:t>
            </a:r>
          </a:p>
        </p:txBody>
      </p:sp>
      <p:sp>
        <p:nvSpPr>
          <p:cNvPr id="2" name="Title 1"/>
          <p:cNvSpPr>
            <a:spLocks noGrp="1"/>
          </p:cNvSpPr>
          <p:nvPr>
            <p:ph type="title" idx="4294967295"/>
          </p:nvPr>
        </p:nvSpPr>
        <p:spPr>
          <a:xfrm>
            <a:off x="1847528" y="116633"/>
            <a:ext cx="8229600" cy="656051"/>
          </a:xfrm>
          <a:extLst/>
        </p:spPr>
        <p:txBody>
          <a:bodyPr rtlCol="0">
            <a:normAutofit fontScale="90000"/>
            <a:scene3d>
              <a:camera prst="orthographicFront"/>
              <a:lightRig rig="soft" dir="t"/>
            </a:scene3d>
            <a:sp3d prstMaterial="softEdge">
              <a:bevelT w="25400" h="25400"/>
            </a:sp3d>
          </a:bodyPr>
          <a:lstStyle/>
          <a:p>
            <a:pPr>
              <a:defRPr/>
            </a:pPr>
            <a:r>
              <a:rPr sz="4100" dirty="0">
                <a:effectLst>
                  <a:outerShdw blurRad="31750" dist="25400" dir="5400000" algn="tl" rotWithShape="0">
                    <a:srgbClr val="000000">
                      <a:alpha val="25000"/>
                    </a:srgbClr>
                  </a:outerShdw>
                </a:effectLst>
              </a:rPr>
              <a:t>Hypothesis Testing</a:t>
            </a:r>
          </a:p>
        </p:txBody>
      </p:sp>
      <p:sp>
        <p:nvSpPr>
          <p:cNvPr id="55300" name="Slide Number Placeholder 4"/>
          <p:cNvSpPr txBox="1">
            <a:spLocks noGrp="1"/>
          </p:cNvSpPr>
          <p:nvPr/>
        </p:nvSpPr>
        <p:spPr bwMode="auto">
          <a:xfrm>
            <a:off x="10171113" y="6408739"/>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25"/>
              </a:spcBef>
              <a:buClr>
                <a:srgbClr val="FFFFCC"/>
              </a:buClr>
              <a:buSzPct val="100000"/>
              <a:buFont typeface="Trebuchet MS" panose="020B0603020202020204" pitchFamily="34" charset="0"/>
              <a:buChar char="•"/>
              <a:defRPr sz="25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1pPr>
            <a:lvl2pPr marL="742950" indent="-285750">
              <a:spcBef>
                <a:spcPts val="550"/>
              </a:spcBef>
              <a:buClr>
                <a:srgbClr val="FFFFCC"/>
              </a:buClr>
              <a:buSzPct val="100000"/>
              <a:buFont typeface="Trebuchet MS" panose="020B0603020202020204" pitchFamily="34" charset="0"/>
              <a:buChar char="•"/>
              <a:defRPr sz="22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2pPr>
            <a:lvl3pPr marL="1143000" indent="-228600">
              <a:spcBef>
                <a:spcPts val="500"/>
              </a:spcBef>
              <a:buClr>
                <a:srgbClr val="FFFFCC"/>
              </a:buClr>
              <a:buSzPct val="60000"/>
              <a:buFont typeface="Trebuchet MS" panose="020B0603020202020204" pitchFamily="34" charset="0"/>
              <a:buChar char="•"/>
              <a:defRPr sz="20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3pPr>
            <a:lvl4pPr marL="1600200" indent="-228600">
              <a:spcBef>
                <a:spcPts val="500"/>
              </a:spcBef>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4pPr>
            <a:lvl5pPr marL="2057400" indent="-228600">
              <a:spcBef>
                <a:spcPts val="500"/>
              </a:spcBef>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5pPr>
            <a:lvl6pPr marL="25146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6pPr>
            <a:lvl7pPr marL="29718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7pPr>
            <a:lvl8pPr marL="34290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8pPr>
            <a:lvl9pPr marL="38862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9pPr>
          </a:lstStyle>
          <a:p>
            <a:pPr>
              <a:spcBef>
                <a:spcPct val="0"/>
              </a:spcBef>
              <a:buClrTx/>
              <a:buSzTx/>
              <a:buFontTx/>
              <a:buNone/>
            </a:pPr>
            <a:fld id="{4022511A-8D2E-4AAD-B5F6-3F35BE39B178}" type="slidenum">
              <a:rPr lang="ar-SA" altLang="ar-SA" sz="1000">
                <a:solidFill>
                  <a:schemeClr val="tx1"/>
                </a:solidFill>
                <a:latin typeface="Lucida Sans Unicode" panose="020B0602030504020204" pitchFamily="34" charset="0"/>
                <a:cs typeface="Arial" panose="020B0604020202020204" pitchFamily="34" charset="0"/>
              </a:rPr>
              <a:pPr>
                <a:spcBef>
                  <a:spcPct val="0"/>
                </a:spcBef>
                <a:buClrTx/>
                <a:buSzTx/>
                <a:buFontTx/>
                <a:buNone/>
              </a:pPr>
              <a:t>20</a:t>
            </a:fld>
            <a:endParaRPr lang="en-US" altLang="ar-SA" sz="1000">
              <a:solidFill>
                <a:schemeClr val="tx1"/>
              </a:solidFill>
              <a:latin typeface="Lucida Sans Unicode" panose="020B0602030504020204" pitchFamily="34" charset="0"/>
              <a:cs typeface="Arial" panose="020B0604020202020204" pitchFamily="34" charset="0"/>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3" name="Ink 2"/>
              <p14:cNvContentPartPr/>
              <p14:nvPr>
                <p:extLst>
                  <p:ext uri="{42D2F446-02D8-4167-A562-619A0277C38B}">
                    <p15:isNarration xmlns:p15="http://schemas.microsoft.com/office/powerpoint/2012/main" val="1"/>
                  </p:ext>
                </p:extLst>
              </p14:nvPr>
            </p14:nvContentPartPr>
            <p14:xfrm>
              <a:off x="1250280" y="0"/>
              <a:ext cx="9206640" cy="2107800"/>
            </p14:xfrm>
          </p:contentPart>
        </mc:Choice>
        <mc:Fallback>
          <p:pic>
            <p:nvPicPr>
              <p:cNvPr id="3" name="Ink 2"/>
              <p:cNvPicPr>
                <a:picLocks noGrp="1" noRot="1" noChangeAspect="1" noMove="1" noResize="1" noEditPoints="1" noAdjustHandles="1" noChangeArrowheads="1" noChangeShapeType="1"/>
              </p:cNvPicPr>
              <p:nvPr/>
            </p:nvPicPr>
            <p:blipFill>
              <a:blip r:embed="rId6"/>
              <a:stretch>
                <a:fillRect/>
              </a:stretch>
            </p:blipFill>
            <p:spPr>
              <a:xfrm>
                <a:off x="1240920" y="-9360"/>
                <a:ext cx="9225360" cy="2126520"/>
              </a:xfrm>
              <a:prstGeom prst="rect">
                <a:avLst/>
              </a:prstGeom>
            </p:spPr>
          </p:pic>
        </mc:Fallback>
      </mc:AlternateContent>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56377239"/>
      </p:ext>
    </p:extLst>
  </p:cSld>
  <p:clrMapOvr>
    <a:masterClrMapping/>
  </p:clrMapOvr>
  <mc:AlternateContent xmlns:mc="http://schemas.openxmlformats.org/markup-compatibility/2006">
    <mc:Choice xmlns:p14="http://schemas.microsoft.com/office/powerpoint/2010/main" Requires="p14">
      <p:transition spd="slow" p14:dur="2000" advTm="53612"/>
    </mc:Choice>
    <mc:Fallback>
      <p:transition spd="slow" advTm="53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ubtitle 2"/>
          <p:cNvSpPr txBox="1">
            <a:spLocks noGrp="1"/>
          </p:cNvSpPr>
          <p:nvPr>
            <p:ph idx="4294967295"/>
          </p:nvPr>
        </p:nvSpPr>
        <p:spPr>
          <a:xfrm>
            <a:off x="1847850" y="957263"/>
            <a:ext cx="8229600" cy="5135562"/>
          </a:xfrm>
        </p:spPr>
        <p:txBody>
          <a:bodyPr/>
          <a:lstStyle/>
          <a:p>
            <a:pPr marL="365125" indent="-255588"/>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Two types of errors may occur:  </a:t>
            </a:r>
            <a:r>
              <a:rPr lang="el-G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α</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(alpha) and </a:t>
            </a:r>
            <a:r>
              <a:rPr lang="el-G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β</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(beta). The </a:t>
            </a:r>
            <a:r>
              <a:rPr lang="el-G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α </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error is often referred to as a Type I error and </a:t>
            </a:r>
            <a:r>
              <a:rPr lang="el-G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β </a:t>
            </a:r>
            <a:r>
              <a:rPr altLang="ar-SA" sz="2800">
                <a:solidFill>
                  <a:schemeClr val="bg1"/>
                </a:solidFill>
                <a:latin typeface="Trebuchet MS" panose="020B0603020202020204" pitchFamily="34" charset="0"/>
                <a:ea typeface="Lucida Sans Unicode" panose="020B0602030504020204" pitchFamily="34" charset="0"/>
                <a:cs typeface="Tahoma" panose="020B0604030504040204" pitchFamily="34" charset="0"/>
              </a:rPr>
              <a:t>error as a Type II error.</a:t>
            </a:r>
          </a:p>
          <a:p>
            <a:pPr marL="620713" lvl="1" indent="-228600"/>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You are guilty of an alpha error if you reject H</a:t>
            </a:r>
            <a:r>
              <a:rPr altLang="ar-SA" sz="24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when it really is true.  </a:t>
            </a:r>
          </a:p>
          <a:p>
            <a:pPr marL="620713" lvl="1" indent="-228600"/>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You commit a beta error if you </a:t>
            </a:r>
            <a:r>
              <a:rPr altLang="ar-SA" sz="24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accept</a:t>
            </a:r>
            <a:r>
              <a:rPr altLang="ar-SA" sz="2400">
                <a:solidFill>
                  <a:schemeClr val="bg1"/>
                </a:solidFill>
                <a:latin typeface="Arial" panose="020B0604020202020204" pitchFamily="34" charset="0"/>
                <a:ea typeface="Lucida Sans Unicode" panose="020B0602030504020204" pitchFamily="34" charset="0"/>
                <a:cs typeface="Tahoma" panose="020B0604030504040204" pitchFamily="34" charset="0"/>
              </a:rPr>
              <a:t>”</a:t>
            </a: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H</a:t>
            </a:r>
            <a:r>
              <a:rPr altLang="ar-SA" sz="24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sz="24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when it is false. </a:t>
            </a:r>
          </a:p>
        </p:txBody>
      </p:sp>
      <p:sp>
        <p:nvSpPr>
          <p:cNvPr id="2" name="Title 1"/>
          <p:cNvSpPr>
            <a:spLocks noGrp="1"/>
          </p:cNvSpPr>
          <p:nvPr>
            <p:ph type="title" idx="4294967295"/>
          </p:nvPr>
        </p:nvSpPr>
        <p:spPr>
          <a:xfrm>
            <a:off x="1941513" y="44624"/>
            <a:ext cx="8596313" cy="864096"/>
          </a:xfrm>
          <a:extLst/>
        </p:spPr>
        <p:txBody>
          <a:bodyPr rtlCol="0">
            <a:noAutofit/>
            <a:scene3d>
              <a:camera prst="orthographicFront"/>
              <a:lightRig rig="soft" dir="t"/>
            </a:scene3d>
            <a:sp3d prstMaterial="softEdge">
              <a:bevelT w="25400" h="25400"/>
            </a:sp3d>
          </a:bodyPr>
          <a:lstStyle/>
          <a:p>
            <a:pPr>
              <a:defRPr/>
            </a:pPr>
            <a:r>
              <a:rPr sz="4400" dirty="0">
                <a:effectLst>
                  <a:outerShdw blurRad="31750" dist="25400" dir="5400000" algn="tl" rotWithShape="0">
                    <a:srgbClr val="000000">
                      <a:alpha val="25000"/>
                    </a:srgbClr>
                  </a:outerShdw>
                </a:effectLst>
              </a:rPr>
              <a:t>Two Types of Errors:  Alpha and Beta</a:t>
            </a:r>
          </a:p>
        </p:txBody>
      </p:sp>
      <p:sp>
        <p:nvSpPr>
          <p:cNvPr id="57348" name="Slide Number Placeholder 4"/>
          <p:cNvSpPr txBox="1">
            <a:spLocks noGrp="1"/>
          </p:cNvSpPr>
          <p:nvPr/>
        </p:nvSpPr>
        <p:spPr bwMode="auto">
          <a:xfrm>
            <a:off x="10171113" y="6408739"/>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25"/>
              </a:spcBef>
              <a:buClr>
                <a:srgbClr val="FFFFCC"/>
              </a:buClr>
              <a:buSzPct val="100000"/>
              <a:buFont typeface="Trebuchet MS" panose="020B0603020202020204" pitchFamily="34" charset="0"/>
              <a:buChar char="•"/>
              <a:defRPr sz="25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1pPr>
            <a:lvl2pPr marL="742950" indent="-285750">
              <a:spcBef>
                <a:spcPts val="550"/>
              </a:spcBef>
              <a:buClr>
                <a:srgbClr val="FFFFCC"/>
              </a:buClr>
              <a:buSzPct val="100000"/>
              <a:buFont typeface="Trebuchet MS" panose="020B0603020202020204" pitchFamily="34" charset="0"/>
              <a:buChar char="•"/>
              <a:defRPr sz="22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2pPr>
            <a:lvl3pPr marL="1143000" indent="-228600">
              <a:spcBef>
                <a:spcPts val="500"/>
              </a:spcBef>
              <a:buClr>
                <a:srgbClr val="FFFFCC"/>
              </a:buClr>
              <a:buSzPct val="60000"/>
              <a:buFont typeface="Trebuchet MS" panose="020B0603020202020204" pitchFamily="34" charset="0"/>
              <a:buChar char="•"/>
              <a:defRPr sz="20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3pPr>
            <a:lvl4pPr marL="1600200" indent="-228600">
              <a:spcBef>
                <a:spcPts val="500"/>
              </a:spcBef>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4pPr>
            <a:lvl5pPr marL="2057400" indent="-228600">
              <a:spcBef>
                <a:spcPts val="500"/>
              </a:spcBef>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5pPr>
            <a:lvl6pPr marL="25146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6pPr>
            <a:lvl7pPr marL="29718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7pPr>
            <a:lvl8pPr marL="34290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8pPr>
            <a:lvl9pPr marL="38862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9pPr>
          </a:lstStyle>
          <a:p>
            <a:pPr>
              <a:spcBef>
                <a:spcPct val="0"/>
              </a:spcBef>
              <a:buClrTx/>
              <a:buSzTx/>
              <a:buFontTx/>
              <a:buNone/>
            </a:pPr>
            <a:fld id="{0D601AE9-FB41-46E4-B562-E47BBCB50D82}" type="slidenum">
              <a:rPr lang="ar-SA" altLang="ar-SA" sz="1000">
                <a:solidFill>
                  <a:schemeClr val="tx1"/>
                </a:solidFill>
                <a:latin typeface="Lucida Sans Unicode" panose="020B0602030504020204" pitchFamily="34" charset="0"/>
                <a:cs typeface="Arial" panose="020B0604020202020204" pitchFamily="34" charset="0"/>
              </a:rPr>
              <a:pPr>
                <a:spcBef>
                  <a:spcPct val="0"/>
                </a:spcBef>
                <a:buClrTx/>
                <a:buSzTx/>
                <a:buFontTx/>
                <a:buNone/>
              </a:pPr>
              <a:t>21</a:t>
            </a:fld>
            <a:endParaRPr lang="en-US" altLang="ar-SA" sz="1000">
              <a:solidFill>
                <a:schemeClr val="tx1"/>
              </a:solidFill>
              <a:latin typeface="Lucida Sans Unicode" panose="020B0602030504020204" pitchFamily="34" charset="0"/>
              <a:cs typeface="Arial" panose="020B0604020202020204" pitchFamily="34" charset="0"/>
            </a:endParaRPr>
          </a:p>
        </p:txBody>
      </p:sp>
      <p:pic>
        <p:nvPicPr>
          <p:cNvPr id="5734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276" y="3860800"/>
            <a:ext cx="6175375"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3" name="Ink 2"/>
              <p14:cNvContentPartPr/>
              <p14:nvPr>
                <p:extLst>
                  <p:ext uri="{42D2F446-02D8-4167-A562-619A0277C38B}">
                    <p15:isNarration xmlns:p15="http://schemas.microsoft.com/office/powerpoint/2012/main" val="1"/>
                  </p:ext>
                </p:extLst>
              </p14:nvPr>
            </p14:nvContentPartPr>
            <p14:xfrm>
              <a:off x="366120" y="0"/>
              <a:ext cx="11823120" cy="6813720"/>
            </p14:xfrm>
          </p:contentPart>
        </mc:Choice>
        <mc:Fallback>
          <p:pic>
            <p:nvPicPr>
              <p:cNvPr id="3" name="Ink 2"/>
              <p:cNvPicPr>
                <a:picLocks noGrp="1" noRot="1" noChangeAspect="1" noMove="1" noResize="1" noEditPoints="1" noAdjustHandles="1" noChangeArrowheads="1" noChangeShapeType="1"/>
              </p:cNvPicPr>
              <p:nvPr/>
            </p:nvPicPr>
            <p:blipFill>
              <a:blip r:embed="rId7"/>
              <a:stretch>
                <a:fillRect/>
              </a:stretch>
            </p:blipFill>
            <p:spPr>
              <a:xfrm>
                <a:off x="356760" y="-9360"/>
                <a:ext cx="11841840" cy="6832440"/>
              </a:xfrm>
              <a:prstGeom prst="rect">
                <a:avLst/>
              </a:prstGeom>
            </p:spPr>
          </p:pic>
        </mc:Fallback>
      </mc:AlternateContent>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37615925"/>
      </p:ext>
    </p:extLst>
  </p:cSld>
  <p:clrMapOvr>
    <a:masterClrMapping/>
  </p:clrMapOvr>
  <mc:AlternateContent xmlns:mc="http://schemas.openxmlformats.org/markup-compatibility/2006">
    <mc:Choice xmlns:p14="http://schemas.microsoft.com/office/powerpoint/2010/main" Requires="p14">
      <p:transition spd="slow" p14:dur="2000" advTm="326332"/>
    </mc:Choice>
    <mc:Fallback>
      <p:transition spd="slow" advTm="326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txBox="1">
            <a:spLocks noGrp="1" noChangeArrowheads="1"/>
          </p:cNvSpPr>
          <p:nvPr>
            <p:ph type="title"/>
          </p:nvPr>
        </p:nvSpPr>
        <p:spPr/>
        <p:txBody>
          <a:bodyPr/>
          <a:lstStyle/>
          <a:p>
            <a:r>
              <a:rPr altLang="ar-SA" sz="6000">
                <a:latin typeface="Trebuchet MS" panose="020B0603020202020204" pitchFamily="34" charset="0"/>
                <a:cs typeface="Tahoma" panose="020B0604030504040204" pitchFamily="34" charset="0"/>
              </a:rPr>
              <a:t>Types of Errors</a:t>
            </a:r>
          </a:p>
        </p:txBody>
      </p:sp>
      <p:graphicFrame>
        <p:nvGraphicFramePr>
          <p:cNvPr id="112643" name="Group 3"/>
          <p:cNvGraphicFramePr>
            <a:graphicFrameLocks noGrp="1"/>
          </p:cNvGraphicFramePr>
          <p:nvPr>
            <p:ph idx="1"/>
            <p:extLst/>
          </p:nvPr>
        </p:nvGraphicFramePr>
        <p:xfrm>
          <a:off x="1981200" y="1828800"/>
          <a:ext cx="8229600" cy="472440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0487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If You</a:t>
                      </a:r>
                      <a:r>
                        <a:rPr kumimoji="0" lang="en-US" altLang="ar-SA" sz="2800" b="0"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a:t>
                      </a:r>
                      <a:endPar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When the Null Hypothesis is</a:t>
                      </a:r>
                      <a:r>
                        <a:rPr kumimoji="0" lang="en-US" altLang="ar-SA" sz="2800" b="0"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a:t>
                      </a:r>
                      <a:endPar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Then You Have</a:t>
                      </a:r>
                      <a:r>
                        <a:rPr kumimoji="0" lang="en-US" altLang="ar-SA" sz="2800" b="0" i="0" u="none" strike="noStrike" cap="none" normalizeH="0" baseline="0" smtClean="0">
                          <a:ln>
                            <a:noFill/>
                          </a:ln>
                          <a:solidFill>
                            <a:schemeClr val="bg1"/>
                          </a:solidFill>
                          <a:effectLst/>
                          <a:latin typeface="Arial" panose="020B0604020202020204" pitchFamily="34" charset="0"/>
                          <a:cs typeface="Arial" panose="020B0604020202020204" pitchFamily="34" charset="0"/>
                        </a:rPr>
                        <a:t>……</a:t>
                      </a: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0487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Reject the null hypothesis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True </a:t>
                      </a:r>
                      <a:r>
                        <a:rPr kumimoji="0" lang="en-US" altLang="ar-SA" sz="20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(there really are no difference)</a:t>
                      </a: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rgbClr val="FFFF00"/>
                          </a:solidFill>
                          <a:effectLst/>
                          <a:latin typeface="Times New Roman" panose="02020603050405020304" pitchFamily="18" charset="0"/>
                          <a:cs typeface="Arial" panose="020B0604020202020204" pitchFamily="34" charset="0"/>
                        </a:rPr>
                        <a:t>Made a Type I Error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06463">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Reject the null hypothesis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False </a:t>
                      </a:r>
                      <a:r>
                        <a:rPr kumimoji="0" lang="en-US" altLang="ar-SA" sz="20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(there really are difference)</a:t>
                      </a: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ar-JO"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 </a:t>
                      </a: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0487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Accept the null hypothesis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False </a:t>
                      </a:r>
                      <a:r>
                        <a:rPr kumimoji="0" lang="en-US" altLang="ar-SA" sz="20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(there really are difference)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rgbClr val="FFFF00"/>
                          </a:solidFill>
                          <a:effectLst/>
                          <a:latin typeface="Times New Roman" panose="02020603050405020304" pitchFamily="18" charset="0"/>
                          <a:cs typeface="Arial" panose="020B0604020202020204" pitchFamily="34" charset="0"/>
                        </a:rPr>
                        <a:t>Made Type II Error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04875">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Accept the null hypothesis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True </a:t>
                      </a:r>
                      <a:r>
                        <a:rPr kumimoji="0" lang="en-US" altLang="ar-SA" sz="2000" b="0" i="0" u="none" strike="noStrike" cap="none" normalizeH="0" baseline="0" smtClean="0">
                          <a:ln>
                            <a:noFill/>
                          </a:ln>
                          <a:solidFill>
                            <a:schemeClr val="bg1"/>
                          </a:solidFill>
                          <a:effectLst/>
                          <a:latin typeface="Times New Roman" panose="02020603050405020304" pitchFamily="18" charset="0"/>
                          <a:cs typeface="Arial" panose="020B0604020202020204" pitchFamily="34" charset="0"/>
                        </a:rPr>
                        <a:t>(there really are no difference)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cs typeface="Arial" panose="020B0604020202020204" pitchFamily="34" charset="0"/>
                        </a:defRPr>
                      </a:lvl1pPr>
                      <a:lvl2pPr>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cs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cs typeface="Arial" panose="020B0604020202020204" pitchFamily="34" charset="0"/>
                        </a:defRPr>
                      </a:lvl3pPr>
                      <a:lvl4pPr>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r>
                        <a:rPr kumimoji="0" lang="en-US" altLang="ar-SA" sz="2800" b="0" i="0" u="none" strike="noStrike" cap="none" normalizeH="0" baseline="0" dirty="0" smtClean="0">
                          <a:ln>
                            <a:noFill/>
                          </a:ln>
                          <a:solidFill>
                            <a:schemeClr val="bg1"/>
                          </a:solidFill>
                          <a:effectLst/>
                          <a:latin typeface="Times New Roman" panose="02020603050405020304" pitchFamily="18" charset="0"/>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428760" y="1562760"/>
              <a:ext cx="10796040" cy="482220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419400" y="1553400"/>
                <a:ext cx="10814760" cy="48409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1589015"/>
      </p:ext>
    </p:extLst>
  </p:cSld>
  <p:clrMapOvr>
    <a:masterClrMapping/>
  </p:clrMapOvr>
  <p:transition spd="slow" advTm="164702">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7"/>
          <p:cNvSpPr txBox="1">
            <a:spLocks noGrp="1"/>
          </p:cNvSpPr>
          <p:nvPr>
            <p:ph idx="4294967295"/>
          </p:nvPr>
        </p:nvSpPr>
        <p:spPr>
          <a:xfrm>
            <a:off x="1631950" y="760413"/>
            <a:ext cx="8229600" cy="5562600"/>
          </a:xfrm>
        </p:spPr>
        <p:txBody>
          <a:bodyPr>
            <a:normAutofit lnSpcReduction="10000"/>
          </a:bodyPr>
          <a:lstStyle/>
          <a:p>
            <a:pPr marL="719138" indent="-609600">
              <a:buNone/>
            </a:pPr>
            <a:r>
              <a:rPr altLang="ar-SA" sz="1800">
                <a:latin typeface="Arial" panose="020B0604020202020204" pitchFamily="34" charset="0"/>
                <a:ea typeface="Lucida Sans Unicode" panose="020B0602030504020204" pitchFamily="34" charset="0"/>
                <a:cs typeface="Tahoma" panose="020B0604030504040204" pitchFamily="34" charset="0"/>
              </a:rPr>
              <a:t> </a:t>
            </a:r>
            <a:endParaRPr altLang="ar-SA" sz="1800">
              <a:latin typeface="Trebuchet MS" panose="020B0603020202020204" pitchFamily="34" charset="0"/>
              <a:ea typeface="Lucida Sans Unicode" panose="020B0602030504020204" pitchFamily="34" charset="0"/>
              <a:cs typeface="Tahoma" panose="020B0604030504040204" pitchFamily="34" charset="0"/>
            </a:endParaRPr>
          </a:p>
          <a:p>
            <a:pPr marL="719138" indent="-609600">
              <a:buFont typeface="Wingdings" panose="05000000000000000000" pitchFamily="2" charset="2"/>
              <a:buAutoNum type="arabicPeriod"/>
            </a:pP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Formulate H</a:t>
            </a:r>
            <a:r>
              <a:rPr altLang="ar-SA"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and H</a:t>
            </a:r>
            <a:r>
              <a:rPr altLang="ar-SA"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1</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H</a:t>
            </a:r>
            <a:r>
              <a:rPr altLang="ar-SA"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is the null hypothesis, a hypothesis about the value of a parameter, and H</a:t>
            </a:r>
            <a:r>
              <a:rPr altLang="ar-SA"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1</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is an alternative hypothesis. </a:t>
            </a:r>
          </a:p>
          <a:p>
            <a:pPr marL="898525" lvl="1" indent="-533400">
              <a:buNone/>
            </a:pPr>
            <a:r>
              <a:rPr altLang="ar-SA" sz="2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e.g., H</a:t>
            </a:r>
            <a:r>
              <a:rPr altLang="ar-SA" sz="20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sz="2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a:t>
            </a:r>
            <a:r>
              <a:rPr altLang="ar-SA" sz="2000">
                <a:solidFill>
                  <a:schemeClr val="bg1"/>
                </a:solidFill>
                <a:latin typeface="Arial" panose="020B0604020202020204" pitchFamily="34" charset="0"/>
                <a:ea typeface="Lucida Sans Unicode" panose="020B0602030504020204" pitchFamily="34" charset="0"/>
                <a:cs typeface="Tahoma" panose="020B0604030504040204" pitchFamily="34" charset="0"/>
              </a:rPr>
              <a:t>µ</a:t>
            </a:r>
            <a:r>
              <a:rPr altLang="ar-SA" sz="2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=12.7 years;    H</a:t>
            </a:r>
            <a:r>
              <a:rPr altLang="ar-SA" sz="2000"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1</a:t>
            </a:r>
            <a:r>
              <a:rPr altLang="ar-SA" sz="2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 </a:t>
            </a:r>
            <a:r>
              <a:rPr altLang="ar-SA" sz="2000">
                <a:solidFill>
                  <a:schemeClr val="bg1"/>
                </a:solidFill>
                <a:latin typeface="Arial" panose="020B0604020202020204" pitchFamily="34" charset="0"/>
                <a:ea typeface="Lucida Sans Unicode" panose="020B0602030504020204" pitchFamily="34" charset="0"/>
                <a:cs typeface="Tahoma" panose="020B0604030504040204" pitchFamily="34" charset="0"/>
              </a:rPr>
              <a:t>µ</a:t>
            </a:r>
            <a:r>
              <a:rPr altLang="ar-SA" sz="2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≠12.7 years</a:t>
            </a:r>
          </a:p>
          <a:p>
            <a:pPr marL="719138" indent="-609600">
              <a:buFont typeface="Wingdings" panose="05000000000000000000" pitchFamily="2" charset="2"/>
              <a:buAutoNum type="arabicPeriod"/>
            </a:pP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Specify the level of significance (α) to be used. This level of significance tells you the probability of rejecting H</a:t>
            </a:r>
            <a:r>
              <a:rPr altLang="ar-SA"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when it is, in fact, true.  (Normally, significance level of 0.05 or 0.01 are used)</a:t>
            </a:r>
          </a:p>
          <a:p>
            <a:pPr marL="719138" indent="-609600">
              <a:buFont typeface="Wingdings" panose="05000000000000000000" pitchFamily="2" charset="2"/>
              <a:buAutoNum type="arabicPeriod"/>
            </a:pP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Select the test statistic:  e.g., Z, t, F, etc. </a:t>
            </a:r>
          </a:p>
          <a:p>
            <a:pPr marL="719138" indent="-609600">
              <a:buFont typeface="Wingdings" panose="05000000000000000000" pitchFamily="2" charset="2"/>
              <a:buAutoNum type="arabicPeriod"/>
            </a:pP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Establish the critical value or values of the test statistic needed to reject H</a:t>
            </a:r>
            <a:r>
              <a:rPr altLang="ar-SA"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  DRAW A PICTURE!</a:t>
            </a:r>
          </a:p>
          <a:p>
            <a:pPr marL="719138" indent="-609600">
              <a:buFont typeface="Lucida Sans Unicode" panose="020B0602030504020204" pitchFamily="34" charset="0"/>
              <a:buAutoNum type="arabicPeriod"/>
            </a:pP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Determine the actual value (computed value) of the test statistic.</a:t>
            </a:r>
          </a:p>
          <a:p>
            <a:pPr marL="719138" indent="-609600">
              <a:buFont typeface="Lucida Sans Unicode" panose="020B0602030504020204" pitchFamily="34" charset="0"/>
              <a:buAutoNum type="arabicPeriod"/>
            </a:pP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Make a decision: </a:t>
            </a:r>
            <a:r>
              <a:rPr altLang="ar-SA" b="1">
                <a:solidFill>
                  <a:schemeClr val="bg1"/>
                </a:solidFill>
                <a:latin typeface="Trebuchet MS" panose="020B0603020202020204" pitchFamily="34" charset="0"/>
                <a:ea typeface="Lucida Sans Unicode" panose="020B0602030504020204" pitchFamily="34" charset="0"/>
                <a:cs typeface="Tahoma" panose="020B0604030504040204" pitchFamily="34" charset="0"/>
              </a:rPr>
              <a:t>Reject H</a:t>
            </a:r>
            <a:r>
              <a:rPr altLang="ar-SA" b="1"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b="1">
                <a:solidFill>
                  <a:schemeClr val="bg1"/>
                </a:solidFill>
                <a:latin typeface="Trebuchet MS" panose="020B0603020202020204" pitchFamily="34" charset="0"/>
                <a:ea typeface="Lucida Sans Unicode" panose="020B0602030504020204" pitchFamily="34" charset="0"/>
                <a:cs typeface="Tahoma" panose="020B0604030504040204" pitchFamily="34" charset="0"/>
              </a:rPr>
              <a:t> </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or</a:t>
            </a:r>
            <a:r>
              <a:rPr altLang="ar-SA" b="1">
                <a:solidFill>
                  <a:schemeClr val="bg1"/>
                </a:solidFill>
                <a:latin typeface="Trebuchet MS" panose="020B0603020202020204" pitchFamily="34" charset="0"/>
                <a:ea typeface="Lucida Sans Unicode" panose="020B0602030504020204" pitchFamily="34" charset="0"/>
                <a:cs typeface="Tahoma" panose="020B0604030504040204" pitchFamily="34" charset="0"/>
              </a:rPr>
              <a:t> Do Not Reject H</a:t>
            </a:r>
            <a:r>
              <a:rPr altLang="ar-SA" b="1" baseline="-25000">
                <a:solidFill>
                  <a:schemeClr val="bg1"/>
                </a:solidFill>
                <a:latin typeface="Trebuchet MS" panose="020B0603020202020204" pitchFamily="34" charset="0"/>
                <a:ea typeface="Lucida Sans Unicode" panose="020B0602030504020204" pitchFamily="34" charset="0"/>
                <a:cs typeface="Tahoma" panose="020B0604030504040204" pitchFamily="34" charset="0"/>
              </a:rPr>
              <a:t>0</a:t>
            </a:r>
            <a:r>
              <a:rPr altLang="ar-SA">
                <a:solidFill>
                  <a:schemeClr val="bg1"/>
                </a:solidFill>
                <a:latin typeface="Trebuchet MS" panose="020B0603020202020204" pitchFamily="34" charset="0"/>
                <a:ea typeface="Lucida Sans Unicode" panose="020B0602030504020204" pitchFamily="34" charset="0"/>
                <a:cs typeface="Tahoma" panose="020B0604030504040204" pitchFamily="34" charset="0"/>
              </a:rPr>
              <a:t>.</a:t>
            </a:r>
          </a:p>
          <a:p>
            <a:pPr marL="719138" indent="-609600">
              <a:buNone/>
            </a:pPr>
            <a:endParaRPr altLang="ar-SA">
              <a:latin typeface="Trebuchet MS" panose="020B0603020202020204" pitchFamily="34" charset="0"/>
              <a:ea typeface="Lucida Sans Unicode" panose="020B0602030504020204" pitchFamily="34" charset="0"/>
              <a:cs typeface="Tahoma" panose="020B0604030504040204" pitchFamily="34" charset="0"/>
            </a:endParaRPr>
          </a:p>
        </p:txBody>
      </p:sp>
      <p:sp>
        <p:nvSpPr>
          <p:cNvPr id="2" name="Title 1"/>
          <p:cNvSpPr>
            <a:spLocks noGrp="1"/>
          </p:cNvSpPr>
          <p:nvPr>
            <p:ph type="title" idx="4294967295"/>
          </p:nvPr>
        </p:nvSpPr>
        <p:spPr>
          <a:xfrm>
            <a:off x="1703513" y="44625"/>
            <a:ext cx="8229601" cy="715963"/>
          </a:xfrm>
          <a:extLst/>
        </p:spPr>
        <p:txBody>
          <a:bodyPr rtlCol="0">
            <a:normAutofit fontScale="90000"/>
            <a:scene3d>
              <a:camera prst="orthographicFront"/>
              <a:lightRig rig="soft" dir="t"/>
            </a:scene3d>
            <a:sp3d prstMaterial="softEdge">
              <a:bevelT w="25400" h="25400"/>
            </a:sp3d>
          </a:bodyPr>
          <a:lstStyle/>
          <a:p>
            <a:pPr>
              <a:defRPr/>
            </a:pPr>
            <a:r>
              <a:rPr sz="4400" dirty="0">
                <a:effectLst>
                  <a:outerShdw blurRad="31750" dist="25400" dir="5400000" algn="tl" rotWithShape="0">
                    <a:srgbClr val="000000">
                      <a:alpha val="25000"/>
                    </a:srgbClr>
                  </a:outerShdw>
                </a:effectLst>
              </a:rPr>
              <a:t>Steps in Hypothesis Testing</a:t>
            </a:r>
          </a:p>
        </p:txBody>
      </p:sp>
      <p:sp>
        <p:nvSpPr>
          <p:cNvPr id="60420" name="Slide Number Placeholder 3"/>
          <p:cNvSpPr txBox="1">
            <a:spLocks noGrp="1"/>
          </p:cNvSpPr>
          <p:nvPr/>
        </p:nvSpPr>
        <p:spPr bwMode="auto">
          <a:xfrm>
            <a:off x="10171113" y="6408739"/>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25"/>
              </a:spcBef>
              <a:buClr>
                <a:srgbClr val="FFFFCC"/>
              </a:buClr>
              <a:buSzPct val="100000"/>
              <a:buFont typeface="Trebuchet MS" panose="020B0603020202020204" pitchFamily="34" charset="0"/>
              <a:buChar char="•"/>
              <a:defRPr sz="25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1pPr>
            <a:lvl2pPr marL="742950" indent="-285750">
              <a:spcBef>
                <a:spcPts val="550"/>
              </a:spcBef>
              <a:buClr>
                <a:srgbClr val="FFFFCC"/>
              </a:buClr>
              <a:buSzPct val="100000"/>
              <a:buFont typeface="Trebuchet MS" panose="020B0603020202020204" pitchFamily="34" charset="0"/>
              <a:buChar char="•"/>
              <a:defRPr sz="22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2pPr>
            <a:lvl3pPr marL="1143000" indent="-228600">
              <a:spcBef>
                <a:spcPts val="500"/>
              </a:spcBef>
              <a:buClr>
                <a:srgbClr val="FFFFCC"/>
              </a:buClr>
              <a:buSzPct val="60000"/>
              <a:buFont typeface="Trebuchet MS" panose="020B0603020202020204" pitchFamily="34" charset="0"/>
              <a:buChar char="•"/>
              <a:defRPr sz="2000">
                <a:solidFill>
                  <a:srgbClr val="FFFF99"/>
                </a:solidFill>
                <a:latin typeface="Trebuchet MS" panose="020B0603020202020204" pitchFamily="34" charset="0"/>
                <a:ea typeface="Lucida Sans Unicode" panose="020B0602030504020204" pitchFamily="34" charset="0"/>
                <a:cs typeface="Tahoma" panose="020B0604030504040204" pitchFamily="34" charset="0"/>
              </a:defRPr>
            </a:lvl3pPr>
            <a:lvl4pPr marL="1600200" indent="-228600">
              <a:spcBef>
                <a:spcPts val="500"/>
              </a:spcBef>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4pPr>
            <a:lvl5pPr marL="2057400" indent="-228600">
              <a:spcBef>
                <a:spcPts val="500"/>
              </a:spcBef>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5pPr>
            <a:lvl6pPr marL="25146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6pPr>
            <a:lvl7pPr marL="29718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7pPr>
            <a:lvl8pPr marL="34290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8pPr>
            <a:lvl9pPr marL="3886200" indent="-228600" eaLnBrk="0" fontAlgn="base" hangingPunct="0">
              <a:spcBef>
                <a:spcPts val="500"/>
              </a:spcBef>
              <a:spcAft>
                <a:spcPct val="0"/>
              </a:spcAft>
              <a:buClr>
                <a:srgbClr val="FFFF99"/>
              </a:buClr>
              <a:buSzPct val="100000"/>
              <a:buFont typeface="Comic Sans MS" panose="030F0702030302020204" pitchFamily="66" charset="0"/>
              <a:buChar char="»"/>
              <a:defRPr sz="2000">
                <a:solidFill>
                  <a:srgbClr val="FFFF99"/>
                </a:solidFill>
                <a:latin typeface="Comic Sans MS" panose="030F0702030302020204" pitchFamily="66" charset="0"/>
                <a:ea typeface="Lucida Sans Unicode" panose="020B0602030504020204" pitchFamily="34" charset="0"/>
                <a:cs typeface="Tahoma" panose="020B0604030504040204" pitchFamily="34" charset="0"/>
              </a:defRPr>
            </a:lvl9pPr>
          </a:lstStyle>
          <a:p>
            <a:pPr>
              <a:spcBef>
                <a:spcPct val="0"/>
              </a:spcBef>
              <a:buClrTx/>
              <a:buSzTx/>
              <a:buFontTx/>
              <a:buNone/>
            </a:pPr>
            <a:fld id="{B8D4A1B6-C2AC-405C-B80A-258105F96C6A}" type="slidenum">
              <a:rPr lang="ar-SA" altLang="ar-SA" sz="1000">
                <a:solidFill>
                  <a:schemeClr val="tx1"/>
                </a:solidFill>
                <a:latin typeface="Lucida Sans Unicode" panose="020B0602030504020204" pitchFamily="34" charset="0"/>
                <a:cs typeface="Arial" panose="020B0604020202020204" pitchFamily="34" charset="0"/>
              </a:rPr>
              <a:pPr>
                <a:spcBef>
                  <a:spcPct val="0"/>
                </a:spcBef>
                <a:buClrTx/>
                <a:buSzTx/>
                <a:buFontTx/>
                <a:buNone/>
              </a:pPr>
              <a:t>23</a:t>
            </a:fld>
            <a:endParaRPr lang="en-US" altLang="ar-SA" sz="1000">
              <a:solidFill>
                <a:schemeClr val="tx1"/>
              </a:solidFill>
              <a:latin typeface="Lucida Sans Unicode" panose="020B0602030504020204" pitchFamily="34" charset="0"/>
              <a:cs typeface="Arial" panose="020B0604020202020204" pitchFamily="34" charset="0"/>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3" name="Ink 2"/>
              <p14:cNvContentPartPr/>
              <p14:nvPr>
                <p:extLst>
                  <p:ext uri="{42D2F446-02D8-4167-A562-619A0277C38B}">
                    <p15:isNarration xmlns:p15="http://schemas.microsoft.com/office/powerpoint/2012/main" val="1"/>
                  </p:ext>
                </p:extLst>
              </p14:nvPr>
            </p14:nvContentPartPr>
            <p14:xfrm>
              <a:off x="4348800" y="5188320"/>
              <a:ext cx="4179240" cy="1339560"/>
            </p14:xfrm>
          </p:contentPart>
        </mc:Choice>
        <mc:Fallback>
          <p:pic>
            <p:nvPicPr>
              <p:cNvPr id="3" name="Ink 2"/>
              <p:cNvPicPr>
                <a:picLocks noGrp="1" noRot="1" noChangeAspect="1" noMove="1" noResize="1" noEditPoints="1" noAdjustHandles="1" noChangeArrowheads="1" noChangeShapeType="1"/>
              </p:cNvPicPr>
              <p:nvPr/>
            </p:nvPicPr>
            <p:blipFill>
              <a:blip r:embed="rId6"/>
              <a:stretch>
                <a:fillRect/>
              </a:stretch>
            </p:blipFill>
            <p:spPr>
              <a:xfrm>
                <a:off x="4339440" y="5178960"/>
                <a:ext cx="4197960" cy="1358280"/>
              </a:xfrm>
              <a:prstGeom prst="rect">
                <a:avLst/>
              </a:prstGeom>
            </p:spPr>
          </p:pic>
        </mc:Fallback>
      </mc:AlternateContent>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23008057"/>
      </p:ext>
    </p:extLst>
  </p:cSld>
  <p:clrMapOvr>
    <a:masterClrMapping/>
  </p:clrMapOvr>
  <mc:AlternateContent xmlns:mc="http://schemas.openxmlformats.org/markup-compatibility/2006">
    <mc:Choice xmlns:p14="http://schemas.microsoft.com/office/powerpoint/2010/main" Requires="p14">
      <p:transition spd="slow" p14:dur="2000" advTm="68366"/>
    </mc:Choice>
    <mc:Fallback>
      <p:transition spd="slow" advTm="68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1847528" y="260648"/>
            <a:ext cx="7772400" cy="1143000"/>
          </a:xfrm>
        </p:spPr>
        <p:txBody>
          <a:bodyPr/>
          <a:lstStyle/>
          <a:p>
            <a:pPr eaLnBrk="1" hangingPunct="1">
              <a:defRPr/>
            </a:pPr>
            <a:r>
              <a:rPr lang="en-US" altLang="ar-SA" dirty="0" smtClean="0"/>
              <a:t>Parametric Assumptions</a:t>
            </a:r>
          </a:p>
        </p:txBody>
      </p:sp>
      <p:sp>
        <p:nvSpPr>
          <p:cNvPr id="147459" name="Rectangle 3"/>
          <p:cNvSpPr>
            <a:spLocks noGrp="1" noChangeArrowheads="1"/>
          </p:cNvSpPr>
          <p:nvPr>
            <p:ph type="body" idx="1"/>
          </p:nvPr>
        </p:nvSpPr>
        <p:spPr>
          <a:xfrm>
            <a:off x="1859716" y="1403648"/>
            <a:ext cx="8229600" cy="4525962"/>
          </a:xfrm>
        </p:spPr>
        <p:txBody>
          <a:bodyPr>
            <a:normAutofit lnSpcReduction="10000"/>
          </a:bodyPr>
          <a:lstStyle/>
          <a:p>
            <a:pPr marL="609600" indent="-609600">
              <a:lnSpc>
                <a:spcPct val="80000"/>
              </a:lnSpc>
              <a:defRPr/>
            </a:pPr>
            <a:r>
              <a:rPr lang="en-US" altLang="ar-SA" sz="2400" dirty="0"/>
              <a:t>The observations must be independent.</a:t>
            </a:r>
          </a:p>
          <a:p>
            <a:pPr marL="609600" indent="-609600">
              <a:lnSpc>
                <a:spcPct val="80000"/>
              </a:lnSpc>
              <a:defRPr/>
            </a:pPr>
            <a:r>
              <a:rPr lang="en-US" altLang="ar-SA" sz="2400" dirty="0"/>
              <a:t>Dependent variable should be continuous (I/R)</a:t>
            </a:r>
          </a:p>
          <a:p>
            <a:pPr marL="609600" indent="-609600">
              <a:lnSpc>
                <a:spcPct val="80000"/>
              </a:lnSpc>
              <a:defRPr/>
            </a:pPr>
            <a:r>
              <a:rPr lang="en-US" altLang="ar-SA" sz="2400" dirty="0"/>
              <a:t>The observations must be drawn from normally distributed populations</a:t>
            </a:r>
          </a:p>
          <a:p>
            <a:pPr marL="609600" indent="-609600">
              <a:lnSpc>
                <a:spcPct val="80000"/>
              </a:lnSpc>
              <a:defRPr/>
            </a:pPr>
            <a:r>
              <a:rPr lang="en-US" altLang="ar-SA" sz="2400" dirty="0"/>
              <a:t>These populations must have the same variances. Equal variance (homogeneity of variance)</a:t>
            </a:r>
          </a:p>
          <a:p>
            <a:pPr marL="609600" indent="-609600">
              <a:lnSpc>
                <a:spcPct val="80000"/>
              </a:lnSpc>
              <a:defRPr/>
            </a:pPr>
            <a:r>
              <a:rPr lang="en-US" altLang="ar-SA" sz="2400" dirty="0"/>
              <a:t>The groups should be randomly drawn from normally distributed and independent populations </a:t>
            </a:r>
          </a:p>
          <a:p>
            <a:pPr marL="1004888" lvl="1" indent="-533400">
              <a:lnSpc>
                <a:spcPct val="80000"/>
              </a:lnSpc>
              <a:buNone/>
              <a:defRPr/>
            </a:pPr>
            <a:r>
              <a:rPr lang="en-US" altLang="ar-SA" sz="2000" dirty="0"/>
              <a:t>e.g. Male X Female </a:t>
            </a:r>
          </a:p>
          <a:p>
            <a:pPr marL="1004888" lvl="1" indent="-533400">
              <a:lnSpc>
                <a:spcPct val="80000"/>
              </a:lnSpc>
              <a:buNone/>
              <a:defRPr/>
            </a:pPr>
            <a:r>
              <a:rPr lang="en-US" altLang="ar-SA" sz="2000" dirty="0"/>
              <a:t>       Pharmacist X Physician </a:t>
            </a:r>
          </a:p>
          <a:p>
            <a:pPr marL="1004888" lvl="1" indent="-533400">
              <a:lnSpc>
                <a:spcPct val="80000"/>
              </a:lnSpc>
              <a:buNone/>
              <a:defRPr/>
            </a:pPr>
            <a:r>
              <a:rPr lang="en-US" altLang="ar-SA" sz="2000" dirty="0"/>
              <a:t>       Manager X Staff </a:t>
            </a:r>
          </a:p>
          <a:p>
            <a:pPr marL="1004888" lvl="1" indent="-533400">
              <a:lnSpc>
                <a:spcPct val="80000"/>
              </a:lnSpc>
              <a:buNone/>
              <a:defRPr/>
            </a:pPr>
            <a:r>
              <a:rPr lang="en-US" altLang="ar-SA" sz="2000" b="1" dirty="0"/>
              <a:t>NO OVERLAP</a:t>
            </a:r>
          </a:p>
          <a:p>
            <a:pPr marL="609600" indent="-609600">
              <a:lnSpc>
                <a:spcPct val="80000"/>
              </a:lnSpc>
              <a:defRPr/>
            </a:pPr>
            <a:endParaRPr lang="en-US" altLang="ar-SA" sz="2400" dirty="0"/>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1348560" y="526680"/>
              <a:ext cx="8519040" cy="292932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339200" y="517320"/>
                <a:ext cx="8537760" cy="29480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97974829"/>
      </p:ext>
    </p:extLst>
  </p:cSld>
  <p:clrMapOvr>
    <a:masterClrMapping/>
  </p:clrMapOvr>
  <mc:AlternateContent xmlns:mc="http://schemas.openxmlformats.org/markup-compatibility/2006">
    <mc:Choice xmlns:p14="http://schemas.microsoft.com/office/powerpoint/2010/main" Requires="p14">
      <p:transition spd="slow" p14:dur="2000" advTm="129791"/>
    </mc:Choice>
    <mc:Fallback>
      <p:transition spd="slow" advTm="129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1771391" y="260648"/>
            <a:ext cx="7772400" cy="1143000"/>
          </a:xfrm>
        </p:spPr>
        <p:txBody>
          <a:bodyPr/>
          <a:lstStyle/>
          <a:p>
            <a:pPr eaLnBrk="1" hangingPunct="1">
              <a:defRPr/>
            </a:pPr>
            <a:r>
              <a:rPr lang="en-US" altLang="ar-SA" dirty="0" smtClean="0"/>
              <a:t>Parametric Assumptions</a:t>
            </a:r>
          </a:p>
        </p:txBody>
      </p:sp>
      <p:sp>
        <p:nvSpPr>
          <p:cNvPr id="148483" name="Rectangle 3"/>
          <p:cNvSpPr>
            <a:spLocks noGrp="1" noChangeArrowheads="1"/>
          </p:cNvSpPr>
          <p:nvPr>
            <p:ph type="body" idx="1"/>
          </p:nvPr>
        </p:nvSpPr>
        <p:spPr>
          <a:xfrm>
            <a:off x="1771391" y="1988840"/>
            <a:ext cx="8229600" cy="4525962"/>
          </a:xfrm>
        </p:spPr>
        <p:txBody>
          <a:bodyPr/>
          <a:lstStyle/>
          <a:p>
            <a:pPr marL="609600" indent="-609600">
              <a:buFont typeface="Wingdings" panose="05000000000000000000" pitchFamily="2" charset="2"/>
              <a:buChar char="q"/>
              <a:defRPr/>
            </a:pPr>
            <a:r>
              <a:rPr lang="en-US" altLang="ar-SA" sz="2800" dirty="0"/>
              <a:t>The independent variable is categorical with two or more levels.</a:t>
            </a:r>
          </a:p>
          <a:p>
            <a:pPr marL="609600" indent="-609600">
              <a:buFont typeface="Wingdings" panose="05000000000000000000" pitchFamily="2" charset="2"/>
              <a:buChar char="q"/>
              <a:defRPr/>
            </a:pPr>
            <a:r>
              <a:rPr lang="en-US" altLang="ar-SA" sz="2800" dirty="0"/>
              <a:t>Distribution for the </a:t>
            </a:r>
            <a:r>
              <a:rPr lang="en-US" altLang="ar-SA" sz="2800" b="1" u="sng" dirty="0"/>
              <a:t>two or more independent </a:t>
            </a:r>
            <a:r>
              <a:rPr lang="en-US" altLang="ar-SA" sz="2800" dirty="0"/>
              <a:t>variables is normal.</a:t>
            </a:r>
          </a:p>
          <a:p>
            <a:pPr marL="0" indent="0">
              <a:buNone/>
              <a:defRPr/>
            </a:pPr>
            <a:endParaRPr lang="en-US" altLang="ar-SA" sz="2800" dirty="0"/>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1258920" y="366120"/>
              <a:ext cx="4429800" cy="416160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249560" y="356760"/>
                <a:ext cx="4448520" cy="41803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80691359"/>
      </p:ext>
    </p:extLst>
  </p:cSld>
  <p:clrMapOvr>
    <a:masterClrMapping/>
  </p:clrMapOvr>
  <mc:AlternateContent xmlns:mc="http://schemas.openxmlformats.org/markup-compatibility/2006">
    <mc:Choice xmlns:p14="http://schemas.microsoft.com/office/powerpoint/2010/main" Requires="p14">
      <p:transition spd="slow" p14:dur="2000" advTm="55908"/>
    </mc:Choice>
    <mc:Fallback>
      <p:transition spd="slow" advTm="55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1975017" y="548680"/>
            <a:ext cx="7772400" cy="1143000"/>
          </a:xfrm>
        </p:spPr>
        <p:txBody>
          <a:bodyPr>
            <a:normAutofit fontScale="90000"/>
          </a:bodyPr>
          <a:lstStyle/>
          <a:p>
            <a:pPr eaLnBrk="1" hangingPunct="1">
              <a:defRPr/>
            </a:pPr>
            <a:r>
              <a:rPr lang="en-US" altLang="ar-SA" sz="4000" dirty="0"/>
              <a:t>Advantages of Parametric Techniques</a:t>
            </a:r>
          </a:p>
        </p:txBody>
      </p:sp>
      <p:sp>
        <p:nvSpPr>
          <p:cNvPr id="149507" name="Rectangle 3"/>
          <p:cNvSpPr>
            <a:spLocks noGrp="1" noChangeArrowheads="1"/>
          </p:cNvSpPr>
          <p:nvPr>
            <p:ph type="body" idx="1"/>
          </p:nvPr>
        </p:nvSpPr>
        <p:spPr>
          <a:xfrm>
            <a:off x="1981200" y="2628900"/>
            <a:ext cx="8229600" cy="4525962"/>
          </a:xfrm>
        </p:spPr>
        <p:txBody>
          <a:bodyPr/>
          <a:lstStyle/>
          <a:p>
            <a:pPr algn="l" rtl="0" eaLnBrk="1" hangingPunct="1">
              <a:defRPr/>
            </a:pPr>
            <a:r>
              <a:rPr lang="en-US" altLang="ar-SA" dirty="0" smtClean="0"/>
              <a:t>They are more powerful and more flexible than nonparametric techniques.</a:t>
            </a:r>
          </a:p>
          <a:p>
            <a:pPr algn="l" rtl="0" eaLnBrk="1" hangingPunct="1">
              <a:defRPr/>
            </a:pPr>
            <a:r>
              <a:rPr lang="en-US" altLang="ar-SA" dirty="0" smtClean="0"/>
              <a:t>They not only allow the researcher to study the effect of many independent variables on the dependent variable, but they also make possible the study of their interaction. </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1946520" y="1062720"/>
              <a:ext cx="5813640" cy="344700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937160" y="1053360"/>
                <a:ext cx="5832360" cy="34657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3081655"/>
      </p:ext>
    </p:extLst>
  </p:cSld>
  <p:clrMapOvr>
    <a:masterClrMapping/>
  </p:clrMapOvr>
  <mc:AlternateContent xmlns:mc="http://schemas.openxmlformats.org/markup-compatibility/2006">
    <mc:Choice xmlns:p14="http://schemas.microsoft.com/office/powerpoint/2010/main" Requires="p14">
      <p:transition spd="slow" p14:dur="2000" advTm="23588"/>
    </mc:Choice>
    <mc:Fallback>
      <p:transition spd="slow" advTm="23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body" idx="1"/>
          </p:nvPr>
        </p:nvSpPr>
        <p:spPr>
          <a:xfrm>
            <a:off x="2209800" y="1828800"/>
            <a:ext cx="7772400" cy="4872038"/>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lnSpcReduction="10000"/>
          </a:bodyPr>
          <a:lstStyle/>
          <a:p>
            <a:pPr algn="l" rtl="0" eaLnBrk="1" hangingPunct="1">
              <a:defRPr/>
            </a:pPr>
            <a:r>
              <a:rPr lang="en-US" altLang="ar-SA" sz="2800" dirty="0"/>
              <a:t>Nonparametric methods are often the only way to analyze nominal or ordinal data and draw statistical conclusions.</a:t>
            </a:r>
          </a:p>
          <a:p>
            <a:pPr algn="l" rtl="0" eaLnBrk="1" hangingPunct="1">
              <a:defRPr/>
            </a:pPr>
            <a:r>
              <a:rPr lang="en-US" altLang="ar-SA" sz="2800" dirty="0"/>
              <a:t>Nonparametric methods require no assumptions about the population probability distributions.</a:t>
            </a:r>
          </a:p>
          <a:p>
            <a:pPr algn="l" rtl="0" eaLnBrk="1" hangingPunct="1">
              <a:defRPr/>
            </a:pPr>
            <a:r>
              <a:rPr lang="en-US" altLang="ar-SA" sz="2800" dirty="0"/>
              <a:t>Nonparametric methods are often called distribution-free methods.</a:t>
            </a:r>
          </a:p>
          <a:p>
            <a:pPr algn="l" rtl="0" eaLnBrk="1" hangingPunct="1">
              <a:defRPr/>
            </a:pPr>
            <a:r>
              <a:rPr lang="en-GB" altLang="ar-SA" sz="2800" dirty="0"/>
              <a:t>Nonparametric methods can be used with small samples</a:t>
            </a:r>
          </a:p>
          <a:p>
            <a:pPr algn="l" rtl="0" eaLnBrk="1" hangingPunct="1">
              <a:defRPr/>
            </a:pPr>
            <a:endParaRPr lang="en-US" altLang="ar-SA" sz="2400" dirty="0"/>
          </a:p>
        </p:txBody>
      </p:sp>
      <p:sp>
        <p:nvSpPr>
          <p:cNvPr id="150531" name="Rectangle 3"/>
          <p:cNvSpPr>
            <a:spLocks noGrp="1" noChangeArrowheads="1"/>
          </p:cNvSpPr>
          <p:nvPr>
            <p:ph type="title"/>
          </p:nvPr>
        </p:nvSpPr>
        <p:spPr>
          <a:xfrm>
            <a:off x="1976438" y="420689"/>
            <a:ext cx="8229600" cy="854075"/>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chorCtr="0">
            <a:normAutofit/>
          </a:bodyPr>
          <a:lstStyle/>
          <a:p>
            <a:pPr eaLnBrk="1" hangingPunct="1">
              <a:defRPr/>
            </a:pPr>
            <a:r>
              <a:rPr lang="en-US" altLang="ar-SA" smtClean="0"/>
              <a:t>Nonparametric Methods</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1884240" y="214200"/>
              <a:ext cx="8376480" cy="122400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1874880" y="204840"/>
                <a:ext cx="8395200" cy="12427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85867739"/>
      </p:ext>
    </p:extLst>
  </p:cSld>
  <p:clrMapOvr>
    <a:masterClrMapping/>
  </p:clrMapOvr>
  <p:transition advTm="10198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1976438" y="442914"/>
            <a:ext cx="8229600" cy="801687"/>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chorCtr="0">
            <a:normAutofit/>
          </a:bodyPr>
          <a:lstStyle/>
          <a:p>
            <a:pPr eaLnBrk="1" hangingPunct="1">
              <a:defRPr/>
            </a:pPr>
            <a:r>
              <a:rPr lang="en-US" altLang="ar-SA" smtClean="0"/>
              <a:t>Nonparametric Methods</a:t>
            </a:r>
          </a:p>
        </p:txBody>
      </p:sp>
      <p:sp>
        <p:nvSpPr>
          <p:cNvPr id="152579" name="Rectangle 3"/>
          <p:cNvSpPr>
            <a:spLocks noGrp="1" noChangeArrowheads="1"/>
          </p:cNvSpPr>
          <p:nvPr>
            <p:ph type="body" idx="1"/>
          </p:nvPr>
        </p:nvSpPr>
        <p:spPr>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algn="l" rtl="0" eaLnBrk="1" hangingPunct="1">
              <a:defRPr/>
            </a:pPr>
            <a:r>
              <a:rPr lang="en-US" altLang="ar-SA" dirty="0" smtClean="0"/>
              <a:t>In general, for a statistical method to be classified as nonparametric, it must satisfy at least one of the following conditions.</a:t>
            </a:r>
          </a:p>
          <a:p>
            <a:pPr lvl="1" algn="l" rtl="0" eaLnBrk="1" hangingPunct="1">
              <a:defRPr/>
            </a:pPr>
            <a:r>
              <a:rPr lang="en-US" altLang="ar-SA" dirty="0" smtClean="0"/>
              <a:t>The method can be used with nominal data.</a:t>
            </a:r>
          </a:p>
          <a:p>
            <a:pPr lvl="1" algn="l" rtl="0" eaLnBrk="1" hangingPunct="1">
              <a:defRPr/>
            </a:pPr>
            <a:r>
              <a:rPr lang="en-US" altLang="ar-SA" dirty="0" smtClean="0"/>
              <a:t>The method can be used with ordinal data.</a:t>
            </a:r>
          </a:p>
          <a:p>
            <a:pPr lvl="1" algn="l" rtl="0" eaLnBrk="1" hangingPunct="1">
              <a:defRPr/>
            </a:pPr>
            <a:r>
              <a:rPr lang="en-US" altLang="ar-SA" dirty="0" smtClean="0"/>
              <a:t>The method can be used with interval or ratio data when no assumption can be made about the population probability distribution (in small samples).</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6375960" y="2170080"/>
              <a:ext cx="687960" cy="66096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6366600" y="2160720"/>
                <a:ext cx="706680" cy="67968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92946659"/>
      </p:ext>
    </p:extLst>
  </p:cSld>
  <p:clrMapOvr>
    <a:masterClrMapping/>
  </p:clrMapOvr>
  <p:transition advTm="231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idx="4294967295"/>
          </p:nvPr>
        </p:nvSpPr>
        <p:spPr>
          <a:xfrm>
            <a:off x="1776442" y="116632"/>
            <a:ext cx="7772400" cy="1143000"/>
          </a:xfrm>
        </p:spPr>
        <p:txBody>
          <a:bodyPr anchorCtr="0"/>
          <a:lstStyle/>
          <a:p>
            <a:pPr eaLnBrk="1" hangingPunct="1">
              <a:defRPr/>
            </a:pPr>
            <a:r>
              <a:rPr lang="en-US" altLang="ar-SA" dirty="0" smtClean="0"/>
              <a:t>Non Parametric Tests</a:t>
            </a:r>
          </a:p>
        </p:txBody>
      </p:sp>
      <p:sp>
        <p:nvSpPr>
          <p:cNvPr id="154627" name="Content Placeholder 2"/>
          <p:cNvSpPr>
            <a:spLocks noGrp="1"/>
          </p:cNvSpPr>
          <p:nvPr>
            <p:ph idx="4294967295"/>
          </p:nvPr>
        </p:nvSpPr>
        <p:spPr>
          <a:xfrm>
            <a:off x="1776442" y="1484784"/>
            <a:ext cx="8229600" cy="4525962"/>
          </a:xfrm>
        </p:spPr>
        <p:txBody>
          <a:bodyPr/>
          <a:lstStyle/>
          <a:p>
            <a:pPr algn="l" rtl="0" eaLnBrk="1" hangingPunct="1">
              <a:lnSpc>
                <a:spcPct val="90000"/>
              </a:lnSpc>
              <a:defRPr/>
            </a:pPr>
            <a:r>
              <a:rPr lang="en-US" altLang="ar-SA" dirty="0" smtClean="0"/>
              <a:t>Do not make as many assumptions about the distribution of the data as the parametric (such as </a:t>
            </a:r>
            <a:r>
              <a:rPr lang="en-US" altLang="ar-SA" i="1" dirty="0" smtClean="0"/>
              <a:t>t</a:t>
            </a:r>
            <a:r>
              <a:rPr lang="en-US" altLang="ar-SA" dirty="0" smtClean="0"/>
              <a:t> test)</a:t>
            </a:r>
          </a:p>
          <a:p>
            <a:pPr lvl="1" algn="l" rtl="0" eaLnBrk="1" hangingPunct="1">
              <a:lnSpc>
                <a:spcPct val="90000"/>
              </a:lnSpc>
              <a:defRPr/>
            </a:pPr>
            <a:r>
              <a:rPr lang="en-US" altLang="ar-SA" dirty="0" smtClean="0"/>
              <a:t>Do not require data to be Normal </a:t>
            </a:r>
          </a:p>
          <a:p>
            <a:pPr lvl="1" algn="l" rtl="0" eaLnBrk="1" hangingPunct="1">
              <a:lnSpc>
                <a:spcPct val="90000"/>
              </a:lnSpc>
              <a:defRPr/>
            </a:pPr>
            <a:r>
              <a:rPr lang="en-US" altLang="ar-SA" dirty="0" smtClean="0"/>
              <a:t>Good for data with outliers</a:t>
            </a:r>
          </a:p>
          <a:p>
            <a:pPr algn="l" rtl="0" eaLnBrk="1" hangingPunct="1">
              <a:lnSpc>
                <a:spcPct val="90000"/>
              </a:lnSpc>
              <a:defRPr/>
            </a:pPr>
            <a:r>
              <a:rPr lang="en-US" altLang="ar-SA" dirty="0" smtClean="0"/>
              <a:t>Non-parametric tests based on ranks of the data</a:t>
            </a:r>
          </a:p>
          <a:p>
            <a:pPr lvl="1" algn="l" rtl="0" eaLnBrk="1" hangingPunct="1">
              <a:lnSpc>
                <a:spcPct val="90000"/>
              </a:lnSpc>
              <a:defRPr/>
            </a:pPr>
            <a:r>
              <a:rPr lang="en-US" altLang="ar-SA" dirty="0" smtClean="0"/>
              <a:t>Work well for ordinal data (data that have a defined order, but for which averages may not make sense).</a:t>
            </a:r>
          </a:p>
          <a:p>
            <a:pPr lvl="1" eaLnBrk="1" hangingPunct="1">
              <a:lnSpc>
                <a:spcPct val="90000"/>
              </a:lnSpc>
              <a:defRPr/>
            </a:pPr>
            <a:endParaRPr lang="en-US" altLang="ar-SA" dirty="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06334677"/>
      </p:ext>
    </p:extLst>
  </p:cSld>
  <p:clrMapOvr>
    <a:masterClrMapping/>
  </p:clrMapOvr>
  <mc:AlternateContent xmlns:mc="http://schemas.openxmlformats.org/markup-compatibility/2006">
    <mc:Choice xmlns:p14="http://schemas.microsoft.com/office/powerpoint/2010/main" Requires="p14">
      <p:transition spd="slow" p14:dur="2000" advTm="21073"/>
    </mc:Choice>
    <mc:Fallback>
      <p:transition spd="slow" advTm="21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1981200" y="188640"/>
            <a:ext cx="7772400" cy="1143000"/>
          </a:xfrm>
        </p:spPr>
        <p:txBody>
          <a:bodyPr/>
          <a:lstStyle/>
          <a:p>
            <a:pPr eaLnBrk="1" hangingPunct="1">
              <a:defRPr/>
            </a:pPr>
            <a:r>
              <a:rPr lang="en-US" altLang="ar-SA" dirty="0" smtClean="0"/>
              <a:t>Nonparametric Methods</a:t>
            </a:r>
          </a:p>
        </p:txBody>
      </p:sp>
      <p:sp>
        <p:nvSpPr>
          <p:cNvPr id="155651" name="Rectangle 3"/>
          <p:cNvSpPr>
            <a:spLocks noGrp="1" noChangeArrowheads="1"/>
          </p:cNvSpPr>
          <p:nvPr>
            <p:ph type="body" idx="1"/>
          </p:nvPr>
        </p:nvSpPr>
        <p:spPr>
          <a:xfrm>
            <a:off x="1971150" y="1484784"/>
            <a:ext cx="8229600" cy="4525962"/>
          </a:xfrm>
        </p:spPr>
        <p:txBody>
          <a:bodyPr/>
          <a:lstStyle/>
          <a:p>
            <a:pPr algn="l" rtl="0" eaLnBrk="1" hangingPunct="1">
              <a:defRPr/>
            </a:pPr>
            <a:r>
              <a:rPr lang="en-US" altLang="ar-SA" dirty="0" smtClean="0"/>
              <a:t>There is at least one nonparametric test equivalent to each parametric test</a:t>
            </a:r>
          </a:p>
          <a:p>
            <a:pPr algn="l" rtl="0" eaLnBrk="1" hangingPunct="1">
              <a:defRPr/>
            </a:pPr>
            <a:r>
              <a:rPr lang="en-US" altLang="ar-SA" dirty="0" smtClean="0"/>
              <a:t>These tests fall into several categories</a:t>
            </a:r>
          </a:p>
          <a:p>
            <a:pPr lvl="1" algn="l" rtl="0" eaLnBrk="1" hangingPunct="1">
              <a:buFontTx/>
              <a:buAutoNum type="arabicPeriod"/>
              <a:defRPr/>
            </a:pPr>
            <a:r>
              <a:rPr lang="en-US" altLang="ar-SA" dirty="0" smtClean="0"/>
              <a:t>Tests of differences between groups (independent samples)</a:t>
            </a:r>
          </a:p>
          <a:p>
            <a:pPr lvl="1" algn="l" rtl="0" eaLnBrk="1" hangingPunct="1">
              <a:buFontTx/>
              <a:buAutoNum type="arabicPeriod"/>
              <a:defRPr/>
            </a:pPr>
            <a:r>
              <a:rPr lang="en-US" altLang="ar-SA" dirty="0" smtClean="0"/>
              <a:t>Tests of differences between variables (dependent samples)</a:t>
            </a:r>
          </a:p>
          <a:p>
            <a:pPr lvl="1" algn="l" rtl="0" eaLnBrk="1" hangingPunct="1">
              <a:buFontTx/>
              <a:buAutoNum type="arabicPeriod"/>
              <a:defRPr/>
            </a:pPr>
            <a:r>
              <a:rPr lang="en-US" altLang="ar-SA" dirty="0" smtClean="0"/>
              <a:t>Tests of relationships between variables</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8983440" y="250200"/>
              <a:ext cx="2357640" cy="206280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8974080" y="240840"/>
                <a:ext cx="2376360" cy="20815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01336449"/>
      </p:ext>
    </p:extLst>
  </p:cSld>
  <p:clrMapOvr>
    <a:masterClrMapping/>
  </p:clrMapOvr>
  <mc:AlternateContent xmlns:mc="http://schemas.openxmlformats.org/markup-compatibility/2006">
    <mc:Choice xmlns:p14="http://schemas.microsoft.com/office/powerpoint/2010/main" Requires="p14">
      <p:transition spd="slow" p14:dur="2000" advTm="43495"/>
    </mc:Choice>
    <mc:Fallback>
      <p:transition spd="slow" advTm="43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1912329" y="260754"/>
            <a:ext cx="8803605" cy="1143000"/>
          </a:xfrm>
        </p:spPr>
        <p:txBody>
          <a:bodyPr/>
          <a:lstStyle/>
          <a:p>
            <a:pPr eaLnBrk="1" hangingPunct="1">
              <a:defRPr/>
            </a:pPr>
            <a:r>
              <a:rPr lang="en-US" altLang="ar-SA" sz="4800" dirty="0"/>
              <a:t>Table of Statistical Tests</a:t>
            </a:r>
          </a:p>
        </p:txBody>
      </p:sp>
      <p:grpSp>
        <p:nvGrpSpPr>
          <p:cNvPr id="207" name="Group 4"/>
          <p:cNvGrpSpPr>
            <a:grpSpLocks/>
          </p:cNvGrpSpPr>
          <p:nvPr/>
        </p:nvGrpSpPr>
        <p:grpSpPr bwMode="auto">
          <a:xfrm>
            <a:off x="1343472" y="1556792"/>
            <a:ext cx="9865096" cy="4648200"/>
            <a:chOff x="-4" y="-4"/>
            <a:chExt cx="4766" cy="3695"/>
          </a:xfrm>
        </p:grpSpPr>
        <p:grpSp>
          <p:nvGrpSpPr>
            <p:cNvPr id="208" name="Group 5"/>
            <p:cNvGrpSpPr>
              <a:grpSpLocks/>
            </p:cNvGrpSpPr>
            <p:nvPr/>
          </p:nvGrpSpPr>
          <p:grpSpPr bwMode="auto">
            <a:xfrm>
              <a:off x="0" y="0"/>
              <a:ext cx="4567" cy="3687"/>
              <a:chOff x="0" y="0"/>
              <a:chExt cx="4567" cy="3687"/>
            </a:xfrm>
          </p:grpSpPr>
          <p:grpSp>
            <p:nvGrpSpPr>
              <p:cNvPr id="210" name="Group 6"/>
              <p:cNvGrpSpPr>
                <a:grpSpLocks/>
              </p:cNvGrpSpPr>
              <p:nvPr/>
            </p:nvGrpSpPr>
            <p:grpSpPr bwMode="auto">
              <a:xfrm>
                <a:off x="0" y="0"/>
                <a:ext cx="696" cy="1153"/>
                <a:chOff x="0" y="0"/>
                <a:chExt cx="696" cy="1153"/>
              </a:xfrm>
            </p:grpSpPr>
            <p:sp>
              <p:nvSpPr>
                <p:cNvPr id="307" name="Rectangle 7"/>
                <p:cNvSpPr>
                  <a:spLocks noChangeArrowheads="1"/>
                </p:cNvSpPr>
                <p:nvPr/>
              </p:nvSpPr>
              <p:spPr bwMode="auto">
                <a:xfrm>
                  <a:off x="43" y="0"/>
                  <a:ext cx="610" cy="1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FF"/>
                      </a:solidFill>
                      <a:cs typeface="Times New Roman" panose="02020603050405020304" pitchFamily="18" charset="0"/>
                    </a:rPr>
                    <a:t>Level of Measurement</a:t>
                  </a:r>
                </a:p>
                <a:p>
                  <a:pPr algn="ctr">
                    <a:defRPr/>
                  </a:pPr>
                  <a:endParaRPr lang="en-US" altLang="ar-SA" sz="2400" kern="0" dirty="0">
                    <a:solidFill>
                      <a:srgbClr val="FFFFFF"/>
                    </a:solidFill>
                  </a:endParaRPr>
                </a:p>
              </p:txBody>
            </p:sp>
            <p:sp>
              <p:nvSpPr>
                <p:cNvPr id="308" name="Rectangle 8"/>
                <p:cNvSpPr>
                  <a:spLocks noChangeArrowheads="1"/>
                </p:cNvSpPr>
                <p:nvPr/>
              </p:nvSpPr>
              <p:spPr bwMode="auto">
                <a:xfrm>
                  <a:off x="0" y="0"/>
                  <a:ext cx="696" cy="115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1" name="Group 9"/>
              <p:cNvGrpSpPr>
                <a:grpSpLocks/>
              </p:cNvGrpSpPr>
              <p:nvPr/>
            </p:nvGrpSpPr>
            <p:grpSpPr bwMode="auto">
              <a:xfrm>
                <a:off x="696" y="0"/>
                <a:ext cx="3209" cy="346"/>
                <a:chOff x="696" y="0"/>
                <a:chExt cx="3209" cy="346"/>
              </a:xfrm>
            </p:grpSpPr>
            <p:sp>
              <p:nvSpPr>
                <p:cNvPr id="305" name="Rectangle 10"/>
                <p:cNvSpPr>
                  <a:spLocks noChangeArrowheads="1"/>
                </p:cNvSpPr>
                <p:nvPr/>
              </p:nvSpPr>
              <p:spPr bwMode="auto">
                <a:xfrm>
                  <a:off x="739" y="0"/>
                  <a:ext cx="3123"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Sample Characteristics</a:t>
                  </a:r>
                </a:p>
                <a:p>
                  <a:pPr algn="ctr">
                    <a:defRPr/>
                  </a:pPr>
                  <a:endParaRPr lang="en-US" altLang="ar-SA" sz="2400" kern="0">
                    <a:solidFill>
                      <a:srgbClr val="FFFFFF"/>
                    </a:solidFill>
                  </a:endParaRPr>
                </a:p>
              </p:txBody>
            </p:sp>
            <p:sp>
              <p:nvSpPr>
                <p:cNvPr id="306" name="Rectangle 11"/>
                <p:cNvSpPr>
                  <a:spLocks noChangeArrowheads="1"/>
                </p:cNvSpPr>
                <p:nvPr/>
              </p:nvSpPr>
              <p:spPr bwMode="auto">
                <a:xfrm>
                  <a:off x="696" y="0"/>
                  <a:ext cx="3209"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2" name="Group 12"/>
              <p:cNvGrpSpPr>
                <a:grpSpLocks/>
              </p:cNvGrpSpPr>
              <p:nvPr/>
            </p:nvGrpSpPr>
            <p:grpSpPr bwMode="auto">
              <a:xfrm>
                <a:off x="3905" y="0"/>
                <a:ext cx="662" cy="1153"/>
                <a:chOff x="3905" y="0"/>
                <a:chExt cx="662" cy="1153"/>
              </a:xfrm>
            </p:grpSpPr>
            <p:sp>
              <p:nvSpPr>
                <p:cNvPr id="303" name="Rectangle 13"/>
                <p:cNvSpPr>
                  <a:spLocks noChangeArrowheads="1"/>
                </p:cNvSpPr>
                <p:nvPr/>
              </p:nvSpPr>
              <p:spPr bwMode="auto">
                <a:xfrm>
                  <a:off x="3948" y="0"/>
                  <a:ext cx="576" cy="1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400" kern="0" dirty="0">
                      <a:solidFill>
                        <a:srgbClr val="FFFFFF"/>
                      </a:solidFill>
                      <a:cs typeface="Times New Roman" panose="02020603050405020304" pitchFamily="18" charset="0"/>
                    </a:rPr>
                    <a:t>Correlation</a:t>
                  </a:r>
                </a:p>
                <a:p>
                  <a:pPr algn="ctr">
                    <a:defRPr/>
                  </a:pPr>
                  <a:endParaRPr lang="en-US" altLang="ar-SA" sz="2400" kern="0" dirty="0">
                    <a:solidFill>
                      <a:srgbClr val="FFFFFF"/>
                    </a:solidFill>
                  </a:endParaRPr>
                </a:p>
              </p:txBody>
            </p:sp>
            <p:sp>
              <p:nvSpPr>
                <p:cNvPr id="304" name="Rectangle 14"/>
                <p:cNvSpPr>
                  <a:spLocks noChangeArrowheads="1"/>
                </p:cNvSpPr>
                <p:nvPr/>
              </p:nvSpPr>
              <p:spPr bwMode="auto">
                <a:xfrm>
                  <a:off x="3905" y="0"/>
                  <a:ext cx="662" cy="115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3" name="Group 15"/>
              <p:cNvGrpSpPr>
                <a:grpSpLocks/>
              </p:cNvGrpSpPr>
              <p:nvPr/>
            </p:nvGrpSpPr>
            <p:grpSpPr bwMode="auto">
              <a:xfrm>
                <a:off x="696" y="346"/>
                <a:ext cx="469" cy="807"/>
                <a:chOff x="696" y="346"/>
                <a:chExt cx="469" cy="807"/>
              </a:xfrm>
            </p:grpSpPr>
            <p:sp>
              <p:nvSpPr>
                <p:cNvPr id="301" name="Rectangle 16"/>
                <p:cNvSpPr>
                  <a:spLocks noChangeArrowheads="1"/>
                </p:cNvSpPr>
                <p:nvPr/>
              </p:nvSpPr>
              <p:spPr bwMode="auto">
                <a:xfrm>
                  <a:off x="739" y="346"/>
                  <a:ext cx="383" cy="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FF"/>
                      </a:solidFill>
                      <a:cs typeface="Times New Roman" panose="02020603050405020304" pitchFamily="18" charset="0"/>
                    </a:rPr>
                    <a:t>1 </a:t>
                  </a:r>
                  <a:r>
                    <a:rPr lang="en-US" altLang="ar-SA" sz="1200" kern="0" dirty="0">
                      <a:solidFill>
                        <a:srgbClr val="FFFFFF"/>
                      </a:solidFill>
                      <a:cs typeface="Times New Roman" panose="02020603050405020304" pitchFamily="18" charset="0"/>
                    </a:rPr>
                    <a:t>Sample</a:t>
                  </a:r>
                </a:p>
                <a:p>
                  <a:pPr algn="ctr">
                    <a:defRPr/>
                  </a:pPr>
                  <a:endParaRPr lang="en-US" altLang="ar-SA" sz="2400" kern="0" dirty="0">
                    <a:solidFill>
                      <a:srgbClr val="FFFFFF"/>
                    </a:solidFill>
                  </a:endParaRPr>
                </a:p>
              </p:txBody>
            </p:sp>
            <p:sp>
              <p:nvSpPr>
                <p:cNvPr id="302" name="Rectangle 17"/>
                <p:cNvSpPr>
                  <a:spLocks noChangeArrowheads="1"/>
                </p:cNvSpPr>
                <p:nvPr/>
              </p:nvSpPr>
              <p:spPr bwMode="auto">
                <a:xfrm>
                  <a:off x="696" y="346"/>
                  <a:ext cx="469" cy="80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4" name="Group 18"/>
              <p:cNvGrpSpPr>
                <a:grpSpLocks/>
              </p:cNvGrpSpPr>
              <p:nvPr/>
            </p:nvGrpSpPr>
            <p:grpSpPr bwMode="auto">
              <a:xfrm>
                <a:off x="1165" y="346"/>
                <a:ext cx="1344" cy="346"/>
                <a:chOff x="1165" y="346"/>
                <a:chExt cx="1344" cy="346"/>
              </a:xfrm>
            </p:grpSpPr>
            <p:sp>
              <p:nvSpPr>
                <p:cNvPr id="299" name="Rectangle 19"/>
                <p:cNvSpPr>
                  <a:spLocks noChangeArrowheads="1"/>
                </p:cNvSpPr>
                <p:nvPr/>
              </p:nvSpPr>
              <p:spPr bwMode="auto">
                <a:xfrm>
                  <a:off x="1208" y="346"/>
                  <a:ext cx="1258"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2 Sample</a:t>
                  </a:r>
                </a:p>
                <a:p>
                  <a:pPr algn="ctr">
                    <a:defRPr/>
                  </a:pPr>
                  <a:endParaRPr lang="en-US" altLang="ar-SA" sz="2400" kern="0">
                    <a:solidFill>
                      <a:srgbClr val="FFFFFF"/>
                    </a:solidFill>
                  </a:endParaRPr>
                </a:p>
              </p:txBody>
            </p:sp>
            <p:sp>
              <p:nvSpPr>
                <p:cNvPr id="300" name="Rectangle 20"/>
                <p:cNvSpPr>
                  <a:spLocks noChangeArrowheads="1"/>
                </p:cNvSpPr>
                <p:nvPr/>
              </p:nvSpPr>
              <p:spPr bwMode="auto">
                <a:xfrm>
                  <a:off x="1165" y="346"/>
                  <a:ext cx="1344"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5" name="Group 21"/>
              <p:cNvGrpSpPr>
                <a:grpSpLocks/>
              </p:cNvGrpSpPr>
              <p:nvPr/>
            </p:nvGrpSpPr>
            <p:grpSpPr bwMode="auto">
              <a:xfrm>
                <a:off x="2509" y="346"/>
                <a:ext cx="1396" cy="346"/>
                <a:chOff x="2509" y="346"/>
                <a:chExt cx="1396" cy="346"/>
              </a:xfrm>
            </p:grpSpPr>
            <p:sp>
              <p:nvSpPr>
                <p:cNvPr id="297" name="Rectangle 22"/>
                <p:cNvSpPr>
                  <a:spLocks noChangeArrowheads="1"/>
                </p:cNvSpPr>
                <p:nvPr/>
              </p:nvSpPr>
              <p:spPr bwMode="auto">
                <a:xfrm>
                  <a:off x="2552" y="346"/>
                  <a:ext cx="1310"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K Sample (i.e., &gt;2)</a:t>
                  </a:r>
                </a:p>
                <a:p>
                  <a:pPr algn="ctr">
                    <a:defRPr/>
                  </a:pPr>
                  <a:endParaRPr lang="en-US" altLang="ar-SA" sz="2400" kern="0">
                    <a:solidFill>
                      <a:srgbClr val="FFFFFF"/>
                    </a:solidFill>
                  </a:endParaRPr>
                </a:p>
              </p:txBody>
            </p:sp>
            <p:sp>
              <p:nvSpPr>
                <p:cNvPr id="298" name="Rectangle 23"/>
                <p:cNvSpPr>
                  <a:spLocks noChangeArrowheads="1"/>
                </p:cNvSpPr>
                <p:nvPr/>
              </p:nvSpPr>
              <p:spPr bwMode="auto">
                <a:xfrm>
                  <a:off x="2509" y="346"/>
                  <a:ext cx="1396"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6" name="Group 24"/>
              <p:cNvGrpSpPr>
                <a:grpSpLocks/>
              </p:cNvGrpSpPr>
              <p:nvPr/>
            </p:nvGrpSpPr>
            <p:grpSpPr bwMode="auto">
              <a:xfrm>
                <a:off x="1165" y="692"/>
                <a:ext cx="682" cy="461"/>
                <a:chOff x="1165" y="692"/>
                <a:chExt cx="682" cy="461"/>
              </a:xfrm>
            </p:grpSpPr>
            <p:sp>
              <p:nvSpPr>
                <p:cNvPr id="295" name="Rectangle 25"/>
                <p:cNvSpPr>
                  <a:spLocks noChangeArrowheads="1"/>
                </p:cNvSpPr>
                <p:nvPr/>
              </p:nvSpPr>
              <p:spPr bwMode="auto">
                <a:xfrm>
                  <a:off x="1208" y="692"/>
                  <a:ext cx="596"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400" kern="0" dirty="0">
                      <a:solidFill>
                        <a:srgbClr val="FFFFFF"/>
                      </a:solidFill>
                      <a:cs typeface="Times New Roman" panose="02020603050405020304" pitchFamily="18" charset="0"/>
                    </a:rPr>
                    <a:t>Independent</a:t>
                  </a:r>
                </a:p>
                <a:p>
                  <a:pPr algn="ctr">
                    <a:defRPr/>
                  </a:pPr>
                  <a:endParaRPr lang="en-US" altLang="ar-SA" sz="2400" kern="0" dirty="0">
                    <a:solidFill>
                      <a:srgbClr val="FFFFFF"/>
                    </a:solidFill>
                  </a:endParaRPr>
                </a:p>
              </p:txBody>
            </p:sp>
            <p:sp>
              <p:nvSpPr>
                <p:cNvPr id="296" name="Rectangle 26"/>
                <p:cNvSpPr>
                  <a:spLocks noChangeArrowheads="1"/>
                </p:cNvSpPr>
                <p:nvPr/>
              </p:nvSpPr>
              <p:spPr bwMode="auto">
                <a:xfrm>
                  <a:off x="1165" y="692"/>
                  <a:ext cx="682" cy="461"/>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7" name="Group 27"/>
              <p:cNvGrpSpPr>
                <a:grpSpLocks/>
              </p:cNvGrpSpPr>
              <p:nvPr/>
            </p:nvGrpSpPr>
            <p:grpSpPr bwMode="auto">
              <a:xfrm>
                <a:off x="1847" y="692"/>
                <a:ext cx="662" cy="461"/>
                <a:chOff x="1847" y="692"/>
                <a:chExt cx="662" cy="461"/>
              </a:xfrm>
            </p:grpSpPr>
            <p:sp>
              <p:nvSpPr>
                <p:cNvPr id="293" name="Rectangle 28"/>
                <p:cNvSpPr>
                  <a:spLocks noChangeArrowheads="1"/>
                </p:cNvSpPr>
                <p:nvPr/>
              </p:nvSpPr>
              <p:spPr bwMode="auto">
                <a:xfrm>
                  <a:off x="1890" y="692"/>
                  <a:ext cx="576"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400" kern="0" dirty="0">
                      <a:solidFill>
                        <a:srgbClr val="FFFFFF"/>
                      </a:solidFill>
                      <a:cs typeface="Times New Roman" panose="02020603050405020304" pitchFamily="18" charset="0"/>
                    </a:rPr>
                    <a:t>Dependent   </a:t>
                  </a:r>
                  <a:r>
                    <a:rPr lang="en-US" altLang="ar-SA" sz="1600" kern="0" dirty="0">
                      <a:solidFill>
                        <a:srgbClr val="FFFFFF"/>
                      </a:solidFill>
                      <a:cs typeface="Times New Roman" panose="02020603050405020304" pitchFamily="18" charset="0"/>
                    </a:rPr>
                    <a:t> </a:t>
                  </a:r>
                </a:p>
                <a:p>
                  <a:pPr algn="ctr">
                    <a:defRPr/>
                  </a:pPr>
                  <a:endParaRPr lang="en-US" altLang="ar-SA" sz="2400" kern="0" dirty="0">
                    <a:solidFill>
                      <a:srgbClr val="FFFFFF"/>
                    </a:solidFill>
                  </a:endParaRPr>
                </a:p>
              </p:txBody>
            </p:sp>
            <p:sp>
              <p:nvSpPr>
                <p:cNvPr id="294" name="Rectangle 29"/>
                <p:cNvSpPr>
                  <a:spLocks noChangeArrowheads="1"/>
                </p:cNvSpPr>
                <p:nvPr/>
              </p:nvSpPr>
              <p:spPr bwMode="auto">
                <a:xfrm>
                  <a:off x="1847" y="692"/>
                  <a:ext cx="662" cy="461"/>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8" name="Group 30"/>
              <p:cNvGrpSpPr>
                <a:grpSpLocks/>
              </p:cNvGrpSpPr>
              <p:nvPr/>
            </p:nvGrpSpPr>
            <p:grpSpPr bwMode="auto">
              <a:xfrm>
                <a:off x="2509" y="692"/>
                <a:ext cx="734" cy="461"/>
                <a:chOff x="2509" y="692"/>
                <a:chExt cx="734" cy="461"/>
              </a:xfrm>
            </p:grpSpPr>
            <p:sp>
              <p:nvSpPr>
                <p:cNvPr id="291" name="Rectangle 31"/>
                <p:cNvSpPr>
                  <a:spLocks noChangeArrowheads="1"/>
                </p:cNvSpPr>
                <p:nvPr/>
              </p:nvSpPr>
              <p:spPr bwMode="auto">
                <a:xfrm>
                  <a:off x="2552" y="692"/>
                  <a:ext cx="648"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400" kern="0" dirty="0">
                      <a:solidFill>
                        <a:srgbClr val="FFFFFF"/>
                      </a:solidFill>
                      <a:cs typeface="Times New Roman" panose="02020603050405020304" pitchFamily="18" charset="0"/>
                    </a:rPr>
                    <a:t>Independent</a:t>
                  </a:r>
                </a:p>
                <a:p>
                  <a:pPr algn="ctr">
                    <a:defRPr/>
                  </a:pPr>
                  <a:endParaRPr lang="en-US" altLang="ar-SA" sz="2400" kern="0" dirty="0">
                    <a:solidFill>
                      <a:srgbClr val="FFFFFF"/>
                    </a:solidFill>
                  </a:endParaRPr>
                </a:p>
              </p:txBody>
            </p:sp>
            <p:sp>
              <p:nvSpPr>
                <p:cNvPr id="292" name="Rectangle 32"/>
                <p:cNvSpPr>
                  <a:spLocks noChangeArrowheads="1"/>
                </p:cNvSpPr>
                <p:nvPr/>
              </p:nvSpPr>
              <p:spPr bwMode="auto">
                <a:xfrm>
                  <a:off x="2509" y="692"/>
                  <a:ext cx="734" cy="461"/>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19" name="Group 33"/>
              <p:cNvGrpSpPr>
                <a:grpSpLocks/>
              </p:cNvGrpSpPr>
              <p:nvPr/>
            </p:nvGrpSpPr>
            <p:grpSpPr bwMode="auto">
              <a:xfrm>
                <a:off x="3243" y="692"/>
                <a:ext cx="662" cy="461"/>
                <a:chOff x="3243" y="692"/>
                <a:chExt cx="662" cy="461"/>
              </a:xfrm>
            </p:grpSpPr>
            <p:sp>
              <p:nvSpPr>
                <p:cNvPr id="289" name="Rectangle 34"/>
                <p:cNvSpPr>
                  <a:spLocks noChangeArrowheads="1"/>
                </p:cNvSpPr>
                <p:nvPr/>
              </p:nvSpPr>
              <p:spPr bwMode="auto">
                <a:xfrm>
                  <a:off x="3286" y="692"/>
                  <a:ext cx="576"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400" kern="0" dirty="0">
                      <a:solidFill>
                        <a:srgbClr val="FFFFFF"/>
                      </a:solidFill>
                      <a:cs typeface="Times New Roman" panose="02020603050405020304" pitchFamily="18" charset="0"/>
                    </a:rPr>
                    <a:t>Dependent</a:t>
                  </a:r>
                </a:p>
                <a:p>
                  <a:pPr algn="ctr">
                    <a:defRPr/>
                  </a:pPr>
                  <a:endParaRPr lang="en-US" altLang="ar-SA" sz="2400" kern="0" dirty="0">
                    <a:solidFill>
                      <a:srgbClr val="FFFFFF"/>
                    </a:solidFill>
                  </a:endParaRPr>
                </a:p>
              </p:txBody>
            </p:sp>
            <p:sp>
              <p:nvSpPr>
                <p:cNvPr id="290" name="Rectangle 35"/>
                <p:cNvSpPr>
                  <a:spLocks noChangeArrowheads="1"/>
                </p:cNvSpPr>
                <p:nvPr/>
              </p:nvSpPr>
              <p:spPr bwMode="auto">
                <a:xfrm>
                  <a:off x="3243" y="692"/>
                  <a:ext cx="662" cy="461"/>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0" name="Group 36"/>
              <p:cNvGrpSpPr>
                <a:grpSpLocks/>
              </p:cNvGrpSpPr>
              <p:nvPr/>
            </p:nvGrpSpPr>
            <p:grpSpPr bwMode="auto">
              <a:xfrm>
                <a:off x="0" y="1153"/>
                <a:ext cx="696" cy="576"/>
                <a:chOff x="0" y="1153"/>
                <a:chExt cx="696" cy="576"/>
              </a:xfrm>
            </p:grpSpPr>
            <p:sp>
              <p:nvSpPr>
                <p:cNvPr id="287" name="Rectangle 37"/>
                <p:cNvSpPr>
                  <a:spLocks noChangeArrowheads="1"/>
                </p:cNvSpPr>
                <p:nvPr/>
              </p:nvSpPr>
              <p:spPr bwMode="auto">
                <a:xfrm>
                  <a:off x="43" y="1153"/>
                  <a:ext cx="61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Categorical or Nominal</a:t>
                  </a:r>
                </a:p>
                <a:p>
                  <a:pPr algn="ctr">
                    <a:defRPr/>
                  </a:pPr>
                  <a:endParaRPr lang="en-US" altLang="ar-SA" sz="2400" kern="0">
                    <a:solidFill>
                      <a:srgbClr val="FFFFFF"/>
                    </a:solidFill>
                  </a:endParaRPr>
                </a:p>
              </p:txBody>
            </p:sp>
            <p:sp>
              <p:nvSpPr>
                <p:cNvPr id="288" name="Rectangle 38"/>
                <p:cNvSpPr>
                  <a:spLocks noChangeArrowheads="1"/>
                </p:cNvSpPr>
                <p:nvPr/>
              </p:nvSpPr>
              <p:spPr bwMode="auto">
                <a:xfrm>
                  <a:off x="0" y="1153"/>
                  <a:ext cx="696"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1" name="Group 39"/>
              <p:cNvGrpSpPr>
                <a:grpSpLocks/>
              </p:cNvGrpSpPr>
              <p:nvPr/>
            </p:nvGrpSpPr>
            <p:grpSpPr bwMode="auto">
              <a:xfrm>
                <a:off x="696" y="1153"/>
                <a:ext cx="469" cy="576"/>
                <a:chOff x="696" y="1153"/>
                <a:chExt cx="469" cy="576"/>
              </a:xfrm>
            </p:grpSpPr>
            <p:sp>
              <p:nvSpPr>
                <p:cNvPr id="285" name="Rectangle 40"/>
                <p:cNvSpPr>
                  <a:spLocks noChangeArrowheads="1"/>
                </p:cNvSpPr>
                <p:nvPr/>
              </p:nvSpPr>
              <p:spPr bwMode="auto">
                <a:xfrm>
                  <a:off x="739" y="1153"/>
                  <a:ext cx="383"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FF"/>
                      </a:solidFill>
                      <a:cs typeface="Times New Roman" panose="02020603050405020304" pitchFamily="18" charset="0"/>
                    </a:rPr>
                    <a:t>Χ</a:t>
                  </a:r>
                  <a:r>
                    <a:rPr lang="en-US" altLang="ar-SA" sz="1600" kern="0" baseline="30000" dirty="0">
                      <a:solidFill>
                        <a:srgbClr val="FFFFFF"/>
                      </a:solidFill>
                      <a:cs typeface="Times New Roman" panose="02020603050405020304" pitchFamily="18" charset="0"/>
                    </a:rPr>
                    <a:t>2</a:t>
                  </a:r>
                  <a:endParaRPr lang="en-US" altLang="ar-SA" sz="1600" kern="0" dirty="0">
                    <a:solidFill>
                      <a:srgbClr val="FFFFFF"/>
                    </a:solidFill>
                    <a:cs typeface="Times New Roman" panose="02020603050405020304" pitchFamily="18" charset="0"/>
                  </a:endParaRPr>
                </a:p>
                <a:p>
                  <a:pPr algn="ctr">
                    <a:defRPr/>
                  </a:pPr>
                  <a:endParaRPr lang="en-US" altLang="ar-SA" sz="2400" kern="0" dirty="0">
                    <a:solidFill>
                      <a:srgbClr val="FFFFFF"/>
                    </a:solidFill>
                  </a:endParaRPr>
                </a:p>
              </p:txBody>
            </p:sp>
            <p:sp>
              <p:nvSpPr>
                <p:cNvPr id="286" name="Rectangle 41"/>
                <p:cNvSpPr>
                  <a:spLocks noChangeArrowheads="1"/>
                </p:cNvSpPr>
                <p:nvPr/>
              </p:nvSpPr>
              <p:spPr bwMode="auto">
                <a:xfrm>
                  <a:off x="696" y="1153"/>
                  <a:ext cx="469"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2" name="Group 42"/>
              <p:cNvGrpSpPr>
                <a:grpSpLocks/>
              </p:cNvGrpSpPr>
              <p:nvPr/>
            </p:nvGrpSpPr>
            <p:grpSpPr bwMode="auto">
              <a:xfrm>
                <a:off x="1165" y="1153"/>
                <a:ext cx="682" cy="576"/>
                <a:chOff x="1165" y="1153"/>
                <a:chExt cx="682" cy="576"/>
              </a:xfrm>
            </p:grpSpPr>
            <p:sp>
              <p:nvSpPr>
                <p:cNvPr id="283" name="Rectangle 43"/>
                <p:cNvSpPr>
                  <a:spLocks noChangeArrowheads="1"/>
                </p:cNvSpPr>
                <p:nvPr/>
              </p:nvSpPr>
              <p:spPr bwMode="auto">
                <a:xfrm>
                  <a:off x="1208" y="1153"/>
                  <a:ext cx="596"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00"/>
                      </a:solidFill>
                      <a:cs typeface="Times New Roman" panose="02020603050405020304" pitchFamily="18" charset="0"/>
                    </a:rPr>
                    <a:t>Χ</a:t>
                  </a:r>
                  <a:r>
                    <a:rPr lang="en-US" altLang="ar-SA" sz="1600" kern="0" baseline="30000" dirty="0">
                      <a:solidFill>
                        <a:srgbClr val="FFFF00"/>
                      </a:solidFill>
                      <a:cs typeface="Times New Roman" panose="02020603050405020304" pitchFamily="18" charset="0"/>
                    </a:rPr>
                    <a:t>2</a:t>
                  </a:r>
                  <a:endParaRPr lang="en-US" altLang="ar-SA" sz="1600" kern="0" dirty="0">
                    <a:solidFill>
                      <a:srgbClr val="FFFF00"/>
                    </a:solidFill>
                    <a:cs typeface="Times New Roman" panose="02020603050405020304" pitchFamily="18" charset="0"/>
                  </a:endParaRPr>
                </a:p>
                <a:p>
                  <a:pPr algn="ctr">
                    <a:defRPr/>
                  </a:pPr>
                  <a:endParaRPr lang="en-US" altLang="ar-SA" sz="2400" kern="0" dirty="0">
                    <a:solidFill>
                      <a:srgbClr val="FFFFFF"/>
                    </a:solidFill>
                  </a:endParaRPr>
                </a:p>
              </p:txBody>
            </p:sp>
            <p:sp>
              <p:nvSpPr>
                <p:cNvPr id="284" name="Rectangle 44"/>
                <p:cNvSpPr>
                  <a:spLocks noChangeArrowheads="1"/>
                </p:cNvSpPr>
                <p:nvPr/>
              </p:nvSpPr>
              <p:spPr bwMode="auto">
                <a:xfrm>
                  <a:off x="1165" y="1153"/>
                  <a:ext cx="682"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3" name="Group 45"/>
              <p:cNvGrpSpPr>
                <a:grpSpLocks/>
              </p:cNvGrpSpPr>
              <p:nvPr/>
            </p:nvGrpSpPr>
            <p:grpSpPr bwMode="auto">
              <a:xfrm>
                <a:off x="1847" y="1153"/>
                <a:ext cx="662" cy="576"/>
                <a:chOff x="1847" y="1153"/>
                <a:chExt cx="662" cy="576"/>
              </a:xfrm>
            </p:grpSpPr>
            <p:sp>
              <p:nvSpPr>
                <p:cNvPr id="281" name="Rectangle 46"/>
                <p:cNvSpPr>
                  <a:spLocks noChangeArrowheads="1"/>
                </p:cNvSpPr>
                <p:nvPr/>
              </p:nvSpPr>
              <p:spPr bwMode="auto">
                <a:xfrm>
                  <a:off x="1890" y="1153"/>
                  <a:ext cx="576"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100" kern="0" dirty="0" err="1">
                      <a:solidFill>
                        <a:srgbClr val="FFFFFF"/>
                      </a:solidFill>
                      <a:cs typeface="Times New Roman" panose="02020603050405020304" pitchFamily="18" charset="0"/>
                    </a:rPr>
                    <a:t>Macnarmar’s</a:t>
                  </a:r>
                  <a:r>
                    <a:rPr lang="en-US" altLang="ar-SA" sz="1100" kern="0" dirty="0">
                      <a:solidFill>
                        <a:srgbClr val="FFFFFF"/>
                      </a:solidFill>
                      <a:cs typeface="Times New Roman" panose="02020603050405020304" pitchFamily="18" charset="0"/>
                    </a:rPr>
                    <a:t> </a:t>
                  </a:r>
                  <a:r>
                    <a:rPr lang="en-US" altLang="ar-SA" sz="1600" kern="0" dirty="0">
                      <a:solidFill>
                        <a:srgbClr val="FFFFFF"/>
                      </a:solidFill>
                      <a:cs typeface="Times New Roman" panose="02020603050405020304" pitchFamily="18" charset="0"/>
                    </a:rPr>
                    <a:t>Χ</a:t>
                  </a:r>
                  <a:r>
                    <a:rPr lang="en-US" altLang="ar-SA" sz="1600" kern="0" baseline="30000" dirty="0">
                      <a:solidFill>
                        <a:srgbClr val="FFFFFF"/>
                      </a:solidFill>
                      <a:cs typeface="Times New Roman" panose="02020603050405020304" pitchFamily="18" charset="0"/>
                    </a:rPr>
                    <a:t>2</a:t>
                  </a:r>
                  <a:endParaRPr lang="en-US" altLang="ar-SA" sz="1600" kern="0" dirty="0">
                    <a:solidFill>
                      <a:srgbClr val="FFFFFF"/>
                    </a:solidFill>
                    <a:cs typeface="Times New Roman" panose="02020603050405020304" pitchFamily="18" charset="0"/>
                  </a:endParaRPr>
                </a:p>
                <a:p>
                  <a:pPr algn="ctr">
                    <a:defRPr/>
                  </a:pPr>
                  <a:endParaRPr lang="en-US" altLang="ar-SA" sz="2400" kern="0" dirty="0">
                    <a:solidFill>
                      <a:srgbClr val="FFFFFF"/>
                    </a:solidFill>
                  </a:endParaRPr>
                </a:p>
              </p:txBody>
            </p:sp>
            <p:sp>
              <p:nvSpPr>
                <p:cNvPr id="282" name="Rectangle 47"/>
                <p:cNvSpPr>
                  <a:spLocks noChangeArrowheads="1"/>
                </p:cNvSpPr>
                <p:nvPr/>
              </p:nvSpPr>
              <p:spPr bwMode="auto">
                <a:xfrm>
                  <a:off x="1847" y="1153"/>
                  <a:ext cx="662"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4" name="Group 48"/>
              <p:cNvGrpSpPr>
                <a:grpSpLocks/>
              </p:cNvGrpSpPr>
              <p:nvPr/>
            </p:nvGrpSpPr>
            <p:grpSpPr bwMode="auto">
              <a:xfrm>
                <a:off x="2509" y="1153"/>
                <a:ext cx="734" cy="576"/>
                <a:chOff x="2509" y="1153"/>
                <a:chExt cx="734" cy="576"/>
              </a:xfrm>
            </p:grpSpPr>
            <p:sp>
              <p:nvSpPr>
                <p:cNvPr id="279" name="Rectangle 49"/>
                <p:cNvSpPr>
                  <a:spLocks noChangeArrowheads="1"/>
                </p:cNvSpPr>
                <p:nvPr/>
              </p:nvSpPr>
              <p:spPr bwMode="auto">
                <a:xfrm>
                  <a:off x="2552" y="1153"/>
                  <a:ext cx="648"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FF"/>
                      </a:solidFill>
                      <a:cs typeface="Times New Roman" panose="02020603050405020304" pitchFamily="18" charset="0"/>
                    </a:rPr>
                    <a:t>Χ</a:t>
                  </a:r>
                  <a:r>
                    <a:rPr lang="en-US" altLang="ar-SA" sz="1600" kern="0" baseline="30000" dirty="0">
                      <a:solidFill>
                        <a:srgbClr val="FFFFFF"/>
                      </a:solidFill>
                      <a:cs typeface="Times New Roman" panose="02020603050405020304" pitchFamily="18" charset="0"/>
                    </a:rPr>
                    <a:t>2</a:t>
                  </a:r>
                  <a:endParaRPr lang="en-US" altLang="ar-SA" sz="1600" kern="0" dirty="0">
                    <a:solidFill>
                      <a:srgbClr val="FFFFFF"/>
                    </a:solidFill>
                    <a:cs typeface="Times New Roman" panose="02020603050405020304" pitchFamily="18" charset="0"/>
                  </a:endParaRPr>
                </a:p>
                <a:p>
                  <a:pPr algn="ctr">
                    <a:defRPr/>
                  </a:pPr>
                  <a:endParaRPr lang="en-US" altLang="ar-SA" sz="2400" kern="0" dirty="0">
                    <a:solidFill>
                      <a:srgbClr val="FFFFFF"/>
                    </a:solidFill>
                  </a:endParaRPr>
                </a:p>
              </p:txBody>
            </p:sp>
            <p:sp>
              <p:nvSpPr>
                <p:cNvPr id="280" name="Rectangle 50"/>
                <p:cNvSpPr>
                  <a:spLocks noChangeArrowheads="1"/>
                </p:cNvSpPr>
                <p:nvPr/>
              </p:nvSpPr>
              <p:spPr bwMode="auto">
                <a:xfrm>
                  <a:off x="2509" y="1153"/>
                  <a:ext cx="734"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5" name="Group 51"/>
              <p:cNvGrpSpPr>
                <a:grpSpLocks/>
              </p:cNvGrpSpPr>
              <p:nvPr/>
            </p:nvGrpSpPr>
            <p:grpSpPr bwMode="auto">
              <a:xfrm>
                <a:off x="3243" y="1153"/>
                <a:ext cx="662" cy="576"/>
                <a:chOff x="3243" y="1153"/>
                <a:chExt cx="662" cy="576"/>
              </a:xfrm>
            </p:grpSpPr>
            <p:sp>
              <p:nvSpPr>
                <p:cNvPr id="277" name="Rectangle 52"/>
                <p:cNvSpPr>
                  <a:spLocks noChangeArrowheads="1"/>
                </p:cNvSpPr>
                <p:nvPr/>
              </p:nvSpPr>
              <p:spPr bwMode="auto">
                <a:xfrm>
                  <a:off x="3286" y="1153"/>
                  <a:ext cx="576"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Cochran’s Q</a:t>
                  </a:r>
                </a:p>
                <a:p>
                  <a:pPr algn="ctr">
                    <a:defRPr/>
                  </a:pPr>
                  <a:endParaRPr lang="en-US" altLang="ar-SA" sz="2400" kern="0">
                    <a:solidFill>
                      <a:srgbClr val="FFFFFF"/>
                    </a:solidFill>
                  </a:endParaRPr>
                </a:p>
              </p:txBody>
            </p:sp>
            <p:sp>
              <p:nvSpPr>
                <p:cNvPr id="278" name="Rectangle 53"/>
                <p:cNvSpPr>
                  <a:spLocks noChangeArrowheads="1"/>
                </p:cNvSpPr>
                <p:nvPr/>
              </p:nvSpPr>
              <p:spPr bwMode="auto">
                <a:xfrm>
                  <a:off x="3243" y="1153"/>
                  <a:ext cx="662"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6" name="Group 54"/>
              <p:cNvGrpSpPr>
                <a:grpSpLocks/>
              </p:cNvGrpSpPr>
              <p:nvPr/>
            </p:nvGrpSpPr>
            <p:grpSpPr bwMode="auto">
              <a:xfrm>
                <a:off x="3905" y="1153"/>
                <a:ext cx="662" cy="576"/>
                <a:chOff x="3905" y="1153"/>
                <a:chExt cx="662" cy="576"/>
              </a:xfrm>
            </p:grpSpPr>
            <p:sp>
              <p:nvSpPr>
                <p:cNvPr id="275" name="Rectangle 55"/>
                <p:cNvSpPr>
                  <a:spLocks noChangeArrowheads="1"/>
                </p:cNvSpPr>
                <p:nvPr/>
              </p:nvSpPr>
              <p:spPr bwMode="auto">
                <a:xfrm>
                  <a:off x="3948" y="1153"/>
                  <a:ext cx="576"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 </a:t>
                  </a:r>
                </a:p>
                <a:p>
                  <a:pPr algn="ctr">
                    <a:defRPr/>
                  </a:pPr>
                  <a:endParaRPr lang="en-US" altLang="ar-SA" sz="2400" kern="0">
                    <a:solidFill>
                      <a:srgbClr val="FFFFFF"/>
                    </a:solidFill>
                  </a:endParaRPr>
                </a:p>
              </p:txBody>
            </p:sp>
            <p:sp>
              <p:nvSpPr>
                <p:cNvPr id="276" name="Rectangle 56"/>
                <p:cNvSpPr>
                  <a:spLocks noChangeArrowheads="1"/>
                </p:cNvSpPr>
                <p:nvPr/>
              </p:nvSpPr>
              <p:spPr bwMode="auto">
                <a:xfrm>
                  <a:off x="3905" y="1153"/>
                  <a:ext cx="662"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7" name="Group 57"/>
              <p:cNvGrpSpPr>
                <a:grpSpLocks/>
              </p:cNvGrpSpPr>
              <p:nvPr/>
            </p:nvGrpSpPr>
            <p:grpSpPr bwMode="auto">
              <a:xfrm>
                <a:off x="0" y="1729"/>
                <a:ext cx="696" cy="806"/>
                <a:chOff x="0" y="1729"/>
                <a:chExt cx="696" cy="806"/>
              </a:xfrm>
            </p:grpSpPr>
            <p:sp>
              <p:nvSpPr>
                <p:cNvPr id="273" name="Rectangle 58"/>
                <p:cNvSpPr>
                  <a:spLocks noChangeArrowheads="1"/>
                </p:cNvSpPr>
                <p:nvPr/>
              </p:nvSpPr>
              <p:spPr bwMode="auto">
                <a:xfrm>
                  <a:off x="43" y="1729"/>
                  <a:ext cx="610"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Rank or Ordinal</a:t>
                  </a:r>
                </a:p>
                <a:p>
                  <a:pPr algn="ctr">
                    <a:defRPr/>
                  </a:pPr>
                  <a:endParaRPr lang="en-US" altLang="ar-SA" sz="2400" kern="0">
                    <a:solidFill>
                      <a:srgbClr val="FFFFFF"/>
                    </a:solidFill>
                  </a:endParaRPr>
                </a:p>
              </p:txBody>
            </p:sp>
            <p:sp>
              <p:nvSpPr>
                <p:cNvPr id="274" name="Rectangle 59"/>
                <p:cNvSpPr>
                  <a:spLocks noChangeArrowheads="1"/>
                </p:cNvSpPr>
                <p:nvPr/>
              </p:nvSpPr>
              <p:spPr bwMode="auto">
                <a:xfrm>
                  <a:off x="0" y="1729"/>
                  <a:ext cx="696"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8" name="Group 60"/>
              <p:cNvGrpSpPr>
                <a:grpSpLocks/>
              </p:cNvGrpSpPr>
              <p:nvPr/>
            </p:nvGrpSpPr>
            <p:grpSpPr bwMode="auto">
              <a:xfrm>
                <a:off x="696" y="1729"/>
                <a:ext cx="469" cy="806"/>
                <a:chOff x="696" y="1729"/>
                <a:chExt cx="469" cy="806"/>
              </a:xfrm>
            </p:grpSpPr>
            <p:sp>
              <p:nvSpPr>
                <p:cNvPr id="271" name="Rectangle 61"/>
                <p:cNvSpPr>
                  <a:spLocks noChangeArrowheads="1"/>
                </p:cNvSpPr>
                <p:nvPr/>
              </p:nvSpPr>
              <p:spPr bwMode="auto">
                <a:xfrm>
                  <a:off x="739" y="1729"/>
                  <a:ext cx="383"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 </a:t>
                  </a:r>
                </a:p>
                <a:p>
                  <a:pPr algn="ctr">
                    <a:defRPr/>
                  </a:pPr>
                  <a:endParaRPr lang="en-US" altLang="ar-SA" sz="2400" kern="0">
                    <a:solidFill>
                      <a:srgbClr val="FFFFFF"/>
                    </a:solidFill>
                  </a:endParaRPr>
                </a:p>
              </p:txBody>
            </p:sp>
            <p:sp>
              <p:nvSpPr>
                <p:cNvPr id="272" name="Rectangle 62"/>
                <p:cNvSpPr>
                  <a:spLocks noChangeArrowheads="1"/>
                </p:cNvSpPr>
                <p:nvPr/>
              </p:nvSpPr>
              <p:spPr bwMode="auto">
                <a:xfrm>
                  <a:off x="696" y="1729"/>
                  <a:ext cx="469"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29" name="Group 63"/>
              <p:cNvGrpSpPr>
                <a:grpSpLocks/>
              </p:cNvGrpSpPr>
              <p:nvPr/>
            </p:nvGrpSpPr>
            <p:grpSpPr bwMode="auto">
              <a:xfrm>
                <a:off x="1165" y="1729"/>
                <a:ext cx="682" cy="806"/>
                <a:chOff x="1165" y="1729"/>
                <a:chExt cx="682" cy="806"/>
              </a:xfrm>
            </p:grpSpPr>
            <p:sp>
              <p:nvSpPr>
                <p:cNvPr id="269" name="Rectangle 64"/>
                <p:cNvSpPr>
                  <a:spLocks noChangeArrowheads="1"/>
                </p:cNvSpPr>
                <p:nvPr/>
              </p:nvSpPr>
              <p:spPr bwMode="auto">
                <a:xfrm>
                  <a:off x="1208" y="1729"/>
                  <a:ext cx="59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Mann Whitney U</a:t>
                  </a:r>
                </a:p>
                <a:p>
                  <a:pPr algn="ctr">
                    <a:defRPr/>
                  </a:pPr>
                  <a:endParaRPr lang="en-US" altLang="ar-SA" sz="2400" kern="0">
                    <a:solidFill>
                      <a:srgbClr val="FFFFFF"/>
                    </a:solidFill>
                  </a:endParaRPr>
                </a:p>
              </p:txBody>
            </p:sp>
            <p:sp>
              <p:nvSpPr>
                <p:cNvPr id="270" name="Rectangle 65"/>
                <p:cNvSpPr>
                  <a:spLocks noChangeArrowheads="1"/>
                </p:cNvSpPr>
                <p:nvPr/>
              </p:nvSpPr>
              <p:spPr bwMode="auto">
                <a:xfrm>
                  <a:off x="1165" y="1729"/>
                  <a:ext cx="68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0" name="Group 66"/>
              <p:cNvGrpSpPr>
                <a:grpSpLocks/>
              </p:cNvGrpSpPr>
              <p:nvPr/>
            </p:nvGrpSpPr>
            <p:grpSpPr bwMode="auto">
              <a:xfrm>
                <a:off x="1847" y="1729"/>
                <a:ext cx="662" cy="806"/>
                <a:chOff x="1847" y="1729"/>
                <a:chExt cx="662" cy="806"/>
              </a:xfrm>
            </p:grpSpPr>
            <p:sp>
              <p:nvSpPr>
                <p:cNvPr id="267" name="Rectangle 67"/>
                <p:cNvSpPr>
                  <a:spLocks noChangeArrowheads="1"/>
                </p:cNvSpPr>
                <p:nvPr/>
              </p:nvSpPr>
              <p:spPr bwMode="auto">
                <a:xfrm>
                  <a:off x="1890" y="1729"/>
                  <a:ext cx="57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err="1">
                      <a:solidFill>
                        <a:srgbClr val="FFFFFF"/>
                      </a:solidFill>
                      <a:cs typeface="Times New Roman" panose="02020603050405020304" pitchFamily="18" charset="0"/>
                    </a:rPr>
                    <a:t>Wilcoxin</a:t>
                  </a:r>
                  <a:r>
                    <a:rPr lang="en-US" altLang="ar-SA" sz="1600" kern="0" dirty="0">
                      <a:solidFill>
                        <a:srgbClr val="FFFFFF"/>
                      </a:solidFill>
                      <a:cs typeface="Times New Roman" panose="02020603050405020304" pitchFamily="18" charset="0"/>
                    </a:rPr>
                    <a:t> Matched Pairs</a:t>
                  </a:r>
                  <a:endParaRPr lang="en-US" altLang="ar-SA" sz="2400" kern="0" dirty="0">
                    <a:solidFill>
                      <a:srgbClr val="FFFFFF"/>
                    </a:solidFill>
                  </a:endParaRPr>
                </a:p>
              </p:txBody>
            </p:sp>
            <p:sp>
              <p:nvSpPr>
                <p:cNvPr id="268" name="Rectangle 68"/>
                <p:cNvSpPr>
                  <a:spLocks noChangeArrowheads="1"/>
                </p:cNvSpPr>
                <p:nvPr/>
              </p:nvSpPr>
              <p:spPr bwMode="auto">
                <a:xfrm>
                  <a:off x="1847" y="1729"/>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1" name="Group 69"/>
              <p:cNvGrpSpPr>
                <a:grpSpLocks/>
              </p:cNvGrpSpPr>
              <p:nvPr/>
            </p:nvGrpSpPr>
            <p:grpSpPr bwMode="auto">
              <a:xfrm>
                <a:off x="2509" y="1729"/>
                <a:ext cx="734" cy="806"/>
                <a:chOff x="2509" y="1729"/>
                <a:chExt cx="734" cy="806"/>
              </a:xfrm>
            </p:grpSpPr>
            <p:sp>
              <p:nvSpPr>
                <p:cNvPr id="265" name="Rectangle 70"/>
                <p:cNvSpPr>
                  <a:spLocks noChangeArrowheads="1"/>
                </p:cNvSpPr>
                <p:nvPr/>
              </p:nvSpPr>
              <p:spPr bwMode="auto">
                <a:xfrm>
                  <a:off x="2552" y="1729"/>
                  <a:ext cx="648"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Kruskal Wallis H</a:t>
                  </a:r>
                </a:p>
                <a:p>
                  <a:pPr algn="ctr">
                    <a:defRPr/>
                  </a:pPr>
                  <a:endParaRPr lang="en-US" altLang="ar-SA" sz="2400" kern="0">
                    <a:solidFill>
                      <a:srgbClr val="FFFFFF"/>
                    </a:solidFill>
                  </a:endParaRPr>
                </a:p>
              </p:txBody>
            </p:sp>
            <p:sp>
              <p:nvSpPr>
                <p:cNvPr id="266" name="Rectangle 71"/>
                <p:cNvSpPr>
                  <a:spLocks noChangeArrowheads="1"/>
                </p:cNvSpPr>
                <p:nvPr/>
              </p:nvSpPr>
              <p:spPr bwMode="auto">
                <a:xfrm>
                  <a:off x="2509" y="1729"/>
                  <a:ext cx="734"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2" name="Group 72"/>
              <p:cNvGrpSpPr>
                <a:grpSpLocks/>
              </p:cNvGrpSpPr>
              <p:nvPr/>
            </p:nvGrpSpPr>
            <p:grpSpPr bwMode="auto">
              <a:xfrm>
                <a:off x="3243" y="1729"/>
                <a:ext cx="662" cy="806"/>
                <a:chOff x="3243" y="1729"/>
                <a:chExt cx="662" cy="806"/>
              </a:xfrm>
            </p:grpSpPr>
            <p:sp>
              <p:nvSpPr>
                <p:cNvPr id="263" name="Rectangle 73"/>
                <p:cNvSpPr>
                  <a:spLocks noChangeArrowheads="1"/>
                </p:cNvSpPr>
                <p:nvPr/>
              </p:nvSpPr>
              <p:spPr bwMode="auto">
                <a:xfrm>
                  <a:off x="3286" y="1729"/>
                  <a:ext cx="57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Friendman’s ANOVA</a:t>
                  </a:r>
                </a:p>
                <a:p>
                  <a:pPr algn="ctr">
                    <a:defRPr/>
                  </a:pPr>
                  <a:endParaRPr lang="en-US" altLang="ar-SA" sz="2400" kern="0">
                    <a:solidFill>
                      <a:srgbClr val="FFFFFF"/>
                    </a:solidFill>
                  </a:endParaRPr>
                </a:p>
              </p:txBody>
            </p:sp>
            <p:sp>
              <p:nvSpPr>
                <p:cNvPr id="264" name="Rectangle 74"/>
                <p:cNvSpPr>
                  <a:spLocks noChangeArrowheads="1"/>
                </p:cNvSpPr>
                <p:nvPr/>
              </p:nvSpPr>
              <p:spPr bwMode="auto">
                <a:xfrm>
                  <a:off x="3243" y="1729"/>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3" name="Group 75"/>
              <p:cNvGrpSpPr>
                <a:grpSpLocks/>
              </p:cNvGrpSpPr>
              <p:nvPr/>
            </p:nvGrpSpPr>
            <p:grpSpPr bwMode="auto">
              <a:xfrm>
                <a:off x="3905" y="1729"/>
                <a:ext cx="662" cy="806"/>
                <a:chOff x="3905" y="1729"/>
                <a:chExt cx="662" cy="806"/>
              </a:xfrm>
            </p:grpSpPr>
            <p:sp>
              <p:nvSpPr>
                <p:cNvPr id="261" name="Rectangle 76"/>
                <p:cNvSpPr>
                  <a:spLocks noChangeArrowheads="1"/>
                </p:cNvSpPr>
                <p:nvPr/>
              </p:nvSpPr>
              <p:spPr bwMode="auto">
                <a:xfrm>
                  <a:off x="3948" y="1729"/>
                  <a:ext cx="57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FF"/>
                      </a:solidFill>
                      <a:cs typeface="Times New Roman" panose="02020603050405020304" pitchFamily="18" charset="0"/>
                    </a:rPr>
                    <a:t>Spearman’s rho</a:t>
                  </a:r>
                </a:p>
                <a:p>
                  <a:pPr algn="ctr">
                    <a:defRPr/>
                  </a:pPr>
                  <a:endParaRPr lang="en-US" altLang="ar-SA" sz="2400" kern="0" dirty="0">
                    <a:solidFill>
                      <a:srgbClr val="FFFFFF"/>
                    </a:solidFill>
                  </a:endParaRPr>
                </a:p>
              </p:txBody>
            </p:sp>
            <p:sp>
              <p:nvSpPr>
                <p:cNvPr id="262" name="Rectangle 77"/>
                <p:cNvSpPr>
                  <a:spLocks noChangeArrowheads="1"/>
                </p:cNvSpPr>
                <p:nvPr/>
              </p:nvSpPr>
              <p:spPr bwMode="auto">
                <a:xfrm>
                  <a:off x="3905" y="1729"/>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4" name="Group 78"/>
              <p:cNvGrpSpPr>
                <a:grpSpLocks/>
              </p:cNvGrpSpPr>
              <p:nvPr/>
            </p:nvGrpSpPr>
            <p:grpSpPr bwMode="auto">
              <a:xfrm>
                <a:off x="0" y="2535"/>
                <a:ext cx="696" cy="1152"/>
                <a:chOff x="0" y="2535"/>
                <a:chExt cx="696" cy="1152"/>
              </a:xfrm>
            </p:grpSpPr>
            <p:sp>
              <p:nvSpPr>
                <p:cNvPr id="259" name="Rectangle 79"/>
                <p:cNvSpPr>
                  <a:spLocks noChangeArrowheads="1"/>
                </p:cNvSpPr>
                <p:nvPr/>
              </p:nvSpPr>
              <p:spPr bwMode="auto">
                <a:xfrm>
                  <a:off x="43" y="2535"/>
                  <a:ext cx="610" cy="1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Parametric (Interval &amp; Ratio)</a:t>
                  </a:r>
                </a:p>
                <a:p>
                  <a:pPr algn="ctr">
                    <a:defRPr/>
                  </a:pPr>
                  <a:endParaRPr lang="en-US" altLang="ar-SA" sz="2400" kern="0">
                    <a:solidFill>
                      <a:srgbClr val="FFFFFF"/>
                    </a:solidFill>
                  </a:endParaRPr>
                </a:p>
              </p:txBody>
            </p:sp>
            <p:sp>
              <p:nvSpPr>
                <p:cNvPr id="260" name="Rectangle 80"/>
                <p:cNvSpPr>
                  <a:spLocks noChangeArrowheads="1"/>
                </p:cNvSpPr>
                <p:nvPr/>
              </p:nvSpPr>
              <p:spPr bwMode="auto">
                <a:xfrm>
                  <a:off x="0" y="2535"/>
                  <a:ext cx="696" cy="115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5" name="Group 81"/>
              <p:cNvGrpSpPr>
                <a:grpSpLocks/>
              </p:cNvGrpSpPr>
              <p:nvPr/>
            </p:nvGrpSpPr>
            <p:grpSpPr bwMode="auto">
              <a:xfrm>
                <a:off x="696" y="2535"/>
                <a:ext cx="469" cy="1152"/>
                <a:chOff x="696" y="2535"/>
                <a:chExt cx="469" cy="1152"/>
              </a:xfrm>
            </p:grpSpPr>
            <p:sp>
              <p:nvSpPr>
                <p:cNvPr id="257" name="Rectangle 82"/>
                <p:cNvSpPr>
                  <a:spLocks noChangeArrowheads="1"/>
                </p:cNvSpPr>
                <p:nvPr/>
              </p:nvSpPr>
              <p:spPr bwMode="auto">
                <a:xfrm>
                  <a:off x="739" y="2535"/>
                  <a:ext cx="383" cy="1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z test or t test</a:t>
                  </a:r>
                </a:p>
                <a:p>
                  <a:pPr algn="ctr">
                    <a:defRPr/>
                  </a:pPr>
                  <a:endParaRPr lang="en-US" altLang="ar-SA" sz="2400" kern="0">
                    <a:solidFill>
                      <a:srgbClr val="FFFFFF"/>
                    </a:solidFill>
                  </a:endParaRPr>
                </a:p>
              </p:txBody>
            </p:sp>
            <p:sp>
              <p:nvSpPr>
                <p:cNvPr id="258" name="Rectangle 83"/>
                <p:cNvSpPr>
                  <a:spLocks noChangeArrowheads="1"/>
                </p:cNvSpPr>
                <p:nvPr/>
              </p:nvSpPr>
              <p:spPr bwMode="auto">
                <a:xfrm>
                  <a:off x="696" y="2535"/>
                  <a:ext cx="469" cy="115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6" name="Group 84"/>
              <p:cNvGrpSpPr>
                <a:grpSpLocks/>
              </p:cNvGrpSpPr>
              <p:nvPr/>
            </p:nvGrpSpPr>
            <p:grpSpPr bwMode="auto">
              <a:xfrm>
                <a:off x="1165" y="2535"/>
                <a:ext cx="682" cy="806"/>
                <a:chOff x="1165" y="2535"/>
                <a:chExt cx="682" cy="806"/>
              </a:xfrm>
            </p:grpSpPr>
            <p:sp>
              <p:nvSpPr>
                <p:cNvPr id="255" name="Rectangle 85"/>
                <p:cNvSpPr>
                  <a:spLocks noChangeArrowheads="1"/>
                </p:cNvSpPr>
                <p:nvPr/>
              </p:nvSpPr>
              <p:spPr bwMode="auto">
                <a:xfrm>
                  <a:off x="1208" y="2535"/>
                  <a:ext cx="59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00"/>
                      </a:solidFill>
                      <a:cs typeface="Times New Roman" panose="02020603050405020304" pitchFamily="18" charset="0"/>
                    </a:rPr>
                    <a:t>t test between groups</a:t>
                  </a:r>
                </a:p>
                <a:p>
                  <a:pPr algn="ctr">
                    <a:defRPr/>
                  </a:pPr>
                  <a:endParaRPr lang="en-US" altLang="ar-SA" sz="2400" kern="0" dirty="0">
                    <a:solidFill>
                      <a:srgbClr val="FFFFFF"/>
                    </a:solidFill>
                  </a:endParaRPr>
                </a:p>
              </p:txBody>
            </p:sp>
            <p:sp>
              <p:nvSpPr>
                <p:cNvPr id="256" name="Rectangle 86"/>
                <p:cNvSpPr>
                  <a:spLocks noChangeArrowheads="1"/>
                </p:cNvSpPr>
                <p:nvPr/>
              </p:nvSpPr>
              <p:spPr bwMode="auto">
                <a:xfrm>
                  <a:off x="1165" y="2535"/>
                  <a:ext cx="68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7" name="Group 87"/>
              <p:cNvGrpSpPr>
                <a:grpSpLocks/>
              </p:cNvGrpSpPr>
              <p:nvPr/>
            </p:nvGrpSpPr>
            <p:grpSpPr bwMode="auto">
              <a:xfrm>
                <a:off x="1847" y="2535"/>
                <a:ext cx="662" cy="806"/>
                <a:chOff x="1847" y="2535"/>
                <a:chExt cx="662" cy="806"/>
              </a:xfrm>
            </p:grpSpPr>
            <p:sp>
              <p:nvSpPr>
                <p:cNvPr id="253" name="Rectangle 88"/>
                <p:cNvSpPr>
                  <a:spLocks noChangeArrowheads="1"/>
                </p:cNvSpPr>
                <p:nvPr/>
              </p:nvSpPr>
              <p:spPr bwMode="auto">
                <a:xfrm>
                  <a:off x="1890" y="2535"/>
                  <a:ext cx="57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00"/>
                      </a:solidFill>
                      <a:cs typeface="Times New Roman" panose="02020603050405020304" pitchFamily="18" charset="0"/>
                    </a:rPr>
                    <a:t>t test within groups</a:t>
                  </a:r>
                </a:p>
                <a:p>
                  <a:pPr algn="ctr">
                    <a:defRPr/>
                  </a:pPr>
                  <a:endParaRPr lang="en-US" altLang="ar-SA" sz="2400" kern="0" dirty="0">
                    <a:solidFill>
                      <a:srgbClr val="FFFFFF"/>
                    </a:solidFill>
                  </a:endParaRPr>
                </a:p>
              </p:txBody>
            </p:sp>
            <p:sp>
              <p:nvSpPr>
                <p:cNvPr id="254" name="Rectangle 89"/>
                <p:cNvSpPr>
                  <a:spLocks noChangeArrowheads="1"/>
                </p:cNvSpPr>
                <p:nvPr/>
              </p:nvSpPr>
              <p:spPr bwMode="auto">
                <a:xfrm>
                  <a:off x="1847" y="2535"/>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8" name="Group 90"/>
              <p:cNvGrpSpPr>
                <a:grpSpLocks/>
              </p:cNvGrpSpPr>
              <p:nvPr/>
            </p:nvGrpSpPr>
            <p:grpSpPr bwMode="auto">
              <a:xfrm>
                <a:off x="2509" y="2535"/>
                <a:ext cx="734" cy="806"/>
                <a:chOff x="2509" y="2535"/>
                <a:chExt cx="734" cy="806"/>
              </a:xfrm>
            </p:grpSpPr>
            <p:sp>
              <p:nvSpPr>
                <p:cNvPr id="251" name="Rectangle 91"/>
                <p:cNvSpPr>
                  <a:spLocks noChangeArrowheads="1"/>
                </p:cNvSpPr>
                <p:nvPr/>
              </p:nvSpPr>
              <p:spPr bwMode="auto">
                <a:xfrm>
                  <a:off x="2552" y="2535"/>
                  <a:ext cx="648"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1 way ANOVA between groups</a:t>
                  </a:r>
                </a:p>
                <a:p>
                  <a:pPr algn="ctr">
                    <a:defRPr/>
                  </a:pPr>
                  <a:endParaRPr lang="en-US" altLang="ar-SA" sz="2400" kern="0">
                    <a:solidFill>
                      <a:srgbClr val="FFFFFF"/>
                    </a:solidFill>
                  </a:endParaRPr>
                </a:p>
              </p:txBody>
            </p:sp>
            <p:sp>
              <p:nvSpPr>
                <p:cNvPr id="252" name="Rectangle 92"/>
                <p:cNvSpPr>
                  <a:spLocks noChangeArrowheads="1"/>
                </p:cNvSpPr>
                <p:nvPr/>
              </p:nvSpPr>
              <p:spPr bwMode="auto">
                <a:xfrm>
                  <a:off x="2509" y="2535"/>
                  <a:ext cx="734"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39" name="Group 93"/>
              <p:cNvGrpSpPr>
                <a:grpSpLocks/>
              </p:cNvGrpSpPr>
              <p:nvPr/>
            </p:nvGrpSpPr>
            <p:grpSpPr bwMode="auto">
              <a:xfrm>
                <a:off x="3243" y="2535"/>
                <a:ext cx="662" cy="806"/>
                <a:chOff x="3243" y="2535"/>
                <a:chExt cx="662" cy="806"/>
              </a:xfrm>
            </p:grpSpPr>
            <p:sp>
              <p:nvSpPr>
                <p:cNvPr id="249" name="Rectangle 94"/>
                <p:cNvSpPr>
                  <a:spLocks noChangeArrowheads="1"/>
                </p:cNvSpPr>
                <p:nvPr/>
              </p:nvSpPr>
              <p:spPr bwMode="auto">
                <a:xfrm>
                  <a:off x="3286" y="2535"/>
                  <a:ext cx="57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dirty="0">
                      <a:solidFill>
                        <a:srgbClr val="FFFFFF"/>
                      </a:solidFill>
                      <a:cs typeface="Times New Roman" panose="02020603050405020304" pitchFamily="18" charset="0"/>
                    </a:rPr>
                    <a:t>1 way ANOVA (within or repeated measure)</a:t>
                  </a:r>
                </a:p>
                <a:p>
                  <a:pPr algn="ctr">
                    <a:defRPr/>
                  </a:pPr>
                  <a:endParaRPr lang="en-US" altLang="ar-SA" sz="2400" kern="0" dirty="0">
                    <a:solidFill>
                      <a:srgbClr val="FFFFFF"/>
                    </a:solidFill>
                  </a:endParaRPr>
                </a:p>
              </p:txBody>
            </p:sp>
            <p:sp>
              <p:nvSpPr>
                <p:cNvPr id="250" name="Rectangle 95"/>
                <p:cNvSpPr>
                  <a:spLocks noChangeArrowheads="1"/>
                </p:cNvSpPr>
                <p:nvPr/>
              </p:nvSpPr>
              <p:spPr bwMode="auto">
                <a:xfrm>
                  <a:off x="3243" y="2535"/>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40" name="Group 96"/>
              <p:cNvGrpSpPr>
                <a:grpSpLocks/>
              </p:cNvGrpSpPr>
              <p:nvPr/>
            </p:nvGrpSpPr>
            <p:grpSpPr bwMode="auto">
              <a:xfrm>
                <a:off x="3905" y="2535"/>
                <a:ext cx="662" cy="806"/>
                <a:chOff x="3905" y="2535"/>
                <a:chExt cx="662" cy="806"/>
              </a:xfrm>
            </p:grpSpPr>
            <p:sp>
              <p:nvSpPr>
                <p:cNvPr id="247" name="Rectangle 97"/>
                <p:cNvSpPr>
                  <a:spLocks noChangeArrowheads="1"/>
                </p:cNvSpPr>
                <p:nvPr/>
              </p:nvSpPr>
              <p:spPr bwMode="auto">
                <a:xfrm>
                  <a:off x="3948" y="2535"/>
                  <a:ext cx="576" cy="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Pearson’s r</a:t>
                  </a:r>
                </a:p>
                <a:p>
                  <a:pPr algn="ctr">
                    <a:defRPr/>
                  </a:pPr>
                  <a:endParaRPr lang="en-US" altLang="ar-SA" sz="2400" kern="0">
                    <a:solidFill>
                      <a:srgbClr val="FFFFFF"/>
                    </a:solidFill>
                  </a:endParaRPr>
                </a:p>
              </p:txBody>
            </p:sp>
            <p:sp>
              <p:nvSpPr>
                <p:cNvPr id="248" name="Rectangle 98"/>
                <p:cNvSpPr>
                  <a:spLocks noChangeArrowheads="1"/>
                </p:cNvSpPr>
                <p:nvPr/>
              </p:nvSpPr>
              <p:spPr bwMode="auto">
                <a:xfrm>
                  <a:off x="3905" y="2535"/>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41" name="Group 99"/>
              <p:cNvGrpSpPr>
                <a:grpSpLocks/>
              </p:cNvGrpSpPr>
              <p:nvPr/>
            </p:nvGrpSpPr>
            <p:grpSpPr bwMode="auto">
              <a:xfrm>
                <a:off x="1165" y="3341"/>
                <a:ext cx="2740" cy="346"/>
                <a:chOff x="1165" y="3341"/>
                <a:chExt cx="2740" cy="346"/>
              </a:xfrm>
            </p:grpSpPr>
            <p:sp>
              <p:nvSpPr>
                <p:cNvPr id="245" name="Rectangle 100"/>
                <p:cNvSpPr>
                  <a:spLocks noChangeArrowheads="1"/>
                </p:cNvSpPr>
                <p:nvPr/>
              </p:nvSpPr>
              <p:spPr bwMode="auto">
                <a:xfrm>
                  <a:off x="1208" y="3341"/>
                  <a:ext cx="2654"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Factorial (2 way) ANOVA </a:t>
                  </a:r>
                </a:p>
                <a:p>
                  <a:pPr algn="ctr">
                    <a:defRPr/>
                  </a:pPr>
                  <a:endParaRPr lang="en-US" altLang="ar-SA" sz="2400" kern="0">
                    <a:solidFill>
                      <a:srgbClr val="FFFFFF"/>
                    </a:solidFill>
                  </a:endParaRPr>
                </a:p>
              </p:txBody>
            </p:sp>
            <p:sp>
              <p:nvSpPr>
                <p:cNvPr id="246" name="Rectangle 101"/>
                <p:cNvSpPr>
                  <a:spLocks noChangeArrowheads="1"/>
                </p:cNvSpPr>
                <p:nvPr/>
              </p:nvSpPr>
              <p:spPr bwMode="auto">
                <a:xfrm>
                  <a:off x="1165" y="3341"/>
                  <a:ext cx="2740"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nvGrpSpPr>
              <p:cNvPr id="242" name="Group 102"/>
              <p:cNvGrpSpPr>
                <a:grpSpLocks/>
              </p:cNvGrpSpPr>
              <p:nvPr/>
            </p:nvGrpSpPr>
            <p:grpSpPr bwMode="auto">
              <a:xfrm>
                <a:off x="3905" y="3341"/>
                <a:ext cx="662" cy="346"/>
                <a:chOff x="3905" y="3341"/>
                <a:chExt cx="662" cy="346"/>
              </a:xfrm>
            </p:grpSpPr>
            <p:sp>
              <p:nvSpPr>
                <p:cNvPr id="243" name="Rectangle 103"/>
                <p:cNvSpPr>
                  <a:spLocks noChangeArrowheads="1"/>
                </p:cNvSpPr>
                <p:nvPr/>
              </p:nvSpPr>
              <p:spPr bwMode="auto">
                <a:xfrm>
                  <a:off x="3948" y="3341"/>
                  <a:ext cx="57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ar-SA" sz="1600" kern="0">
                      <a:solidFill>
                        <a:srgbClr val="FFFFFF"/>
                      </a:solidFill>
                      <a:cs typeface="Times New Roman" panose="02020603050405020304" pitchFamily="18" charset="0"/>
                    </a:rPr>
                    <a:t> </a:t>
                  </a:r>
                </a:p>
                <a:p>
                  <a:pPr algn="ctr">
                    <a:defRPr/>
                  </a:pPr>
                  <a:endParaRPr lang="en-US" altLang="ar-SA" sz="2400" kern="0">
                    <a:solidFill>
                      <a:srgbClr val="FFFFFF"/>
                    </a:solidFill>
                  </a:endParaRPr>
                </a:p>
              </p:txBody>
            </p:sp>
            <p:sp>
              <p:nvSpPr>
                <p:cNvPr id="244" name="Rectangle 104"/>
                <p:cNvSpPr>
                  <a:spLocks noChangeArrowheads="1"/>
                </p:cNvSpPr>
                <p:nvPr/>
              </p:nvSpPr>
              <p:spPr bwMode="auto">
                <a:xfrm>
                  <a:off x="3905" y="3341"/>
                  <a:ext cx="662"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2400" kern="0">
                    <a:solidFill>
                      <a:srgbClr val="FFFFFF"/>
                    </a:solidFill>
                  </a:endParaRPr>
                </a:p>
              </p:txBody>
            </p:sp>
          </p:grpSp>
        </p:grpSp>
        <p:sp>
          <p:nvSpPr>
            <p:cNvPr id="209" name="Rectangle 105"/>
            <p:cNvSpPr>
              <a:spLocks noChangeArrowheads="1"/>
            </p:cNvSpPr>
            <p:nvPr/>
          </p:nvSpPr>
          <p:spPr bwMode="auto">
            <a:xfrm>
              <a:off x="-4" y="-4"/>
              <a:ext cx="4766" cy="3695"/>
            </a:xfrm>
            <a:prstGeom prst="rect">
              <a:avLst/>
            </a:prstGeom>
            <a:noFill/>
            <a:ln w="1428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ar-SA" altLang="ar-SA" sz="3600" kern="0">
                <a:solidFill>
                  <a:srgbClr val="FFFFFF"/>
                </a:solidFill>
              </a:endParaRPr>
            </a:p>
          </p:txBody>
        </p:sp>
      </p:gr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1178640" y="241200"/>
              <a:ext cx="10769760" cy="632232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169280" y="231840"/>
                <a:ext cx="10788480" cy="63410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47581675"/>
      </p:ext>
    </p:extLst>
  </p:cSld>
  <p:clrMapOvr>
    <a:masterClrMapping/>
  </p:clrMapOvr>
  <mc:AlternateContent xmlns:mc="http://schemas.openxmlformats.org/markup-compatibility/2006">
    <mc:Choice xmlns:p14="http://schemas.microsoft.com/office/powerpoint/2010/main" Requires="p14">
      <p:transition spd="slow" p14:dur="2000" advTm="229973"/>
    </mc:Choice>
    <mc:Fallback>
      <p:transition spd="slow" advTm="229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15123" x="482600" y="5010150"/>
          <p14:tracePt t="115454" x="500063" y="4991100"/>
          <p14:tracePt t="115462" x="527050" y="4983163"/>
          <p14:tracePt t="115468" x="561975" y="4965700"/>
          <p14:tracePt t="115483" x="660400" y="4894263"/>
          <p14:tracePt t="115499" x="785813" y="4803775"/>
          <p14:tracePt t="115516" x="928688" y="4705350"/>
          <p14:tracePt t="115519" x="990600" y="4652963"/>
          <p14:tracePt t="115534" x="1098550" y="4572000"/>
          <p14:tracePt t="115566" x="1330325" y="4411663"/>
          <p14:tracePt t="115599" x="1482725" y="4295775"/>
          <p14:tracePt t="115601" x="1517650" y="4276725"/>
          <p14:tracePt t="115633" x="1625600" y="4170363"/>
          <p14:tracePt t="115651" x="1679575" y="4098925"/>
          <p14:tracePt t="115667" x="1704975" y="4054475"/>
          <p14:tracePt t="115684" x="1731963" y="4027488"/>
          <p14:tracePt t="115700" x="1758950" y="3990975"/>
          <p14:tracePt t="115703" x="1776413" y="3973513"/>
          <p14:tracePt t="115718" x="1795463" y="3946525"/>
          <p14:tracePt t="115734" x="1822450" y="3911600"/>
          <p14:tracePt t="115750" x="1847850" y="3884613"/>
          <p14:tracePt t="115770" x="1893888" y="3830638"/>
          <p14:tracePt t="115783" x="1928813" y="3786188"/>
          <p14:tracePt t="115799" x="1990725" y="3741738"/>
          <p14:tracePt t="115816" x="2054225" y="3697288"/>
          <p14:tracePt t="115835" x="2187575" y="3616325"/>
          <p14:tracePt t="115849" x="2330450" y="3562350"/>
          <p14:tracePt t="115866" x="2473325" y="3536950"/>
          <p14:tracePt t="115883" x="2608263" y="3517900"/>
          <p14:tracePt t="115901" x="2786063" y="3527425"/>
          <p14:tracePt t="115918" x="2928938" y="3581400"/>
          <p14:tracePt t="115933" x="3062288" y="3652838"/>
          <p14:tracePt t="115951" x="3160713" y="3724275"/>
          <p14:tracePt t="115953" x="3187700" y="3759200"/>
          <p14:tracePt t="115967" x="3268663" y="3875088"/>
          <p14:tracePt t="115983" x="3330575" y="4062413"/>
          <p14:tracePt t="116000" x="3357563" y="4251325"/>
          <p14:tracePt t="116019" x="3348038" y="4537075"/>
          <p14:tracePt t="116033" x="3322638" y="4724400"/>
          <p14:tracePt t="116049" x="3276600" y="4857750"/>
          <p14:tracePt t="116066" x="3232150" y="4946650"/>
          <p14:tracePt t="116085" x="3170238" y="5027613"/>
          <p14:tracePt t="116100" x="3133725" y="5054600"/>
          <p14:tracePt t="116342" x="3081338" y="5081588"/>
          <p14:tracePt t="116358" x="3000375" y="5133975"/>
          <p14:tracePt t="116369" x="2946400" y="5160963"/>
          <p14:tracePt t="116385" x="2847975" y="5205413"/>
          <p14:tracePt t="116400" x="2776538" y="5224463"/>
          <p14:tracePt t="116417" x="2732088" y="5241925"/>
          <p14:tracePt t="116433" x="2687638" y="5251450"/>
          <p14:tracePt t="116452" x="2643188" y="5251450"/>
          <p14:tracePt t="116467" x="2608263" y="5251450"/>
          <p14:tracePt t="116484" x="2589213" y="5241925"/>
          <p14:tracePt t="116503" x="2562225" y="5224463"/>
          <p14:tracePt t="116518" x="2544763" y="5205413"/>
          <p14:tracePt t="116533" x="2517775" y="5160963"/>
          <p14:tracePt t="116550" x="2482850" y="5099050"/>
          <p14:tracePt t="116569" x="2428875" y="4911725"/>
          <p14:tracePt t="116583" x="2401888" y="4724400"/>
          <p14:tracePt t="116600" x="2393950" y="4562475"/>
          <p14:tracePt t="116616" x="2393950" y="4322763"/>
          <p14:tracePt t="116636" x="2393950" y="3990975"/>
          <p14:tracePt t="116651" x="2411413" y="3840163"/>
          <p14:tracePt t="116667" x="2428875" y="3697288"/>
          <p14:tracePt t="116684" x="2438400" y="3554413"/>
          <p14:tracePt t="116687" x="2446338" y="3500438"/>
          <p14:tracePt t="116701" x="2455863" y="3429000"/>
          <p14:tracePt t="116717" x="2473325" y="3375025"/>
          <p14:tracePt t="116734" x="2482850" y="3348038"/>
          <p14:tracePt t="116737" x="2490788" y="3340100"/>
          <p14:tracePt t="116751" x="2509838" y="3322638"/>
          <p14:tracePt t="117026" x="2500313" y="3322638"/>
          <p14:tracePt t="117035" x="2473325" y="3340100"/>
          <p14:tracePt t="117050" x="2419350" y="3348038"/>
          <p14:tracePt t="117053" x="2401888" y="3367088"/>
          <p14:tracePt t="117067" x="2357438" y="3375025"/>
          <p14:tracePt t="117083" x="2312988" y="3394075"/>
          <p14:tracePt t="117100" x="2276475" y="3394075"/>
          <p14:tracePt t="117135" x="2224088" y="3394075"/>
          <p14:tracePt t="117167" x="2197100" y="3394075"/>
          <p14:tracePt t="117201" x="2160588" y="3394075"/>
          <p14:tracePt t="117216" x="2152650" y="3394075"/>
          <p14:tracePt t="117234" x="2133600" y="3394075"/>
          <p14:tracePt t="117237" x="2125663" y="3394075"/>
          <p14:tracePt t="117252" x="2116138" y="3394075"/>
          <p14:tracePt t="117266" x="2108200" y="3384550"/>
          <p14:tracePt t="117284" x="2089150" y="3367088"/>
          <p14:tracePt t="117304" x="2062163" y="3330575"/>
          <p14:tracePt t="117317" x="2036763" y="3286125"/>
          <p14:tracePt t="117333" x="2009775" y="3232150"/>
          <p14:tracePt t="117350" x="1990725" y="3170238"/>
          <p14:tracePt t="117369" x="1982788" y="3089275"/>
          <p14:tracePt t="117384" x="1973263" y="3017838"/>
          <p14:tracePt t="117400" x="1955800" y="2938463"/>
          <p14:tracePt t="117417" x="1946275" y="2857500"/>
          <p14:tracePt t="117436" x="1946275" y="2751138"/>
          <p14:tracePt t="117450" x="1946275" y="2705100"/>
          <p14:tracePt t="117467" x="1946275" y="2670175"/>
          <p14:tracePt t="117487" x="1946275" y="2616200"/>
          <p14:tracePt t="117502" x="1946275" y="2589213"/>
          <p14:tracePt t="117517" x="1946275" y="2554288"/>
          <p14:tracePt t="117534" x="1946275" y="2527300"/>
          <p14:tracePt t="117552" x="1946275" y="2473325"/>
          <p14:tracePt t="117567" x="1946275" y="2446338"/>
          <p14:tracePt t="117583" x="1946275" y="2411413"/>
          <p14:tracePt t="117600" x="1946275" y="2393950"/>
          <p14:tracePt t="117619" x="1946275" y="2357438"/>
          <p14:tracePt t="117634" x="1946275" y="2339975"/>
          <p14:tracePt t="117651" x="1946275" y="2330450"/>
          <p14:tracePt t="117667" x="1946275" y="2312988"/>
          <p14:tracePt t="117670" x="1946275" y="2303463"/>
          <p14:tracePt t="117686" x="1946275" y="2286000"/>
          <p14:tracePt t="117700" x="1955800" y="2276475"/>
          <p14:tracePt t="117717" x="1955800" y="2268538"/>
          <p14:tracePt t="117737" x="1955800" y="2251075"/>
          <p14:tracePt t="117759" x="1955800" y="2241550"/>
          <p14:tracePt t="117770" x="1955800" y="2232025"/>
          <p14:tracePt t="117788" x="1955800" y="2224088"/>
          <p14:tracePt t="117818" x="1955800" y="2214563"/>
          <p14:tracePt t="118705" x="1965325" y="2259013"/>
          <p14:tracePt t="118716" x="1973263" y="2303463"/>
          <p14:tracePt t="118724" x="1973263" y="2357438"/>
          <p14:tracePt t="118734" x="1973263" y="2473325"/>
          <p14:tracePt t="118751" x="1973263" y="2616200"/>
          <p14:tracePt t="118768" x="1973263" y="2759075"/>
          <p14:tracePt t="118771" x="1973263" y="2830513"/>
          <p14:tracePt t="118785" x="1973263" y="2928938"/>
          <p14:tracePt t="118818" x="1973263" y="3081338"/>
          <p14:tracePt t="118822" x="1973263" y="3116263"/>
          <p14:tracePt t="118851" x="1990725" y="3214688"/>
          <p14:tracePt t="118852" x="2000250" y="3241675"/>
          <p14:tracePt t="118885" x="2009775" y="3303588"/>
          <p14:tracePt t="118904" x="2036763" y="3340100"/>
          <p14:tracePt t="118917" x="2044700" y="3367088"/>
          <p14:tracePt t="118934" x="2062163" y="3375025"/>
          <p14:tracePt t="118950" x="2081213" y="3384550"/>
          <p14:tracePt t="118954" x="2081213" y="3394075"/>
          <p14:tracePt t="118971" x="2089150" y="3402013"/>
          <p14:tracePt t="118984" x="2108200" y="3402013"/>
          <p14:tracePt t="119001" x="2116138" y="3419475"/>
          <p14:tracePt t="119018" x="2125663" y="3419475"/>
          <p14:tracePt t="119035" x="2133600" y="3429000"/>
          <p14:tracePt t="119051" x="2143125" y="3446463"/>
          <p14:tracePt t="119067" x="2160588" y="3473450"/>
          <p14:tracePt t="119087" x="2170113" y="3544888"/>
          <p14:tracePt t="119100" x="2170113" y="3589338"/>
          <p14:tracePt t="119118" x="2170113" y="3633788"/>
          <p14:tracePt t="119134" x="2170113" y="3652838"/>
          <p14:tracePt t="119137" x="2170113" y="3660775"/>
          <p14:tracePt t="119153" x="2170113" y="3670300"/>
          <p14:tracePt t="119167" x="2170113" y="3687763"/>
          <p14:tracePt t="119189" x="2170113" y="3697288"/>
          <p14:tracePt t="119212" x="2179638" y="3705225"/>
          <p14:tracePt t="119234" x="2187575" y="3714750"/>
          <p14:tracePt t="119255" x="2205038" y="3714750"/>
          <p14:tracePt t="119270" x="2214563" y="3714750"/>
          <p14:tracePt t="119279" x="2224088" y="3714750"/>
          <p14:tracePt t="119292" x="2232025" y="3714750"/>
          <p14:tracePt t="119301" x="2241550" y="3714750"/>
          <p14:tracePt t="119317" x="2251075" y="3714750"/>
          <p14:tracePt t="119338" x="2259013" y="3714750"/>
          <p14:tracePt t="119351" x="2268538" y="3714750"/>
          <p14:tracePt t="119483" x="2268538" y="3705225"/>
          <p14:tracePt t="120437" x="2295525" y="3687763"/>
          <p14:tracePt t="120451" x="2419350" y="3633788"/>
          <p14:tracePt t="120468" x="2786063" y="3527425"/>
          <p14:tracePt t="120485" x="3295650" y="3394075"/>
          <p14:tracePt t="120488" x="3608388" y="3313113"/>
          <p14:tracePt t="120503" x="4017963" y="3214688"/>
          <p14:tracePt t="120518" x="4411663" y="3081338"/>
          <p14:tracePt t="120535" x="4768850" y="2955925"/>
          <p14:tracePt t="120568" x="5205413" y="2768600"/>
          <p14:tracePt t="120604" x="5402263" y="2687638"/>
          <p14:tracePt t="120606" x="5438775" y="2670175"/>
          <p14:tracePt t="120636" x="5545138" y="2616200"/>
          <p14:tracePt t="120651" x="5589588" y="2589213"/>
          <p14:tracePt t="120668" x="5634038" y="2554288"/>
          <p14:tracePt t="120688" x="5697538" y="2517775"/>
          <p14:tracePt t="120701" x="5732463" y="2473325"/>
          <p14:tracePt t="120718" x="5776913" y="2438400"/>
          <p14:tracePt t="120738" x="5822950" y="2384425"/>
          <p14:tracePt t="120751" x="5848350" y="2357438"/>
          <p14:tracePt t="120768" x="5867400" y="2339975"/>
          <p14:tracePt t="120785" x="5884863" y="2322513"/>
          <p14:tracePt t="120788" x="5884863" y="2303463"/>
          <p14:tracePt t="120803" x="5911850" y="2276475"/>
          <p14:tracePt t="120818" x="5929313" y="2241550"/>
          <p14:tracePt t="120835" x="5946775" y="2205038"/>
          <p14:tracePt t="120852" x="5965825" y="2170113"/>
          <p14:tracePt t="120855" x="5973763" y="2152650"/>
          <p14:tracePt t="120870" x="5983288" y="2125663"/>
          <p14:tracePt t="120886" x="5991225" y="2116138"/>
          <p14:tracePt t="120902" x="5991225" y="2098675"/>
          <p14:tracePt t="120921" x="5991225" y="2089150"/>
          <p14:tracePt t="120935" x="5991225" y="2081213"/>
          <p14:tracePt t="120951" x="6000750" y="2071688"/>
          <p14:tracePt t="121202" x="5991225" y="2081213"/>
          <p14:tracePt t="121215" x="5902325" y="2116138"/>
          <p14:tracePt t="121224" x="5867400" y="2143125"/>
          <p14:tracePt t="121237" x="5795963" y="2187575"/>
          <p14:tracePt t="121251" x="5715000" y="2214563"/>
          <p14:tracePt t="121268" x="5661025" y="2241550"/>
          <p14:tracePt t="121285" x="5626100" y="2259013"/>
          <p14:tracePt t="121290" x="5608638" y="2268538"/>
          <p14:tracePt t="121302" x="5581650" y="2276475"/>
          <p14:tracePt t="121335" x="5537200" y="2303463"/>
          <p14:tracePt t="121369" x="5491163" y="2339975"/>
          <p14:tracePt t="121401" x="5465763" y="2374900"/>
          <p14:tracePt t="121405" x="5456238" y="2384425"/>
          <p14:tracePt t="121421" x="5429250" y="2411413"/>
          <p14:tracePt t="121435" x="5419725" y="2438400"/>
          <p14:tracePt t="121452" x="5402263" y="2465388"/>
          <p14:tracePt t="121468" x="5384800" y="2482850"/>
          <p14:tracePt t="121471" x="5375275" y="2482850"/>
          <p14:tracePt t="121486" x="5357813" y="2500313"/>
          <p14:tracePt t="121502" x="5340350" y="2517775"/>
          <p14:tracePt t="121518" x="5313363" y="2536825"/>
          <p14:tracePt t="121538" x="5268913" y="2544763"/>
          <p14:tracePt t="121552" x="5241925" y="2554288"/>
          <p14:tracePt t="121568" x="5224463" y="2554288"/>
          <p14:tracePt t="121585" x="5205413" y="2554288"/>
          <p14:tracePt t="121605" x="5187950" y="2554288"/>
          <p14:tracePt t="121618" x="5170488" y="2554288"/>
          <p14:tracePt t="121637" x="5160963" y="2554288"/>
          <p14:tracePt t="121652" x="5153025" y="2554288"/>
          <p14:tracePt t="121671" x="5143500" y="2554288"/>
          <p14:tracePt t="121685" x="5133975" y="2554288"/>
          <p14:tracePt t="121707" x="5126038" y="2554288"/>
          <p14:tracePt t="121721" x="5116513" y="2554288"/>
          <p14:tracePt t="121735" x="5099050" y="2554288"/>
          <p14:tracePt t="121752" x="5081588" y="2554288"/>
          <p14:tracePt t="121768" x="5072063" y="2562225"/>
          <p14:tracePt t="121788" x="5045075" y="2562225"/>
          <p14:tracePt t="121802" x="5037138" y="2562225"/>
          <p14:tracePt t="121818" x="5018088" y="2562225"/>
          <p14:tracePt t="121835" x="5000625" y="2562225"/>
          <p14:tracePt t="121838" x="4991100" y="2562225"/>
          <p14:tracePt t="121853" x="4965700" y="2562225"/>
          <p14:tracePt t="121869" x="4946650" y="2562225"/>
          <p14:tracePt t="121886" x="4911725" y="2562225"/>
          <p14:tracePt t="121906" x="4884738" y="2562225"/>
          <p14:tracePt t="121920" x="4867275" y="2562225"/>
          <p14:tracePt t="121936" x="4857750" y="2562225"/>
          <p14:tracePt t="121952" x="4848225" y="2562225"/>
          <p14:tracePt t="121970" x="4830763" y="2562225"/>
          <p14:tracePt t="121986" x="4813300" y="2562225"/>
          <p14:tracePt t="122002" x="4803775" y="2562225"/>
          <p14:tracePt t="122018" x="4795838" y="2562225"/>
          <p14:tracePt t="122037" x="4786313" y="2562225"/>
          <p14:tracePt t="122052" x="4776788" y="2562225"/>
          <p14:tracePt t="122068" x="4768850" y="2581275"/>
          <p14:tracePt t="122085" x="4751388" y="2581275"/>
          <p14:tracePt t="122088" x="4741863" y="2589213"/>
          <p14:tracePt t="122102" x="4732338" y="2589213"/>
          <p14:tracePt t="122119" x="4714875" y="2598738"/>
          <p14:tracePt t="122136" x="4705350" y="2608263"/>
          <p14:tracePt t="122155" x="4697413" y="2616200"/>
          <p14:tracePt t="122170" x="4687888" y="2625725"/>
          <p14:tracePt t="122186" x="4679950" y="2625725"/>
          <p14:tracePt t="122202" x="4670425" y="2633663"/>
          <p14:tracePt t="122220" x="4660900" y="2652713"/>
          <p14:tracePt t="122235" x="4643438" y="2652713"/>
          <p14:tracePt t="122252" x="4633913" y="2660650"/>
          <p14:tracePt t="122268" x="4616450" y="2670175"/>
          <p14:tracePt t="122286" x="4598988" y="2679700"/>
          <p14:tracePt t="122302" x="4589463" y="2687638"/>
          <p14:tracePt t="122318" x="4572000" y="2687638"/>
          <p14:tracePt t="122338" x="4554538" y="2687638"/>
          <p14:tracePt t="122352" x="4537075" y="2697163"/>
          <p14:tracePt t="122368" x="4518025" y="2697163"/>
          <p14:tracePt t="122385" x="4500563" y="2714625"/>
          <p14:tracePt t="122389" x="4491038" y="2714625"/>
          <p14:tracePt t="122403" x="4465638" y="2724150"/>
          <p14:tracePt t="122418" x="4456113" y="2724150"/>
          <p14:tracePt t="122435" x="4429125" y="2732088"/>
          <p14:tracePt t="122452" x="4402138" y="2741613"/>
          <p14:tracePt t="122455" x="4394200" y="2751138"/>
          <p14:tracePt t="122469" x="4375150" y="2751138"/>
          <p14:tracePt t="122485" x="4348163" y="2759075"/>
          <p14:tracePt t="122502" x="4340225" y="2768600"/>
          <p14:tracePt t="122522" x="4313238" y="2776538"/>
          <p14:tracePt t="122537" x="4295775" y="2776538"/>
          <p14:tracePt t="122552" x="4276725" y="2795588"/>
          <p14:tracePt t="122569" x="4251325" y="2795588"/>
          <p14:tracePt t="122587" x="4214813" y="2803525"/>
          <p14:tracePt t="122602" x="4197350" y="2813050"/>
          <p14:tracePt t="122619" x="4170363" y="2813050"/>
          <p14:tracePt t="122638" x="4133850" y="2813050"/>
          <p14:tracePt t="122653" x="4125913" y="2813050"/>
          <p14:tracePt t="122669" x="4108450" y="2813050"/>
          <p14:tracePt t="122685" x="4098925" y="2813050"/>
          <p14:tracePt t="122705" x="4071938" y="2813050"/>
          <p14:tracePt t="122719" x="4054475" y="2813050"/>
          <p14:tracePt t="122736" x="4044950" y="2813050"/>
          <p14:tracePt t="122752" x="4027488" y="2813050"/>
          <p14:tracePt t="122771" x="4017963" y="2803525"/>
          <p14:tracePt t="122786" x="4010025" y="2803525"/>
          <p14:tracePt t="122802" x="4000500" y="2795588"/>
          <p14:tracePt t="122824" x="3990975" y="2795588"/>
          <p14:tracePt t="122837" x="3983038" y="2786063"/>
          <p14:tracePt t="122852" x="3983038" y="2776538"/>
          <p14:tracePt t="122869" x="3973513" y="2768600"/>
          <p14:tracePt t="122889" x="3956050" y="2768600"/>
          <p14:tracePt t="122910" x="3946525" y="2768600"/>
          <p14:tracePt t="122962" x="3938588" y="2768600"/>
          <p14:tracePt t="122977" x="3938588" y="2759075"/>
          <p14:tracePt t="122986" x="3929063" y="2759075"/>
          <p14:tracePt t="123035" x="3919538" y="2751138"/>
          <p14:tracePt t="123072" x="3911600" y="2741613"/>
          <p14:tracePt t="123182" x="3911600" y="2732088"/>
          <p14:tracePt t="123417" x="3946525" y="2732088"/>
          <p14:tracePt t="123425" x="3990975" y="2724150"/>
          <p14:tracePt t="123438" x="4098925" y="2697163"/>
          <p14:tracePt t="123452" x="4197350" y="2670175"/>
          <p14:tracePt t="123486" x="4411663" y="2616200"/>
          <p14:tracePt t="123519" x="4608513" y="2571750"/>
          <p14:tracePt t="123552" x="4714875" y="2544763"/>
          <p14:tracePt t="123556" x="4741863" y="2544763"/>
          <p14:tracePt t="123570" x="4795838" y="2536825"/>
          <p14:tracePt t="123586" x="4830763" y="2527300"/>
          <p14:tracePt t="123603" x="4857750" y="2517775"/>
          <p14:tracePt t="123619" x="4875213" y="2509838"/>
          <p14:tracePt t="123622" x="4894263" y="2509838"/>
          <p14:tracePt t="123636" x="4911725" y="2509838"/>
          <p14:tracePt t="123653" x="4929188" y="2509838"/>
          <p14:tracePt t="123670" x="4938713" y="2509838"/>
          <p14:tracePt t="123687" x="4965700" y="2509838"/>
          <p14:tracePt t="123702" x="4973638" y="2509838"/>
          <p14:tracePt t="123719" x="5000625" y="2509838"/>
          <p14:tracePt t="123737" x="5018088" y="2509838"/>
          <p14:tracePt t="123740" x="5045075" y="2500313"/>
          <p14:tracePt t="123753" x="5081588" y="2490788"/>
          <p14:tracePt t="123770" x="5133975" y="2482850"/>
          <p14:tracePt t="123786" x="5170488" y="2465388"/>
          <p14:tracePt t="123804" x="5232400" y="2455863"/>
          <p14:tracePt t="123819" x="5259388" y="2446338"/>
          <p14:tracePt t="123835" x="5268913" y="2446338"/>
          <p14:tracePt t="123853" x="5286375" y="2438400"/>
          <p14:tracePt t="123871" x="5295900" y="2438400"/>
          <p14:tracePt t="123894" x="5303838" y="2438400"/>
          <p14:tracePt t="123956" x="5313363" y="2438400"/>
          <p14:tracePt t="123966" x="5322888" y="2419350"/>
          <p14:tracePt t="123981" x="5330825" y="2419350"/>
          <p14:tracePt t="123989" x="5330825" y="2411413"/>
          <p14:tracePt t="124004" x="5340350" y="2411413"/>
          <p14:tracePt t="124020" x="5348288" y="2401888"/>
          <p14:tracePt t="124036" x="5357813" y="2401888"/>
          <p14:tracePt t="124054" x="5367338" y="2401888"/>
          <p14:tracePt t="124069" x="5375275" y="2401888"/>
          <p14:tracePt t="124173" x="5384800" y="2401888"/>
          <p14:tracePt t="124194" x="5394325" y="2401888"/>
          <p14:tracePt t="124205" x="5402263" y="2401888"/>
          <p14:tracePt t="124664" x="5419725" y="2393950"/>
          <p14:tracePt t="124673" x="5438775" y="2393950"/>
          <p14:tracePt t="124687" x="5483225" y="2374900"/>
          <p14:tracePt t="124703" x="5518150" y="2366963"/>
          <p14:tracePt t="124723" x="5562600" y="2357438"/>
          <p14:tracePt t="124736" x="5589588" y="2347913"/>
          <p14:tracePt t="124753" x="5599113" y="2347913"/>
          <p14:tracePt t="124770" x="5608638" y="2347913"/>
          <p14:tracePt t="124803" x="5626100" y="2347913"/>
          <p14:tracePt t="124913" x="5616575" y="2347913"/>
          <p14:tracePt t="124924" x="5589588" y="2347913"/>
          <p14:tracePt t="124937" x="5554663" y="2347913"/>
          <p14:tracePt t="124953" x="5500688" y="2357438"/>
          <p14:tracePt t="124973" x="5375275" y="2374900"/>
          <p14:tracePt t="124986" x="5295900" y="2384425"/>
          <p14:tracePt t="125003" x="5224463" y="2401888"/>
          <p14:tracePt t="125020" x="5153025" y="2401888"/>
          <p14:tracePt t="125022" x="5126038" y="2411413"/>
          <p14:tracePt t="125037" x="5072063" y="2411413"/>
          <p14:tracePt t="125053" x="5027613" y="2411413"/>
          <p14:tracePt t="125070" x="4991100" y="2411413"/>
          <p14:tracePt t="125086" x="4938713" y="2411413"/>
          <p14:tracePt t="125089" x="4911725" y="2411413"/>
          <p14:tracePt t="125104" x="4857750" y="2411413"/>
          <p14:tracePt t="125120" x="4795838" y="2411413"/>
          <p14:tracePt t="125137" x="4741863" y="2401888"/>
          <p14:tracePt t="125140" x="4724400" y="2401888"/>
          <p14:tracePt t="125156" x="4670425" y="2393950"/>
          <p14:tracePt t="125170" x="4625975" y="2384425"/>
          <p14:tracePt t="125188" x="4589463" y="2374900"/>
          <p14:tracePt t="125203" x="4554538" y="2374900"/>
          <p14:tracePt t="125207" x="4518025" y="2366963"/>
          <p14:tracePt t="125221" x="4491038" y="2357438"/>
          <p14:tracePt t="125237" x="4456113" y="2347913"/>
          <p14:tracePt t="125253" x="4429125" y="2339975"/>
          <p14:tracePt t="125273" x="4402138" y="2330450"/>
          <p14:tracePt t="125287" x="4394200" y="2322513"/>
          <p14:tracePt t="125303" x="4384675" y="2312988"/>
          <p14:tracePt t="125320" x="4375150" y="2303463"/>
          <p14:tracePt t="125339" x="4375150" y="2276475"/>
          <p14:tracePt t="125354" x="4384675" y="2241550"/>
          <p14:tracePt t="125370" x="4411663" y="2179638"/>
          <p14:tracePt t="125387" x="4456113" y="2133600"/>
          <p14:tracePt t="125390" x="4473575" y="2108200"/>
          <p14:tracePt t="125405" x="4510088" y="2062163"/>
          <p14:tracePt t="125420" x="4589463" y="2009775"/>
          <p14:tracePt t="125437" x="4679950" y="1965325"/>
          <p14:tracePt t="125457" x="4813300" y="1919288"/>
          <p14:tracePt t="125471" x="4884738" y="1919288"/>
          <p14:tracePt t="125486" x="4938713" y="1919288"/>
          <p14:tracePt t="125503" x="4991100" y="1919288"/>
          <p14:tracePt t="125522" x="5099050" y="1928813"/>
          <p14:tracePt t="125536" x="5153025" y="1946275"/>
          <p14:tracePt t="125553" x="5205413" y="1955800"/>
          <p14:tracePt t="125570" x="5241925" y="1973263"/>
          <p14:tracePt t="125574" x="5268913" y="1982788"/>
          <p14:tracePt t="125589" x="5303838" y="1990725"/>
          <p14:tracePt t="125604" x="5340350" y="2000250"/>
          <p14:tracePt t="125620" x="5375275" y="2009775"/>
          <p14:tracePt t="125640" x="5411788" y="2027238"/>
          <p14:tracePt t="125654" x="5438775" y="2027238"/>
          <p14:tracePt t="125671" x="5446713" y="2036763"/>
          <p14:tracePt t="125687" x="5465763" y="2062163"/>
          <p14:tracePt t="125706" x="5491163" y="2081213"/>
          <p14:tracePt t="125721" x="5510213" y="2098675"/>
          <p14:tracePt t="125737" x="5527675" y="2108200"/>
          <p14:tracePt t="125753" x="5537200" y="2125663"/>
          <p14:tracePt t="125772" x="5554663" y="2152650"/>
          <p14:tracePt t="125786" x="5554663" y="2160588"/>
          <p14:tracePt t="125804" x="5562600" y="2179638"/>
          <p14:tracePt t="125820" x="5562600" y="2197100"/>
          <p14:tracePt t="125824" x="5562600" y="2205038"/>
          <p14:tracePt t="125837" x="5562600" y="2224088"/>
          <p14:tracePt t="125854" x="5554663" y="2251075"/>
          <p14:tracePt t="125870" x="5545138" y="2268538"/>
          <p14:tracePt t="125889" x="5491163" y="2322513"/>
          <p14:tracePt t="125904" x="5456238" y="2347913"/>
          <p14:tracePt t="125921" x="5394325" y="2384425"/>
          <p14:tracePt t="125937" x="5303838" y="2419350"/>
          <p14:tracePt t="125940" x="5268913" y="2419350"/>
          <p14:tracePt t="125955" x="5180013" y="2438400"/>
          <p14:tracePt t="125970" x="5108575" y="2446338"/>
          <p14:tracePt t="125987" x="5045075" y="2446338"/>
          <p14:tracePt t="126003" x="4991100" y="2446338"/>
          <p14:tracePt t="126006" x="4956175" y="2446338"/>
          <p14:tracePt t="126020" x="4894263" y="2438400"/>
          <p14:tracePt t="126037" x="4857750" y="2438400"/>
          <p14:tracePt t="126053" x="4813300" y="2428875"/>
          <p14:tracePt t="126072" x="4786313" y="2419350"/>
          <p14:tracePt t="126344" x="4786313" y="2428875"/>
          <p14:tracePt t="126355" x="4786313" y="2473325"/>
          <p14:tracePt t="126370" x="4786313" y="2571750"/>
          <p14:tracePt t="126374" x="4795838" y="2652713"/>
          <p14:tracePt t="126387" x="4795838" y="2697163"/>
          <p14:tracePt t="126403" x="4795838" y="2840038"/>
          <p14:tracePt t="126420" x="4795838" y="2911475"/>
          <p14:tracePt t="126441" x="4786313" y="2982913"/>
          <p14:tracePt t="126454" x="4776788" y="3009900"/>
          <p14:tracePt t="126471" x="4759325" y="3044825"/>
          <p14:tracePt t="126487" x="4751388" y="3071813"/>
          <p14:tracePt t="126506" x="4724400" y="3108325"/>
          <p14:tracePt t="126520" x="4714875" y="3133725"/>
          <p14:tracePt t="126537" x="4697413" y="3170238"/>
          <p14:tracePt t="126554" x="4697413" y="3197225"/>
          <p14:tracePt t="126557" x="4687888" y="3214688"/>
          <p14:tracePt t="126571" x="4679950" y="3241675"/>
          <p14:tracePt t="126587" x="4679950" y="3276600"/>
          <p14:tracePt t="126604" x="4660900" y="3303588"/>
          <p14:tracePt t="126623" x="4652963" y="3340100"/>
          <p14:tracePt t="126637" x="4652963" y="3367088"/>
          <p14:tracePt t="126654" x="4652963" y="3394075"/>
          <p14:tracePt t="126670" x="4652963" y="3402013"/>
          <p14:tracePt t="126690" x="4652963" y="3419475"/>
          <p14:tracePt t="126703" x="4652963" y="3429000"/>
          <p14:tracePt t="126721" x="4652963" y="3438525"/>
          <p14:tracePt t="126740" x="4652963" y="3446463"/>
          <p14:tracePt t="126763" x="4652963" y="3455988"/>
          <p14:tracePt t="126821" x="4643438" y="3465513"/>
          <p14:tracePt t="126842" x="4633913" y="3465513"/>
          <p14:tracePt t="126851" x="4625975" y="3465513"/>
          <p14:tracePt t="126865" x="4616450" y="3465513"/>
          <p14:tracePt t="126888" x="4608513" y="3465513"/>
          <p14:tracePt t="126909" x="4598988" y="3465513"/>
          <p14:tracePt t="126932" x="4589463" y="3465513"/>
          <p14:tracePt t="126954" x="4581525" y="3465513"/>
          <p14:tracePt t="126964" x="4572000" y="3465513"/>
          <p14:tracePt t="126975" x="4554538" y="3473450"/>
          <p14:tracePt t="126990" x="4518025" y="3482975"/>
          <p14:tracePt t="127004" x="4483100" y="3490913"/>
          <p14:tracePt t="127020" x="4438650" y="3490913"/>
          <p14:tracePt t="127037" x="4402138" y="3490913"/>
          <p14:tracePt t="127055" x="4357688" y="3490913"/>
          <p14:tracePt t="127071" x="4303713" y="3490913"/>
          <p14:tracePt t="127088" x="4259263" y="3490913"/>
          <p14:tracePt t="127107" x="4187825" y="3465513"/>
          <p14:tracePt t="127121" x="4133850" y="3446463"/>
          <p14:tracePt t="127137" x="4108450" y="3411538"/>
          <p14:tracePt t="127154" x="4071938" y="3357563"/>
          <p14:tracePt t="127173" x="4027488" y="3259138"/>
          <p14:tracePt t="127188" x="4010025" y="3214688"/>
          <p14:tracePt t="127204" x="4000500" y="3179763"/>
          <p14:tracePt t="127220" x="4000500" y="3152775"/>
          <p14:tracePt t="127239" x="4000500" y="3133725"/>
          <p14:tracePt t="127254" x="4000500" y="3116263"/>
          <p14:tracePt t="127270" x="4000500" y="3108325"/>
          <p14:tracePt t="127287" x="4010025" y="3089275"/>
          <p14:tracePt t="127306" x="4062413" y="3071813"/>
          <p14:tracePt t="127321" x="4116388" y="3054350"/>
          <p14:tracePt t="127338" x="4197350" y="3027363"/>
          <p14:tracePt t="127341" x="4224338" y="3027363"/>
          <p14:tracePt t="127357" x="4276725" y="3009900"/>
          <p14:tracePt t="127371" x="4330700" y="3000375"/>
          <p14:tracePt t="127388" x="4384675" y="3000375"/>
          <p14:tracePt t="127404" x="4419600" y="3000375"/>
          <p14:tracePt t="127407" x="4446588" y="3000375"/>
          <p14:tracePt t="127423" x="4491038" y="3000375"/>
          <p14:tracePt t="127438" x="4527550" y="3000375"/>
          <p14:tracePt t="127454" x="4554538" y="3009900"/>
          <p14:tracePt t="127474" x="4589463" y="3027363"/>
          <p14:tracePt t="127488" x="4608513" y="3036888"/>
          <p14:tracePt t="127504" x="4625975" y="3044825"/>
          <p14:tracePt t="127521" x="4633913" y="3071813"/>
          <p14:tracePt t="127540" x="4652963" y="3108325"/>
          <p14:tracePt t="127554" x="4660900" y="3143250"/>
          <p14:tracePt t="127571" x="4660900" y="3187700"/>
          <p14:tracePt t="127587" x="4660900" y="3214688"/>
          <p14:tracePt t="127606" x="4660900" y="3268663"/>
          <p14:tracePt t="127620" x="4652963" y="3295650"/>
          <p14:tracePt t="127637" x="4643438" y="3313113"/>
          <p14:tracePt t="127654" x="4616450" y="3330575"/>
          <p14:tracePt t="127657" x="4608513" y="3348038"/>
          <p14:tracePt t="127671" x="4562475" y="3375025"/>
          <p14:tracePt t="127687" x="4527550" y="3402013"/>
          <p14:tracePt t="127704" x="4483100" y="3411538"/>
          <p14:tracePt t="127723" x="4419600" y="3429000"/>
          <p14:tracePt t="127737" x="4384675" y="3438525"/>
          <p14:tracePt t="127754" x="4348163" y="3438525"/>
          <p14:tracePt t="127771" x="4322763" y="3438525"/>
          <p14:tracePt t="127789" x="4259263" y="3438525"/>
          <p14:tracePt t="127804" x="4224338" y="3438525"/>
          <p14:tracePt t="127821" x="4197350" y="3438525"/>
          <p14:tracePt t="127837" x="4152900" y="3419475"/>
          <p14:tracePt t="127840" x="4143375" y="3411538"/>
          <p14:tracePt t="127855" x="4116388" y="3402013"/>
          <p14:tracePt t="127871" x="4098925" y="3375025"/>
          <p14:tracePt t="127888" x="4081463" y="3348038"/>
          <p14:tracePt t="127907" x="4062413" y="3295650"/>
          <p14:tracePt t="127921" x="4054475" y="3268663"/>
          <p14:tracePt t="127937" x="4044950" y="3241675"/>
          <p14:tracePt t="127954" x="4044950" y="3224213"/>
          <p14:tracePt t="127974" x="4044950" y="3205163"/>
          <p14:tracePt t="127987" x="4044950" y="3187700"/>
          <p14:tracePt t="128009" x="4044950" y="3179763"/>
          <p14:tracePt t="128021" x="4044950" y="3170238"/>
          <p14:tracePt t="128274" x="4054475" y="3160713"/>
          <p14:tracePt t="128281" x="4071938" y="3152775"/>
          <p14:tracePt t="128288" x="4098925" y="3143250"/>
          <p14:tracePt t="128304" x="4143375" y="3133725"/>
          <p14:tracePt t="128321" x="4179888" y="3133725"/>
          <p14:tracePt t="128339" x="4251325" y="3116263"/>
          <p14:tracePt t="128356" x="4303713" y="3108325"/>
          <p14:tracePt t="128371" x="4367213" y="3108325"/>
          <p14:tracePt t="128389" x="4429125" y="3098800"/>
          <p14:tracePt t="128392" x="4465638" y="3098800"/>
          <p14:tracePt t="128406" x="4527550" y="3098800"/>
          <p14:tracePt t="128421" x="4581525" y="3098800"/>
          <p14:tracePt t="128438" x="4633913" y="3098800"/>
          <p14:tracePt t="128457" x="4714875" y="3098800"/>
          <p14:tracePt t="128471" x="4776788" y="3098800"/>
          <p14:tracePt t="128488" x="4840288" y="3098800"/>
          <p14:tracePt t="128504" x="4894263" y="3098800"/>
          <p14:tracePt t="128522" x="4973638" y="3098800"/>
          <p14:tracePt t="128537" x="5010150" y="3098800"/>
          <p14:tracePt t="128555" x="5062538" y="3098800"/>
          <p14:tracePt t="128559" x="5081588" y="3098800"/>
          <p14:tracePt t="128571" x="5089525" y="3098800"/>
          <p14:tracePt t="128588" x="5143500" y="3098800"/>
          <p14:tracePt t="128604" x="5187950" y="3098800"/>
          <p14:tracePt t="128621" x="5241925" y="3098800"/>
          <p14:tracePt t="128638" x="5295900" y="3098800"/>
          <p14:tracePt t="128640" x="5322888" y="3098800"/>
          <p14:tracePt t="128655" x="5375275" y="3098800"/>
          <p14:tracePt t="128671" x="5419725" y="3098800"/>
          <p14:tracePt t="128688" x="5465763" y="3098800"/>
          <p14:tracePt t="128706" x="5545138" y="3098800"/>
          <p14:tracePt t="128721" x="5616575" y="3108325"/>
          <p14:tracePt t="128738" x="5680075" y="3108325"/>
          <p14:tracePt t="128754" x="5768975" y="3108325"/>
          <p14:tracePt t="128758" x="5803900" y="3108325"/>
          <p14:tracePt t="128771" x="5867400" y="3108325"/>
          <p14:tracePt t="128788" x="5911850" y="3108325"/>
          <p14:tracePt t="128805" x="5956300" y="3108325"/>
          <p14:tracePt t="128824" x="6000750" y="3125788"/>
          <p14:tracePt t="128838" x="6027738" y="3125788"/>
          <p14:tracePt t="128855" x="6054725" y="3133725"/>
          <p14:tracePt t="128871" x="6072188" y="3143250"/>
          <p14:tracePt t="128891" x="6099175" y="3152775"/>
          <p14:tracePt t="128904" x="6126163" y="3160713"/>
          <p14:tracePt t="128921" x="6134100" y="3170238"/>
          <p14:tracePt t="128938" x="6153150" y="3170238"/>
          <p14:tracePt t="128941" x="6153150" y="3179763"/>
          <p14:tracePt t="128955" x="6170613" y="3187700"/>
          <p14:tracePt t="128978" x="6197600" y="3214688"/>
          <p14:tracePt t="128992" x="6205538" y="3224213"/>
          <p14:tracePt t="129004" x="6215063" y="3232150"/>
          <p14:tracePt t="129022" x="6224588" y="3268663"/>
          <p14:tracePt t="129038" x="6232525" y="3295650"/>
          <p14:tracePt t="129054" x="6232525" y="3313113"/>
          <p14:tracePt t="129059" x="6232525" y="3340100"/>
          <p14:tracePt t="129073" x="6224588" y="3367088"/>
          <p14:tracePt t="129088" x="6205538" y="3402013"/>
          <p14:tracePt t="129105" x="6180138" y="3438525"/>
          <p14:tracePt t="129122" x="6143625" y="3473450"/>
          <p14:tracePt t="129125" x="6126163" y="3490913"/>
          <p14:tracePt t="129139" x="6099175" y="3509963"/>
          <p14:tracePt t="129154" x="6072188" y="3536950"/>
          <p14:tracePt t="129171" x="6054725" y="3554413"/>
          <p14:tracePt t="129188" x="6027738" y="3571875"/>
          <p14:tracePt t="129190" x="6018213" y="3571875"/>
          <p14:tracePt t="129204" x="5983288" y="3589338"/>
          <p14:tracePt t="129221" x="5946775" y="3598863"/>
          <p14:tracePt t="129238" x="5902325" y="3598863"/>
          <p14:tracePt t="129257" x="5848350" y="3598863"/>
          <p14:tracePt t="129271" x="5803900" y="3589338"/>
          <p14:tracePt t="129288" x="5768975" y="3581400"/>
          <p14:tracePt t="129305" x="5732463" y="3554413"/>
          <p14:tracePt t="129308" x="5715000" y="3554413"/>
          <p14:tracePt t="129322" x="5688013" y="3536950"/>
          <p14:tracePt t="129339" x="5661025" y="3509963"/>
          <p14:tracePt t="129355" x="5643563" y="3482975"/>
          <p14:tracePt t="129375" x="5616575" y="3438525"/>
          <p14:tracePt t="129389" x="5599113" y="3411538"/>
          <p14:tracePt t="129405" x="5589588" y="3384550"/>
          <p14:tracePt t="129422" x="5581650" y="3357563"/>
          <p14:tracePt t="129441" x="5572125" y="3322638"/>
          <p14:tracePt t="129454" x="5572125" y="3295650"/>
          <p14:tracePt t="129471" x="5572125" y="3259138"/>
          <p14:tracePt t="129488" x="5581650" y="3232150"/>
          <p14:tracePt t="129508" x="5599113" y="3197225"/>
          <p14:tracePt t="129521" x="5616575" y="3170238"/>
          <p14:tracePt t="129538" x="5626100" y="3160713"/>
          <p14:tracePt t="129555" x="5643563" y="3143250"/>
          <p14:tracePt t="129558" x="5653088" y="3143250"/>
          <p14:tracePt t="129572" x="5680075" y="3125788"/>
          <p14:tracePt t="129588" x="5715000" y="3116263"/>
          <p14:tracePt t="129605" x="5751513" y="3108325"/>
          <p14:tracePt t="129624" x="5813425" y="3098800"/>
          <p14:tracePt t="129638" x="5840413" y="3098800"/>
          <p14:tracePt t="129655" x="5867400" y="3098800"/>
          <p14:tracePt t="129671" x="5884863" y="3108325"/>
          <p14:tracePt t="129689" x="5919788" y="3116263"/>
          <p14:tracePt t="129705" x="5938838" y="3133725"/>
          <p14:tracePt t="129722" x="5965825" y="3160713"/>
          <p14:tracePt t="129738" x="5983288" y="3197225"/>
          <p14:tracePt t="129741" x="6000750" y="3205163"/>
          <p14:tracePt t="129755" x="6010275" y="3241675"/>
          <p14:tracePt t="129771" x="6027738" y="3276600"/>
          <p14:tracePt t="129788" x="6027738" y="3303588"/>
          <p14:tracePt t="129808" x="6027738" y="3348038"/>
          <p14:tracePt t="129821" x="6027738" y="3375025"/>
          <p14:tracePt t="129838" x="6027738" y="3394075"/>
          <p14:tracePt t="129855" x="6027738" y="3402013"/>
          <p14:tracePt t="129872" x="6027738" y="3411538"/>
          <p14:tracePt t="129889" x="6027738" y="3419475"/>
          <p14:tracePt t="129905" x="6027738" y="3429000"/>
          <p14:tracePt t="130463" x="6027738" y="3438525"/>
          <p14:tracePt t="130474" x="6018213" y="3455988"/>
          <p14:tracePt t="130489" x="5991225" y="3482975"/>
          <p14:tracePt t="130505" x="5965825" y="3500438"/>
          <p14:tracePt t="130522" x="5938838" y="3517900"/>
          <p14:tracePt t="130542" x="5902325" y="3544888"/>
          <p14:tracePt t="130556" x="5875338" y="3554413"/>
          <p14:tracePt t="130589" x="5848350" y="3571875"/>
          <p14:tracePt t="130591" x="5830888" y="3571875"/>
          <p14:tracePt t="130622" x="5786438" y="3589338"/>
          <p14:tracePt t="130655" x="5724525" y="3608388"/>
          <p14:tracePt t="130673" x="5680075" y="3616325"/>
          <p14:tracePt t="130688" x="5661025" y="3625850"/>
          <p14:tracePt t="130705" x="5634038" y="3625850"/>
          <p14:tracePt t="130724" x="5589588" y="3633788"/>
          <p14:tracePt t="130738" x="5545138" y="3633788"/>
          <p14:tracePt t="130755" x="5491163" y="3643313"/>
          <p14:tracePt t="130772" x="5411788" y="3652838"/>
          <p14:tracePt t="130789" x="5268913" y="3670300"/>
          <p14:tracePt t="130806" x="5170488" y="3670300"/>
          <p14:tracePt t="130822" x="5027613" y="3679825"/>
          <p14:tracePt t="130838" x="4830763" y="3687763"/>
          <p14:tracePt t="130842" x="4751388" y="3687763"/>
          <p14:tracePt t="130857" x="4608513" y="3687763"/>
          <p14:tracePt t="130872" x="4456113" y="3687763"/>
          <p14:tracePt t="130889" x="4259263" y="3697288"/>
          <p14:tracePt t="130908" x="4037013" y="3705225"/>
          <p14:tracePt t="130922" x="3875088" y="3705225"/>
          <p14:tracePt t="130939" x="3714750" y="3705225"/>
          <p14:tracePt t="130956" x="3589338" y="3705225"/>
          <p14:tracePt t="130958" x="3544888" y="3705225"/>
          <p14:tracePt t="130974" x="3455988" y="3705225"/>
          <p14:tracePt t="130989" x="3394075" y="3705225"/>
          <p14:tracePt t="131005" x="3322638" y="3705225"/>
          <p14:tracePt t="131022" x="3259138" y="3697288"/>
          <p14:tracePt t="131025" x="3224213" y="3697288"/>
          <p14:tracePt t="131040" x="3160713" y="3697288"/>
          <p14:tracePt t="131056" x="3098800" y="3697288"/>
          <p14:tracePt t="131072" x="3036888" y="3687763"/>
          <p14:tracePt t="131090" x="2982913" y="3687763"/>
          <p14:tracePt t="131093" x="2955925" y="3679825"/>
          <p14:tracePt t="131107" x="2894013" y="3670300"/>
          <p14:tracePt t="131122" x="2830513" y="3660775"/>
          <p14:tracePt t="131139" x="2751138" y="3643313"/>
          <p14:tracePt t="131158" x="2643188" y="3616325"/>
          <p14:tracePt t="131172" x="2589213" y="3598863"/>
          <p14:tracePt t="131189" x="2536825" y="3581400"/>
          <p14:tracePt t="131208" x="2455863" y="3544888"/>
          <p14:tracePt t="131223" x="2411413" y="3517900"/>
          <p14:tracePt t="131238" x="2366963" y="3500438"/>
          <p14:tracePt t="131255" x="2322513" y="3482975"/>
          <p14:tracePt t="131275" x="2268538" y="3455988"/>
          <p14:tracePt t="131288" x="2232025" y="3438525"/>
          <p14:tracePt t="131306" x="2214563" y="3419475"/>
          <p14:tracePt t="131322" x="2205038" y="3419475"/>
          <p14:tracePt t="131341" x="2179638" y="3411538"/>
          <p14:tracePt t="131362" x="2170113" y="3411538"/>
          <p14:tracePt t="131378" x="2160588" y="3411538"/>
          <p14:tracePt t="131400" x="2152650" y="3411538"/>
          <p14:tracePt t="133476" x="2152650" y="3419475"/>
          <p14:tracePt t="133486" x="2152650" y="3429000"/>
          <p14:tracePt t="133495" x="2152650" y="3446463"/>
          <p14:tracePt t="133506" x="2152650" y="3455988"/>
          <p14:tracePt t="133524" x="2152650" y="3465513"/>
          <p14:tracePt t="133542" x="2152650" y="3473450"/>
          <p14:tracePt t="133558" x="2152650" y="3482975"/>
          <p14:tracePt t="133590" x="2152650" y="3490913"/>
          <p14:tracePt t="133639" x="2143125" y="3500438"/>
          <p14:tracePt t="133657" x="2133600" y="3500438"/>
          <p14:tracePt t="133675" x="2108200" y="3509963"/>
          <p14:tracePt t="133689" x="2089150" y="3509963"/>
          <p14:tracePt t="133706" x="2071688" y="3509963"/>
          <p14:tracePt t="133725" x="2054225" y="3509963"/>
          <p14:tracePt t="133739" x="2044700" y="3509963"/>
          <p14:tracePt t="133756" x="2036763" y="3509963"/>
          <p14:tracePt t="133773" x="2027238" y="3500438"/>
          <p14:tracePt t="134211" x="2017713" y="3509963"/>
          <p14:tracePt t="134227" x="2009775" y="3517900"/>
          <p14:tracePt t="134235" x="2009775" y="3527425"/>
          <p14:tracePt t="134243" x="2000250" y="3536950"/>
          <p14:tracePt t="134257" x="1982788" y="3544888"/>
          <p14:tracePt t="134276" x="1955800" y="3571875"/>
          <p14:tracePt t="134291" x="1938338" y="3581400"/>
          <p14:tracePt t="134323" x="1911350" y="3589338"/>
          <p14:tracePt t="134357" x="1874838" y="3608388"/>
          <p14:tracePt t="134390" x="1857375" y="3625850"/>
          <p14:tracePt t="134406" x="1839913" y="3625850"/>
          <p14:tracePt t="134423" x="1830388" y="3625850"/>
          <p14:tracePt t="134440" x="1822450" y="3633788"/>
          <p14:tracePt t="134458" x="1812925" y="3633788"/>
          <p14:tracePt t="134474" x="1803400" y="3633788"/>
          <p14:tracePt t="134490" x="1795463" y="3633788"/>
          <p14:tracePt t="134506" x="1785938" y="3633788"/>
          <p14:tracePt t="134526" x="1776413" y="3633788"/>
          <p14:tracePt t="134540" x="1768475" y="3633788"/>
          <p14:tracePt t="134557" x="1758950" y="3633788"/>
          <p14:tracePt t="136786" x="1758950" y="3616325"/>
          <p14:tracePt t="136799" x="1758950" y="3598863"/>
          <p14:tracePt t="136808" x="1758950" y="3589338"/>
          <p14:tracePt t="136824" x="1758950" y="3571875"/>
          <p14:tracePt t="136844" x="1758950" y="3554413"/>
          <p14:tracePt t="136858" x="1758950" y="3536950"/>
          <p14:tracePt t="136874" x="1758950" y="3517900"/>
          <p14:tracePt t="136891" x="1768475" y="3490913"/>
          <p14:tracePt t="136925" x="1803400" y="3375025"/>
          <p14:tracePt t="136958" x="1884363" y="3197225"/>
          <p14:tracePt t="136961" x="1901825" y="3160713"/>
          <p14:tracePt t="136992" x="2116138" y="2919413"/>
          <p14:tracePt t="137007" x="2374900" y="2652713"/>
          <p14:tracePt t="137024" x="2679700" y="2411413"/>
          <p14:tracePt t="137028" x="2894013" y="2276475"/>
          <p14:tracePt t="137041" x="3429000" y="2017713"/>
          <p14:tracePt t="137058" x="3973513" y="1724025"/>
          <p14:tracePt t="137074" x="4572000" y="1473200"/>
          <p14:tracePt t="137093" x="5446713" y="1223963"/>
          <p14:tracePt t="137107" x="6037263" y="1133475"/>
          <p14:tracePt t="137125" x="6465888" y="1098550"/>
          <p14:tracePt t="137141" x="6796088" y="1089025"/>
          <p14:tracePt t="137144" x="6938963" y="1089025"/>
          <p14:tracePt t="137159" x="7153275" y="1108075"/>
          <p14:tracePt t="137174" x="7348538" y="1133475"/>
          <p14:tracePt t="137191" x="7545388" y="1179513"/>
          <p14:tracePt t="137210" x="7769225" y="1231900"/>
          <p14:tracePt t="137224" x="7867650" y="1268413"/>
          <p14:tracePt t="137241" x="7974013" y="1312863"/>
          <p14:tracePt t="137257" x="8089900" y="1357313"/>
          <p14:tracePt t="137262" x="8126413" y="1374775"/>
          <p14:tracePt t="137277" x="8197850" y="1411288"/>
          <p14:tracePt t="137291" x="8259763" y="1438275"/>
          <p14:tracePt t="137308" x="8304213" y="1465263"/>
          <p14:tracePt t="137327" x="8385175" y="1517650"/>
          <p14:tracePt t="137343" x="8420100" y="1554163"/>
          <p14:tracePt t="137357" x="8466138" y="1598613"/>
          <p14:tracePt t="137374" x="8501063" y="1652588"/>
          <p14:tracePt t="137392" x="8537575" y="1704975"/>
          <p14:tracePt t="137394" x="8555038" y="1741488"/>
          <p14:tracePt t="137408" x="8572500" y="1803400"/>
          <p14:tracePt t="137424" x="8582025" y="1866900"/>
          <p14:tracePt t="137441" x="8582025" y="1938338"/>
          <p14:tracePt t="137459" x="8545513" y="2054225"/>
          <p14:tracePt t="137474" x="8510588" y="2143125"/>
          <p14:tracePt t="137491" x="8474075" y="2214563"/>
          <p14:tracePt t="137508" x="8429625" y="2286000"/>
          <p14:tracePt t="137527" x="8348663" y="2374900"/>
          <p14:tracePt t="137541" x="8286750" y="2428875"/>
          <p14:tracePt t="137558" x="8224838" y="2473325"/>
          <p14:tracePt t="137576" x="8161338" y="2517775"/>
          <p14:tracePt t="137591" x="8116888" y="2536825"/>
          <p14:tracePt t="137608" x="8089900" y="2554288"/>
          <p14:tracePt t="137624" x="8054975" y="2562225"/>
          <p14:tracePt t="137628" x="8045450" y="2571750"/>
          <p14:tracePt t="137643" x="8010525" y="2571750"/>
          <p14:tracePt t="137658" x="7991475" y="2581275"/>
          <p14:tracePt t="137674" x="7956550" y="2589213"/>
          <p14:tracePt t="137691" x="7929563" y="2598738"/>
          <p14:tracePt t="137694" x="7902575" y="2608263"/>
          <p14:tracePt t="137709" x="7875588" y="2608263"/>
          <p14:tracePt t="137724" x="7848600" y="2608263"/>
          <p14:tracePt t="137741" x="7804150" y="2608263"/>
          <p14:tracePt t="137761" x="7759700" y="2608263"/>
          <p14:tracePt t="137775" x="7715250" y="2608263"/>
          <p14:tracePt t="137791" x="7688263" y="2608263"/>
          <p14:tracePt t="137808" x="7661275" y="2608263"/>
          <p14:tracePt t="137813" x="7634288" y="2608263"/>
          <p14:tracePt t="137827" x="7608888" y="2608263"/>
          <p14:tracePt t="137841" x="7581900" y="2608263"/>
          <p14:tracePt t="137858" x="7554913" y="2608263"/>
          <p14:tracePt t="137874" x="7527925" y="2608263"/>
          <p14:tracePt t="137877" x="7510463" y="2608263"/>
          <p14:tracePt t="137892" x="7473950" y="2608263"/>
          <p14:tracePt t="137908" x="7446963" y="2608263"/>
          <p14:tracePt t="137925" x="7412038" y="2608263"/>
          <p14:tracePt t="137944" x="7367588" y="2608263"/>
          <p14:tracePt t="137958" x="7348538" y="2608263"/>
          <p14:tracePt t="137959" x="7323138" y="2608263"/>
          <p14:tracePt t="137974" x="7286625" y="2608263"/>
          <p14:tracePt t="137991" x="7251700" y="2608263"/>
          <p14:tracePt t="138010" x="7197725" y="2608263"/>
          <p14:tracePt t="138024" x="7180263" y="2608263"/>
          <p14:tracePt t="138041" x="7153275" y="2608263"/>
          <p14:tracePt t="138058" x="7134225" y="2608263"/>
          <p14:tracePt t="138061" x="7116763" y="2608263"/>
          <p14:tracePt t="138076" x="7099300" y="2608263"/>
          <p14:tracePt t="138091" x="7072313" y="2608263"/>
          <p14:tracePt t="138108" x="7045325" y="2598738"/>
          <p14:tracePt t="138127" x="7018338" y="2589213"/>
          <p14:tracePt t="138141" x="6991350" y="2581275"/>
          <p14:tracePt t="138158" x="6983413" y="2571750"/>
          <p14:tracePt t="138174" x="6965950" y="2571750"/>
          <p14:tracePt t="138193" x="6938963" y="2554288"/>
          <p14:tracePt t="138208" x="6929438" y="2544763"/>
          <p14:tracePt t="138225" x="6919913" y="2536825"/>
          <p14:tracePt t="138241" x="6902450" y="2517775"/>
          <p14:tracePt t="138245" x="6894513" y="2517775"/>
          <p14:tracePt t="138259" x="6884988" y="2500313"/>
          <p14:tracePt t="138275" x="6875463" y="2482850"/>
          <p14:tracePt t="138292" x="6875463" y="2473325"/>
          <p14:tracePt t="138311" x="6867525" y="2465388"/>
          <p14:tracePt t="138325" x="6848475" y="2446338"/>
          <p14:tracePt t="138341" x="6848475" y="2438400"/>
          <p14:tracePt t="138358" x="6840538" y="2428875"/>
          <p14:tracePt t="138378" x="6831013" y="2411413"/>
          <p14:tracePt t="138399" x="6831013" y="2401888"/>
          <p14:tracePt t="138408" x="6823075" y="2401888"/>
          <p14:tracePt t="138427" x="6823075" y="2393950"/>
          <p14:tracePt t="138443" x="6823075" y="2374900"/>
          <p14:tracePt t="138458" x="6823075" y="2366963"/>
          <p14:tracePt t="138475" x="6813550" y="2366963"/>
          <p14:tracePt t="138494" x="6813550" y="2357438"/>
          <p14:tracePt t="138509" x="6804025" y="2339975"/>
          <p14:tracePt t="138525" x="6804025" y="2330450"/>
          <p14:tracePt t="138935" x="6804025" y="2312988"/>
          <p14:tracePt t="138943" x="6804025" y="2303463"/>
          <p14:tracePt t="138958" x="6813550" y="2276475"/>
          <p14:tracePt t="138975" x="6823075" y="2241550"/>
          <p14:tracePt t="138978" x="6823075" y="2232025"/>
          <p14:tracePt t="138992" x="6831013" y="2205038"/>
          <p14:tracePt t="139009" x="6840538" y="2187575"/>
          <p14:tracePt t="139025" x="6848475" y="2170113"/>
          <p14:tracePt t="139059" x="6858000" y="2143125"/>
          <p14:tracePt t="139092" x="6867525" y="2125663"/>
          <p14:tracePt t="139125" x="6875463" y="2116138"/>
          <p14:tracePt t="139143" x="6884988" y="2108200"/>
          <p14:tracePt t="139158" x="6894513" y="2098675"/>
          <p14:tracePt t="139175" x="6902450" y="2089150"/>
          <p14:tracePt t="139192" x="6929438" y="2071688"/>
          <p14:tracePt t="139208" x="6956425" y="2054225"/>
          <p14:tracePt t="139228" x="7000875" y="2027238"/>
          <p14:tracePt t="139241" x="7045325" y="2027238"/>
          <p14:tracePt t="139258" x="7062788" y="2009775"/>
          <p14:tracePt t="139275" x="7108825" y="2009775"/>
          <p14:tracePt t="139293" x="7153275" y="1990725"/>
          <p14:tracePt t="139309" x="7197725" y="1990725"/>
          <p14:tracePt t="139325" x="7232650" y="1973263"/>
          <p14:tracePt t="139345" x="7304088" y="1965325"/>
          <p14:tracePt t="139359" x="7340600" y="1955800"/>
          <p14:tracePt t="139375" x="7385050" y="1955800"/>
          <p14:tracePt t="139392" x="7429500" y="1955800"/>
          <p14:tracePt t="139412" x="7500938" y="1955800"/>
          <p14:tracePt t="139427" x="7562850" y="1955800"/>
          <p14:tracePt t="139442" x="7653338" y="1955800"/>
          <p14:tracePt t="139458" x="7759700" y="1955800"/>
          <p14:tracePt t="139477" x="7920038" y="1955800"/>
          <p14:tracePt t="139493" x="8010525" y="1955800"/>
          <p14:tracePt t="139508" x="8126413" y="1955800"/>
          <p14:tracePt t="139525" x="8242300" y="1955800"/>
          <p14:tracePt t="139529" x="8304213" y="1955800"/>
          <p14:tracePt t="139542" x="8402638" y="1955800"/>
          <p14:tracePt t="139558" x="8474075" y="1955800"/>
          <p14:tracePt t="139575" x="8545513" y="1955800"/>
          <p14:tracePt t="139594" x="8715375" y="1965325"/>
          <p14:tracePt t="139608" x="8840788" y="1973263"/>
          <p14:tracePt t="139625" x="8920163" y="1982788"/>
          <p14:tracePt t="139642" x="8974138" y="1990725"/>
          <p14:tracePt t="139660" x="9037638" y="2009775"/>
          <p14:tracePt t="139675" x="9072563" y="2017713"/>
          <p14:tracePt t="139692" x="9090025" y="2027238"/>
          <p14:tracePt t="139708" x="9109075" y="2036763"/>
          <p14:tracePt t="139712" x="9117013" y="2036763"/>
          <p14:tracePt t="139727" x="9134475" y="2054225"/>
          <p14:tracePt t="139742" x="9144000" y="2071688"/>
          <p14:tracePt t="139758" x="9161463" y="2098675"/>
          <p14:tracePt t="139777" x="9180513" y="2160588"/>
          <p14:tracePt t="139793" x="9180513" y="2205038"/>
          <p14:tracePt t="139808" x="9180513" y="2241550"/>
          <p14:tracePt t="139825" x="9161463" y="2276475"/>
          <p14:tracePt t="139843" x="9134475" y="2347913"/>
          <p14:tracePt t="139858" x="9109075" y="2374900"/>
          <p14:tracePt t="139876" x="9072563" y="2428875"/>
          <p14:tracePt t="139892" x="9037638" y="2465388"/>
          <p14:tracePt t="139895" x="9010650" y="2500313"/>
          <p14:tracePt t="139909" x="8966200" y="2544763"/>
          <p14:tracePt t="139925" x="8920163" y="2581275"/>
          <p14:tracePt t="139942" x="8858250" y="2633663"/>
          <p14:tracePt t="139961" x="8759825" y="2679700"/>
          <p14:tracePt t="139975" x="8697913" y="2705100"/>
          <p14:tracePt t="139992" x="8616950" y="2741613"/>
          <p14:tracePt t="140008" x="8537575" y="2751138"/>
          <p14:tracePt t="140012" x="8501063" y="2768600"/>
          <p14:tracePt t="140027" x="8412163" y="2786063"/>
          <p14:tracePt t="140042" x="8358188" y="2795588"/>
          <p14:tracePt t="140059" x="8304213" y="2803525"/>
          <p14:tracePt t="140078" x="8232775" y="2803525"/>
          <p14:tracePt t="140093" x="8188325" y="2803525"/>
          <p14:tracePt t="140108" x="8153400" y="2803525"/>
          <p14:tracePt t="140125" x="8108950" y="2795588"/>
          <p14:tracePt t="140144" x="8027988" y="2776538"/>
          <p14:tracePt t="140159" x="7983538" y="2776538"/>
          <p14:tracePt t="140175" x="7939088" y="2768600"/>
          <p14:tracePt t="140192" x="7902575" y="2759075"/>
          <p14:tracePt t="140210" x="7848600" y="2741613"/>
          <p14:tracePt t="140225" x="7823200" y="2732088"/>
          <p14:tracePt t="140242" x="7786688" y="2732088"/>
          <p14:tracePt t="140259" x="7751763" y="2714625"/>
          <p14:tracePt t="140261" x="7732713" y="2714625"/>
          <p14:tracePt t="140276" x="7697788" y="2705100"/>
          <p14:tracePt t="140292" x="7661275" y="2697163"/>
          <p14:tracePt t="140310" x="7616825" y="2687638"/>
          <p14:tracePt t="140313" x="7589838" y="2679700"/>
          <p14:tracePt t="140328" x="7554913" y="2679700"/>
          <p14:tracePt t="140342" x="7510463" y="2660650"/>
          <p14:tracePt t="140360" x="7473950" y="2660650"/>
          <p14:tracePt t="140375" x="7439025" y="2652713"/>
          <p14:tracePt t="140394" x="7375525" y="2633663"/>
          <p14:tracePt t="140409" x="7331075" y="2625725"/>
          <p14:tracePt t="140426" x="7296150" y="2608263"/>
          <p14:tracePt t="140442" x="7251700" y="2608263"/>
          <p14:tracePt t="140445" x="7224713" y="2598738"/>
          <p14:tracePt t="140460" x="7188200" y="2589213"/>
          <p14:tracePt t="140475" x="7143750" y="2581275"/>
          <p14:tracePt t="140492" x="7108825" y="2581275"/>
          <p14:tracePt t="140512" x="7062788" y="2571750"/>
          <p14:tracePt t="140525" x="7045325" y="2571750"/>
          <p14:tracePt t="140542" x="7027863" y="2562225"/>
          <p14:tracePt t="140559" x="7018338" y="2562225"/>
          <p14:tracePt t="140577" x="7000875" y="2562225"/>
          <p14:tracePt t="140592" x="6983413" y="2554288"/>
          <p14:tracePt t="140609" x="6973888" y="2554288"/>
          <p14:tracePt t="140626" x="6973888" y="2544763"/>
          <p14:tracePt t="140643" x="6965950" y="2536825"/>
          <p14:tracePt t="140659" x="6956425" y="2536825"/>
          <p14:tracePt t="140675" x="6946900" y="2527300"/>
          <p14:tracePt t="140725" x="6938963" y="2527300"/>
          <p14:tracePt t="140738" x="6938963" y="2517775"/>
          <p14:tracePt t="140754" x="6938963" y="2509838"/>
          <p14:tracePt t="140776" x="6938963" y="2500313"/>
          <p14:tracePt t="140790" x="6938963" y="2490788"/>
          <p14:tracePt t="141068" x="6946900" y="2500313"/>
          <p14:tracePt t="141078" x="6956425" y="2527300"/>
          <p14:tracePt t="141092" x="6983413" y="2571750"/>
          <p14:tracePt t="141110" x="7010400" y="2608263"/>
          <p14:tracePt t="141112" x="7027863" y="2625725"/>
          <p14:tracePt t="141142" x="7054850" y="2670175"/>
          <p14:tracePt t="141176" x="7081838" y="2705100"/>
          <p14:tracePt t="141209" x="7099300" y="2732088"/>
          <p14:tracePt t="141226" x="7108825" y="2751138"/>
          <p14:tracePt t="141246" x="7126288" y="2776538"/>
          <p14:tracePt t="141259" x="7134225" y="2803525"/>
          <p14:tracePt t="141276" x="7153275" y="2830513"/>
          <p14:tracePt t="141292" x="7170738" y="2857500"/>
          <p14:tracePt t="141296" x="7170738" y="2874963"/>
          <p14:tracePt t="141311" x="7197725" y="2911475"/>
          <p14:tracePt t="141326" x="7215188" y="2946400"/>
          <p14:tracePt t="141343" x="7224713" y="2982913"/>
          <p14:tracePt t="141362" x="7251700" y="3027363"/>
          <p14:tracePt t="141376" x="7269163" y="3054350"/>
          <p14:tracePt t="141393" x="7286625" y="3081338"/>
          <p14:tracePt t="141409" x="7304088" y="3098800"/>
          <p14:tracePt t="141428" x="7323138" y="3116263"/>
          <p14:tracePt t="141443" x="7340600" y="3133725"/>
          <p14:tracePt t="141460" x="7358063" y="3160713"/>
          <p14:tracePt t="141476" x="7367588" y="3179763"/>
          <p14:tracePt t="141494" x="7394575" y="3214688"/>
          <p14:tracePt t="141509" x="7412038" y="3241675"/>
          <p14:tracePt t="141526" x="7419975" y="3276600"/>
          <p14:tracePt t="141543" x="7439025" y="3313113"/>
          <p14:tracePt t="141546" x="7439025" y="3330575"/>
          <p14:tracePt t="141559" x="7439025" y="3348038"/>
          <p14:tracePt t="141576" x="7456488" y="3394075"/>
          <p14:tracePt t="141592" x="7456488" y="3411538"/>
          <p14:tracePt t="141612" x="7466013" y="3446463"/>
          <p14:tracePt t="141626" x="7466013" y="3455988"/>
          <p14:tracePt t="141642" x="7466013" y="3473450"/>
          <p14:tracePt t="141659" x="7466013" y="3482975"/>
          <p14:tracePt t="141677" x="7466013" y="3490913"/>
          <p14:tracePt t="141693" x="7466013" y="3500438"/>
          <p14:tracePt t="141709" x="7466013" y="3509963"/>
          <p14:tracePt t="141728" x="7466013" y="3517900"/>
          <p14:tracePt t="141751" x="7466013" y="3527425"/>
          <p14:tracePt t="141773" x="7466013" y="3536950"/>
          <p14:tracePt t="141787" x="7466013" y="3544888"/>
          <p14:tracePt t="141832" x="7456488" y="3544888"/>
          <p14:tracePt t="141846" x="7456488" y="3554413"/>
          <p14:tracePt t="141855" x="7446963" y="3554413"/>
          <p14:tracePt t="141864" x="7439025" y="3554413"/>
          <p14:tracePt t="141876" x="7429500" y="3562350"/>
          <p14:tracePt t="141893" x="7419975" y="3562350"/>
          <p14:tracePt t="141909" x="7402513" y="3571875"/>
          <p14:tracePt t="141927" x="7375525" y="3571875"/>
          <p14:tracePt t="141943" x="7367588" y="3571875"/>
          <p14:tracePt t="141959" x="7358063" y="3571875"/>
          <p14:tracePt t="141978" x="7348538" y="3571875"/>
          <p14:tracePt t="141993" x="7340600" y="3571875"/>
          <p14:tracePt t="142010" x="7331075" y="3571875"/>
          <p14:tracePt t="142029" x="7323138" y="3571875"/>
          <p14:tracePt t="142044" x="7313613" y="3571875"/>
          <p14:tracePt t="142059" x="7286625" y="3571875"/>
          <p14:tracePt t="142076" x="7277100" y="3571875"/>
          <p14:tracePt t="142093" x="7251700" y="3571875"/>
          <p14:tracePt t="142095" x="7242175" y="3571875"/>
          <p14:tracePt t="142109" x="7205663" y="3562350"/>
          <p14:tracePt t="142126" x="7180263" y="3554413"/>
          <p14:tracePt t="142143" x="7134225" y="3554413"/>
          <p14:tracePt t="142162" x="7089775" y="3536950"/>
          <p14:tracePt t="142176" x="7062788" y="3527425"/>
          <p14:tracePt t="142194" x="7037388" y="3509963"/>
          <p14:tracePt t="142209" x="7010400" y="3490913"/>
          <p14:tracePt t="142213" x="7010400" y="3482975"/>
          <p14:tracePt t="142227" x="6991350" y="3465513"/>
          <p14:tracePt t="142243" x="6973888" y="3455988"/>
          <p14:tracePt t="142260" x="6965950" y="3438525"/>
          <p14:tracePt t="142278" x="6938963" y="3411538"/>
          <p14:tracePt t="142292" x="6929438" y="3384550"/>
          <p14:tracePt t="142309" x="6911975" y="3357563"/>
          <p14:tracePt t="142326" x="6894513" y="3330575"/>
          <p14:tracePt t="142343" x="6875463" y="3295650"/>
          <p14:tracePt t="142359" x="6867525" y="3286125"/>
          <p14:tracePt t="142376" x="6867525" y="3268663"/>
          <p14:tracePt t="142392" x="6858000" y="3259138"/>
          <p14:tracePt t="142409" x="6848475" y="3241675"/>
          <p14:tracePt t="142426" x="6848475" y="3232150"/>
          <p14:tracePt t="142443" x="6848475" y="3224213"/>
          <p14:tracePt t="142462" x="6848475" y="3205163"/>
          <p14:tracePt t="142477" x="6848475" y="3187700"/>
          <p14:tracePt t="142493" x="6858000" y="3179763"/>
          <p14:tracePt t="142510" x="6867525" y="3160713"/>
          <p14:tracePt t="142514" x="6875463" y="3152775"/>
          <p14:tracePt t="142528" x="6894513" y="3143250"/>
          <p14:tracePt t="142543" x="6902450" y="3125788"/>
          <p14:tracePt t="142560" x="6929438" y="3116263"/>
          <p14:tracePt t="142576" x="6946900" y="3098800"/>
          <p14:tracePt t="142580" x="6956425" y="3089275"/>
          <p14:tracePt t="142594" x="6983413" y="3071813"/>
          <p14:tracePt t="142610" x="7000875" y="3062288"/>
          <p14:tracePt t="142626" x="7027863" y="3044825"/>
          <p14:tracePt t="142647" x="7062788" y="3036888"/>
          <p14:tracePt t="142660" x="7089775" y="3017838"/>
          <p14:tracePt t="142676" x="7116763" y="3017838"/>
          <p14:tracePt t="142693" x="7134225" y="3009900"/>
          <p14:tracePt t="142712" x="7170738" y="3000375"/>
          <p14:tracePt t="142726" x="7197725" y="2990850"/>
          <p14:tracePt t="142743" x="7215188" y="2982913"/>
          <p14:tracePt t="142760" x="7242175" y="2982913"/>
          <p14:tracePt t="142763" x="7251700" y="2982913"/>
          <p14:tracePt t="142778" x="7277100" y="2982913"/>
          <p14:tracePt t="142794" x="7296150" y="2982913"/>
          <p14:tracePt t="142810" x="7313613" y="2982913"/>
          <p14:tracePt t="142816" x="7323138" y="2982913"/>
          <p14:tracePt t="142828" x="7340600" y="2990850"/>
          <p14:tracePt t="142844" x="7367588" y="2990850"/>
          <p14:tracePt t="142860" x="7394575" y="3000375"/>
          <p14:tracePt t="142876" x="7412038" y="3009900"/>
          <p14:tracePt t="142895" x="7446963" y="3027363"/>
          <p14:tracePt t="142910" x="7456488" y="3036888"/>
          <p14:tracePt t="142926" x="7473950" y="3054350"/>
          <p14:tracePt t="142943" x="7491413" y="3071813"/>
          <p14:tracePt t="142946" x="7500938" y="3071813"/>
          <p14:tracePt t="142960" x="7518400" y="3089275"/>
          <p14:tracePt t="142977" x="7537450" y="3098800"/>
          <p14:tracePt t="142993" x="7545388" y="3116263"/>
          <p14:tracePt t="143013" x="7554913" y="3133725"/>
          <p14:tracePt t="143027" x="7562850" y="3143250"/>
          <p14:tracePt t="143044" x="7562850" y="3160713"/>
          <p14:tracePt t="143060" x="7572375" y="3179763"/>
          <p14:tracePt t="143079" x="7589838" y="3197225"/>
          <p14:tracePt t="143093" x="7589838" y="3214688"/>
          <p14:tracePt t="143110" x="7589838" y="3241675"/>
          <p14:tracePt t="143131" x="7589838" y="3276600"/>
          <p14:tracePt t="143143" x="7589838" y="3303588"/>
          <p14:tracePt t="143160" x="7589838" y="3322638"/>
          <p14:tracePt t="143177" x="7589838" y="3348038"/>
          <p14:tracePt t="143196" x="7581900" y="3384550"/>
          <p14:tracePt t="143210" x="7572375" y="3402013"/>
          <p14:tracePt t="143227" x="7554913" y="3419475"/>
          <p14:tracePt t="143244" x="7537450" y="3429000"/>
          <p14:tracePt t="143247" x="7527925" y="3438525"/>
          <p14:tracePt t="143262" x="7510463" y="3455988"/>
          <p14:tracePt t="143277" x="7483475" y="3473450"/>
          <p14:tracePt t="143294" x="7456488" y="3490913"/>
          <p14:tracePt t="143313" x="7412038" y="3500438"/>
          <p14:tracePt t="143328" x="7385050" y="3517900"/>
          <p14:tracePt t="143343" x="7348538" y="3527425"/>
          <p14:tracePt t="143360" x="7313613" y="3527425"/>
          <p14:tracePt t="143381" x="7277100" y="3527425"/>
          <p14:tracePt t="143393" x="7251700" y="3527425"/>
          <p14:tracePt t="143410" x="7232650" y="3527425"/>
          <p14:tracePt t="143427" x="7205663" y="3527425"/>
          <p14:tracePt t="143445" x="7170738" y="3509963"/>
          <p14:tracePt t="143460" x="7134225" y="3490913"/>
          <p14:tracePt t="143477" x="7108825" y="3465513"/>
          <p14:tracePt t="143493" x="7081838" y="3438525"/>
          <p14:tracePt t="143497" x="7072313" y="3419475"/>
          <p14:tracePt t="143510" x="7045325" y="3402013"/>
          <p14:tracePt t="143527" x="7037388" y="3384550"/>
          <p14:tracePt t="143543" x="7018338" y="3375025"/>
          <p14:tracePt t="143563" x="7010400" y="3357563"/>
          <p14:tracePt t="143578" x="7000875" y="3357563"/>
          <p14:tracePt t="143594" x="6991350" y="3348038"/>
          <p14:tracePt t="143610" x="6991350" y="3340100"/>
          <p14:tracePt t="143630" x="6983413" y="3322638"/>
          <p14:tracePt t="143644" x="6983413" y="3303588"/>
          <p14:tracePt t="143660" x="6973888" y="3295650"/>
          <p14:tracePt t="143677" x="6973888" y="3276600"/>
          <p14:tracePt t="143695" x="6973888" y="3259138"/>
          <p14:tracePt t="143710" x="6973888" y="3251200"/>
          <p14:tracePt t="143727" x="6973888" y="3241675"/>
          <p14:tracePt t="143746" x="6973888" y="3232150"/>
          <p14:tracePt t="143760" x="6973888" y="3224213"/>
          <p14:tracePt t="144583" x="6973888" y="3232150"/>
          <p14:tracePt t="144597" x="6973888" y="3241675"/>
          <p14:tracePt t="144620" x="6973888" y="3251200"/>
          <p14:tracePt t="144752" x="6973888" y="3259138"/>
          <p14:tracePt t="144817" x="6973888" y="3268663"/>
          <p14:tracePt t="144826" x="6973888" y="3276600"/>
          <p14:tracePt t="144841" x="6965950" y="3276600"/>
          <p14:tracePt t="144860" x="6956425" y="3286125"/>
          <p14:tracePt t="144877" x="6956425" y="3295650"/>
          <p14:tracePt t="144894" x="6956425" y="3303588"/>
          <p14:tracePt t="144912" x="6956425" y="3313113"/>
          <p14:tracePt t="144988" x="6956425" y="3322638"/>
          <p14:tracePt t="145076" x="6956425" y="3330575"/>
          <p14:tracePt t="145243" x="6956425" y="3340100"/>
          <p14:tracePt t="145317" x="6956425" y="3348038"/>
          <p14:tracePt t="145405" x="6946900" y="3348038"/>
          <p14:tracePt t="145413" x="6929438" y="3357563"/>
          <p14:tracePt t="145427" x="6902450" y="3367088"/>
          <p14:tracePt t="145462" x="6661150" y="3402013"/>
          <p14:tracePt t="145494" x="6429375" y="3402013"/>
          <p14:tracePt t="145528" x="6134100" y="3375025"/>
          <p14:tracePt t="145544" x="6027738" y="3348038"/>
          <p14:tracePt t="145561" x="5919788" y="3322638"/>
          <p14:tracePt t="145580" x="5776913" y="3286125"/>
          <p14:tracePt t="145596" x="5715000" y="3259138"/>
          <p14:tracePt t="145610" x="5626100" y="3232150"/>
          <p14:tracePt t="145627" x="5554663" y="3214688"/>
          <p14:tracePt t="145646" x="5465763" y="3187700"/>
          <p14:tracePt t="145661" x="5429250" y="3160713"/>
          <p14:tracePt t="145678" x="5384800" y="3143250"/>
          <p14:tracePt t="145694" x="5357813" y="3133725"/>
          <p14:tracePt t="145697" x="5348288" y="3125788"/>
          <p14:tracePt t="145712" x="5322888" y="3108325"/>
          <p14:tracePt t="145728" x="5295900" y="3089275"/>
          <p14:tracePt t="145746" x="5259388" y="3071813"/>
          <p14:tracePt t="145748" x="5241925" y="3071813"/>
          <p14:tracePt t="145764" x="5205413" y="3044825"/>
          <p14:tracePt t="145778" x="5153025" y="3027363"/>
          <p14:tracePt t="145794" x="5099050" y="3009900"/>
          <p14:tracePt t="145812" x="5037138" y="2973388"/>
          <p14:tracePt t="145815" x="5010150" y="2973388"/>
          <p14:tracePt t="145829" x="4946650" y="2938463"/>
          <p14:tracePt t="145844" x="4894263" y="2911475"/>
          <p14:tracePt t="145861" x="4848225" y="2894013"/>
          <p14:tracePt t="145877" x="4803775" y="2874963"/>
          <p14:tracePt t="145882" x="4786313" y="2867025"/>
          <p14:tracePt t="145895" x="4751388" y="2857500"/>
          <p14:tracePt t="145911" x="4732338" y="2847975"/>
          <p14:tracePt t="145928" x="4714875" y="2847975"/>
          <p14:tracePt t="145948" x="4697413" y="2830513"/>
          <p14:tracePt t="145961" x="4687888" y="2822575"/>
          <p14:tracePt t="146329" x="4687888" y="2830513"/>
          <p14:tracePt t="146339" x="4679950" y="2840038"/>
          <p14:tracePt t="146350" x="4660900" y="2840038"/>
          <p14:tracePt t="146361" x="4652963" y="2847975"/>
          <p14:tracePt t="146380" x="4616450" y="2857500"/>
          <p14:tracePt t="146394" x="4598988" y="2867025"/>
          <p14:tracePt t="146411" x="4572000" y="2867025"/>
          <p14:tracePt t="146447" x="4510088" y="2894013"/>
          <p14:tracePt t="146478" x="4473575" y="2894013"/>
          <p14:tracePt t="146512" x="4456113" y="2894013"/>
          <p14:tracePt t="146528" x="4446588" y="2894013"/>
          <p14:tracePt t="146544" x="4438650" y="2894013"/>
          <p14:tracePt t="146563" x="4429125" y="2894013"/>
          <p14:tracePt t="146578" x="4411663" y="2894013"/>
          <p14:tracePt t="146594" x="4402138" y="2894013"/>
          <p14:tracePt t="146611" x="4394200" y="2894013"/>
          <p14:tracePt t="146628" x="4384675" y="2894013"/>
          <p14:tracePt t="146645" x="4367213" y="2894013"/>
          <p14:tracePt t="146666" x="4357688" y="2894013"/>
          <p14:tracePt t="146689" x="4348163" y="2894013"/>
          <p14:tracePt t="146711" x="4340225" y="2894013"/>
          <p14:tracePt t="146968" x="4330700" y="2894013"/>
          <p14:tracePt t="146988" x="4322763" y="2894013"/>
          <p14:tracePt t="147003" x="4313238" y="2894013"/>
          <p14:tracePt t="147014" x="4303713" y="2894013"/>
          <p14:tracePt t="147028" x="4295775" y="2894013"/>
          <p14:tracePt t="147049" x="4268788" y="2894013"/>
          <p14:tracePt t="147061" x="4259263" y="2894013"/>
          <p14:tracePt t="147078" x="4241800" y="2894013"/>
          <p14:tracePt t="147098" x="4224338" y="2894013"/>
          <p14:tracePt t="147113" x="4205288" y="2894013"/>
          <p14:tracePt t="147128" x="4197350" y="2894013"/>
          <p14:tracePt t="147145" x="4170363" y="2894013"/>
          <p14:tracePt t="147161" x="4152900" y="2894013"/>
          <p14:tracePt t="147164" x="4133850" y="2894013"/>
          <p14:tracePt t="147180" x="4125913" y="2894013"/>
          <p14:tracePt t="147195" x="4098925" y="2894013"/>
          <p14:tracePt t="147211" x="4081463" y="2894013"/>
          <p14:tracePt t="147216" x="4071938" y="2894013"/>
          <p14:tracePt t="147231" x="4054475" y="2894013"/>
          <p14:tracePt t="147246" x="4044950" y="2884488"/>
          <p14:tracePt t="147261" x="4027488" y="2884488"/>
          <p14:tracePt t="147278" x="4010025" y="2884488"/>
          <p14:tracePt t="147298" x="3973513" y="2867025"/>
          <p14:tracePt t="147311" x="3956050" y="2867025"/>
          <p14:tracePt t="147328" x="3938588" y="2857500"/>
          <p14:tracePt t="147348" x="3911600" y="2847975"/>
          <p14:tracePt t="147363" x="3902075" y="2847975"/>
          <p14:tracePt t="147378" x="3884613" y="2847975"/>
          <p14:tracePt t="147395" x="3875088" y="2840038"/>
          <p14:tracePt t="147414" x="3857625" y="2830513"/>
          <p14:tracePt t="147437" x="3848100" y="2822575"/>
          <p14:tracePt t="147446" x="3848100" y="2813050"/>
          <p14:tracePt t="147462" x="3840163" y="2813050"/>
          <p14:tracePt t="147481" x="3830638" y="2803525"/>
          <p14:tracePt t="147495" x="3822700" y="2795588"/>
          <p14:tracePt t="147511" x="3813175" y="2776538"/>
          <p14:tracePt t="147528" x="3813175" y="2759075"/>
          <p14:tracePt t="147547" x="3813175" y="2741613"/>
          <p14:tracePt t="147561" x="3813175" y="2724150"/>
          <p14:tracePt t="147578" x="3813175" y="2697163"/>
          <p14:tracePt t="147599" x="3813175" y="2660650"/>
          <p14:tracePt t="147611" x="3822700" y="2633663"/>
          <p14:tracePt t="147628" x="3830638" y="2616200"/>
          <p14:tracePt t="147645" x="3848100" y="2598738"/>
          <p14:tracePt t="147664" x="3884613" y="2571750"/>
          <p14:tracePt t="147678" x="3919538" y="2554288"/>
          <p14:tracePt t="147696" x="3946525" y="2536825"/>
          <p14:tracePt t="147712" x="3973513" y="2517775"/>
          <p14:tracePt t="147715" x="3990975" y="2517775"/>
          <p14:tracePt t="147729" x="4010025" y="2509838"/>
          <p14:tracePt t="147745" x="4037013" y="2500313"/>
          <p14:tracePt t="147762" x="4062413" y="2490788"/>
          <p14:tracePt t="147778" x="4081463" y="2482850"/>
          <p14:tracePt t="147782" x="4098925" y="2473325"/>
          <p14:tracePt t="147797" x="4125913" y="2473325"/>
          <p14:tracePt t="147813" x="4152900" y="2473325"/>
          <p14:tracePt t="147818" x="4179888" y="2473325"/>
          <p14:tracePt t="147829" x="4187825" y="2473325"/>
          <p14:tracePt t="147848" x="4232275" y="2465388"/>
          <p14:tracePt t="147861" x="4276725" y="2465388"/>
          <p14:tracePt t="147878" x="4303713" y="2455863"/>
          <p14:tracePt t="147895" x="4340225" y="2455863"/>
          <p14:tracePt t="147898" x="4367213" y="2455863"/>
          <p14:tracePt t="147913" x="4394200" y="2455863"/>
          <p14:tracePt t="147928" x="4429125" y="2455863"/>
          <p14:tracePt t="147945" x="4483100" y="2455863"/>
          <p14:tracePt t="147965" x="4527550" y="2455863"/>
          <p14:tracePt t="147979" x="4572000" y="2455863"/>
          <p14:tracePt t="147995" x="4616450" y="2455863"/>
          <p14:tracePt t="148012" x="4652963" y="2455863"/>
          <p14:tracePt t="148032" x="4697413" y="2455863"/>
          <p14:tracePt t="148045" x="4732338" y="2455863"/>
          <p14:tracePt t="148062" x="4751388" y="2455863"/>
          <p14:tracePt t="148080" x="4776788" y="2455863"/>
          <p14:tracePt t="148082" x="4786313" y="2455863"/>
          <p14:tracePt t="148097" x="4795838" y="2455863"/>
          <p14:tracePt t="148111" x="4813300" y="2455863"/>
          <p14:tracePt t="148128" x="4830763" y="2455863"/>
          <p14:tracePt t="148147" x="4857750" y="2455863"/>
          <p14:tracePt t="148161" x="4875213" y="2455863"/>
          <p14:tracePt t="148178" x="4894263" y="2455863"/>
          <p14:tracePt t="148196" x="4911725" y="2455863"/>
          <p14:tracePt t="148213" x="4929188" y="2455863"/>
          <p14:tracePt t="148228" x="4946650" y="2455863"/>
          <p14:tracePt t="148245" x="4965700" y="2455863"/>
          <p14:tracePt t="148265" x="4983163" y="2455863"/>
          <p14:tracePt t="148279" x="5000625" y="2455863"/>
          <p14:tracePt t="148295" x="5000625" y="2465388"/>
          <p14:tracePt t="148313" x="5010150" y="2465388"/>
          <p14:tracePt t="148331" x="5018088" y="2473325"/>
          <p14:tracePt t="148354" x="5018088" y="2482850"/>
          <p14:tracePt t="148368" x="5018088" y="2490788"/>
          <p14:tracePt t="148383" x="5018088" y="2509838"/>
          <p14:tracePt t="148397" x="5018088" y="2544763"/>
          <p14:tracePt t="148412" x="5018088" y="2581275"/>
          <p14:tracePt t="148428" x="5010150" y="2625725"/>
          <p14:tracePt t="148445" x="4983163" y="2660650"/>
          <p14:tracePt t="148448" x="4983163" y="2679700"/>
          <p14:tracePt t="148463" x="4965700" y="2697163"/>
          <p14:tracePt t="148479" x="4956175" y="2705100"/>
          <p14:tracePt t="148495" x="4946650" y="2714625"/>
          <p14:tracePt t="148515" x="4919663" y="2741613"/>
          <p14:tracePt t="148529" x="4911725" y="2751138"/>
          <p14:tracePt t="148545" x="4884738" y="2759075"/>
          <p14:tracePt t="148562" x="4848225" y="2776538"/>
          <p14:tracePt t="148566" x="4830763" y="2786063"/>
          <p14:tracePt t="148580" x="4786313" y="2786063"/>
          <p14:tracePt t="148595" x="4741863" y="2803525"/>
          <p14:tracePt t="148612" x="4687888" y="2813050"/>
          <p14:tracePt t="148628" x="4652963" y="2813050"/>
          <p14:tracePt t="148632" x="4625975" y="2813050"/>
          <p14:tracePt t="148648" x="4589463" y="2813050"/>
          <p14:tracePt t="148662" x="4545013" y="2813050"/>
          <p14:tracePt t="148678" x="4500563" y="2813050"/>
          <p14:tracePt t="148683" x="4473575" y="2813050"/>
          <p14:tracePt t="148699" x="4419600" y="2813050"/>
          <p14:tracePt t="148712" x="4357688" y="2813050"/>
          <p14:tracePt t="148729" x="4295775" y="2813050"/>
          <p14:tracePt t="148746" x="4232275" y="2813050"/>
          <p14:tracePt t="148749" x="4205288" y="2813050"/>
          <p14:tracePt t="148763" x="4152900" y="2813050"/>
          <p14:tracePt t="148779" x="4116388" y="2813050"/>
          <p14:tracePt t="148796" x="4071938" y="2795588"/>
          <p14:tracePt t="148816" x="4010025" y="2795588"/>
          <p14:tracePt t="148829" x="3973513" y="2795588"/>
          <p14:tracePt t="148846" x="3938588" y="2795588"/>
          <p14:tracePt t="148862" x="3902075" y="2795588"/>
          <p14:tracePt t="148883" x="3867150" y="2795588"/>
          <p14:tracePt t="148897" x="3840163" y="2795588"/>
          <p14:tracePt t="148912" x="3822700" y="2795588"/>
          <p14:tracePt t="148929" x="3803650" y="2795588"/>
          <p14:tracePt t="148947" x="3795713" y="2795588"/>
          <p14:tracePt t="148964" x="3786188" y="2795588"/>
          <p14:tracePt t="149058" x="3803650" y="2795588"/>
          <p14:tracePt t="149066" x="3822700" y="2795588"/>
          <p14:tracePt t="149079" x="3867150" y="2795588"/>
          <p14:tracePt t="149096" x="3946525" y="2795588"/>
          <p14:tracePt t="149112" x="4071938" y="2795588"/>
          <p14:tracePt t="149131" x="4295775" y="2795588"/>
          <p14:tracePt t="149145" x="4429125" y="2795588"/>
          <p14:tracePt t="149162" x="4562475" y="2795588"/>
          <p14:tracePt t="149167" x="4633913" y="2795588"/>
          <p14:tracePt t="149179" x="4705350" y="2795588"/>
          <p14:tracePt t="149197" x="4894263" y="2795588"/>
          <p14:tracePt t="149212" x="4991100" y="2795588"/>
          <p14:tracePt t="149229" x="5089525" y="2795588"/>
          <p14:tracePt t="149248" x="5259388" y="2795588"/>
          <p14:tracePt t="149262" x="5367338" y="2795588"/>
          <p14:tracePt t="149279" x="5465763" y="2795588"/>
          <p14:tracePt t="149295" x="5554663" y="2795588"/>
          <p14:tracePt t="149316" x="5670550" y="2795588"/>
          <p14:tracePt t="149329" x="5759450" y="2795588"/>
          <p14:tracePt t="149346" x="5822950" y="2795588"/>
          <p14:tracePt t="149364" x="5894388" y="2795588"/>
          <p14:tracePt t="149366" x="5919788" y="2795588"/>
          <p14:tracePt t="149379" x="5973763" y="2795588"/>
          <p14:tracePt t="149395" x="6018213" y="2795588"/>
          <p14:tracePt t="149412" x="6062663" y="2795588"/>
          <p14:tracePt t="149432" x="6108700" y="2795588"/>
          <p14:tracePt t="149446" x="6143625" y="2795588"/>
          <p14:tracePt t="149462" x="6170613" y="2795588"/>
          <p14:tracePt t="149479" x="6188075" y="2795588"/>
          <p14:tracePt t="149497" x="6205538" y="2795588"/>
          <p14:tracePt t="149514" x="6215063" y="2795588"/>
          <p14:tracePt t="149534" x="6224588" y="2795588"/>
          <p14:tracePt t="149630" x="6205538" y="2795588"/>
          <p14:tracePt t="149645" x="6188075" y="2803525"/>
          <p14:tracePt t="149653" x="6161088" y="2813050"/>
          <p14:tracePt t="149663" x="6134100" y="2813050"/>
          <p14:tracePt t="149680" x="6000750" y="2847975"/>
          <p14:tracePt t="149696" x="5894388" y="2857500"/>
          <p14:tracePt t="149712" x="5803900" y="2867025"/>
          <p14:tracePt t="149729" x="5732463" y="2874963"/>
          <p14:tracePt t="149733" x="5688013" y="2874963"/>
          <p14:tracePt t="149747" x="5616575" y="2874963"/>
          <p14:tracePt t="149762" x="5518150" y="2867025"/>
          <p14:tracePt t="149779" x="5419725" y="2857500"/>
          <p14:tracePt t="149798" x="5313363" y="2840038"/>
          <p14:tracePt t="149813" x="5259388" y="2813050"/>
          <p14:tracePt t="149829" x="5214938" y="2786063"/>
          <p14:tracePt t="149846" x="5180013" y="2741613"/>
          <p14:tracePt t="149850" x="5160963" y="2714625"/>
          <p14:tracePt t="149864" x="5126038" y="2652713"/>
          <p14:tracePt t="149879" x="5099050" y="2598738"/>
          <p14:tracePt t="149896" x="5099050" y="2571750"/>
          <p14:tracePt t="149912" x="5089525" y="2544763"/>
          <p14:tracePt t="149915" x="5089525" y="2536825"/>
          <p14:tracePt t="149930" x="5089525" y="2527300"/>
          <p14:tracePt t="149946" x="5089525" y="2509838"/>
          <p14:tracePt t="149962" x="5099050" y="2490788"/>
          <p14:tracePt t="149983" x="5180013" y="2455863"/>
          <p14:tracePt t="149999" x="5303838" y="2419350"/>
          <p14:tracePt t="150012" x="5438775" y="2401888"/>
          <p14:tracePt t="150031" x="5545138" y="2393950"/>
          <p14:tracePt t="150033" x="5581650" y="2393950"/>
          <p14:tracePt t="150046" x="5670550" y="2393950"/>
          <p14:tracePt t="150062" x="5768975" y="2401888"/>
          <p14:tracePt t="150079" x="5857875" y="2419350"/>
          <p14:tracePt t="150096" x="5938838" y="2438400"/>
          <p14:tracePt t="150099" x="5965825" y="2446338"/>
          <p14:tracePt t="150112" x="6018213" y="2465388"/>
          <p14:tracePt t="150129" x="6081713" y="2490788"/>
          <p14:tracePt t="150146" x="6126163" y="2517775"/>
          <p14:tracePt t="150165" x="6205538" y="2554288"/>
          <p14:tracePt t="150179" x="6242050" y="2581275"/>
          <p14:tracePt t="150196" x="6286500" y="2608263"/>
          <p14:tracePt t="150212" x="6303963" y="2616200"/>
          <p14:tracePt t="150231" x="6330950" y="2633663"/>
          <p14:tracePt t="150247" x="6340475" y="2652713"/>
          <p14:tracePt t="150263" x="6357938" y="2660650"/>
          <p14:tracePt t="150279" x="6367463" y="2679700"/>
          <p14:tracePt t="150296" x="6375400" y="2697163"/>
          <p14:tracePt t="150312" x="6375400" y="2714625"/>
          <p14:tracePt t="150330" x="6375400" y="2724150"/>
          <p14:tracePt t="150349" x="6348413" y="2759075"/>
          <p14:tracePt t="150362" x="6313488" y="2786063"/>
          <p14:tracePt t="150380" x="6251575" y="2803525"/>
          <p14:tracePt t="150396" x="6188075" y="2822575"/>
          <p14:tracePt t="150400" x="6143625" y="2822575"/>
          <p14:tracePt t="150415" x="6081713" y="2830513"/>
          <p14:tracePt t="150429" x="6010275" y="2840038"/>
          <p14:tracePt t="150447" x="5938838" y="2840038"/>
          <p14:tracePt t="150463" x="5857875" y="2840038"/>
          <p14:tracePt t="150466" x="5830888" y="2840038"/>
          <p14:tracePt t="150480" x="5776913" y="2830513"/>
          <p14:tracePt t="150497" x="5741988" y="2830513"/>
          <p14:tracePt t="150513" x="5697538" y="2813050"/>
          <p14:tracePt t="150531" x="5661025" y="2813050"/>
          <p14:tracePt t="150547" x="5653088" y="2813050"/>
          <p14:tracePt t="150563" x="5643563" y="2813050"/>
          <p14:tracePt t="150581" x="5634038" y="2813050"/>
          <p14:tracePt t="150598" x="5626100" y="2803525"/>
          <p14:tracePt t="150614" x="5616575" y="2795588"/>
          <p14:tracePt t="150629" x="5616575" y="2786063"/>
          <p14:tracePt t="150646" x="5608638" y="2786063"/>
          <p14:tracePt t="150885" x="5554663" y="2795588"/>
          <p14:tracePt t="150894" x="5491163" y="2822575"/>
          <p14:tracePt t="150901" x="5429250" y="2840038"/>
          <p14:tracePt t="150913" x="5286375" y="2874963"/>
          <p14:tracePt t="150929" x="5089525" y="2894013"/>
          <p14:tracePt t="150946" x="4946650" y="2919413"/>
          <p14:tracePt t="150966" x="4795838" y="2938463"/>
          <p14:tracePt t="150979" x="4741863" y="2938463"/>
          <p14:tracePt t="150996" x="4697413" y="2938463"/>
          <p14:tracePt t="151001" x="4679950" y="2938463"/>
          <p14:tracePt t="151015" x="4643438" y="2938463"/>
          <p14:tracePt t="151029" x="4608513" y="2938463"/>
          <p14:tracePt t="151046" x="4572000" y="2938463"/>
          <p14:tracePt t="151063" x="4537075" y="2928938"/>
          <p14:tracePt t="151082" x="4491038" y="2919413"/>
          <p14:tracePt t="151096" x="4473575" y="2911475"/>
          <p14:tracePt t="151113" x="4446588" y="2901950"/>
          <p14:tracePt t="151129" x="4429125" y="2894013"/>
          <p14:tracePt t="151148" x="4411663" y="2874963"/>
          <p14:tracePt t="151163" x="4394200" y="2857500"/>
          <p14:tracePt t="151180" x="4375150" y="2840038"/>
          <p14:tracePt t="151196" x="4367213" y="2830513"/>
          <p14:tracePt t="151199" x="4348163" y="2822575"/>
          <p14:tracePt t="151213" x="4348163" y="2813050"/>
          <p14:tracePt t="151230" x="4340225" y="2803525"/>
          <p14:tracePt t="151246" x="4330700" y="2795588"/>
          <p14:tracePt t="151266" x="4322763" y="2786063"/>
          <p14:tracePt t="151279" x="4313238" y="2776538"/>
          <p14:tracePt t="151296" x="4313238" y="2768600"/>
          <p14:tracePt t="151316" x="4313238" y="2759075"/>
          <p14:tracePt t="151338" x="4313238" y="2741613"/>
          <p14:tracePt t="151348" x="4340225" y="2732088"/>
          <p14:tracePt t="151363" x="4446588" y="2679700"/>
          <p14:tracePt t="151380" x="4598988" y="2616200"/>
          <p14:tracePt t="151383" x="4670425" y="2581275"/>
          <p14:tracePt t="151397" x="4803775" y="2527300"/>
          <p14:tracePt t="151413" x="4938713" y="2482850"/>
          <p14:tracePt t="151429" x="5054600" y="2446338"/>
          <p14:tracePt t="151448" x="5160963" y="2401888"/>
          <p14:tracePt t="151464" x="5214938" y="2374900"/>
          <p14:tracePt t="151481" x="5241925" y="2347913"/>
          <p14:tracePt t="151496" x="5259388" y="2339975"/>
          <p14:tracePt t="151500" x="5268913" y="2339975"/>
          <p14:tracePt t="151514" x="5276850" y="2330450"/>
          <p14:tracePt t="151530" x="5286375" y="2322513"/>
          <p14:tracePt t="151547" x="5286375" y="2312988"/>
          <p14:tracePt t="151563" x="5295900" y="2303463"/>
          <p14:tracePt t="151580" x="5313363" y="2268538"/>
          <p14:tracePt t="151596" x="5313363" y="2241550"/>
          <p14:tracePt t="151613" x="5313363" y="2232025"/>
          <p14:tracePt t="151632" x="5313363" y="2214563"/>
          <p14:tracePt t="151647" x="5313363" y="2205038"/>
          <p14:tracePt t="151663" x="5313363" y="2197100"/>
          <p14:tracePt t="151680" x="5313363" y="2187575"/>
          <p14:tracePt t="152045" x="5303838" y="2224088"/>
          <p14:tracePt t="152053" x="5303838" y="2241550"/>
          <p14:tracePt t="152064" x="5286375" y="2276475"/>
          <p14:tracePt t="152080" x="5268913" y="2322513"/>
          <p14:tracePt t="152097" x="5251450" y="2357438"/>
          <p14:tracePt t="152114" x="5224463" y="2401888"/>
          <p14:tracePt t="152116" x="5205413" y="2428875"/>
          <p14:tracePt t="152130" x="5180013" y="2482850"/>
          <p14:tracePt t="152164" x="5143500" y="2598738"/>
          <p14:tracePt t="152167" x="5133975" y="2625725"/>
          <p14:tracePt t="152197" x="5108575" y="2714625"/>
          <p14:tracePt t="152230" x="5089525" y="2759075"/>
          <p14:tracePt t="152232" x="5081588" y="2768600"/>
          <p14:tracePt t="152247" x="5081588" y="2776538"/>
          <p14:tracePt t="152264" x="5072063" y="2786063"/>
          <p14:tracePt t="152284" x="5072063" y="2795588"/>
          <p14:tracePt t="152359" x="5072063" y="2803525"/>
          <p14:tracePt t="152477" x="5072063" y="2795588"/>
          <p14:tracePt t="152491" x="5072063" y="2751138"/>
          <p14:tracePt t="152499" x="5072063" y="2724150"/>
          <p14:tracePt t="152514" x="5099050" y="2652713"/>
          <p14:tracePt t="152530" x="5108575" y="2571750"/>
          <p14:tracePt t="152549" x="5143500" y="2500313"/>
          <p14:tracePt t="152564" x="5160963" y="2465388"/>
          <p14:tracePt t="152580" x="5170488" y="2438400"/>
          <p14:tracePt t="152597" x="5180013" y="2411413"/>
          <p14:tracePt t="152600" x="5180013" y="2401888"/>
          <p14:tracePt t="152614" x="5187950" y="2384425"/>
          <p14:tracePt t="152630" x="5187950" y="2374900"/>
          <p14:tracePt t="152647" x="5187950" y="2366963"/>
          <p14:tracePt t="152663" x="5187950" y="2357438"/>
          <p14:tracePt t="152739" x="5187950" y="2347913"/>
          <p14:tracePt t="153854" x="5187950" y="2357438"/>
          <p14:tracePt t="153865" x="5187950" y="2384425"/>
          <p14:tracePt t="153881" x="5180013" y="2428875"/>
          <p14:tracePt t="153884" x="5170488" y="2455863"/>
          <p14:tracePt t="153897" x="5160963" y="2500313"/>
          <p14:tracePt t="153914" x="5153025" y="2527300"/>
          <p14:tracePt t="153931" x="5143500" y="2554288"/>
          <p14:tracePt t="153965" x="5126038" y="2589213"/>
          <p14:tracePt t="153998" x="5116513" y="2616200"/>
          <p14:tracePt t="154001" x="5108575" y="2625725"/>
          <p14:tracePt t="154031" x="5081588" y="2652713"/>
          <p14:tracePt t="154047" x="5062538" y="2670175"/>
          <p14:tracePt t="154064" x="5037138" y="2679700"/>
          <p14:tracePt t="154067" x="5027613" y="2679700"/>
          <p14:tracePt t="154082" x="5000625" y="2697163"/>
          <p14:tracePt t="154097" x="4983163" y="2697163"/>
          <p14:tracePt t="154114" x="4973638" y="2705100"/>
          <p14:tracePt t="154133" x="4946650" y="2714625"/>
          <p14:tracePt t="154147" x="4938713" y="2724150"/>
          <p14:tracePt t="154165" x="4919663" y="2732088"/>
          <p14:tracePt t="154181" x="4911725" y="2732088"/>
          <p14:tracePt t="154199" x="4884738" y="2751138"/>
          <p14:tracePt t="154214" x="4867275" y="2751138"/>
          <p14:tracePt t="154231" x="4857750" y="2751138"/>
          <p14:tracePt t="154247" x="4848225" y="2751138"/>
          <p14:tracePt t="154268" x="4830763" y="2751138"/>
          <p14:tracePt t="154281" x="4813300" y="2751138"/>
          <p14:tracePt t="154297" x="4795838" y="2751138"/>
          <p14:tracePt t="154317" x="4776788" y="2751138"/>
          <p14:tracePt t="154333" x="4768850" y="2751138"/>
          <p14:tracePt t="154347" x="4751388" y="2751138"/>
          <p14:tracePt t="154364" x="4741863" y="2751138"/>
          <p14:tracePt t="154383" x="4732338" y="2751138"/>
          <p14:tracePt t="154397" x="4714875" y="2751138"/>
          <p14:tracePt t="154415" x="4705350" y="2751138"/>
          <p14:tracePt t="154431" x="4697413" y="2751138"/>
          <p14:tracePt t="154449" x="4687888" y="2751138"/>
          <p14:tracePt t="154464" x="4679950" y="2751138"/>
          <p14:tracePt t="154481" x="4670425" y="2751138"/>
          <p14:tracePt t="154500" x="4660900" y="2751138"/>
          <p14:tracePt t="154522" x="4652963" y="2751138"/>
          <p14:tracePt t="154544" x="4643438" y="2751138"/>
          <p14:tracePt t="154567" x="4633913" y="2751138"/>
          <p14:tracePt t="154589" x="4625975" y="2751138"/>
          <p14:tracePt t="154603" x="4608513" y="2751138"/>
          <p14:tracePt t="154618" x="4598988" y="2751138"/>
          <p14:tracePt t="154631" x="4589463" y="2751138"/>
          <p14:tracePt t="154647" x="4581525" y="2751138"/>
          <p14:tracePt t="154664" x="4562475" y="2759075"/>
          <p14:tracePt t="154684" x="4545013" y="2759075"/>
          <p14:tracePt t="154698" x="4527550" y="2768600"/>
          <p14:tracePt t="154714" x="4510088" y="2768600"/>
          <p14:tracePt t="154731" x="4500563" y="2768600"/>
          <p14:tracePt t="154750" x="4483100" y="2768600"/>
          <p14:tracePt t="154765" x="4473575" y="2768600"/>
          <p14:tracePt t="154781" x="4465638" y="2768600"/>
          <p14:tracePt t="154801" x="4456113" y="2768600"/>
          <p14:tracePt t="155111" x="4446588" y="2776538"/>
          <p14:tracePt t="155124" x="4438650" y="2786063"/>
          <p14:tracePt t="155146" x="4429125" y="2786063"/>
          <p14:tracePt t="155917" x="4411663" y="2786063"/>
          <p14:tracePt t="155925" x="4411663" y="2795588"/>
          <p14:tracePt t="155934" x="4402138" y="2803525"/>
          <p14:tracePt t="155949" x="4384675" y="2803525"/>
          <p14:tracePt t="155982" x="4348163" y="2813050"/>
          <p14:tracePt t="156015" x="4340225" y="2813050"/>
          <p14:tracePt t="156048" x="4322763" y="2813050"/>
          <p14:tracePt t="156277" x="4313238" y="2813050"/>
          <p14:tracePt t="156291" x="4303713" y="2813050"/>
          <p14:tracePt t="156299" x="4295775" y="2813050"/>
          <p14:tracePt t="156315" x="4286250" y="2813050"/>
          <p14:tracePt t="156332" x="4276725" y="2813050"/>
          <p14:tracePt t="156350" x="4268788" y="2813050"/>
          <p14:tracePt t="156365" x="4259263" y="2813050"/>
          <p14:tracePt t="157641" x="4268788" y="2813050"/>
          <p14:tracePt t="157678" x="4276725" y="2813050"/>
          <p14:tracePt t="157699" x="4286250" y="2813050"/>
          <p14:tracePt t="157723" x="4295775" y="2813050"/>
          <p14:tracePt t="157732" x="4303713" y="2813050"/>
          <p14:tracePt t="157750" x="4313238" y="2813050"/>
          <p14:tracePt t="157782" x="4322763" y="2813050"/>
          <p14:tracePt t="157816" x="4330700" y="2813050"/>
          <p14:tracePt t="157853" x="4340225" y="2813050"/>
          <p14:tracePt t="157869" x="4348163" y="2813050"/>
          <p14:tracePt t="157890" x="4357688" y="2813050"/>
          <p14:tracePt t="157926" x="4367213" y="2813050"/>
          <p14:tracePt t="157963" x="4375150" y="2813050"/>
          <p14:tracePt t="157972" x="4384675" y="2813050"/>
          <p14:tracePt t="157992" x="4394200" y="2813050"/>
          <p14:tracePt t="158007" x="4402138" y="2813050"/>
          <p14:tracePt t="158029" x="4411663" y="2813050"/>
          <p14:tracePt t="158044" x="4419600" y="2813050"/>
          <p14:tracePt t="158176" x="4429125" y="2813050"/>
          <p14:tracePt t="158198" x="4438650" y="2813050"/>
          <p14:tracePt t="158221" x="4446588" y="2813050"/>
          <p14:tracePt t="158229" x="4456113" y="2813050"/>
          <p14:tracePt t="158347" x="4456113" y="2822575"/>
          <p14:tracePt t="158361" x="4465638" y="2830513"/>
          <p14:tracePt t="158373" x="4465638" y="2840038"/>
          <p14:tracePt t="158396" x="4473575" y="2840038"/>
          <p14:tracePt t="158407" x="4473575" y="2847975"/>
          <p14:tracePt t="158440" x="4473575" y="2857500"/>
          <p14:tracePt t="158683" x="4483100" y="2857500"/>
          <p14:tracePt t="159093" x="4500563" y="2857500"/>
          <p14:tracePt t="159104" x="4527550" y="2847975"/>
          <p14:tracePt t="159116" x="4589463" y="2822575"/>
          <p14:tracePt t="159134" x="4643438" y="2795588"/>
          <p14:tracePt t="159137" x="4679950" y="2786063"/>
          <p14:tracePt t="159151" x="4741863" y="2768600"/>
          <p14:tracePt t="159166" x="4795838" y="2751138"/>
          <p14:tracePt t="159183" x="4848225" y="2732088"/>
          <p14:tracePt t="159199" x="4894263" y="2732088"/>
          <p14:tracePt t="159202" x="4919663" y="2724150"/>
          <p14:tracePt t="159233" x="4983163" y="2705100"/>
          <p14:tracePt t="159269" x="5099050" y="2679700"/>
          <p14:tracePt t="159299" x="5232400" y="2670175"/>
          <p14:tracePt t="159316" x="5303838" y="2660650"/>
          <p14:tracePt t="159335" x="5384800" y="2660650"/>
          <p14:tracePt t="159349" x="5419725" y="2660650"/>
          <p14:tracePt t="159366" x="5473700" y="2652713"/>
          <p14:tracePt t="159383" x="5510213" y="2652713"/>
          <p14:tracePt t="159387" x="5537200" y="2643188"/>
          <p14:tracePt t="159401" x="5581650" y="2643188"/>
          <p14:tracePt t="159416" x="5608638" y="2643188"/>
          <p14:tracePt t="159433" x="5643563" y="2643188"/>
          <p14:tracePt t="159452" x="5680075" y="2643188"/>
          <p14:tracePt t="159468" x="5705475" y="2643188"/>
          <p14:tracePt t="159483" x="5724525" y="2643188"/>
          <p14:tracePt t="159500" x="5751513" y="2643188"/>
          <p14:tracePt t="159519" x="5786438" y="2643188"/>
          <p14:tracePt t="159533" x="5795963" y="2643188"/>
          <p14:tracePt t="159550" x="5813425" y="2643188"/>
          <p14:tracePt t="159566" x="5830888" y="2643188"/>
          <p14:tracePt t="159585" x="5848350" y="2643188"/>
          <p14:tracePt t="159599" x="5857875" y="2643188"/>
          <p14:tracePt t="159616" x="5875338" y="2643188"/>
          <p14:tracePt t="159633" x="5884863" y="2643188"/>
          <p14:tracePt t="159651" x="5894388" y="2643188"/>
          <p14:tracePt t="159666" x="5902325" y="2643188"/>
          <p14:tracePt t="159683" x="5911850" y="2652713"/>
          <p14:tracePt t="159701" x="5919788" y="2660650"/>
          <p14:tracePt t="159717" x="5919788" y="2670175"/>
          <p14:tracePt t="159733" x="5929313" y="2679700"/>
          <p14:tracePt t="159749" x="5938838" y="2679700"/>
          <p14:tracePt t="159768" x="5946775" y="2705100"/>
          <p14:tracePt t="159783" x="5956300" y="2705100"/>
          <p14:tracePt t="159800" x="5956300" y="2714625"/>
          <p14:tracePt t="159816" x="5956300" y="2724150"/>
          <p14:tracePt t="159937" x="5956300" y="2732088"/>
          <p14:tracePt t="160033" x="5956300" y="2741613"/>
          <p14:tracePt t="160054" x="5956300" y="2751138"/>
          <p14:tracePt t="160077" x="5956300" y="2759075"/>
          <p14:tracePt t="160086" x="5956300" y="2768600"/>
          <p14:tracePt t="160642" x="5956300" y="2776538"/>
          <p14:tracePt t="160655" x="5956300" y="2786063"/>
          <p14:tracePt t="160669" x="5965825" y="2795588"/>
          <p14:tracePt t="160686" x="5965825" y="2803525"/>
          <p14:tracePt t="160706" x="5965825" y="2813050"/>
          <p14:tracePt t="161367" x="5965825" y="2803525"/>
          <p14:tracePt t="161389" x="5965825" y="2795588"/>
          <p14:tracePt t="161404" x="5965825" y="2786063"/>
          <p14:tracePt t="161801" x="5965825" y="2776538"/>
          <p14:tracePt t="161830" x="5965825" y="2768600"/>
          <p14:tracePt t="161851" x="5965825" y="2759075"/>
          <p14:tracePt t="161865" x="5965825" y="2751138"/>
          <p14:tracePt t="161888" x="5965825" y="2741613"/>
          <p14:tracePt t="161910" x="5965825" y="2732088"/>
          <p14:tracePt t="161969" x="5965825" y="2724150"/>
          <p14:tracePt t="163305" x="5965825" y="2732088"/>
          <p14:tracePt t="163327" x="5965825" y="2741613"/>
          <p14:tracePt t="163349" x="5965825" y="2751138"/>
          <p14:tracePt t="163360" x="5965825" y="2759075"/>
          <p14:tracePt t="163377" x="5965825" y="2768600"/>
          <p14:tracePt t="163400" x="5965825" y="2776538"/>
          <p14:tracePt t="163429" x="5965825" y="2786063"/>
          <p14:tracePt t="163443" x="5965825" y="2795588"/>
          <p14:tracePt t="163467" x="5965825" y="2803525"/>
          <p14:tracePt t="163496" x="5965825" y="2813050"/>
          <p14:tracePt t="165461" x="5946775" y="2813050"/>
          <p14:tracePt t="165469" x="5902325" y="2822575"/>
          <p14:tracePt t="165485" x="5795963" y="2830513"/>
          <p14:tracePt t="165503" x="5626100" y="2840038"/>
          <p14:tracePt t="165505" x="5537200" y="2867025"/>
          <p14:tracePt t="165519" x="5394325" y="2884488"/>
          <p14:tracePt t="165535" x="5205413" y="2901950"/>
          <p14:tracePt t="165552" x="4938713" y="2928938"/>
          <p14:tracePt t="165570" x="4589463" y="3000375"/>
          <p14:tracePt t="165602" x="3830638" y="3348038"/>
          <p14:tracePt t="165636" x="2840038" y="3840163"/>
          <p14:tracePt t="165669" x="2347913" y="4224338"/>
          <p14:tracePt t="165685" x="2170113" y="4340225"/>
          <p14:tracePt t="165688" x="2081213" y="4394200"/>
          <p14:tracePt t="165702" x="1911350" y="4500563"/>
          <p14:tracePt t="165718" x="1795463" y="4589463"/>
          <p14:tracePt t="165735" x="1704975" y="4679950"/>
          <p14:tracePt t="165754" x="1616075" y="4768850"/>
          <p14:tracePt t="165768" x="1589088" y="4795838"/>
          <p14:tracePt t="165785" x="1554163" y="4830763"/>
          <p14:tracePt t="165802" x="1517650" y="4848225"/>
          <p14:tracePt t="165820" x="1482725" y="4875213"/>
          <p14:tracePt t="165835" x="1455738" y="4894263"/>
          <p14:tracePt t="165852" x="1428750" y="4911725"/>
          <p14:tracePt t="165868" x="1384300" y="4919663"/>
          <p14:tracePt t="165872" x="1366838" y="4929188"/>
          <p14:tracePt t="165886" x="1322388" y="4938713"/>
          <p14:tracePt t="165903" x="1295400" y="4938713"/>
          <p14:tracePt t="165918" x="1258888" y="4938713"/>
          <p14:tracePt t="165938" x="1241425" y="4938713"/>
          <p14:tracePt t="166261" x="1268413" y="4938713"/>
          <p14:tracePt t="166268" x="1303338" y="4911725"/>
          <p14:tracePt t="166276" x="1357313" y="4884738"/>
          <p14:tracePt t="166286" x="1401763" y="4857750"/>
          <p14:tracePt t="166304" x="1571625" y="4768850"/>
          <p14:tracePt t="166318" x="1660525" y="4714875"/>
          <p14:tracePt t="166335" x="1751013" y="4679950"/>
          <p14:tracePt t="166352" x="1822450" y="4633913"/>
          <p14:tracePt t="166371" x="1874838" y="4608513"/>
          <p14:tracePt t="166386" x="1911350" y="4581525"/>
          <p14:tracePt t="166402" x="1938338" y="4562475"/>
          <p14:tracePt t="166419" x="1965325" y="4554538"/>
          <p14:tracePt t="166421" x="1982788" y="4537075"/>
          <p14:tracePt t="166435" x="2009775" y="4527550"/>
          <p14:tracePt t="166452" x="2036763" y="4518025"/>
          <p14:tracePt t="166469" x="2062163" y="4500563"/>
          <p14:tracePt t="166487" x="2098675" y="4491038"/>
          <p14:tracePt t="166502" x="2116138" y="4473575"/>
          <p14:tracePt t="166519" x="2133600" y="4473575"/>
          <p14:tracePt t="166535" x="2152650" y="4465638"/>
          <p14:tracePt t="166539" x="2160588" y="4465638"/>
          <p14:tracePt t="166943" x="2170113" y="4456113"/>
          <p14:tracePt t="166965" x="2179638" y="4446588"/>
          <p14:tracePt t="166986" x="2187575" y="4438650"/>
          <p14:tracePt t="166995" x="2197100" y="4438650"/>
          <p14:tracePt t="167019" x="2205038" y="4438650"/>
          <p14:tracePt t="167970" x="2224088" y="4438650"/>
          <p14:tracePt t="167978" x="2259013" y="4438650"/>
          <p14:tracePt t="167986" x="2303463" y="4438650"/>
          <p14:tracePt t="168003" x="2401888" y="4446588"/>
          <p14:tracePt t="168036" x="2741613" y="4473575"/>
          <p14:tracePt t="168069" x="3027363" y="4483100"/>
          <p14:tracePt t="168073" x="3098800" y="4483100"/>
          <p14:tracePt t="168102" x="3367088" y="4483100"/>
          <p14:tracePt t="168119" x="3473450" y="4483100"/>
          <p14:tracePt t="168139" x="3660775" y="4465638"/>
          <p14:tracePt t="168153" x="3776663" y="4456113"/>
          <p14:tracePt t="168169" x="3884613" y="4446588"/>
          <p14:tracePt t="168186" x="3965575" y="4429125"/>
          <p14:tracePt t="168205" x="4081463" y="4411663"/>
          <p14:tracePt t="168219" x="4143375" y="4411663"/>
          <p14:tracePt t="168237" x="4197350" y="4402138"/>
          <p14:tracePt t="168256" x="4259263" y="4402138"/>
          <p14:tracePt t="168270" x="4303713" y="4402138"/>
          <p14:tracePt t="168286" x="4340225" y="4394200"/>
          <p14:tracePt t="168303" x="4384675" y="4384675"/>
          <p14:tracePt t="168323" x="4456113" y="4375150"/>
          <p14:tracePt t="168336" x="4518025" y="4375150"/>
          <p14:tracePt t="168353" x="4581525" y="4375150"/>
          <p14:tracePt t="168369" x="4625975" y="4375150"/>
          <p14:tracePt t="168374" x="4643438" y="4375150"/>
          <p14:tracePt t="168388" x="4670425" y="4375150"/>
          <p14:tracePt t="168403" x="4697413" y="4375150"/>
          <p14:tracePt t="168419" x="4705350" y="4375150"/>
          <p14:tracePt t="168436" x="4714875" y="4375150"/>
          <p14:tracePt t="168455" x="4724400" y="4375150"/>
          <p14:tracePt t="169159" x="4732338" y="4375150"/>
          <p14:tracePt t="169175" x="4751388" y="4375150"/>
          <p14:tracePt t="169188" x="4759325" y="4375150"/>
          <p14:tracePt t="169198" x="4768850" y="4375150"/>
          <p14:tracePt t="169205" x="4776788" y="4375150"/>
          <p14:tracePt t="169221" x="4786313" y="4375150"/>
          <p14:tracePt t="169240" x="4803775" y="4375150"/>
          <p14:tracePt t="169270" x="4830763" y="4384675"/>
          <p14:tracePt t="169304" x="4867275" y="4384675"/>
          <p14:tracePt t="169337" x="4902200" y="4384675"/>
          <p14:tracePt t="169353" x="4929188" y="4394200"/>
          <p14:tracePt t="169356" x="4946650" y="4394200"/>
          <p14:tracePt t="169372" x="4973638" y="4394200"/>
          <p14:tracePt t="169386" x="5010150" y="4394200"/>
          <p14:tracePt t="169403" x="5054600" y="4394200"/>
          <p14:tracePt t="169423" x="5126038" y="4411663"/>
          <p14:tracePt t="169436" x="5180013" y="4411663"/>
          <p14:tracePt t="169453" x="5251450" y="4411663"/>
          <p14:tracePt t="169470" x="5348288" y="4411663"/>
          <p14:tracePt t="169489" x="5483225" y="4411663"/>
          <p14:tracePt t="169503" x="5554663" y="4411663"/>
          <p14:tracePt t="169520" x="5626100" y="4411663"/>
          <p14:tracePt t="169537" x="5688013" y="4411663"/>
          <p14:tracePt t="169540" x="5715000" y="4411663"/>
          <p14:tracePt t="169554" x="5768975" y="4411663"/>
          <p14:tracePt t="169570" x="5822950" y="4411663"/>
          <p14:tracePt t="169587" x="5867400" y="4411663"/>
          <p14:tracePt t="169603" x="5894388" y="4411663"/>
          <p14:tracePt t="169607" x="5902325" y="4411663"/>
          <p14:tracePt t="169620" x="5911850" y="4411663"/>
          <p14:tracePt t="169636" x="5929313" y="4411663"/>
          <p14:tracePt t="169657" x="5938838" y="4411663"/>
          <p14:tracePt t="170142" x="5973763" y="4411663"/>
          <p14:tracePt t="170151" x="6037263" y="4419600"/>
          <p14:tracePt t="170160" x="6108700" y="4419600"/>
          <p14:tracePt t="170170" x="6251575" y="4419600"/>
          <p14:tracePt t="170187" x="6394450" y="4419600"/>
          <p14:tracePt t="170203" x="6500813" y="4419600"/>
          <p14:tracePt t="170222" x="6680200" y="4419600"/>
          <p14:tracePt t="170237" x="6769100" y="4419600"/>
          <p14:tracePt t="170270" x="6902450" y="4411663"/>
          <p14:tracePt t="170304" x="6991350" y="4402138"/>
          <p14:tracePt t="170337" x="7037388" y="4402138"/>
          <p14:tracePt t="170340" x="7054850" y="4402138"/>
          <p14:tracePt t="170354" x="7072313" y="4402138"/>
          <p14:tracePt t="170370" x="7099300" y="4394200"/>
          <p14:tracePt t="170387" x="7126288" y="4394200"/>
          <p14:tracePt t="170393" x="7134225" y="4394200"/>
          <p14:tracePt t="170406" x="7153275" y="4394200"/>
          <p14:tracePt t="170421" x="7161213" y="4394200"/>
          <p14:tracePt t="170437" x="7180263" y="4394200"/>
          <p14:tracePt t="170457" x="7188200" y="4394200"/>
          <p14:tracePt t="170488" x="7197725" y="4394200"/>
          <p14:tracePt t="170496" x="7205663" y="4394200"/>
          <p14:tracePt t="170508" x="7224713" y="4384675"/>
          <p14:tracePt t="170521" x="7232650" y="4384675"/>
          <p14:tracePt t="170523" x="7251700" y="4375150"/>
          <p14:tracePt t="170538" x="7269163" y="4367213"/>
          <p14:tracePt t="170553" x="7296150" y="4367213"/>
          <p14:tracePt t="170570" x="7313613" y="4367213"/>
          <p14:tracePt t="170588" x="7323138" y="4367213"/>
          <p14:tracePt t="170604" x="7340600" y="4367213"/>
          <p14:tracePt t="170626" x="7348538" y="4367213"/>
          <p14:tracePt t="171427" x="7510463" y="4367213"/>
          <p14:tracePt t="171436" x="7616825" y="4367213"/>
          <p14:tracePt t="171456" x="7920038" y="4348163"/>
          <p14:tracePt t="171471" x="8062913" y="4340225"/>
          <p14:tracePt t="171487" x="8161338" y="4330700"/>
          <p14:tracePt t="171506" x="8269288" y="4322763"/>
          <p14:tracePt t="171521" x="8304213" y="4322763"/>
          <p14:tracePt t="171554" x="8358188" y="4322763"/>
          <p14:tracePt t="171558" x="8367713" y="4322763"/>
          <p14:tracePt t="171587" x="8394700" y="4322763"/>
          <p14:tracePt t="171620" x="8412163" y="4322763"/>
          <p14:tracePt t="171623" x="8420100" y="4322763"/>
          <p14:tracePt t="171638" x="8429625" y="4322763"/>
          <p14:tracePt t="171660" x="8439150" y="4322763"/>
          <p14:tracePt t="171925" x="8447088" y="4322763"/>
          <p14:tracePt t="171939" x="8456613" y="4313238"/>
          <p14:tracePt t="171953" x="8466138" y="4313238"/>
          <p14:tracePt t="171969" x="8474075" y="4313238"/>
          <p14:tracePt t="171991" x="8483600" y="4313238"/>
          <p14:tracePt t="172004" x="8483600" y="4303713"/>
          <p14:tracePt t="172021" x="8491538" y="4295775"/>
          <p14:tracePt t="172058" x="8518525" y="4295775"/>
          <p14:tracePt t="172088" x="8528050" y="4286250"/>
          <p14:tracePt t="172123" x="8545513" y="4286250"/>
          <p14:tracePt t="172137" x="8555038" y="4286250"/>
          <p14:tracePt t="172380" x="8394700" y="4295775"/>
          <p14:tracePt t="172394" x="7732713" y="4330700"/>
          <p14:tracePt t="172409" x="6946900" y="4375150"/>
          <p14:tracePt t="172423" x="6062663" y="4411663"/>
          <p14:tracePt t="172437" x="5473700" y="4438650"/>
          <p14:tracePt t="172454" x="5000625" y="4483100"/>
          <p14:tracePt t="172471" x="4759325" y="4500563"/>
          <p14:tracePt t="172504" x="4537075" y="4545013"/>
          <p14:tracePt t="172770" x="4438650" y="4572000"/>
          <p14:tracePt t="172780" x="4348163" y="4589463"/>
          <p14:tracePt t="172790" x="4098925" y="4652963"/>
          <p14:tracePt t="172805" x="3768725" y="4724400"/>
          <p14:tracePt t="172821" x="3500438" y="4795838"/>
          <p14:tracePt t="172838" x="3232150" y="4867275"/>
          <p14:tracePt t="172857" x="3000375" y="4956175"/>
          <p14:tracePt t="172871" x="2919413" y="4991100"/>
          <p14:tracePt t="172888" x="2867025" y="5010150"/>
          <p14:tracePt t="172904" x="2822575" y="5027613"/>
          <p14:tracePt t="172907" x="2795588" y="5037138"/>
          <p14:tracePt t="172922" x="2759075" y="5054600"/>
          <p14:tracePt t="172938" x="2714625" y="5081588"/>
          <p14:tracePt t="172955" x="2660650" y="5108575"/>
          <p14:tracePt t="172972" x="2625725" y="5126038"/>
          <p14:tracePt t="172974" x="2608263" y="5133975"/>
          <p14:tracePt t="172988" x="2571750" y="5160963"/>
          <p14:tracePt t="173004" x="2536825" y="5187950"/>
          <p14:tracePt t="173021" x="2500313" y="5214938"/>
          <p14:tracePt t="173040" x="2446338" y="5259388"/>
          <p14:tracePt t="173055" x="2411413" y="5286375"/>
          <p14:tracePt t="173072" x="2374900" y="5313363"/>
          <p14:tracePt t="173088" x="2347913" y="5330825"/>
          <p14:tracePt t="173091" x="2330450" y="5348288"/>
          <p14:tracePt t="173106" x="2295525" y="5367338"/>
          <p14:tracePt t="173121" x="2259013" y="5384800"/>
          <p14:tracePt t="173138" x="2232025" y="5402263"/>
          <p14:tracePt t="173155" x="2214563" y="5411788"/>
          <p14:tracePt t="173158" x="2197100" y="5419725"/>
          <p14:tracePt t="173171" x="2179638" y="5419725"/>
          <p14:tracePt t="173188" x="2152650" y="5429250"/>
          <p14:tracePt t="173204" x="2133600" y="5438775"/>
          <p14:tracePt t="173223" x="2116138" y="5438775"/>
          <p14:tracePt t="173238" x="2098675" y="5438775"/>
          <p14:tracePt t="173255" x="2089150" y="5438775"/>
          <p14:tracePt t="173275" x="2081213" y="5438775"/>
          <p14:tracePt t="173604" x="2062163" y="5438775"/>
          <p14:tracePt t="173613" x="2054225" y="5438775"/>
          <p14:tracePt t="173624" x="2044700" y="5438775"/>
          <p14:tracePt t="173638" x="2017713" y="5419725"/>
          <p14:tracePt t="173642" x="2009775" y="5411788"/>
          <p14:tracePt t="173659" x="1982788" y="5394325"/>
          <p14:tracePt t="173671" x="1955800" y="5375275"/>
          <p14:tracePt t="173689" x="1938338" y="5367338"/>
          <p14:tracePt t="173708" x="1919288" y="5357813"/>
          <p14:tracePt t="173738" x="1911350" y="5340350"/>
          <p14:tracePt t="173773" x="1901825" y="5340350"/>
          <p14:tracePt t="174090" x="1911350" y="5340350"/>
          <p14:tracePt t="174100" x="1928813" y="5340350"/>
          <p14:tracePt t="174111" x="1955800" y="5340350"/>
          <p14:tracePt t="174123" x="1982788" y="5340350"/>
          <p14:tracePt t="174140" x="2017713" y="5340350"/>
          <p14:tracePt t="174155" x="2062163" y="5340350"/>
          <p14:tracePt t="174172" x="2108200" y="5340350"/>
          <p14:tracePt t="174206" x="2232025" y="5340350"/>
          <p14:tracePt t="174238" x="2339975" y="5348288"/>
          <p14:tracePt t="174272" x="2517775" y="5348288"/>
          <p14:tracePt t="174288" x="2598738" y="5357813"/>
          <p14:tracePt t="174305" x="2679700" y="5357813"/>
          <p14:tracePt t="174325" x="2795588" y="5367338"/>
          <p14:tracePt t="174338" x="2867025" y="5367338"/>
          <p14:tracePt t="174356" x="2990850" y="5367338"/>
          <p14:tracePt t="174372" x="3108325" y="5375275"/>
          <p14:tracePt t="174391" x="3303588" y="5384800"/>
          <p14:tracePt t="174405" x="3438525" y="5394325"/>
          <p14:tracePt t="174422" x="3598863" y="5394325"/>
          <p14:tracePt t="174439" x="3768725" y="5394325"/>
          <p14:tracePt t="174441" x="3840163" y="5394325"/>
          <p14:tracePt t="174456" x="3973513" y="5402263"/>
          <p14:tracePt t="174472" x="4125913" y="5402263"/>
          <p14:tracePt t="174488" x="4251325" y="5419725"/>
          <p14:tracePt t="174508" x="4394200" y="5419725"/>
          <p14:tracePt t="174521" x="4465638" y="5429250"/>
          <p14:tracePt t="174538" x="4510088" y="5446713"/>
          <p14:tracePt t="174555" x="4545013" y="5456238"/>
          <p14:tracePt t="174574" x="4598988" y="5465763"/>
          <p14:tracePt t="174588" x="4633913" y="5473700"/>
          <p14:tracePt t="174606" x="4670425" y="5473700"/>
          <p14:tracePt t="174622" x="4697413" y="5483225"/>
          <p14:tracePt t="174625" x="4714875" y="5491163"/>
          <p14:tracePt t="174639" x="4732338" y="5491163"/>
          <p14:tracePt t="174656" x="4759325" y="5510213"/>
          <p14:tracePt t="174672" x="4786313" y="5518150"/>
          <p14:tracePt t="174691" x="4803775" y="5527675"/>
          <p14:tracePt t="174705" x="4813300" y="5527675"/>
          <p14:tracePt t="174722" x="4822825" y="5537200"/>
          <p14:tracePt t="174744" x="4830763" y="5537200"/>
          <p14:tracePt t="174756" x="4840288" y="5537200"/>
          <p14:tracePt t="174809" x="4840288" y="5545138"/>
          <p14:tracePt t="174819" x="4840288" y="5554663"/>
          <p14:tracePt t="174830" x="4840288" y="5562600"/>
          <p14:tracePt t="174845" x="4830763" y="5572125"/>
          <p14:tracePt t="174856" x="4830763" y="5581650"/>
          <p14:tracePt t="174875" x="4822825" y="5599113"/>
          <p14:tracePt t="174889" x="4813300" y="5616575"/>
          <p14:tracePt t="174911" x="4803775" y="5626100"/>
          <p14:tracePt t="174934" x="4803775" y="5634038"/>
          <p14:tracePt t="174942" x="4795838" y="5634038"/>
          <p14:tracePt t="174955" x="4795838" y="5643563"/>
          <p14:tracePt t="174972" x="4795838" y="5653088"/>
          <p14:tracePt t="175059" x="4786313" y="5653088"/>
          <p14:tracePt t="175491" x="4768850" y="5653088"/>
          <p14:tracePt t="175506" x="4705350" y="5670550"/>
          <p14:tracePt t="175514" x="4679950" y="5680075"/>
          <p14:tracePt t="175522" x="4643438" y="5688013"/>
          <p14:tracePt t="175539" x="4562475" y="5705475"/>
          <p14:tracePt t="175542" x="4527550" y="5715000"/>
          <p14:tracePt t="175557" x="4473575" y="5724525"/>
          <p14:tracePt t="175574" x="4429125" y="5732463"/>
          <p14:tracePt t="175609" x="4322763" y="5732463"/>
          <p14:tracePt t="175640" x="4224338" y="5724525"/>
          <p14:tracePt t="175676" x="4098925" y="5680075"/>
          <p14:tracePt t="175689" x="4054475" y="5661025"/>
          <p14:tracePt t="175707" x="4027488" y="5653088"/>
          <p14:tracePt t="175722" x="4000500" y="5634038"/>
          <p14:tracePt t="175740" x="3965575" y="5608638"/>
          <p14:tracePt t="175755" x="3938588" y="5599113"/>
          <p14:tracePt t="175772" x="3919538" y="5581650"/>
          <p14:tracePt t="175791" x="3902075" y="5554663"/>
          <p14:tracePt t="175806" x="3875088" y="5537200"/>
          <p14:tracePt t="175822" x="3857625" y="5518150"/>
          <p14:tracePt t="175839" x="3830638" y="5491163"/>
          <p14:tracePt t="175859" x="3795713" y="5446713"/>
          <p14:tracePt t="175873" x="3768725" y="5394325"/>
          <p14:tracePt t="175890" x="3751263" y="5357813"/>
          <p14:tracePt t="175908" x="3732213" y="5330825"/>
          <p14:tracePt t="175910" x="3724275" y="5313363"/>
          <p14:tracePt t="175924" x="3714750" y="5295900"/>
          <p14:tracePt t="175939" x="3705225" y="5268913"/>
          <p14:tracePt t="175956" x="3697288" y="5241925"/>
          <p14:tracePt t="175973" x="3697288" y="5224463"/>
          <p14:tracePt t="175976" x="3697288" y="5205413"/>
          <p14:tracePt t="175989" x="3714750" y="5160963"/>
          <p14:tracePt t="176006" x="3759200" y="5089525"/>
          <p14:tracePt t="176022" x="3822700" y="5027613"/>
          <p14:tracePt t="176042" x="3894138" y="4938713"/>
          <p14:tracePt t="176057" x="3983038" y="4867275"/>
          <p14:tracePt t="176072" x="4098925" y="4813300"/>
          <p14:tracePt t="176090" x="4214813" y="4759325"/>
          <p14:tracePt t="176093" x="4268788" y="4741863"/>
          <p14:tracePt t="176106" x="4367213" y="4724400"/>
          <p14:tracePt t="176122" x="4446588" y="4705350"/>
          <p14:tracePt t="176139" x="4518025" y="4705350"/>
          <p14:tracePt t="176156" x="4598988" y="4705350"/>
          <p14:tracePt t="176158" x="4625975" y="4705350"/>
          <p14:tracePt t="176175" x="4697413" y="4705350"/>
          <p14:tracePt t="176189" x="4751388" y="4714875"/>
          <p14:tracePt t="176206" x="4795838" y="4724400"/>
          <p14:tracePt t="176226" x="4857750" y="4759325"/>
          <p14:tracePt t="176239" x="4894263" y="4786313"/>
          <p14:tracePt t="176256" x="4919663" y="4822825"/>
          <p14:tracePt t="176273" x="4956175" y="4867275"/>
          <p14:tracePt t="176276" x="4983163" y="4894263"/>
          <p14:tracePt t="176290" x="5010150" y="4929188"/>
          <p14:tracePt t="176307" x="5037138" y="4973638"/>
          <p14:tracePt t="176324" x="5054600" y="5010150"/>
          <p14:tracePt t="176327" x="5062538" y="5045075"/>
          <p14:tracePt t="176342" x="5072063" y="5089525"/>
          <p14:tracePt t="176356" x="5089525" y="5143500"/>
          <p14:tracePt t="176373" x="5089525" y="5205413"/>
          <p14:tracePt t="176390" x="5081588" y="5259388"/>
          <p14:tracePt t="176393" x="5081588" y="5286375"/>
          <p14:tracePt t="176408" x="5062538" y="5340350"/>
          <p14:tracePt t="176422" x="5045075" y="5394325"/>
          <p14:tracePt t="176440" x="5018088" y="5438775"/>
          <p14:tracePt t="176456" x="4991100" y="5483225"/>
          <p14:tracePt t="176474" x="4956175" y="5537200"/>
          <p14:tracePt t="176489" x="4929188" y="5581650"/>
          <p14:tracePt t="176506" x="4902200" y="5616575"/>
          <p14:tracePt t="176522" x="4867275" y="5643563"/>
          <p14:tracePt t="176526" x="4848225" y="5670550"/>
          <p14:tracePt t="176540" x="4813300" y="5697538"/>
          <p14:tracePt t="176556" x="4776788" y="5724525"/>
          <p14:tracePt t="176572" x="4751388" y="5751513"/>
          <p14:tracePt t="176576" x="4724400" y="5768975"/>
          <p14:tracePt t="176592" x="4697413" y="5786438"/>
          <p14:tracePt t="176606" x="4660900" y="5795963"/>
          <p14:tracePt t="176622" x="4633913" y="5813425"/>
          <p14:tracePt t="176639" x="4608513" y="5822950"/>
          <p14:tracePt t="176642" x="4589463" y="5830888"/>
          <p14:tracePt t="176656" x="4554538" y="5840413"/>
          <p14:tracePt t="176672" x="4518025" y="5848350"/>
          <p14:tracePt t="176689" x="4483100" y="5857875"/>
          <p14:tracePt t="176707" x="4446588" y="5857875"/>
          <p14:tracePt t="176709" x="4429125" y="5857875"/>
          <p14:tracePt t="176723" x="4384675" y="5857875"/>
          <p14:tracePt t="176739" x="4348163" y="5848350"/>
          <p14:tracePt t="176756" x="4303713" y="5822950"/>
          <p14:tracePt t="176995" x="4367213" y="5813425"/>
          <p14:tracePt t="177004" x="4465638" y="5803900"/>
          <p14:tracePt t="177016" x="4679950" y="5776913"/>
          <p14:tracePt t="177025" x="4795838" y="5768975"/>
          <p14:tracePt t="177040" x="5000625" y="5759450"/>
          <p14:tracePt t="177057" x="5180013" y="5751513"/>
          <p14:tracePt t="177073" x="5357813" y="5751513"/>
          <p14:tracePt t="177076" x="5438775" y="5751513"/>
          <p14:tracePt t="177089" x="5572125" y="5759450"/>
          <p14:tracePt t="177106" x="5680075" y="5759450"/>
          <p14:tracePt t="177123" x="5776913" y="5759450"/>
          <p14:tracePt t="177142" x="5894388" y="5768975"/>
          <p14:tracePt t="177157" x="5938838" y="5786438"/>
          <p14:tracePt t="177173" x="5983288" y="5786438"/>
          <p14:tracePt t="177189" x="6010275" y="5786438"/>
          <p14:tracePt t="177193" x="6018213" y="5795963"/>
          <p14:tracePt t="177207" x="6037263" y="5795963"/>
          <p14:tracePt t="177223" x="6045200" y="5795963"/>
          <p14:tracePt t="177239" x="6054725" y="5795963"/>
          <p14:tracePt t="177259" x="6062663" y="5795963"/>
          <p14:tracePt t="177327" x="6062663" y="5803900"/>
          <p14:tracePt t="177339" x="6045200" y="5803900"/>
          <p14:tracePt t="177348" x="6027738" y="5813425"/>
          <p14:tracePt t="177361" x="5973763" y="5813425"/>
          <p14:tracePt t="177373" x="5956300" y="5813425"/>
          <p14:tracePt t="177391" x="5884863" y="5803900"/>
          <p14:tracePt t="177406" x="5848350" y="5776913"/>
          <p14:tracePt t="177423" x="5813425" y="5759450"/>
          <p14:tracePt t="177700" x="5795963" y="5759450"/>
          <p14:tracePt t="177710" x="5768975" y="5759450"/>
          <p14:tracePt t="177723" x="5724525" y="5759450"/>
          <p14:tracePt t="177740" x="5661025" y="5776913"/>
          <p14:tracePt t="177758" x="5608638" y="5795963"/>
          <p14:tracePt t="177774" x="5581650" y="5803900"/>
          <p14:tracePt t="177790" x="5554663" y="5813425"/>
          <p14:tracePt t="177806" x="5518150" y="5813425"/>
          <p14:tracePt t="177810" x="5510213" y="5813425"/>
          <p14:tracePt t="177824" x="5465763" y="5813425"/>
          <p14:tracePt t="177840" x="5438775" y="5813425"/>
          <p14:tracePt t="177856" x="5402263" y="5795963"/>
          <p14:tracePt t="177876" x="5340350" y="5759450"/>
          <p14:tracePt t="177891" x="5295900" y="5732463"/>
          <p14:tracePt t="177907" x="5232400" y="5680075"/>
          <p14:tracePt t="177923" x="5180013" y="5634038"/>
          <p14:tracePt t="177926" x="5160963" y="5616575"/>
          <p14:tracePt t="177941" x="5108575" y="5581650"/>
          <p14:tracePt t="177956" x="5081588" y="5537200"/>
          <p14:tracePt t="177973" x="5037138" y="5491163"/>
          <p14:tracePt t="177990" x="4991100" y="5429250"/>
          <p14:tracePt t="177993" x="4973638" y="5402263"/>
          <p14:tracePt t="178007" x="4929188" y="5313363"/>
          <p14:tracePt t="178024" x="4911725" y="5232400"/>
          <p14:tracePt t="178040" x="4911725" y="5170488"/>
          <p14:tracePt t="178059" x="4956175" y="5072063"/>
          <p14:tracePt t="178075" x="5018088" y="5000625"/>
          <p14:tracePt t="178090" x="5153025" y="4902200"/>
          <p14:tracePt t="178107" x="5330825" y="4813300"/>
          <p14:tracePt t="178125" x="5581650" y="4751388"/>
          <p14:tracePt t="178140" x="5751513" y="4751388"/>
          <p14:tracePt t="178157" x="5929313" y="4776788"/>
          <p14:tracePt t="178174" x="6062663" y="4813300"/>
          <p14:tracePt t="178176" x="6116638" y="4840288"/>
          <p14:tracePt t="178192" x="6215063" y="4884738"/>
          <p14:tracePt t="178206" x="6296025" y="4938713"/>
          <p14:tracePt t="178223" x="6348413" y="4991100"/>
          <p14:tracePt t="178242" x="6419850" y="5089525"/>
          <p14:tracePt t="178257" x="6456363" y="5153025"/>
          <p14:tracePt t="178273" x="6483350" y="5205413"/>
          <p14:tracePt t="178290" x="6491288" y="5251450"/>
          <p14:tracePt t="178309" x="6491288" y="5286375"/>
          <p14:tracePt t="178323" x="6491288" y="5303838"/>
          <p14:tracePt t="178551" x="6554788" y="5340350"/>
          <p14:tracePt t="178559" x="6643688" y="5375275"/>
          <p14:tracePt t="178574" x="6804025" y="5438775"/>
          <p14:tracePt t="178590" x="6956425" y="5500688"/>
          <p14:tracePt t="178609" x="7108825" y="5581650"/>
          <p14:tracePt t="178624" x="7188200" y="5643563"/>
          <p14:tracePt t="178641" x="7259638" y="5680075"/>
          <p14:tracePt t="178657" x="7313613" y="5715000"/>
          <p14:tracePt t="178661" x="7323138" y="5724525"/>
          <p14:tracePt t="178676" x="7348538" y="5741988"/>
          <p14:tracePt t="178690" x="7367588" y="5751513"/>
          <p14:tracePt t="178707" x="7375525" y="5759450"/>
          <p14:tracePt t="178723" x="7385050" y="5759450"/>
          <p14:tracePt t="178741" x="7394575" y="5759450"/>
          <p14:tracePt t="179153" x="7358063" y="5759450"/>
          <p14:tracePt t="179164" x="7304088" y="5741988"/>
          <p14:tracePt t="179174" x="7197725" y="5705475"/>
          <p14:tracePt t="179190" x="7099300" y="5670550"/>
          <p14:tracePt t="179207" x="7018338" y="5626100"/>
          <p14:tracePt t="179225" x="6946900" y="5572125"/>
          <p14:tracePt t="179240" x="6902450" y="5527675"/>
          <p14:tracePt t="179274" x="6858000" y="5340350"/>
          <p14:tracePt t="179307" x="6858000" y="5153025"/>
          <p14:tracePt t="179344" x="6902450" y="5037138"/>
          <p14:tracePt t="179357" x="6938963" y="4991100"/>
          <p14:tracePt t="179375" x="6965950" y="4946650"/>
          <p14:tracePt t="179391" x="7000875" y="4919663"/>
          <p14:tracePt t="179409" x="7081838" y="4867275"/>
          <p14:tracePt t="179423" x="7143750" y="4840288"/>
          <p14:tracePt t="179440" x="7197725" y="4822825"/>
          <p14:tracePt t="179457" x="7296150" y="4803775"/>
          <p14:tracePt t="179460" x="7340600" y="4803775"/>
          <p14:tracePt t="179475" x="7456488" y="4813300"/>
          <p14:tracePt t="179490" x="7545388" y="4830763"/>
          <p14:tracePt t="179507" x="7616825" y="4857750"/>
          <p14:tracePt t="179524" x="7697788" y="4894263"/>
          <p14:tracePt t="179527" x="7742238" y="4911725"/>
          <p14:tracePt t="179542" x="7831138" y="4965700"/>
          <p14:tracePt t="179557" x="7912100" y="5010150"/>
          <p14:tracePt t="179575" x="7974013" y="5054600"/>
          <p14:tracePt t="179577" x="8010525" y="5081588"/>
          <p14:tracePt t="179592" x="8054975" y="5143500"/>
          <p14:tracePt t="179608" x="8116888" y="5232400"/>
          <p14:tracePt t="179624" x="8161338" y="5367338"/>
          <p14:tracePt t="179641" x="8180388" y="5465763"/>
          <p14:tracePt t="179644" x="8188325" y="5491163"/>
          <p14:tracePt t="179658" x="8188325" y="5562600"/>
          <p14:tracePt t="179674" x="8188325" y="5643563"/>
          <p14:tracePt t="179691" x="8161338" y="5715000"/>
          <p14:tracePt t="179707" x="8108950" y="5786438"/>
          <p14:tracePt t="179710" x="8062913" y="5822950"/>
          <p14:tracePt t="179959" x="8126413" y="5822950"/>
          <p14:tracePt t="179971" x="8197850" y="5830888"/>
          <p14:tracePt t="179982" x="8367713" y="5840413"/>
          <p14:tracePt t="179995" x="8518525" y="5848350"/>
          <p14:tracePt t="180007" x="8582025" y="5848350"/>
          <p14:tracePt t="180026" x="8715375" y="5848350"/>
          <p14:tracePt t="180040" x="8777288" y="5848350"/>
          <p14:tracePt t="180058" x="8840788" y="5848350"/>
          <p14:tracePt t="180074" x="8894763" y="5840413"/>
          <p14:tracePt t="180077" x="8912225" y="5840413"/>
          <p14:tracePt t="180090" x="8947150" y="5830888"/>
          <p14:tracePt t="180107" x="8974138" y="5822950"/>
          <p14:tracePt t="180124" x="8991600" y="5813425"/>
          <p14:tracePt t="180143" x="9018588" y="5786438"/>
          <p14:tracePt t="180157" x="9028113" y="5776913"/>
          <p14:tracePt t="180540" x="8991600" y="5776913"/>
          <p14:tracePt t="180556" x="8894763" y="5786438"/>
          <p14:tracePt t="180567" x="8848725" y="5786438"/>
          <p14:tracePt t="180568" x="8796338" y="5786438"/>
          <p14:tracePt t="180579" x="8751888" y="5786438"/>
          <p14:tracePt t="180590" x="8670925" y="5776913"/>
          <p14:tracePt t="180608" x="8616950" y="5751513"/>
          <p14:tracePt t="180624" x="8562975" y="5732463"/>
          <p14:tracePt t="180626" x="8545513" y="5724525"/>
          <p14:tracePt t="180641" x="8510588" y="5680075"/>
          <p14:tracePt t="180674" x="8429625" y="5572125"/>
          <p14:tracePt t="180708" x="8367713" y="5367338"/>
          <p14:tracePt t="180741" x="8348663" y="5170488"/>
          <p14:tracePt t="180759" x="8348663" y="5081588"/>
          <p14:tracePt t="180775" x="8358188" y="5037138"/>
          <p14:tracePt t="180791" x="8358188" y="5010150"/>
          <p14:tracePt t="180811" x="8385175" y="4973638"/>
          <p14:tracePt t="180825" x="8394700" y="4946650"/>
          <p14:tracePt t="180841" x="8420100" y="4919663"/>
          <p14:tracePt t="180857" x="8447088" y="4894263"/>
          <p14:tracePt t="180875" x="8474075" y="4867275"/>
          <p14:tracePt t="180877" x="8510588" y="4848225"/>
          <p14:tracePt t="180891" x="8572500" y="4822825"/>
          <p14:tracePt t="180907" x="8643938" y="4795838"/>
          <p14:tracePt t="180924" x="8705850" y="4776788"/>
          <p14:tracePt t="180943" x="8796338" y="4776788"/>
          <p14:tracePt t="180957" x="8867775" y="4776788"/>
          <p14:tracePt t="180974" x="8939213" y="4786313"/>
          <p14:tracePt t="180991" x="9010650" y="4803775"/>
          <p14:tracePt t="180994" x="9045575" y="4813300"/>
          <p14:tracePt t="181009" x="9117013" y="4848225"/>
          <p14:tracePt t="181024" x="9180513" y="4884738"/>
          <p14:tracePt t="181042" x="9232900" y="4919663"/>
          <p14:tracePt t="181058" x="9277350" y="4965700"/>
          <p14:tracePt t="181060" x="9304338" y="4983163"/>
          <p14:tracePt t="181075" x="9348788" y="5037138"/>
          <p14:tracePt t="181092" x="9385300" y="5116513"/>
          <p14:tracePt t="181107" x="9420225" y="5205413"/>
          <p14:tracePt t="181125" x="9447213" y="5313363"/>
          <p14:tracePt t="181141" x="9447213" y="5384800"/>
          <p14:tracePt t="181158" x="9439275" y="5429250"/>
          <p14:tracePt t="181177" x="9412288" y="5518150"/>
          <p14:tracePt t="181191" x="9385300" y="5581650"/>
          <p14:tracePt t="181207" x="9348788" y="5634038"/>
          <p14:tracePt t="181224" x="9323388" y="5670550"/>
          <p14:tracePt t="181244" x="9277350" y="5724525"/>
          <p14:tracePt t="181257" x="9224963" y="5768975"/>
          <p14:tracePt t="181275" x="9144000" y="5813425"/>
          <p14:tracePt t="181291" x="9045575" y="5840413"/>
          <p14:tracePt t="181310" x="8929688" y="5867400"/>
          <p14:tracePt t="181324" x="8867775" y="5867400"/>
          <p14:tracePt t="181342" x="8813800" y="5867400"/>
          <p14:tracePt t="181358" x="8769350" y="5867400"/>
          <p14:tracePt t="181360" x="8759825" y="5867400"/>
          <p14:tracePt t="181376" x="8724900" y="5857875"/>
          <p14:tracePt t="181391" x="8697913" y="5848350"/>
          <p14:tracePt t="181408" x="8670925" y="5830888"/>
          <p14:tracePt t="181413" x="8661400" y="5822950"/>
          <p14:tracePt t="181427" x="8643938" y="5803900"/>
          <p14:tracePt t="182074" x="8634413" y="5795963"/>
          <p14:tracePt t="182088" x="8572500" y="5732463"/>
          <p14:tracePt t="182102" x="8483600" y="5643563"/>
          <p14:tracePt t="182113" x="8447088" y="5581650"/>
          <p14:tracePt t="182125" x="8340725" y="5411788"/>
          <p14:tracePt t="182141" x="8251825" y="5241925"/>
          <p14:tracePt t="182158" x="8197850" y="5108575"/>
          <p14:tracePt t="182161" x="8170863" y="5062538"/>
          <p14:tracePt t="182191" x="8116888" y="4875213"/>
          <p14:tracePt t="182226" x="8072438" y="4670425"/>
          <p14:tracePt t="182258" x="8054975" y="4581525"/>
          <p14:tracePt t="182275" x="8054975" y="4554538"/>
          <p14:tracePt t="182293" x="8054975" y="4518025"/>
          <p14:tracePt t="182308" x="8054975" y="4510088"/>
          <p14:tracePt t="182326" x="8054975" y="4491038"/>
          <p14:tracePt t="182345" x="8054975" y="4465638"/>
          <p14:tracePt t="182360" x="8054975" y="4456113"/>
          <p14:tracePt t="182375" x="8054975" y="4429125"/>
          <p14:tracePt t="182392" x="8054975" y="4402138"/>
          <p14:tracePt t="182411" x="8054975" y="4322763"/>
          <p14:tracePt t="182424" x="8054975" y="4268788"/>
          <p14:tracePt t="182441" x="8054975" y="4214813"/>
          <p14:tracePt t="182458" x="8054975" y="4170363"/>
          <p14:tracePt t="182477" x="8072438" y="4116388"/>
          <p14:tracePt t="182491" x="8081963" y="4081463"/>
          <p14:tracePt t="182508" x="8089900" y="4054475"/>
          <p14:tracePt t="182525" x="8099425" y="4017963"/>
          <p14:tracePt t="182528" x="8108950" y="4010025"/>
          <p14:tracePt t="182542" x="8116888" y="3983038"/>
          <p14:tracePt t="182558" x="8143875" y="3946525"/>
          <p14:tracePt t="182575" x="8153400" y="3919538"/>
          <p14:tracePt t="182594" x="8170863" y="3884613"/>
          <p14:tracePt t="182608" x="8180388" y="3857625"/>
          <p14:tracePt t="182625" x="8197850" y="3848100"/>
          <p14:tracePt t="182641" x="8205788" y="3822700"/>
          <p14:tracePt t="182660" x="8224838" y="3803650"/>
          <p14:tracePt t="182675" x="8242300" y="3795713"/>
          <p14:tracePt t="182692" x="8251825" y="3776663"/>
          <p14:tracePt t="182708" x="8259763" y="3768725"/>
          <p14:tracePt t="182711" x="8269288" y="3759200"/>
          <p14:tracePt t="182727" x="8286750" y="3751263"/>
          <p14:tracePt t="182741" x="8304213" y="3741738"/>
          <p14:tracePt t="182758" x="8340725" y="3741738"/>
          <p14:tracePt t="183146" x="8348663" y="3724275"/>
          <p14:tracePt t="183158" x="8394700" y="3687763"/>
          <p14:tracePt t="183169" x="8439150" y="3670300"/>
          <p14:tracePt t="183177" x="8474075" y="3643313"/>
          <p14:tracePt t="183192" x="8572500" y="3589338"/>
          <p14:tracePt t="183210" x="8742363" y="3527425"/>
          <p14:tracePt t="183225" x="8823325" y="3500438"/>
          <p14:tracePt t="183258" x="9090025" y="3438525"/>
          <p14:tracePt t="183261" x="9161463" y="3419475"/>
          <p14:tracePt t="183292" x="9420225" y="3411538"/>
          <p14:tracePt t="183328" x="9732963" y="3394075"/>
          <p14:tracePt t="183342" x="9823450" y="3384550"/>
          <p14:tracePt t="183359" x="9885363" y="3384550"/>
          <p14:tracePt t="183376" x="9947275" y="3375025"/>
          <p14:tracePt t="183379" x="9974263" y="3367088"/>
          <p14:tracePt t="183394" x="10037763" y="3357563"/>
          <p14:tracePt t="183408" x="10099675" y="3340100"/>
          <p14:tracePt t="183425" x="10161588" y="3313113"/>
          <p14:tracePt t="183442" x="10225088" y="3303588"/>
          <p14:tracePt t="183445" x="10252075" y="3286125"/>
          <p14:tracePt t="183459" x="10296525" y="3268663"/>
          <p14:tracePt t="183475" x="10348913" y="3232150"/>
          <p14:tracePt t="183492" x="10394950" y="3187700"/>
          <p14:tracePt t="183510" x="10491788" y="3098800"/>
          <p14:tracePt t="183526" x="10582275" y="3017838"/>
          <p14:tracePt t="183542" x="10626725" y="2946400"/>
          <p14:tracePt t="183828" x="10653713" y="2857500"/>
          <p14:tracePt t="183834" x="10688638" y="2751138"/>
          <p14:tracePt t="183842" x="10725150" y="2652713"/>
          <p14:tracePt t="183859" x="10760075" y="2465388"/>
          <p14:tracePt t="183879" x="10804525" y="2303463"/>
          <p14:tracePt t="183892" x="10823575" y="2205038"/>
          <p14:tracePt t="183908" x="10831513" y="2108200"/>
          <p14:tracePt t="183925" x="10848975" y="1990725"/>
          <p14:tracePt t="183930" x="10848975" y="1955800"/>
          <p14:tracePt t="183944" x="10848975" y="1884363"/>
          <p14:tracePt t="183959" x="10848975" y="1830388"/>
          <p14:tracePt t="183975" x="10848975" y="1785938"/>
          <p14:tracePt t="183993" x="10848975" y="1768475"/>
          <p14:tracePt t="183996" x="10848975" y="1758950"/>
          <p14:tracePt t="184010" x="10848975" y="1731963"/>
          <p14:tracePt t="184025" x="10848975" y="1704975"/>
          <p14:tracePt t="184042" x="10848975" y="1687513"/>
          <p14:tracePt t="184058" x="10848975" y="1679575"/>
          <p14:tracePt t="184076" x="10848975" y="1652588"/>
          <p14:tracePt t="184092" x="10848975" y="1633538"/>
          <p14:tracePt t="184109" x="10848975" y="1625600"/>
          <p14:tracePt t="184128" x="10848975" y="1598613"/>
          <p14:tracePt t="184143" x="10848975" y="1571625"/>
          <p14:tracePt t="184158" x="10841038" y="1544638"/>
          <p14:tracePt t="184175" x="10831513" y="1500188"/>
          <p14:tracePt t="184195" x="10814050" y="1446213"/>
          <p14:tracePt t="184208" x="10804525" y="1411288"/>
          <p14:tracePt t="184226" x="10796588" y="1384300"/>
          <p14:tracePt t="184230" x="10787063" y="1366838"/>
          <p14:tracePt t="184242" x="10787063" y="1357313"/>
          <p14:tracePt t="184259" x="10769600" y="1322388"/>
          <p14:tracePt t="184276" x="10769600" y="1312863"/>
          <p14:tracePt t="184496" x="10063163" y="1919288"/>
          <p14:tracePt t="184505" x="9483725" y="2366963"/>
          <p14:tracePt t="184513" x="8894763" y="2840038"/>
          <p14:tracePt t="184526" x="7643813" y="3697288"/>
          <p14:tracePt t="184543" x="6465888" y="4456113"/>
          <p14:tracePt t="184546" x="5867400" y="4822825"/>
          <p14:tracePt t="184567" x="4714875" y="5500688"/>
          <p14:tracePt t="184585" x="4429125" y="5670550"/>
          <p14:tracePt t="184609" x="4303713" y="5724525"/>
          <p14:tracePt t="184803" x="4197350" y="5813425"/>
          <p14:tracePt t="184812" x="4037013" y="5965825"/>
          <p14:tracePt t="184826" x="3608388" y="6330950"/>
          <p14:tracePt t="184843" x="3152775" y="6715125"/>
          <p14:tracePt t="184863" x="2598738" y="6848475"/>
          <p14:tracePt t="184876" x="2339975" y="6848475"/>
          <p14:tracePt t="184893" x="2197100" y="6848475"/>
          <p14:tracePt t="184909" x="2125663" y="6848475"/>
          <p14:tracePt t="184928" x="2081213" y="6848475"/>
          <p14:tracePt t="190821" x="0" y="0"/>
        </p14:tracePtLst>
      </p14:laserTrace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1736513" y="188640"/>
            <a:ext cx="7772400" cy="1143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vert="horz" lIns="90488" tIns="44450" rIns="90488" bIns="44450" rtlCol="0" anchor="ctr" anchorCtr="0">
            <a:normAutofit fontScale="90000"/>
          </a:bodyPr>
          <a:lstStyle/>
          <a:p>
            <a:pPr eaLnBrk="1" hangingPunct="1">
              <a:defRPr/>
            </a:pPr>
            <a:r>
              <a:rPr lang="en-US" altLang="ar-SA" sz="4000" dirty="0"/>
              <a:t>Summary: Parametric  vs. Nonparametric Statistics</a:t>
            </a:r>
            <a:endParaRPr lang="en-US" altLang="ar-SA" dirty="0" smtClean="0"/>
          </a:p>
        </p:txBody>
      </p:sp>
      <p:sp>
        <p:nvSpPr>
          <p:cNvPr id="162819" name="Rectangle 3"/>
          <p:cNvSpPr>
            <a:spLocks noGrp="1" noChangeArrowheads="1"/>
          </p:cNvSpPr>
          <p:nvPr>
            <p:ph type="body" idx="1"/>
          </p:nvPr>
        </p:nvSpPr>
        <p:spPr>
          <a:xfrm>
            <a:off x="1725928" y="1700808"/>
            <a:ext cx="7905750" cy="4608512"/>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algn="l" rtl="0" eaLnBrk="1" hangingPunct="1">
              <a:lnSpc>
                <a:spcPct val="70000"/>
              </a:lnSpc>
              <a:defRPr/>
            </a:pPr>
            <a:r>
              <a:rPr lang="en-US" altLang="ar-SA" sz="2800" dirty="0"/>
              <a:t>Parametric Statistics are statistical techniques based on assumptions about the population from which the sample data are collected</a:t>
            </a:r>
            <a:r>
              <a:rPr lang="en-US" altLang="ar-SA" sz="2800" i="1" dirty="0"/>
              <a:t>.</a:t>
            </a:r>
          </a:p>
          <a:p>
            <a:pPr lvl="1" algn="l" rtl="0" eaLnBrk="1" hangingPunct="1">
              <a:lnSpc>
                <a:spcPct val="70000"/>
              </a:lnSpc>
              <a:defRPr/>
            </a:pPr>
            <a:r>
              <a:rPr lang="en-US" altLang="ar-SA" dirty="0" smtClean="0"/>
              <a:t>Assumption that data being analyzed are randomly selected from a normally distributed population. </a:t>
            </a:r>
          </a:p>
          <a:p>
            <a:pPr lvl="1" algn="l" rtl="0" eaLnBrk="1" hangingPunct="1">
              <a:lnSpc>
                <a:spcPct val="70000"/>
              </a:lnSpc>
              <a:defRPr/>
            </a:pPr>
            <a:r>
              <a:rPr lang="en-US" altLang="ar-SA" dirty="0" smtClean="0"/>
              <a:t>Requires quantitative measurement that yield interval or ratio level data.</a:t>
            </a:r>
          </a:p>
          <a:p>
            <a:pPr algn="l" rtl="0" eaLnBrk="1" hangingPunct="1">
              <a:lnSpc>
                <a:spcPct val="70000"/>
              </a:lnSpc>
              <a:defRPr/>
            </a:pPr>
            <a:r>
              <a:rPr lang="en-US" altLang="ar-SA" sz="2800" dirty="0"/>
              <a:t>Nonparametric Statistics are based on fewer assumptions about the population and the parameters</a:t>
            </a:r>
            <a:r>
              <a:rPr lang="en-US" altLang="ar-SA" sz="2800" i="1" dirty="0"/>
              <a:t>.</a:t>
            </a:r>
            <a:r>
              <a:rPr lang="en-US" altLang="ar-SA" sz="2800" dirty="0"/>
              <a:t> </a:t>
            </a:r>
          </a:p>
          <a:p>
            <a:pPr lvl="1" algn="l" rtl="0" eaLnBrk="1" hangingPunct="1">
              <a:lnSpc>
                <a:spcPct val="70000"/>
              </a:lnSpc>
              <a:defRPr/>
            </a:pPr>
            <a:r>
              <a:rPr lang="en-US" altLang="ar-SA" sz="2400" dirty="0"/>
              <a:t>Sometimes  called “distribution-free” statistics.</a:t>
            </a:r>
          </a:p>
          <a:p>
            <a:pPr lvl="1" algn="l" rtl="0" eaLnBrk="1" hangingPunct="1">
              <a:lnSpc>
                <a:spcPct val="70000"/>
              </a:lnSpc>
              <a:defRPr/>
            </a:pPr>
            <a:r>
              <a:rPr lang="en-US" altLang="ar-SA" sz="2400" dirty="0"/>
              <a:t>A variety of nonparametric statistics are available for use with nominal or ordinal data.</a:t>
            </a:r>
          </a:p>
        </p:txBody>
      </p:sp>
    </p:spTree>
    <p:extLst>
      <p:ext uri="{BB962C8B-B14F-4D97-AF65-F5344CB8AC3E}">
        <p14:creationId xmlns:p14="http://schemas.microsoft.com/office/powerpoint/2010/main" val="1112285225"/>
      </p:ext>
    </p:extLst>
  </p:cSld>
  <p:clrMapOvr>
    <a:masterClrMapping/>
  </p:clrMapOvr>
  <p:transition>
    <p:cover dir="d"/>
  </p:transition>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67</TotalTime>
  <Words>1961</Words>
  <Application>Microsoft Office PowerPoint</Application>
  <PresentationFormat>Widescreen</PresentationFormat>
  <Paragraphs>249</Paragraphs>
  <Slides>32</Slides>
  <Notes>6</Notes>
  <HiddenSlides>0</HiddenSlides>
  <MMClips>31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Arial Black</vt:lpstr>
      <vt:lpstr>Calibri</vt:lpstr>
      <vt:lpstr>Century Gothic</vt:lpstr>
      <vt:lpstr>Lucida Sans Unicode</vt:lpstr>
      <vt:lpstr>Tahoma</vt:lpstr>
      <vt:lpstr>Times New Roman</vt:lpstr>
      <vt:lpstr>Trebuchet MS</vt:lpstr>
      <vt:lpstr>Wingdings</vt:lpstr>
      <vt:lpstr>Wingdings 3</vt:lpstr>
      <vt:lpstr>Slice</vt:lpstr>
      <vt:lpstr>Unit One</vt:lpstr>
      <vt:lpstr>Variables</vt:lpstr>
      <vt:lpstr>Types of Variables</vt:lpstr>
      <vt:lpstr>Levels of Measurement</vt:lpstr>
      <vt:lpstr>Levels of Measurement</vt:lpstr>
      <vt:lpstr>Nominal Level of Measurement</vt:lpstr>
      <vt:lpstr>Ordinal Level of Measurement</vt:lpstr>
      <vt:lpstr>Interval level of Measurement</vt:lpstr>
      <vt:lpstr>Ratio level of Measurement</vt:lpstr>
      <vt:lpstr>What Type of Dats To collect?</vt:lpstr>
      <vt:lpstr>Parameter and Statistic</vt:lpstr>
      <vt:lpstr>Statistics </vt:lpstr>
      <vt:lpstr>Descriptive Statistics</vt:lpstr>
      <vt:lpstr>Statistical Inference</vt:lpstr>
      <vt:lpstr>Inferential Statistics</vt:lpstr>
      <vt:lpstr>Inferential Statistics</vt:lpstr>
      <vt:lpstr>Research Hypothesis</vt:lpstr>
      <vt:lpstr>Research Hypothesis</vt:lpstr>
      <vt:lpstr>Hypotheses Criteria</vt:lpstr>
      <vt:lpstr>Hypothesis Testing</vt:lpstr>
      <vt:lpstr>Two Types of Errors:  Alpha and Beta</vt:lpstr>
      <vt:lpstr>Types of Errors</vt:lpstr>
      <vt:lpstr>Steps in Hypothesis Testing</vt:lpstr>
      <vt:lpstr>Parametric Assumptions</vt:lpstr>
      <vt:lpstr>Parametric Assumptions</vt:lpstr>
      <vt:lpstr>Advantages of Parametric Techniques</vt:lpstr>
      <vt:lpstr>Nonparametric Methods</vt:lpstr>
      <vt:lpstr>Nonparametric Methods</vt:lpstr>
      <vt:lpstr>Non Parametric Tests</vt:lpstr>
      <vt:lpstr>Nonparametric Methods</vt:lpstr>
      <vt:lpstr>Table of Statistical Tests</vt:lpstr>
      <vt:lpstr>Summary: Parametric  vs. Nonparametric Statistics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One</dc:title>
  <dc:creator>Windows User</dc:creator>
  <cp:lastModifiedBy>Windows User</cp:lastModifiedBy>
  <cp:revision>2</cp:revision>
  <dcterms:created xsi:type="dcterms:W3CDTF">2020-03-31T00:41:41Z</dcterms:created>
  <dcterms:modified xsi:type="dcterms:W3CDTF">2020-03-31T01:50:31Z</dcterms:modified>
</cp:coreProperties>
</file>