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Action1.xml" ContentType="application/vnd.ms-office.inkAction+xml"/>
  <Override PartName="/ppt/ink/inkAction2.xml" ContentType="application/vnd.ms-office.inkAction+xml"/>
  <Override PartName="/ppt/ink/inkAction3.xml" ContentType="application/vnd.ms-office.inkAction+xml"/>
  <Override PartName="/ppt/ink/inkAction4.xml" ContentType="application/vnd.ms-office.inkAction+xml"/>
  <Override PartName="/ppt/notesSlides/notesSlide2.xml" ContentType="application/vnd.openxmlformats-officedocument.presentationml.notesSlide+xml"/>
  <Override PartName="/ppt/ink/inkAction5.xml" ContentType="application/vnd.ms-office.inkAction+xml"/>
  <Override PartName="/ppt/notesSlides/notesSlide3.xml" ContentType="application/vnd.openxmlformats-officedocument.presentationml.notesSlide+xml"/>
  <Override PartName="/ppt/ink/inkAction6.xml" ContentType="application/vnd.ms-office.inkAction+xml"/>
  <Override PartName="/ppt/notesSlides/notesSlide4.xml" ContentType="application/vnd.openxmlformats-officedocument.presentationml.notesSlide+xml"/>
  <Override PartName="/ppt/ink/inkAction7.xml" ContentType="application/vnd.ms-office.inkAction+xml"/>
  <Override PartName="/ppt/notesSlides/notesSlide5.xml" ContentType="application/vnd.openxmlformats-officedocument.presentationml.notesSlide+xml"/>
  <Override PartName="/ppt/ink/inkAction8.xml" ContentType="application/vnd.ms-office.inkAction+xml"/>
  <Override PartName="/ppt/tags/tag1.xml" ContentType="application/vnd.openxmlformats-officedocument.presentationml.tags+xml"/>
  <Override PartName="/ppt/notesSlides/notesSlide6.xml" ContentType="application/vnd.openxmlformats-officedocument.presentationml.notesSlide+xml"/>
  <Override PartName="/ppt/ink/inkAction9.xml" ContentType="application/vnd.ms-office.inkAction+xml"/>
  <Override PartName="/ppt/notesSlides/notesSlide7.xml" ContentType="application/vnd.openxmlformats-officedocument.presentationml.notesSlide+xml"/>
  <Override PartName="/ppt/ink/inkAction10.xml" ContentType="application/vnd.ms-office.inkAction+xml"/>
  <Override PartName="/ppt/notesSlides/notesSlide8.xml" ContentType="application/vnd.openxmlformats-officedocument.presentationml.notesSlide+xml"/>
  <Override PartName="/ppt/ink/inkAction11.xml" ContentType="application/vnd.ms-office.inkAction+xml"/>
  <Override PartName="/ppt/notesSlides/notesSlide9.xml" ContentType="application/vnd.openxmlformats-officedocument.presentationml.notesSlide+xml"/>
  <Override PartName="/ppt/ink/inkAction12.xml" ContentType="application/vnd.ms-office.inkAction+xml"/>
  <Override PartName="/ppt/ink/inkAction13.xml" ContentType="application/vnd.ms-office.inkAction+xml"/>
  <Override PartName="/ppt/notesSlides/notesSlide10.xml" ContentType="application/vnd.openxmlformats-officedocument.presentationml.notesSlide+xml"/>
  <Override PartName="/ppt/ink/inkAction14.xml" ContentType="application/vnd.ms-office.inkAction+xml"/>
  <Override PartName="/ppt/ink/inkAction15.xml" ContentType="application/vnd.ms-office.inkAction+xml"/>
  <Override PartName="/ppt/ink/inkAction16.xml" ContentType="application/vnd.ms-office.inkAction+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Action17.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9"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6" r:id="rId19"/>
    <p:sldId id="277" r:id="rId20"/>
    <p:sldId id="278" r:id="rId21"/>
    <p:sldId id="279" r:id="rId22"/>
    <p:sldId id="280" r:id="rId23"/>
    <p:sldId id="274" r:id="rId24"/>
    <p:sldId id="2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png"/></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06:22.342"/>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C000"/>
    </inkml:brush>
  </inkml:definitions>
  <iact:action type="add" startTime="64437">
    <iact:property name="dataType"/>
    <iact:actionData xml:id="d0">
      <inkml:trace xmlns:inkml="http://www.w3.org/2003/InkML" xml:id="stk0" contextRef="#ctx0" brushRef="#br0">15453 7268 0,'-24'49'208,"24"-24"-202,-25 25 2,0-1-1,0 1 1,0 0-2,25-1 3,-25 1-3,25-25 1,0 24 4,-24-24-6,-1 25 1,25-1 12,-25-24 18,25 0-23,-25-25 43,0 0-38,1 0-7,-1-25 7,0 25-2,0-50-15,25 26 4,-25 24 5,1-25 6,24 0 3,0 0-3,0-24-14,0 24 10,0 0 6,0 0 1,0 0-3,0 1 19,24 24 34,1 0-49,-25-25-13,25 25 1,25 0 6,-26 0 1,26 0 2,-25 0-3,0 0 3,-1 0-3,1 25-10,0-1 12,0-24 0,25 50-1,-1 0 5,-24-26-2,0 1-6,0 0 6,24-25 0,-24 25-1,0-25-16,-25 25 4,0-1 3,25-24 10,-1 0 1,1 0 33</inkml:trace>
    </iact:actionData>
  </iact:action>
  <iact:action type="add" startTime="78046">
    <iact:property name="dataType"/>
    <iact:actionData xml:id="d1">
      <inkml:trace xmlns:inkml="http://www.w3.org/2003/InkML" xml:id="stk1" contextRef="#ctx0" brushRef="#br0">14238 9847 0,'25'0'227,"49"0"-217,-24 0-4,-25 0 4,-1 0-5,1 0 3,25 0 0,-25 0 0,-1 0-1,26 0-1,-25 0 2,0 0 0,123 0 16,1 0 11,-25 0-3,174-24 17,-224-1-33,-49 25 4,25 0-5,-25 0-13,-1 0 2,1 0 6,0 0 7,25 0 0,-26 0 1,1 0 3,0 0 0</inkml:trace>
    </iact:actionData>
  </iact:action>
  <iact:action type="add" startTime="80121">
    <iact:property name="dataType"/>
    <iact:actionData xml:id="d2">
      <inkml:trace xmlns:inkml="http://www.w3.org/2003/InkML" xml:id="stk2" contextRef="#ctx0" brushRef="#br0">8458 10691 0,'0'25'174,"25"-25"-166,0 0 5,0 24-10,24-24 12,-24 25-8,0-25 1,25 25-1,-26-25 8,1 25-8,0 0 16,49-25-22,150 49 49,-150-49-35,25 0 1,-24 0 0,24 0 0,25 0 3,0 0-5,-50 0 4,1 0 0,-26 0-2,100 25-13,-99-25 0,0 0 7,98 0 6,26 0 3,-75 0-2,75 0-13,-100 0-2,1 0 5,-1 0 1,-24 0 1,98 0 11,-73 0-5,24 0-12,-24 0 1,-1 0 5,50 0 7,25 0 3,-100 0-5,75 0-12,-49 0 6,-26 0 0,51 0 11,-51 0-5,51 0-11,-51 0 3,1 0 1,49 0 10,0 0 2,-74 0-4,74 0-11,-49 0 2,24 0 0,1 0 11,-1 0 1,0 0-1,1 0-15,-50 0 5,24 0-1,1 0 11,24 0 0,-49 0 1,25 0-16,-25 0 10,-1 0 6,1 0 0</inkml:trace>
    </iact:actionData>
  </iact:action>
  <iact:action type="add" startTime="89447">
    <iact:property name="dataType"/>
    <iact:actionData xml:id="d3">
      <inkml:trace xmlns:inkml="http://www.w3.org/2003/InkML" xml:id="stk3" contextRef="#ctx0" brushRef="#br0">10021 13940 0,'0'25'278,"0"0"-275,-25 0 4,25-1 1,-25 26-2,25 0 2,0-1-2,-24 50 2,-1-49-1,25 0 1,-25 24-1,0 75 22,25-124 0,0 24-26,0 1 3,0 0 23,0-26 16,0 76-43,0-76 17,25-24 78,0 0-92,0 0 10,-1 0-2,1 0-10,25 0 12,0 0 1,-1 0 0,1 0 4,-25 0-7,-1 0 5,1 0-1,0 0 39,-25-49 52</inkml:trace>
    </iact:actionData>
  </iact:action>
  <iact:action type="add" startTime="92513">
    <iact:property name="dataType"/>
    <iact:actionData xml:id="d4">
      <inkml:trace xmlns:inkml="http://www.w3.org/2003/InkML" xml:id="stk4" contextRef="#ctx0" brushRef="#br0">9649 14263 0,'50'0'257,"-26"0"-249,1 0 1,0 0-2,25 0-2,-26 0 3,1 0 0,25 0-1,-25 0 1,-1 0-2,26 0 1,0 0 0,-1 0 14,-24 0 10,25 0-29,-25 0 6,24 0 36,-24 0-31,0 0-6</inkml:trace>
    </iact:actionData>
  </iact:action>
  <iact:action type="add" startTime="101396">
    <iact:property name="dataType"/>
    <iact:actionData xml:id="d5">
      <inkml:trace xmlns:inkml="http://www.w3.org/2003/InkML" xml:id="stk5" contextRef="#ctx0" brushRef="#br0">23143 8483 0,'0'25'279,"0"25"-262,0-26-3,0 26-9,0 24 5,0-24-4,0 0 3,0-1-3,0-24 4,0 25-4,0-26 6,0 1 8,0 25 14,0 49-2,0-24 19,0-51-36,0 1 6,0 0-17,0 0 20,0 0-9,25-25 110,-1 0-119,1 0 1,0 0 10,25 0-2,-1 0 1,-24 0 3,0-25-5,0 0-11,-1 25 12,1 0 4,0 0 5,0 0-1,0 0-7</inkml:trace>
    </iact:actionData>
  </iact:action>
  <iact:action type="add" startTime="103676">
    <iact:property name="dataType"/>
    <iact:actionData xml:id="d6">
      <inkml:trace xmlns:inkml="http://www.w3.org/2003/InkML" xml:id="stk6" contextRef="#ctx0" brushRef="#br0">23068 8880 0,'50'0'267,"24"0"-260,-49 0-1,25 0 1,-25 0 0,-1 0 0,1 0 1,0 0-1,0 0 14,0 0 2,-1 0 2</inkml:trace>
    </iact:actionData>
  </iact:action>
  <iact:action type="add" startTime="108304">
    <iact:property name="dataType"/>
    <iact:actionData xml:id="d7">
      <inkml:trace xmlns:inkml="http://www.w3.org/2003/InkML" xml:id="stk7" contextRef="#ctx0" brushRef="#br0">10815 14833 0,'-25'0'207,"0"0"-190,0 0-12,1 0 18,-1 0-2,0 0 2,25 25-17,-25 25 13,25-26-15,-25 1 41,-24 124-42,49-124 1,0 0 10,0-1 15,0 1-28,0 0 20,0 0 2,0 0-1,25-1-5,-1 1 3,26-25-6,-25 0 3,24 0 2,-24 0-2,0 0-1,0 0-12,0 0-2,-1 0 21,1 0-1</inkml:trace>
    </iact:actionData>
  </iact:action>
  <iact:action type="add" startTime="109824">
    <iact:property name="dataType"/>
    <iact:actionData xml:id="d8">
      <inkml:trace xmlns:inkml="http://www.w3.org/2003/InkML" xml:id="stk8" contextRef="#ctx0" brushRef="#br0">11038 14883 0,'-25'0'235,"0"49"-228,25-24 0,-49 25 1,24-25-2,0 99 18,0-50 9,25 0 2,50 1 14,-50-50-33,25-25-15,0 0 6,-1 0 0,1 0 10,0 0 2,0 0-5,0 0-8,-1 0 19,-24-50-18,25-49 8,-25-25 0,0 25 1,0 49 4,0 0-6,0 26-11,0-1 11,0 0 6,0 0 54,0 50 168,0 0-234,0 0 7,0-1-7,0 1 14,25 0 66,-25 0-73,25 0-6,0 74 5,0-50 6,-25 1-17,24-25 2,1 0 3,-25 24 9,25-24-3,-25 0 3,0 0 1</inkml:trace>
    </iact:actionData>
  </iact:action>
  <iact:action type="add" startTime="112301">
    <iact:property name="dataType"/>
    <iact:actionData xml:id="d9">
      <inkml:trace xmlns:inkml="http://www.w3.org/2003/InkML" xml:id="stk9" contextRef="#ctx0" brushRef="#br0">11435 14287 0,'0'75'184,"0"74"-176,0-50-4,0-25 4,0-24-1,0 0 4,0-1-7,25-24 4,-25 25-2,0-26 3,0 1-2,25 25 9,-1-50-9,-24 25 9,0 24 15,0-24 18,0 0-31,0 0 104,25-25-115,-25 24 9,25-24-4,-25 50-1,25-25 3,-25 24 6,0-24-3,0 0 3</inkml:trace>
    </iact:actionData>
  </iact:action>
  <iact:action type="add" startTime="114298">
    <iact:property name="dataType"/>
    <iact:actionData xml:id="d10">
      <inkml:trace xmlns:inkml="http://www.w3.org/2003/InkML" xml:id="stk10" contextRef="#ctx0" brushRef="#br0">11906 14908 0,'-25'24'266,"1"1"-244,24 0-16,0 0 1,-50-25 1,50 49 0,-25-24 7,25 0-8,-25 0 7,25 0-3,-49 123 23,49-73 15,0-50-31,0 0-3,0-1 1,0 1 3,0 0-4,0 0-13,25-25 3,-1 25 10,1-25-4,25 24 8,-1-24-4,-24 0 1,0 0 12,0 0-14</inkml:trace>
    </iact:actionData>
  </iact:action>
  <iact:action type="add" startTime="115624">
    <iact:property name="dataType"/>
    <iact:actionData xml:id="d11">
      <inkml:trace xmlns:inkml="http://www.w3.org/2003/InkML" xml:id="stk11" contextRef="#ctx0" brushRef="#br0">12254 15528 0</inkml:trace>
    </iact:actionData>
  </iact:action>
  <iact:action type="add" startTime="118176">
    <iact:property name="dataType"/>
    <iact:actionData xml:id="d12">
      <inkml:trace xmlns:inkml="http://www.w3.org/2003/InkML" xml:id="stk12" contextRef="#ctx0" brushRef="#br0">24061 9054 0,'-25'25'286,"25"-1"-277,-25-24-4,0 0 3,25 25 0,-49-25-1,49 25 0,-25-25 0,0 25 1,0-25 7,25 25-6,-25-25 5,25 24-8,-25 1 10,1 0 16,24 0 17,0 0-28,0-1 2,24-24-15,1 25 7,25-25 1,24 50 4,-49-50-7,0 0-10,0 0 4,0 0 1,-1 0 18,1 0 0,0 0 8,0 0-16,0 0 1</inkml:trace>
    </iact:actionData>
  </iact:action>
  <iact:action type="add" startTime="119774">
    <iact:property name="dataType"/>
    <iact:actionData xml:id="d13">
      <inkml:trace xmlns:inkml="http://www.w3.org/2003/InkML" xml:id="stk13" contextRef="#ctx0" brushRef="#br0">24309 9128 0,'24'50'190,"26"-25"-182,-50 24 0,25-24-1,0 0 0,-25 24 1,24-49 0,-24 25-1,25 0 8,0-25-8,-25 25 7,25 0 18,0-25 181,-1-50-199,26-74 3,0 50 1,-50 49-2,24-50-13,1 75 1,-25-24 6,25-1 5,-25-50 4,25 75-2,0-49-15,-25 24 10,0 0 9,0 0-6</inkml:trace>
    </iact:actionData>
  </iact:action>
  <iact:action type="add" startTime="128878">
    <iact:property name="dataType"/>
    <iact:actionData xml:id="d14">
      <inkml:trace xmlns:inkml="http://www.w3.org/2003/InkML" xml:id="stk14" contextRef="#ctx0" brushRef="#br0">25078 10864 0,'-25'0'228,"0"0"-220,0 0 7,0 0-9,1 0 3,-26 25-4,0-25 4,1 0-3,-75 25 15,49-25 9,-173 50-28,199-50 6,-249 0 35,224 0-29,24 0 4,0 0 0,25 0-2,1 0-14,-1 0 3,0 0 3,-49 0 8,-1 0 4,26 0-5,-26 0-13,26 0 4,-1 0 2,-24 0 8,-1 0 4,26 24-7,-51-24-11,51 0 6,24 0 0,-49 0 9,49 0 0,-25 0-14,1 0 2,24 0 2,-50 0 12,50 0-15,1 0 7,-1 0 7,-50 0-16,51 0 4,-26 0 2,25 0 8,0 0 3,1 0-2,-1 0-3,0 0 3,-49 0 2,49 0-5,0 0-12,-25 0 6,26 0 11</inkml:trace>
    </iact:actionData>
  </iact:action>
  <iact:action type="add" startTime="150014">
    <iact:property name="dataType"/>
    <iact:actionData xml:id="d15">
      <inkml:trace xmlns:inkml="http://www.w3.org/2003/InkML" xml:id="stk15" contextRef="#ctx0" brushRef="#br1">12030 16197 0,'-198'0'152,"-75"0"-146,0-74-2,25 74 3,50-25 0,74 0 0,-25 25 1,50-24-1,-1 24 4,1-25-8,-25 0 6,-25 0-3,-24 0 3,73 1-3,-73-1 14,74 0 12,-125-99-31,200 99 4,-125-248 41,124 199-32,0-125-11,25 125 2,0 24 4,0-74 10,0 100-5,0-100-10,0 99 0,0 0 5,0-49 8,25-1-1,49-98 3,1 24-2,74 25-1,-50 24-2,25-24-10,25 25-3,99-25 15,0 50-3,49 24 3,100 50 3,-198 0-2,98 50-16,-148-1 4,-74 1 4,148 49 10,-149-74-16,50 25 4,-25-1 0,150 26 8,-76 24 0,1-25 2,49 50 1,-149-49-2,1-26 0,-1 26 1,-49-50-1,50 123-14,-26-48 4,1 48 2,24 175 9,-49-125 4,-25-123-7,0 49-11,0-75 0,0 1 6,0 0 9,0 24 0,-25-49-1,0 49-15,25-49 2,-49 0 5,24 24 7,-99 26 3,49-50-4,-148 49-13,124-49 2,0 0 6,-75-1 7,-24 1 2,99-25-4,49 0 1,-25-49 2,26 24-1,-1 0-2</inkml:trace>
    </iact:actionData>
  </iact:action>
  <iact:action type="add" startTime="152416">
    <iact:property name="dataType"/>
    <iact:actionData xml:id="d16">
      <inkml:trace xmlns:inkml="http://www.w3.org/2003/InkML" xml:id="stk16" contextRef="#ctx0" brushRef="#br1">23862 9971 0,'-99'0'185,"24"0"-178,1 0-1,0 0 1,-1 0 3,-49 0-6,-347 0 19,124-49 13,322 24-29,-50-49 18,-173-447 25,224 422-35,24-1 6,0 51-10,0-1-6,0-49 8,0 49-11,0-49 13,24-50 2,1 100-7,-25-26 0,50-24-3,-25 25-1,49-26 11,25 1-1,199-75 5,-149 125-8,24-26 4,-24 51 1,-50 24-2,125-50-13,-125 50 2,-25 0 2,125 0 10,-1 0 2,-74 25-5,50 0-11,-100 24 3,25-24 2,50 74 9,-25-49-2,0 24-11,-49-24-1,49 49 1,-50-49 3,75 74 11,-99-99-13,-1 24 8,1-24 1,24 49-10,-24-49 2,-25 0 0,49 49 12,-24 1-1,-1-26-1,-24 26-14,0-1 5,0-24 0,-25 49 11,0 0-1,0-24-1,0-1-13,0-24 4,0-1-1,-50 26 11,0-26 2,50 1-4,-74-25-13,24 0 4,1-1 2,-75 26 9,74-50-2,1 0-12,-75 50 4,74-50 3,0 24 5,-24 1 2,49-25-1,0 25-14,-24 0 6,24-25-1,-49 0 10,-26 25-1,51-1 1,-75-24-14,49 0 3,26 0 1,-26 25 10,-24-25 0,74 0-1,-24 0-14,-1 0 4,25 0 3,0 0-4,1 0 10,-1 0-3,-50 0 5,51 0 1,-26 0-2,0 0 2,-24 0-3,24 0 1,-24 0 0,24 0 5,25 0-6,1 0 2,24-25 92,-25 1-96</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12:30.052"/>
    </inkml:context>
    <inkml:brush xml:id="br0">
      <inkml:brushProperty name="width" value="0.05292" units="cm"/>
      <inkml:brushProperty name="height" value="0.05292" units="cm"/>
      <inkml:brushProperty name="color" value="#FFC000"/>
    </inkml:brush>
  </inkml:definitions>
  <iact:action type="add" startTime="26051">
    <iact:property name="dataType"/>
    <iact:actionData xml:id="d0">
      <inkml:trace xmlns:inkml="http://www.w3.org/2003/InkML" xml:id="stk0" contextRef="#ctx0" brushRef="#br0">13593 6052 0,'-74'0'199,"-26"0"-192,1 0 1,0 0-1,-25 0 0,-25 0 0,25 0 1,-25 0 1,50 0-4,0 0 3,0 0-1,24 0 1,26 0-1,-26 0 0,25 0 2,-98-24 12,73 24 8,-272-50-27,273 50 5,-423-74 37,373 49-29,-24 0 1,-76 25 0,-148-50 5,149 50-7,-25-25 3,149 25-14,24-24 12,-24 24 1,-74-25-14,49 25 2,24 0 4,-148-25 10,25 0-2,173 25 2,-74-25-15,75 25 2,-1 0 1,-99 0 11,0-24 2,75 24-2,-75-25-15,75 25 4,-1 0 1,-73 0 9,24 0 4,49 0-4,-49 0-14,75 0 4,-1 0 3,-49 0 6,-75 0 4,75 0-3,-50 25 0,25-25 0,74 24 1,-74 1-14,75 0 5,-1-25-1,-49 25 9,49 0-1,-24-25 5,49 24-7,-49 1-11,49-25 5,0 0 1,0 0 14,0 0-8,1 0 21,24 25-19,-25-25 0,0 0 0,0 0 49</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13:37.323"/>
    </inkml:context>
    <inkml:brush xml:id="br0">
      <inkml:brushProperty name="width" value="0.05292" units="cm"/>
      <inkml:brushProperty name="height" value="0.05292" units="cm"/>
      <inkml:brushProperty name="color" value="#FF0000"/>
    </inkml:brush>
  </inkml:definitions>
  <iact:action type="add" startTime="27495">
    <iact:property name="dataType"/>
    <iact:actionData xml:id="d0">
      <inkml:trace xmlns:inkml="http://www.w3.org/2003/InkML" xml:id="stk0" contextRef="#ctx0" brushRef="#br0">16470 6102 0,'-24'0'200,"-51"0"-193,25 25 1,1-25-1,-1 25 1,1-1-3,-1-24 3,25 0 0,-24 0 1,-26 0-4,50 0 4,1 0 1,-1 0 0,-25 25-8,1-25 11,24 0-3,-25 0-5,1 0-3,-1 0 5,-198 25 30,173-25-21,-24 0 3,50 0-3,-1 0-14,0 0 5,1 0-1,-26 0 10,1 0 4,0 0-7,-50 0-11,49 0 13,1 0-13,-75 0 13,25 25 5,74-25-5,-74 0-12,75 0 2,-1 0 3,-74 0 8,0 0 5,74 0-8,-24 0-10,0 0 1,49 0 5,-25 0 10,25 0-4,-24 0-13,24 0 19,0 0 3,0 0-11,1 0 12,-1 0-10,-25 0 4,25 0-2,0 0-3,25-25 4</inkml:trace>
    </iact:actionData>
  </iact:action>
  <iact:action type="add" startTime="29156">
    <iact:property name="dataType"/>
    <iact:actionData xml:id="d1">
      <inkml:trace xmlns:inkml="http://www.w3.org/2003/InkML" xml:id="stk1" contextRef="#ctx0" brushRef="#br0">17884 6226 0,'-49'0'178,"-51"-50"-171,26 26 1,24-1 0,1 0-1,-1 0-1,0 0 6,1 1-3,-1-1-7,1-25 5,-1 25 2,25-24-3,-49-26 14,49 50 11,-99-74-29,99 74 4,-99-74 38,99 74-29,1-24 2,-1-1 2,0 1-2,0 24-3,25-74 3,25-50 0,-25 74-2,74-73-12,-49 73 3,0 25 2,49-24 8,26 0 3,-76 74-2,125-75-15,-99 75 2,24 0 5,75 0 8,0 0 1,-99 0-3,49 75-13,-50-26 3,1-24 4,24 99 12,1-49-20,-26-26 12,1 1-12,24 74 15,1-25-1,-26-25 2,26 100 3,-50-100-5,-1 1 0,-24-1 4,0-24-2,-24 24-14,-1-24 0,0 24 6,-25 1 7,26-1 4,-26-49-5,25 25-13,0-1 2,1-49 4,-26 50 10,-49 24 0,49-49-3,-24 25-12,-1-26 1,1-24 5,-75 25 9,0-25 0,100 0-2,-75 0-15,99 0 4,-50-25 3,1 1 10,-25 24 1,49-25-4,-24-25-13,49 25 5,0 1 0,-49-1 11,49 0-8,0 0-2,0 0 12,25 1-8</inkml:trace>
    </iact:actionData>
  </iact:action>
  <iact:action type="add" startTime="55583">
    <iact:property name="dataType"/>
    <iact:actionData xml:id="d2">
      <inkml:trace xmlns:inkml="http://www.w3.org/2003/InkML" xml:id="stk2" contextRef="#ctx0" brushRef="#br0">17537 7392 0,'74'0'193,"-24"0"-187,24 25 2,-24-1-1,0-24 1,24 25-2,-24-25 2,24 0-1,0 25 0,26 0 2,-26-25-2,-24 25 0,123-25 16,-24 0 8,99 0 20,-198 24-33,-1-24-15,-24 0 4,0 25 0,25-25 7,-26 0 2,51 0-13,-26 25 2,1-25 3,24 25 9,-24-25 2,0 0-17,-1 0 4,-24 0 1,25 0 9,24 25 3,-49-25-2,99 0-14,-99 0 1,0 0 2,49 0 11,25 0 3,-49 0-3,49 0-4,-25 0 8,1 0-6,24 0-11,-25 0 2,1 0-1,74 0 12,0 0-2,-50 0 5,-25 0-6,50 0-12,-49 0 4,-1 0 3,75-25 8,-75 0 1,100 25-16,-75-25 5,0 0 1,100 1 7,-75 24 4,-75 0-3,75-25-14,-49 25 3,-1 0 5,25 0 7,-49 0-14,0 0 3,-1 0 3,51 0 7,-1 0-3,-25 0 4,-24 0 1,-25 0-2,-1 0-15,1 0 21,0 0-12,0 0 9</inkml:trace>
    </iact:actionData>
  </iact:action>
  <iact:action type="add" startTime="74538">
    <iact:property name="dataType"/>
    <iact:actionData xml:id="d3">
      <inkml:trace xmlns:inkml="http://www.w3.org/2003/InkML" xml:id="stk3" contextRef="#ctx0" brushRef="#br0">24929 7441 0,'74'25'206,"1"0"-199,-1-25 0,0 0 2,26 25-2,24 24-1,0-24 2,0 25 0,-25-25-1,50-1 1,-50 1-3,25 0 5,99 49 14,50-49 10,-50 0-1,224-25 17,-323 0-35,-25 0 3,-49 0-1,49 0-16,-50 0 4,-24 0 4,50-25 7,-26 25 5,1 0-7,49 0-11,-74 0 1,25 0 6,-1 0 7,-24 0-14,25 0 4,-50-25 0,49 25 8,1 0 1,-1 0 1,-24 0 2,0 0-5,0 0 3,0 0 2</inkml:trace>
    </iact:actionData>
  </iact:action>
  <iact:action type="add" startTime="76772">
    <iact:property name="dataType"/>
    <iact:actionData xml:id="d4">
      <inkml:trace xmlns:inkml="http://www.w3.org/2003/InkML" xml:id="stk4" contextRef="#ctx0" brushRef="#br0">8384 8086 0,'-74'0'171,"-26"0"-164,26 0 1,0 0-1,-1 0-2,25 0 9,1 0-12,-1 0 6,-24 0-1,49 0 0,-25 0 1,1 0-1,-1 0 0,-148 0 17,24 0 7,-24 0 20,173 0-46,0 0 4,-49 0 8,-26 0 1,51 0-1,-26 0-3,26 0 4,-1 0 0,1 0-15,24-24 4,-25 24 0,-24 0 7,-25 0 5,49 0-2,-24 0-15,24 0 2,-24-25 4,-1 25 10,1 0 0,24 0-4,0 0-11,26 0 5,-26 0-2,25 0 10,-24-25 3,-1 25-3,0 0-1,26 0 8,-1 0-8,0 0 0,-25 0 1,1 0 2,24 0-3,0 0-13,0 0 6,-24 0-2,-1 0 10,1 0 4,24 0-18,-25 0 6,25 0-3,-49 0 11,0 0 0,24-25 3,25 25-3,-25 0-14,1 0 10,24 0 5,0 0 3,0 0-5,1 0-9,-1 0 17,0 0 22</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0:48.621"/>
    </inkml:context>
    <inkml:brush xml:id="br0">
      <inkml:brushProperty name="width" value="0.05292" units="cm"/>
      <inkml:brushProperty name="height" value="0.05292" units="cm"/>
      <inkml:brushProperty name="color" value="#FF0000"/>
    </inkml:brush>
  </inkml:definitions>
  <iact:action type="add" startTime="12967">
    <iact:property name="dataType"/>
    <iact:actionData xml:id="d0">
      <inkml:trace xmlns:inkml="http://www.w3.org/2003/InkML" xml:id="stk0" contextRef="#ctx0" brushRef="#br0">9252 8954 0,'-99'0'193,"-50"0"-185,25 0-1,25 0 1,0 0-3,-1 0 4,26 0-3,0 0 2,-1 0-1,1 0 0,-25 0-1,-174-24 18,25-51 9,-25 26 2,25 49 14,198 0-34,-49 0-12,74 0 4,-24 0 0,-51 0 9,26 0 2,24 0-2,1 0-14,24 0 4,-25 0 1,1-25 14,-1 25-20,25-25 7,0 25-2,-24-25 10,-1 0-1,1 1 1,49-1 4,-25 0-5,0 0-13,25-24 4,0 24 8,0 0-1,0 0-5,0-24 1,50 24-6,-26-25 2,1 25 2,74-74 8,50-25 5,-74 75-3,73-26-15,-98 25 3,0 26 2,24-26 9,1 25 1,-51 0 3,51 1-18,-26 24 2,-24 0 4,99-25 9,0 0 1,-74 25-2,49 0-13,-49 0 2,24 0 2,50 0 10,0 0 1,-74 0-3,24 0-12,1 0 5,-26 0-2,1 0 11,24 0 1,-49 0-3,74 0-12,-49 0 3,-1 0 2,1 0-1,-25 0 2,99 0 10,-99 0-5,74 0-11,-50 25 5,1-25 0,25 25 8,-26-1-1,1-24-12,-25 25 7,-1-25-6,26 25 12,0 0 3,-26-25 0,1 25-7,0-1-9,-25 1 10,25-25-7,-25 25 12,49-25-4,-49 25 0,25 0 2,0 0 1,0-1 2,0 26-3,-1 0-1,1-26 4,0 26-3,0-25-14,-25 0 4,25-1 7,-25 1-2,24 25 8,-24-25-4,25 49-13,-25-49 4,0 0 2,0-1 8,0 1 3,0 0-3,0 0-13,0 0 3,0-1 0,0 1 12,0 25 1,-25-50-4,1 49-12,-1 1 7,-25-25 9,25 0 0,25-1-4,-49 26-13,24-50 5,-25 25 6,26-25 4,-1 25-4,0-25 0,-49 25-10,49-25 4,0 24 1,-25 1 11,26-25-5,-1 0-10,0 0 15,0 0 4,0 0 6,1 0-8,-1 0-12,0 0 4,-50 0 5,26 0-3,24 0 1,-25 0 2,26 0-2,-1 0-13,0 0 9</inkml:trace>
    </iact:actionData>
  </iact:action>
  <iact:action type="add" startTime="17812">
    <iact:property name="dataType"/>
    <iact:actionData xml:id="d1">
      <inkml:trace xmlns:inkml="http://www.w3.org/2003/InkML" xml:id="stk1" contextRef="#ctx0" brushRef="#br0">20737 8260 0,'-75'0'198,"26"0"-192,-1 0 1,0 25 2,-24 0-2,49-25 1,0 0-3,1 24 4,-26-24 4,25 0 11,25 25-17,-25-25 8,25 50 23,0-1-24,0 1 3,0-25 1,25 0-3,25-1-12,-25 1 2,-1-25 3,100 50 8,-49-25 1,-1-1 0,-24 1-14,0-25 3,-26 0 2,26 25 7,-25-25 4,24 25-2,-49 0-1,25-1 0,0 26 3,-25-25-2,-25 0-4,-49 49 5,-174-24 2,99-25-5,99-25-8,1 0 0,-51 0 11,51 0 0,-1 0-16,25 0 5,1 0 6,-1 0 3,0 0-5</inkml:trace>
    </iact:actionData>
  </iact:action>
  <iact:action type="add" startTime="20046">
    <iact:property name="dataType"/>
    <iact:actionData xml:id="d2">
      <inkml:trace xmlns:inkml="http://www.w3.org/2003/InkML" xml:id="stk2" contextRef="#ctx0" brushRef="#br0">21357 8334 0,'0'25'208,"0"50"-202,0-1 2,0 25-1,0 0 1,0-24-1,0-1 1,0 1 1,0-26-3,0-24 1,0 0 0,0 25 0,0-26 17,0 26 9</inkml:trace>
    </iact:actionData>
  </iact:action>
  <iact:action type="add" startTime="21281">
    <iact:property name="dataType"/>
    <iact:actionData xml:id="d3">
      <inkml:trace xmlns:inkml="http://www.w3.org/2003/InkML" xml:id="stk3" contextRef="#ctx0" brushRef="#br0">21258 8235 0,'49'0'199,"26"0"-190,-1 0-3,0 0 1,1-25-2,-1 25 4,1 0-3,-1 0 2,-49 0-2,25 0 2,-1 0 0,-24 0-1,0 0 0,0 0 1,-1 0 8,26 0 20,-25 0 11,24 0-42,-24 0-4,0 0 20,-25 25-8,25-25-1,-25 50 3,0-1 4,0-24-4,0 50-13,-25-26 2,25 1 6,-50 49 6,1-25 4,24-24-6,-25 49-11,26-74 3,-1 0 1,-25 24 13,25-24-4,1 0-2,-1 0-12,-25 25 4,25-26 8,-24-24 1,-26 25 0,50 0 1,-24 0 1,24-25-13,-25 0 25,26 0-27,-26 0 12,25 0 7,0 0 2</inkml:trace>
    </iact:actionData>
  </iact:action>
  <iact:action type="add" startTime="24769">
    <iact:property name="dataType"/>
    <iact:actionData xml:id="d4">
      <inkml:trace xmlns:inkml="http://www.w3.org/2003/InkML" xml:id="stk4" contextRef="#ctx0" brushRef="#br0">22498 7714 0,'0'-25'236,"25"25"-217,-1 0-6,1 0-7,0 0 16,0 0 2,0 25-6,-1 0 1,1 0 16,-25 24-5,0 1 23,0-25-34,0 0-7,0-1 29,0 1-19,0 0 17,-25-25-32,25 25 2,-24-25 7,-1 25-1,-25-25-12,25 25 3,25-1 3,-24-24 7,-1 0 0,50 0 358,-1 0-367,1 0 16,0 0-3,0 0 40,0 0-46,24 0 25,-24 0-31,0 0-3,49 0 12,-24 0 2,-25 0-3,0 0 4,-1 0-9,1 0 24,0 0 62,0 0-75,0 0-7,-1 0 4</inkml:trace>
    </iact:actionData>
  </iact:action>
  <iact:action type="add" startTime="49979">
    <iact:property name="dataType"/>
    <iact:actionData xml:id="d5">
      <inkml:trace xmlns:inkml="http://www.w3.org/2003/InkML" xml:id="stk5" contextRef="#ctx0" brushRef="#br0">10492 8930 0,'50'0'184,"49"0"-178,25 49 3,0-24-2,0 0 1,-25 25 0,1-26-2,24-24 2,-50 50 0,1-25-1,49 0 1,-50-25-2,0 0 3,1 24-2,-1-24 0,50 50 11,199-50 14,-26 0 20,-247 0-37,49 0-13,-74 0 5,25 0-1,49 0 12,25 0 1,-75 0-5,76 0-11,-51 0 4,0 0-1,50 0 12,-24 0 1,-51 0-5,50 0-12,-74 0 2,0 0 7,99 0 7,-99 0-4,74 0-10,-49 0 4,24 0-3,25-25 12,1 25 0,-51-25 2,50 1-17,-49-1 3,0 25 3,-1 0-2,-24 0 4,49-25 6,-24 0 5,-25 25-8,0 0 4,-1-25 2,26 1-1,-25 24-5,-25-50 4,25 50 2,-25-25-4,24 25-12,1 0 0,-25-25 7,25 0 6,-25-24 3,0 24-5,0-74-13,0 74 7,0 0 0,0-49 9,0 49 1,0 0-4,0 0 5,0 1-2,0-26 0,0 25-14,0-24 1,0 24 20,0 0-23,0-25 17,0 1 0,-25-26-3,0 26 0,1 24 5,-1-25-18,25 26 4,-25-1 3,0-25 4,-24 25 4,-26-49 2,50 24-5,-74 1-11,74 49 3,-24-25 2,-50-25 9,-50 25 0,74 1 1,-24-1-3,0 0 4,74 0-6,-124 25-9,100-25 4,-26 1-2,-74 24 10,1 0 4,73 0-6,-24 0-11,49 0 4,-24 0-1,-25 0 11,24 0 4,26 0-8,-75 0-11,49 0 4,1 0 3,-75 24 8,0-24 0,75 0-2,-75 25-12,99-25 2,-24 0 4,-25 0 7,-1 0 4,51 0-4,-1 0-13,25 0 0,-24 25 4,-1-25 1,1 25 5,24-25-10,-50 0 5,1 0-3,-50 25 11,0 24-1,0-49 2,0 25 2,74 0-6,-49 0-10,49-25 4,1 24 1,-1 1 10,1-25-9,24 25 0,-25 25 5,-24-26 3,-1 51-1,-73 49 2,73-99-2,26 24 0,-1 1 3,25-50-4,0 25-12,0-25 3,25 25 1,-24-25 9,-1 24 2,25 1-1,-25-25-15,25 25 4,-25-25 2,25 25 8,-25 24 4,25 26-4,0-26-1,0-24 2,0 25 0,0-25-1,0-1-13,0 1 10,0 0 4,0 0-2,25-25-11,-25 25-2,25-1 3,-25 1 2,74 0 10,1 25-1,24-1 5,-24 1-7,-26-50 2,26 25 2,-51-25-1,51 0-15,-50 0 3,-1 0 3,26 0 7,0 0 3,-26 0 0,51 0-16,-50 0 3,24 0 3,1 0 9,-1-25 0,-24 25 0,0 0-16,0 0 7,0 0 5,-1 0 8,1 0 18,-25-25 27</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2:02.775"/>
    </inkml:context>
    <inkml:brush xml:id="br0">
      <inkml:brushProperty name="width" value="0.05292" units="cm"/>
      <inkml:brushProperty name="height" value="0.05292" units="cm"/>
      <inkml:brushProperty name="color" value="#FF0000"/>
    </inkml:brush>
  </inkml:definitions>
  <iact:action type="add" startTime="5990">
    <iact:property name="dataType"/>
    <iact:actionData xml:id="d0">
      <inkml:trace xmlns:inkml="http://www.w3.org/2003/InkML" xml:id="stk0" contextRef="#ctx0" brushRef="#br0">20290 10244 0,'-25'0'192,"-49"25"-182,-124-25 1,98 25 3,26 0-5,0-25-6,-1 25 2,-148-1 9,24 1 1,-520 25 37,645-50-39,-75 0-10,74 0 3,1 0 2,-50 0 9,-25 0 1,100 0-3,-51 0-12,51 0 1,-26 0 6,-74 0 6,1 0 3,73 0-6,-74-50-10,75 50 2,0 0 6,-100-25 5,-148 1 1,98-1-1,26 25 1,49 0 0,50 0 0,-149 0-15,124 0 4,24 0 2,-197 0 8,24 0 3,174 0-4,-149-25-12,148 25 2,1 0 4,-50 0-4,25 0 6,-148 0 8,98 0-4,-49-25-13,148 25 3,-24 0 4,-99-49 8,-75-1 2,50-24-5,-1 24 3,125 0 0,-50-24 2,50-1-4,0-24 2,-25-99-1,99 99-2,-25-25-10,-49-50 3,74 100 2,-24-51 5,49 76 4,-25-1 0,25-24-15,0 24 2,0 1 3,0-125 8,50 25 0,74-99 3,0 124-4,24-25 1,100 0 2,-124 75-1,100 0-14,-125 49 2,0 0 2,50-25 9,25 26 4,-75 24-5,124-50-13,-124 50 4,1-25 3,98 0 7,25 1 3,-49-26-5,-1 25 3,76 0 0,-1 1 2,-149 24-6,149-50-11,-149 50 4,-25 0 4,125-25 7,-100 25 0,149-25-15,-99 25 3,-50 0 4,100 0 8,-51 0 0,-73-24 0,74-1-14,-100 25 1,26 0 5,49 0 7,0 0 3,-50 0-3,75-25-14,-75 25 4,1 0 1,49 0 10,0 0 2,-74 0-4,49-25-12,-50 25 2,1-25 2,24 25 11,50 0 1,-74 0-5,74-24-12,-74-1 5,24 25 0,50 0 11,50-25 1,-100 25-12,1 0 1,24-25 7,50 25 2,-1 0 2,-24 25-4,75 0-14,-100-25 6,-24 0 1,148 49 11,-149 1-2,75-25-15,-99 24 4,24-24 0,25 25 11,0-25 1,-49 24-3,49-24-12,-74 0 9,0 0-10,49 24 15,1 26 2,-50-26-5,49 1-11,-24-1 1,-26-24 6,51 74 6,-1 1 3,-49-51-4,49 26-13,-49-26 2,0-24 7,0 50 5,0-51 1,-25 1-3,24 0-12,1 25 5,-25-26 2,25 51 8,0-26 1,-25 1-3,25 24-13,-25-24 12,0 0-12,0-1 17,0-24-16,0 25 1,0-26 5,0 51 8,0 24-3,0 0 2,0 25 3,-50-49-4,50-26 1,-25-24 2,0 0-2,1 0-13,24 0 3,-50-1 1,25 26 9,-24-25 3,24 0-2,-25 24-14,25-24 2,-24 0 3,-1 24 9,-24 26 0,49-26 2,-25-49-7,26 25 6,-1 0 0,0 0-2,25 0 0,-25-25 1,0 49 0,0-24-1,-24-25 1,49 25-1,-25 0 3,0-1-4,-24 1 2,-1 0-6,50 0-4,-25-25 9,0 0 13,25 25-10,-49-25-2,-1 25-14,25-1 1,-24 1 10,-1 0-2,1-25 8,24 0-6,0 25-12,0-25 10,0 0 27,1 0-11,-1 0-17,0 25 2,0-25 1,0 0 0,1 0 3,-1 0 20,0 24-36</inkml:trace>
    </iact:actionData>
  </iact:action>
  <iact:action type="add" startTime="10319">
    <iact:property name="dataType"/>
    <iact:actionData xml:id="d1">
      <inkml:trace xmlns:inkml="http://www.w3.org/2003/InkML" xml:id="stk1" contextRef="#ctx0" brushRef="#br0">15701 9996 0,'-24'0'252,"-26"0"-238,25 0-5,-24 0-7,-1 0 2,-24 0 10,24 0-5,0 0-7,-24 0 3,24 0 6,1 0 0,24 0-8,-25 0 1,-24 0 8,49 0-9,0-25 3,-24 1 2,-199 24 35,198 0-27,-74 0-13,50 0 2,24 0 5,-25 0 7,26 0-4,-1 0-8,1 0-3,24 0 3,0 0 4,-49 0 4,24 0 3,-24 0 4,49 0-6,0 0-12,-25 0 3,26 0 22,-1 0-26,0 0 16,0 0-15,0 0 3,1 0 3,-26-25 9,-24 25-1,49 0 5,0 0-9,0 0 5,25-25 42,0 0-37,-25 0-9,25-49-3,-49-124 4,24-1 6,25 125-18,0-1 3,-25 1 3,0-25 9,1-1-3,-51-73 6,50 49-4,-24-199-14,24 199 3,25 0 3,-50 0 8,25 50 1,25-1 2,0 51-5,0-1-12,0 0 9,0 0-1,0 0 11,0 1 4,25 24 69,0-25-89,74 0 13,25 25-4,100-25 3,-1 25 1,-50 0-3,175-25-13,-224 25 4,0 0 3,49 0 7,1 0 3,-100 0-4,75 0-12,-74 0 1,-1 0 8,0 0-8,1 0 9,-1 0 2,26 0-12,-76 0 2,1 0 6,25 0 2,-25 0 6,-1 0-2,-24 25 190,25 25-195,-25 24-1,0-24-7,0-1-2,0 26 3,0-26 5,0 76 3,0-51 3,0 0 2,25-49 1,0 25-6,-25-1-11,0 1 3,25 0 6,-25 49 6,24 25 2,-24-50-6,50 75-11,-50-75 4,0 1 3,0-50-3,25 24 5,-25 1 7,0 24-16,0-49 3,0 0 3,0 49 9,0-24 3,0-25-5,0 24 0,25-24 2,-1 50 0,-24-51 0,0 51-15,0-26 3,0-24 9,0 25-5,0-25-4,0-1-2,0 1 3,0 0 1,0 0 10,0 0-2,0-1 1,0 1 3,-24-25 269,-1 0-273,0 0 59,0 0-15,0 0 7,1 0-15,24-25-36,-25 25 15,25-24 0,-25 24-18,0 0-3,0 0-6,-24 0 2,24 0 5,0 0 5,0 0 3,1 0 1</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2:38.294"/>
    </inkml:context>
    <inkml:brush xml:id="br0">
      <inkml:brushProperty name="width" value="0.05292" units="cm"/>
      <inkml:brushProperty name="height" value="0.05292" units="cm"/>
      <inkml:brushProperty name="color" value="#FF0000"/>
    </inkml:brush>
  </inkml:definitions>
  <iact:action type="add" startTime="2678">
    <iact:property name="dataType"/>
    <iact:actionData xml:id="d0">
      <inkml:trace xmlns:inkml="http://www.w3.org/2003/InkML" xml:id="stk0" contextRef="#ctx0" brushRef="#br0">17587 10046 0,'-25'25'205,"-25"0"-191,-24-1-5,24 26-6,0-25 2,-74 24 9,50-24 0,0 0-3,-1 0-7,1-25-1,-1 0 2,1 0 8,0 0-3,24 0-5,0 0-3,-24 0 3,24 0 4,-272 0 38,223 0-30,49 0-1,-24-25-14,24 0 4,0 25 2,-74-25 9,50 1 3,0-1-7,-1-25-9,26 25 0,-26 25 7,1-74 2,-26 49 7,51 0-4,-50-24-13,24 24 1,26-25 6,-51-49 5,1-25 4,50 50-2,-26-50-12,50 74-2,25 0 2,-24 1 1,24-1 5,0-24 9,0 24-7,49-24-11,1 24 5,-1 25 2,100-74 8,-99 49-7,-1 26 0,125-100-5,-75 74 3,100-24 8,-1-26 4,-74 51-5,0 24-14,-49-25 6,-26 50 3,50-24 4,1-1 4,-51 0-3,50 25-13,-74 0 4,25 0 3,74 0 7,0 0 3,-74 0-4,49 0-13,-50 0 4,1 0 3,49 25 8,0 0 1,-49-25-4,24 49-11,-49-49 2,25 0 3,-1 25 11,-24 0-1,25 24-16,-1-24 11,-24 25 4,25-1-1,0 1 4,-26-25-14,1 0 8,-25 24 0,75 75-11,-75-49 3,24 49 9,-24-25-1,0-49 0,0-1-5,0-24-3,0 0-4,0 24 3,0-24 5,-24 50 4,-1-51 0,0 26 4,25-25 1,0 0-4,-25 24-13,0-49 3,1 25 5,-1 25 6,0-50-2,0 49-10,-25-24-1,26 0 2,-26 0 5,25 24 3,-49 1 4,-1 24 2,1-24-5,24-25 3,1 24 0,-26-24 1,26 0-2,24 0 0,-25-25 3,26 25-2,-1-1-16</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3:05.559"/>
    </inkml:context>
    <inkml:brush xml:id="br0">
      <inkml:brushProperty name="width" value="0.05292" units="cm"/>
      <inkml:brushProperty name="height" value="0.05292" units="cm"/>
      <inkml:brushProperty name="color" value="#FF0000"/>
    </inkml:brush>
  </inkml:definitions>
  <iact:action type="add" startTime="10675">
    <iact:property name="dataType"/>
    <iact:actionData xml:id="d0">
      <inkml:trace xmlns:inkml="http://www.w3.org/2003/InkML" xml:id="stk0" contextRef="#ctx0" brushRef="#br0">16966 6449 0,'-24'0'175,"-51"0"-167,-24 0 0,0 0-1,24 0 2,1 0-2,0 0-1,24 0 1,-25 0 2,1 0-3,24 0 2,1 0-1,-1 0 2,1 0-3,-51 0 19,-73 0 8,24-25 0,-74-123 17,173 73-34,0 1 2,26-1-2,-26 26-13,50-1 1,-25 25 5,0 1 8,25-26-12,0 25 23,0-25-26,0-24 13,0 24 1,0-74 3,25 100-5,25-100-13,-25 99 7,24-50 0,75-49 11,-74 100-3,99-100-14,-100 74 4,26 25 2,98-74 8,-49 74 4,-74 0-6,74 0-10,-50 25 3,26-24 0,73-1 8,-24 0 3,-74 25-3,49 0-12,-50 0 3,-24 0 1,49 0 11,-25 25 1,-49 0-5,49-25-11,-49 24 1,25 1 6,24 25 6,1 24 3,-26-24-4,51 49-12,-51 0 2,-24-49 4,49 49 9,-74-49-2,75 24-13,-75 1 2,0-26 5,25 50 4,-25-24-7,0-1 5,0 1 2,-25 74-11,25-100 4,-25 26 0,-25 49 10,1-25 2,24-25-3,-49-24-14,49-1 3,25-24 3,-75 50 8,-24-1 3,49-49-4,-98 49-12,98-74 2,-24 50 3,-75 0 9,25-26 1,49-24-2,-24 50-14,50-50 4,-1 0 2,-74 0 9,-25 0 2,50 0-6,-50 0-11,75 0 6,-1 0 0,-49 0 8,75 0-5,-1 0-2,25-25-5,-24 25-1,24 0 6,0 0-4,0 0 4,0 0 8,1 0 2,-1 0-5,0 0 8,25-25 30,-25 25-45</inkml:trace>
    </iact:actionData>
  </iact:action>
  <iact:action type="add" startTime="14515">
    <iact:property name="dataType"/>
    <iact:actionData xml:id="d1">
      <inkml:trace xmlns:inkml="http://www.w3.org/2003/InkML" xml:id="stk1" contextRef="#ctx0" brushRef="#br0">25474 6747 0,'-74'0'172,"0"0"-164,-26 0-2,1 0 3,-50 49-2,0-24 1,25 0-1,-49 25 1,-1-25-1,25-1 0,25 1 0,0 0 0,25-25 4,25 25-7,-1 0 2,-74-25 11,-297-75 17,74-74 16,347 124-34,-49-24-13,49 49 1,25-25 5,-50-25 7,1 26 3,24-1-5,0-25-11,0 25 9,25-49 7,-49 24-1,49 1-3,-25-26-13,25 26 2,0 24 7,0-99 7,0 99-2,0-74-13,0 25 3,49 24 1,26-25 10,98-98 2,-24 74-3,199-75-14,-200 100 6,26-1-3,148-49 11,26 25 3,-199 49-4,198-24-12,-198 49 4,-25-25 0,99 26 9,-25-1 3,-49 0-4,174 25-12,-174 0 2,-1 0 3,175 0 9,-100 25 1,-99 0-2,149 49-13,-124-49 4,-50-25-1,149 74 13,-124-49-5,50 50-11,-100-51 4,0 1 1,1 25 8,24-1 3,-49-24-11,-1 0 2,51 25-6,-51-26 5,50 26 8,-24 0 1,-50-26-3,49 51-13,-49-26 5,24-24 1,1 74 8,0 1 3,-26-51-4,1 51-13,0-51 6,0-24-3,-25 99 13,0-50 1,0-24-5,-25 49-11,0-74 3,0 25 1,-24 24 11,-1-24-1,-49 24-15,74-49 11,-74 24-10,0 26 12,-25-26 2,49-24-2,-73 0-12,73 0 4,-24 0 2,-50-25 6,0 0 4,75 0-5,-75 0-11,99 0 4,-24 0 0,-50 0 10,0 0 1,49 0-2,-49 0-13,50 0 4,0 0-2,-75 0 13,0 0 0,99 0-3,-49 0-12,25 0 1,24 0 6,1 0 6,-26 0 3,50 0-4,-49 0-12,49 0 2,-25 0 3,-74 0 9,-24 0 0,98 0-2,-74 0-13,50 0 7,24 0-1,-49 0 7,-50 0 7,124 0-16,0 0 1,-74 0 9,-25 0 3,74 0-5,-74 0-10,75-25 1,-1 25 4,-49 0 6,25 0 4,49 0-3,-25 0-14,25 0 17</inkml:trace>
    </iact:actionData>
  </iact:action>
  <iact:action type="add" startTime="30973">
    <iact:property name="dataType"/>
    <iact:actionData xml:id="d2">
      <inkml:trace xmlns:inkml="http://www.w3.org/2003/InkML" xml:id="stk2" contextRef="#ctx0" brushRef="#br0">8582 18306 0,'-49'0'201,"-1"0"-190,25 0-4,-24 0-5,24 0 5,0 0 3,0 0 1,-24 0-1,24 0-8,0 0 3,25-25 1,-25 25 3,1 0-4,-26-25 15,25-24 14,-49 24 15,74 0-34,-25 0-12,25 0 16,0 1 8,0-1-25,0 0 16,0-25-3,0-24 1,25 0 3,-25 24-4,49 0-12,-49 1 2,0 24 5,25-25 8,0 26-7,0 24-7,-25-25-2,0 0 5,25 0 2,24 0 5,1-24 3,-25-1 2,-1 50-6,26-25-11,-25 0 3,0 1 6,24-1 7,-24 25-2,25-25-14,-50 0 2,24 25 5,26-25 8,0 25 3,-1 0-18,-24 0 3,0 0 3,24 0 9,26 0-2,-50 0 3,24 0-2,1 50-13,-50-25 3,50 0 2,-26-1 8,26 100 2,-25-49-4,-25 24-12,0-24 5,0-26 1,-25 100 12,0-99-4,-24 24-14,24-24 2,0-26 5,-25 26 7,25 0 3,1-26-6,-1-24-10,25 25 7,-25-25-5,0 25 12,0 0 3,1 0-4,-1-25-1,0 24 2,-25-24-3,26 0-9,-1 0 10,-25 0 0,25 0 2,-24 0 1,-1 0-1,25 0-3,1 0 3,-1 0-12,0 0 15,0 0 3,0 0-2</inkml:trace>
    </iact:actionData>
  </iact:action>
  <iact:action type="add" startTime="41096">
    <iact:property name="dataType"/>
    <iact:actionData xml:id="d3">
      <inkml:trace xmlns:inkml="http://www.w3.org/2003/InkML" xml:id="stk3" contextRef="#ctx0" brushRef="#br0">20117 18157 0,'-25'0'179,"0"0"-169,-25 0 0,26-25-8,-51 25 5,26 0 1,24-25 4,-25 1-5,25 24-4,1 0 3,-1 0 2,-25-25 5,1 0 10,-26 0 8,-24-24 4,0-100 13,74 50-28,0 74-7,25-25 4,0 1-1,0-1 4,0 25-4,0 0-1,0-24 4,25-1-11,0 50 0,-25-25-4,49 0-1,-49 1 6,25-1 1,0 0-1,0 25-7,24-50 6,26 50 1,24-24 4,25 24 1,0 0 3,-50 0 2,-24 0-5,0 24-12,-1 1 4,-24-25 8,25 25-2,-1 0 6,1-25-3,-25 25-12,-1-25 1,1 0 5,25 49 9,-25-49 0,-1 25-4,1-25-12,0 25 5,-25 0 2,50 24 11,-50-24-9,24-25-7,1 75 4,-25-51-1,25 76 9,0-1 1,-25-74 0,0 99-15,0-100 4,0 1 3,-25 74 7,25-49 2,-25-25-2,25 0-13,0-1 16,-25-24-8,25 25 8,-24-25-4,-26 50-12,25-50 1,0 25 9,1-25 5,-26 24-5,0-24 2,-24 0-12,0 0 2,24 0 3,-74-74 9,50 24 3,24 50-8,0-49-8,26 49 3,-1 0 5,25-25 0,-25 25 6,25-25-5</inkml:trace>
    </iact:actionData>
  </iact:action>
  <iact:action type="add" startTime="64824">
    <iact:property name="dataType"/>
    <iact:actionData xml:id="d4">
      <inkml:trace xmlns:inkml="http://www.w3.org/2003/InkML" xml:id="stk4" contextRef="#ctx0" brushRef="#br0">12154 18107 0,'-25'0'236,"-24"0"-227,-1 25-2,-24-25 1,24 0 0,25 0 3,-24 0-4,-1 0-4,25 0 5,1 0-1,-1 25 0,-25-25 0,1 0 6,24 0 7,0 0 12,-74 25-29,74-25 10,0 0 8,-49 0 27,49 0-30,0 0-5,-49 25-9,49-25 13,-50 0-4,1 24 7,24-24-5,1 0 2,24 0-5,0 0-3,0 0 5,1 0 1,-1 0-14,0 0 4,0 0 5,0 0 6,1 0 2,-1 0-2,0 0-8,0 0 13,0 0 41,1 0-50,-1 0 17,25-24-20,-25-1 12,25 0 48,0 0-56,0 0 104,0 1-103,0-1 9,0 0 21,0 0 24,0 0-61,0 1 9,0-1 2,0 0-2,0 0 2,0 0 24,-25 1-13,0-1-18,25 0 7,-24 0-2,24 0-14,-25 1 3,25-1 4,-25-25 7,25 25 2,0 1 0,0-1-3,0 0 13,0 0 52,-25 0-65,25 0-6,0 1 11,0-1-6,0 0 4,0 0 10,0 0 97,25 25-111,49-49 4,1 49-5,24-25 5,-49 0 1,-26 25-6,51 0-11,-50 0 3,24 0 6,1 0 5,24 0 2,-49 0-3,49 0-13,-24 0 2,-25 0 7,49 0 8,-49 0-11,0 0 0,0 0-6,0 0 3,-1 0 10,1 0-6,50 0 10,-51 0-6,51 0-9,-50 0 3,-1 0 0,51 0 10,-26 0 2,1 0-5,49 0-12,-74-25 5,25 25 2,-1 0 7,26-24 2,-51 24-3,51 0-12,-50 0 3,0 0 1,24 0 11,1 0 0,-1 0-1,-24 0-3,25 0 4,-25 0-8,-1 0-2,1 0 0,0 0 0,0 0 13,0 0 1,-1 0 17,1 0-21,0 24-1,-25 1-1,0 0-1,0 0 3,0 0 1,0 24-5,0-24 2,0 0 3,0 0-15,0-1 1,0 26 3,0-25 7,0 0 1,0 0 2,0-1-1,0 1-2,0 0 7,0 0 4,0 0-9,0-1 34,-25-24-42,0 0 0,25 25 10,-24 0-7,24 0-8,0 0-1,-25-25 1,25 24 9,-25-24-2,25 25 8,-25 0-2,25 0-2,-25-25 2,1 49 1,-1-24-1,0-25-4,25 25 5,-25 0 8,0-25 27,1 25-44,-26-25 4,25 24 1,0-24 4,1 0-1,-1 0 15,0 0-13,0 0-4,-25 50-12,1-50 4,24 0 2,0 0 6,0 0 4,1 0-4,-1 0 2,0 0-2,0 0 99,0 25-104,1-25 0</inkml:trace>
    </iact:actionData>
  </iact:action>
  <iact:action type="add" startTime="69447">
    <iact:property name="dataType"/>
    <iact:actionData xml:id="d5">
      <inkml:trace xmlns:inkml="http://www.w3.org/2003/InkML" xml:id="stk5" contextRef="#ctx0" brushRef="#br0">11559 16545 0,'0'49'179,"-74"51"-173,24 24 1,25-50 0,0-24 2,-24 24-3,49-49 1,-25 0 4,25-1-5,-25-24 1,25 25 0,0 0 1,0 0 12,0 0 17</inkml:trace>
    </iact:actionData>
  </iact:action>
  <iact:action type="add" startTime="70659">
    <iact:property name="dataType"/>
    <iact:actionData xml:id="d6">
      <inkml:trace xmlns:inkml="http://www.w3.org/2003/InkML" xml:id="stk6" contextRef="#ctx0" brushRef="#br0">11237 16644 0,'24'25'198,"1"0"-189,0-1-5,0 1 5,0 0-2,24-25-1,-49 25 3,25-25-3,0 25 2,0-1 0,-1 1 6,1-25-6,25 25 9,24 0 17,-74 0 11,75 24-43,-51-24 3,1-25 18,0 0-8,0 0 8,0 0-1</inkml:trace>
    </iact:actionData>
  </iact:action>
  <iact:action type="add" startTime="72110">
    <iact:property name="dataType"/>
    <iact:actionData xml:id="d7">
      <inkml:trace xmlns:inkml="http://www.w3.org/2003/InkML" xml:id="stk7" contextRef="#ctx0" brushRef="#br0">11013 16470 0,'25'0'223,"25"0"-208,-26 0-8,26 0 1,-25 0-1,0 0-1,24 0 0,-24 0 4,0 0-2,0 0-2,49 0 18,1 0 9,-51 0-30,1 0 2,50-24 34,-51 24-23,1 0 3,0 0 18</inkml:trace>
    </iact:actionData>
  </iact:action>
  <iact:action type="add" startTime="73986">
    <iact:property name="dataType"/>
    <iact:actionData xml:id="d8">
      <inkml:trace xmlns:inkml="http://www.w3.org/2003/InkML" xml:id="stk8" contextRef="#ctx0" brushRef="#br0">12030 16768 0,'0'25'221,"0"0"-215,0-1 0,0 1 8,0 0 8,0 0 5,0 0-23,0-1 365,0 1-325,25 0-19,-25 0-21,0 0 5,0-1 12,25 26 17</inkml:trace>
    </iact:actionData>
  </iact:action>
  <iact:action type="add" startTime="77811">
    <iact:property name="dataType"/>
    <iact:actionData xml:id="d9">
      <inkml:trace xmlns:inkml="http://www.w3.org/2003/InkML" xml:id="stk9" contextRef="#ctx0" brushRef="#br0">23639 18182 0,'0'25'191,"-25"-25"-182,25 24-1,-50 1 0,-24 25 3,24-25-2,26-1-1,-26 1-1,0 0 0,26-25 0,-1 0 2,-25 25-1,-49 0 14,-25-1 11,99-24 12,-74 0-43,74 0 12,0 0-1,1 0-5,-51 0 9,25 0-2,1 0 4,24 0-12,0 0 3,-24 0 5,-1 0 1,0 0 2,26 0-3,-51 0-13,26 0 6,24 0-1,-99 0 9,49-49 2,51 49-1,-51-25-15,50 25 2,1-25 5,-26 25 8,50-25-12,-50 25 8,50-49 3,-49-1-14,24 25 3,25 1 3,-75-76 9,75 26 2,-24 0-6,-1 24-11,25 0 6,0 26 6,0-1-4,0 0 8,0 0-1,49-24-15,-24 24 2,50-25 6,74-49 7,-75 24-1,124 1-12,-148 24 1,24 26 7,75-26 1,0 0 6,-75 26-6,75-1-9,-74 25 4,-1-25-2,25 25 11,1 0 1,-51 0-3,26 0-13,-26 0 5,-24 0 1,49 0 9,-49 0 1,0 0-3,49 0-12,-74 25 1,25-25 5,0 25 8,25-25 1,-26 24-2,26 1-13,-25 0 7,0 0 10,-1 0-16,-24-1 10,25 26 1,0 0-12,-25-1 2,0-24 4,0 74 8,0-24-3,0-1-9,0 50 3,0-49-2,-25-1 10,0 25 4,1-99-6,-1 50-10,25-25 0,-25-25 4,25 49 9,-25-49 2,25 25-5,-25-25-11,1 25 2,-1 0 10,-25-1-4,25-24 8,1 25-3,-100 25-15,99-50 4,0 25 4,-25-25 7,1 0 3,24 24-3,-25 1-14,26-25 4,-26 0 8,0 0 0</inkml:trace>
    </iact:actionData>
  </iact:action>
  <iact:action type="add" startTime="80391">
    <iact:property name="dataType"/>
    <iact:actionData xml:id="d10">
      <inkml:trace xmlns:inkml="http://www.w3.org/2003/InkML" xml:id="stk10" contextRef="#ctx0" brushRef="#br0">22572 16446 0,'-25'0'192,"1"24"-185,24 1 1,-25-25 1,0 50 14,-25-1 12,26 1-3</inkml:trace>
    </iact:actionData>
  </iact:action>
  <iact:action type="add" startTime="81880">
    <iact:property name="dataType"/>
    <iact:actionData xml:id="d11">
      <inkml:trace xmlns:inkml="http://www.w3.org/2003/InkML" xml:id="stk11" contextRef="#ctx0" brushRef="#br0">22225 16495 0,'25'0'201,"0"0"-193,24 0-3,1 0 2,-1 25 4,-24-25-6,0 0 3,25 25-2,-26-25 1,1 0 1,0 0-1,25 0 1,-26 0 14,26 0 10,-25 0 2,49 0 14,-49 25-30,0-25 0,0 0 1,0 0-3</inkml:trace>
    </iact:actionData>
  </iact:action>
  <iact:action type="add" startTime="83171">
    <iact:property name="dataType"/>
    <iact:actionData xml:id="d12">
      <inkml:trace xmlns:inkml="http://www.w3.org/2003/InkML" xml:id="stk12" contextRef="#ctx0" brushRef="#br0">22225 16073 0,'-50'50'254,"-24"-25"-242,49 24-4,0-49-2,1 25 7,-1 0-3,0 0-7,0-25 1,0 25 10,25-1-6,-24-24 5</inkml:trace>
    </iact:actionData>
  </iact:action>
  <iact:action type="add" startTime="84463">
    <iact:property name="dataType"/>
    <iact:actionData xml:id="d13">
      <inkml:trace xmlns:inkml="http://www.w3.org/2003/InkML" xml:id="stk13" contextRef="#ctx0" brushRef="#br0">22994 16421 0,'25'0'279,"0"0"-257,-1 0-4,1 0 2,0 0 1,0 0 24,0 0-10,-1 0-12,-24 25 36,0-1-36,0 1-8,0 0 0,0 0 5,0 0 90,-24-1-62,-1 1-43,50-25 113,-1 0-102,1-25-10,0 25 1,25 0 7,-26-24 2,1-1-13,0 25 0,0 0 21,0 0-1,-1 0 46</inkml:trace>
    </iact:actionData>
  </iact:action>
  <iact:action type="add" startTime="90383">
    <iact:property name="dataType"/>
    <iact:actionData xml:id="d14">
      <inkml:trace xmlns:inkml="http://www.w3.org/2003/InkML" xml:id="stk14" contextRef="#ctx0" brushRef="#br0">16942 18132 0,'-100'0'170,"1"-25"-163,-50 1 0,50-1 1,-75 25 1,-173-25 8,-198 25 17,98-25 16,373 25-35,-50 0-13,99 0 5,-50 0 1,1 0 7,24 0 4,26 0-4,-26 0-12,25 0 8,0 0-3,1 0 4,-1 0 6,0 0-4,0 0-7</inkml:trace>
    </iact:actionData>
  </iact:action>
  <iact:action type="add" startTime="92162">
    <iact:property name="dataType"/>
    <iact:actionData xml:id="d15">
      <inkml:trace xmlns:inkml="http://www.w3.org/2003/InkML" xml:id="stk15" contextRef="#ctx0" brushRef="#br0">27831 18058 0,'-50'0'191,"1"0"-183,-1 0 0,-24 0-2,-1 0 2,26 0 0,-26 0-1,1 0 0,-1 0 1,1 25 0,0-25-1,-100 0 17,0 0 11,100 0-1,49 0-31,-25 0 10,-49 0 18,50-25-14,-1 25 0,25 0-1,0 0 1,1 0-1,-1 0 1</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5:22.306"/>
    </inkml:context>
    <inkml:brush xml:id="br0">
      <inkml:brushProperty name="width" value="0.05292" units="cm"/>
      <inkml:brushProperty name="height" value="0.05292" units="cm"/>
      <inkml:brushProperty name="color" value="#FF0000"/>
    </inkml:brush>
  </inkml:definitions>
  <iact:action type="add" startTime="24415">
    <iact:property name="dataType"/>
    <iact:actionData xml:id="d0">
      <inkml:trace xmlns:inkml="http://www.w3.org/2003/InkML" xml:id="stk0" contextRef="#ctx0" brushRef="#br0">17785 7268 0,'-50'0'207,"-24"0"-200,24 25 1,-24-25-2,24 0 3,-24 24-2,24-24 2,-24 0-2,-1 0 4,1 0-9,0 0 6,-1 0-1,26 0 1,-1 0-1,-74 0 9,-25-49 19,25 24 17,99 0-38,-24 0-12,24 25 4,0-24 3,25-1 6,-25-25 4,0 1-3,-49-51 1,74 26 1,-25 24-5,0 25-9,25 1-2,0-26 5,-24 25-1,24-49 9,0 24 1,0-24 5,0 49-9,0 0-9,24 0 5,-24 1-1,25-26 12,0 50-3,-25-50-13,25 26 1,0-26 10,-1 50-3,101-74 4,-51 24 4,124-24-16,-98 24 3,48 0 0,76-24 11,-76 49 4,-73 25-18,-1 0 1,1 0 4,-1 0 0,1 0-1,24 0 10,25 0 2,-99 25-6,74 0-11,-50-25 5,-24 25 0,74-1 11,-49 1 1,0 0-5,-1 25-11,-24-1 9,0-24 6,0 25 1,-25-1-5,0 50-11,0-24 1,-25-1 6,-50 100 11,26-75-7,-50 75-12,24-125 5,26 51-1,-51-1 10,1-25 4,74-24-3,-74-1-12,50-24-3,24 0 4,-25 0 1,25-25 4,-74 74 7,25-74-2,-100 75-14,100-51 4,24-24 2,-74 25 9,50 0 2,49-25-6,0 0-11,0 0 6,0 0 1</inkml:trace>
    </iact:actionData>
  </iact:action>
  <iact:action type="add" startTime="37081">
    <iact:property name="dataType"/>
    <iact:actionData xml:id="d1">
      <inkml:trace xmlns:inkml="http://www.w3.org/2003/InkML" xml:id="stk1" contextRef="#ctx0" brushRef="#br0">22994 8954 0,'0'25'183,"0"75"-174,0 48-2,25-24-1,0 100 1,-1-100 1,26 24 0,-25 1-2,0-74 2,-25-1-1,24 1 4,-24-1-6,25 0 22,0 26-24,0-51 28,-25-24 20</inkml:trace>
    </iact:actionData>
  </iact:action>
  <iact:action type="add" startTime="38665">
    <iact:property name="dataType"/>
    <iact:actionData xml:id="d2">
      <inkml:trace xmlns:inkml="http://www.w3.org/2003/InkML" xml:id="stk2" contextRef="#ctx0" brushRef="#br0">22895 9004 0,'74'-25'199,"50"0"-192,-25 1 0,1 24 0,-26 0 0,-24-25 2,24 0-2,-24 25-1,-26 0 2,1 0-1,25 0 1,-25 0 1,-1 0 18,26 0-26,0 25 32,-50 24 1,0 26 16,-25-50-35,-25 24-12,25-24 3,-24 0 8,24 25-4,-74-26 9,49 1-4,-74 25-13,75-25 4,-26-1 2,1 26 9,-1 0 4,51-50-7,-1 0-8,0 0 31,0 0 1,25 24-24,-49 1 2,24 0-11,0 0 11,-25 24-2</inkml:trace>
    </iact:actionData>
  </iact:action>
  <iact:action type="add" startTime="39984">
    <iact:property name="dataType"/>
    <iact:actionData xml:id="d3">
      <inkml:trace xmlns:inkml="http://www.w3.org/2003/InkML" xml:id="stk3" contextRef="#ctx0" brushRef="#br0">23862 10046 0,'0'50'194,"25"-1"-188,0-24 5,-25 25-4,0-26-4,25 1 5,-1 0 0,-24 0 8,0 0 4</inkml:trace>
    </iact:actionData>
  </iact:action>
  <iact:action type="add" startTime="40988">
    <iact:property name="dataType"/>
    <iact:actionData xml:id="d4">
      <inkml:trace xmlns:inkml="http://www.w3.org/2003/InkML" xml:id="stk4" contextRef="#ctx0" brushRef="#br0">26863 8409 0,'50'49'186,"0"150"-180,24-26 0,-24 1 4,-1-50-3,-24 0-1,0-49 1,0-1 1,-25-24-3,25 24 2,-1-24 2,-24-26 20,25 26-26,-25 0 29,0-26-1</inkml:trace>
    </iact:actionData>
  </iact:action>
  <iact:action type="add" startTime="42196">
    <iact:property name="dataType"/>
    <iact:actionData xml:id="d5">
      <inkml:trace xmlns:inkml="http://www.w3.org/2003/InkML" xml:id="stk5" contextRef="#ctx0" brushRef="#br0">26814 8384 0,'74'-25'193,"50"-24"-186,-24-1-1,-26 0 4,0 50-4,100-24 18,-75 24 12,-24 124-5,-51 223 20,-24-248-36,-74 0 3,24-49-2,-49 49-13,25-24 2,49-51 3,-49 26 9,-1-25 2,50 24-5,-99-24-11,99 25 2,1-50 3,-1 25 10,0-25 0,0 0-3</inkml:trace>
    </iact:actionData>
  </iact:action>
  <iact:action type="add" startTime="43516">
    <iact:property name="dataType"/>
    <iact:actionData xml:id="d6">
      <inkml:trace xmlns:inkml="http://www.w3.org/2003/InkML" xml:id="stk6" contextRef="#ctx0" brushRef="#br0">27831 9376 0,'49'0'214,"-24"0"-207,0 0-1,0 0 4,-25 25-6,25-25 4,-25 25 1,24 0-3,1-25 4,-25 24-4,0 26 1,0-25 3,0 0-5,0 24 2,-25 1 11,-74 198 16,50-99 14,49-124-30,24-25 44,1 0-43,0 0-18,49-25 16,-24 0 2,0 25-5,-25-25-11,-1 25 18,1 0 0,0 0-5</inkml:trace>
    </iact:actionData>
  </iact:action>
  <iact:action type="add" startTime="48632">
    <iact:property name="dataType"/>
    <iact:actionData xml:id="d7">
      <inkml:trace xmlns:inkml="http://www.w3.org/2003/InkML" xml:id="stk7" contextRef="#ctx0" brushRef="#br0">23267 11460 0,'149'-124'186,"74"-50"-181,25 25 1,50-99 2,-26 75 0,1-26 1,-25 1 0,-49-1-5,-1 50 22,199-173-22,-174 173 24,373-223-24,-522 298-1,298-224 44,-297 199-33,-1 0 3,0 24 1,-74 50-2,50-49-14,-50 49 4,25 25 2,0-25 8,-1 25 3,-24-24-4,25-1-13,0 25 5,-25-25 0,25 25 10,0-25 2,-25 0-4,49 1-13,-24 24 2,0 0 6,0-25 9,-1 25-3,-24-50-14,25 50 3,-25-25 10,50 25-4,-1-49 9,1 49-18,-25-50 5,0 25-1,24 0 8,-24 25 3,0-49 1,0 49-1,-1-25-3</inkml:trace>
    </iact:actionData>
  </iact:action>
  <iact:action type="add" startTime="50608">
    <iact:property name="dataType"/>
    <iact:actionData xml:id="d8">
      <inkml:trace xmlns:inkml="http://www.w3.org/2003/InkML" xml:id="stk8" contextRef="#ctx0" brushRef="#br0">22423 8880 0,'199'25'192,"24"49"-186,0 1 4,1-26-4,24 26 2,24 24-2,1-49 1,0-1 2,-74 1-3,-1-25 2,1-1-2,24 26 2,-25 0-1,1-26 2,148 1 7,174 25 19,124-50 13,-422 0-32,-149 0-1,100 0-13,-100 0 3,-24 0 6,74 25 6,99-25 0,-74 0-2,-25 0 2,25 0 0,49 0 1,-74 0-3,0 0 2,-24 0 1,-26 0-3,1 0-13,-1 0 4,-24 0 4,49 0 6,-25 0 3,-24 0-2,49 0-14,-74 0 1,24 0 1,51 0 17,-76 0-13,1 0 0,0 0-4,25 0-3,-26 0 2,51 0 15,-26 0-3,51 0 3,-26 0-2,-24 0-3</inkml:trace>
    </iact:actionData>
  </iact:action>
  <iact:action type="add" startTime="54103">
    <iact:property name="dataType"/>
    <iact:actionData xml:id="d9">
      <inkml:trace xmlns:inkml="http://www.w3.org/2003/InkML" xml:id="stk9" contextRef="#ctx0" brushRef="#br0">16570 10368 0,'-25'0'211,"-25"25"-208,1 0 6,-51 0 3,51-25-1,24 0 0,-25 25-6,-24-1-3,49-24 6,-49 25 5,24-25 1,-74 50-12,50-50 7,24 25 3,-24-25 26,-174 74-36,223-74 2,-25 0 8,-49 0 2,-25 0 6,49 0-5,51 25 0,-26-25 1,-49 49 4,24-24-4,1 0-2,-25 0 6,49-25-6,-49 0-12,74 0 4,-49 0 3,-26 25 8,26-25 2,24 0-4,-49 0-12,74 0 2,-24 0 2,-26 0 11,26 0 0,-1 0-3,-24 0-13,49 0 6,-25 0-1,-49-25 9,25 0 2,49 0-2,-49 25-14,49-25 5,0 1 0,-49-26 9,-1 25 3,50 0-3,-24-24-14,24 24 10,-25-49 6,-24-75 0,24 74-2,25 26 0,25-1 0,-24 25 4,24 1-18,0-1 3,0 0 4,0 0 5,0-25 6,0 1-4,0 24-1,0-25 5,0 1-6,24-1-10,26 1 2,-25-1 2,49-49 8,1 24 0,-26 1 0,51 0-13,-26-1 6,-24 50-2,49-49 6,-25 24 8,-24 1-5,-1 24-14,1 0 3,-25 25 4,0-25-1,-1 0 3,1 25-1,0 0-5,-25-24-2,25 24 4,0-25-1,-1 25 9,26-25 2,24 0-1,-49 0 3,74 25-17,-74-24 2,25 24 5,49-50 7,0 50 1,-74 0 1,99-25-16,-99 25 2,25 0 5,24 0 13,0 0-7,26 0-13,-51 0 5,-24 0 1,99 0 5,-25 0 3,0 0 4,-74 0-6,99 0-12,-99 0 5,0 0 0,49 0 14,-49 0-6,50 0-11,-51 0 0,1 0 4,25 0-1,-25 25 1,49 0 9,-49-25-1,0 0-12,-1 25 4,1-25 0,25 0 6,-25 24 9,-1-24-19,1 0 5,0 25 5,0-25 2,24 25 4,-24-25-7,0 50-10,0-50 5,0 0-1,24 24 9,-24 1 3,25 0-3,-25 0-1,-1 25 2,1-26-1,25 26-12,-25-25 5,-1 0-4,1-1 11,0 26 2,0-25-2,0 24-12,-1-49 1,-24 25 2,25 25 9,-25-1 4,25-49-5,0 25-13,-25 0 5,25 0 6,-25 0-2,24-1 9,1-24-6,-25 50-11,0-25 2,0 0 11,0-1-8,0 1 12,0 25-5,0-25-13,0-1 4,0 1 3,0 50 9,0-51-16,0 1 5,0 25 1,0 0 5,0 24 4,-25 0-1,1 26 5,-26-51-6,0 26 0,1-1 5,-1-49-6,-74 49-12,50-24 5,-1-1 9,-24 1-3,25-50 2,-26 25-1,-24-25 3</inkml:trace>
    </iact:actionData>
  </iact:action>
  <iact:action type="add" startTime="57655">
    <iact:property name="dataType"/>
    <iact:actionData xml:id="d10">
      <inkml:trace xmlns:inkml="http://www.w3.org/2003/InkML" xml:id="stk10" contextRef="#ctx0" brushRef="#br0">22175 7317 0,'25'0'191,"0"0"-182,0 0-3,0 0 2,24 0 7,-24 0 2,49-74 13,-24-373 19,-75 348-30,25 0-1,0 49-4,-25-49-11,1 74 1,24-24 6,0 24 10,-25 0-12,0 0-1,25 1-1,0-1 3,-25 0 8,25 0 1,0 0 0,25 25 63,0 25-76,24 0 6,1 25 5,-25-26 2,0 1-15,-1-25 2,-24 25 3,25-25 8,0 0 5,0 0-7,0 0 3,-1 0 1,-24-25 0,25 25-5,0-49 3,-25-1 1,0 25 2,0 0-2,0 1 11,0-1-14,0 0-6,0 50 85,25-25-85,-25 25 8,25 24-1,24 50-13,-24-24 3,0-1 2,25 75 11,-26-75 0,1-24-1,-25 0-13,25-26-2,0 1 5,-25 0 13,25 25-2,-25-25-16,24-1 3,-24 1 2,25 0 9,0 0 5,-25 0-5,0-1-3,0 1 8</inkml:trace>
    </iact:actionData>
  </iact:action>
  <iact:action type="add" startTime="59587">
    <iact:property name="dataType"/>
    <iact:actionData xml:id="d11">
      <inkml:trace xmlns:inkml="http://www.w3.org/2003/InkML" xml:id="stk11" contextRef="#ctx0" brushRef="#br0">25598 6077 0,'50'0'237,"-25"0"-232,24-25 2,1 25 2,0-24-3,-26-1 2,1 25 2,25 0-6,-25 0 12,0-25-6,24-49 26,-24-249 11,-50 174-27,0 50-7,25 49 4,-49 1 2,49 24-6,0 0-11,0 0 14,0 1 0,-25-1 2,25 0 1,0 0-1,25 50 86,0 0-94,-1 0-5,1-1 5,-25 1-6,25-25 11,0 25 1,0-25 13,-1 0-26,-24-25 75,0 0-64,0 1 1,0-1-5,0 0 6,0-25 2,0 1-3,0 24 7,25 25 103,-25 25-118,0 24 8,25 1 2,25 74-16,-50-74 4,24-1 2,1 26 11,0-1 1,0-24-5,-25 24-11,25-74 1,-25 25 7,24 0-6,-24-1 6,25 26 8,0 0-2,0-26-4,0 26 7,-25-25-3,24-25-4</inkml:trace>
    </iact:actionData>
  </iact:action>
  <iact:action type="add" startTime="61827">
    <iact:property name="dataType"/>
    <iact:actionData xml:id="d12">
      <inkml:trace xmlns:inkml="http://www.w3.org/2003/InkML" xml:id="stk12" contextRef="#ctx0" brushRef="#br0">23540 6821 0,'0'50'221,"24"-25"-214,-24 0 0,25 24 1,-25-24 0,0 0-2,25 0 2,0-25 1,-25 24 5,0 1 1,0 0-2</inkml:trace>
    </iact:actionData>
  </iact:action>
  <iact:action type="add" startTime="63309">
    <iact:property name="dataType"/>
    <iact:actionData xml:id="d13">
      <inkml:trace xmlns:inkml="http://www.w3.org/2003/InkML" xml:id="stk13" contextRef="#ctx0" brushRef="#br0">26764 5581 0,'25'0'326,"0"0"-290,0 0-29,-25 25-2,0 0 2,0-1 9,0 1-9,0 0 15,0 99 26,0-99-37,0 0-3,0 0 7,0-1 0,0 1 1,0 0 0,0 0 63,24-25 32,1 0-90,0 0 1,0 0-3,0 0 0,-1 0 2,-24-25-7,25 0 0,0 25 3,0 0-3,-25-25-12,25 25 15,-25-24 1,25 24-5</inkml:trace>
    </iact:actionData>
  </iact:action>
  <iact:action type="add" startTime="70288">
    <iact:property name="dataType"/>
    <iact:actionData xml:id="d14">
      <inkml:trace xmlns:inkml="http://www.w3.org/2003/InkML" xml:id="stk14" contextRef="#ctx0" brushRef="#br0">9103 11311 0,'0'25'201,"25"-25"-195,0 0 6,-25 25-3,25-1-7,24 1 11,-24-25 2,-25 25-5,25-25-6,-25 25 11,25-25-7,-25 25-1,25-25 8,-1 0 33,26 0-31,-25-25 0,49-25-14,-24 25 1,-25 1 4,49-26 9,0-24 2,-49 49-7,50-50-9,-51 26 4,26 24 1,0-25 8,-26 1 4,1 49-4,0-25-9,0 0 5,-25 0 0,25 0 7,0-24-4</inkml:trace>
    </iact:actionData>
  </iact:action>
  <iact:action type="add" startTime="72826">
    <iact:property name="dataType"/>
    <iact:actionData xml:id="d15">
      <inkml:trace xmlns:inkml="http://www.w3.org/2003/InkML" xml:id="stk15" contextRef="#ctx0" brushRef="#br0">19819 11733 0,'-25'0'211,"-24"24"-203,-26 1-1,1-25 1,-1 0 0,26 25 1,-1 0-2,-24 0 4,-1-25-4,1 24-4,-75 26 3,50-25 2,-124 49 12,99-49 11,-199 74-29,224-74 4,-248 50 36,198-51-26,50 1 2,24-25-3,25 25-11,1-25-3,-1 0 5,-24 0 3,-25 0 6,-1 0 4,51 0-17,-1 0 3,1 0 4,-51 0 6,1 0 1,-25 0 3,25 0-2,-50 0-15,75 0 3,-1 0 3,-74-25 8,1 0 0,98 1 3,-74 24-17,74-25 4,-24 0 0,-50-25 12,25 1 1,24 24-4,-98-25-12,98 25 1,1 1 4,-25-26 9,-50 0 3,99 26-6,-24-26-12,49 50 4,0-50 2,-49 26 9,49-26 1,-49 25-16,49 0 5,25 1-1,-50-26 11,0 25 3,26 0-5,24-24-13,-25 24 2,0 25 5,25-50 7,0 1 3,0 24-2,0-49-16,0 49 4,25-25 4,49 0 10,-49 1-16,25-1 4,24 1 0,125-75 10,-1 24-3,-49 26 2,74 0 3,-149 49-4,1-25 0,-25 25 6,-1 1-5,1-1-2,-1-25 3,51 1 2,-76 24-4,76 0-13,-26-25 6,-24 50 4,24-24-2,-24 24-6,24-25-1,-24 0 4,24 25 6,0-25-4,1 25-4,-1-25-3,-24 1 5,24 24 2,-24 0 3,0-25 2,98 0-12,-73 25 5,-1 0 2,75-25 5,0 25 6,-75 0-5,50 0-13,-49 0 5,-26 0 3,1 0 1,24 0-9,1 25 4,-1-25 5,1 25 7,98 0-16,-98-25 3,-1 24 3,75 1 9,-75 0-12,1-25 6,-26 0 6,51 25-15,-51-25 6,1 25-1,24-25 9,1 49 2,-51-49-1,26 0-14,-25 25 0,0-25 6,24 25 8,1 0 2,24-1-2,-24 1-3,-25 0 4,49 0 0,-24 0-2,-26-1-1,26 26 1,25 0 4,-51-26-5,26 26 0,0 0 4,-50-26-4,49 26-11,-24-25-1,0 0 6,24 24 8,-24 1 2,-25-25-3,50-1 0,-50 1-1,0 0 3,0 0-3,0 0-8,0-1 8,0 1-2,0 25 5,0 0 0,0-26-4,0 1 6,-25 0-3,0 25-4,25-1 3,-25-24 3,1-25-4,24 25-12,-25-25 3,25 25 2,-25-1 9,-25 1 2,26 0-3,-26 25-3,-24-26 5,49 26-1,-25-25-15,0 0 6,26-1-1,-26 1 9,0 0 0,26-25 4,-1 0-5,0 0 42,25 25-42,-25-25-7,0 25 2</inkml:trace>
    </iact:actionData>
  </iact:action>
</iact:actions>
</file>

<file path=ppt/ink/inkAction9.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7:04.395"/>
    </inkml:context>
    <inkml:brush xml:id="br0">
      <inkml:brushProperty name="width" value="0.05292" units="cm"/>
      <inkml:brushProperty name="height" value="0.05292" units="cm"/>
      <inkml:brushProperty name="color" value="#FF0000"/>
    </inkml:brush>
  </inkml:definitions>
  <iact:action type="add" startTime="3822">
    <iact:property name="dataType"/>
    <iact:actionData xml:id="d0">
      <inkml:trace xmlns:inkml="http://www.w3.org/2003/InkML" xml:id="stk0" contextRef="#ctx0" brushRef="#br0">7541 6251 0,'-25'0'243,"0"25"-234,-25 24 6,26-24-1,-1 0-8,0 0 2,-25-25 2,26 0-2,-1 24 4,-25 1-3,25-25-4,1 0-2,-26 25 0,0-25 5,-24 50 6,-125-1 33,125-49-28,24 0-2,26 0-3,-26 0 6,25-25-11,0 25 0,1 0-7,24-24 2,-25 24 3,-25-50 10,25 25-1,1 0 2,-26-49-16,25 49 3,0-24 5,1-51 6,-1 51 2,25-1-4,0 1-11,0-1 3,25 25 2,-25-24 11,24 49-16,-24-50 11,25 50 1,-25-50-13,25 50 4,-25-25 1,50-49 11,-1 24 0,1 1-3,24-26-13,-49 51 11,25-26-12,98-49 16,-48 24 2,-26 51-5,50-26-12,-99 25 5,25 0 2,49 25 10,-74-24-5,49 24-9,-49 0 0,0 0 2,74 0 10,-25 0 1,-24 24-2,74 26-14,-75-25 4,1 0 0,24 24 11,1 1 2,-50-25-3,24 24-13,-24-49 2,-25 25 2,50 25 11,-25 49 0,-1-74-3,-24 74-13,0-50 5,0 1 1,-49 99 9,-26 0 1,75-100-5,-74 51-10,49-26 10,0-24-11,0-26 6,1 26 2,-1-50 6,0 50-13,0-26 4,0-24-1,-24 25 11,-26 0 2,51 0-3,-26-25-14,25 25 2,-24-25 4,-1 24 9,-49-24 5</inkml:trace>
    </iact:actionData>
  </iact:action>
  <iact:action type="add" startTime="6267">
    <iact:property name="dataType"/>
    <iact:actionData xml:id="d1">
      <inkml:trace xmlns:inkml="http://www.w3.org/2003/InkML" xml:id="stk1" contextRef="#ctx0" brushRef="#br0">19100 5606 0,'0'25'185,"0"24"-178,0 26-1,0-1 3,0 1 3,0-1 6,0 25-14,0-49-2,0-25 4,0 24 18,24-24 8,224 49 17,-148-74-33,-1 0 2,-74-24-1,74 24-14,-74-25 1,0 25 5,24-25 7,-24 25 4,-25-25-7,74 0-11</inkml:trace>
    </iact:actionData>
  </iact:action>
  <iact:action type="add" startTime="7850">
    <iact:property name="dataType"/>
    <iact:actionData xml:id="d2">
      <inkml:trace xmlns:inkml="http://www.w3.org/2003/InkML" xml:id="stk2" contextRef="#ctx0" brushRef="#br0">18926 5953 0,'25'0'199,"49"-25"-192,1-24 0,-1 49 3,25-25-5,-49 25 3,24-25-1,-49 0 0,0 25 1,24 0 0,-24-25 4,0 25-11,25 0 26,-1 0 7</inkml:trace>
    </iact:actionData>
  </iact:action>
  <iact:action type="add" startTime="8823">
    <iact:property name="dataType"/>
    <iact:actionData xml:id="d3">
      <inkml:trace xmlns:inkml="http://www.w3.org/2003/InkML" xml:id="stk3" contextRef="#ctx0" brushRef="#br0">20489 5978 0,'0'50'246,"-25"-26"-242,0 1 3,25 25 2,0-25 4,0-1-3,0 26 5,0-25-2,0 0 1,0-1-12,50 26 48,-26 0-34,1-50 1,0 0 3,25 0-5,-1 0 1,1-25 0</inkml:trace>
    </iact:actionData>
  </iact:action>
  <iact:action type="add" startTime="9876">
    <iact:property name="dataType"/>
    <iact:actionData xml:id="d4">
      <inkml:trace xmlns:inkml="http://www.w3.org/2003/InkML" xml:id="stk4" contextRef="#ctx0" brushRef="#br0">21109 5879 0,'-50'0'244,"50"25"-238,-25-1 2,1 1-2,24 0 6,-50 0-7,50 0 11,-25-1-10,0 26 7,1-25 2,24 0-6,0-1-2,0 51 45,24-50-23,1-25-16,0 0 11,0 0-4,0 0-8,-1 0 6,1 0 0,0 0 11,-25-50-24,0 25 10,0-49 1,0 24 1,0 25-7,0 1 14,0-1-8,0 0 56,0-25-50,0 26-1,0-1-13,0 0 21,25 50 82,-25 24-104,0-24 5,25 0 4,-1 49-13,-24-49 3,0 0 2,0 25 9,0-26 3,0 1-4,25-25-2,-25 25 3,0 0 2,25-25 77</inkml:trace>
    </iact:actionData>
  </iact:action>
  <iact:action type="add" startTime="11674">
    <iact:property name="dataType"/>
    <iact:actionData xml:id="d5">
      <inkml:trace xmlns:inkml="http://www.w3.org/2003/InkML" xml:id="stk5" contextRef="#ctx0" brushRef="#br0">21258 5159 0,'0'25'170,"24"74"-154,-24-74-7,0 25 1,25-25-8,-25-1 7,25 26-3,0-25 3,-25 0-1,0-1 2,25 1-8,-25 0 6,0 0-2,24 0 12,-24 74 17,0-74-28,25 74 36,-25-74-30</inkml:trace>
    </iact:actionData>
  </iact:action>
  <iact:action type="add" startTime="12787">
    <iact:property name="dataType"/>
    <iact:actionData xml:id="d6">
      <inkml:trace xmlns:inkml="http://www.w3.org/2003/InkML" xml:id="stk6" contextRef="#ctx0" brushRef="#br0">22250 5457 0,'-25'0'177,"0"0"-156,-24 0-18,24 0 1,0 0 5,0 25-2,0-25 2,1 25 0,-26-25 4,50 24-7,-25-24 1,0 0 16,1 25 13,24 0-7,0 25-26,0-26 44,24 26-46,26-25 16,49 0 0,0-25 2,-74 0-3,25 0-1,-25 0 5,-1 0 2,1 0 1,0 0-3</inkml:trace>
    </iact:actionData>
  </iact:action>
  <iact:action type="add" startTime="19652">
    <iact:property name="dataType"/>
    <iact:actionData xml:id="d7">
      <inkml:trace xmlns:inkml="http://www.w3.org/2003/InkML" xml:id="stk7" contextRef="#ctx0" brushRef="#br0">8186 13816 0,'-50'25'184,"-49"49"-177,24-24 0,-49 0 1,25-26-1,-25 26 2,25-25-3,0 24 2,-25-24-1,49-25 1,1 25-1,-1 0 2,1-25-3,-75 0 16,75 0 7,-174-50-27,198 25 3,-272-173 43,272 124-43,0 24 1,-49-99 12,0 25 0,74 99-1,-25-49-15,26 49 3,24-24 2,-50-1 10,25 0 2,25 26-3,-25-51-14,1 50 11,24-49 4,0-1 3,0 26-7,74-100-10,-24 25 2,49 25 5,25-50 8,-50 50-4,150-50-10,-125 74 1,25 1 4,25 24 7,24-24 1,175 49 1,-150 0-2,0 25-1,-24 0 5,-100 0-3,75 0-14,-74 25 0,-1-25 4,75 25 10,0 25 4,-50-1-8,75 1-10,-125-1 3,26-24 2,49 50 8,-50-1 4,-49-24-7,49-1-9,-49 1 2,-25-25 0,75 74 12,-75-74 0,24 49-16,1-49 6,-25 0-1,0 49 8,0 1 1,-25 24 2,25-50-3,-74 75 2,49-49 0,-24-1 2,24 1-16,0-26 1,-25 1 4,-24 24 7,-1 26 2,-73 24 4,48-50-8,26-24 3,0 24 4,49-74-5,-50 50-12,51-26 1,-26 1 5,0 25 8,1-25-2,-26 24-12,51 1 4,-26-25 1,-99 49 8,25 1 2,74-75 0,-98 49-15,98-24 0,25-25 6,-49 0 7</inkml:trace>
    </iact:actionData>
  </iact:action>
  <iact:action type="add" startTime="32644">
    <iact:property name="dataType"/>
    <iact:actionData xml:id="d8">
      <inkml:trace xmlns:inkml="http://www.w3.org/2003/InkML" xml:id="stk8" contextRef="#ctx0" brushRef="#br0">28600 13816 0,'-50'0'185,"1"0"-177,-26 0-2,26 0 1,-26 0 0,1 0 0,-50 0 11,-174-74 19,-24-298 12,297 297-36,-50-74-10,75 100 3,-49-1 2,24-24 8,0 24 1,0-24 1,25 49-2,0 0 1,0 0 2,0-24-17,25 24 4,-25-25 1,75-49 8,-1 0 2,-24 25 3,-1 24-5,26-24-13,-1 49 2,-49-25 6,124-24 6,24-50 2,-73 74-3,98-49-12,-99 74 2,-24 0 4,123 25 7,25 0 4,-99 0-6,0 25 2,0 25 4,-49-26-4,24 51-13,-49-50 0,-1 24 5,50 50 10,-24-24 2,-26-1-7,26 1-10,-50-26 2,24 1 3,-24 49 9,25 25 1,-50-49-2,24 24-14,-24-25 3,0-24 4,-74 99 8,-75 49 3,-49-74-6,-50 25 1,49-75 6,125-24-19,-1-25 3,26-25 2,-75 49 9,25-49 1,-1 25 0,51-25 0,-75 0-15,49 0 3,1 0 4,-50 0 7,74 0 4,1 0-7</inkml:trace>
    </iact:actionData>
  </iact:action>
  <iact:action type="add" startTime="40062">
    <iact:property name="dataType"/>
    <iact:actionData xml:id="d9">
      <inkml:trace xmlns:inkml="http://www.w3.org/2003/InkML" xml:id="stk9" contextRef="#ctx0" brushRef="#br0">11658 8781 0,'-49'0'178,"-51"0"-172,26 25 0,0-1 3,-26-24-2,1 25 0,25 0 0,-26-25 1,-24 0-1,50 0 1,-25 0-2,-100 0 18,-24-25 9,-99-24 0,-1 49 18,274 0-36,-26 0-12,26 0 1,-1 0 5,-24 0 9,24 0 0,-49 0-17,74 0 5,-25 0 2,-49 0 9,-25 0-1,-74-25 3,123 0-5,-24 25 2,49-50 6,1 26-20,24-1 1,0 0 5,-24 0 8,-1-74 1,25 25 2,0 49-4,25-50-13,-24 51 2,24-1 5,-25-25 8,25-49 2,0 25-2,0-1-2,25-24 5,-25 24-6,49-98-12,1 98 5,-25 26-1,99-100 11,49 25 3,-98 50-5,73-1-13,-98 50 3,0 1 3,49-1 8,0-25 3,-74 50-4,49-25-12,1 25 2,-26-24 3,75-1 10,75 0 2,-50-25-5,-1 25 0,26 25 1,0 0 3,-75 0-4,50 0 1,0 0 4,-75 0-18,0 0 4,1 0 2,74 25 7,0 0 1,-25 0 3,-100-25-4,76 50-14,-51-50 13,-24 0-13,74 49 19,-49-49-8,-1 50-8,1-25-1,24-25 3,1 49-1,-1 26 13,50-26 0,-99-24-9,0 0-2,25 0-4,-26-25 2,1 49 2,25-24 9,-1 0 1,-49 0 0,25-1-15,-25 1 4,25-25 5,0 50 3,-25-25 2,25-1 2,24 26-15,-49 0 1,0-26 5,25 26 8,0 0 1,-25 24-2,0-24-1,0 24 3,-50 25 0,1-24-3,-26 49-13,50-75 4,-24 26 2,-26 24 12,51-74-18,-1 0 3,25-1 3,-25 1 9,0 0-2,0 0 5,0-25-3,-24 49-3,-1 1 2,25-25 0,-24 0 4,-1 24-6,1-24 3,-26 0 1,50-25-3,-49 25-12,49-1 2,-24-24 4,-1 25 7,-24-25 3,49 0-4,-50 0-12,51 0 2,-1 0 3,0 0 8,-49 0 3,49 0 2</inkml:trace>
    </iact:actionData>
  </iact:action>
  <iact:action type="add" startTime="47788">
    <iact:property name="dataType"/>
    <iact:actionData xml:id="d10">
      <inkml:trace xmlns:inkml="http://www.w3.org/2003/InkML" xml:id="stk10" contextRef="#ctx0" brushRef="#br0">25598 9351 0,'-24'0'199,"-26"0"-191,-24-24-4,49 24 6,-25 0-5,1-25 4,-1 0-2,25 25 0,0-25 0,-99-49 23,100 49 0,-76-49-27,100 49 30,-74-50-32,24 1 51,25 49-50,25 0 17,0-24 4,0 24-18,0 0 7,25-49 8,25-1-6,-25 26 2,24 24 1,-24 0 0,50-25-15,-51 26 4,26-1 3,0 0 7,24 0 4,-49 25-5,49-25-13,-49 1 2,25 24 5,49 0 8,-25 0 2,-24 0-4,49 0-12,-49 0 1,-26 0 4,51 0 12,-50 24-4,24-24-14,-24 0 5,0 0-1,0 25 11,24 0 0,1 0-1,-25 0 0,24-1 1,-24 51 2,0-26-4,-25 26-13,25-1 4,-25-24 5,25 24-8,-25-49 8,0 124 8,-25-50-3,-25-24-2,1 24 3,-26 0 1,26-25-1,-26-24-2,26 0 4,-1-26-3,0 1-13,1 0 1,24-25 5,0 25 7,-25 0 2,26-25-1,-1 0-16,0 0 5,0 0 3,0 0 7,-24 0 3,24 0-5,-49 0-11,49 0 2,-25 0 4,1-25 7,-51-25 3,76 25-1,-26 1-4,0-26 4,26 25-2,-1-24-13,0 49 1,0-50 4,-24 0 9,-1-49 0,0-25 2,1 50-4,49 49-3,-25 0-4,25 0 8,0-24 0,0-1 0,0 25 0,25-24 2,-1-1-2,26 0-1,-25-24 1,25 49 4,-26 0-7,26-24-10,0 24 1,-26 0 7,51-24 8,-50 24-4,24 0-12,-49-25 2,25 50 2,25-24 10,-26 24 2,26-25-5,0 25-12,-26 0 4,26 0 3,0 0 8,49 0 1,-74 25-2,24-1-13,-24-24 1,0 25 4,24-25 9,-24 25 3,0 0-7,0 0-11,0-1 3,0 1 7,-1 0 4,-24 0 1,25 0-14,-25-1 2,0 26 5,25-25-5,-25 24 5,50 51 6,-26 24 2,-24 0-2,0-25 4,0-74-8,0 49-7,0-24-3,-49-25 2,24 24 3,-25 50 10,26-24 0,-1-75-3,0 25-11,0-1 0,0 1 3,0-25 1,-24 50 8,24-25 2,-49-1 3,24 1-5,0-25 0,26 25 2,-76-25 3,26 0-7,24 0 5,-24 0-1,24 0-1,-24-25 2,24 0-3,1 1 2,-26-76 1,26 76-4,24-51 5,-25 26-5,50 24-10,-25-50 2,1 51 5,24-1-7,0 0 6,0-25 6,0 1 3,0-1-6,0 1-11,0 24 5,0 0 8,0 0-1,24 0 0,1 0-11,-25 1 2,0-1 3,25 0 9,0 0 2,0 25-4,24-49-13,-24 24 3,-25 0 3,75-25 9,-1 26 3,-49 24-6,24-25-11,-49 0 2,50 0 4,0 0 7,49-49 3,-74 74-3,49-25 0,0 0-1,-49 25 5,74-24-17,-49 24 1,-25 0 2,49 0 12,-24 0 0,-25 0-2,24 24-14,-24-24 4,0 25 8,0-25-4,0 25 10,-1 0-6,1 0-12,0-1 4,-25 1 3,25 25 8,0 99 1,-25-75-3,0 50 1,-25-49 0,0 73 4,0-98-6,0 0 4,-49-1 1,49 1-3</inkml:trace>
    </iact:actionData>
  </iact:action>
  <iact:action type="add" startTime="61837">
    <iact:property name="dataType"/>
    <iact:actionData xml:id="d11">
      <inkml:trace xmlns:inkml="http://www.w3.org/2003/InkML" xml:id="stk11" contextRef="#ctx0" brushRef="#br0">6548 9723 0,'-49'-24'205,"-1"-51"-197,25 26-1,-49-26 16,49 50-19,0-24 0,25 24 2,-24 0 2,-1-24-2,25 24 2,0 0 0,0-25 0,0 1-2,25-199 17,74 0 9,50-50 5,-125 248-32,51-74 41,-50 100-34,24-26-9,-24 25 1,25 0 6,24-24 7,100 24 3,-75-25-6,0 50 1,-24 0 3,-26 0 0,26 25-16,-51-25 2,1 0 5,25 25 9,-50 0-5,49 0-8,-49 24-3,25-24 3,0 0 3,25 99 6,-26-25 3,-24 0 2,0-24-3,0-1-13,0-24 0,-24-1 8,-1 26 4,-50 24 5,26-25-5,-26 1 1,1-1 3,49-24-5,-49 24-10,24-49 1,-24 25 2,24 24 9,-24 0 5,24-74-8,-24 50-10,49-25 5,0 0-4,-25-1 3,26 1 4,-51 25 5,-24-25 5,49-1-7,-24-24 3,-50 0 2,50-49-3,24-26-2,-24 26 5,74-1-2,-25 1-15,0 24 4,25 0 0,-25 0 11</inkml:trace>
    </iact:actionData>
  </iact:action>
  <iact:action type="add" startTime="64052">
    <iact:property name="dataType"/>
    <iact:actionData xml:id="d12">
      <inkml:trace xmlns:inkml="http://www.w3.org/2003/InkML" xml:id="stk12" contextRef="#ctx0" brushRef="#br0">28625 9525 0,'-25'0'186,"-74"0"-179,-1 0-2,-48 0 6,48 0-7,1 0 3,-50 25 1,50-25-1,-75 25-1,50-1 2,-24 1 1,-125 0 8,-223 49 18,124-49 16,297 0-36,-49-25-12,75 0 1,-1 0 4,-49 0 10,74 0-4,0 0-10,-25 0-2,26 0 12,-26 0 2,25 0-1,0 0 6,1 0-2,-1 0 213,-25-25-226,25-24 2,-24-26 8,-1 1 1,25 49-8,1-25 1,-1 26-4,0-26-5,25 0 4,-50 26 4,26-26 0,-26-24 7,25-1 3,0 26-5,1-51-10,-1 51-1,25-1 7,-25-74 7,-25 74 0,26-98-14,24 98 2,0 25 3,0-24 8,0-1 5,0 25-1,0 0 4,0 1-8,0-1 4,0 0-4,0 0 5,0 0-6,0 1 0,24 24 1,51-50 3,-50 25-15,49 0 0,0 1 5,150-1 6,24-25 1,25 25 3,-149 0-3,124 1-14,-149-1 3,25 0 4,74 25 6,50-25 4,-124 0-4,149 1-11,-149-26 1,0 25 2,99 0 10,-49 1 2,-75 24-4,100-50-13,-100 50 4,-25 0 2,75 0 10,-99 0-4,74-25-9,-75 25 1,-24 0 3,25 0 6,-1 0 4,-24 0-3,0 0-14,-25 25 102,0 0-83,0 0-9,0-1-3,0 51 10,0-26-17,0 26 3,0 24 5,0 149 5,0-25 0,0-74 6,0-99-6,0 49-12,0-74 1,0 0 5,0 24 6,0-24 4,0 0-4,0 0-11,0-1 2,0 1 0,-25 25 12,0-25 0,25 0-2,0-1-13,0 1 0,0 0 7,0 25 6,0-26 5,0 1-1,0 0-6,0 0 8,0 24 2,-24-24-8,-1 25 0,0 49 4,25-74-5,0 0 6,0-1 8,-25-24 36</inkml:trace>
    </iact:actionData>
  </iact:action>
  <iact:action type="add" startTime="68329">
    <iact:property name="dataType"/>
    <iact:actionData xml:id="d13">
      <inkml:trace xmlns:inkml="http://www.w3.org/2003/InkML" xml:id="stk13" contextRef="#ctx0" brushRef="#br0">28649 7590 0,'0'-25'286,"-24"-49"-278,-1-25-1,0-25 1,0 25-2,-24-25 4,24 49-5,0-24 5,0 24-2,0-24-2,1 50 0,-1-26 3,-25-24-2,1-25-2,-100-223 17,49 123-19,51 51 1,-150-224 21,-173-298 23,323 547-31,-100-125-15,99 124 5,26 75 0,-76-125 9,75 75 1,-49 0 1,24 74-3,-24-24 2,0-25 2,49 74-4,-50-74-13,51 74 4,-1-25 3,0-24 7,0 49 2,0 0-2,25 1 1,0-1 0,0 0 0,-24 25-2,-1-50 2,0 1 2,25 24-4,-50-50-12,50 51 3,-24-1 0,-1-25 12,25 25-1,-25 25-2,25-24-12,-25-1 3,0 25 2,25-25 8,0 0 6,0 75 36,0 74-52,0 198 9,0-123 1,0-75 1,0-99 0,0 24-14,0-24 3,0 0 9,0 0-1,-24-100 210,24 50-219,0-49 11,0 24 0,0-24 3,0 49-1,0 0-13,0 1 15,0-1 4,0 0-4,-25 0-8,0 0 7,0-24-2,0-26-3,1 51 4,24-1-4,0 0-3,0 0 12,0 0 71,0 0-79,24 25-6,1 0-4,50 0 6,49 0 7,-25 25-3,74 0-12,-98 0 3,-1-25 2,75 25 9,-75 0 2,-24-25-6,49 0-9,-74 0 0,0 0 6,49 0 6,-24 0 4,-25 0-5,0 0 4,-1 0 3,1 0-11</inkml:trace>
    </iact:actionData>
  </iact:action>
</iact:actions>
</file>

<file path=ppt/ink/inkAction10.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28:20.333"/>
    </inkml:context>
    <inkml:brush xml:id="br0">
      <inkml:brushProperty name="width" value="0.05292" units="cm"/>
      <inkml:brushProperty name="height" value="0.05292" units="cm"/>
      <inkml:brushProperty name="color" value="#FF0000"/>
    </inkml:brush>
  </inkml:definitions>
  <iact:action type="add" startTime="9336">
    <iact:property name="dataType"/>
    <iact:actionData xml:id="d0">
      <inkml:trace xmlns:inkml="http://www.w3.org/2003/InkML" xml:id="stk0" contextRef="#ctx0" brushRef="#br0">11013 6226 0,'25'0'184,"99"0"-175,25 0 0,99 50 3,-99-26-2,-50 1 2,0-25-3,-24 25-4,-1-25-3,0 0 6,1 0 0,123 0 4,298 0 36,-446 0-35,0 0-8,-1 0-1,-24 0 1,25 0 4,49 0 6,-49 0 1,74-25 2,-25 25-4,-25 0 4,25 0-2,25 0 3,-24 0-4,48 0 2,-24 0 3,-74 0-17,0 25 0,24-25 6,-24 0-3,-1 0 2,100 0 10,-74 0-4,-26 0-10,26 0-3,-1 0 7,-24 0-1,98 0 8,-48 0 1,-76 0-5,1 0-2,50 0-2,-51 0 0,1 0 8,25 0 3,-25 0-1,0 0-15,-1 0 7,1-25-3,0 25 10,0 0 5,0 0-8,-1-25 4,26 1-2,-25 24 5,0 0-5,-1 0-7,1 0 137,-25-25-47</inkml:trace>
    </iact:actionData>
  </iact:action>
  <iact:action type="add" startTime="22833">
    <iact:property name="dataType"/>
    <iact:actionData xml:id="d1">
      <inkml:trace xmlns:inkml="http://www.w3.org/2003/InkML" xml:id="stk1" contextRef="#ctx0" brushRef="#br0">21630 1042 0,'0'49'207,"-25"75"-201,0-49 2,25-26-1,0 1 0,-25-25 0,0 24 1,25-24 1,0 0-3,0 0 3,0 0 5,0-1-1,0 1 3,0 50 21,0-50-20,50-1-1,-25 1 3,-25 0-4,25-25 2,-1 0 1,26 0-2,25 0-1,24 0 2,0-50 3,-49 26-4,-26 24-3,-24-25 5,50 25 0,-25 0-1,-25-25-2,25 25 0</inkml:trace>
    </iact:actionData>
  </iact:action>
  <iact:action type="add" startTime="24179">
    <iact:property name="dataType"/>
    <iact:actionData xml:id="d2">
      <inkml:trace xmlns:inkml="http://www.w3.org/2003/InkML" xml:id="stk2" contextRef="#ctx0" brushRef="#br0">21506 1315 0,'24'0'221,"26"0"-214,24 0 1,1 0-2,-25 0 5,-1 0-7,1 0 2,-25 0 5,24 0-6,-24 0 2,0 0 2,0 0 4,-1 0 11,1 0 4</inkml:trace>
    </iact:actionData>
  </iact:action>
  <iact:action type="add" startTime="25218">
    <iact:property name="dataType"/>
    <iact:actionData xml:id="d3">
      <inkml:trace xmlns:inkml="http://www.w3.org/2003/InkML" xml:id="stk3" contextRef="#ctx0" brushRef="#br0">22547 1315 0,'-24'0'257,"-1"24"-248,0 1 3,25 0-5,-25 0 2,25 0-3,-25-1 10,1 1-8,24 0-3,0 25 20,0 24 11,49-24-7,100-1 25,-124-49-41,0 0 4,-1 0 2,1 0-5,0-24-12,0 24 4,0 0 3,24-25 7</inkml:trace>
    </iact:actionData>
  </iact:action>
  <iact:action type="add" startTime="27383">
    <iact:property name="dataType"/>
    <iact:actionData xml:id="d4">
      <inkml:trace xmlns:inkml="http://www.w3.org/2003/InkML" xml:id="stk4" contextRef="#ctx0" brushRef="#br0">22771 1315 0,'25'24'271,"-1"1"-257,-24 0-6,25 0-1,-25 0-1,25-1 3,0 1 5,-25 0 9,25 0 73,-1 0-76,1 24 4,0-49-18,-25 25 4,25-25 4,-25 25 2,25 0 2,-1-25 102,-24-25-114,25 0 2,-25-25 7,25 26 2,-25-26 1,0 25-1,0-24-15,0 24 10,0 0 5,0 0 2,0 0-3</inkml:trace>
    </iact:actionData>
  </iact:action>
  <iact:action type="add" startTime="38628">
    <iact:property name="dataType"/>
    <iact:actionData xml:id="d5">
      <inkml:trace xmlns:inkml="http://www.w3.org/2003/InkML" xml:id="stk5" contextRef="#ctx0" brushRef="#br0">11261 843 0,'-24'25'192,"-1"0"-185,0 25-1,0-26 2,25 1 0,-50 0-1,50 0 0,-24 0 2,-1-1-3,0 1 2,0 0 1,25 0-3,-25-25 0,25 25 9,-24-25-5,24 24 3,-50-24 34,25 25-29,0-25-1,-24 0 3,24 0-5,0 0 0,0 0 1,1-25 0,24 1 0,-25-1 3,-25 25-4,50-25 1,0 0 3,0 0-3,25 25 116,0 0-108,0 0-3,-1 0 2,1 0-6,0 25 0,0-25 1,24 0-5,-24 0 4,25 25 3,-25-25-6,-1 0-11,1 0 1,0 0 6,25 25 7,-1-25 1,-24 0-4,25 0-10,-25 0 9,-1 0 7,26 25-8,-25-25-8,0 0 2,-1 0 3,1 24 7,25-24-1,-25 25 7,-1-25 6,1 0 59</inkml:trace>
    </iact:actionData>
  </iact:action>
  <iact:action type="add" startTime="42236">
    <iact:property name="dataType"/>
    <iact:actionData xml:id="d6">
      <inkml:trace xmlns:inkml="http://www.w3.org/2003/InkML" xml:id="stk6" contextRef="#ctx0" brushRef="#br0">13990 1141 0,'-25'0'204,"-25"0"-193,1 25-7,24-25 4,0 0-1,0 25 3,1-25-5,-1 0 2,25 24 1,-50-24-1,25 25 8,25 0 1,-24-25-10,24 50 10,0 49 20,24 0 10,1-99-25,0 0-7,0 0-7,0 0 7,-1 0 0,1-25-3,0 25-4,0-25 5,0 1-10,24-1 13,-24-74 6,0 49-7,0-49-11,-1 24 1,1 26 6,-25-75 5,25 25 4,-25 49-4,0-24-12,0 49 2,0 0 3,0-25 8,0 26 3,0-1-1,0 0 2,0 0 2,25 25 111</inkml:trace>
    </iact:actionData>
  </iact:action>
  <iact:action type="add" startTime="44350">
    <iact:property name="dataType"/>
    <iact:actionData xml:id="d7">
      <inkml:trace xmlns:inkml="http://www.w3.org/2003/InkML" xml:id="stk7" contextRef="#ctx0" brushRef="#br0">14511 546 0,'-25'-25'204,"0"25"-197,25-50 2,-25 50 0,25-25-4,-24 25 9,24-24-5,-25 24 6,25-25-9,-25 25 24,0 0-9,0 0 12,0 0-17,1 0 2,24 25-15,-25 24 2,25-24 8,-25 0-1,0 74 5,25-49-1,0 74-13,0-75 1,0-24 5,0 50 8,0-26 1,0-24-3,0 49-13,0-49 3,0 0 4,0 49 8,0 1 2,0-50-4,0 74-13,0-74 4,0 24 2,0-24 9,0 0 1,0 0-2</inkml:trace>
    </iact:actionData>
  </iact:action>
  <iact:action type="add" startTime="46109">
    <iact:property name="dataType"/>
    <iact:actionData xml:id="d8">
      <inkml:trace xmlns:inkml="http://www.w3.org/2003/InkML" xml:id="stk8" contextRef="#ctx0" brushRef="#br0">14188 1116 0,'25'0'211,"0"0"-203,24 0 0,-24 0 7,0 0-9,0 0 4,0 0 3,0 0 2,-25 25-9,24-25 10,26 0 31</inkml:trace>
    </iact:actionData>
  </iact:action>
  <iact:action type="add" startTime="58678">
    <iact:property name="dataType"/>
    <iact:actionData xml:id="d9">
      <inkml:trace xmlns:inkml="http://www.w3.org/2003/InkML" xml:id="stk9" contextRef="#ctx0" brushRef="#br0">8310 6251 0,'0'25'200,"0"24"-185,0-24-8,0 0 3,0 24-1,0 1-6,0 24 5,0-24-1,0 24 2,0 1 3,0-26-4,0 51 12,0-75 10,-50 99-28,25-124 5,-24 148 37,24-123-30,25 0 3,-25 0 3,-25 0-6,26 24 2,-26-24 0,0 0 4,1 0-6,-1-1 3,25 26-1,0-25-5,1-25-2,-26 25-2,25-1 8,0-24 0,1 0-2,-1 25 1,-25-25-12,25 0 13,1 0 0,-51 0 6,50 0-6,-49 0-14,49 0 7,0 0 0,-49 0 7,0 0 4,-1 0-6,1 0-10,49 0 4,-25 0 2,-49 0 7,49 0 3,1 0-4,-1 0-13,1 0 2,24-25 5,-50 25 11,51 0-18,-1 0 5,0 0-1,-49 0 11,-1-24-1,1-1 0,-75 0 2,75 25-2,-26 0 2,51 0-5,24 0-7,-25 0-4,25 0 2,-49 0 3,24-25 9,-24 25 1,0 0 1,24 0-4,-49 0-11,49 0 4,25 0 1,-99-25 10,50 25-4,-25 0-10,74-24 4,-25 24-2,-49 0 10,25 0 1,-1 0 2,26 0-3,-1 0 0,25 0 2,0 0-2,1 0-14,-1 0 17,25-25-9,-50 0 8,25 0 0,1 25-4,24-25 4,-25 25-13,25-24 8,-25-1 4,0-25-2,0 25 3,25 1-3,0-51-13,0 50 6,0 1-1,0-51 10,0 1 2,0 49-3,0-50-11,0 51-2,25-1 6,-25 0-3,25-25 8,-25 26 1,50-26 0,-1 25-1,-24-24 3,0 24 1,24 0-3,-24 0-13,0 25 6,0-25-2,24 1 10,1-1 4,0 25-5,-1-25-12,1 25 2,-25-25 3,49 25 12,-49 0-7,49-25-9,-24 25 3,-25 0-1,24 0 11,51 0 3,-76 0-5,76 0-13,-51 0 5,1 0 1,24 0 7,-49 0-10,25 0 8,-1 0 3,26 0-13,-26 0 1,-24 0 6,50 0 5,24 0 4,-50 0-4,26-24-12,-26 24 1,-24 0 5,25 0 11,-1 0-12,-24 0 0,0 0-5,25 0 3,-26 0 6,1 0-3,0 0-7,49 0 3,-24 0 8,-25 0 1,49 0-11,1 0 5,-51 0-2,26 0 11,74-25-2,-25 25 4,-49-25-3,24 0 0,-24 25 4,-25 0-6,24 0-12,-24 0 11,0 0 3,0 0 5,24 0-5,1 0 0,24 0 3,-49 0-4,74 0-13,-74 0 5,0 0 2,49 0 5,-24 0 5,0 0-17,-26 0 6,1 0 1,0 0 3,25 0 4,-25 0 4,24 0-5,-24 0-13,0 0 2,0 0 21,-1 0-5,1 0-3,0 0-2,0 0 498</inkml:trace>
    </iact:actionData>
  </iact:action>
  <iact:action type="add" startTime="64148">
    <iact:property name="dataType"/>
    <iact:actionData xml:id="d10">
      <inkml:trace xmlns:inkml="http://www.w3.org/2003/InkML" xml:id="stk10" contextRef="#ctx0" brushRef="#br0">4911 7218 0,'25'0'288,"0"0"-280,25 0 6,-26 0 0,1 0 0,0 0 11,0 0-11,0 0 9,74 0 14,-74 0-20,-1 0-1,1 0-13,0 0 5,0 0-1,24 0 8,-24 0 5,0 0-5,0 0-8,0 0 16,-1 0 29</inkml:trace>
    </iact:actionData>
  </iact:action>
  <iact:action type="add" startTime="66578">
    <iact:property name="dataType"/>
    <iact:actionData xml:id="d11">
      <inkml:trace xmlns:inkml="http://www.w3.org/2003/InkML" xml:id="stk11" contextRef="#ctx0" brushRef="#br0">6598 7268 0,'25'0'288,"0"0"-280,-1 0-1,26 0 6,-25 0 3,0 0-9,-1 0 0,26 0 1,-25 0 7,25 0 9,-1 0 10,-24 0 11,99 0-39,-99 0 2,0 0 17,-1 0-5,1 0-7</inkml:trace>
    </iact:actionData>
  </iact:action>
  <iact:action type="add" startTime="81719">
    <iact:property name="dataType"/>
    <iact:actionData xml:id="d12">
      <inkml:trace xmlns:inkml="http://www.w3.org/2003/InkML" xml:id="stk12" contextRef="#ctx0" brushRef="#br0">13841 7491 0,'-50'-25'206,"1"0"-191,-1 25-1,-49-24-12,74 24 6,-24-25 1,-51 25 4,1-50 1,50 25-4,-1-24 8,25 24 27,-124-99-42,149 99 2,-25 25 8,-24-25 4,49-24-3,-25 24 2,0-25 1,25 26 1,-25-26-16,25 25 10,0 0 5,0-24 3,0-1-5,25 0-13,25 26 5,-50-1 1,49-25 8,1-24 3,24 49-7,1-49-9,-25 49 4,-1-25 1,50 1 9,25-26 3,0 26-5,-24-1 1,-1 25 4,-50 0-6,26 25-13,-50-24 6,-1 24 7,26 0-6,-25 0-5,0 0 3,-1 0 6,26 0 3,49 0-11,-74 0 1,25 0 2,-1 49 13,1-24-11,-25-25-1,24 50-6,-24-50 2,0 49 6,25 26 4,24 24 3,0 50 2,-74-75-2,25 50-4,-25-74 5,0-1-1,0 51-15,0-51 10,-25 1 5,-24 74-15,24-50 3,0-24 6,0-1 6,-49 51-15,24-76 6,1 26 4,-1-25-1,1 24-7,-26-49-2,25 50 5,1-25 3,-100 24 2,-25-24 3,75-25 2,-50 0 1,75 0-3,-75 0-12,75-25 1,-1 1 7,-49-26 6,99 25 1,1 25-17</inkml:trace>
    </iact:actionData>
  </iact:action>
  <iact:action type="add" startTime="84247">
    <iact:property name="dataType"/>
    <iact:actionData xml:id="d13">
      <inkml:trace xmlns:inkml="http://www.w3.org/2003/InkML" xml:id="stk13" contextRef="#ctx0" brushRef="#br0">13072 6548 0,'-50'-24'175,"-49"-1"-164,-25-25-3,-99-74 3,99 25-1,-25 0-2,50 0 5,-25 24-11,0-24 3,25 0 5,-100-125 1,-49 51 4,-595-547 40,620 472-44,49-24 8,-25 73-1,100 100-3,-74-75-13,98 75 4,-24 49 2,-75-148 11,100 124-3,-75-100-13,75 50 2,24 50 3,-99-100 7,50 25 1,0 0 5,24 75-6,26 24 0,-26-24 5,51 24-6,-51-24-12,26 49 4,-1 0 2,-49-74 9,24 0 1,51 49-2,-26 1-13,25 24 1,25 0 4,-25 25 9,0-50 1,25 25 0,0 75 17,0 0-20,-24-1-1,24 26-11,0-1 2,0-49 3,0 74 13,0-49-6,0-1-13,0-24 5,0 0 13,0 0 3,0 0-7,0-50 49,0 0-42,0 0-2,0 0-7,0 1 0,0-1-3,0-25 5,-50-49 3,50 74-4,0 0 1,0 1 4,0-1-4,0 0 4,0 0 84,0 0-59,0 1-37,0-1 14,0 0 0,0 0-9,-25-25 4,0-24-2,1 0 1,24-26 5,0 76-15,0-1 8,0 0 10,24 50 77,1 0-94,25 24 3,74 26 6,25 49 3,-75-75-5,75 51-12,-99-26 3,49-24 5,0 24 7,-25-24 0,1-26-15,-50 1 3,24-25 11,-49 25-6,25 0 6,0-25 4,0 25 76</inkml:trace>
    </iact:actionData>
  </iact:action>
</iact:actions>
</file>

<file path=ppt/ink/inkAction1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0:08.505"/>
    </inkml:context>
    <inkml:brush xml:id="br0">
      <inkml:brushProperty name="width" value="0.05292" units="cm"/>
      <inkml:brushProperty name="height" value="0.05292" units="cm"/>
      <inkml:brushProperty name="color" value="#FF0000"/>
    </inkml:brush>
  </inkml:definitions>
  <iact:action type="add" startTime="7272">
    <iact:property name="dataType"/>
    <iact:actionData xml:id="d0">
      <inkml:trace xmlns:inkml="http://www.w3.org/2003/InkML" xml:id="stk0" contextRef="#ctx0" brushRef="#br0">16966 1687 0,'0'-25'250,"-24"25"-236,24-25-6,0 0 0,0 0-2,-25-24 10,25 24-10,0 0 2,0 0-1,0-24 1,0 24 0,0-49 15,0-1 9,0-49 18,0 99-37,0 1 23,25-1-29,-25 0 2,24 25 8,1-25 1,0 0-2,25 1-14,-26 24 4,1 0 2,0-25 8,49 25 4,-24 0-4,-25 0-2,24 0 3,-24 0 2,0 0-4,0 49-12,-25-24 1,25-25 5,-25 25 7,24 25 4,-24-26-4,0 26-2,0 24 3,-24 1 4,-1-26-8,-25-24 3,25 25 3,1-25-5,-26 24-10,25-49 1,25 50 4,-49-25 8,24-25 2,-25 24-13,50 1 3,-49 0 6,24-25 0,0 25-9,-25-25 9,1 0 0,-1 25 2,1-25 0,-1 0 1,25 0-3,0 0 0,1 0 3,-1-25-2,25 0 15</inkml:trace>
    </iact:actionData>
  </iact:action>
  <iact:action type="add" startTime="14048">
    <iact:property name="dataType"/>
    <iact:actionData xml:id="d1">
      <inkml:trace xmlns:inkml="http://www.w3.org/2003/InkML" xml:id="stk1" contextRef="#ctx0" brushRef="#br0">11336 7317 0,'-50'0'178,"-24"0"-171,-1 0-1,1 0 2,24 0-1,-24-24 2,49 24-2,-49-25 1,24 25-2,25-50 2,-49 1 21,49 24 0,-49-99-26,49 99 23,25 0-18,-25 0 37,25-74-42,0 74 16,0 0 9,0 1-21,0-1 17,25 25-10,0-25-6,24 25 7,1-50 3,-1 50 0,1-24-4,24-1-11,-24 25 2,0 0 4,24 0 11,-49 0-7,24 0-9,-24 0 0,0 0 6,0 0 5,25 0 3,-1 0 1,1 0-4,-25 25 2,-1-25-13,1 24 2,25-24 9,-50 25-5,25-25 4,-1 25 3,1 25 1,-25-26-3,25 26-13,-25-25 4,0 0 3,0 49 8,0-24 1,0-1-4,-25 1-12,25-25 3,-25-25 6,25 49 6,-24-24 1,24 0-3,0 0 36,-25 0-51,0-25 15,-25 24 1,-24 1 5,49-25-9,-24 25-9,24-25 4,0 0 7,0 0-1,0 0 4,0 0 0</inkml:trace>
    </iact:actionData>
  </iact:action>
  <iact:action type="add" startTime="15993">
    <iact:property name="dataType"/>
    <iact:actionData xml:id="d2">
      <inkml:trace xmlns:inkml="http://www.w3.org/2003/InkML" xml:id="stk2" contextRef="#ctx0" brushRef="#br0">10641 7367 0,'0'74'194,"-25"100"-188,1 24 1,24 51 0,-25-51 0,0-49 1,0-50 0,25 0-3,-49 25 4,24 0-1,-25 50-1,25 0-1,-74 247 18,50-222 4,-100 222-25,124-346 3,-198 520 23,-1 273 18,150-694-28,49-50-7,-74 273-9,74-224 3,-24 1 4,-1 148 6,-24-24 2,24-99-2,0 148 0,-24-25 3,49-198-3,-25 124-13,26-148 2,-1-1 2,0 50 10,0 24 2,0-98-5,1 24-11,24-49 3,0-26 8,0 1-3,0 0 9,0 0-4,0-75 71,0 25-81,24 1 16,26-76-21,-25 1 14,49-25 4,-74 74-9,50 26-3,-50-51-4,25 26 1,24 24 5,-24-50 7,0 1-1,-25 24 4,25 1-3,0-1-14,-1 25 11,1 1 7,-25-1 4,25 0-17,-25 0 9,25-24 1,-25 24 2,0 0 2,0 50 106,0 0-120,0 49 1,-50 124 13,1-98-7,-26 98-11,26-148 4,24 49-2,-50 0 13,1 50 1,24-99-5,1 49-12,24-25 3,0-49 5,-25 25 7,50-26-1,-24 1-13,24 0 18,-25-25 97,25-25-112,0 0 3,-25-24 2,0-26 6,0 26 0,25-75-15,-24 74 3,24-24 3,-50-75 8,50-25 4,-25 125-7,0-51-10,1 51 2,24 24 4,0-25 10,0 26-2,0-1-3</inkml:trace>
    </iact:actionData>
  </iact:action>
  <iact:action type="add" startTime="21495">
    <iact:property name="dataType"/>
    <iact:actionData xml:id="d3">
      <inkml:trace xmlns:inkml="http://www.w3.org/2003/InkML" xml:id="stk3" contextRef="#ctx0" brushRef="#br0">17686 6722 0,'-50'0'182,"1"0"-174,-1 0-1,0 0 2,1 0-3,24 0 1,-50 0 1,26 0-1,24 0 0,-25 0 2,1 0-3,-26 0 16,51 0-20,-1 0 4,-25 0 18,-74 0 26,75 0-35,24 0 1,0 0 0,0 0 3,25-25-3,0 0-1,0 1 5,0-1 25,0 0-20,50 0-12,-1-24 1,75 24 4,-49 0 1,-26 25-5,51 0-11,-51 0 2,-24 0 3,49-25 12,-49 25-5,50-25-12,-51 25 2,1 0 3,50 0 8,-26 0 1,51 0 1,-76 25-2,26-25 0,-25 0-11,0 0 10,24 25 1,-24-25 13,-25 25-27,50-25 15,-26 0 1,1 25 2,-25-1 10,0 1 53,-25-25-76,-49 0 0,-50 25 14,50 0-7,-26-25-11,51 0 2,-1 0 3,-24 0 9,-1 0-1,50 0 2,-24 0-15,24 0 9,0 0 9,0 0 17</inkml:trace>
    </iact:actionData>
  </iact:action>
  <iact:action type="add" startTime="28978">
    <iact:property name="dataType"/>
    <iact:actionData xml:id="d4">
      <inkml:trace xmlns:inkml="http://www.w3.org/2003/InkML" xml:id="stk4" contextRef="#ctx0" brushRef="#br0">16545 7193 0</inkml:trace>
    </iact:actionData>
  </iact:action>
  <iact:action type="add" startTime="29883">
    <iact:property name="dataType"/>
    <iact:actionData xml:id="d5">
      <inkml:trace xmlns:inkml="http://www.w3.org/2003/InkML" xml:id="stk5" contextRef="#ctx0" brushRef="#br0">17115 7243 0,'-49'0'184,"-1"0"-175,0 0-2,-24 0 2,24 0-4,1 0 4,-26 0-2,1 0 1,0 0-2,24 0 2,-24 0-1,49 0-1,-75 0 20,-24 0 9,50 0-3,-50 0 17,99 0-36,0 0-5,-24 0 8,24 0 1,-25 0-4,26 0 15,-1 0-13,0 0 8,0 0-4,0 0 29,25-25-31,0 0 3,0 1-6,0-1 6,0 0-5,0 0 15,0-24-15,0 24 7,0 0 7,0 0 5,0 0 79,25 1-89,25 24-10,-1 0 3,-24 0 1,25 0-2,-25 0-14,-1 0 3,1 0 4,0 0 11,0 0 4,0 0 3,-1 0 11,1 0-1,0 0-17,0 0-18,0 0 15,24 0-2,1 0 3,-1 0 0,-24 0-3,25 0 1,0 0 2,-26 0-1,1 0 12,0 0-11,0 0 48,0 0-47,24 0-3,-24 0 2,0 0-2,24 0-13,1 0 25,-25 0-26,24 0 15,-24 0 2,0 0 1,0 0 31,0 0-29,-1 0-3,1 0 0,-25 24 314,0 1-288,0 0-25,0 0 98,0 0 211,0-1-314,0 1-6,-25 25 8,1-25-5,24-1 3,0 1 0,0 0 8</inkml:trace>
    </iact:actionData>
  </iact:action>
  <iact:action type="add" startTime="43674">
    <iact:property name="dataType"/>
    <iact:actionData xml:id="d6">
      <inkml:trace xmlns:inkml="http://www.w3.org/2003/InkML" xml:id="stk6" contextRef="#ctx0" brushRef="#br0">10666 13593 0,'0'25'198,"0"49"-191,-50 50 1,26-25-2,-1 25 2,25-49-1,0-1 1,-25-24 0,25-1-1,-25-24 0,0 25-1,25 0 9,0-26 7,0 1 10</inkml:trace>
    </iact:actionData>
  </iact:action>
  <iact:action type="add" startTime="44933">
    <iact:property name="dataType"/>
    <iact:actionData xml:id="d7">
      <inkml:trace xmlns:inkml="http://www.w3.org/2003/InkML" xml:id="stk7" contextRef="#ctx0" brushRef="#br0">10964 13494 0,'24'0'198,"1"0"-190,0 0-1,25 0 0,-26 0 4,1 0-7,25 0 6,-25 0-5,0 0 11,-1 0 0,1 0-11,0 0 18,-25 25 205,-25 49-220,25-24-2,-49-1 5,24 75 8,-25-99-5,50 49-12,-25-49 4,25 0 3,-25 25 7,1-26 3,24 1-3,0 0 12,0 0 76,-25-25-90,0 25-7,0-1 16,0 1-2,25 0-14</inkml:trace>
    </iact:actionData>
  </iact:action>
  <iact:action type="add" startTime="46907">
    <iact:property name="dataType"/>
    <iact:actionData xml:id="d8">
      <inkml:trace xmlns:inkml="http://www.w3.org/2003/InkML" xml:id="stk8" contextRef="#ctx0" brushRef="#br0">10964 13915 0,'49'-24'223,"1"24"-218,-25 0 3,-1-25 1,1 25-3,-25-25 4,25 25-4,0 0-1,0 0 2,0 0 1,-1 0-1,26 0 26,0 0-3,-1 0 6</inkml:trace>
    </iact:actionData>
  </iact:action>
  <iact:action type="add" startTime="54671">
    <iact:property name="dataType"/>
    <iact:actionData xml:id="d9">
      <inkml:trace xmlns:inkml="http://www.w3.org/2003/InkML" xml:id="stk9" contextRef="#ctx0" brushRef="#br0">17611 14064 0,'-24'0'184,"-51"0"-181,1 0 2,-26 0 3,26 0-1,0 0 1,-1 0-2,26 0 3,-1 0-2,0 0 0,26 0 0,-26-25 0,-49 1 17,0-26 6,-50-24 21,124 24-37,-25 25 4,1-49 1,24 24-4,0 1-1,0-26 4,-24-24 2,49 25-6,0 24 3,0 25 1,0 0-3,0-24-13,0-1 13,0 25 0,24-24 4,1-1-3,-25 0-14,25 1 4,25 24 2,-25-25 10,-25 26-2,49-1-14,1 0 11,-25 0-12,49 0 17,-24 25-11,-1 0 4,-24 0 5,99 0-14,-50 0 3,-24 0 2,49 25 11,0 0-2,25 0 4,-49 0-6,-1-1 2,-24 1 1,0-25 1,-26 25-16,-24 0 4,25-25 1,25 25 10,-1-25 2,-49 24-6,50-24-11,-50 25 5,25-25 2,-25 25 9,25-25-2,-25 25-14,24-25 3,-24 49 6,0-24 3,0 75 4,0-51-2,0 75-13,0-74 2,-24 24 4,-26 1 7,0-1 4,26-49-6,-1 24-12,0-24 5,0-25 0,-24 50 10,24-1 1,0-24-3,-74 25-12,74-50 5,-25 25-1,1-25 11,-1 24-5,25 1-7,0-25-2,-24 0-2,24 0 11,-25 0-3,1 0 10,24 0-13,-25 0 2,26-25 11</inkml:trace>
    </iact:actionData>
  </iact:action>
  <iact:action type="add" startTime="71253">
    <iact:property name="dataType"/>
    <iact:actionData xml:id="d10">
      <inkml:trace xmlns:inkml="http://www.w3.org/2003/InkML" xml:id="stk10" contextRef="#ctx0" brushRef="#br0">16917 12948 0,'-25'0'223,"-25"0"-217,-24 0-1,24 0 3,26 25 0,-1-25-1,-25 0-1,25 0 3,1 0-2,-1 0 0,-25 0 7,25 0 8,1 0 8,-26 0-27,25 0 2,-49 0 39,-1 0-29,26 0 1,-1 0 3,0 0-4,26 0-12,-1 0 26,0 0-16,0 0 1,0 0 1,1 0 0,-1 0 6,0 0 38,0 0-43,0 0 5,25-25-10,0 0 39,0 0 28,0 1 13,0-1-3,0 0-67,0 0 2,0 0-15,0 1 5,0-1 10,0 0-9,0 0 10,0 0-4,0-24 211,0 24-227,0 0 8,0 0-7,0-24 10,0 24-8,0 0 15,0 0-7,25 25 96,0 0-105,0 0 12,0 0-13,49 0 11,-24 25-1,24-25-1,-24 25 6,-26 0-4,51-25-13,-75 25 1,25-25 5,24 24-3,-24-24 8,0 0 1,0 0 1,0 0-2,-1 0 9,1 0 5,25 0-11,-25 0 2,-1 0-3,1 0-13,0 0 1,0 0 18,0 0-1,-1 0-5,1 0 16,0 0-14,0-24-2,0 24-14,-25-25 4,24 25 8,1 0-3,0 0 9,0 0 339,-25 49-344,0-24 0,0 0-7,0 0 5,0 0 9,0-1 1,0 1 3,0 0 22,0 0-47,0 0 43,0-1-22,0 1-2,0 0 108,0 0-40</inkml:trace>
    </iact:actionData>
  </iact:action>
  <iact:action type="add" startTime="79022">
    <iact:property name="dataType"/>
    <iact:actionData xml:id="d11">
      <inkml:trace xmlns:inkml="http://www.w3.org/2003/InkML" xml:id="stk11" contextRef="#ctx0" brushRef="#br0">25549 1935 0,'0'25'191,"0"49"-183,0-24-1,-50 49 0,25-25 3,25 25-6,0-24 3,-24 24 1,-1-49 2,25-1-4,-25 1 23,25 24-28,0 26 33,0-51-2,0 26 19,0-51-36,0 1 1,25 0 6,-25 0-7,25-25-1,-1 0 2,51 0 2,-26 0-2,51 0-13,-51 0 1,1 0 5,49 0 8,-49 0 1,-1 0-4,-24 0-11,0 0 16,0 0 5,0 0-2,-1 0 0</inkml:trace>
    </iact:actionData>
  </iact:action>
  <iact:action type="add" startTime="80724">
    <iact:property name="dataType"/>
    <iact:actionData xml:id="d12">
      <inkml:trace xmlns:inkml="http://www.w3.org/2003/InkML" xml:id="stk12" contextRef="#ctx0" brushRef="#br0">25276 2232 0,'50'0'221,"-1"0"-214,26 0 0,-1-24-1,-24 24 3,-1 0 0,1 0-5,-25 0 4,-1 0-1,1 0 1,0 0-1,0 0-1,0 0 26,-1 0-19,1 0 70</inkml:trace>
    </iact:actionData>
  </iact:action>
  <iact:action type="add" startTime="81827">
    <iact:property name="dataType"/>
    <iact:actionData xml:id="d13">
      <inkml:trace xmlns:inkml="http://www.w3.org/2003/InkML" xml:id="stk13" contextRef="#ctx0" brushRef="#br0">26442 2555 0,'-25'0'213,"25"25"-205,-25-25-1,0 0 0,1 24 0,-1 1 16,25 0-6,-25-25-10,25 25 5,-25 0 5,25 148 14,50 26 18,-25-174-31,24 24 1,1-49-6,-25 0-11,-1 0 3,1 0 5,0 0 10,0 0-5,0 0 2</inkml:trace>
    </iact:actionData>
  </iact:action>
  <iact:action type="add" startTime="82925">
    <iact:property name="dataType"/>
    <iact:actionData xml:id="d14">
      <inkml:trace xmlns:inkml="http://www.w3.org/2003/InkML" xml:id="stk14" contextRef="#ctx0" brushRef="#br0">26715 2778 0,'24'0'258,"-24"50"-252,25-25 3,0-1 0,-25 1-4,0 0 2,25-25 0,-25 25 9,25-50 104,-25-25-107,49 1 26,-49 24-26,0 0 7,25 0 14,0 1-15,0-1 3,-1 25-15,-24-25 9,25 0-1</inkml:trace>
    </iact:actionData>
  </iact:action>
</iact:actions>
</file>

<file path=ppt/ink/inkAction1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1:34.338"/>
    </inkml:context>
    <inkml:brush xml:id="br0">
      <inkml:brushProperty name="width" value="0.05292" units="cm"/>
      <inkml:brushProperty name="height" value="0.05292" units="cm"/>
      <inkml:brushProperty name="color" value="#FF0000"/>
    </inkml:brush>
  </inkml:definitions>
  <iact:action type="add" startTime="71814">
    <iact:property name="dataType"/>
    <iact:actionData xml:id="d0">
      <inkml:trace xmlns:inkml="http://www.w3.org/2003/InkML" xml:id="stk0" contextRef="#ctx0" brushRef="#br0">12402 4093 0,'-24'0'175,"-125"0"-166,25-25-2,49 25 0,-24-50 0,0 50 1,-25-24-1,0 24 2,-25 0-3,25-25 0,-50 0 3,25 0-2,-24 0-1,-75 1 12,-124-26 11,-372 50 22,545 0-35,50-25 1,75 25-1,-149 0-14,123 0 5,1 0 2,-149-25 6,75 25 5,73 0-5,-49 0-12,75 0 1,24 0 5,-98 0 7,24-24-1,-75-1 6,75 25-7,-25 0 3,50 0 1,50 0-3,-26 0-13,25 0 5,-24 0 0,24 0 10,-24 0 2,24 0 0,1 0-5,-1 0 0,-49-25 5,49 25-4,-24 0-12,0 0 2,49 0 8,0 0-11,0 0 5,-24 0 1,-1 0 8,-24-25-3,24 0 3,0 0 1,-49-24 1,25-26-1,-1-49-2,1-24 3,24 24-1,1-50-15,-1 100 3,50 24 3,-25-24 10,-24-1 0,49 50-3,0-24-13,0 24 4,0-25 7,0 25-2,0-24 7,0-1-1,24 1-15,1-26 5,-25 26-1,75-51 12,-26 1 0,26 25-3,-26-1 1,75 1 4,-49 24-5,74 26-13,-25-1 5,-50 0 0,100-25 9,98 50 3,-73 0-3,123 0-14,-148 0 4,0 0 2,-50 0-1,24 0 2,175-25 10,-100-24-4,199-26-12,-249 51 1,-49 24 5,75 0 7,-25-25 3,-26 0-4,26 25-12,-75 0 3,-24 0 1,98 0 10,1 0 3,-100 0-6,50 25-11,-74 0 2,49-1 3,-24-24 9,-26 25 1,75 25-15,-25-50 2,-24 49 3,49-24 7,0 50 2,-50-26 2,-24-24-4,49 25-12,-74-50 2,49 25 3,1 24 9,-26 1 0,1 24-15,0-74 5,-26 50 1,51-25 8,-26 24 3,-24-24-3,25 25-14,-1-50 2,-49 49 6,50-24 7,-25 0 1,24 24-2,-24-24-14,0 0 3,0 0 1,0 0 10,0-1-9,24 26 9,-49-25-1,25 24 0,0 26 2,-25-50-2,49 49-12,-49-24 3,0-25 9,0-1-4,0 26 5,0 0 4,0-1-7,0-24 4,-24 25-1,-1-50 2,25 49-16,-25-24 3,0 0 10,0 0-4,1-1 7,-1-24-3,-25 25-12,25-25 3,0 25 1,-49 0 11,0 0 1,24-25-6,-24 49-11,24-49 4,0 0 4,-24 0 6,-75 25 3,75 0-4,-25-25 1,24 49 3,26-49-3,-1 25-14,0-25 5,25 25-1,1-25 11,-26 25 1,25-25-2,0 0-14,1 0 4,-1 0 1,0 0 11,0 0 2,0 25 0,1-25-10,-1 0 6,-25 24 3,25-24-4,-49 25-13,49-25 4,-24 0 2,24 0 8,0 0 3,0 0-2,0 0-2,1 25 4,-26 0-3,-49-25-14,49 25 5,-24-25-2,-1 49 11</inkml:trace>
    </iact:actionData>
  </iact:action>
</iact:actions>
</file>

<file path=ppt/ink/inkAction1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3:19.033"/>
    </inkml:context>
    <inkml:brush xml:id="br0">
      <inkml:brushProperty name="width" value="0.05292" units="cm"/>
      <inkml:brushProperty name="height" value="0.05292" units="cm"/>
      <inkml:brushProperty name="color" value="#FF0000"/>
    </inkml:brush>
  </inkml:definitions>
  <iact:action type="add" startTime="10481">
    <iact:property name="dataType"/>
    <iact:actionData xml:id="d0">
      <inkml:trace xmlns:inkml="http://www.w3.org/2003/InkML" xml:id="stk0" contextRef="#ctx0" brushRef="#br0">19844 11460 0,'49'0'222,"-24"0"-215,0 0-1,25 0 2,-1 0 0,1 0-2,-25 25 1,-1-25 1,26 0-1,-25 0 0,0 0-1,24 0 3,26 49 23,24-49-1,25 0 4,25 25 15,-100-25-35,-24 25 1,25-25 1,-1 0 2,1 0-6,0 0 5,-1 0-2,1 25 3,24-25-4,-24 0 1,-1 0 5,-24 0-7,50 0-11,-51 0 2,26 0 0,0 0 3,-26 0 3,76 0 7,-51 0-2,26 0-14,-50 0 3,-1 0 4,51 0 7,24 0 4,-49-25-6,24 0-13,0 25 6,-24-25 2,124 0 8,-100 1-6,0 24-2,26 0-6,-26-25 0,1 25 5,24-25 8,0 0 3,-49 25-4,49-25-13,-50 1 5,1 24 0,24-25 8,50 0 3,-99 0-1,50 25-15,-1 0 4,-49 0 1,74 0 11,0-25 1,-24 25-4,24 0-13,-74 0 4,0 0 2,49 0 8,-24 0 3,-26 0-4,26 0-12,0 0 11,-26 0 2,26 0 3,-25 0-17,24 0 3,-24 0 4,50 0 7,-26 25-1,26 0 4,-26-25-4,1 50 2,-25-50-1,24 24 4,1 1-6,-25-25 3,24 0 2,-49 25-4,50-25-13,-25 0 4,0 0 16,-1 0-2,1 0-3</inkml:trace>
    </iact:actionData>
  </iact:action>
</iact:actions>
</file>

<file path=ppt/ink/inkAction1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3:34.255"/>
    </inkml:context>
    <inkml:brush xml:id="br0">
      <inkml:brushProperty name="width" value="0.05292" units="cm"/>
      <inkml:brushProperty name="height" value="0.05292" units="cm"/>
      <inkml:brushProperty name="color" value="#FF0000"/>
    </inkml:brush>
  </inkml:definitions>
  <iact:action type="add" startTime="6321">
    <iact:property name="dataType"/>
    <iact:actionData xml:id="d0">
      <inkml:trace xmlns:inkml="http://www.w3.org/2003/InkML" xml:id="stk0" contextRef="#ctx0" brushRef="#br0">19571 10740 0,'-50'25'242,"25"0"-234,1-25 1,-26 0-4,0 25 1,1-25 3,-1 25-2,25-25 1,-24 0-2,-1 24 3,1-24-2,-75 25 16,-75-25 12,150 0-6,-75 0-25,99 0 2,-248 0 37,149 0-27,25 0 1,-1 0 1,51 0-3,-50 0-13,49 0 3,0 0 4,-49 0 7,50 0 1,-51 0 0,26 0 1,49-25-13,0 1 4,-49 24 10,49-25-3,-49 0-14,49 25 3,0 0 4,0-50 10,0 26-4,1 24-13,24-25 5,0 0 2,-50 0 5,50-24 6,0 24-1,0 0-5,0 0 4,0 0 16,0 1-22,50 24 5,-1-75 2,-24 75-3,74-49-14,-74 49 5,25-25 0,148-50 10,-123 75-6,24-49-2,-25 24-7,25 0 2,-24 25 2,74-25 10,-50-24 2,0 49 1,-49-25-5,24 0-12,-24 25 3,24 0 5,1 0 6,73 0 3,-73 0-3,-26 0-9,1 0 2,24 0 7,50 0 4,-49 25-7,-1-25 4,-24 0 0,-1 0 0,1 0-15,-25 25 12,0 0 3,24-25 2,-24 24-4,25-24-13,-50 25 4,25-25 2,-1 25 11,1-25-6,0 25-9,0-25 2,-25 25 3,25-25 7,-1 24 1,1-24 2,-25 50-4,0-25 5,0 0 46,0-1-29,0 1-14,-25-25-17,25 25 10,-24-25-2,24 25-12,-25 0 19,25-1 4,0 1-19,-50 0 13,50 0-8,-25 0 9,-24 24-5,-26 1-13,50-1 12,-24-49 1,49 25 1,-25-25 4,25 25-15,-25-25 19</inkml:trace>
    </iact:actionData>
  </iact:action>
  <iact:action type="add" startTime="10648">
    <iact:property name="dataType"/>
    <iact:actionData xml:id="d1">
      <inkml:trace xmlns:inkml="http://www.w3.org/2003/InkML" xml:id="stk1" contextRef="#ctx0" brushRef="#br0">18852 11609 0,'-50'99'176,"25"0"-169,0-25 0,1 1 4,-1-1-7,0 25 22,0-74 6,0 25-30,25-25 3,0 0 24</inkml:trace>
    </iact:actionData>
  </iact:action>
  <iact:action type="add" startTime="11722">
    <iact:property name="dataType"/>
    <iact:actionData xml:id="d2">
      <inkml:trace xmlns:inkml="http://www.w3.org/2003/InkML" xml:id="stk2" contextRef="#ctx0" brushRef="#br0">18752 11559 0,'25'0'180,"0"25"-176,25 24 3,-26-24 1,1 25 2,0-1-6,0-24 8,0 50-8,-1-51 4,1 1-1,-25 25-1,25-1 17,0 1 10,-25 0 0,0 24 20,0-49-38,0 0 0,-25 0 5,0-1-6,-24 26-12,24-25 13,-25 0 2,1-1 0,24-24-1,0 25-15,0-25 20,0 0-10,1 0 7,-26 0-1,25 0-3,0 0 4,1 0 0,-1 0-3,0 0-12,-25 0 3,25 0 15</inkml:trace>
    </iact:actionData>
  </iact:action>
  <iact:action type="add" startTime="13802">
    <iact:property name="dataType"/>
    <iact:actionData xml:id="d3">
      <inkml:trace xmlns:inkml="http://www.w3.org/2003/InkML" xml:id="stk3" contextRef="#ctx0" brushRef="#br0">19372 11733 0,'0'24'161,"0"26"-152,0 24-3,0 1 1,0-26 0,0 26 16,0-26 7,0 76-28,0-101 2,25 26 26,-25 24 20,25-74 43,0 0-52,0 0-21,24 0-18,-24-24 7,50-26 8,-1 0 1,-49 26-2,24-26-14,-24 50 3,-25-25 3,25 25 9,-25-25 2,25 25-5,0-25-12,-25 1 18,24-1 26,-24 0-15,0 0 5,50-49-22,0-25 5,-26 49-2,51-74-15,-26 99 4,-49-24 1,50-1 10,-25 25 3,0 25-7,-25-25-10,24 1 3,1 24 77</inkml:trace>
    </iact:actionData>
  </iact:action>
  <iact:action type="add" startTime="15805">
    <iact:property name="dataType"/>
    <iact:actionData xml:id="d4">
      <inkml:trace xmlns:inkml="http://www.w3.org/2003/InkML" xml:id="stk4" contextRef="#ctx0" brushRef="#br0">20141 14287 0,'0'25'195,"0"50"-187,0-50-5,-24-1 4,24 1 2,0 25-1,0-25 1,0-1-4,0 1 2,0 0-1,0 0 2,0 0 7,0-1 8,0 1 0</inkml:trace>
    </iact:actionData>
  </iact:action>
  <iact:action type="add" startTime="17818">
    <iact:property name="dataType"/>
    <iact:actionData xml:id="d5">
      <inkml:trace xmlns:inkml="http://www.w3.org/2003/InkML" xml:id="stk5" contextRef="#ctx0" brushRef="#br0">20513 14188 0,'0'50'193,"0"-25"-188,0-1 2,0 1 1,25-25-1,-25 50 0,25-50 1,-25 25-1,25-25 8,-25 25-9,25-25 10,-25 24 2,74 26 17,-74-25 14,25 0-40,-25-1 5,0 1-5,25-25 87,0 0-82,-1-25 9,26 1-7,-25-51 3,0 26-4,24-1-13,-49 0 4,25 25 17,0 1-18,-25-1 11,0 0 1,25 25 202</inkml:trace>
    </iact:actionData>
  </iact:action>
</iact:actions>
</file>

<file path=ppt/ink/inkAction1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4:19.668"/>
    </inkml:context>
    <inkml:brush xml:id="br0">
      <inkml:brushProperty name="width" value="0.05292" units="cm"/>
      <inkml:brushProperty name="height" value="0.05292" units="cm"/>
      <inkml:brushProperty name="color" value="#FF0000"/>
    </inkml:brush>
  </inkml:definitions>
  <iact:action type="add" startTime="3336">
    <iact:property name="dataType"/>
    <iact:actionData xml:id="d0">
      <inkml:trace xmlns:inkml="http://www.w3.org/2003/InkML" xml:id="stk0" contextRef="#ctx0" brushRef="#br0">17388 13196 0,'-25'0'204,"-24"0"-193,-1 0-7,25 0 5,0 0-3,-24 0 2,24 0-1,0 0 1,-24 0 0,24 0-2,0 0 2,-25 0-2,-24 0 18,-25 0 13,74 0-8,-74 0-26,74 0 2,-25 0 1,-24-50 33,49 26-25,0 24 3,1-25 2,-1 0-6,25 0-11,-25 25 5,25-25 6,-25 25 0,25-49 6,0 24 2,0 0-7,0 0 1,0-24 1,0-1-1,0 25 2,0 1 1,0-1 5,0 0 0,25 25-2,-25-25-6,50 25-12,-26-25 1,1 1 6,0 24 8,0-25-10,0 25 2,-1 0-8,-24-25 2,25 25 3,0 0 9,0 0 13,0 0-22,-1 0 10,1 0-4,25 0 7,-25 0-3,-1 0 4,1 0-11,0 0 8,0 0 0,24 0-4,-24 0 2,0 0 5,0 0-1,0 0 65,-1 0-65,1 0 2,-25 25-16,25-25 11,0 0-6,0 0 8,-25 25 1,24-25-6,-24 24 1,0 1 1,25-25-14,-25 25 9,0 0 5,25-25 5,-25 25-5,25-1-13,-25 1 9,25 25 5,-25-25 2,0-1-2,0 1-16,0 0 3,0 25 6,0-26 6,0 26 4,0-25-7,-25 24-11,25-24 11,0 0 16,0 0-14,0 0 0,-25-25-5,0 25 7,0-1 1,-24-24-3,-1 50 2,-24-50 1,49 25-2,-25-25-14,26 0 4,-1 0 1,0 0 15,0 0-8</inkml:trace>
    </iact:actionData>
  </iact:action>
  <iact:action type="add" startTime="9208">
    <iact:property name="dataType"/>
    <iact:actionData xml:id="d1">
      <inkml:trace xmlns:inkml="http://www.w3.org/2003/InkML" xml:id="stk1" contextRef="#ctx0" brushRef="#br0">27260 5879 0,'-49'25'185,"-26"49"-178,-24 25 0,0-24-1,49 24 4,-24-25-5,-100 100 14,100-75 13,-50 75-30,99-150 4,-74 1 40,49-74-31,1-26 0,49-24 3,-25 74 0,25-24-16,0 24 3,0 0 3,0 0 9,0-24 2,25-1-4,-1 0 2,1 26 13,0 24-26,-25-25 12,25 25-15,-25-25 4,25 25 11,-1 0 5,1 0-6,0 0-1,25 0-4,-1 0 9,1 0-7,-1 50-7,26-26-1,-1 1 7,1 25 5,49 24 0,0 25 2,-75-74-3,1 25 2,-50-25 1,25-25-1,-25 24-15,25-24 3,-1 25 3,1-25 9</inkml:trace>
    </iact:actionData>
  </iact:action>
  <iact:action type="add" startTime="10616">
    <iact:property name="dataType"/>
    <iact:actionData xml:id="d2">
      <inkml:trace xmlns:inkml="http://www.w3.org/2003/InkML" xml:id="stk2" contextRef="#ctx0" brushRef="#br0">28451 6350 0,'74'0'200,"1"0"-193,-26 0-1,1 0 2,24 0-2,-49 0 2,25 0-1,-25 0 0,-1 0 1</inkml:trace>
    </iact:actionData>
  </iact:action>
  <iact:action type="add" startTime="11647">
    <iact:property name="dataType"/>
    <iact:actionData xml:id="d3">
      <inkml:trace xmlns:inkml="http://www.w3.org/2003/InkML" xml:id="stk3" contextRef="#ctx0" brushRef="#br0">28501 6077 0,'74'0'208,"0"0"-194,1 0-8,-50 0 4,-1 0-5,1 0 2,25 0 1,-25 0 7,-1 0 7,1 0-7,0 0 29</inkml:trace>
    </iact:actionData>
  </iact:action>
  <iact:action type="add" startTime="12664">
    <iact:property name="dataType"/>
    <iact:actionData xml:id="d4">
      <inkml:trace xmlns:inkml="http://www.w3.org/2003/InkML" xml:id="stk4" contextRef="#ctx0" brushRef="#br0">29642 6176 0</inkml:trace>
    </iact:actionData>
  </iact:action>
  <iact:action type="add" startTime="13431">
    <iact:property name="dataType"/>
    <iact:actionData xml:id="d5">
      <inkml:trace xmlns:inkml="http://www.w3.org/2003/InkML" xml:id="stk5" contextRef="#ctx0" brushRef="#br0">30460 6226 0,'0'-25'200,"0"-24"-194,-25-26 2,25 26 0,0 24-1,0-25 0,0 25 0,0 1 0,25-1 0,-25 0 1,25 25 2,0-25-6,124-25 21,99 50 10,-199 0-6,75 100-27,-99-75 3,99 272 40,-124-222-28,0-26-2,0-24 4,0 0-4,-25 24-13,0-24 4,-24-25 2,-26 50 8,-49-50 4,100 0-5,-51 0-13,26 0 4,24 0 1,-25 0 10,1 0 2,24 0-5,25-50-12,-25 50 4,0 0 3,25-49 11,-25 24-5,25 0-12,0 0 2,0 0 17,-24 1-3</inkml:trace>
    </iact:actionData>
  </iact:action>
  <iact:action type="add" startTime="15243">
    <iact:property name="dataType"/>
    <iact:actionData xml:id="d6">
      <inkml:trace xmlns:inkml="http://www.w3.org/2003/InkML" xml:id="stk6" contextRef="#ctx0" brushRef="#br0">31651 5804 0,'0'25'193,"0"0"-180,0 0-5,0 0-3,0 24 17,0-24 10,0 0 6,0 0 6,25-1 133,-1-24-171,1 0 1,0 25 6,25 0 7,-50 0-15,24-25 2,-24 25 11,0-1 1,0 1-4,0 0 0,0 25 2,-24-26 3,-1 1-5,0 0-9,0-25 3,0 25 8,1-25 2,-26 0-3,0 0-1,1-25 2,24 25 1,25-25-3,-25 25-13</inkml:trace>
    </iact:actionData>
  </iact:action>
  <iact:action type="add" startTime="17594">
    <iact:property name="dataType"/>
    <iact:actionData xml:id="d7">
      <inkml:trace xmlns:inkml="http://www.w3.org/2003/InkML" xml:id="stk7" contextRef="#ctx0" brushRef="#br0">31601 5755 0,'25'0'186,"49"0"-178,1 0-3,-26 0 3,26 0 0,-26 0-1,1 0-1,0 0 3,-26 0-4,1 0 4,0 0-2,0 0 8,0 0 6,-1 0 9,1 0 6,0 0 11</inkml:trace>
    </iact:actionData>
  </iact:action>
  <iact:action type="add" startTime="22007">
    <iact:property name="dataType"/>
    <iact:actionData xml:id="d8">
      <inkml:trace xmlns:inkml="http://www.w3.org/2003/InkML" xml:id="stk8" contextRef="#ctx0" brushRef="#br0">25301 9823 0,'25'-100'177,"24"-24"-170,1 25 2,-25 0-4,24 49 3,-49 1 1,25-1-1,0 50-3,-25-25 2,25 25 9,-25-24-9,0 73 87,0 26-86,0 49-2,0 0 6,-50 148 4,25-23 1,-24-101-1,-1 51 1,0 49 1,50-99-2,-24 24-15,24-123 5,-25 24 4,25 1 8,0-26 0,0-24-1,0 0-2</inkml:trace>
    </iact:actionData>
  </iact:action>
  <iact:action type="add" startTime="23215">
    <iact:property name="dataType"/>
    <iact:actionData xml:id="d9">
      <inkml:trace xmlns:inkml="http://www.w3.org/2003/InkML" xml:id="stk9" contextRef="#ctx0" brushRef="#br0">26045 10939 0,'74'0'185,"1"0"-178,-1 0 0,-24 0 1,24 0-1,-24 0 1,24 0-1,-24 0 0,-1 0 13,51 0 13,48-25 19,-123 25-36,25 0-15</inkml:trace>
    </iact:actionData>
  </iact:action>
  <iact:action type="add" startTime="24903">
    <iact:property name="dataType"/>
    <iact:actionData xml:id="d10">
      <inkml:trace xmlns:inkml="http://www.w3.org/2003/InkML" xml:id="stk10" contextRef="#ctx0" brushRef="#br0">28649 9302 0,'0'-50'176,"-49"25"-168,-26 1-1,51-1 0,-26 0 4,0 0-7,-24 0 3,0 25 2,-1 0-3,1 0 1,-1 0 1,-49 0 10,-149 174 17,-49 347 12,297-422-30,-24 50 0,49-50-2,0-24 4,0-1-3,49 25-12,1-74 0,24 49 5,125 50 8,-51-49-12,26-26 0,-50 1 3,99 49 8,-49-99-1,49 0 1,-49 0 4,-100 0-6,25 0-12,-74 0 4,0 0 2,0 0 8,0 0 3,0 0-2,-1 0 3,1 0 3,25 0-16</inkml:trace>
    </iact:actionData>
  </iact:action>
  <iact:action type="add" startTime="26599">
    <iact:property name="dataType"/>
    <iact:actionData xml:id="d11">
      <inkml:trace xmlns:inkml="http://www.w3.org/2003/InkML" xml:id="stk11" contextRef="#ctx0" brushRef="#br0">29840 9227 0,'-25'25'176,"0"99"-168,-24 50-2,-1 49 3,-24 25 0,24-49-4,25-26 2,-24-49 2,24-49-4,25-26 6,0 1-6,-25 24 18,25-24 12,0-25-28,50-25 104,-1 0-103,26 0-1,49 0 11,25 0-4,-25-25 2,0 25 2,-75-25-3,75 25-13,-74 0 11,-25 0-12,24 0 16,-24 0 2,0 0-4,0 0 2,0 0 62</inkml:trace>
    </iact:actionData>
  </iact:action>
</iact:actions>
</file>

<file path=ppt/ink/inkAction1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4:52.58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definitions>
  <iact:action type="add" startTime="9068">
    <iact:property name="dataType"/>
    <iact:actionData xml:id="d0">
      <inkml:trace xmlns:inkml="http://www.w3.org/2003/InkML" xml:id="stk0" contextRef="#ctx0" brushRef="#br0">26318 2729 0,'-50'0'197,"1"0"-189,-1 0 0,0 0-1,1 0 0,-1 0 1,1 0-1,-1 24 0,25-24 1,-25 0-1,1 0 3,-1 0-5,1 0 3,-75 0 16,-25 0 6,0 0 21,124 0-36,0 0 5,1 0-4,-1 0 67,0 0-65,0 0-3,-24 0 1,-1 0-2,25 0 4,0 0 0,1 0 12</inkml:trace>
    </iact:actionData>
  </iact:action>
  <iact:action type="add" startTime="15588">
    <iact:property name="dataType"/>
    <iact:actionData xml:id="d1">
      <inkml:trace xmlns:inkml="http://www.w3.org/2003/InkML" xml:id="stk1" contextRef="#ctx0" brushRef="#br0">18430 4490 0,'-50'0'186,"1"0"-181,-26 0 2,1 0 4,-1 0-6,-98 0 1,-1 24 2,1 1-1,-1-25 1,25 25-2,0 0 7,0-25-9,25 25 19,-148-25-22,-597 0 35,-98-149 14,818 149-37,-198-75-9,198 26 0,-173-50 13,-50-1-3,-75 26 0,50 49 2,124 0-1,-49-24 2,-75 49 3,174 0-19,24 0 5,-148-25 7,25 0 2,-125-24 2,75 24-2,50 0 0,-1-25 1,25 1 1,75 24-2,-99 0-13,148 0 4,0 0 5,-74-24 3,0-26 2,-124-123 2,75 74-2,123 25 0,0-25 3,100 74-4,-25-24-13,49 49 4,25-25 5,-49-24 3,0-1 4,49 26-3,-25-50-13,25 49 4,25-24 5,-49-100 4,49-24 4,0 123-5,0-74-12,0 75 3,0 49 7,99-99 2,99-50 5,-24 75-4,148-174-13,-123 174 4,123-124 8,75 0 3,-124 99-12,-25 24 10,-49 26-1,173 0-12,-199 24 4,1 50 0,24 0 10,1 0-1,198 0-12,-174 25 2,-49 24 3,247 51 8,274 98 3,-373-148-4,199 123-13,-298-123 3,50 0 4,273-1 8,-124 1 0,-174-25-1,248 24-14,-223-24 4,-25 49 9,0-74-1,74 50-12,-99-25 3,249 49 10,-1-24 1,-99-1-1,-99 51-1,24-1 0,-48 50 2,-1 49 0,0 25 3,-199-148-5,150 98-12,-175-73 16,51-26-14,-1 50 10,-24 0 1,-25 25 1,-25 74-1,0-24 1,0-125-10,-25 25 8,-25 0 0,-24-24 3,-50 24-1,74-74 3,-123 49-17,123-49 2,-74 25 11,25-25 0,24-1 4,-24 1-4,-74 0-1,24 0 0,-25 24 3,100-49 0,-100 0-15,124 0 3,-24 25 6,-50 0 4,25-25 3,49 0-4,-24 0-12,49 0 4,0 0 9,0 0-4,1 0 9</inkml:trace>
    </iact:actionData>
  </iact:action>
  <iact:action type="add" startTime="19352">
    <iact:property name="dataType"/>
    <iact:actionData xml:id="d2">
      <inkml:trace xmlns:inkml="http://www.w3.org/2003/InkML" xml:id="stk2" contextRef="#ctx0" brushRef="#br0">3026 8880 0,'273'-74'158,"223"-125"-152,-74 75 1,-149-25-2,74 1 5,769-200 16,-843 274 5,173-50-28,-371 124 4,99-75 36,-150 75-17,26 0-22,-75 0 52,-74-24-32,-224-26-1,-98 50 1,148-25 2,198 25-1,51 0 2,-1 0-5,50 0 22,124-25-19,123-74 1,-197 99-3,74-25-21,-100 25 3,50 0 19,-49 0-1,0 0 2,-26 0-8,1 0 4,-25 25 54,-99 174-53,-199 396 3,26-223 1,172-298-3,76-24 0,24-25 4,0 0-6</inkml:trace>
    </iact:actionData>
  </iact:action>
  <iact:action type="add" startTime="25069">
    <iact:property name="dataType"/>
    <iact:actionData xml:id="d3">
      <inkml:trace xmlns:inkml="http://www.w3.org/2003/InkML" xml:id="stk3" contextRef="#ctx0" brushRef="#br0">10368 3001 0,'0'25'192,"0"0"-177,0 0 4,0 0 5,25-25 43,25-25-52,-1-25 0,75-24 15,-24 24-10,-26 50-6,50-25-12,-74 1 3,-26-1 7,26 25 2,0 0 5,-26 0-5,1 0-5,0 0 49</inkml:trace>
    </iact:actionData>
  </iact:action>
  <iact:action type="add" startTime="28644">
    <iact:property name="dataType"/>
    <iact:actionData xml:id="d4">
      <inkml:trace xmlns:inkml="http://www.w3.org/2003/InkML" xml:id="stk4" contextRef="#ctx0" brushRef="#br0">10468 3845 0,'0'25'240,"0"-1"-226,0 1 2,0 0 4,0 0 4,0 0-9,24-25 103,1 0-104,25-25 2,-1-25-1,1 1-10,-25 24 10,24 0-4,-24 0-7,25-24 2,-25 24 4,-1 0 4,1 25 0,0-25 3</inkml:trace>
    </iact:actionData>
  </iact:action>
  <iact:action type="add" startTime="31256">
    <iact:property name="dataType"/>
    <iact:actionData xml:id="d5">
      <inkml:trace xmlns:inkml="http://www.w3.org/2003/InkML" xml:id="stk5" contextRef="#ctx0" brushRef="#br0">11733 3076 0,'24'0'557,"1"0"-539,0 0-4,0 0 0,0 0 1,-1 0-13,1 0 3,0 0 10,0 0 0,0 0 7,24 0 13,-24 0-19,0 0 37,0 0-32,-1 0 46</inkml:trace>
    </iact:actionData>
  </iact:action>
  <iact:action type="add" startTime="33466">
    <iact:property name="dataType"/>
    <iact:actionData xml:id="d6">
      <inkml:trace xmlns:inkml="http://www.w3.org/2003/InkML" xml:id="stk6" contextRef="#ctx0" brushRef="#br0">11881 3696 0,'25'0'316,"74"0"-315,1 0 15</inkml:trace>
    </iact:actionData>
  </iact:action>
  <iact:action type="add" startTime="53928">
    <iact:property name="dataType"/>
    <iact:actionData xml:id="d7">
      <inkml:trace xmlns:inkml="http://www.w3.org/2003/InkML" xml:id="stk7" contextRef="#ctx0" brushRef="#br0">18355 9054 0,'-49'-50'183,"-100"-49"-158,-25 0 2,75 49-3,50 0 4,24 50-23,25-24 17,-25 24 4,0-25-22,0 0 2,25 0 14,-24 0 7,24 1-2,0-1 14,0 0-8,0 0 12,24 0-36,1 25 1,50-49 8,-1 24-2,-24-25 5,24 26 2,-74-1-6,25 0 2,0 25 7,24 0-22,-24 0 10,25 0 5,-1 0 5,1 0 1,49 0-1,-74 25-11,0-25-4,24 0 9,-24 49 8,25-24-2,-25 0 2,-1 0 3,-24 0-3,0-1 3,0 1-5,0 0-19,0 0 8,0 0 6,0 49 7,-49-24 2,24-1-2,0 1 5,-25-25-6,1-1 4,24-24-2,-25 25-21,1-25-2,24 0 11,0 0 4,-24 0 6,-75 0 6,74 0-22,-49 0 15,49 0 6,25 0-6,-49-25-19,49 1 8,-24 24 7,-1-25 8,50 0-3,-50 0-21,50 0 4,-24 1 18,-26-26-3,50 25 1,0 0-1,0 1 46,0-1-46,50 0 1,49 0 0,0 0 0,0 25 1,-49 0 0,-25 0-2,-1 0 3,1 0-18,0 0 15,0 0 3,0 0-3,-1-24 2,26-1-1,-25 25-2,0 0-4,-1 0 1,1 0 8,-25-25-4,0 0 53</inkml:trace>
    </iact:actionData>
  </iact:action>
  <iact:action type="add" startTime="59482">
    <iact:property name="dataType"/>
    <iact:actionData xml:id="d8">
      <inkml:trace xmlns:inkml="http://www.w3.org/2003/InkML" xml:id="stk8" contextRef="#ctx0" brushRef="#br0">29865 7590 0,'-25'25'198,"-25"0"-191,26 0 1,-1-1-2,-25 1 8,25 0 11,1 0-1,-1 0-2,0-1 1,25 51 11,25-50-10,0 24 0,24-49-4,-24 25-16,0 0-2,-25 0 3,99 0 19,-49-1-1,-26 1-2,-24 0-15,25-25 9,0 50 1,-25-26 4,0 1-5,-25 0 1,-24 25-2,-26-1 3,-24 1 4,49-25 3,-49 49-20,74-74-1,1 25 1,-1-25 19,0 0 0</inkml:trace>
    </iact:actionData>
  </iact:action>
  <iact:action type="add" startTime="61240">
    <iact:property name="dataType"/>
    <iact:actionData xml:id="d9">
      <inkml:trace xmlns:inkml="http://www.w3.org/2003/InkML" xml:id="stk9" contextRef="#ctx0" brushRef="#br0">30237 8037 0,'0'25'199,"0"-1"-191,0 26 7,0-25 0,0 0 0,25-1 9,0 1-11,99 25 37,-100-50-35,1 0-13,25 0 4,-25 0 9,-1 0 6,1 0-6,-25-25-7,25 25 8,0 0 4,0 0 1,-50 0 121,0 0-120,0 0-1,25-25 208,25 25-223,-25-25 9,25 1-6,0-1 12,-25 0-7,0 0 3,0 0-2,0 1-1,0-51 3,0-24 4,0 49-7,0 25 2,0 1 2,0-1-3</inkml:trace>
    </iact:actionData>
  </iact:action>
  <iact:action type="add" startTime="63157">
    <iact:property name="dataType"/>
    <iact:actionData xml:id="d10">
      <inkml:trace xmlns:inkml="http://www.w3.org/2003/InkML" xml:id="stk10" contextRef="#ctx0" brushRef="#br0">30956 7937 0,'-49'0'190,"24"0"-173,0 0-10,0 0-1,0 0 1,-24 0 0,24 0 1,0 0-1,-24 0 2,24 0-3,0 25 3,-25-25-3,1 25 2,-1 0 14,25-25 7,-24 25-27,24 0 11,-25 24 26,26 1-25,24 24 2,0 25 3,0-49-3,49 0-14,-49-26 4,25 1 0,49 25 13,-24-1-2,0-49-2,-1 25-13,1 0 12,-1 0 4,-24-25-14,0 0 10,25 0 2,-26-25-2,26 0 4,0-124 1,-26 50-2,-24 0-3,0 25 6,0 49-6,0-50-11,0 51 9,0-26 6,0 0 0,0 25-1,0 1 12,0 98 96,0 50-119,0 75 3,0 24 6,0-74-2,0 24-11,0-123 3,0 24 7,0 26 4,0-51 0,-49 50-13,49-49 2,0 0 4,-25 24 12,0-49-19,0 0 4,1-1 0,-125 51 10,50-26 0,-50-49 0,74-24 3,26-1-4,-26-25-13,50 25 4,-24 1 2,-1-26 8,25 0 4,25 1-3,0 24-3,0-49 3,50-26 0</inkml:trace>
    </iact:actionData>
  </iact:action>
  <iact:action type="add" startTime="65168">
    <iact:property name="dataType"/>
    <iact:actionData xml:id="d11">
      <inkml:trace xmlns:inkml="http://www.w3.org/2003/InkML" xml:id="stk11" contextRef="#ctx0" brushRef="#br0">30237 7466 0</inkml:trace>
    </iact:actionData>
  </iact:action>
  <iact:action type="add" startTime="66824">
    <iact:property name="dataType"/>
    <iact:actionData xml:id="d12">
      <inkml:trace xmlns:inkml="http://www.w3.org/2003/InkML" xml:id="stk12" contextRef="#ctx0" brushRef="#br0">31552 8161 0,'49'-25'184,"1"25"-175,-1-25-1,-24 25-2,0 0 3,0 0-3,0 0 8,-1 0 10,1 0-18,0 0 50,0 0-54,-25 25 20</inkml:trace>
    </iact:actionData>
  </iact:action>
  <iact:action type="add" startTime="67923">
    <iact:property name="dataType"/>
    <iact:actionData xml:id="d13">
      <inkml:trace xmlns:inkml="http://www.w3.org/2003/InkML" xml:id="stk13" contextRef="#ctx0" brushRef="#br0">31527 7937 0,'25'-24'213,"24"-1"-207,-24 25 2,0 0-1,24 0 0,-24 0 1,0 0-1,25-25 3,-26 25-5,51-25 3,-26 25 1,1 0-1,0 0-2,-26 0 15</inkml:trace>
    </iact:actionData>
  </iact:action>
  <iact:action type="add" startTime="68945">
    <iact:property name="dataType"/>
    <iact:actionData xml:id="d14">
      <inkml:trace xmlns:inkml="http://www.w3.org/2003/InkML" xml:id="stk14" contextRef="#ctx0" brushRef="#br0">32618 8037 0,'0'124'183,"0"-25"-182,-25 25 7,25-50-1,0 26-1,-24 24 5,24 49-7,-25-24 6,0 25-5,25-50 3,0-50-1,0 1 16,0-26-21,0-24 2,0 0 20,0 24 27</inkml:trace>
    </iact:actionData>
  </iact:action>
  <iact:action type="add" startTime="70287">
    <iact:property name="dataType"/>
    <iact:actionData xml:id="d15">
      <inkml:trace xmlns:inkml="http://www.w3.org/2003/InkML" xml:id="stk15" contextRef="#ctx0" brushRef="#br0">32569 7863 0,'74'0'208,"-24"0"-202,-26 0 1,1 25 0,0-25 1,49 49 20,-49-49 2,50 25-29,-51 0 5,1 0 25,0-25 14,25 50-44,-50-26 84,0 1-70,-25 0 7,0-25-15,0 0 2,-49 25 5,49-25-1,-74 0-11,49 25 4,-24-25 5,24 0 9,25 0-7,-24 0-11,24 0 12,0 0 7,0 0-6</inkml:trace>
    </iact:actionData>
  </iact:action>
  <iact:action type="add" startTime="77269">
    <iact:property name="dataType"/>
    <iact:actionData xml:id="d16">
      <inkml:trace xmlns:inkml="http://www.w3.org/2003/InkML" xml:id="stk16" contextRef="#ctx0" brushRef="#br0">19472 9500 0,'-25'0'176,"-124"-74"-151,75 24 1,24 25-6,0-49-18,26 49 4,24 0 7,-25 25 4,0-49-16,25 24 5,-25 0 6,25 0 5,0 1 25,0-101-38,25 101-1,-25-26 2,25-24 23,-25 49-3,25-25-19,-1 25-4,-24 1 9,50 24 6,99-50 7,99 50 2,-149 0-3,100 50-20,-125-50 1,100 49 21,-1 1 3,-98-25-4,-26-1 3,-24 1-5,0 0-19,-25 0 7,49 0 16,-24-1-3,-25 51 3,0-50-4,0 24-20,0-24 25,0 25-26,-25 49 24,-123 50 2,24-50-2,99-74 0,-124 49-23,99-49 3,-148 49 19,148-74-20,-49 0 17,25 0 6,24 0-5,-24 0 2,-26-24 2,76 24-4,-51-25-19,50 25 1,1-50 18,-1 50 1,0-25-19</inkml:trace>
    </iact:actionData>
  </iact:action>
  <iact:action type="add" startTime="97173">
    <iact:property name="dataType"/>
    <iact:actionData xml:id="d17">
      <inkml:trace xmlns:inkml="http://www.w3.org/2003/InkML" xml:id="stk17" contextRef="#ctx0" brushRef="#br0">15577 9599 0,'-49'0'227,"-100"50"-203,-50 0 4,75-50-4,0 0 3,25 0-1,50 0-5,-26 0 6,26 0-4,24 0 5,0 0-6,-25-25 3,26-50-2,-1-24 3,25 74-4,0-74-20,0 74 6,0-74 14,0 25 4,0 49-2,0-25-22,0 26 9,0-1 10,0 0 2,0 0-1,0 0 2,25-24 0,-1-1 1,51 25-2,-1-24 0,50 24-2,0 25 3,25 0-3,-50 0 2,25 0-1,-24 0 0,-51 25 0,26-1 1,-26 1-2,-24-25 2,25 0 0,-26 0-4,1 0 3,0 25 46,0-25-47,-25 25 1,25 0 0,-25-1 0,0 26 0,0 0-3,0 49 1,0 25 3,-25-25-2,-25 0 0,25 1 0,-24-51 0,49-24-1,-25-25-17,0 25 4,0 0 14,25-1-6,-24-24 2,-51 50 0,-99-50 5,100 0-18,-50 0 11,50 0 8,49 0-6,-50-25-12,51 25-3</inkml:trace>
    </iact:actionData>
  </iact:action>
  <iact:action type="add" startTime="99786">
    <iact:property name="dataType"/>
    <iact:actionData xml:id="d18">
      <inkml:trace xmlns:inkml="http://www.w3.org/2003/InkML" xml:id="stk18" contextRef="#ctx0" brushRef="#br0">17338 9550 0,'-24'0'222,"-76"25"-200,1-25 0,-50 0 0,50 0 0,0-25 0,25 25 1,-1-50-2,1-49 10,49 0-8,0 0-1,25 49 1,0 0-13,0 26 6,25-26 6,0 25 0,24-49 1,51 24-1,-26 0-1,0 26 3,26-1-1,48 25 3,-98 0-4,49 0-19,-24 0 20,-51 0-20,26 0 19,24 0-20,-24 0 4,-25 0 12,25 0 5,-26 25 0,1-1-4,0-24-14,-25 25-3,25-25 4,-25 25 12,25 25 4,24-1 0,-49 51 0,0-1-1,0 0 1,-25-74 1,1 24-23,-51 26 23,1-1-1,-75 1 0,0-26 0,50-24 0,49-25 0,25 0 2</inkml:trace>
    </iact:actionData>
  </iact:action>
  <iact:action type="add" startTime="101980">
    <iact:property name="dataType"/>
    <iact:actionData xml:id="d19">
      <inkml:trace xmlns:inkml="http://www.w3.org/2003/InkML" xml:id="stk19" contextRef="#ctx0" brushRef="#br0">19794 9922 0,'-25'0'264,"-99"-75"-241,-25 26 0,100-1-19,-50 25 19,49-24 0,-49-26-21,74 75 20,-25-49-21,1-26 20,-1 51 3,25-1-4,1-25-6,-1 1 1,25 24 2,0-74 1,0 49-3,0-24 4,49-51 8,1 26-3,0 0-2,-1 25-1,-24 24 2,74-24-2,100 24 0,-100 25-4,25 25-3,-25 0 0,-24 0 0,24 0 0,0 25 2,-74 0-12,49-25 8,25 25 6,-24 24 1,24 1 6,-49-1-4,49 75-18,-50-74 3,1 24 11,49 26 6,-49-1-1,-25 0 0,-25 0 1,-25 25 3,25-74-4,-25 0 1,-49-1 1,-26 1-1,-48-25-2,48-1 1,1-24-2,-25 0 3,-25-24-2,25-1 2,50 0-2,-25 0 1,24 0 0,75 1 0,-49 24-20,24-25 20</inkml:trace>
    </iact:actionData>
  </iact:action>
  <iact:action type="add" startTime="106903">
    <iact:property name="dataType"/>
    <iact:actionData xml:id="d20">
      <inkml:trace xmlns:inkml="http://www.w3.org/2003/InkML" xml:id="stk20" contextRef="#ctx0" brushRef="#br0">13965 5283 0,'0'199'192,"-25"421"-169,-74-124 0,-124 422 4,148-621-4,-24 100 2,-25 472 1,75-497-2,-1 99 5,50-273-22,-25 348 21,25-422-6,0 149-19,0-199 2,-25 274 18,25-125 4,0-174-5,0 75-19,-25-99 1,25 74 20,0-74-10,0 0 3,0 0 2,0 0-4,0-1-8,-24-24 7,-1 25 0,-50 0 3,-73 0-2,-200 0 1,-24 49 1,199-49 0,-224 0-15,198 0 5,-98-25 1,-274 49 8,125-49 3,173 0-4,-397 75-12,372-75 2,100 0 3,-124 0 9,-125 0 2,224 0-3,74 0-1,75 0-10,24 0 7,-124 24 8,100-24-7,-25 0 4,49 0 2,25 0-4,-49 0-12,49 0 2,-25 0 3,-24 0 8,-25 0 3,49 0-3,-74 0-13,75 0 1,-1 0 5,-24 0 6,-1 0 6,26 0-6,-1 0 0,25-24 1,-24-76 3,-1 26-3,-24-125-14,49 125 3,-25 0 3,0-125 12,26 125-5,-26-50-11,50 49-1,0 1 6,-25-224 7,-49-297 11,49 446-5,-25-124-20,50 224 21,0-75-17,0 24 16,0-396-20,25 323 2,0-249 20,-25 372-18,0-123 17,25-75 5,0 99-5,24-273-18,-49 323-2,0 0 2,25-124 18,-25 49 2,0 0 1,0 125-3,-25-100-21,25 99 3,-25-99 19,25 1-3,0 73-8,0 1 2,0-25 8,0 24 0,0 26 4,0 24-6,25-74-18,-25 74 10,0 0-1,0 0 12,0 0-22,0 0 24,0 1-24,0-1 20,0 0-18,0 0 14,0 0 5,0 1-13,99-1 13,224-99 3,-149 74-4,198-49-19,-273 99 2,174-50 24,-124 26-7,272-1-20,-297 0 3,224 25 18,-76 0-2,-48 0 2,48 0-1,1 0 0,-25 0 0,-24 50 0,-51-50 0,75 24 1,50 1-2,-75 0 2,-49 0-2,24 24 2,174 1 7,-272-50-25,98 0 17,-49 0 2,0 0-3,-25 0 3,0 0-4,25 0 4,-25 0-3,0 0 1,24 0 1,-48-25-3,-1 25-1,0 0 3,-25 0 0,26 0-3,-1 0 2,-49 0-2,-1 0 2,-24 0-1,0 0 0,0 0-1,49 0 0,-49 0-1,74 0 2,-49 0 0,-26 0 0,1 0-1,0 0 1,25 0-18,24 0 19,-49 0 0,0 0-3,-1 0-14,1 0-2,0 0 18,0 0 18</inkml:trace>
    </iact:actionData>
  </iact:action>
  <iact:action type="add" startTime="117833">
    <iact:property name="dataType"/>
    <iact:actionData xml:id="d21">
      <inkml:trace xmlns:inkml="http://www.w3.org/2003/InkML" xml:id="stk21" contextRef="#ctx0" brushRef="#br0">10492 6524 0,'25'0'258,"25"0"-231,-25 0-4,24 0-21,1 0 17,-25 0-3,-1 0 0,1 0 7,25 0 0,-1 0 4,1 0-4,-25 0 4,0 0 11,-1 0-18,1 0-8,0 0 12,25 0 1,-1 0 1,1 0-2,-25 0 0,24 0-22,-24 0 3,50 0 20,-26 0 1,-24 0-3,0 0-21,0 0 17,-1 0 3,1 0-13,0 0 71,0 0-78,24 0 21,-24 0 0,0 0 0,0 0-20,0 0 18,-1 0-15,1 0 17,0 0 44,0 0-46,0 0-6,-1 0 7</inkml:trace>
    </iact:actionData>
  </iact:action>
  <iact:action type="add" startTime="146297">
    <iact:property name="dataType"/>
    <iact:actionData xml:id="d22">
      <inkml:trace xmlns:inkml="http://www.w3.org/2003/InkML" xml:id="stk22" contextRef="#ctx0" brushRef="#br0">11633 9773 0,'-24'0'250,"-175"0"-227,75-25-8,25 0 5,49 25 5,-99-74-23,100 49 3,-50-49 17,-25 24 1,49-74 5,1 25-4,-25 0 3,74 49-3,-25-49-22,1 74 3,24-49 17,0 24 1,-25-49 6,50 0-5,0-75 1,0 124-3,0-98-18,25 48 1,0 1 17,0 0 0,24 49 3,-24 25-21,50-24 21,24-26 2,-74 51-4,74-1-21,-74 25 7,49-25 8,25 25 4,0 0 2,1 0 0,-26 0 0,25 0-2,1 25 3,-1 49-3,-25 1 0,-24-1 3,24 25-4,1 1 2,-51-1 0,1 0 2,0-25-3,0-24 2,0 0-2,-25-1 0,0 26 4,0-51-14,24 26 6,-24 99 7,0 0-3,0 24 0,0-73 1,0-1 1,0-50-1,0 1-1,0-25 1,-24 0 1,-1 24-2,0-24 2,0 0-2,0-25 1,1 49 2,-1-49-3,0 0 23,0 0-22,-24 0 0,-51 0 1,26 0-2,49 0-15,-24 0 14,-1 0 2,25 0 0,0 0-1,1 0 1</inkml:trace>
    </iact:actionData>
  </iact:action>
  <iact:action type="add" startTime="150127">
    <iact:property name="dataType"/>
    <iact:actionData xml:id="d23">
      <inkml:trace xmlns:inkml="http://www.w3.org/2003/InkML" xml:id="stk23" contextRef="#ctx0" brushRef="#br0">11708 8260 0,'0'-25'266,"49"-24"-244,1 24-1,49-25 2,25-24-1,25 24 1,-50 25 0,-74 25-19,25-25 18,-25 1 2,-1 24-6,1 0 3,0 0 0,0-25 0,24 25 1,1 0 1,0 0-2,24 0 1,-24 0 1,-26 0 0,26 0 4,-50-25 106,25 0-110,-25-49-2,0-1 1,0 26 2,0 24-12,0 0 10,0 0 8,0 50 209,0 0-216,0 0-2,0 0 28,0-1-27,0 1 1,0 0 0,0 0-2,-25 0-15,25-1 16,0 1 97,0 0-95,-25 25-2,0 49-1,25 99 2,0-74-3,0-49 4,0-50 0,0-1-2,0 26-1,0 49 0,0-49 0,0-1 1,0-24 0,0 0 0,0-99 193,25-75-191,0 25 2,-25 99-4,0-25 2,0 26 4,0-1 17,0 0-24,25 25-5,-25-50 7,0 26 4,0 73 201,0 50-204,0-49-2,0-25 1,0 0 0,0-1 18,0 1 93,-25-25-77,0 0-34,0 0 7,1-25-29,-1-24 22,-25-50-1,1 49-2,49 0 1,0 26 1,0-1-8,0 0 138</inkml:trace>
    </iact:actionData>
  </iact:action>
  <iact:action type="add" startTime="160556">
    <iact:property name="dataType"/>
    <iact:actionData xml:id="d24">
      <inkml:trace xmlns:inkml="http://www.w3.org/2003/InkML" xml:id="stk24" contextRef="#ctx0" brushRef="#br0">13543 9773 0,'-24'0'237,"-76"-25"-213,-48-24 3,98 24-5,-74 0-20,74 25 4,-49 0 17,0 0 2,24 0 0,51 0-3,-26 0-21,25 0 12,0 0 10,1 0-8</inkml:trace>
    </iact:actionData>
  </iact:action>
  <iact:action type="add" startTime="170590">
    <iact:property name="dataType"/>
    <iact:actionData xml:id="d25">
      <inkml:trace xmlns:inkml="http://www.w3.org/2003/InkML" xml:id="stk25" contextRef="#ctx0" brushRef="#br0">19372 6921 0,'0'24'191,"0"125"-166,50 0 2,-50-124-5,50 74-19,-50-25 2,24 26 18,-24-1 5,0-74-5,0 24-18,0-24-3,0 0 19,0 0 1,25-25 89,0 0-88,0-75 1,0 50 3,-25 1-25,25 24 3,-1-25 17,1 0 2,-25 0-1,0 50 268,0 0-267,0 0 1,-25-25 89,1 0-90,-26-50-1,-49-24 4,49 24-2,-24 0 0,49 50-3,-25-24-19,25 24 17,25 24 400,25 125-418,0-25 22,0-74 1,0-50-10,-25 25-14,0-1 15,0 1 3,0 0-7,24-25 131,1 0-116,0 0 5,-25-25-17,25 0 9,24 1 0,-24 24-12,-25-25 3,75-50 8,-26 51-3,-49-1-6,75-50-12,-50 51 4,-1-1 4,1 25 6,-25-25-1,25 0 3,0 25 6</inkml:trace>
    </iact:actionData>
  </iact:action>
  <iact:action type="add" startTime="199517">
    <iact:property name="dataType"/>
    <iact:actionData xml:id="d26">
      <inkml:trace xmlns:inkml="http://www.w3.org/2003/InkML" xml:id="stk26" contextRef="#ctx0" brushRef="#br0">13717 9599 0,'-50'0'213,"-123"50"-189,-26-25 2,125 0 0,-100-1-22,149-24-2,-49 0 6,-25 0 13,0 0 4,-1 0 1,1-24-1,25-1-4,24 25 2,1-25-1,24 0 3,0 0-7,0 1-12,0-26 16,25 0 1,0 1-2,0-1 3,25 25-1,0-24 3,-25 24-4,50-25-19,-50 26 1,74-26 20,75-24-1,24 24 0,-49 25 3,-99 25-3,74 0-21,-74 0 10,25 0 5,-1 0 5,1 0 1,25 0-2,-26 0 1,1 0 0,-25 0 0,24 0 0,-24 0 0,0 25 1,0 0 0,-1 24 0,1-49 1,0 25-21,-25 0 38,25-25-24,-25 25-7,0 0 13,0-1 1,0 1-4,0 0 20,0 0-32,0 0 23,-25-1-11,-25-24 2,1 25 0,-1 0-19,25-25 1,1 0 35,-1 0-34,0 0 143,-25 0-124,1 0-3,24 0 2,0 0-3,-25 0 1,50 25 48</inkml:trace>
    </iact:actionData>
  </iact:action>
  <iact:action type="add" startTime="208025">
    <iact:property name="dataType"/>
    <iact:actionData xml:id="d27">
      <inkml:trace xmlns:inkml="http://www.w3.org/2003/InkML" xml:id="stk27" contextRef="#ctx0" brushRef="#br0">14387 5383 0,'-25'0'267,"-273"0"-245,-198-75 0,74 1 2,348 49-18,-248-149 18,-224-49 1,372 173-2,-223-74-20,323 75 3,-273-50 17,-25-1 4,223 76-13,-99-51-10,149 50-1,-50 25 14,0 0-2,-74-24 2,-75 24-2,149-25 3,-49 0-16,99 25 3,-1 0 5,-73 0 7,-150-25 2,-49 25-5,-25 0 3,25 50 0,174-25-1,-199 24-14,174-24 5,99-25 3,-149 50 5,124-50 1,99 0 1,-49 24-15,74-24 4,0 0 7,-24 25 2,-1 0-12,25-25 2,1 25 5,-1-25 5,0 25-11,0-25 7,-49 49 6,-100 26 0,50-26 0,50 1-1,-1-50 2,51 25-3,-1-25-13,0 0 12,25 24 15,-25-24-21,25 25 7,0 25-2,0 49-11,0-74 5,0 25 1,0 173 20,0-25-5,0 522-20,0-596 1,0 297 19,0 596 1,0-347 2,0-372-4,-99 694-20,74-769 3,-25 25 14,-49 124 6,74-223-5,-49 322-17,49-396 3,25 98 13,-25-73 0,25-76-4,0 26-13,0-25 4,0 0 1,0 24 11,0 1 0,0-1-3,0 75-12,25-49 2,0-1 3,25 150 8,24-1 3,-49-149-4,24 75-12,-49-124 3,25 24 1,0 1 10,0-25 2,-25 0-5,0-1-12,0 1 10,0 0 12,25-25-8,24 25-1,75-25 1,25 0 0,0 0 3,-25-25-5,223-25-12,-148 26 3,24-26 5,99 0 7,-148 50-1,198-49-14,-173 49 4,49-25 3,173-49 7,-73-1 2,-150 75-1,248-74-16,-222 49 6,49-25 0,99 26 12,-199-1-9,26 25-3,-26-25-5,1 25 5,24 0 0,125 0 7,-75 0 3,-50 0 2,-123 0-5,98 0-12,-73 0 3,48 0 6,101-25 6,-150 25 0,99-25-14,-74 25 1,-25-24 4,50-1 9,-25-25 0,100-24 2,-76 49-5,26 25 3,-25-50 2,-100 50-4,75 0-12,-74 0 2,0-25 3,24 25 9,25 0 2,-74 0-4,99 0-12,-99 0 1,0 0 5,24 0 8,-24 0 3,0 0-7,0 0 8,-25-24-8,25-51 6,-25 1-5,0-75 2,0-99 2,0 124-1,0-223-15,-25 198 5,25-124 16,-25 50 3,25 148-3,-25-322-21,0 249 2,25-51 19,0 75 0,0-99-21,0 173 3,-49-223 19,49-148-1,-50-125 4,50 323-3,0 74 2,0 99-3,-25-198-21,25 124 3,0-273 18,0 149 0,0 100 0,-49 48-1,24-24 1,0 0 2,25 75-5,-25-100-16,25 99 1,-25-24 14,25-25 3,0 74-9,0 0 1,0 0 8,0 0 1</inkml:trace>
    </iact:actionData>
  </iact:action>
  <iact:action type="add" startTime="218509">
    <iact:property name="dataType"/>
    <iact:actionData xml:id="d28">
      <inkml:trace xmlns:inkml="http://www.w3.org/2003/InkML" xml:id="stk28" contextRef="#ctx0" brushRef="#br1">14734 9302 0,'25'0'280,"99"0"-257,0 0-1,0 0 2,25 0 4,-125 0-23,76 0 18,-1 0 0,25 0 1,0 0 1,-99-25-2,49 25-21,-49 0 3,0 0 18,0 0 0,-1 0 1,1-25-2,0 0 5,-25 1-4,0-51-21,0 50 2,-25-74 19,0 49 2,-49 1-1,49 49 0,-124-50-21,75 25 1,-75 1 19,50 24 1,0 0-1,-1 0 2,76 0-4,-51 0-19,50 24 13,-24 1 0,-26-25 9,51 0 3,-1 25-4,-25 0 0,1 49 7,24-49-4,-25 50-23,50-51 1,-25 26 21,1-25-1,24 0 2,0 24-2,0-24 3,0 0-5,24-25-4,26 49 7,-25-24-5,49 25-16,-49-25-3,0-25 4,74 49 14,273 26 1</inkml:trace>
    </iact:actionData>
  </iact:action>
  <iact:action type="add" startTime="220909">
    <iact:property name="dataType"/>
    <iact:actionData xml:id="d29">
      <inkml:trace xmlns:inkml="http://www.w3.org/2003/InkML" xml:id="stk29" contextRef="#ctx0" brushRef="#br1">17438 9500 0,'-75'-49'194,"-49"24"-170,50 0-3,-1 25 0,26-25 1,-1 25 1,25 0-3,1 0 4,-1-49 7,25 24-9,0 0 0,0-74-1,0 0 1,74-75 7,-49 149-24,0-25 13,0 1 3,-1 24 1,1 0 4,25 0-2,-25 1 1,74 24 1,0 74-3,25 0-1,-49 1 1,24-1-1,-74-49 0,24 25-1,-49-25 1,0-1 0,0 26 1,0 0 0,0-1-1,-25-24-1,1 0 0,-1 0 3,0-1-4,0 1-18,-24 25 19,-51-25 3,-272 148-3</inkml:trace>
    </iact:actionData>
  </iact:action>
  <iact:action type="add" startTime="223201">
    <iact:property name="dataType"/>
    <iact:actionData xml:id="d30">
      <inkml:trace xmlns:inkml="http://www.w3.org/2003/InkML" xml:id="stk30" contextRef="#ctx0" brushRef="#br1">20067 9500 0,'-25'0'198,"-173"0"-175,49 0 1,25 0-2,25 0 4,74 0-3,-25 0-21,1 0 3,-1 0 17,0 0 0,1 0 2,-1 0-2,25 0 0,-24-25 6,24 25-6,0-24-20,0 24 3,1 0 14,-1-25 3,0-25-1,-25 25 0,50 1 1,0-1 1,0 0-3,0 0 3,0 0 28,0 1-21,25-1-7,50 0 0,24-25 2,-74 50-3,74-49-20,-50 24 3,-24 0 15,50 0 2,-51 25 0,26 0 2,-25-25 0,0 1-1,-1-1-1,26 25 2,25 0-1,-26 0-1,50 0-2,-24 0 3,-1 0-1,25 25-2,-74-1 2,0-24 0,49 50-20,-49-50 5,25 25 15,24 25 1,-49-26-2,0 1 0,0 0 1,-1 0 0,1 0 1,-25-1-1,0 1 0,0 0 6,0 0-13,0 0 8,-25-25 14,1 24-31,-51-24 12,-74 0 3,25 0 0,75 0 1,-1 0 0,25 0 1,1 0 0</inkml:trace>
    </iact:actionData>
  </iact:action>
  <iact:action type="add" startTime="234273">
    <iact:property name="dataType"/>
    <iact:actionData xml:id="d31">
      <inkml:trace xmlns:inkml="http://www.w3.org/2003/InkML" xml:id="stk31" contextRef="#ctx0" brushRef="#br1">23837 17512 0,'-74'0'199,"-50"0"-191,49 0-2,-24 0 3,25 0 1,24 0-1,1 0 0,24 0-6,0 0 2,0 0 1,0 0 11,1 0 6,48 0 219,26 0-236,-25 0 3,24 0 1,51-25 8,-51 25-4,75 0-12,-49 0 5,-1 0 1,25 0 9,1 0 2,-51 0-6,50 0-10,-49 0 2,-25 0 6,24 0-6,1 0 7,0 0 6,24 0-16,-49 0 3,24 0 2,26 0 10,-1 0 1,-49 0-2,49 0-13,-49 0 2,0 0 3,74 0 9,-24 0 1,-50 0-4,49 0-12,-49 0 7,0 0-3,74 0 14,-74 0-7,49 0-10,-49-25 4,0 25 1,24 0 8,-24-24 4,0 24-6,24-25-12,1 25 5,-25 0 6,0 0-1,24 0 5,-49-25-1,50 0-15,-25 25 7,24 0-1,1-25 9,24 1 3,-49 24-3,50-25-14,-51 0 3,1 25 4,25-25 7,-25 25 4,-1-25-6,1 1-11,0 24 2,-25-25 8,25 25-1,0-50 9,-1 50-7,1-49 1,25-26 4,-25 50-4,-1-49-13,-24 24 5,25 26 0,-25-51 9,50 26 3,-50 24-4,25 0-13,-25 0 6,0 0 5,0 1-2,0-1 9,0 0-1,0 0 5,0 0-11,0 1 13,-25 24-12,-25-25 3,-74-25 2,50 25-4,-25 25 0,-1 0 3,51 0-1,-26 0-15,50 0 6,1 0-3,-76 0 13,26 0 1,0 0-5,-26 0-11,26 0 3,24 0 2,-24 0-2,24 0 4,-98 0 10,48 0-5,-98 0-13,123 0 4,1 0 2,-25 0 11,24 0-4,-24 0-13,74 0 6,-49 0-3,-50 0 12,50 0-1,-26 25 4,26 0-7,-1-25-11,26 25 5,-26-25 2,1 25 8,24-25 1,-49 24-16,50 1 2,24-25 4,-74 25 11,24 0-1,26 0-3,-51-25-13,76 24 3,-26-24 4,0 25 8,26 0-3,24 0-10,-50-25-2,50 25 4,-25-1 3,-24 26 5,49-25 3,-50 74 1,50-49-1,0 49-2,25-25 4,-25-24-3,49 24-14,-24-49 3,0 25 5,0-26-4,-25 1 2,49 25 11,-24-50-4,25 49-12,-25-24 1,24 0 6,75 25 7,25-50 1,-50 25-2,100-25-14,-75 0 3,-50 0 5,50 0 4,-49-50 6,-1 25-5,25-49-14</inkml:trace>
    </iact:actionData>
  </iact:action>
  <iact:action type="add" startTime="238286">
    <iact:property name="dataType"/>
    <iact:actionData xml:id="d32">
      <inkml:trace xmlns:inkml="http://www.w3.org/2003/InkML" xml:id="stk32" contextRef="#ctx0" brushRef="#br1">27087 16222 0,'0'25'209,"0"25"-196,0-26 2,0 1-10,25 0 3,-25 0 7,0 0 0,0 0-8,24-25 47,1 0-40,0 0-7,99-25 8,74-75 1,174-148 3,-148 100-4,148-200-13,-199 175 3,-49 49 4,75-50 8,-75 75 1,-99 74-3,24-25-13,-24 26 12,25-26 4</inkml:trace>
    </iact:actionData>
  </iact:action>
</iact:actions>
</file>

<file path=ppt/ink/inkAction1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22T13:39:30.006"/>
    </inkml:context>
    <inkml:brush xml:id="br0">
      <inkml:brushProperty name="width" value="0.05292" units="cm"/>
      <inkml:brushProperty name="height" value="0.05292" units="cm"/>
      <inkml:brushProperty name="color" value="#FFFF00"/>
    </inkml:brush>
    <inkml:brush xml:id="br1">
      <inkml:brushProperty name="width" value="0.05292" units="cm"/>
      <inkml:brushProperty name="height" value="0.05292" units="cm"/>
      <inkml:brushProperty name="color" value="#FF0000"/>
    </inkml:brush>
  </inkml:definitions>
  <iact:action type="add" startTime="7559">
    <iact:property name="dataType"/>
    <iact:actionData xml:id="d0">
      <inkml:trace xmlns:inkml="http://www.w3.org/2003/InkML" xml:id="stk0" contextRef="#ctx0" brushRef="#br0">17115 9153 0,'-25'0'219,"-74"0"-197,50 0-4,-51 0 4,51 0-2,24 0 2,0 0-16,0 0 10,1 0 7,-1 0 15,-25 0-16,25-50-2,1-24 2,-1 24 0,0 1-2,25-1 2,0 25-3,0-24-15,0 24-1,0-25 1,0 1 15,0-51 1,0 51 2,0-26-1,0 26 0,0 24-2,25-25-15,-25 26 2,25-26 12,-1 25 2,1 25-3,-25-25 4,25 1 0,-25-1 0,25 0-19,0 25 3,24-25 14,26 25 2,24 0 0,-25 0 0,-49 0-3,49 0-13,-49 0-2,0 0 23,0 25-24,49 99 18,-74 25-3,25 24 4,-25-98-1,0-26-2,0 26-14,-25-26-3,0-24 13,25 0-6,-24 25 9,-1-26 3,25 1-2,-50 0 2,25 0-2,1-25-2,-1 25-14,0 0 4,0-25 10,0 24 2,1-24 1,-1 0-3,0 0 3,0 0 14</inkml:trace>
    </iact:actionData>
  </iact:action>
  <iact:action type="add" startTime="9729">
    <iact:property name="dataType"/>
    <iact:actionData xml:id="d1">
      <inkml:trace xmlns:inkml="http://www.w3.org/2003/InkML" xml:id="stk1" contextRef="#ctx0" brushRef="#br0">16942 9922 0,'-25'0'206,"-50"0"-185,51-25-4,-51 25-14,50-25 1,-49 0 14,-25 1 1,49 24 1,-24 0 26,49 0-24,0-25 0,0 0 1,25 0-4,0-24 0,0 24 1,0 0-3,0-74 4,0 24-5,50-49 4,-50 100-1,0-1 0,0 0 0,25 0 0,24-24 9,-24 49-23,25-25 14,-25 0 1,-1 25-15,26-25-3,-25 25 12,0-25-5,24 1 12,1-1-1,-25 25-4,-1 0-13,1 0 2,0 0 15,0 0-1,24 0 0,-24 0-1,50 0 2,-26 25 0,1 24-2,-1 50 1,-24-74-8,0 50-8,0-26-2,0-24 6,-1 25 3,-24 24 5,0-24 5,0-1-2,0-24 0,0 0 0,0 0 0,0-1-2,0 1-10,-24-25 9,-1 25 1,0 0 6,-25-25-19,50 25 0,-74-25 15,24 24 2,1-24-4,-26 0-12,51 0-2,-1 0 5,-25 0 6,1 0 5,-26 0-12,50 0-5,-24 0 13,24 0 10</inkml:trace>
    </iact:actionData>
  </iact:action>
  <iact:action type="add" startTime="12534">
    <iact:property name="dataType"/>
    <iact:actionData xml:id="d2">
      <inkml:trace xmlns:inkml="http://www.w3.org/2003/InkML" xml:id="stk2" contextRef="#ctx0" brushRef="#br0">18728 9029 0,'-25'0'230,"-124"0"-208,74 0-3,51 0-2,-51 25-16,50 0 4,1-25 10,-1 0 7,0 0-3,0 0 1,0 0 7</inkml:trace>
    </iact:actionData>
  </iact:action>
  <iact:action type="add" startTime="14344">
    <iact:property name="dataType"/>
    <iact:actionData xml:id="d3">
      <inkml:trace xmlns:inkml="http://www.w3.org/2003/InkML" xml:id="stk3" contextRef="#ctx0" brushRef="#br0">18777 9823 0,'-25'0'185,"-74"-25"-165,74 25-1,-74-25-16,74 25 0,0 0 3,1 0 11,-1 0 4,0 0 0,0 0 229,0 0-247,1 0 1,-1 0 13,0 0 4</inkml:trace>
    </iact:actionData>
  </iact:action>
  <iact:action type="add" startTime="23916">
    <iact:property name="dataType"/>
    <iact:actionData xml:id="d4">
      <inkml:trace xmlns:inkml="http://www.w3.org/2003/InkML" xml:id="stk4" contextRef="#ctx0" brushRef="#br0">13444 11038 0,'-49'124'178,"-75"496"-147,-50 75-7,124-323-5,-74 124-15,124-347-2,-49 0 5,-100 570 16,0 149 6,25-273 1,50-148-6,49-199-5,-25-124-1,-24 0 2,24-50 10,-24 1-1,-1-26 1,50-49-25,-49 50 25,74-25-4,-74 24-23,74-24-1,-50 0 3,0 49 22,-49 75 1,0-50 1,-25 1 1,-50-51 0,125-49-24,-51 0 8,-48 0 3,-1 0 1,74 0-3,-73-24-12,73-1 2,-24-25 4,-25 25 7,-25-49 3,75 74-3,-150-75-14,-48 1 10,-200-50 18,51 25 0,-150 0 1,1 49-2,49-24 6,422 49-33,-26 0 3,-321-49 25,148-26-1,25-73 1,-24-26-1,49 1 1,74 49 1,25 25-2,0-25 0,1-198 0,-1-75 1,50 100-2,74 123 3,-25-74-2,1-148 2,49 148 2,0 223-4,0-74-27,0 99 5,24-24 21,-24 24 1,75-99-26,-50 99 2,74-124 23,-50 125-10,26-100-16,-1 49 1,75-123 21,124-1 1,0 26 2,-100 73-4,-24 51-5,0 49 1,174-75 7,-224 51 1,223-26-24,-223 25 0,-24 25 24,198-49-26,24-1 26,-197 50-2,247-25-23,-273 25 2,174-49 22,75 24 1,-1-25 1,-247 25-4,198 1-19,-199-1-4,0 25 4,150 0 20,-26 0 1,-124 0-2,199 0-20,-173 0 1,222 0 24,-99 0 0,-74 0 0,-99 0-5,98 0-22,-73 0 3,247 0 22,-49 0-3,-149 0-2,75 0-1,-1 0 4,1 0-4,-26 0 0,-49 0-6,-25 0 2,1 0 9,-26 0-2,0 0-2,-24 0 5,-25 0-25,0 0 4,99 0 15,-99 25 5,123-25-21,-73 0-3,-50 0 2,49 0 22,-24 0-4,-26 0-1,1 0 0</inkml:trace>
    </iact:actionData>
  </iact:action>
  <iact:action type="add" startTime="31874">
    <iact:property name="dataType"/>
    <iact:actionData xml:id="d5">
      <inkml:trace xmlns:inkml="http://www.w3.org/2003/InkML" xml:id="stk5" contextRef="#ctx0" brushRef="#br0">12427 15429 0,'25'0'235,"173"0"-202,-74-50-6,25 0 3,-25 50-1,50-49 0,-50 24 0,0 25-3,-25 0 3,-49 0 1,-25 0-1,-1 0 64,1-124-64,-25-25 1,0 99-1,0-24 2,0 49-3,0 0 8,0 1-20,-25-1 11,-24 25 4,24-25-6,0 25 3,0 0-2,1 0 13,-1 0-23,-74 0 13,-50 0 0,25 0-1,99 0-25,-25 0 1,-24 0 20,-25 25 5,49-25 0,0 0-26,26 0 9,-1 0 8,-50 0 4,-49 0 2,100 0-1,-51 0-23,50 0 3,-24 0 19,24 0 0,0 0-6,-24 0 5,49 25-16,-50-1 16,-49 1 3,24 0 0,26 25 0,24-50-1,0 24-22,25 1 97,0 0-76,0 49 3,0-24-1,0 0 0,0-26 0,50 26 0,-50-25-1,24 24 1,1-24-1,25 0 4,-1 0-1,-24 0-1,0-25-2,0 0-23,0 0 16,0 0-3,-1 0 8,1 0 2,0 0 1,0-25 3,0 25-23,-1 0 18,1-25-1,0 25 6,0 0-28,0 0 22</inkml:trace>
    </iact:actionData>
  </iact:action>
  <iact:action type="add" startTime="51056">
    <iact:property name="dataType"/>
    <iact:actionData xml:id="d6">
      <inkml:trace xmlns:inkml="http://www.w3.org/2003/InkML" xml:id="stk6" contextRef="#ctx0" brushRef="#br1">15404 15429 0,'-50'0'220,"-148"0"-218,-26 0 27,51 0 0,49 0 0,0 49 1,0 1-1,24-50-1,51 25 3,-1-25-1,25 0-10,1 0 4,-1 0-4,0 0 24,0-25-22,25 0-7,-25 0 9,25 0 1,0-24-21,0 24-2,0 0 2,0-25 22,0-74 4,0-99-3,0-25 3,0-49 5,25 172-4,-25 51-2,25 24 1,25 26 1,-1-26-2,-49 25-16,25-24 9,49 24 9,51-25-3,-1 50 1,-100-25-3,100 25-23,-99 0-1,0 0 2,74 0 21,-24 25-3,-26 0-5,26-25 2,-75 25-4,24-25 2,1 25 2,0-25-1,0 24 1,0 26-1,24 0 1,1 24-2,24 149 2,-49-24 6,25-50-5,-25-100-3,-25 1 2,0-25 3,0-1-15,0 1 16,0 0-1,0 0 4,0 0-2,0-1 0,0 26-2,0-25-20,0 0 2,0-1 17,0 1 0,0 0-17,0 0 18,0 0 0</inkml:trace>
    </iact:actionData>
  </iact:action>
  <iact:action type="add" startTime="53626">
    <iact:property name="dataType"/>
    <iact:actionData xml:id="d7">
      <inkml:trace xmlns:inkml="http://www.w3.org/2003/InkML" xml:id="stk7" contextRef="#ctx0" brushRef="#br1">17462 15404 0,'-24'0'168,"-224"0"-140,198 0-5,-148 0-20,173 0 2,-124-25 19,-25 0 4,125 25-3,-100-50-20,74 26 0,26 24 17,24-25 4,-49 0-23,24 0 5,25 25 15,0-25 3,-49-148 1,49 49-2,0 0 3,25 0 0,-24 0 1,24 99-6,0-124-18,0 75-2,0-1 24,0-98-25,0 49 25,0 49-2,24 1-21,1 49-2,-25 0 4,25 0 17,0-24 3,148 24 1,26 0-2,-25 25 1,-26 0 2,-98 0-4,74 25-19,-74 25-3,-1-26 26,75 51-26,-74-75 25,74 74-24,0 25 26,-25 1-2,-74-76-2,49 51-21,-49-26 22,25-24-23,-25 0 19,24 49-19,-49-49 9,25 0 1,25 25 12,-26-25 0,-24-1 1,0 26-4,0 0-20,0-26 3,0 26 14,0 99 8,0-100-5,-24 125-20,24-149 2,-25 148 20,-25-73-1,25-51 2,25-24 1,0 0 2,0 0-26,-24-25 10,24 25 3,-25-25 8,0 49-22,25-24 18,-25-25-4,0 0 44</inkml:trace>
    </iact:actionData>
  </iact:action>
  <iact:action type="add" startTime="56173">
    <iact:property name="dataType"/>
    <iact:actionData xml:id="d8">
      <inkml:trace xmlns:inkml="http://www.w3.org/2003/InkML" xml:id="stk8" contextRef="#ctx0" brushRef="#br1">20241 15528 0,'-50'0'214,"-99"0"-185,124 0-5,-49 0-20,49 0-2,0 0 10,-49 25 4,-50 24 16,-25-49-3,75 0-23,-50 0 16,-50 0 4,-49 0 0,49 0 6,75-49-6,49 24 0,-74-74 0,25-50 2,74 99-4,-74-74-21,74 74 1,-74-49 21,25 0 2,24 49 0,25 26-3,0-26-22,1 50 3,-1-25 20,0-24 3,-25-26 0,26 26-3,-1-26 4,25 26-17,0 24 3,0-50 14,0 26-4,0-1-20,0 25-4,0 0 3,25-24 20,-1 49 2,1-75-22,-25 26 4,50 24 11,-25 0 4,49-49-21,-24 74 4,-1-50 15,1 50 2,49-49-21,-74 49 4,124-25 18,24 0 6,1 25-4,-124 0-1,98-25-23,-73 25 2,24 0 18,0 0 3,50 0-3,-25 25 0,25 0 1,0 24 3,-124-49-23,24 25 2,100 50 16,0 24 2,-50 0 2,-25-25-4,-24 26 0,24-51 1,-49 1-1,0 24 0,0-49 2,24 25-1,-49-1 2,0 1 1,0 24 0,0-49-3,0 0 0,0 25 1,0 24-2,-24 0 2,-26 50-2,-24-24 1,49-26 1,-25-24-2,50-26-14,-25 1 8,25 0 6,0 0 1,-49-25 2,49 50 0,-75-1-22,75-24 1,-74-25 23,49 25-1,25 0-3,-49-25-20,24 0 40,0 0 56,-25 0-73,1 0 0,24 0-3,0 0-20</inkml:trace>
    </iact:actionData>
  </iact:action>
  <iact:action type="add" startTime="71743">
    <iact:property name="dataType"/>
    <iact:actionData xml:id="d9">
      <inkml:trace xmlns:inkml="http://www.w3.org/2003/InkML" xml:id="stk9" contextRef="#ctx0" brushRef="#br1">30609 12154 0,'0'50'185,"25"198"-155,-25-149-2,25-74 1,-1-25 15,76-74-28,669-596 13,-25-25 3,-273 125-2,-347 446-1,-124 99-21,25 25 10,-25-25-4,25 25-12</inkml:trace>
    </iact:actionData>
  </iact:action>
  <iact:action type="add" startTime="77466">
    <iact:property name="dataType"/>
    <iact:actionData xml:id="d10">
      <inkml:trace xmlns:inkml="http://www.w3.org/2003/InkML" xml:id="stk10" contextRef="#ctx0" brushRef="#br1">8905 9004 0,'49'0'185,"497"75"-164,-50-26 0,-148 1 1,-175-50-2,348 49-17,-347-24 4,49 0 9,-25-25 6,-24 0 0,49 0 12,-173 0-15,49 0-15,-74 0-2,25 0 4,49 0 11,25 25 3,-25 0 3,0-25-3,-49 0 2,-25 0-3,-1 0-14,1 0-2,0 0 1,0 0 18,0 0-1,-1 0 25</inkml:trace>
    </iact:actionData>
  </iact:action>
  <iact:action type="add" startTime="79203">
    <iact:property name="dataType"/>
    <iact:actionData xml:id="d11">
      <inkml:trace xmlns:inkml="http://www.w3.org/2003/InkML" xml:id="stk11" contextRef="#ctx0" brushRef="#br1">8409 9748 0,'74'0'192,"422"50"-169,100 49-2,-75 0 1,-50-24 0,-124-50 2,-149-1-5,150 1-15,-274-25 1,50 0 13,-49 0 0,-26 0 6,-24 0-4,0 0 9,0 0 16</inkml:trace>
    </iact:actionData>
  </iact:action>
  <iact:action type="add" startTime="93246">
    <iact:property name="dataType"/>
    <iact:actionData xml:id="d12">
      <inkml:trace xmlns:inkml="http://www.w3.org/2003/InkML" xml:id="stk12" contextRef="#ctx0" brushRef="#br1">17636 15503 0,'-74'25'221,"-75"24"-190,74-49 4,1 0-5,49 0 1,-49-24-3,-1-76 5,75 76-3,-49-26-28,49 0 4,-25 1 20,-25-75 4,50 24-3,0 51 2,25-50-1,50 24 1,-1 50 2,-74 1-3,124-26-26,-99 25 4,49 0 17,50 25 5,25 0 2,-99 0-1,24 25 1,-49 25 2,25 24 6,-50 25-19,0 50 4,0-25 6,0-99-16,0 0 3,0 0 13,0-1-1,-25 26-4,-25 0 2,25-25-2,-24 24-21,24 1 1,-49-1 20,24-24 2,25 25 0,-25-25-3,26-25-4,-1 0-2,0 0 1,0 0 14,0 0-17,1 0-4,-51 0 16,-24 0 0,74 0-2,-74 0-23,99-25 25,-74 0-24,24 25 7,25-25 6,0 0 7,1 1 0,-26-51 1,25 50-3,0-99-17,25 75-2,-24-1 19,24-49-20,0 0 20,0-1 4,24 1 1,51 25-1,-26 49 1,-24 0-2,25 0-22,-25 25 3,24-24 16,1-1 5,49-25 0,-49 1-3,24 49 1,0 0 0,-49 0 0,50 0-22,-51 0 2,1 0 19,0 0-21,0 0 4,0 0 11,0 0 4,-1 0-1,26 24 5,-25 1-4,24 0 1,-49 0-1,25 0 1,0 24 1,25 1 0,-50 24 6,0-49-1,0 49-25,0-24 2,0 49 19,-25 0-2,0 1-2,0-51 3,0 1-1,1 0-1,-1-26 3,0 26-1,0-25-2,25 0-8,-25-25-5,25 24 14,-24 1-3,-26 0-1,25 0-3,-49 0 1,49-25 1,-25 0 2,-49 0 2,25 0 1,49 0-3,0 0-16,0 0-1,0 0 18,1 0 4,-1 0 1,-74 0-4,-1 0-2,51 0-5,24 0 0,0 0 5,0 0 2,1 0 1,-1 0-2,0-50 3,-25 0 6,26 26-7,-51-76-20,50 51 11,25-1 3,-24 25 8,-1-24 0,25 24-5,0 0-15,0 0 12,0 0 6,0-24-5,49-75 3,1 49 1,-50 51-2,25-1-18,-25 0 2,0 0 19,0 0-3,0 1 2,49-1 2,1 0 2,24 0-2,50-49-21,-49 74 2,24-50 11,0 25 5,0 1 0,-24-1 0,-26 25 2,-24 0-3,0 0 6,25 0-24,-26 0 13,1 0-5,75 0 12,-51 0 0,1 0-3,-1 25-17,-24-25 3,25 24 17,-1-24-1,-24 25-17,0 0 4,25-25 8,-26 25 2,1 0 3,50 74 1,-75-50-3,49 51-16,-49-26 1,0 50 15,0-50 1,0-49 0,0 0 3,0 0 4</inkml:trace>
    </iact:actionData>
  </iact:action>
  <iact:action type="add" startTime="101709">
    <iact:property name="dataType"/>
    <iact:actionData xml:id="d13">
      <inkml:trace xmlns:inkml="http://www.w3.org/2003/InkML" xml:id="stk13" contextRef="#ctx0" brushRef="#br1">17562 14734 0,'0'25'192,"-124"223"-162,24-99-3,51-100-3,-1 50-19,1-74-3,49 0 4,-25 25 19,0-1 1,25-24 48</inkml:trace>
    </iact:actionData>
  </iact:action>
  <iact:action type="add" startTime="102806">
    <iact:property name="dataType"/>
    <iact:actionData xml:id="d14">
      <inkml:trace xmlns:inkml="http://www.w3.org/2003/InkML" xml:id="stk14" contextRef="#ctx0" brushRef="#br1">16942 14808 0,'24'0'191,"51"100"-161,-1-51 2,25 1-4,25 24 1,75 1 1,-50-26-2,-100-24 1,-24-25-2,0 25-23</inkml:trace>
    </iact:actionData>
  </iact:action>
  <iact:action type="add" startTime="111493">
    <iact:property name="dataType"/>
    <iact:actionData xml:id="d15">
      <inkml:trace xmlns:inkml="http://www.w3.org/2003/InkML" xml:id="stk15" contextRef="#ctx0" brushRef="#br1">16272 9054 0,'49'0'177,"224"0"-156,-173 0-3,73 0-14,-98 0-1,-1 0 1,-24 0 18,-1 0-21,-24 0 4,0 0 14,0 0 2,-1 0 1,1 0 0</inkml:trace>
    </iact:actionData>
  </iact:action>
  <iact:action type="add" startTime="112795">
    <iact:property name="dataType"/>
    <iact:actionData xml:id="d16">
      <inkml:trace xmlns:inkml="http://www.w3.org/2003/InkML" xml:id="stk16" contextRef="#ctx0" brushRef="#br1">16222 10046 0,'25'0'242,"174"0"-217,-75 0-2,-50 0-2,-49 0-1,0 0 4,-1 0 203,76 0-205,-76 0-1,100 25-19,-74-25 5,0 0 10,-26 0 4,26 0 3,-25 0 25,-25-25-22</inkml:trace>
    </iact:actionData>
  </iact:action>
  <iact:action type="add" startTime="115464">
    <iact:property name="dataType"/>
    <iact:actionData xml:id="d17">
      <inkml:trace xmlns:inkml="http://www.w3.org/2003/InkML" xml:id="stk17" contextRef="#ctx0" brushRef="#br1">16991 12254 0,'50'0'191,"99"0"-160,-1 0-3,-48 24 3,-76-24-26,1 50 25,0-25 0,-25 24-1,0-24 0,0 25-2,-25 24-3,-24-24-8,-26 24 6,-24 50 8,49-25-1,26-74-1,24 0 0,0 0-9,0 0 17,-25-25 15,0 24 29,0 76-54,0 73 0,-24-73 3,49-51-4,0-24 2</inkml:trace>
    </iact:actionData>
  </iact:action>
  <iact:action type="add" startTime="117223">
    <iact:property name="dataType"/>
    <iact:actionData xml:id="d18">
      <inkml:trace xmlns:inkml="http://www.w3.org/2003/InkML" xml:id="stk18" contextRef="#ctx0" brushRef="#br1">16991 12923 0,'25'0'191,"124"25"-157,-25 0-16,0-25 4,-50 0 5,-49 0-2,0 0 1,0 0 0,0 0-1</inkml:trace>
    </iact:actionData>
  </iact:action>
  <iact:action type="add" startTime="128271">
    <iact:property name="dataType"/>
    <iact:actionData xml:id="d19">
      <inkml:trace xmlns:inkml="http://www.w3.org/2003/InkML" xml:id="stk19" contextRef="#ctx0" brushRef="#br1">15081 16743 0,'149'0'201,"942"174"-171,-272 74 0,-124-75 0,98-98 3,-569-75-2,793-50-29,-794 25 2,571-148 21,99 24 5,-224 99 3,-495 50-12,223 0-19,-298 0 5,149 25 13,-149-25-17,50 25 3,322 25 18,100-1 6,-149 1-1,-1-50 1,75 0-1,-223 0 1,-124 0-1,25 0 1,-75 0-7,0 0-4,25 0 10,-50 0 1,150-50-28,-150 50 4,125-49 19,173-51 4,-99 26 2,-75 0-2,-24-1 2,-125 50-28,-24 1 2,74-1 19,50-50 5,-75 51-3,150-51-22,-125 50-2,-49-24 25,173-75-26,-50 49 28,-98 26-5,74-1-20,-100 25-2,1 25 4,74-25 18,0-49 1,-74 49-1,49-24-21,-74 24 1,74-50 20,0 51 1,0-1 2,-99-25-2,-25 1 3,-396 49 0,-100 0-3,174 0 1,173 0-1,124 0-21,-99 0 19,-24 24-3,24-24-5,25 25-1,0 25 4,50-50-2,-50 0 3,24 0 5,1 0 0,25 0-1,-26 0 1,1 0 0,0 0-2,0 0 1,24 0 0,-24 0 0,50 0 2,-51 0-22,76 0 2,-76 0 17,1-25 3,0 25-6,0 0-4,-25 0 2,0 0-1,-25 0 3,99 0-12,-24 0 11,-50-25 2,0 0 1,-50 25 3,-49-24-4,0 24 4,-100-50 5,100 50-8,24-25-4,-123 25 2,124 0-2,-1 0 2,125 0 4,-199 0-21,198 0 2,-123 0 15,-75 0 2,50 0-1,24 0 3,51 0-1,-26 0 0,0 0 0,-49 0 0,-25 0 1,50 0 0,148 0-17,-74 0 12,-74 0 7,123 0-5,-148 0-17,149 0 20,-51 0-21,-73 0 21,74 0-2,-50 0 6,-24 0 3,49 0-5,124 0 3,-173 0-26,123 0 1,-98 25 20,-1 0 1,-24-25-3,-50 0 10,149 0-13,24 0-3,-24 0-13,24 0 4,-49 0 16,75 0 0,-125 0-19,125 0 0,-125 0 20,-99 0 2,149 0-21,-74 0 15,-100 0 3,75 0 0,24 0-1,50 0 0,25 0 1,-74 0 0,-25 0 0,-50 0 2,25 0-3,25 0 0,-1 0 2,76 0-2,73 0 2,1 0-2,-1 0 1,-24 0 1,25 0 0,24 0-2,0 0 1,1 0-1,24 0 1,0 0-1,0 0-19,1 0 5,-26 0 15,25 25-8,-24-25 6,-26 99 0,1-50-6,24 1 6,25-25 2,1 49-20,24-24 4,-25-1 15,25 1 2,0 49-21,0-49 3,0 24 19,0 26-2,25-26-1,24-24 2,-24-26-2,0 1-1,-25 0-1,49 0-16,-24-25 0,25 25 12,49-1 0,99 1 9,51-25-1,23 0-4,-73 0 3,24 0 1,-173 0-19,74 0 13,74-49 4,-74 24-2,-49 25 1,24 0-18,-50 0 2,1 0 17,0 0-2,-26 0-16,1 0 0,0 0 2,25 0 10,-1 0 6,-24 0 3,49 0-22,-49 0 10,0 0 30,0 0-39,0 25 85</inkml:trace>
    </iact:actionData>
  </iact:action>
  <iact:action type="add" startTime="134629">
    <iact:property name="dataType"/>
    <iact:actionData xml:id="d20">
      <inkml:trace xmlns:inkml="http://www.w3.org/2003/InkML" xml:id="stk20" contextRef="#ctx0" brushRef="#br1">8235 17066 0,'-99'0'191,"-447"-50"-162,75 50-3,-75 25 1,323-25 1,149 0-5,-174-50-20,173 50 1,1-25 21,-50 25-22,74-24 22,-74-1-20,124 0-3,-50 25 3,1-25 19,-1-49 0,1 24 3,24-74 0,25 75-3,0-150-22,25 149 3,-1-98 20,51-26 2,-26 124-1,-24 26 1,25-26-25,-25 25 1,173-74 28,-148 74-25,49 0 18,50-24 4,-124 49-3,99-25-21,-25 0-2,-50 25 3,125-25 20,0 25 3,-125 0-4,150 0-20,-125 0-2,-24 0 4,148 0 17,25 25 3,-123-25-2,98 25-21,-148-25 23,123 0-24,-49 0 23,100 0 3,24 0-2,-174 0 0,149 0-21,-173 25-3,0-25 4,123 49 20,-123-49-2,49 75-21,-49-50 20,-1 49-19,1-49-2,-25 24 2,49 100 18,-49-99 0,49 123-19,-49-98 1,0-1 17,-25 26 4,0-76-2,0 51-21,0-50 9,-25-1 4,25 1 7,-74 25-20,24-25 2,-49 74 16,-248 99 7,49-99-3,99-24 2,125-50-2,-100-25-22,125 0 2,-75 0 21,-25 0 3,99 0-11,-24 0-3,49 0 3,0 0 3,0 0-1,1 0-4,-1 0 29,0 0-37,0-25 4,-74-25 22,25 25-7,-1 1 2,50-1-3,1 0-1,-1 0-22,0 25 11,0 0 9,0 0-3,1-25 14,24 1-12,-25 24 3,0-25-22,0 25 10,0 0 10,1 0 21,-1 0 26,25-25-42</inkml:trace>
    </iact:actionData>
  </iact:action>
  <iact:action type="add" startTime="139635">
    <iact:property name="dataType"/>
    <iact:actionData xml:id="d21">
      <inkml:trace xmlns:inkml="http://www.w3.org/2003/InkML" xml:id="stk21" contextRef="#ctx0" brushRef="#br1">9699 16570 0,'49'0'184,"596"-50"-154,-174 50-2,-322 0 0,273-50-26,-323 50 6,174-24 16,49 24 4,-148 0 0,-149 0-11,99 0-16,-99 0 2,124 0 21,24 0 5,-123 0-5,74 0-20,-50 0-2,-49 0 26,74 0-27,-49 0 22,0 0-3,-26 0 5,1 0-22,0 0 0,0 0 12,0 0-1,49 0 15,-49 0-3,0 0-23,-1 0 0,1 0 9,0 0 9,0 0 77,49 0-68,-24 0 0,-1 0-1,-24 0 27,0 0-38</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26F2DF-1EDA-48CB-94A9-BE368E4C28D2}" type="datetimeFigureOut">
              <a:rPr lang="en-US" smtClean="0"/>
              <a:t>22-Mar-20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A5B627-576F-4D34-BBE4-6224540DB31D}" type="slidenum">
              <a:rPr lang="en-US" smtClean="0"/>
              <a:t>‹#›</a:t>
            </a:fld>
            <a:endParaRPr lang="en-US"/>
          </a:p>
        </p:txBody>
      </p:sp>
    </p:spTree>
    <p:extLst>
      <p:ext uri="{BB962C8B-B14F-4D97-AF65-F5344CB8AC3E}">
        <p14:creationId xmlns:p14="http://schemas.microsoft.com/office/powerpoint/2010/main" val="479869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E198042C-046D-4121-AB9F-FBC8DA25D5C2}" type="slidenum">
              <a:rPr lang="ar-SA" altLang="ar-SA">
                <a:latin typeface="Arial" panose="020B0604020202020204" pitchFamily="34" charset="0"/>
              </a:rPr>
              <a:pPr/>
              <a:t>2</a:t>
            </a:fld>
            <a:endParaRPr lang="en-US" altLang="ar-SA">
              <a:latin typeface="Arial" panose="020B0604020202020204" pitchFamily="34" charset="0"/>
            </a:endParaRPr>
          </a:p>
        </p:txBody>
      </p:sp>
      <p:sp>
        <p:nvSpPr>
          <p:cNvPr id="45059" name="Rectangle 2"/>
          <p:cNvSpPr>
            <a:spLocks noGrp="1" noRot="1" noChangeAspect="1" noChangeArrowheads="1" noTextEdit="1"/>
          </p:cNvSpPr>
          <p:nvPr>
            <p:ph type="sldImg"/>
          </p:nvPr>
        </p:nvSpPr>
        <p:spPr>
          <a:xfrm>
            <a:off x="393700" y="682625"/>
            <a:ext cx="6072188" cy="3416300"/>
          </a:xfrm>
          <a:ln/>
        </p:spPr>
      </p:sp>
      <p:sp>
        <p:nvSpPr>
          <p:cNvPr id="45060"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1.      Set Alpha level, probability of Type I error, that is probability that we     </a:t>
            </a:r>
          </a:p>
          <a:p>
            <a:pPr eaLnBrk="1" hangingPunct="1"/>
            <a:r>
              <a:rPr lang="en-US" altLang="ar-SA" smtClean="0">
                <a:cs typeface="Times New Roman" panose="02020603050405020304" pitchFamily="18" charset="0"/>
              </a:rPr>
              <a:t>         will conclude there is a difference when there really is not.  Typically set </a:t>
            </a:r>
          </a:p>
          <a:p>
            <a:pPr eaLnBrk="1" hangingPunct="1"/>
            <a:r>
              <a:rPr lang="en-US" altLang="ar-SA" smtClean="0">
                <a:cs typeface="Times New Roman" panose="02020603050405020304" pitchFamily="18" charset="0"/>
              </a:rPr>
              <a:t>         at .05, or 5 chances in 100 to be wrong in this way.</a:t>
            </a:r>
          </a:p>
          <a:p>
            <a:pPr eaLnBrk="1" hangingPunct="1"/>
            <a:r>
              <a:rPr lang="en-US" altLang="ar-SA" smtClean="0">
                <a:cs typeface="Times New Roman" panose="02020603050405020304" pitchFamily="18" charset="0"/>
              </a:rPr>
              <a:t>2.      State hypotheses.  Null hypothesis:  represents a position that the </a:t>
            </a:r>
          </a:p>
          <a:p>
            <a:pPr eaLnBrk="1" hangingPunct="1"/>
            <a:r>
              <a:rPr lang="en-US" altLang="ar-SA" smtClean="0">
                <a:cs typeface="Times New Roman" panose="02020603050405020304" pitchFamily="18" charset="0"/>
              </a:rPr>
              <a:t>         treatment has no effect.  Alternative hypothesis is that the treatment has </a:t>
            </a:r>
          </a:p>
          <a:p>
            <a:pPr eaLnBrk="1" hangingPunct="1"/>
            <a:r>
              <a:rPr lang="en-US" altLang="ar-SA" smtClean="0">
                <a:cs typeface="Times New Roman" panose="02020603050405020304" pitchFamily="18" charset="0"/>
              </a:rPr>
              <a:t>         an effect. In the light bulb example</a:t>
            </a:r>
          </a:p>
          <a:p>
            <a:pPr eaLnBrk="1" hangingPunct="1"/>
            <a:r>
              <a:rPr lang="en-US" altLang="ar-SA" smtClean="0">
                <a:cs typeface="Times New Roman" panose="02020603050405020304" pitchFamily="18" charset="0"/>
              </a:rPr>
              <a:t>	Ho: mu = 1000 hours</a:t>
            </a:r>
          </a:p>
          <a:p>
            <a:pPr eaLnBrk="1" hangingPunct="1"/>
            <a:r>
              <a:rPr lang="en-US" altLang="ar-SA" smtClean="0">
                <a:cs typeface="Times New Roman" panose="02020603050405020304" pitchFamily="18" charset="0"/>
              </a:rPr>
              <a:t>	H1: mu is not equal to 1000 hours</a:t>
            </a:r>
          </a:p>
          <a:p>
            <a:pPr eaLnBrk="1" hangingPunct="1"/>
            <a:r>
              <a:rPr lang="en-US" altLang="ar-SA" smtClean="0">
                <a:cs typeface="Times New Roman" panose="02020603050405020304" pitchFamily="18" charset="0"/>
              </a:rPr>
              <a:t>3.      Calculate the test statistic. (see next slide for values)</a:t>
            </a:r>
          </a:p>
          <a:p>
            <a:pPr eaLnBrk="1" hangingPunct="1"/>
            <a:r>
              <a:rPr lang="en-US" altLang="ar-SA" smtClean="0">
                <a:cs typeface="Times New Roman" panose="02020603050405020304" pitchFamily="18" charset="0"/>
              </a:rPr>
              <a:t>4.      Determine the critical value of the statistic.</a:t>
            </a:r>
          </a:p>
          <a:p>
            <a:pPr eaLnBrk="1" hangingPunct="1"/>
            <a:r>
              <a:rPr lang="en-US" altLang="ar-SA" smtClean="0">
                <a:cs typeface="Times New Roman" panose="02020603050405020304" pitchFamily="18" charset="0"/>
              </a:rPr>
              <a:t>5.      State the decision rule:  e.g., if the statistic computed is greater than the  </a:t>
            </a:r>
          </a:p>
          <a:p>
            <a:pPr eaLnBrk="1" hangingPunct="1"/>
            <a:r>
              <a:rPr lang="en-US" altLang="ar-SA" smtClean="0">
                <a:cs typeface="Times New Roman" panose="02020603050405020304" pitchFamily="18" charset="0"/>
              </a:rPr>
              <a:t>         critical value, then reject the null hypothesis.</a:t>
            </a:r>
          </a:p>
          <a:p>
            <a:pPr eaLnBrk="1" hangingPunct="1"/>
            <a:r>
              <a:rPr lang="en-US" altLang="ar-SA" smtClean="0">
                <a:cs typeface="Times New Roman" panose="02020603050405020304" pitchFamily="18" charset="0"/>
              </a:rPr>
              <a:t>         Conclusion:  the result is significant or it is not significant.  Write up the </a:t>
            </a:r>
          </a:p>
          <a:p>
            <a:pPr eaLnBrk="1" hangingPunct="1"/>
            <a:r>
              <a:rPr lang="en-US" altLang="ar-SA" smtClean="0">
                <a:cs typeface="Times New Roman" panose="02020603050405020304" pitchFamily="18" charset="0"/>
              </a:rPr>
              <a:t>         results. </a:t>
            </a:r>
          </a:p>
        </p:txBody>
      </p:sp>
    </p:spTree>
    <p:extLst>
      <p:ext uri="{BB962C8B-B14F-4D97-AF65-F5344CB8AC3E}">
        <p14:creationId xmlns:p14="http://schemas.microsoft.com/office/powerpoint/2010/main" val="1581792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C746F44-CF8D-49CC-B133-1F825472C99B}" type="slidenum">
              <a:rPr lang="ar-SA" altLang="ar-SA">
                <a:latin typeface="Arial" panose="020B0604020202020204" pitchFamily="34" charset="0"/>
              </a:rPr>
              <a:pPr/>
              <a:t>10</a:t>
            </a:fld>
            <a:endParaRPr lang="en-US" altLang="ar-SA">
              <a:latin typeface="Arial" panose="020B0604020202020204" pitchFamily="34" charset="0"/>
            </a:endParaRPr>
          </a:p>
        </p:txBody>
      </p:sp>
      <p:sp>
        <p:nvSpPr>
          <p:cNvPr id="46083" name="Rectangle 2"/>
          <p:cNvSpPr>
            <a:spLocks noGrp="1" noRot="1" noChangeAspect="1" noChangeArrowheads="1" noTextEdit="1"/>
          </p:cNvSpPr>
          <p:nvPr>
            <p:ph type="sldImg"/>
          </p:nvPr>
        </p:nvSpPr>
        <p:spPr>
          <a:xfrm>
            <a:off x="393700" y="682625"/>
            <a:ext cx="6072188" cy="3416300"/>
          </a:xfrm>
          <a:ln/>
        </p:spPr>
      </p:sp>
      <p:sp>
        <p:nvSpPr>
          <p:cNvPr id="46084"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Here we have two different samples, and we want to know if they were drawn from populations with two different means.   This is equivalent to saying whether a treatment has an effect given a treatment group and a control group.  The formula for this </a:t>
            </a:r>
            <a:r>
              <a:rPr lang="en-US" altLang="ar-SA" i="1" smtClean="0">
                <a:cs typeface="Times New Roman" panose="02020603050405020304" pitchFamily="18" charset="0"/>
              </a:rPr>
              <a:t>t </a:t>
            </a:r>
            <a:r>
              <a:rPr lang="en-US" altLang="ar-SA" smtClean="0">
                <a:cs typeface="Times New Roman" panose="02020603050405020304" pitchFamily="18" charset="0"/>
              </a:rPr>
              <a:t>is on the slide.</a:t>
            </a:r>
          </a:p>
          <a:p>
            <a:pPr eaLnBrk="1" hangingPunct="1"/>
            <a:r>
              <a:rPr lang="en-US" altLang="ar-SA" smtClean="0">
                <a:cs typeface="Times New Roman" panose="02020603050405020304" pitchFamily="18" charset="0"/>
              </a:rPr>
              <a:t>Here </a:t>
            </a:r>
            <a:r>
              <a:rPr lang="en-US" altLang="ar-SA" i="1" smtClean="0">
                <a:cs typeface="Times New Roman" panose="02020603050405020304" pitchFamily="18" charset="0"/>
              </a:rPr>
              <a:t>t</a:t>
            </a:r>
            <a:r>
              <a:rPr lang="en-US" altLang="ar-SA" smtClean="0">
                <a:cs typeface="Times New Roman" panose="02020603050405020304" pitchFamily="18" charset="0"/>
              </a:rPr>
              <a:t> is the test statistic, and the terms in the numerator are the sample and population means.  The term in the denominator is  SE</a:t>
            </a:r>
            <a:r>
              <a:rPr lang="en-US" altLang="ar-SA" baseline="-25000" smtClean="0">
                <a:cs typeface="Times New Roman" panose="02020603050405020304" pitchFamily="18" charset="0"/>
              </a:rPr>
              <a:t>diff</a:t>
            </a:r>
            <a:r>
              <a:rPr lang="en-US" altLang="ar-SA" smtClean="0">
                <a:cs typeface="Times New Roman" panose="02020603050405020304" pitchFamily="18" charset="0"/>
              </a:rPr>
              <a:t>, which is the standard error of the difference between means.  </a:t>
            </a:r>
          </a:p>
          <a:p>
            <a:pPr eaLnBrk="1" hangingPunct="1"/>
            <a:endParaRPr lang="en-US" altLang="ar-SA" smtClean="0">
              <a:cs typeface="Times New Roman" panose="02020603050405020304" pitchFamily="18" charset="0"/>
            </a:endParaRPr>
          </a:p>
          <a:p>
            <a:pPr eaLnBrk="1" hangingPunct="1"/>
            <a:r>
              <a:rPr lang="en-US" altLang="ar-SA" smtClean="0">
                <a:cs typeface="Times New Roman" panose="02020603050405020304" pitchFamily="18" charset="0"/>
              </a:rPr>
              <a:t>You can see from the subscripts for both t and SE, that we are now dealing with the Sampling Distribution of the DIFFERENCE between the means. This is very similar to the sampling distribution that we created last week. However, what we would do to create a sampling distribution of the differences between the means is rather than selecting 5 scores and computing a mean, we would select 5 pairs of scores, subtract one value from the other, then calculate the mean DIFFERENCE value. </a:t>
            </a:r>
          </a:p>
          <a:p>
            <a:pPr eaLnBrk="1" hangingPunct="1"/>
            <a:endParaRPr lang="en-US" altLang="ar-SA" smtClean="0">
              <a:cs typeface="Times New Roman" panose="02020603050405020304" pitchFamily="18" charset="0"/>
            </a:endParaRPr>
          </a:p>
          <a:p>
            <a:pPr eaLnBrk="1" hangingPunct="1"/>
            <a:r>
              <a:rPr lang="en-US" altLang="ar-SA" smtClean="0">
                <a:cs typeface="Times New Roman" panose="02020603050405020304" pitchFamily="18" charset="0"/>
              </a:rPr>
              <a:t>If we are doing a study and have two groups, what do we EXPECT that the difference in their mean scores will be?</a:t>
            </a:r>
          </a:p>
          <a:p>
            <a:pPr eaLnBrk="1" hangingPunct="1"/>
            <a:r>
              <a:rPr lang="en-US" altLang="ar-SA" smtClean="0">
                <a:cs typeface="Times New Roman" panose="02020603050405020304" pitchFamily="18" charset="0"/>
              </a:rPr>
              <a:t>[They should say zero].</a:t>
            </a:r>
          </a:p>
          <a:p>
            <a:pPr eaLnBrk="1" hangingPunct="1"/>
            <a:endParaRPr lang="en-US" altLang="ar-SA" smtClean="0">
              <a:cs typeface="Times New Roman" panose="02020603050405020304" pitchFamily="18" charset="0"/>
            </a:endParaRPr>
          </a:p>
          <a:p>
            <a:pPr eaLnBrk="1" hangingPunct="1"/>
            <a:r>
              <a:rPr lang="en-US" altLang="ar-SA" smtClean="0">
                <a:cs typeface="Times New Roman" panose="02020603050405020304" pitchFamily="18" charset="0"/>
              </a:rPr>
              <a:t>Thus, the mean of the sampling distribution of the differences between the means is zero. </a:t>
            </a:r>
          </a:p>
          <a:p>
            <a:pPr eaLnBrk="1" hangingPunct="1"/>
            <a:endParaRPr lang="en-US" altLang="ar-SA" smtClean="0">
              <a:cs typeface="Times New Roman" panose="02020603050405020304" pitchFamily="18" charset="0"/>
            </a:endParaRPr>
          </a:p>
          <a:p>
            <a:pPr eaLnBrk="1" hangingPunct="1"/>
            <a:r>
              <a:rPr lang="en-US" altLang="ar-SA" smtClean="0">
                <a:cs typeface="Times New Roman" panose="02020603050405020304" pitchFamily="18" charset="0"/>
              </a:rPr>
              <a:t>The subscripts are here to tell you which Sampling Distribution we are dealing with (for the Sampling Distribution of Means last week, we had a subscript X-bar. For the sampling distribution of the differences between the means, we have a notation specifying a difference, specifically, the difference between X-bar1 and X-bar2.</a:t>
            </a:r>
            <a:endParaRPr lang="en-US" altLang="ar-SA" smtClean="0"/>
          </a:p>
        </p:txBody>
      </p:sp>
    </p:spTree>
    <p:extLst>
      <p:ext uri="{BB962C8B-B14F-4D97-AF65-F5344CB8AC3E}">
        <p14:creationId xmlns:p14="http://schemas.microsoft.com/office/powerpoint/2010/main" val="2577606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466E7B67-D009-4242-81FF-7EF3F583983C}" type="slidenum">
              <a:rPr lang="ar-SA" altLang="ar-SA">
                <a:latin typeface="Arial" panose="020B0604020202020204" pitchFamily="34" charset="0"/>
              </a:rPr>
              <a:pPr/>
              <a:t>11</a:t>
            </a:fld>
            <a:endParaRPr lang="en-US" altLang="ar-SA">
              <a:latin typeface="Arial" panose="020B0604020202020204" pitchFamily="34" charset="0"/>
            </a:endParaRPr>
          </a:p>
        </p:txBody>
      </p:sp>
      <p:sp>
        <p:nvSpPr>
          <p:cNvPr id="47107" name="Rectangle 2"/>
          <p:cNvSpPr>
            <a:spLocks noGrp="1" noRot="1" noChangeAspect="1" noChangeArrowheads="1" noTextEdit="1"/>
          </p:cNvSpPr>
          <p:nvPr>
            <p:ph type="sldImg"/>
          </p:nvPr>
        </p:nvSpPr>
        <p:spPr>
          <a:xfrm>
            <a:off x="393700" y="682625"/>
            <a:ext cx="6072188" cy="3416300"/>
          </a:xfrm>
          <a:ln/>
        </p:spPr>
      </p:sp>
      <p:sp>
        <p:nvSpPr>
          <p:cNvPr id="47108"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Suppose we have two samples taken from the same population.  Suppose we compute the mean for each sample and subtract the mean for sample 2 from sample 1.  We will get a difference between sample means.  If we do this a lot, on average, that difference will be zero.  Most of the time it won’t be exactly zero, however.  The amount that the difference wanders from zero on average is           , the standard error of the difference.</a:t>
            </a:r>
          </a:p>
          <a:p>
            <a:pPr eaLnBrk="1" hangingPunct="1"/>
            <a:endParaRPr lang="en-US" altLang="ar-SA" smtClean="0">
              <a:cs typeface="Times New Roman" panose="02020603050405020304" pitchFamily="18" charset="0"/>
            </a:endParaRPr>
          </a:p>
        </p:txBody>
      </p:sp>
    </p:spTree>
    <p:extLst>
      <p:ext uri="{BB962C8B-B14F-4D97-AF65-F5344CB8AC3E}">
        <p14:creationId xmlns:p14="http://schemas.microsoft.com/office/powerpoint/2010/main" val="3924779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9D22BD4-4EAC-461C-8507-0A7037B5A9D0}" type="slidenum">
              <a:rPr lang="ar-SA" altLang="ar-SA">
                <a:latin typeface="Arial" panose="020B0604020202020204" pitchFamily="34" charset="0"/>
              </a:rPr>
              <a:pPr/>
              <a:t>12</a:t>
            </a:fld>
            <a:endParaRPr lang="en-US" altLang="ar-SA">
              <a:latin typeface="Arial" panose="020B0604020202020204" pitchFamily="34" charset="0"/>
            </a:endParaRPr>
          </a:p>
        </p:txBody>
      </p:sp>
      <p:sp>
        <p:nvSpPr>
          <p:cNvPr id="48131" name="Rectangle 2"/>
          <p:cNvSpPr>
            <a:spLocks noGrp="1" noRot="1" noChangeAspect="1" noChangeArrowheads="1" noTextEdit="1"/>
          </p:cNvSpPr>
          <p:nvPr>
            <p:ph type="sldImg"/>
          </p:nvPr>
        </p:nvSpPr>
        <p:spPr>
          <a:xfrm>
            <a:off x="393700" y="682625"/>
            <a:ext cx="6072188" cy="3416300"/>
          </a:xfrm>
          <a:ln/>
        </p:spPr>
      </p:sp>
      <p:sp>
        <p:nvSpPr>
          <p:cNvPr id="48132"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So let’s say we do the following study.  We bring in our volunteers and give each of them a psychomotor test where they use a mouse to keep a dot centered on a computer screen target that keeps moving away (pursuit task).  One hour before the test, both groups get an oral dose of a drug.  For every other person (1/2 of the people), the drug is caffeine.  For the other half, it’s a placebo.  Nobody in the study knows who got what.  All take the test.  The results are in the slide.</a:t>
            </a:r>
            <a:r>
              <a:rPr lang="en-US" altLang="ar-SA" smtClean="0"/>
              <a:t> </a:t>
            </a:r>
          </a:p>
        </p:txBody>
      </p:sp>
    </p:spTree>
    <p:extLst>
      <p:ext uri="{BB962C8B-B14F-4D97-AF65-F5344CB8AC3E}">
        <p14:creationId xmlns:p14="http://schemas.microsoft.com/office/powerpoint/2010/main" val="234546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C5BCD7A-4B4F-4AB8-B11B-8DD160CAAA40}" type="slidenum">
              <a:rPr lang="ar-SA" altLang="ar-SA">
                <a:latin typeface="Arial" panose="020B0604020202020204" pitchFamily="34" charset="0"/>
              </a:rPr>
              <a:pPr/>
              <a:t>13</a:t>
            </a:fld>
            <a:endParaRPr lang="en-US" altLang="ar-SA">
              <a:latin typeface="Arial" panose="020B0604020202020204" pitchFamily="34" charset="0"/>
            </a:endParaRPr>
          </a:p>
        </p:txBody>
      </p:sp>
      <p:sp>
        <p:nvSpPr>
          <p:cNvPr id="49155" name="Rectangle 2"/>
          <p:cNvSpPr>
            <a:spLocks noGrp="1" noRot="1" noChangeAspect="1" noChangeArrowheads="1" noTextEdit="1"/>
          </p:cNvSpPr>
          <p:nvPr>
            <p:ph type="sldImg"/>
          </p:nvPr>
        </p:nvSpPr>
        <p:spPr>
          <a:xfrm>
            <a:off x="393700" y="682625"/>
            <a:ext cx="6072188" cy="3416300"/>
          </a:xfrm>
          <a:ln/>
        </p:spPr>
      </p:sp>
      <p:sp>
        <p:nvSpPr>
          <p:cNvPr id="49156"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1. Set alpha = .05, two tailed (just a difference, not a prediction of greater n   </a:t>
            </a:r>
          </a:p>
          <a:p>
            <a:pPr eaLnBrk="1" hangingPunct="1"/>
            <a:r>
              <a:rPr lang="en-US" altLang="ar-SA" smtClean="0">
                <a:cs typeface="Times New Roman" panose="02020603050405020304" pitchFamily="18" charset="0"/>
              </a:rPr>
              <a:t>          or less than).  </a:t>
            </a:r>
          </a:p>
          <a:p>
            <a:pPr eaLnBrk="1" hangingPunct="1"/>
            <a:r>
              <a:rPr lang="en-US" altLang="ar-SA" smtClean="0">
                <a:cs typeface="Times New Roman" panose="02020603050405020304" pitchFamily="18" charset="0"/>
              </a:rPr>
              <a:t>2. Null Hypothesis:  .  This is the same as .  This says that there is no </a:t>
            </a:r>
          </a:p>
          <a:p>
            <a:pPr eaLnBrk="1" hangingPunct="1"/>
            <a:r>
              <a:rPr lang="en-US" altLang="ar-SA" smtClean="0">
                <a:cs typeface="Times New Roman" panose="02020603050405020304" pitchFamily="18" charset="0"/>
              </a:rPr>
              <a:t>    difference between the drug group and the placebo group in psychomotor </a:t>
            </a:r>
          </a:p>
          <a:p>
            <a:pPr eaLnBrk="1" hangingPunct="1"/>
            <a:r>
              <a:rPr lang="en-US" altLang="ar-SA" smtClean="0">
                <a:cs typeface="Times New Roman" panose="02020603050405020304" pitchFamily="18" charset="0"/>
              </a:rPr>
              <a:t>    performance in the population.   The alternative hypothesis is that the </a:t>
            </a:r>
          </a:p>
          <a:p>
            <a:pPr eaLnBrk="1" hangingPunct="1"/>
            <a:r>
              <a:rPr lang="en-US" altLang="ar-SA" smtClean="0">
                <a:cs typeface="Times New Roman" panose="02020603050405020304" pitchFamily="18" charset="0"/>
              </a:rPr>
              <a:t>    drug does have an effect, or </a:t>
            </a:r>
          </a:p>
          <a:p>
            <a:pPr eaLnBrk="1" hangingPunct="1"/>
            <a:r>
              <a:rPr lang="en-US" altLang="ar-SA" smtClean="0">
                <a:cs typeface="Times New Roman" panose="02020603050405020304" pitchFamily="18" charset="0"/>
              </a:rPr>
              <a:t> </a:t>
            </a:r>
          </a:p>
          <a:p>
            <a:pPr eaLnBrk="1" hangingPunct="1"/>
            <a:endParaRPr lang="en-US" altLang="ar-SA" smtClean="0"/>
          </a:p>
        </p:txBody>
      </p:sp>
    </p:spTree>
    <p:extLst>
      <p:ext uri="{BB962C8B-B14F-4D97-AF65-F5344CB8AC3E}">
        <p14:creationId xmlns:p14="http://schemas.microsoft.com/office/powerpoint/2010/main" val="207914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F042961-0E64-4571-BB0B-857C70F123EF}" type="slidenum">
              <a:rPr lang="ar-SA" altLang="ar-SA">
                <a:latin typeface="Arial" panose="020B0604020202020204" pitchFamily="34" charset="0"/>
              </a:rPr>
              <a:pPr/>
              <a:t>14</a:t>
            </a:fld>
            <a:endParaRPr lang="en-US" altLang="ar-SA">
              <a:latin typeface="Arial" panose="020B0604020202020204" pitchFamily="34" charset="0"/>
            </a:endParaRPr>
          </a:p>
        </p:txBody>
      </p:sp>
      <p:sp>
        <p:nvSpPr>
          <p:cNvPr id="50179" name="Rectangle 2"/>
          <p:cNvSpPr>
            <a:spLocks noGrp="1" noRot="1" noChangeAspect="1" noChangeArrowheads="1" noTextEdit="1"/>
          </p:cNvSpPr>
          <p:nvPr>
            <p:ph type="sldImg"/>
          </p:nvPr>
        </p:nvSpPr>
        <p:spPr>
          <a:xfrm>
            <a:off x="393700" y="682625"/>
            <a:ext cx="6072188" cy="3416300"/>
          </a:xfrm>
          <a:ln/>
        </p:spPr>
      </p:sp>
      <p:sp>
        <p:nvSpPr>
          <p:cNvPr id="50180"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3. Calculate the test statistic (see the slide).</a:t>
            </a:r>
          </a:p>
          <a:p>
            <a:pPr eaLnBrk="1" hangingPunct="1"/>
            <a:r>
              <a:rPr lang="en-US" altLang="ar-SA" smtClean="0">
                <a:cs typeface="Times New Roman" panose="02020603050405020304" pitchFamily="18" charset="0"/>
              </a:rPr>
              <a:t> </a:t>
            </a:r>
          </a:p>
          <a:p>
            <a:pPr eaLnBrk="1" hangingPunct="1"/>
            <a:endParaRPr lang="en-US" altLang="ar-SA" smtClean="0"/>
          </a:p>
        </p:txBody>
      </p:sp>
    </p:spTree>
    <p:extLst>
      <p:ext uri="{BB962C8B-B14F-4D97-AF65-F5344CB8AC3E}">
        <p14:creationId xmlns:p14="http://schemas.microsoft.com/office/powerpoint/2010/main" val="257189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B3EA5EDA-DA6A-42D8-ABE8-13A00E7FFF09}" type="slidenum">
              <a:rPr lang="ar-SA" altLang="ar-SA">
                <a:latin typeface="Arial" panose="020B0604020202020204" pitchFamily="34" charset="0"/>
              </a:rPr>
              <a:pPr/>
              <a:t>15</a:t>
            </a:fld>
            <a:endParaRPr lang="en-US" altLang="ar-SA">
              <a:latin typeface="Arial" panose="020B0604020202020204" pitchFamily="34" charset="0"/>
            </a:endParaRPr>
          </a:p>
        </p:txBody>
      </p:sp>
      <p:sp>
        <p:nvSpPr>
          <p:cNvPr id="51203" name="Rectangle 2"/>
          <p:cNvSpPr>
            <a:spLocks noGrp="1" noRot="1" noChangeAspect="1" noChangeArrowheads="1" noTextEdit="1"/>
          </p:cNvSpPr>
          <p:nvPr>
            <p:ph type="sldImg"/>
          </p:nvPr>
        </p:nvSpPr>
        <p:spPr>
          <a:xfrm>
            <a:off x="393700" y="682625"/>
            <a:ext cx="6072188" cy="3416300"/>
          </a:xfrm>
          <a:ln/>
        </p:spPr>
      </p:sp>
      <p:sp>
        <p:nvSpPr>
          <p:cNvPr id="51204"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cs typeface="Times New Roman" panose="02020603050405020304" pitchFamily="18" charset="0"/>
              </a:rPr>
              <a:t>4.  Determine the critical value of the statistic.  We look this up in a table.       </a:t>
            </a:r>
          </a:p>
          <a:p>
            <a:pPr eaLnBrk="1" hangingPunct="1"/>
            <a:r>
              <a:rPr lang="en-US" altLang="ar-SA" smtClean="0">
                <a:cs typeface="Times New Roman" panose="02020603050405020304" pitchFamily="18" charset="0"/>
              </a:rPr>
              <a:t>     Alpha is .05, t is 2-tailed and the df are n</a:t>
            </a:r>
            <a:r>
              <a:rPr lang="en-US" altLang="ar-SA" baseline="-30000" smtClean="0">
                <a:cs typeface="Times New Roman" panose="02020603050405020304" pitchFamily="18" charset="0"/>
              </a:rPr>
              <a:t>1</a:t>
            </a:r>
            <a:r>
              <a:rPr lang="en-US" altLang="ar-SA" smtClean="0">
                <a:cs typeface="Times New Roman" panose="02020603050405020304" pitchFamily="18" charset="0"/>
              </a:rPr>
              <a:t>+n</a:t>
            </a:r>
            <a:r>
              <a:rPr lang="en-US" altLang="ar-SA" baseline="-30000" smtClean="0">
                <a:cs typeface="Times New Roman" panose="02020603050405020304" pitchFamily="18" charset="0"/>
              </a:rPr>
              <a:t>2</a:t>
            </a:r>
            <a:r>
              <a:rPr lang="en-US" altLang="ar-SA" smtClean="0">
                <a:cs typeface="Times New Roman" panose="02020603050405020304" pitchFamily="18" charset="0"/>
              </a:rPr>
              <a:t>-2, or in our case, 17.  The </a:t>
            </a:r>
          </a:p>
          <a:p>
            <a:pPr eaLnBrk="1" hangingPunct="1"/>
            <a:r>
              <a:rPr lang="en-US" altLang="ar-SA" smtClean="0">
                <a:cs typeface="Times New Roman" panose="02020603050405020304" pitchFamily="18" charset="0"/>
              </a:rPr>
              <a:t>     critical value is 2.110.</a:t>
            </a:r>
          </a:p>
          <a:p>
            <a:pPr eaLnBrk="1" hangingPunct="1"/>
            <a:r>
              <a:rPr lang="en-US" altLang="ar-SA" smtClean="0">
                <a:cs typeface="Times New Roman" panose="02020603050405020304" pitchFamily="18" charset="0"/>
              </a:rPr>
              <a:t>5.  State the decision rule.  If the absolute value of the test statistic is larger  </a:t>
            </a:r>
          </a:p>
          <a:p>
            <a:pPr eaLnBrk="1" hangingPunct="1"/>
            <a:r>
              <a:rPr lang="en-US" altLang="ar-SA" smtClean="0">
                <a:cs typeface="Times New Roman" panose="02020603050405020304" pitchFamily="18" charset="0"/>
              </a:rPr>
              <a:t>     than the critical value, reject the null hypothesis.  If |-2.758| &gt; 2.110, reject </a:t>
            </a:r>
          </a:p>
          <a:p>
            <a:pPr eaLnBrk="1" hangingPunct="1"/>
            <a:r>
              <a:rPr lang="en-US" altLang="ar-SA" smtClean="0">
                <a:cs typeface="Times New Roman" panose="02020603050405020304" pitchFamily="18" charset="0"/>
              </a:rPr>
              <a:t>     the null.</a:t>
            </a:r>
          </a:p>
          <a:p>
            <a:pPr eaLnBrk="1" hangingPunct="1"/>
            <a:r>
              <a:rPr lang="en-US" altLang="ar-SA" smtClean="0">
                <a:cs typeface="Times New Roman" panose="02020603050405020304" pitchFamily="18" charset="0"/>
              </a:rPr>
              <a:t>6.  Conclusion, the population means are different.  The result is significant at </a:t>
            </a:r>
          </a:p>
          <a:p>
            <a:pPr eaLnBrk="1" hangingPunct="1"/>
            <a:r>
              <a:rPr lang="en-US" altLang="ar-SA" smtClean="0">
                <a:cs typeface="Times New Roman" panose="02020603050405020304" pitchFamily="18" charset="0"/>
              </a:rPr>
              <a:t>     p &lt; .05.</a:t>
            </a:r>
          </a:p>
          <a:p>
            <a:pPr eaLnBrk="1" hangingPunct="1"/>
            <a:endParaRPr lang="en-US" altLang="ar-SA" smtClean="0"/>
          </a:p>
        </p:txBody>
      </p:sp>
    </p:spTree>
    <p:extLst>
      <p:ext uri="{BB962C8B-B14F-4D97-AF65-F5344CB8AC3E}">
        <p14:creationId xmlns:p14="http://schemas.microsoft.com/office/powerpoint/2010/main" val="1827528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10854A0-FEF4-4EE5-B9C9-672102924ACC}" type="slidenum">
              <a:rPr lang="en-US" altLang="ar-SA">
                <a:latin typeface="Arial" panose="020B0604020202020204" pitchFamily="34" charset="0"/>
              </a:rPr>
              <a:pPr/>
              <a:t>16</a:t>
            </a:fld>
            <a:endParaRPr lang="en-US" altLang="ar-SA">
              <a:latin typeface="Arial" panose="020B0604020202020204"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ar-SA" smtClean="0"/>
          </a:p>
        </p:txBody>
      </p:sp>
    </p:spTree>
    <p:extLst>
      <p:ext uri="{BB962C8B-B14F-4D97-AF65-F5344CB8AC3E}">
        <p14:creationId xmlns:p14="http://schemas.microsoft.com/office/powerpoint/2010/main" val="2628689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EBD67B7-3EFA-48EA-B779-DFFB84F3CE0F}" type="slidenum">
              <a:rPr lang="ar-SA" altLang="ar-SA">
                <a:latin typeface="Arial" panose="020B0604020202020204" pitchFamily="34" charset="0"/>
              </a:rPr>
              <a:pPr/>
              <a:t>17</a:t>
            </a:fld>
            <a:endParaRPr lang="en-US" altLang="ar-SA">
              <a:latin typeface="Arial" panose="020B0604020202020204" pitchFamily="34" charset="0"/>
            </a:endParaRPr>
          </a:p>
        </p:txBody>
      </p:sp>
      <p:sp>
        <p:nvSpPr>
          <p:cNvPr id="53251" name="Rectangle 2"/>
          <p:cNvSpPr>
            <a:spLocks noGrp="1" noRot="1" noChangeAspect="1" noChangeArrowheads="1" noTextEdit="1"/>
          </p:cNvSpPr>
          <p:nvPr>
            <p:ph type="sldImg"/>
          </p:nvPr>
        </p:nvSpPr>
        <p:spPr>
          <a:xfrm>
            <a:off x="393700" y="682625"/>
            <a:ext cx="6072188" cy="3416300"/>
          </a:xfrm>
          <a:ln/>
        </p:spPr>
      </p:sp>
      <p:sp>
        <p:nvSpPr>
          <p:cNvPr id="53252" name="Rectangle 3"/>
          <p:cNvSpPr>
            <a:spLocks noGrp="1" noChangeArrowheads="1"/>
          </p:cNvSpPr>
          <p:nvPr>
            <p:ph type="body" idx="1"/>
          </p:nvPr>
        </p:nvSpPr>
        <p:spPr>
          <a:xfrm>
            <a:off x="914400" y="4325938"/>
            <a:ext cx="5029200" cy="4098925"/>
          </a:xfrm>
          <a:noFill/>
        </p:spPr>
        <p:txBody>
          <a:bodyPr/>
          <a:lstStyle/>
          <a:p>
            <a:pPr eaLnBrk="1" hangingPunct="1"/>
            <a:r>
              <a:rPr lang="en-US" altLang="ar-SA" smtClean="0"/>
              <a:t>Make sure that they look at the data in SPSS to see how the groups were defined and how that relates to the “define groups” task.</a:t>
            </a:r>
          </a:p>
        </p:txBody>
      </p:sp>
    </p:spTree>
    <p:extLst>
      <p:ext uri="{BB962C8B-B14F-4D97-AF65-F5344CB8AC3E}">
        <p14:creationId xmlns:p14="http://schemas.microsoft.com/office/powerpoint/2010/main" val="319687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pPr eaLnBrk="1" hangingPunct="1"/>
            <a:endParaRPr lang="ar-JO" altLang="en-US" smtClean="0"/>
          </a:p>
        </p:txBody>
      </p:sp>
      <p:sp>
        <p:nvSpPr>
          <p:cNvPr id="65540" name="Slide Number Placeholder 3"/>
          <p:cNvSpPr>
            <a:spLocks noGrp="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DFE2BCF-52DC-4A01-AA36-13BB481DCF52}" type="slidenum">
              <a:rPr lang="ar-SA" altLang="ar-SA">
                <a:latin typeface="Arial" panose="020B0604020202020204" pitchFamily="34" charset="0"/>
              </a:rPr>
              <a:pPr/>
              <a:t>19</a:t>
            </a:fld>
            <a:endParaRPr lang="en-US" altLang="ar-SA">
              <a:latin typeface="Arial" panose="020B0604020202020204" pitchFamily="34" charset="0"/>
            </a:endParaRPr>
          </a:p>
        </p:txBody>
      </p:sp>
    </p:spTree>
    <p:extLst>
      <p:ext uri="{BB962C8B-B14F-4D97-AF65-F5344CB8AC3E}">
        <p14:creationId xmlns:p14="http://schemas.microsoft.com/office/powerpoint/2010/main" val="3134126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789B3EB6-B626-476B-941E-38245E91825C}" type="slidenum">
              <a:rPr lang="ar-SA" altLang="ar-SA">
                <a:latin typeface="Arial" panose="020B0604020202020204" pitchFamily="34" charset="0"/>
              </a:rPr>
              <a:pPr/>
              <a:t>23</a:t>
            </a:fld>
            <a:endParaRPr lang="en-US" altLang="ar-SA">
              <a:latin typeface="Arial" panose="020B0604020202020204" pitchFamily="34" charset="0"/>
            </a:endParaRPr>
          </a:p>
        </p:txBody>
      </p:sp>
      <p:sp>
        <p:nvSpPr>
          <p:cNvPr id="54275" name="Rectangle 2"/>
          <p:cNvSpPr>
            <a:spLocks noGrp="1" noRot="1" noChangeAspect="1" noChangeArrowheads="1" noTextEdit="1"/>
          </p:cNvSpPr>
          <p:nvPr>
            <p:ph type="sldImg"/>
          </p:nvPr>
        </p:nvSpPr>
        <p:spPr>
          <a:xfrm>
            <a:off x="393700" y="682625"/>
            <a:ext cx="6072188" cy="3416300"/>
          </a:xfrm>
          <a:ln/>
        </p:spPr>
      </p:sp>
      <p:sp>
        <p:nvSpPr>
          <p:cNvPr id="54276" name="Rectangle 3"/>
          <p:cNvSpPr>
            <a:spLocks noGrp="1" noChangeArrowheads="1"/>
          </p:cNvSpPr>
          <p:nvPr>
            <p:ph type="body" idx="1"/>
          </p:nvPr>
        </p:nvSpPr>
        <p:spPr>
          <a:xfrm>
            <a:off x="914400" y="4325938"/>
            <a:ext cx="5029200" cy="4098925"/>
          </a:xfrm>
          <a:noFill/>
        </p:spPr>
        <p:txBody>
          <a:bodyPr/>
          <a:lstStyle/>
          <a:p>
            <a:pPr eaLnBrk="1" hangingPunct="1"/>
            <a:r>
              <a:rPr lang="en-US" altLang="ar-SA" i="1" smtClean="0">
                <a:cs typeface="Times New Roman" panose="02020603050405020304" pitchFamily="18" charset="0"/>
              </a:rPr>
              <a:t>Have them work this one. Assume again that this is time off task for the DV.</a:t>
            </a:r>
          </a:p>
          <a:p>
            <a:pPr eaLnBrk="1" hangingPunct="1"/>
            <a:r>
              <a:rPr lang="en-US" altLang="ar-SA" smtClean="0">
                <a:cs typeface="Times New Roman" panose="02020603050405020304" pitchFamily="18" charset="0"/>
              </a:rPr>
              <a:t>Here are the answers for the independent samples exercise</a:t>
            </a:r>
            <a:endParaRPr lang="en-US" altLang="ar-SA" i="1" smtClean="0">
              <a:cs typeface="Times New Roman" panose="02020603050405020304" pitchFamily="18" charset="0"/>
            </a:endParaRPr>
          </a:p>
          <a:p>
            <a:pPr eaLnBrk="1" hangingPunct="1"/>
            <a:r>
              <a:rPr lang="en-US" altLang="ar-SA" smtClean="0">
                <a:cs typeface="Times New Roman" panose="02020603050405020304" pitchFamily="18" charset="0"/>
              </a:rPr>
              <a:t>M1 = 12</a:t>
            </a:r>
            <a:r>
              <a:rPr lang="en-US" altLang="ar-SA" smtClean="0"/>
              <a:t>, M2 = 18</a:t>
            </a:r>
          </a:p>
          <a:p>
            <a:pPr eaLnBrk="1" hangingPunct="1"/>
            <a:r>
              <a:rPr lang="en-US" altLang="ar-SA" smtClean="0"/>
              <a:t>SD1 = 3.162278, SD2 = 2.8284227</a:t>
            </a:r>
          </a:p>
          <a:p>
            <a:pPr eaLnBrk="1" hangingPunct="1"/>
            <a:r>
              <a:rPr lang="en-US" altLang="ar-SA" smtClean="0"/>
              <a:t>Std Error = 2</a:t>
            </a:r>
          </a:p>
          <a:p>
            <a:pPr eaLnBrk="1" hangingPunct="1"/>
            <a:r>
              <a:rPr lang="en-US" altLang="ar-SA" smtClean="0"/>
              <a:t>t = -6/2 = -3; df = 5 + 4 - 2 = 7</a:t>
            </a:r>
          </a:p>
          <a:p>
            <a:pPr eaLnBrk="1" hangingPunct="1"/>
            <a:r>
              <a:rPr lang="en-US" altLang="ar-SA" smtClean="0"/>
              <a:t>t(.05) = 2.3646; 3 &gt; 2.3646</a:t>
            </a:r>
          </a:p>
          <a:p>
            <a:pPr eaLnBrk="1" hangingPunct="1"/>
            <a:r>
              <a:rPr lang="en-US" altLang="ar-SA" smtClean="0"/>
              <a:t>Reject null hypothesis</a:t>
            </a:r>
          </a:p>
          <a:p>
            <a:pPr eaLnBrk="1" hangingPunct="1"/>
            <a:r>
              <a:rPr lang="en-US" altLang="ar-SA" smtClean="0"/>
              <a:t>We conclude that caffeine has an effect.</a:t>
            </a:r>
          </a:p>
          <a:p>
            <a:pPr eaLnBrk="1" hangingPunct="1"/>
            <a:endParaRPr lang="en-US" altLang="ar-SA" smtClean="0"/>
          </a:p>
          <a:p>
            <a:pPr eaLnBrk="1" hangingPunct="1"/>
            <a:r>
              <a:rPr lang="en-US" altLang="ar-SA" smtClean="0"/>
              <a:t>Be sure to cover the relevant areas of the SPSS printout. You should show them where everything that they calculate by hand is on the printout. Also cover the Levene’s test. Explain that if the Levene’s test is significant, we need to use the row that says ‘equal variances NOT assumed”. We do NOT want the Levene’s test to be significant as it violates an assumption of the t-test.</a:t>
            </a:r>
          </a:p>
        </p:txBody>
      </p:sp>
    </p:spTree>
    <p:extLst>
      <p:ext uri="{BB962C8B-B14F-4D97-AF65-F5344CB8AC3E}">
        <p14:creationId xmlns:p14="http://schemas.microsoft.com/office/powerpoint/2010/main" val="1204657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CCAA81A9-C850-4077-B293-20255107FB25}" type="slidenum">
              <a:rPr lang="ar-SA" altLang="ar-SA">
                <a:latin typeface="Arial" panose="020B0604020202020204" pitchFamily="34" charset="0"/>
              </a:rPr>
              <a:pPr/>
              <a:t>24</a:t>
            </a:fld>
            <a:endParaRPr lang="en-US" altLang="ar-SA">
              <a:latin typeface="Arial" panose="020B0604020202020204" pitchFamily="34" charset="0"/>
            </a:endParaRPr>
          </a:p>
        </p:txBody>
      </p:sp>
      <p:sp>
        <p:nvSpPr>
          <p:cNvPr id="55299" name="Rectangle 2"/>
          <p:cNvSpPr>
            <a:spLocks noGrp="1" noRot="1" noChangeAspect="1" noChangeArrowheads="1" noTextEdit="1"/>
          </p:cNvSpPr>
          <p:nvPr>
            <p:ph type="sldImg"/>
          </p:nvPr>
        </p:nvSpPr>
        <p:spPr>
          <a:xfrm>
            <a:off x="393700" y="682625"/>
            <a:ext cx="6072188" cy="3416300"/>
          </a:xfrm>
          <a:ln/>
        </p:spPr>
      </p:sp>
      <p:sp>
        <p:nvSpPr>
          <p:cNvPr id="55300" name="Rectangle 3"/>
          <p:cNvSpPr>
            <a:spLocks noGrp="1" noChangeArrowheads="1"/>
          </p:cNvSpPr>
          <p:nvPr>
            <p:ph type="body" idx="1"/>
          </p:nvPr>
        </p:nvSpPr>
        <p:spPr>
          <a:xfrm>
            <a:off x="914400" y="4325938"/>
            <a:ext cx="5029200" cy="4098925"/>
          </a:xfrm>
          <a:noFill/>
        </p:spPr>
        <p:txBody>
          <a:bodyPr/>
          <a:lstStyle/>
          <a:p>
            <a:pPr eaLnBrk="1" hangingPunct="1"/>
            <a:endParaRPr lang="en-US" altLang="ar-SA" smtClean="0"/>
          </a:p>
        </p:txBody>
      </p:sp>
    </p:spTree>
    <p:extLst>
      <p:ext uri="{BB962C8B-B14F-4D97-AF65-F5344CB8AC3E}">
        <p14:creationId xmlns:p14="http://schemas.microsoft.com/office/powerpoint/2010/main" val="367090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8396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190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09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8670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3788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9240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309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22-Mar-20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1644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327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430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8643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90552" y="103188"/>
            <a:ext cx="10991849" cy="1314450"/>
          </a:xfrm>
        </p:spPr>
        <p:txBody>
          <a:bodyPr/>
          <a:lstStyle/>
          <a:p>
            <a:r>
              <a:rPr lang="en-US" smtClean="0"/>
              <a:t>Click to edit Master title style</a:t>
            </a:r>
            <a:endParaRPr lang="ar-SA"/>
          </a:p>
        </p:txBody>
      </p:sp>
      <p:sp>
        <p:nvSpPr>
          <p:cNvPr id="3" name="Table Placeholder 2"/>
          <p:cNvSpPr>
            <a:spLocks noGrp="1"/>
          </p:cNvSpPr>
          <p:nvPr>
            <p:ph type="tbl" idx="1"/>
          </p:nvPr>
        </p:nvSpPr>
        <p:spPr>
          <a:xfrm>
            <a:off x="609600" y="1600201"/>
            <a:ext cx="10972800" cy="4456113"/>
          </a:xfrm>
        </p:spPr>
        <p:txBody>
          <a:bodyPr/>
          <a:lstStyle/>
          <a:p>
            <a:pPr lvl="0"/>
            <a:endParaRPr lang="ar-SA" noProof="0" smtClean="0"/>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ar-SA"/>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ar-SA"/>
          </a:p>
        </p:txBody>
      </p:sp>
      <p:sp>
        <p:nvSpPr>
          <p:cNvPr id="6" name="Rectangle 49"/>
          <p:cNvSpPr>
            <a:spLocks noGrp="1" noChangeArrowheads="1"/>
          </p:cNvSpPr>
          <p:nvPr>
            <p:ph type="sldNum" sz="quarter" idx="12"/>
          </p:nvPr>
        </p:nvSpPr>
        <p:spPr>
          <a:ln/>
        </p:spPr>
        <p:txBody>
          <a:bodyPr/>
          <a:lstStyle>
            <a:lvl1pPr>
              <a:defRPr/>
            </a:lvl1pPr>
          </a:lstStyle>
          <a:p>
            <a:fld id="{6AF6A4CF-E838-4314-93A5-6F62F242579B}" type="slidenum">
              <a:rPr lang="ar-SA" altLang="ar-SA"/>
              <a:pPr/>
              <a:t>‹#›</a:t>
            </a:fld>
            <a:endParaRPr lang="en-US" altLang="ar-SA"/>
          </a:p>
        </p:txBody>
      </p:sp>
    </p:spTree>
    <p:extLst>
      <p:ext uri="{BB962C8B-B14F-4D97-AF65-F5344CB8AC3E}">
        <p14:creationId xmlns:p14="http://schemas.microsoft.com/office/powerpoint/2010/main" val="1798659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22-Mar-20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15620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microsoft.com/office/2011/relationships/inkAction" Target="../ink/inkAction1.xm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3.png"/><Relationship Id="rId4" Type="http://schemas.microsoft.com/office/2011/relationships/inkAction" Target="../ink/inkAction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4.png"/><Relationship Id="rId4" Type="http://schemas.microsoft.com/office/2011/relationships/inkAction" Target="../ink/inkAction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5.png"/><Relationship Id="rId4" Type="http://schemas.microsoft.com/office/2011/relationships/inkAction" Target="../ink/inkAction4.xml"/></Relationships>
</file>

<file path=ppt/slides/_rels/slide10.xml.rels><?xml version="1.0" encoding="UTF-8" standalone="yes"?>
<Relationships xmlns="http://schemas.openxmlformats.org/package/2006/relationships"><Relationship Id="rId8" Type="http://schemas.microsoft.com/office/2011/relationships/inkAction" Target="../ink/inkAction5.xml"/><Relationship Id="rId3" Type="http://schemas.openxmlformats.org/officeDocument/2006/relationships/audio" Target="../media/media10.m4a"/><Relationship Id="rId7" Type="http://schemas.openxmlformats.org/officeDocument/2006/relationships/image" Target="../media/image6.wmf"/><Relationship Id="rId2" Type="http://schemas.microsoft.com/office/2007/relationships/media" Target="../media/media10.m4a"/><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10" Type="http://schemas.openxmlformats.org/officeDocument/2006/relationships/image" Target="../media/image1.png"/><Relationship Id="rId4" Type="http://schemas.openxmlformats.org/officeDocument/2006/relationships/slideLayout" Target="../slideLayouts/slideLayout2.xm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microsoft.com/office/2011/relationships/inkAction" Target="../ink/inkAction6.xml"/><Relationship Id="rId3" Type="http://schemas.openxmlformats.org/officeDocument/2006/relationships/audio" Target="../media/media11.m4a"/><Relationship Id="rId7" Type="http://schemas.openxmlformats.org/officeDocument/2006/relationships/image" Target="../media/image8.wmf"/><Relationship Id="rId2" Type="http://schemas.microsoft.com/office/2007/relationships/media" Target="../media/media11.m4a"/><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3.xml"/><Relationship Id="rId10"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png"/><Relationship Id="rId5" Type="http://schemas.microsoft.com/office/2011/relationships/inkAction" Target="../ink/inkAction7.xml"/><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1.png"/><Relationship Id="rId5" Type="http://schemas.microsoft.com/office/2011/relationships/inkAction" Target="../ink/inkAction8.xml"/><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1.png"/><Relationship Id="rId3" Type="http://schemas.microsoft.com/office/2007/relationships/media" Target="../media/media14.m4a"/><Relationship Id="rId7" Type="http://schemas.openxmlformats.org/officeDocument/2006/relationships/oleObject" Target="../embeddings/oleObject3.bin"/><Relationship Id="rId12" Type="http://schemas.openxmlformats.org/officeDocument/2006/relationships/image" Target="../media/image14.png"/><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notesSlide" Target="../notesSlides/notesSlide6.xml"/><Relationship Id="rId11" Type="http://schemas.microsoft.com/office/2011/relationships/inkAction" Target="../ink/inkAction9.xml"/><Relationship Id="rId5" Type="http://schemas.openxmlformats.org/officeDocument/2006/relationships/slideLayout" Target="../slideLayouts/slideLayout2.xml"/><Relationship Id="rId10" Type="http://schemas.openxmlformats.org/officeDocument/2006/relationships/image" Target="../media/image13.wmf"/><Relationship Id="rId4" Type="http://schemas.openxmlformats.org/officeDocument/2006/relationships/audio" Target="../media/media14.m4a"/><Relationship Id="rId9"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5.png"/><Relationship Id="rId5" Type="http://schemas.microsoft.com/office/2011/relationships/inkAction" Target="../ink/inkAction10.xml"/><Relationship Id="rId4"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17.png"/><Relationship Id="rId2" Type="http://schemas.openxmlformats.org/officeDocument/2006/relationships/audio" Target="../media/media16.m4a"/><Relationship Id="rId1" Type="http://schemas.microsoft.com/office/2007/relationships/media" Target="../media/media16.m4a"/><Relationship Id="rId6" Type="http://schemas.microsoft.com/office/2011/relationships/inkAction" Target="../ink/inkAction11.xml"/><Relationship Id="rId5" Type="http://schemas.openxmlformats.org/officeDocument/2006/relationships/image" Target="../media/image16.png"/><Relationship Id="rId4"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8.png"/><Relationship Id="rId5" Type="http://schemas.microsoft.com/office/2011/relationships/inkAction" Target="../ink/inkAction12.xml"/><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media18.m4a"/><Relationship Id="rId7" Type="http://schemas.microsoft.com/office/2011/relationships/inkAction" Target="../ink/inkAction13.xml"/><Relationship Id="rId2" Type="http://schemas.microsoft.com/office/2007/relationships/media" Target="../media/media18.m4a"/><Relationship Id="rId1" Type="http://schemas.openxmlformats.org/officeDocument/2006/relationships/vmlDrawing" Target="../drawings/vmlDrawing4.vml"/><Relationship Id="rId6" Type="http://schemas.openxmlformats.org/officeDocument/2006/relationships/image" Target="../media/image19.png"/><Relationship Id="rId5" Type="http://schemas.openxmlformats.org/officeDocument/2006/relationships/oleObject" Target="../embeddings/oleObject5.bin"/><Relationship Id="rId4" Type="http://schemas.openxmlformats.org/officeDocument/2006/relationships/slideLayout" Target="../slideLayouts/slideLayout2.xml"/><Relationship Id="rId9"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microsoft.com/office/2011/relationships/inkAction" Target="../ink/inkAction14.xml"/><Relationship Id="rId3" Type="http://schemas.openxmlformats.org/officeDocument/2006/relationships/audio" Target="../media/media19.m4a"/><Relationship Id="rId7" Type="http://schemas.openxmlformats.org/officeDocument/2006/relationships/image" Target="../media/image21.png"/><Relationship Id="rId2" Type="http://schemas.microsoft.com/office/2007/relationships/media" Target="../media/media19.m4a"/><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notesSlide" Target="../notesSlides/notesSlide10.xml"/><Relationship Id="rId10" Type="http://schemas.openxmlformats.org/officeDocument/2006/relationships/image" Target="../media/image1.png"/><Relationship Id="rId4" Type="http://schemas.openxmlformats.org/officeDocument/2006/relationships/slideLayout" Target="../slideLayouts/slideLayout2.xml"/><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7" Type="http://schemas.openxmlformats.org/officeDocument/2006/relationships/image" Target="../media/image1.png"/><Relationship Id="rId2" Type="http://schemas.microsoft.com/office/2007/relationships/media" Target="../media/media20.m4a"/><Relationship Id="rId1" Type="http://schemas.openxmlformats.org/officeDocument/2006/relationships/vmlDrawing" Target="../drawings/vmlDrawing6.vml"/><Relationship Id="rId6" Type="http://schemas.openxmlformats.org/officeDocument/2006/relationships/image" Target="../media/image23.png"/><Relationship Id="rId5" Type="http://schemas.openxmlformats.org/officeDocument/2006/relationships/oleObject" Target="../embeddings/oleObject7.bin"/><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audio" Target="../media/media21.m4a"/><Relationship Id="rId7" Type="http://schemas.microsoft.com/office/2011/relationships/inkAction" Target="../ink/inkAction15.xml"/><Relationship Id="rId2" Type="http://schemas.microsoft.com/office/2007/relationships/media" Target="../media/media21.m4a"/><Relationship Id="rId1" Type="http://schemas.openxmlformats.org/officeDocument/2006/relationships/vmlDrawing" Target="../drawings/vmlDrawing7.vml"/><Relationship Id="rId6" Type="http://schemas.openxmlformats.org/officeDocument/2006/relationships/image" Target="../media/image24.png"/><Relationship Id="rId5"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image" Target="../media/image28.png"/><Relationship Id="rId2" Type="http://schemas.openxmlformats.org/officeDocument/2006/relationships/audio" Target="../media/media22.m4a"/><Relationship Id="rId1" Type="http://schemas.microsoft.com/office/2007/relationships/media" Target="../media/media22.m4a"/><Relationship Id="rId6" Type="http://schemas.microsoft.com/office/2011/relationships/inkAction" Target="../ink/inkAction16.xml"/><Relationship Id="rId5" Type="http://schemas.openxmlformats.org/officeDocument/2006/relationships/image" Target="../media/image27.wmf"/><Relationship Id="rId4" Type="http://schemas.openxmlformats.org/officeDocument/2006/relationships/image" Target="../media/image26.w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microsoft.com/office/2011/relationships/inkAction" Target="../ink/inkAction17.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notesSlide" Target="../notesSlides/notesSlide12.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altLang="ar-SA" i="1" dirty="0" smtClean="0"/>
              <a:t>t</a:t>
            </a:r>
            <a:r>
              <a:rPr lang="en-US" altLang="ar-SA" dirty="0" smtClean="0"/>
              <a:t>-test</a:t>
            </a:r>
          </a:p>
        </p:txBody>
      </p:sp>
      <p:sp>
        <p:nvSpPr>
          <p:cNvPr id="2051" name="Rectangle 3"/>
          <p:cNvSpPr>
            <a:spLocks noGrp="1" noChangeArrowheads="1"/>
          </p:cNvSpPr>
          <p:nvPr>
            <p:ph type="subTitle" idx="1"/>
          </p:nvPr>
        </p:nvSpPr>
        <p:spPr/>
        <p:txBody>
          <a:bodyPr/>
          <a:lstStyle/>
          <a:p>
            <a:pPr eaLnBrk="1" hangingPunct="1">
              <a:defRPr/>
            </a:pPr>
            <a:r>
              <a:rPr lang="en-US" altLang="ar-SA" sz="2400" dirty="0">
                <a:solidFill>
                  <a:srgbClr val="000000"/>
                </a:solidFill>
                <a:latin typeface="Bodoni MT" pitchFamily="18" charset="0"/>
              </a:rPr>
              <a:t>Dr. </a:t>
            </a:r>
            <a:r>
              <a:rPr lang="en-US" altLang="ar-SA" sz="2400" dirty="0">
                <a:solidFill>
                  <a:srgbClr val="000000"/>
                </a:solidFill>
                <a:latin typeface="Bodoni MT" pitchFamily="18" charset="0"/>
              </a:rPr>
              <a:t>Hamza </a:t>
            </a:r>
            <a:r>
              <a:rPr lang="en-US" altLang="ar-SA" sz="2400" dirty="0" err="1" smtClean="0">
                <a:solidFill>
                  <a:srgbClr val="000000"/>
                </a:solidFill>
                <a:latin typeface="Bodoni MT" pitchFamily="18" charset="0"/>
              </a:rPr>
              <a:t>Alduraidi</a:t>
            </a:r>
            <a:endParaRPr lang="en-US" altLang="ar-SA" sz="2400" dirty="0">
              <a:solidFill>
                <a:srgbClr val="002060"/>
              </a:solidFill>
              <a:latin typeface="Blackadder ITC" pitchFamily="82"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89317314"/>
      </p:ext>
    </p:extLst>
  </p:cSld>
  <p:clrMapOvr>
    <a:masterClrMapping/>
  </p:clrMapOvr>
  <mc:AlternateContent xmlns:mc="http://schemas.openxmlformats.org/markup-compatibility/2006">
    <mc:Choice xmlns:p14="http://schemas.microsoft.com/office/powerpoint/2010/main" Requires="p14">
      <p:transition spd="slow" p14:dur="2000" advTm="12192"/>
    </mc:Choice>
    <mc:Fallback>
      <p:transition spd="slow" advTm="12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altLang="ar-SA" dirty="0" smtClean="0"/>
              <a:t>Review 6 Steps for Significance Testing</a:t>
            </a:r>
          </a:p>
        </p:txBody>
      </p:sp>
      <p:sp>
        <p:nvSpPr>
          <p:cNvPr id="4099" name="Rectangle 3"/>
          <p:cNvSpPr>
            <a:spLocks noGrp="1" noChangeArrowheads="1"/>
          </p:cNvSpPr>
          <p:nvPr>
            <p:ph sz="half" idx="1"/>
          </p:nvPr>
        </p:nvSpPr>
        <p:spPr>
          <a:xfrm>
            <a:off x="1942012" y="2553790"/>
            <a:ext cx="4037013" cy="4456113"/>
          </a:xfrm>
        </p:spPr>
        <p:txBody>
          <a:bodyPr/>
          <a:lstStyle/>
          <a:p>
            <a:pPr marL="533400" indent="-533400">
              <a:buFont typeface="Wingdings" panose="05000000000000000000" pitchFamily="2" charset="2"/>
              <a:buAutoNum type="arabicPeriod"/>
            </a:pPr>
            <a:r>
              <a:rPr lang="en-US" altLang="ar-SA" sz="2800" dirty="0"/>
              <a:t>Set alpha (p level).</a:t>
            </a:r>
          </a:p>
          <a:p>
            <a:pPr marL="533400" indent="-533400">
              <a:buFont typeface="Wingdings" panose="05000000000000000000" pitchFamily="2" charset="2"/>
              <a:buAutoNum type="arabicPeriod"/>
            </a:pPr>
            <a:r>
              <a:rPr lang="en-US" altLang="ar-SA" sz="2800" dirty="0"/>
              <a:t>State hypotheses, Null and Alternative.</a:t>
            </a:r>
          </a:p>
          <a:p>
            <a:pPr marL="533400" indent="-533400">
              <a:buFont typeface="Wingdings" panose="05000000000000000000" pitchFamily="2" charset="2"/>
              <a:buAutoNum type="arabicPeriod"/>
            </a:pPr>
            <a:r>
              <a:rPr lang="en-US" altLang="ar-SA" sz="2800" dirty="0"/>
              <a:t>Calculate the test statistic (sample value).</a:t>
            </a:r>
          </a:p>
        </p:txBody>
      </p:sp>
      <p:sp>
        <p:nvSpPr>
          <p:cNvPr id="4100" name="Rectangle 4"/>
          <p:cNvSpPr>
            <a:spLocks noGrp="1" noChangeArrowheads="1"/>
          </p:cNvSpPr>
          <p:nvPr>
            <p:ph sz="half" idx="2"/>
          </p:nvPr>
        </p:nvSpPr>
        <p:spPr>
          <a:xfrm>
            <a:off x="6152606" y="2553790"/>
            <a:ext cx="4937760" cy="4023360"/>
          </a:xfrm>
        </p:spPr>
        <p:txBody>
          <a:bodyPr/>
          <a:lstStyle/>
          <a:p>
            <a:pPr marL="533400" indent="-533400">
              <a:buFont typeface="Wingdings" panose="05000000000000000000" pitchFamily="2" charset="2"/>
              <a:buAutoNum type="arabicPeriod" startAt="4"/>
            </a:pPr>
            <a:r>
              <a:rPr lang="en-US" altLang="ar-SA" sz="2800" dirty="0"/>
              <a:t>Find the critical value of the statistic.</a:t>
            </a:r>
          </a:p>
          <a:p>
            <a:pPr marL="533400" indent="-533400">
              <a:buFont typeface="Wingdings" panose="05000000000000000000" pitchFamily="2" charset="2"/>
              <a:buAutoNum type="arabicPeriod" startAt="4"/>
            </a:pPr>
            <a:r>
              <a:rPr lang="en-US" altLang="ar-SA" sz="2800" dirty="0"/>
              <a:t>State the decision rule.</a:t>
            </a:r>
          </a:p>
          <a:p>
            <a:pPr marL="533400" indent="-533400">
              <a:buFont typeface="Wingdings" panose="05000000000000000000" pitchFamily="2" charset="2"/>
              <a:buAutoNum type="arabicPeriod" startAt="4"/>
            </a:pPr>
            <a:r>
              <a:rPr lang="en-US" altLang="ar-SA" sz="2800" dirty="0"/>
              <a:t>State the conclusion.</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4" name="Ink 3"/>
              <p14:cNvContentPartPr/>
              <p14:nvPr>
                <p:extLst>
                  <p:ext uri="{42D2F446-02D8-4167-A562-619A0277C38B}">
                    <p15:isNarration xmlns:p15="http://schemas.microsoft.com/office/powerpoint/2012/main" val="1"/>
                  </p:ext>
                </p:extLst>
              </p14:nvPr>
            </p14:nvContentPartPr>
            <p14:xfrm>
              <a:off x="3044880" y="2616480"/>
              <a:ext cx="6296040" cy="3268440"/>
            </p14:xfrm>
          </p:contentPart>
        </mc:Choice>
        <mc:Fallback>
          <p:pic>
            <p:nvPicPr>
              <p:cNvPr id="4" name="Ink 3"/>
              <p:cNvPicPr>
                <a:picLocks noGrp="1" noRot="1" noChangeAspect="1" noMove="1" noResize="1" noEditPoints="1" noAdjustHandles="1" noChangeArrowheads="1" noChangeShapeType="1"/>
              </p:cNvPicPr>
              <p:nvPr/>
            </p:nvPicPr>
            <p:blipFill>
              <a:blip r:embed="rId6"/>
              <a:stretch>
                <a:fillRect/>
              </a:stretch>
            </p:blipFill>
            <p:spPr>
              <a:xfrm>
                <a:off x="3035520" y="2607120"/>
                <a:ext cx="6314760" cy="3287160"/>
              </a:xfrm>
              <a:prstGeom prst="rect">
                <a:avLst/>
              </a:prstGeom>
            </p:spPr>
          </p:pic>
        </mc:Fallback>
      </mc:AlternateContent>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33034675"/>
      </p:ext>
    </p:extLst>
  </p:cSld>
  <p:clrMapOvr>
    <a:masterClrMapping/>
  </p:clrMapOvr>
  <mc:AlternateContent xmlns:mc="http://schemas.openxmlformats.org/markup-compatibility/2006">
    <mc:Choice xmlns:p14="http://schemas.microsoft.com/office/powerpoint/2010/main" Requires="p14">
      <p:transition spd="slow" p14:dur="2000" advTm="177053"/>
    </mc:Choice>
    <mc:Fallback>
      <p:transition spd="slow" advTm="177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md type="call" cmd="playFrom(0.0)">
                                      <p:cBhvr>
                                        <p:cTn id="9"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altLang="ar-SA" i="1" smtClean="0"/>
              <a:t>t</a:t>
            </a:r>
            <a:r>
              <a:rPr lang="en-US" altLang="ar-SA" smtClean="0"/>
              <a:t>-test</a:t>
            </a:r>
          </a:p>
        </p:txBody>
      </p:sp>
      <p:sp>
        <p:nvSpPr>
          <p:cNvPr id="5123" name="Rectangle 3"/>
          <p:cNvSpPr>
            <a:spLocks noGrp="1" noChangeArrowheads="1"/>
          </p:cNvSpPr>
          <p:nvPr>
            <p:ph idx="1"/>
          </p:nvPr>
        </p:nvSpPr>
        <p:spPr/>
        <p:txBody>
          <a:bodyPr>
            <a:normAutofit/>
          </a:bodyPr>
          <a:lstStyle/>
          <a:p>
            <a:pPr algn="l" rtl="0" eaLnBrk="1" hangingPunct="1"/>
            <a:r>
              <a:rPr lang="en-US" altLang="ar-SA" sz="2800"/>
              <a:t>t </a:t>
            </a:r>
            <a:r>
              <a:rPr lang="en-US" altLang="ar-SA" sz="2800">
                <a:latin typeface="Arial" panose="020B0604020202020204" pitchFamily="34" charset="0"/>
              </a:rPr>
              <a:t>–</a:t>
            </a:r>
            <a:r>
              <a:rPr lang="en-US" altLang="ar-SA" sz="2800"/>
              <a:t>test is about means: distribution and evaluation for group distribution</a:t>
            </a:r>
          </a:p>
          <a:p>
            <a:pPr algn="l" rtl="0" eaLnBrk="1" hangingPunct="1"/>
            <a:r>
              <a:rPr lang="en-US" altLang="ar-SA" sz="2800"/>
              <a:t>Withdrawn form the normal distribution  </a:t>
            </a:r>
          </a:p>
          <a:p>
            <a:pPr algn="l" rtl="0" eaLnBrk="1" hangingPunct="1"/>
            <a:r>
              <a:rPr lang="en-US" altLang="ar-SA" sz="2800"/>
              <a:t>The shape of distribution depend on sample size and, the sum of all distributions is a normal distribution</a:t>
            </a:r>
          </a:p>
          <a:p>
            <a:pPr algn="l" rtl="0" eaLnBrk="1" hangingPunct="1"/>
            <a:r>
              <a:rPr lang="en-US" altLang="ar-SA" sz="2800"/>
              <a:t>t- distribution is based on sample size and vary according to the degrees of freedom   </a:t>
            </a:r>
          </a:p>
          <a:p>
            <a:pPr eaLnBrk="1" hangingPunct="1"/>
            <a:endParaRPr lang="en-US" altLang="ar-SA" sz="280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63385132"/>
      </p:ext>
    </p:extLst>
  </p:cSld>
  <p:clrMapOvr>
    <a:masterClrMapping/>
  </p:clrMapOvr>
  <mc:AlternateContent xmlns:mc="http://schemas.openxmlformats.org/markup-compatibility/2006">
    <mc:Choice xmlns:p14="http://schemas.microsoft.com/office/powerpoint/2010/main" Requires="p14">
      <p:transition spd="slow" p14:dur="2000" advTm="40707"/>
    </mc:Choice>
    <mc:Fallback>
      <p:transition spd="slow" advTm="40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en-US" altLang="ar-SA" smtClean="0"/>
              <a:t>What is the t -test</a:t>
            </a:r>
          </a:p>
        </p:txBody>
      </p:sp>
      <p:sp>
        <p:nvSpPr>
          <p:cNvPr id="6147" name="Rectangle 3"/>
          <p:cNvSpPr>
            <a:spLocks noGrp="1" noChangeArrowheads="1"/>
          </p:cNvSpPr>
          <p:nvPr>
            <p:ph idx="1"/>
          </p:nvPr>
        </p:nvSpPr>
        <p:spPr/>
        <p:txBody>
          <a:bodyPr>
            <a:normAutofit/>
          </a:bodyPr>
          <a:lstStyle/>
          <a:p>
            <a:pPr algn="l" rtl="0" eaLnBrk="1" hangingPunct="1">
              <a:lnSpc>
                <a:spcPct val="80000"/>
              </a:lnSpc>
            </a:pPr>
            <a:r>
              <a:rPr lang="en-US" altLang="ar-SA" sz="2600" i="1"/>
              <a:t>t</a:t>
            </a:r>
            <a:r>
              <a:rPr lang="en-US" altLang="ar-SA" sz="2600"/>
              <a:t> test is a useful technique for comparing mean values of two sets of numbers.</a:t>
            </a:r>
          </a:p>
          <a:p>
            <a:pPr algn="l" rtl="0" eaLnBrk="1" hangingPunct="1">
              <a:lnSpc>
                <a:spcPct val="80000"/>
              </a:lnSpc>
            </a:pPr>
            <a:r>
              <a:rPr lang="en-US" altLang="ar-SA" sz="2600"/>
              <a:t>The comparison will provide you with a statistic for evaluating whether the difference between two means is statistically significant. </a:t>
            </a:r>
          </a:p>
          <a:p>
            <a:pPr algn="l" rtl="0" eaLnBrk="1" hangingPunct="1">
              <a:lnSpc>
                <a:spcPct val="80000"/>
              </a:lnSpc>
            </a:pPr>
            <a:r>
              <a:rPr lang="en-US" altLang="ar-SA" sz="2600" i="1"/>
              <a:t>t</a:t>
            </a:r>
            <a:r>
              <a:rPr lang="en-US" altLang="ar-SA" sz="2600"/>
              <a:t> test is named after its inventor, William Gosset, who published under the pseudonym of student.</a:t>
            </a:r>
          </a:p>
          <a:p>
            <a:pPr algn="l" rtl="0" eaLnBrk="1" hangingPunct="1">
              <a:lnSpc>
                <a:spcPct val="80000"/>
              </a:lnSpc>
            </a:pPr>
            <a:r>
              <a:rPr lang="en-US" altLang="ar-SA" sz="2600" i="1"/>
              <a:t>t</a:t>
            </a:r>
            <a:r>
              <a:rPr lang="en-US" altLang="ar-SA" sz="2600"/>
              <a:t> test can be used either :</a:t>
            </a:r>
          </a:p>
          <a:p>
            <a:pPr lvl="1" algn="l" rtl="0" eaLnBrk="1" hangingPunct="1">
              <a:lnSpc>
                <a:spcPct val="80000"/>
              </a:lnSpc>
              <a:buFont typeface="Calibri" panose="020F0502020204030204" pitchFamily="34" charset="0"/>
              <a:buAutoNum type="arabicPeriod"/>
            </a:pPr>
            <a:r>
              <a:rPr lang="en-US" altLang="ar-SA" sz="2200"/>
              <a:t>to compare two independent groups (independent-samples </a:t>
            </a:r>
            <a:r>
              <a:rPr lang="en-US" altLang="ar-SA" sz="2200" i="1"/>
              <a:t>t</a:t>
            </a:r>
            <a:r>
              <a:rPr lang="en-US" altLang="ar-SA" sz="2200"/>
              <a:t> test) </a:t>
            </a:r>
          </a:p>
          <a:p>
            <a:pPr lvl="1" algn="l" rtl="0" eaLnBrk="1" hangingPunct="1">
              <a:lnSpc>
                <a:spcPct val="80000"/>
              </a:lnSpc>
              <a:buFont typeface="Calibri" panose="020F0502020204030204" pitchFamily="34" charset="0"/>
              <a:buAutoNum type="arabicPeriod"/>
            </a:pPr>
            <a:r>
              <a:rPr lang="en-US" altLang="ar-SA" sz="2200"/>
              <a:t>to compare observations from two measurement occasions for the same group (paired-samples </a:t>
            </a:r>
            <a:r>
              <a:rPr lang="en-US" altLang="ar-SA" sz="2200" i="1"/>
              <a:t>t</a:t>
            </a:r>
            <a:r>
              <a:rPr lang="en-US" altLang="ar-SA" sz="2200"/>
              <a:t> test).</a:t>
            </a:r>
          </a:p>
          <a:p>
            <a:pPr eaLnBrk="1" hangingPunct="1"/>
            <a:endParaRPr lang="en-US" altLang="ar-SA" sz="280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01628631"/>
      </p:ext>
    </p:extLst>
  </p:cSld>
  <p:clrMapOvr>
    <a:masterClrMapping/>
  </p:clrMapOvr>
  <mc:AlternateContent xmlns:mc="http://schemas.openxmlformats.org/markup-compatibility/2006">
    <mc:Choice xmlns:p14="http://schemas.microsoft.com/office/powerpoint/2010/main" Requires="p14">
      <p:transition spd="slow" p14:dur="2000" advTm="50072"/>
    </mc:Choice>
    <mc:Fallback>
      <p:transition spd="slow" advTm="50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altLang="ar-SA" smtClean="0"/>
              <a:t>What is the t -test</a:t>
            </a:r>
          </a:p>
        </p:txBody>
      </p:sp>
      <p:sp>
        <p:nvSpPr>
          <p:cNvPr id="7171" name="Rectangle 3"/>
          <p:cNvSpPr>
            <a:spLocks noGrp="1" noChangeArrowheads="1"/>
          </p:cNvSpPr>
          <p:nvPr>
            <p:ph idx="1"/>
          </p:nvPr>
        </p:nvSpPr>
        <p:spPr/>
        <p:txBody>
          <a:bodyPr>
            <a:normAutofit/>
          </a:bodyPr>
          <a:lstStyle/>
          <a:p>
            <a:pPr algn="l" rtl="0" eaLnBrk="1" hangingPunct="1">
              <a:lnSpc>
                <a:spcPct val="80000"/>
              </a:lnSpc>
            </a:pPr>
            <a:r>
              <a:rPr lang="en-US" altLang="ar-SA" sz="2800"/>
              <a:t>The null hypothesis states that any difference between the two means is a result to difference in distribution.</a:t>
            </a:r>
          </a:p>
          <a:p>
            <a:pPr algn="l" rtl="0" eaLnBrk="1" hangingPunct="1">
              <a:lnSpc>
                <a:spcPct val="80000"/>
              </a:lnSpc>
            </a:pPr>
            <a:r>
              <a:rPr lang="en-US" altLang="ar-SA" sz="2800"/>
              <a:t>Remember, both samples drawn randomly form the same population. </a:t>
            </a:r>
          </a:p>
          <a:p>
            <a:pPr algn="l" rtl="0" eaLnBrk="1" hangingPunct="1">
              <a:lnSpc>
                <a:spcPct val="80000"/>
              </a:lnSpc>
            </a:pPr>
            <a:r>
              <a:rPr lang="en-US" altLang="ar-SA" sz="2800"/>
              <a:t>Comparing the chance of having difference is one group due to difference in distribution.</a:t>
            </a:r>
          </a:p>
          <a:p>
            <a:pPr algn="l" rtl="0" eaLnBrk="1" hangingPunct="1">
              <a:lnSpc>
                <a:spcPct val="80000"/>
              </a:lnSpc>
            </a:pPr>
            <a:r>
              <a:rPr lang="en-US" altLang="ar-SA" sz="2800" b="1" i="1"/>
              <a:t>Assuming that both distributions came from the same population, both distribution has to be equal</a:t>
            </a:r>
            <a:r>
              <a:rPr lang="en-US" altLang="ar-SA" sz="2800"/>
              <a:t>.    </a:t>
            </a:r>
          </a:p>
          <a:p>
            <a:pPr algn="l" rtl="0" eaLnBrk="1" hangingPunct="1">
              <a:lnSpc>
                <a:spcPct val="80000"/>
              </a:lnSpc>
            </a:pPr>
            <a:endParaRPr lang="en-US" altLang="ar-SA" sz="280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90436721"/>
      </p:ext>
    </p:extLst>
  </p:cSld>
  <p:clrMapOvr>
    <a:masterClrMapping/>
  </p:clrMapOvr>
  <mc:AlternateContent xmlns:mc="http://schemas.openxmlformats.org/markup-compatibility/2006">
    <mc:Choice xmlns:p14="http://schemas.microsoft.com/office/powerpoint/2010/main" Requires="p14">
      <p:transition spd="slow" p14:dur="2000" advTm="67725"/>
    </mc:Choice>
    <mc:Fallback>
      <p:transition spd="slow" advTm="67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altLang="ar-SA" smtClean="0"/>
              <a:t>What is the t -test</a:t>
            </a:r>
          </a:p>
        </p:txBody>
      </p:sp>
      <p:sp>
        <p:nvSpPr>
          <p:cNvPr id="8195" name="Rectangle 3"/>
          <p:cNvSpPr>
            <a:spLocks noGrp="1" noChangeArrowheads="1"/>
          </p:cNvSpPr>
          <p:nvPr>
            <p:ph idx="1"/>
          </p:nvPr>
        </p:nvSpPr>
        <p:spPr/>
        <p:txBody>
          <a:bodyPr>
            <a:normAutofit lnSpcReduction="10000"/>
          </a:bodyPr>
          <a:lstStyle/>
          <a:p>
            <a:pPr algn="l" rtl="0" eaLnBrk="1" hangingPunct="1">
              <a:lnSpc>
                <a:spcPct val="90000"/>
              </a:lnSpc>
            </a:pPr>
            <a:r>
              <a:rPr lang="en-US" altLang="ar-SA" sz="2400"/>
              <a:t>Then, what we intend: </a:t>
            </a:r>
          </a:p>
          <a:p>
            <a:pPr algn="l" rtl="0" eaLnBrk="1" hangingPunct="1">
              <a:lnSpc>
                <a:spcPct val="90000"/>
              </a:lnSpc>
              <a:buFontTx/>
              <a:buNone/>
            </a:pPr>
            <a:r>
              <a:rPr lang="en-US" altLang="ar-SA" sz="2400" b="1">
                <a:latin typeface="Arial" panose="020B0604020202020204" pitchFamily="34" charset="0"/>
              </a:rPr>
              <a:t>“</a:t>
            </a:r>
            <a:r>
              <a:rPr lang="en-US" altLang="ar-SA" sz="2400" b="1"/>
              <a:t>To find the difference due to chance</a:t>
            </a:r>
            <a:r>
              <a:rPr lang="en-US" altLang="ar-SA" sz="2400" b="1">
                <a:latin typeface="Arial" panose="020B0604020202020204" pitchFamily="34" charset="0"/>
              </a:rPr>
              <a:t>”</a:t>
            </a:r>
            <a:r>
              <a:rPr lang="en-US" altLang="ar-SA" sz="2400" b="1"/>
              <a:t> </a:t>
            </a:r>
          </a:p>
          <a:p>
            <a:pPr algn="l" rtl="0" eaLnBrk="1" hangingPunct="1">
              <a:lnSpc>
                <a:spcPct val="90000"/>
              </a:lnSpc>
            </a:pPr>
            <a:r>
              <a:rPr lang="en-US" altLang="ar-SA" sz="2400"/>
              <a:t>Logically, The larger the difference in means, the more likely to find a significant </a:t>
            </a:r>
            <a:r>
              <a:rPr lang="en-US" altLang="ar-SA" sz="2400" i="1"/>
              <a:t>t</a:t>
            </a:r>
            <a:r>
              <a:rPr lang="en-US" altLang="ar-SA" sz="2400"/>
              <a:t> test.  </a:t>
            </a:r>
          </a:p>
          <a:p>
            <a:pPr algn="l" rtl="0" eaLnBrk="1" hangingPunct="1">
              <a:lnSpc>
                <a:spcPct val="90000"/>
              </a:lnSpc>
            </a:pPr>
            <a:r>
              <a:rPr lang="en-US" altLang="ar-SA" sz="2400"/>
              <a:t>But, recall: </a:t>
            </a:r>
          </a:p>
          <a:p>
            <a:pPr algn="l" rtl="0" eaLnBrk="1" hangingPunct="1">
              <a:lnSpc>
                <a:spcPct val="90000"/>
              </a:lnSpc>
              <a:buFont typeface="Calibri" panose="020F0502020204030204" pitchFamily="34" charset="0"/>
              <a:buAutoNum type="arabicPeriod"/>
            </a:pPr>
            <a:r>
              <a:rPr lang="en-US" altLang="ar-SA" sz="2400" u="sng"/>
              <a:t>Variability</a:t>
            </a:r>
          </a:p>
          <a:p>
            <a:pPr algn="l" rtl="0" eaLnBrk="1" hangingPunct="1">
              <a:lnSpc>
                <a:spcPct val="90000"/>
              </a:lnSpc>
              <a:buFontTx/>
              <a:buNone/>
            </a:pPr>
            <a:r>
              <a:rPr lang="en-US" altLang="ar-SA" sz="2400"/>
              <a:t>More variability = less overlap = larger difference  </a:t>
            </a:r>
          </a:p>
          <a:p>
            <a:pPr algn="l" rtl="0" eaLnBrk="1" hangingPunct="1">
              <a:lnSpc>
                <a:spcPct val="90000"/>
              </a:lnSpc>
              <a:buFontTx/>
              <a:buNone/>
            </a:pPr>
            <a:r>
              <a:rPr lang="en-US" altLang="ar-SA" sz="2400"/>
              <a:t>2. </a:t>
            </a:r>
            <a:r>
              <a:rPr lang="en-US" altLang="ar-SA" sz="2400" u="sng"/>
              <a:t>Sample size</a:t>
            </a:r>
          </a:p>
          <a:p>
            <a:pPr algn="l" rtl="0" eaLnBrk="1" hangingPunct="1">
              <a:lnSpc>
                <a:spcPct val="90000"/>
              </a:lnSpc>
              <a:buFontTx/>
              <a:buNone/>
            </a:pPr>
            <a:r>
              <a:rPr lang="en-US" altLang="ar-SA"/>
              <a:t>Larger sample size  = less variability (pop) = larger difference </a:t>
            </a:r>
          </a:p>
          <a:p>
            <a:pPr eaLnBrk="1" hangingPunct="1">
              <a:lnSpc>
                <a:spcPct val="90000"/>
              </a:lnSpc>
            </a:pPr>
            <a:endParaRPr lang="en-US" altLang="ar-SA" sz="240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85120527"/>
      </p:ext>
    </p:extLst>
  </p:cSld>
  <p:clrMapOvr>
    <a:masterClrMapping/>
  </p:clrMapOvr>
  <mc:AlternateContent xmlns:mc="http://schemas.openxmlformats.org/markup-compatibility/2006">
    <mc:Choice xmlns:p14="http://schemas.microsoft.com/office/powerpoint/2010/main" Requires="p14">
      <p:transition spd="slow" p14:dur="2000" advTm="32155"/>
    </mc:Choice>
    <mc:Fallback>
      <p:transition spd="slow" advTm="32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ar-SA" smtClean="0"/>
              <a:t>Types</a:t>
            </a:r>
          </a:p>
        </p:txBody>
      </p:sp>
      <p:sp>
        <p:nvSpPr>
          <p:cNvPr id="9219" name="Rectangle 3"/>
          <p:cNvSpPr>
            <a:spLocks noGrp="1" noChangeArrowheads="1"/>
          </p:cNvSpPr>
          <p:nvPr>
            <p:ph idx="1"/>
          </p:nvPr>
        </p:nvSpPr>
        <p:spPr/>
        <p:txBody>
          <a:bodyPr/>
          <a:lstStyle/>
          <a:p>
            <a:pPr marL="609600" indent="-609600">
              <a:lnSpc>
                <a:spcPct val="90000"/>
              </a:lnSpc>
              <a:buFont typeface="Calibri" panose="020F0502020204030204" pitchFamily="34" charset="0"/>
              <a:buAutoNum type="arabicPeriod"/>
            </a:pPr>
            <a:r>
              <a:rPr lang="en-US" altLang="ar-SA"/>
              <a:t>The </a:t>
            </a:r>
            <a:r>
              <a:rPr lang="en-US" altLang="ar-SA" b="1" i="1"/>
              <a:t>independent-sample t test</a:t>
            </a:r>
            <a:r>
              <a:rPr lang="en-US" altLang="ar-SA" b="1"/>
              <a:t> </a:t>
            </a:r>
            <a:r>
              <a:rPr lang="en-US" altLang="ar-SA"/>
              <a:t>is used to compare two groups' scores on the same variable. For example, it could be used to compare the salaries of dentists and physicians to evaluate whether there is a difference in their salaries. </a:t>
            </a:r>
          </a:p>
          <a:p>
            <a:pPr marL="609600" indent="-609600">
              <a:lnSpc>
                <a:spcPct val="90000"/>
              </a:lnSpc>
              <a:buFont typeface="Calibri" panose="020F0502020204030204" pitchFamily="34" charset="0"/>
              <a:buAutoNum type="arabicPeriod"/>
            </a:pPr>
            <a:endParaRPr lang="en-US" altLang="ar-SA"/>
          </a:p>
          <a:p>
            <a:pPr marL="609600" indent="-609600">
              <a:lnSpc>
                <a:spcPct val="90000"/>
              </a:lnSpc>
              <a:buFont typeface="Calibri" panose="020F0502020204030204" pitchFamily="34" charset="0"/>
              <a:buAutoNum type="arabicPeriod"/>
            </a:pPr>
            <a:endParaRPr lang="en-US" altLang="ar-SA"/>
          </a:p>
          <a:p>
            <a:pPr marL="609600" indent="-609600">
              <a:lnSpc>
                <a:spcPct val="90000"/>
              </a:lnSpc>
              <a:buFont typeface="Calibri" panose="020F0502020204030204" pitchFamily="34" charset="0"/>
              <a:buAutoNum type="arabicPeriod"/>
            </a:pPr>
            <a:r>
              <a:rPr lang="en-US" altLang="ar-SA"/>
              <a:t>The </a:t>
            </a:r>
            <a:r>
              <a:rPr lang="en-US" altLang="ar-SA" b="1" i="1"/>
              <a:t>paired-sample t test</a:t>
            </a:r>
            <a:r>
              <a:rPr lang="en-US" altLang="ar-SA" b="1"/>
              <a:t> </a:t>
            </a:r>
            <a:r>
              <a:rPr lang="en-US" altLang="ar-SA"/>
              <a:t>is used to compare the means of two variables within a single group. For example, it could be used to see if there is a statistically significant difference between starting salaries and current salaries among the general physicians in an organization. </a:t>
            </a:r>
          </a:p>
          <a:p>
            <a:pPr marL="609600" indent="-609600">
              <a:lnSpc>
                <a:spcPct val="90000"/>
              </a:lnSpc>
            </a:pPr>
            <a:endParaRPr lang="en-US" altLang="ar-SA" sz="240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2000160" y="2018160"/>
              <a:ext cx="2893680" cy="1609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990800" y="2008800"/>
                <a:ext cx="2912400" cy="1796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95525868"/>
      </p:ext>
    </p:extLst>
  </p:cSld>
  <p:clrMapOvr>
    <a:masterClrMapping/>
  </p:clrMapOvr>
  <mc:AlternateContent xmlns:mc="http://schemas.openxmlformats.org/markup-compatibility/2006">
    <mc:Choice xmlns:p14="http://schemas.microsoft.com/office/powerpoint/2010/main" Requires="p14">
      <p:transition spd="slow" p14:dur="2000" advTm="37385"/>
    </mc:Choice>
    <mc:Fallback>
      <p:transition spd="slow" advTm="37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altLang="ar-SA" b="1" smtClean="0"/>
              <a:t>Assumption</a:t>
            </a:r>
          </a:p>
        </p:txBody>
      </p:sp>
      <p:sp>
        <p:nvSpPr>
          <p:cNvPr id="10243" name="Rectangle 3"/>
          <p:cNvSpPr>
            <a:spLocks noGrp="1" noChangeArrowheads="1"/>
          </p:cNvSpPr>
          <p:nvPr>
            <p:ph idx="1"/>
          </p:nvPr>
        </p:nvSpPr>
        <p:spPr/>
        <p:txBody>
          <a:bodyPr/>
          <a:lstStyle/>
          <a:p>
            <a:pPr marL="609600" indent="-609600">
              <a:lnSpc>
                <a:spcPct val="90000"/>
              </a:lnSpc>
              <a:buFont typeface="Calibri" panose="020F0502020204030204" pitchFamily="34" charset="0"/>
              <a:buAutoNum type="arabicPeriod"/>
            </a:pPr>
            <a:r>
              <a:rPr lang="en-US" altLang="ar-SA" smtClean="0"/>
              <a:t>Dependent variable should be continuous (I/R)</a:t>
            </a:r>
          </a:p>
          <a:p>
            <a:pPr marL="609600" indent="-609600">
              <a:lnSpc>
                <a:spcPct val="90000"/>
              </a:lnSpc>
              <a:buFont typeface="Calibri" panose="020F0502020204030204" pitchFamily="34" charset="0"/>
              <a:buAutoNum type="arabicPeriod"/>
            </a:pPr>
            <a:r>
              <a:rPr lang="en-US" altLang="ar-SA" smtClean="0"/>
              <a:t>The groups should be randomly drawn from normally distributed and independent populations </a:t>
            </a:r>
          </a:p>
          <a:p>
            <a:pPr marL="990600" lvl="1" indent="-533400">
              <a:lnSpc>
                <a:spcPct val="90000"/>
              </a:lnSpc>
              <a:buNone/>
            </a:pPr>
            <a:r>
              <a:rPr lang="en-US" altLang="ar-SA" smtClean="0"/>
              <a:t>e.g.  Male X Female </a:t>
            </a:r>
          </a:p>
          <a:p>
            <a:pPr marL="990600" lvl="1" indent="-533400">
              <a:lnSpc>
                <a:spcPct val="90000"/>
              </a:lnSpc>
              <a:buNone/>
            </a:pPr>
            <a:r>
              <a:rPr lang="en-US" altLang="ar-SA" smtClean="0"/>
              <a:t>       Dentist X Physician </a:t>
            </a:r>
          </a:p>
          <a:p>
            <a:pPr marL="990600" lvl="1" indent="-533400">
              <a:lnSpc>
                <a:spcPct val="90000"/>
              </a:lnSpc>
              <a:buNone/>
            </a:pPr>
            <a:r>
              <a:rPr lang="en-US" altLang="ar-SA" smtClean="0"/>
              <a:t>       Manager X Staff </a:t>
            </a:r>
          </a:p>
          <a:p>
            <a:pPr marL="990600" lvl="1" indent="-533400">
              <a:lnSpc>
                <a:spcPct val="90000"/>
              </a:lnSpc>
              <a:buNone/>
            </a:pPr>
            <a:r>
              <a:rPr lang="en-US" altLang="ar-SA" b="1" smtClean="0"/>
              <a:t>NO OVER LAP</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643040" y="1634040"/>
              <a:ext cx="8617680" cy="127728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633680" y="1624680"/>
                <a:ext cx="8636400" cy="129600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16418824"/>
      </p:ext>
    </p:extLst>
  </p:cSld>
  <p:clrMapOvr>
    <a:masterClrMapping/>
  </p:clrMapOvr>
  <mc:AlternateContent xmlns:mc="http://schemas.openxmlformats.org/markup-compatibility/2006">
    <mc:Choice xmlns:p14="http://schemas.microsoft.com/office/powerpoint/2010/main" Requires="p14">
      <p:transition spd="slow" p14:dur="2000" advTm="118501"/>
    </mc:Choice>
    <mc:Fallback>
      <p:transition spd="slow" advTm="1185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altLang="ar-SA" b="1" smtClean="0"/>
              <a:t>Assumption</a:t>
            </a:r>
          </a:p>
        </p:txBody>
      </p:sp>
      <p:sp>
        <p:nvSpPr>
          <p:cNvPr id="11267" name="Rectangle 3"/>
          <p:cNvSpPr>
            <a:spLocks noGrp="1" noChangeArrowheads="1"/>
          </p:cNvSpPr>
          <p:nvPr>
            <p:ph idx="1"/>
          </p:nvPr>
        </p:nvSpPr>
        <p:spPr/>
        <p:txBody>
          <a:bodyPr>
            <a:normAutofit/>
          </a:bodyPr>
          <a:lstStyle/>
          <a:p>
            <a:pPr marL="609600" indent="-609600">
              <a:lnSpc>
                <a:spcPct val="90000"/>
              </a:lnSpc>
              <a:buFont typeface="Calibri" panose="020F0502020204030204" pitchFamily="34" charset="0"/>
              <a:buAutoNum type="arabicPeriod" startAt="3"/>
            </a:pPr>
            <a:r>
              <a:rPr lang="en-US" altLang="ar-SA" sz="2400"/>
              <a:t>the independent variable is categorical with two levels </a:t>
            </a:r>
          </a:p>
          <a:p>
            <a:pPr marL="609600" indent="-609600">
              <a:lnSpc>
                <a:spcPct val="90000"/>
              </a:lnSpc>
              <a:buFont typeface="Calibri" panose="020F0502020204030204" pitchFamily="34" charset="0"/>
              <a:buAutoNum type="arabicPeriod" startAt="3"/>
            </a:pPr>
            <a:r>
              <a:rPr lang="en-US" altLang="ar-SA" sz="2400"/>
              <a:t>Distribution for the </a:t>
            </a:r>
            <a:r>
              <a:rPr lang="en-US" altLang="ar-SA" sz="2400" b="1" u="sng"/>
              <a:t>two independent </a:t>
            </a:r>
            <a:r>
              <a:rPr lang="en-US" altLang="ar-SA" sz="2400"/>
              <a:t>variables is normal </a:t>
            </a:r>
          </a:p>
          <a:p>
            <a:pPr marL="609600" indent="-609600">
              <a:lnSpc>
                <a:spcPct val="90000"/>
              </a:lnSpc>
              <a:buFont typeface="Calibri" panose="020F0502020204030204" pitchFamily="34" charset="0"/>
              <a:buAutoNum type="arabicPeriod" startAt="3"/>
            </a:pPr>
            <a:r>
              <a:rPr lang="en-US" altLang="ar-SA" sz="2400"/>
              <a:t>Equal variance (homogeneity of variance)</a:t>
            </a:r>
          </a:p>
          <a:p>
            <a:pPr marL="609600" indent="-609600">
              <a:lnSpc>
                <a:spcPct val="90000"/>
              </a:lnSpc>
              <a:buFont typeface="Calibri" panose="020F0502020204030204" pitchFamily="34" charset="0"/>
              <a:buAutoNum type="arabicPeriod" startAt="3"/>
            </a:pPr>
            <a:r>
              <a:rPr lang="en-US" altLang="ar-SA" sz="2400"/>
              <a:t>large variation = less likely to have sig t test =  accepting null hypothesis (fail to reject) = Type II error = a threat to power</a:t>
            </a:r>
          </a:p>
          <a:p>
            <a:pPr marL="609600" indent="-609600">
              <a:lnSpc>
                <a:spcPct val="90000"/>
              </a:lnSpc>
              <a:buNone/>
            </a:pPr>
            <a:r>
              <a:rPr lang="en-US" altLang="ar-SA" sz="2400" u="sng"/>
              <a:t>Sending an innocent to jail for no significant reason  </a:t>
            </a:r>
          </a:p>
          <a:p>
            <a:pPr marL="609600" indent="-609600">
              <a:lnSpc>
                <a:spcPct val="90000"/>
              </a:lnSpc>
            </a:pPr>
            <a:endParaRPr lang="en-US" altLang="ar-SA" sz="240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2241360" y="2714760"/>
              <a:ext cx="6063480" cy="6253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2232000" y="2705400"/>
                <a:ext cx="6082200" cy="6440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96368679"/>
      </p:ext>
    </p:extLst>
  </p:cSld>
  <p:clrMapOvr>
    <a:masterClrMapping/>
  </p:clrMapOvr>
  <mc:AlternateContent xmlns:mc="http://schemas.openxmlformats.org/markup-compatibility/2006">
    <mc:Choice xmlns:p14="http://schemas.microsoft.com/office/powerpoint/2010/main" Requires="p14">
      <p:transition spd="slow" p14:dur="2000" advTm="74151"/>
    </mc:Choice>
    <mc:Fallback>
      <p:transition spd="slow" advTm="74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66914" y="717550"/>
            <a:ext cx="8243887" cy="700088"/>
          </a:xfrm>
        </p:spPr>
        <p:txBody>
          <a:bodyPr>
            <a:normAutofit fontScale="90000"/>
          </a:bodyPr>
          <a:lstStyle/>
          <a:p>
            <a:pPr eaLnBrk="1" hangingPunct="1">
              <a:defRPr/>
            </a:pPr>
            <a:r>
              <a:rPr lang="en-US" altLang="ar-SA" smtClean="0"/>
              <a:t>Independent Samples </a:t>
            </a:r>
            <a:r>
              <a:rPr lang="en-US" altLang="ar-SA" i="1" smtClean="0"/>
              <a:t>t</a:t>
            </a:r>
            <a:r>
              <a:rPr lang="en-US" altLang="ar-SA" smtClean="0"/>
              <a:t>-test</a:t>
            </a:r>
          </a:p>
        </p:txBody>
      </p:sp>
      <p:sp>
        <p:nvSpPr>
          <p:cNvPr id="12291" name="Rectangle 3"/>
          <p:cNvSpPr>
            <a:spLocks noGrp="1" noChangeArrowheads="1"/>
          </p:cNvSpPr>
          <p:nvPr>
            <p:ph idx="1"/>
          </p:nvPr>
        </p:nvSpPr>
        <p:spPr/>
        <p:txBody>
          <a:bodyPr/>
          <a:lstStyle/>
          <a:p>
            <a:pPr algn="l" rtl="0" eaLnBrk="1" hangingPunct="1"/>
            <a:r>
              <a:rPr lang="en-US" altLang="ar-SA" sz="2800" dirty="0"/>
              <a:t>Used when we have two independent samples, e.g., treatment and control groups.</a:t>
            </a:r>
          </a:p>
          <a:p>
            <a:pPr algn="l" rtl="0" eaLnBrk="1" hangingPunct="1"/>
            <a:r>
              <a:rPr lang="en-US" altLang="ar-SA" sz="2800" dirty="0"/>
              <a:t>Formula is</a:t>
            </a:r>
            <a:r>
              <a:rPr lang="en-US" altLang="ar-SA" sz="2800" dirty="0" smtClean="0"/>
              <a:t>:</a:t>
            </a:r>
          </a:p>
          <a:p>
            <a:pPr algn="l" rtl="0" eaLnBrk="1" hangingPunct="1"/>
            <a:endParaRPr lang="en-US" altLang="ar-SA" sz="2800" dirty="0"/>
          </a:p>
          <a:p>
            <a:pPr algn="l" rtl="0" eaLnBrk="1" hangingPunct="1"/>
            <a:r>
              <a:rPr lang="en-US" altLang="ar-SA" sz="2800" dirty="0"/>
              <a:t>Terms in the numerator are the sample means.  </a:t>
            </a:r>
          </a:p>
          <a:p>
            <a:pPr algn="l" rtl="0" eaLnBrk="1" hangingPunct="1"/>
            <a:r>
              <a:rPr lang="en-US" altLang="ar-SA" sz="2800" dirty="0"/>
              <a:t>Term in the denominator is the standard error of the difference between means.</a:t>
            </a:r>
          </a:p>
        </p:txBody>
      </p:sp>
      <p:graphicFrame>
        <p:nvGraphicFramePr>
          <p:cNvPr id="12292" name="Object 4"/>
          <p:cNvGraphicFramePr>
            <a:graphicFrameLocks noChangeAspect="1"/>
          </p:cNvGraphicFramePr>
          <p:nvPr/>
        </p:nvGraphicFramePr>
        <p:xfrm>
          <a:off x="4876801" y="2590801"/>
          <a:ext cx="2473325" cy="1069975"/>
        </p:xfrm>
        <a:graphic>
          <a:graphicData uri="http://schemas.openxmlformats.org/presentationml/2006/ole">
            <mc:AlternateContent xmlns:mc="http://schemas.openxmlformats.org/markup-compatibility/2006">
              <mc:Choice xmlns:v="urn:schemas-microsoft-com:vml" Requires="v">
                <p:oleObj spid="_x0000_s1029" name="Equation" r:id="rId6" imgW="1054100" imgH="457200" progId="Equation.3">
                  <p:embed/>
                </p:oleObj>
              </mc:Choice>
              <mc:Fallback>
                <p:oleObj name="Equation" r:id="rId6" imgW="1054100" imgH="457200" progId="Equation.3">
                  <p:embed/>
                  <p:pic>
                    <p:nvPicPr>
                      <p:cNvPr id="122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1" y="2590801"/>
                        <a:ext cx="2473325" cy="1069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8">
            <p14:nvContentPartPr>
              <p14:cNvPr id="2" name="Ink 1"/>
              <p14:cNvContentPartPr/>
              <p14:nvPr>
                <p:extLst>
                  <p:ext uri="{42D2F446-02D8-4167-A562-619A0277C38B}">
                    <p15:isNarration xmlns:p15="http://schemas.microsoft.com/office/powerpoint/2012/main" val="1"/>
                  </p:ext>
                </p:extLst>
              </p14:nvPr>
            </p14:nvContentPartPr>
            <p14:xfrm>
              <a:off x="4071960" y="2464560"/>
              <a:ext cx="3625920" cy="1295280"/>
            </p14:xfrm>
          </p:contentPart>
        </mc:Choice>
        <mc:Fallback>
          <p:pic>
            <p:nvPicPr>
              <p:cNvPr id="2" name="Ink 1"/>
              <p:cNvPicPr>
                <a:picLocks noGrp="1" noRot="1" noChangeAspect="1" noMove="1" noResize="1" noEditPoints="1" noAdjustHandles="1" noChangeArrowheads="1" noChangeShapeType="1"/>
              </p:cNvPicPr>
              <p:nvPr/>
            </p:nvPicPr>
            <p:blipFill>
              <a:blip r:embed="rId9"/>
              <a:stretch>
                <a:fillRect/>
              </a:stretch>
            </p:blipFill>
            <p:spPr>
              <a:xfrm>
                <a:off x="4062600" y="2455200"/>
                <a:ext cx="3644640" cy="131400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25600142"/>
      </p:ext>
    </p:extLst>
  </p:cSld>
  <p:clrMapOvr>
    <a:masterClrMapping/>
  </p:clrMapOvr>
  <mc:AlternateContent xmlns:mc="http://schemas.openxmlformats.org/markup-compatibility/2006">
    <mc:Choice xmlns:p14="http://schemas.microsoft.com/office/powerpoint/2010/main" Requires="p14">
      <p:transition spd="slow" p14:dur="2000" advTm="35519"/>
    </mc:Choice>
    <mc:Fallback>
      <p:transition spd="slow" advTm="35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966914" y="717550"/>
            <a:ext cx="8243887" cy="700088"/>
          </a:xfrm>
        </p:spPr>
        <p:txBody>
          <a:bodyPr>
            <a:normAutofit fontScale="90000"/>
          </a:bodyPr>
          <a:lstStyle/>
          <a:p>
            <a:pPr eaLnBrk="1" hangingPunct="1">
              <a:defRPr/>
            </a:pPr>
            <a:r>
              <a:rPr lang="en-US" altLang="ar-SA" smtClean="0"/>
              <a:t>Independent samples </a:t>
            </a:r>
            <a:r>
              <a:rPr lang="en-US" altLang="ar-SA" i="1" smtClean="0"/>
              <a:t>t</a:t>
            </a:r>
            <a:r>
              <a:rPr lang="en-US" altLang="ar-SA" smtClean="0"/>
              <a:t>-test</a:t>
            </a:r>
          </a:p>
        </p:txBody>
      </p:sp>
      <p:sp>
        <p:nvSpPr>
          <p:cNvPr id="13315" name="Text Box 3"/>
          <p:cNvSpPr txBox="1">
            <a:spLocks noChangeArrowheads="1"/>
          </p:cNvSpPr>
          <p:nvPr/>
        </p:nvSpPr>
        <p:spPr bwMode="auto">
          <a:xfrm>
            <a:off x="2270126" y="2241551"/>
            <a:ext cx="80168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2400"/>
              <a:t>The formula for the standard error of the difference in means:</a:t>
            </a:r>
          </a:p>
        </p:txBody>
      </p:sp>
      <p:graphicFrame>
        <p:nvGraphicFramePr>
          <p:cNvPr id="13316" name="Object 4"/>
          <p:cNvGraphicFramePr>
            <a:graphicFrameLocks noChangeAspect="1"/>
          </p:cNvGraphicFramePr>
          <p:nvPr/>
        </p:nvGraphicFramePr>
        <p:xfrm>
          <a:off x="5529264" y="2682876"/>
          <a:ext cx="3113087" cy="1135063"/>
        </p:xfrm>
        <a:graphic>
          <a:graphicData uri="http://schemas.openxmlformats.org/presentationml/2006/ole">
            <mc:AlternateContent xmlns:mc="http://schemas.openxmlformats.org/markup-compatibility/2006">
              <mc:Choice xmlns:v="urn:schemas-microsoft-com:vml" Requires="v">
                <p:oleObj spid="_x0000_s2053" name="Equation" r:id="rId6" imgW="1358310" imgH="495085" progId="Equation.3">
                  <p:embed/>
                </p:oleObj>
              </mc:Choice>
              <mc:Fallback>
                <p:oleObj name="Equation" r:id="rId6" imgW="1358310" imgH="495085" progId="Equation.3">
                  <p:embed/>
                  <p:pic>
                    <p:nvPicPr>
                      <p:cNvPr id="133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9264" y="2682876"/>
                        <a:ext cx="3113087" cy="1135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7" name="Text Box 5"/>
          <p:cNvSpPr txBox="1">
            <a:spLocks noChangeArrowheads="1"/>
          </p:cNvSpPr>
          <p:nvPr/>
        </p:nvSpPr>
        <p:spPr bwMode="auto">
          <a:xfrm>
            <a:off x="2286001" y="4114800"/>
            <a:ext cx="702627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2400"/>
              <a:t>Suppose we study the effect of caffeine on a motor test where the task is to keep a the mouse centered on a moving dot.  Everyone gets a drink; half get caffeine, half get placebo; nobody knows who got what.</a:t>
            </a:r>
          </a:p>
        </p:txBody>
      </p:sp>
      <mc:AlternateContent xmlns:mc="http://schemas.openxmlformats.org/markup-compatibility/2006">
        <mc:Choice xmlns:p14="http://schemas.microsoft.com/office/powerpoint/2010/main" xmlns:iact="http://schemas.microsoft.com/office/powerpoint/2014/inkAction" Requires="p14 iact">
          <p:contentPart p14:bwMode="auto" r:id="rId8">
            <p14:nvContentPartPr>
              <p14:cNvPr id="2" name="Ink 1"/>
              <p14:cNvContentPartPr/>
              <p14:nvPr>
                <p:extLst>
                  <p:ext uri="{42D2F446-02D8-4167-A562-619A0277C38B}">
                    <p15:isNarration xmlns:p15="http://schemas.microsoft.com/office/powerpoint/2012/main" val="1"/>
                  </p:ext>
                </p:extLst>
              </p14:nvPr>
            </p14:nvContentPartPr>
            <p14:xfrm>
              <a:off x="5232960" y="2973600"/>
              <a:ext cx="1152000" cy="741600"/>
            </p14:xfrm>
          </p:contentPart>
        </mc:Choice>
        <mc:Fallback>
          <p:pic>
            <p:nvPicPr>
              <p:cNvPr id="2" name="Ink 1"/>
              <p:cNvPicPr>
                <a:picLocks noGrp="1" noRot="1" noChangeAspect="1" noMove="1" noResize="1" noEditPoints="1" noAdjustHandles="1" noChangeArrowheads="1" noChangeShapeType="1"/>
              </p:cNvPicPr>
              <p:nvPr/>
            </p:nvPicPr>
            <p:blipFill>
              <a:blip r:embed="rId9"/>
              <a:stretch>
                <a:fillRect/>
              </a:stretch>
            </p:blipFill>
            <p:spPr>
              <a:xfrm>
                <a:off x="5223600" y="2964240"/>
                <a:ext cx="1170720" cy="76032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40106515"/>
      </p:ext>
    </p:extLst>
  </p:cSld>
  <p:clrMapOvr>
    <a:masterClrMapping/>
  </p:clrMapOvr>
  <mc:AlternateContent xmlns:mc="http://schemas.openxmlformats.org/markup-compatibility/2006">
    <mc:Choice xmlns:p14="http://schemas.microsoft.com/office/powerpoint/2010/main" Requires="p14">
      <p:transition spd="slow" p14:dur="2000" advTm="27265"/>
    </mc:Choice>
    <mc:Fallback>
      <p:transition spd="slow" advTm="27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66914" y="382588"/>
            <a:ext cx="8243887" cy="1035050"/>
          </a:xfrm>
        </p:spPr>
        <p:txBody>
          <a:bodyPr/>
          <a:lstStyle/>
          <a:p>
            <a:pPr eaLnBrk="1" hangingPunct="1">
              <a:defRPr/>
            </a:pPr>
            <a:r>
              <a:rPr lang="en-US" altLang="ar-SA" smtClean="0"/>
              <a:t>Independent Sample Data </a:t>
            </a:r>
            <a:r>
              <a:rPr lang="en-US" altLang="ar-SA" sz="2400"/>
              <a:t>(Data are time off task)</a:t>
            </a:r>
          </a:p>
        </p:txBody>
      </p:sp>
      <p:graphicFrame>
        <p:nvGraphicFramePr>
          <p:cNvPr id="38915" name="Group 3"/>
          <p:cNvGraphicFramePr>
            <a:graphicFrameLocks noGrp="1"/>
          </p:cNvGraphicFramePr>
          <p:nvPr>
            <p:ph type="tbl" idx="1"/>
          </p:nvPr>
        </p:nvGraphicFramePr>
        <p:xfrm>
          <a:off x="2436814" y="1828801"/>
          <a:ext cx="8110537" cy="4740277"/>
        </p:xfrm>
        <a:graphic>
          <a:graphicData uri="http://schemas.openxmlformats.org/drawingml/2006/table">
            <a:tbl>
              <a:tblPr/>
              <a:tblGrid>
                <a:gridCol w="4056062">
                  <a:extLst>
                    <a:ext uri="{9D8B030D-6E8A-4147-A177-3AD203B41FA5}">
                      <a16:colId xmlns:a16="http://schemas.microsoft.com/office/drawing/2014/main" val="20000"/>
                    </a:ext>
                  </a:extLst>
                </a:gridCol>
                <a:gridCol w="4054475">
                  <a:extLst>
                    <a:ext uri="{9D8B030D-6E8A-4147-A177-3AD203B41FA5}">
                      <a16:colId xmlns:a16="http://schemas.microsoft.com/office/drawing/2014/main" val="20001"/>
                    </a:ext>
                  </a:extLst>
                </a:gridCol>
              </a:tblGrid>
              <a:tr h="525463">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altLang="ar-SA"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Experimental (Caff)</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Control (No Caffeine)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21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18</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98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8</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20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16</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3</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8</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0323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9</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98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13</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15</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7147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N</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1</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=9, M</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1</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=9.778, SD</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1</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=4.1164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N</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2</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=10, M</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2</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=15.1, SD</a:t>
                      </a:r>
                      <a:r>
                        <a:rPr kumimoji="0" lang="en-US" altLang="ar-SA" sz="1800" b="0" i="0" u="none" strike="noStrike" cap="none" normalizeH="0" baseline="-25000" smtClean="0">
                          <a:ln>
                            <a:noFill/>
                          </a:ln>
                          <a:solidFill>
                            <a:schemeClr val="tx1"/>
                          </a:solidFill>
                          <a:effectLst/>
                          <a:latin typeface="Verdana" panose="020B0604030504040204" pitchFamily="34" charset="0"/>
                          <a:cs typeface="Arial" panose="020B0604020202020204" pitchFamily="34" charset="0"/>
                        </a:rPr>
                        <a:t>2</a:t>
                      </a:r>
                      <a:r>
                        <a:rPr kumimoji="0" lang="en-US" altLang="ar-SA"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=4.2805</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2884320" y="1687680"/>
              <a:ext cx="7545960" cy="497412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2874960" y="1678320"/>
                <a:ext cx="7564680" cy="49928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61405701"/>
      </p:ext>
    </p:extLst>
  </p:cSld>
  <p:clrMapOvr>
    <a:masterClrMapping/>
  </p:clrMapOvr>
  <mc:AlternateContent xmlns:mc="http://schemas.openxmlformats.org/markup-compatibility/2006">
    <mc:Choice xmlns:p14="http://schemas.microsoft.com/office/powerpoint/2010/main" Requires="p14">
      <p:transition spd="slow" p14:dur="2000" advTm="108817"/>
    </mc:Choice>
    <mc:Fallback>
      <p:transition spd="slow" advTm="108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altLang="ar-SA" smtClean="0"/>
              <a:t>Independent Sample Steps(1)</a:t>
            </a:r>
          </a:p>
        </p:txBody>
      </p:sp>
      <p:sp>
        <p:nvSpPr>
          <p:cNvPr id="15363" name="Rectangle 3"/>
          <p:cNvSpPr>
            <a:spLocks noGrp="1" noChangeArrowheads="1"/>
          </p:cNvSpPr>
          <p:nvPr>
            <p:ph idx="1"/>
          </p:nvPr>
        </p:nvSpPr>
        <p:spPr>
          <a:xfrm>
            <a:off x="2557464" y="2133600"/>
            <a:ext cx="8110537" cy="2438400"/>
          </a:xfrm>
        </p:spPr>
        <p:txBody>
          <a:bodyPr/>
          <a:lstStyle/>
          <a:p>
            <a:pPr marL="609600" indent="-609600">
              <a:spcBef>
                <a:spcPct val="25000"/>
              </a:spcBef>
              <a:buFont typeface="Wingdings" panose="05000000000000000000" pitchFamily="2" charset="2"/>
              <a:buAutoNum type="arabicPeriod"/>
            </a:pPr>
            <a:r>
              <a:rPr lang="en-US" altLang="ar-SA" sz="2800"/>
              <a:t>Set alpha.  Alpha = .05</a:t>
            </a:r>
          </a:p>
          <a:p>
            <a:pPr marL="609600" indent="-609600">
              <a:spcBef>
                <a:spcPct val="25000"/>
              </a:spcBef>
              <a:buFont typeface="Wingdings" panose="05000000000000000000" pitchFamily="2" charset="2"/>
              <a:buAutoNum type="arabicPeriod"/>
            </a:pPr>
            <a:r>
              <a:rPr lang="en-US" altLang="ar-SA" sz="2800"/>
              <a:t>State Hypotheses.  </a:t>
            </a:r>
          </a:p>
          <a:p>
            <a:pPr marL="609600" indent="-609600">
              <a:spcBef>
                <a:spcPct val="25000"/>
              </a:spcBef>
              <a:buNone/>
            </a:pPr>
            <a:r>
              <a:rPr lang="en-US" altLang="ar-SA" sz="2800"/>
              <a:t>		Null is H</a:t>
            </a:r>
            <a:r>
              <a:rPr lang="en-US" altLang="ar-SA" sz="2800" baseline="-25000"/>
              <a:t>0</a:t>
            </a:r>
            <a:r>
              <a:rPr lang="en-US" altLang="ar-SA" sz="2800"/>
              <a:t>: </a:t>
            </a:r>
            <a:r>
              <a:rPr lang="en-US" altLang="ar-SA" sz="2800">
                <a:sym typeface="Symbol" panose="05050102010706020507" pitchFamily="18" charset="2"/>
              </a:rPr>
              <a:t></a:t>
            </a:r>
            <a:r>
              <a:rPr lang="en-US" altLang="ar-SA" sz="2800" baseline="-25000">
                <a:sym typeface="Symbol" panose="05050102010706020507" pitchFamily="18" charset="2"/>
              </a:rPr>
              <a:t>1</a:t>
            </a:r>
            <a:r>
              <a:rPr lang="en-US" altLang="ar-SA" sz="2800">
                <a:sym typeface="Symbol" panose="05050102010706020507" pitchFamily="18" charset="2"/>
              </a:rPr>
              <a:t> = </a:t>
            </a:r>
            <a:r>
              <a:rPr lang="en-US" altLang="ar-SA" sz="2800" baseline="-25000">
                <a:sym typeface="Symbol" panose="05050102010706020507" pitchFamily="18" charset="2"/>
              </a:rPr>
              <a:t>2</a:t>
            </a:r>
            <a:r>
              <a:rPr lang="en-US" altLang="ar-SA" sz="2800">
                <a:sym typeface="Symbol" panose="05050102010706020507" pitchFamily="18" charset="2"/>
              </a:rPr>
              <a:t>.  </a:t>
            </a:r>
          </a:p>
          <a:p>
            <a:pPr marL="609600" indent="-609600">
              <a:spcBef>
                <a:spcPct val="25000"/>
              </a:spcBef>
              <a:buNone/>
            </a:pPr>
            <a:r>
              <a:rPr lang="en-US" altLang="ar-SA" sz="2800">
                <a:sym typeface="Symbol" panose="05050102010706020507" pitchFamily="18" charset="2"/>
              </a:rPr>
              <a:t>		Alternative is H</a:t>
            </a:r>
            <a:r>
              <a:rPr lang="en-US" altLang="ar-SA" sz="2800" baseline="-25000">
                <a:sym typeface="Symbol" panose="05050102010706020507" pitchFamily="18" charset="2"/>
              </a:rPr>
              <a:t>1</a:t>
            </a:r>
            <a:r>
              <a:rPr lang="en-US" altLang="ar-SA" sz="2800">
                <a:sym typeface="Symbol" panose="05050102010706020507" pitchFamily="18" charset="2"/>
              </a:rPr>
              <a:t>: </a:t>
            </a:r>
            <a:r>
              <a:rPr lang="en-US" altLang="ar-SA" sz="2800" baseline="-25000">
                <a:sym typeface="Symbol" panose="05050102010706020507" pitchFamily="18" charset="2"/>
              </a:rPr>
              <a:t>1</a:t>
            </a:r>
            <a:r>
              <a:rPr lang="en-US" altLang="ar-SA" sz="2800">
                <a:sym typeface="Symbol" panose="05050102010706020507" pitchFamily="18" charset="2"/>
              </a:rPr>
              <a:t>  </a:t>
            </a:r>
            <a:r>
              <a:rPr lang="en-US" altLang="ar-SA" sz="2800" baseline="-25000">
                <a:sym typeface="Symbol" panose="05050102010706020507" pitchFamily="18" charset="2"/>
              </a:rPr>
              <a:t>2.</a:t>
            </a:r>
          </a:p>
          <a:p>
            <a:pPr marL="609600" indent="-609600">
              <a:spcBef>
                <a:spcPct val="5000"/>
              </a:spcBef>
              <a:buNone/>
            </a:pPr>
            <a:endParaRPr lang="en-US" altLang="ar-SA" sz="6600" baseline="-25000">
              <a:sym typeface="Symbol" panose="05050102010706020507" pitchFamily="18" charset="2"/>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3277080" y="1785960"/>
              <a:ext cx="7617600" cy="265248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3267720" y="1776600"/>
                <a:ext cx="7636320" cy="267120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41325531"/>
      </p:ext>
    </p:extLst>
  </p:cSld>
  <p:clrMapOvr>
    <a:masterClrMapping/>
  </p:clrMapOvr>
  <mc:AlternateContent xmlns:mc="http://schemas.openxmlformats.org/markup-compatibility/2006">
    <mc:Choice xmlns:p14="http://schemas.microsoft.com/office/powerpoint/2010/main" Requires="p14">
      <p:transition spd="slow" p14:dur="2000" advTm="96026"/>
    </mc:Choice>
    <mc:Fallback>
      <p:transition spd="slow" advTm="960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altLang="ar-SA" smtClean="0"/>
              <a:t>Independent Sample Steps(2)</a:t>
            </a:r>
          </a:p>
        </p:txBody>
      </p:sp>
      <p:sp>
        <p:nvSpPr>
          <p:cNvPr id="16387" name="Rectangle 3"/>
          <p:cNvSpPr>
            <a:spLocks noGrp="1" noChangeArrowheads="1"/>
          </p:cNvSpPr>
          <p:nvPr>
            <p:ph idx="1"/>
          </p:nvPr>
        </p:nvSpPr>
        <p:spPr>
          <a:xfrm>
            <a:off x="2557464" y="1752600"/>
            <a:ext cx="8110537" cy="838200"/>
          </a:xfrm>
        </p:spPr>
        <p:txBody>
          <a:bodyPr/>
          <a:lstStyle/>
          <a:p>
            <a:pPr marL="609600" indent="-609600">
              <a:spcBef>
                <a:spcPct val="5000"/>
              </a:spcBef>
              <a:buNone/>
            </a:pPr>
            <a:r>
              <a:rPr lang="en-US" altLang="ar-SA" baseline="-25000" smtClean="0">
                <a:sym typeface="Symbol" panose="05050102010706020507" pitchFamily="18" charset="2"/>
              </a:rPr>
              <a:t>3.     </a:t>
            </a:r>
            <a:r>
              <a:rPr lang="en-US" altLang="ar-SA" sz="4400" baseline="-25000">
                <a:sym typeface="Symbol" panose="05050102010706020507" pitchFamily="18" charset="2"/>
              </a:rPr>
              <a:t>Calculate test statistic:</a:t>
            </a:r>
            <a:endParaRPr lang="en-US" altLang="ar-SA" sz="6600" baseline="-25000">
              <a:sym typeface="Symbol" panose="05050102010706020507" pitchFamily="18" charset="2"/>
            </a:endParaRPr>
          </a:p>
        </p:txBody>
      </p:sp>
      <p:graphicFrame>
        <p:nvGraphicFramePr>
          <p:cNvPr id="43012" name="Object 4"/>
          <p:cNvGraphicFramePr>
            <a:graphicFrameLocks noChangeAspect="1"/>
          </p:cNvGraphicFramePr>
          <p:nvPr/>
        </p:nvGraphicFramePr>
        <p:xfrm>
          <a:off x="2209800" y="4083050"/>
          <a:ext cx="8458200" cy="1238250"/>
        </p:xfrm>
        <a:graphic>
          <a:graphicData uri="http://schemas.openxmlformats.org/presentationml/2006/ole">
            <mc:AlternateContent xmlns:mc="http://schemas.openxmlformats.org/markup-compatibility/2006">
              <mc:Choice xmlns:v="urn:schemas-microsoft-com:vml" Requires="v">
                <p:oleObj spid="_x0000_s3080" name="Equation" r:id="rId7" imgW="3390900" imgH="495300" progId="Equation.3">
                  <p:embed/>
                </p:oleObj>
              </mc:Choice>
              <mc:Fallback>
                <p:oleObj name="Equation" r:id="rId7" imgW="3390900" imgH="495300" progId="Equation.3">
                  <p:embed/>
                  <p:pic>
                    <p:nvPicPr>
                      <p:cNvPr id="4301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4083050"/>
                        <a:ext cx="8458200" cy="123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3" name="Object 5"/>
          <p:cNvGraphicFramePr>
            <a:graphicFrameLocks noChangeAspect="1"/>
          </p:cNvGraphicFramePr>
          <p:nvPr/>
        </p:nvGraphicFramePr>
        <p:xfrm>
          <a:off x="2362200" y="2590800"/>
          <a:ext cx="8001000" cy="1284288"/>
        </p:xfrm>
        <a:graphic>
          <a:graphicData uri="http://schemas.openxmlformats.org/presentationml/2006/ole">
            <mc:AlternateContent xmlns:mc="http://schemas.openxmlformats.org/markup-compatibility/2006">
              <mc:Choice xmlns:v="urn:schemas-microsoft-com:vml" Requires="v">
                <p:oleObj spid="_x0000_s3081" name="Equation" r:id="rId9" imgW="2844800" imgH="457200" progId="Equation.3">
                  <p:embed/>
                </p:oleObj>
              </mc:Choice>
              <mc:Fallback>
                <p:oleObj name="Equation" r:id="rId9" imgW="2844800" imgH="457200" progId="Equation.3">
                  <p:embed/>
                  <p:pic>
                    <p:nvPicPr>
                      <p:cNvPr id="4301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2200" y="2590800"/>
                        <a:ext cx="8001000" cy="1284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11">
            <p14:nvContentPartPr>
              <p14:cNvPr id="2" name="Ink 1"/>
              <p14:cNvContentPartPr/>
              <p14:nvPr>
                <p:extLst>
                  <p:ext uri="{42D2F446-02D8-4167-A562-619A0277C38B}">
                    <p15:isNarration xmlns:p15="http://schemas.microsoft.com/office/powerpoint/2012/main" val="1"/>
                  </p:ext>
                </p:extLst>
              </p14:nvPr>
            </p14:nvContentPartPr>
            <p14:xfrm>
              <a:off x="2027160" y="857160"/>
              <a:ext cx="8786880" cy="4358160"/>
            </p14:xfrm>
          </p:contentPart>
        </mc:Choice>
        <mc:Fallback>
          <p:pic>
            <p:nvPicPr>
              <p:cNvPr id="2" name="Ink 1"/>
              <p:cNvPicPr>
                <a:picLocks noGrp="1" noRot="1" noChangeAspect="1" noMove="1" noResize="1" noEditPoints="1" noAdjustHandles="1" noChangeArrowheads="1" noChangeShapeType="1"/>
              </p:cNvPicPr>
              <p:nvPr/>
            </p:nvPicPr>
            <p:blipFill>
              <a:blip r:embed="rId12"/>
              <a:stretch>
                <a:fillRect/>
              </a:stretch>
            </p:blipFill>
            <p:spPr>
              <a:xfrm>
                <a:off x="2017800" y="847800"/>
                <a:ext cx="8805600" cy="4376880"/>
              </a:xfrm>
              <a:prstGeom prst="rect">
                <a:avLst/>
              </a:prstGeom>
            </p:spPr>
          </p:pic>
        </mc:Fallback>
      </mc:AlternateContent>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1430000" y="6096000"/>
            <a:ext cx="609600" cy="609600"/>
          </a:xfrm>
          <a:prstGeom prst="rect">
            <a:avLst/>
          </a:prstGeom>
        </p:spPr>
      </p:pic>
    </p:spTree>
    <p:custDataLst>
      <p:tags r:id="rId2"/>
    </p:custDataLst>
    <p:extLst>
      <p:ext uri="{BB962C8B-B14F-4D97-AF65-F5344CB8AC3E}">
        <p14:creationId xmlns:p14="http://schemas.microsoft.com/office/powerpoint/2010/main" val="2628724279"/>
      </p:ext>
    </p:extLst>
  </p:cSld>
  <p:clrMapOvr>
    <a:masterClrMapping/>
  </p:clrMapOvr>
  <mc:AlternateContent xmlns:mc="http://schemas.openxmlformats.org/markup-compatibility/2006">
    <mc:Choice xmlns:p14="http://schemas.microsoft.com/office/powerpoint/2010/main" Requires="p14">
      <p:transition spd="slow" p14:dur="2000" advTm="75937"/>
    </mc:Choice>
    <mc:Fallback>
      <p:transition spd="slow" advTm="75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8" fill="hold" nodeType="clickEffect">
                                  <p:stCondLst>
                                    <p:cond delay="0"/>
                                  </p:stCondLst>
                                  <p:childTnLst>
                                    <p:set>
                                      <p:cBhvr>
                                        <p:cTn id="13" dur="1" fill="hold">
                                          <p:stCondLst>
                                            <p:cond delay="0"/>
                                          </p:stCondLst>
                                        </p:cTn>
                                        <p:tgtEl>
                                          <p:spTgt spid="43012"/>
                                        </p:tgtEl>
                                        <p:attrNameLst>
                                          <p:attrName>style.visibility</p:attrName>
                                        </p:attrNameLst>
                                      </p:cBhvr>
                                      <p:to>
                                        <p:strVal val="visible"/>
                                      </p:to>
                                    </p:set>
                                    <p:anim calcmode="lin" valueType="num">
                                      <p:cBhvr additive="base">
                                        <p:cTn id="14" dur="500" fill="hold"/>
                                        <p:tgtEl>
                                          <p:spTgt spid="43012"/>
                                        </p:tgtEl>
                                        <p:attrNameLst>
                                          <p:attrName>ppt_x</p:attrName>
                                        </p:attrNameLst>
                                      </p:cBhvr>
                                      <p:tavLst>
                                        <p:tav tm="0">
                                          <p:val>
                                            <p:strVal val="0-#ppt_w/2"/>
                                          </p:val>
                                        </p:tav>
                                        <p:tav tm="100000">
                                          <p:val>
                                            <p:strVal val="#ppt_x"/>
                                          </p:val>
                                        </p:tav>
                                      </p:tavLst>
                                    </p:anim>
                                    <p:anim calcmode="lin" valueType="num">
                                      <p:cBhvr additive="base">
                                        <p:cTn id="15" dur="500" fill="hold"/>
                                        <p:tgtEl>
                                          <p:spTgt spid="43012"/>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nodeType="clickEffect">
                                  <p:stCondLst>
                                    <p:cond delay="0"/>
                                  </p:stCondLst>
                                  <p:childTnLst>
                                    <p:set>
                                      <p:cBhvr>
                                        <p:cTn id="19" dur="1" fill="hold">
                                          <p:stCondLst>
                                            <p:cond delay="0"/>
                                          </p:stCondLst>
                                        </p:cTn>
                                        <p:tgtEl>
                                          <p:spTgt spid="43013"/>
                                        </p:tgtEl>
                                        <p:attrNameLst>
                                          <p:attrName>style.visibility</p:attrName>
                                        </p:attrNameLst>
                                      </p:cBhvr>
                                      <p:to>
                                        <p:strVal val="visible"/>
                                      </p:to>
                                    </p:set>
                                    <p:anim calcmode="lin" valueType="num">
                                      <p:cBhvr additive="base">
                                        <p:cTn id="20" dur="500" fill="hold"/>
                                        <p:tgtEl>
                                          <p:spTgt spid="43013"/>
                                        </p:tgtEl>
                                        <p:attrNameLst>
                                          <p:attrName>ppt_x</p:attrName>
                                        </p:attrNameLst>
                                      </p:cBhvr>
                                      <p:tavLst>
                                        <p:tav tm="0">
                                          <p:val>
                                            <p:strVal val="0-#ppt_w/2"/>
                                          </p:val>
                                        </p:tav>
                                        <p:tav tm="100000">
                                          <p:val>
                                            <p:strVal val="#ppt_x"/>
                                          </p:val>
                                        </p:tav>
                                      </p:tavLst>
                                    </p:anim>
                                    <p:anim calcmode="lin" valueType="num">
                                      <p:cBhvr additive="base">
                                        <p:cTn id="21" dur="500" fill="hold"/>
                                        <p:tgtEl>
                                          <p:spTgt spid="430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altLang="ar-SA" smtClean="0"/>
              <a:t>Independent Sample Steps (3)</a:t>
            </a:r>
          </a:p>
        </p:txBody>
      </p:sp>
      <p:sp>
        <p:nvSpPr>
          <p:cNvPr id="17411" name="Rectangle 3"/>
          <p:cNvSpPr>
            <a:spLocks noGrp="1" noChangeArrowheads="1"/>
          </p:cNvSpPr>
          <p:nvPr>
            <p:ph idx="1"/>
          </p:nvPr>
        </p:nvSpPr>
        <p:spPr/>
        <p:txBody>
          <a:bodyPr>
            <a:normAutofit/>
          </a:bodyPr>
          <a:lstStyle/>
          <a:p>
            <a:pPr marL="609600" indent="-609600">
              <a:buFont typeface="Wingdings" panose="05000000000000000000" pitchFamily="2" charset="2"/>
              <a:buAutoNum type="arabicPeriod" startAt="4"/>
            </a:pPr>
            <a:r>
              <a:rPr lang="en-US" altLang="ar-SA" sz="2800"/>
              <a:t>Determine the critical value.  Alpha is .05, 2 tails, and df = N1+N2-2 or 10+9-2 = 17.  The value is 2.11.</a:t>
            </a:r>
          </a:p>
          <a:p>
            <a:pPr marL="609600" indent="-609600">
              <a:buFont typeface="Wingdings" panose="05000000000000000000" pitchFamily="2" charset="2"/>
              <a:buAutoNum type="arabicPeriod" startAt="4"/>
            </a:pPr>
            <a:r>
              <a:rPr lang="en-US" altLang="ar-SA" sz="2800"/>
              <a:t>State decision rule.  If |-2.758| &gt; 2.11, then reject the null.</a:t>
            </a:r>
          </a:p>
          <a:p>
            <a:pPr marL="609600" indent="-609600">
              <a:buFont typeface="Wingdings" panose="05000000000000000000" pitchFamily="2" charset="2"/>
              <a:buAutoNum type="arabicPeriod" startAt="4"/>
            </a:pPr>
            <a:r>
              <a:rPr lang="en-US" altLang="ar-SA" sz="2800"/>
              <a:t>Conclusion:  Reject the null.  the population means are different.  Caffeine has an effect on the motor pursuit task.</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1535760" y="142920"/>
              <a:ext cx="6787080" cy="263448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1526400" y="133560"/>
                <a:ext cx="6805800" cy="265320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64476527"/>
      </p:ext>
    </p:extLst>
  </p:cSld>
  <p:clrMapOvr>
    <a:masterClrMapping/>
  </p:clrMapOvr>
  <mc:AlternateContent xmlns:mc="http://schemas.openxmlformats.org/markup-compatibility/2006">
    <mc:Choice xmlns:p14="http://schemas.microsoft.com/office/powerpoint/2010/main" Requires="p14">
      <p:transition spd="slow" p14:dur="2000" advTm="108172"/>
    </mc:Choice>
    <mc:Fallback>
      <p:transition spd="slow" advTm="108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275" y="260350"/>
            <a:ext cx="53213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6"/>
          <p:cNvSpPr txBox="1">
            <a:spLocks noChangeArrowheads="1"/>
          </p:cNvSpPr>
          <p:nvPr/>
        </p:nvSpPr>
        <p:spPr bwMode="auto">
          <a:xfrm rot="-5400000">
            <a:off x="5695951" y="4548189"/>
            <a:ext cx="6588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spcBef>
                <a:spcPct val="50000"/>
              </a:spcBef>
            </a:pPr>
            <a:r>
              <a:rPr lang="en-CA" altLang="ar-SA" sz="3200">
                <a:latin typeface="Times New Roman" panose="02020603050405020304" pitchFamily="18" charset="0"/>
              </a:rPr>
              <a:t>…</a:t>
            </a: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2" name="Ink 1"/>
              <p14:cNvContentPartPr/>
              <p14:nvPr>
                <p:extLst>
                  <p:ext uri="{42D2F446-02D8-4167-A562-619A0277C38B}">
                    <p15:isNarration xmlns:p15="http://schemas.microsoft.com/office/powerpoint/2012/main" val="1"/>
                  </p:ext>
                </p:extLst>
              </p14:nvPr>
            </p14:nvContentPartPr>
            <p14:xfrm>
              <a:off x="3036240" y="330480"/>
              <a:ext cx="6688440" cy="5340240"/>
            </p14:xfrm>
          </p:contentPart>
        </mc:Choice>
        <mc:Fallback>
          <p:pic>
            <p:nvPicPr>
              <p:cNvPr id="2" name="Ink 1"/>
              <p:cNvPicPr>
                <a:picLocks noGrp="1" noRot="1" noChangeAspect="1" noMove="1" noResize="1" noEditPoints="1" noAdjustHandles="1" noChangeArrowheads="1" noChangeShapeType="1"/>
              </p:cNvPicPr>
              <p:nvPr/>
            </p:nvPicPr>
            <p:blipFill>
              <a:blip r:embed="rId7"/>
              <a:stretch>
                <a:fillRect/>
              </a:stretch>
            </p:blipFill>
            <p:spPr>
              <a:xfrm>
                <a:off x="3026880" y="321120"/>
                <a:ext cx="6707160" cy="535896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55704505"/>
      </p:ext>
    </p:extLst>
  </p:cSld>
  <p:clrMapOvr>
    <a:masterClrMapping/>
  </p:clrMapOvr>
  <mc:AlternateContent xmlns:mc="http://schemas.openxmlformats.org/markup-compatibility/2006">
    <mc:Choice xmlns:p14="http://schemas.microsoft.com/office/powerpoint/2010/main" Requires="p14">
      <p:transition spd="slow" p14:dur="2000" advTm="85832"/>
    </mc:Choice>
    <mc:Fallback>
      <p:transition spd="slow" advTm="85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966914" y="717550"/>
            <a:ext cx="8243887" cy="700088"/>
          </a:xfrm>
        </p:spPr>
        <p:txBody>
          <a:bodyPr>
            <a:normAutofit fontScale="90000"/>
          </a:bodyPr>
          <a:lstStyle/>
          <a:p>
            <a:pPr eaLnBrk="1" hangingPunct="1">
              <a:defRPr/>
            </a:pPr>
            <a:r>
              <a:rPr lang="en-US" altLang="ar-SA" smtClean="0"/>
              <a:t>Using SPSS</a:t>
            </a:r>
          </a:p>
        </p:txBody>
      </p:sp>
      <p:sp>
        <p:nvSpPr>
          <p:cNvPr id="19459" name="Rectangle 3"/>
          <p:cNvSpPr>
            <a:spLocks noGrp="1" noChangeArrowheads="1"/>
          </p:cNvSpPr>
          <p:nvPr>
            <p:ph idx="1"/>
          </p:nvPr>
        </p:nvSpPr>
        <p:spPr>
          <a:xfrm>
            <a:off x="1828800" y="1905000"/>
            <a:ext cx="8718550" cy="4191000"/>
          </a:xfrm>
        </p:spPr>
        <p:txBody>
          <a:bodyPr/>
          <a:lstStyle/>
          <a:p>
            <a:pPr algn="l" rtl="0" eaLnBrk="1" hangingPunct="1">
              <a:lnSpc>
                <a:spcPct val="90000"/>
              </a:lnSpc>
              <a:spcBef>
                <a:spcPct val="10000"/>
              </a:spcBef>
            </a:pPr>
            <a:r>
              <a:rPr lang="en-US" altLang="ar-SA" sz="2400"/>
              <a:t>Open SPSS</a:t>
            </a:r>
          </a:p>
          <a:p>
            <a:pPr algn="l" rtl="0" eaLnBrk="1" hangingPunct="1">
              <a:lnSpc>
                <a:spcPct val="90000"/>
              </a:lnSpc>
              <a:spcBef>
                <a:spcPct val="10000"/>
              </a:spcBef>
            </a:pPr>
            <a:r>
              <a:rPr lang="en-US" altLang="ar-SA" sz="2400"/>
              <a:t>Open file </a:t>
            </a:r>
            <a:r>
              <a:rPr lang="en-US" altLang="ar-SA" sz="2400">
                <a:latin typeface="Arial" panose="020B0604020202020204" pitchFamily="34" charset="0"/>
              </a:rPr>
              <a:t>“</a:t>
            </a:r>
            <a:r>
              <a:rPr lang="en-US" altLang="ar-SA" sz="2400"/>
              <a:t>SPSS Examples</a:t>
            </a:r>
            <a:r>
              <a:rPr lang="en-US" altLang="ar-SA" sz="2400">
                <a:latin typeface="Arial" panose="020B0604020202020204" pitchFamily="34" charset="0"/>
              </a:rPr>
              <a:t>”</a:t>
            </a:r>
            <a:r>
              <a:rPr lang="en-US" altLang="ar-SA" sz="2400"/>
              <a:t> for Lab 5</a:t>
            </a:r>
          </a:p>
          <a:p>
            <a:pPr algn="l" rtl="0" eaLnBrk="1" hangingPunct="1">
              <a:lnSpc>
                <a:spcPct val="90000"/>
              </a:lnSpc>
              <a:spcBef>
                <a:spcPct val="10000"/>
              </a:spcBef>
            </a:pPr>
            <a:r>
              <a:rPr lang="en-US" altLang="ar-SA" sz="2400"/>
              <a:t>Go to:</a:t>
            </a:r>
          </a:p>
          <a:p>
            <a:pPr lvl="1" algn="l" rtl="0" eaLnBrk="1" hangingPunct="1">
              <a:lnSpc>
                <a:spcPct val="90000"/>
              </a:lnSpc>
              <a:spcBef>
                <a:spcPct val="10000"/>
              </a:spcBef>
            </a:pPr>
            <a:r>
              <a:rPr lang="en-US" altLang="ar-SA" sz="2400">
                <a:latin typeface="Arial" panose="020B0604020202020204" pitchFamily="34" charset="0"/>
              </a:rPr>
              <a:t>“</a:t>
            </a:r>
            <a:r>
              <a:rPr lang="en-US" altLang="ar-SA" sz="2400"/>
              <a:t>Analyze</a:t>
            </a:r>
            <a:r>
              <a:rPr lang="en-US" altLang="ar-SA" sz="2400">
                <a:latin typeface="Arial" panose="020B0604020202020204" pitchFamily="34" charset="0"/>
              </a:rPr>
              <a:t>”</a:t>
            </a:r>
            <a:r>
              <a:rPr lang="en-US" altLang="ar-SA" sz="2400"/>
              <a:t> then </a:t>
            </a:r>
            <a:r>
              <a:rPr lang="en-US" altLang="ar-SA" sz="2400">
                <a:latin typeface="Arial" panose="020B0604020202020204" pitchFamily="34" charset="0"/>
              </a:rPr>
              <a:t>“</a:t>
            </a:r>
            <a:r>
              <a:rPr lang="en-US" altLang="ar-SA" sz="2400"/>
              <a:t>Compare Means</a:t>
            </a:r>
            <a:r>
              <a:rPr lang="en-US" altLang="ar-SA" sz="2400">
                <a:latin typeface="Arial" panose="020B0604020202020204" pitchFamily="34" charset="0"/>
              </a:rPr>
              <a:t>”</a:t>
            </a:r>
            <a:endParaRPr lang="en-US" altLang="ar-SA" sz="2400"/>
          </a:p>
          <a:p>
            <a:pPr lvl="1" algn="l" rtl="0" eaLnBrk="1" hangingPunct="1">
              <a:lnSpc>
                <a:spcPct val="90000"/>
              </a:lnSpc>
              <a:spcBef>
                <a:spcPct val="10000"/>
              </a:spcBef>
            </a:pPr>
            <a:r>
              <a:rPr lang="en-US" altLang="ar-SA" sz="2400"/>
              <a:t>Choose </a:t>
            </a:r>
            <a:r>
              <a:rPr lang="en-US" altLang="ar-SA" sz="2400">
                <a:latin typeface="Arial" panose="020B0604020202020204" pitchFamily="34" charset="0"/>
              </a:rPr>
              <a:t>“</a:t>
            </a:r>
            <a:r>
              <a:rPr lang="en-US" altLang="ar-SA" sz="2400"/>
              <a:t>Independent samples t-test</a:t>
            </a:r>
            <a:r>
              <a:rPr lang="en-US" altLang="ar-SA" sz="2400">
                <a:latin typeface="Arial" panose="020B0604020202020204" pitchFamily="34" charset="0"/>
              </a:rPr>
              <a:t>”</a:t>
            </a:r>
            <a:endParaRPr lang="en-US" altLang="ar-SA" sz="2400"/>
          </a:p>
          <a:p>
            <a:pPr lvl="1" algn="l" rtl="0" eaLnBrk="1" hangingPunct="1">
              <a:lnSpc>
                <a:spcPct val="90000"/>
              </a:lnSpc>
              <a:spcBef>
                <a:spcPct val="10000"/>
              </a:spcBef>
            </a:pPr>
            <a:r>
              <a:rPr lang="en-US" altLang="ar-SA" sz="2400"/>
              <a:t>Put IV in </a:t>
            </a:r>
            <a:r>
              <a:rPr lang="en-US" altLang="ar-SA" sz="2400">
                <a:latin typeface="Arial" panose="020B0604020202020204" pitchFamily="34" charset="0"/>
              </a:rPr>
              <a:t>“</a:t>
            </a:r>
            <a:r>
              <a:rPr lang="en-US" altLang="ar-SA" sz="2400"/>
              <a:t>grouping variable</a:t>
            </a:r>
            <a:r>
              <a:rPr lang="en-US" altLang="ar-SA" sz="2400">
                <a:latin typeface="Arial" panose="020B0604020202020204" pitchFamily="34" charset="0"/>
              </a:rPr>
              <a:t>”</a:t>
            </a:r>
            <a:r>
              <a:rPr lang="en-US" altLang="ar-SA" sz="2400"/>
              <a:t> and DV in </a:t>
            </a:r>
            <a:r>
              <a:rPr lang="en-US" altLang="ar-SA" sz="2400">
                <a:latin typeface="Arial" panose="020B0604020202020204" pitchFamily="34" charset="0"/>
              </a:rPr>
              <a:t>“</a:t>
            </a:r>
            <a:r>
              <a:rPr lang="en-US" altLang="ar-SA" sz="2400"/>
              <a:t>test variable</a:t>
            </a:r>
            <a:r>
              <a:rPr lang="en-US" altLang="ar-SA" sz="2400">
                <a:latin typeface="Arial" panose="020B0604020202020204" pitchFamily="34" charset="0"/>
              </a:rPr>
              <a:t>”</a:t>
            </a:r>
            <a:r>
              <a:rPr lang="en-US" altLang="ar-SA" sz="2400"/>
              <a:t> box. </a:t>
            </a:r>
          </a:p>
          <a:p>
            <a:pPr lvl="1" algn="l" rtl="0" eaLnBrk="1" hangingPunct="1">
              <a:lnSpc>
                <a:spcPct val="90000"/>
              </a:lnSpc>
              <a:spcBef>
                <a:spcPct val="10000"/>
              </a:spcBef>
            </a:pPr>
            <a:r>
              <a:rPr lang="en-US" altLang="ar-SA" sz="2400"/>
              <a:t>Define grouping variable numbers.</a:t>
            </a:r>
          </a:p>
          <a:p>
            <a:pPr lvl="2" algn="l" rtl="0" eaLnBrk="1" hangingPunct="1">
              <a:lnSpc>
                <a:spcPct val="90000"/>
              </a:lnSpc>
              <a:spcBef>
                <a:spcPct val="10000"/>
              </a:spcBef>
            </a:pPr>
            <a:r>
              <a:rPr lang="en-US" altLang="ar-SA" smtClean="0"/>
              <a:t>E.g., we labeled the experimental group as </a:t>
            </a:r>
            <a:r>
              <a:rPr lang="en-US" altLang="ar-SA" smtClean="0">
                <a:latin typeface="Arial" panose="020B0604020202020204" pitchFamily="34" charset="0"/>
              </a:rPr>
              <a:t>“</a:t>
            </a:r>
            <a:r>
              <a:rPr lang="en-US" altLang="ar-SA" smtClean="0"/>
              <a:t>1</a:t>
            </a:r>
            <a:r>
              <a:rPr lang="en-US" altLang="ar-SA" smtClean="0">
                <a:latin typeface="Arial" panose="020B0604020202020204" pitchFamily="34" charset="0"/>
              </a:rPr>
              <a:t>”</a:t>
            </a:r>
            <a:r>
              <a:rPr lang="en-US" altLang="ar-SA" smtClean="0"/>
              <a:t> in our data set and the control group as </a:t>
            </a:r>
            <a:r>
              <a:rPr lang="en-US" altLang="ar-SA" smtClean="0">
                <a:latin typeface="Arial" panose="020B0604020202020204" pitchFamily="34" charset="0"/>
              </a:rPr>
              <a:t>“</a:t>
            </a:r>
            <a:r>
              <a:rPr lang="en-US" altLang="ar-SA" smtClean="0"/>
              <a:t>2</a:t>
            </a:r>
            <a:r>
              <a:rPr lang="en-US" altLang="ar-SA" smtClean="0">
                <a:latin typeface="Arial" panose="020B0604020202020204" pitchFamily="34" charset="0"/>
              </a:rPr>
              <a:t>”</a:t>
            </a:r>
            <a:endParaRPr lang="en-US" altLang="ar-SA" smtClean="0"/>
          </a:p>
          <a:p>
            <a:pPr eaLnBrk="1" hangingPunct="1">
              <a:lnSpc>
                <a:spcPct val="90000"/>
              </a:lnSpc>
              <a:spcBef>
                <a:spcPct val="10000"/>
              </a:spcBef>
            </a:pPr>
            <a:endParaRPr lang="en-US" altLang="ar-SA" sz="2400"/>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1893240" y="500040"/>
              <a:ext cx="2571840" cy="97380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1883880" y="490680"/>
                <a:ext cx="2590560" cy="9925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50781457"/>
      </p:ext>
    </p:extLst>
  </p:cSld>
  <p:clrMapOvr>
    <a:masterClrMapping/>
  </p:clrMapOvr>
  <mc:AlternateContent xmlns:mc="http://schemas.openxmlformats.org/markup-compatibility/2006">
    <mc:Choice xmlns:p14="http://schemas.microsoft.com/office/powerpoint/2010/main" Requires="p14">
      <p:transition spd="slow" p14:dur="2000" advTm="104695"/>
    </mc:Choice>
    <mc:Fallback>
      <p:transition spd="slow" advTm="1046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altLang="ar-SA" smtClean="0"/>
              <a:t>Independent t-Test</a:t>
            </a:r>
          </a:p>
        </p:txBody>
      </p:sp>
      <p:graphicFrame>
        <p:nvGraphicFramePr>
          <p:cNvPr id="33795" name="Object 3"/>
          <p:cNvGraphicFramePr>
            <a:graphicFrameLocks noGrp="1" noChangeAspect="1"/>
          </p:cNvGraphicFramePr>
          <p:nvPr>
            <p:ph idx="1"/>
          </p:nvPr>
        </p:nvGraphicFramePr>
        <p:xfrm>
          <a:off x="2741613" y="2447925"/>
          <a:ext cx="6767512" cy="2819400"/>
        </p:xfrm>
        <a:graphic>
          <a:graphicData uri="http://schemas.openxmlformats.org/presentationml/2006/ole">
            <mc:AlternateContent xmlns:mc="http://schemas.openxmlformats.org/markup-compatibility/2006">
              <mc:Choice xmlns:v="urn:schemas-microsoft-com:vml" Requires="v">
                <p:oleObj spid="_x0000_s4100" name="Image" r:id="rId5" imgW="6768254" imgH="2819048" progId="Photoshop.Image.7">
                  <p:embed/>
                </p:oleObj>
              </mc:Choice>
              <mc:Fallback>
                <p:oleObj name="Image" r:id="rId5" imgW="6768254" imgH="2819048" progId="Photoshop.Image.7">
                  <p:embed/>
                  <p:pic>
                    <p:nvPicPr>
                      <p:cNvPr id="3379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1613" y="2447925"/>
                        <a:ext cx="676751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7143840" y="4053960"/>
              <a:ext cx="1902240" cy="12564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7134480" y="4044600"/>
                <a:ext cx="1920960" cy="14436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1340943"/>
      </p:ext>
    </p:extLst>
  </p:cSld>
  <p:clrMapOvr>
    <a:masterClrMapping/>
  </p:clrMapOvr>
  <mc:AlternateContent xmlns:mc="http://schemas.openxmlformats.org/markup-compatibility/2006">
    <mc:Choice xmlns:p14="http://schemas.microsoft.com/office/powerpoint/2010/main" Requires="p14">
      <p:transition spd="slow" p14:dur="2000" advTm="15222"/>
    </mc:Choice>
    <mc:Fallback>
      <p:transition spd="slow" advTm="15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altLang="ar-SA"/>
              <a:t>Independent t-Test: Independent &amp; Dependent Variables</a:t>
            </a:r>
          </a:p>
        </p:txBody>
      </p:sp>
      <p:graphicFrame>
        <p:nvGraphicFramePr>
          <p:cNvPr id="34819" name="Object 3"/>
          <p:cNvGraphicFramePr>
            <a:graphicFrameLocks noGrp="1" noChangeAspect="1"/>
          </p:cNvGraphicFramePr>
          <p:nvPr>
            <p:ph idx="1"/>
          </p:nvPr>
        </p:nvGraphicFramePr>
        <p:xfrm>
          <a:off x="3687763" y="1846263"/>
          <a:ext cx="4876800" cy="4022725"/>
        </p:xfrm>
        <a:graphic>
          <a:graphicData uri="http://schemas.openxmlformats.org/presentationml/2006/ole">
            <mc:AlternateContent xmlns:mc="http://schemas.openxmlformats.org/markup-compatibility/2006">
              <mc:Choice xmlns:v="urn:schemas-microsoft-com:vml" Requires="v">
                <p:oleObj spid="_x0000_s5124" name="Image" r:id="rId6" imgW="6311111" imgH="5206349" progId="Photoshop.Image.7">
                  <p:embed/>
                </p:oleObj>
              </mc:Choice>
              <mc:Fallback>
                <p:oleObj name="Image" r:id="rId6" imgW="6311111" imgH="5206349" progId="Photoshop.Image.7">
                  <p:embed/>
                  <p:pic>
                    <p:nvPicPr>
                      <p:cNvPr id="3481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87763" y="1846263"/>
                        <a:ext cx="4876800"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8">
            <p14:nvContentPartPr>
              <p14:cNvPr id="2" name="Ink 1"/>
              <p14:cNvContentPartPr/>
              <p14:nvPr>
                <p:extLst>
                  <p:ext uri="{42D2F446-02D8-4167-A562-619A0277C38B}">
                    <p15:isNarration xmlns:p15="http://schemas.microsoft.com/office/powerpoint/2012/main" val="1"/>
                  </p:ext>
                </p:extLst>
              </p14:nvPr>
            </p14:nvContentPartPr>
            <p14:xfrm>
              <a:off x="6125760" y="3607560"/>
              <a:ext cx="1438200" cy="1688040"/>
            </p14:xfrm>
          </p:contentPart>
        </mc:Choice>
        <mc:Fallback>
          <p:pic>
            <p:nvPicPr>
              <p:cNvPr id="2" name="Ink 1"/>
              <p:cNvPicPr>
                <a:picLocks noGrp="1" noRot="1" noChangeAspect="1" noMove="1" noResize="1" noEditPoints="1" noAdjustHandles="1" noChangeArrowheads="1" noChangeShapeType="1"/>
              </p:cNvPicPr>
              <p:nvPr/>
            </p:nvPicPr>
            <p:blipFill>
              <a:blip r:embed="rId9"/>
              <a:stretch>
                <a:fillRect/>
              </a:stretch>
            </p:blipFill>
            <p:spPr>
              <a:xfrm>
                <a:off x="6116400" y="3598200"/>
                <a:ext cx="1456920" cy="170676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94093947"/>
      </p:ext>
    </p:extLst>
  </p:cSld>
  <p:clrMapOvr>
    <a:masterClrMapping/>
  </p:clrMapOvr>
  <mc:AlternateContent xmlns:mc="http://schemas.openxmlformats.org/markup-compatibility/2006">
    <mc:Choice xmlns:p14="http://schemas.microsoft.com/office/powerpoint/2010/main" Requires="p14">
      <p:transition spd="slow" p14:dur="2000" advTm="26329"/>
    </mc:Choice>
    <mc:Fallback>
      <p:transition spd="slow" advTm="26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altLang="ar-SA" sz="4000"/>
              <a:t>Independent t-Test: Define Groups</a:t>
            </a:r>
          </a:p>
        </p:txBody>
      </p:sp>
      <p:graphicFrame>
        <p:nvGraphicFramePr>
          <p:cNvPr id="35843" name="Object 3"/>
          <p:cNvGraphicFramePr>
            <a:graphicFrameLocks noGrp="1" noChangeAspect="1"/>
          </p:cNvGraphicFramePr>
          <p:nvPr>
            <p:ph idx="1"/>
          </p:nvPr>
        </p:nvGraphicFramePr>
        <p:xfrm>
          <a:off x="3708400" y="1846263"/>
          <a:ext cx="4835525" cy="4022725"/>
        </p:xfrm>
        <a:graphic>
          <a:graphicData uri="http://schemas.openxmlformats.org/presentationml/2006/ole">
            <mc:AlternateContent xmlns:mc="http://schemas.openxmlformats.org/markup-compatibility/2006">
              <mc:Choice xmlns:v="urn:schemas-microsoft-com:vml" Requires="v">
                <p:oleObj spid="_x0000_s6148" name="Image" r:id="rId5" imgW="6273016" imgH="5219048" progId="Photoshop.Image.7">
                  <p:embed/>
                </p:oleObj>
              </mc:Choice>
              <mc:Fallback>
                <p:oleObj name="Image" r:id="rId5" imgW="6273016" imgH="5219048" progId="Photoshop.Image.7">
                  <p:embed/>
                  <p:pic>
                    <p:nvPicPr>
                      <p:cNvPr id="3584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1846263"/>
                        <a:ext cx="4835525"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59454290"/>
      </p:ext>
    </p:extLst>
  </p:cSld>
  <p:clrMapOvr>
    <a:masterClrMapping/>
  </p:clrMapOvr>
  <mc:AlternateContent xmlns:mc="http://schemas.openxmlformats.org/markup-compatibility/2006">
    <mc:Choice xmlns:p14="http://schemas.microsoft.com/office/powerpoint/2010/main" Requires="p14">
      <p:transition spd="slow" p14:dur="2000" advTm="19083"/>
    </mc:Choice>
    <mc:Fallback>
      <p:transition spd="slow" advTm="19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altLang="ar-SA" smtClean="0"/>
              <a:t>Independent t-Test: Options</a:t>
            </a:r>
          </a:p>
        </p:txBody>
      </p:sp>
      <p:graphicFrame>
        <p:nvGraphicFramePr>
          <p:cNvPr id="36867" name="Object 3"/>
          <p:cNvGraphicFramePr>
            <a:graphicFrameLocks noGrp="1" noChangeAspect="1"/>
          </p:cNvGraphicFramePr>
          <p:nvPr>
            <p:ph idx="1"/>
          </p:nvPr>
        </p:nvGraphicFramePr>
        <p:xfrm>
          <a:off x="3743325" y="1846263"/>
          <a:ext cx="4765675" cy="4022725"/>
        </p:xfrm>
        <a:graphic>
          <a:graphicData uri="http://schemas.openxmlformats.org/presentationml/2006/ole">
            <mc:AlternateContent xmlns:mc="http://schemas.openxmlformats.org/markup-compatibility/2006">
              <mc:Choice xmlns:v="urn:schemas-microsoft-com:vml" Requires="v">
                <p:oleObj spid="_x0000_s7172" name="Image" r:id="rId5" imgW="6273016" imgH="5295238" progId="Photoshop.Image.7">
                  <p:embed/>
                </p:oleObj>
              </mc:Choice>
              <mc:Fallback>
                <p:oleObj name="Image" r:id="rId5" imgW="6273016" imgH="5295238" progId="Photoshop.Image.7">
                  <p:embed/>
                  <p:pic>
                    <p:nvPicPr>
                      <p:cNvPr id="3686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3325" y="1846263"/>
                        <a:ext cx="4765675"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5893560" y="2071800"/>
              <a:ext cx="5715360" cy="274176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5884200" y="2062440"/>
                <a:ext cx="5734080" cy="276048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05726607"/>
      </p:ext>
    </p:extLst>
  </p:cSld>
  <p:clrMapOvr>
    <a:masterClrMapping/>
  </p:clrMapOvr>
  <mc:AlternateContent xmlns:mc="http://schemas.openxmlformats.org/markup-compatibility/2006">
    <mc:Choice xmlns:p14="http://schemas.microsoft.com/office/powerpoint/2010/main" Requires="p14">
      <p:transition spd="slow" p14:dur="2000" advTm="32919"/>
    </mc:Choice>
    <mc:Fallback>
      <p:transition spd="slow" advTm="32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927850" y="103189"/>
            <a:ext cx="3282950" cy="911225"/>
          </a:xfrm>
        </p:spPr>
        <p:txBody>
          <a:bodyPr/>
          <a:lstStyle/>
          <a:p>
            <a:pPr eaLnBrk="1" hangingPunct="1">
              <a:defRPr/>
            </a:pPr>
            <a:r>
              <a:rPr lang="en-US" altLang="ar-SA" sz="2000"/>
              <a:t>Independent t-Test: Output</a:t>
            </a:r>
          </a:p>
        </p:txBody>
      </p:sp>
      <p:pic>
        <p:nvPicPr>
          <p:cNvPr id="37891" name="Picture 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828800" y="304800"/>
            <a:ext cx="5029200" cy="1257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2" name="Picture 4"/>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1752600" y="1828801"/>
            <a:ext cx="8915400" cy="21558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3" name="Text Box 8"/>
          <p:cNvSpPr txBox="1">
            <a:spLocks noChangeArrowheads="1"/>
          </p:cNvSpPr>
          <p:nvPr/>
        </p:nvSpPr>
        <p:spPr bwMode="auto">
          <a:xfrm>
            <a:off x="7315200" y="4419601"/>
            <a:ext cx="2438400" cy="2182813"/>
          </a:xfrm>
          <a:prstGeom prst="rect">
            <a:avLst/>
          </a:prstGeom>
          <a:noFill/>
          <a:ln w="28575" algn="ctr">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a:spcBef>
                <a:spcPct val="50000"/>
              </a:spcBef>
            </a:pPr>
            <a:r>
              <a:rPr lang="en-US" altLang="ar-SA">
                <a:latin typeface="Arial" panose="020B0604020202020204" pitchFamily="34" charset="0"/>
              </a:rPr>
              <a:t>Are the groups different?</a:t>
            </a:r>
          </a:p>
          <a:p>
            <a:pPr algn="ctr">
              <a:spcBef>
                <a:spcPct val="50000"/>
              </a:spcBef>
            </a:pPr>
            <a:r>
              <a:rPr lang="en-US" altLang="ar-SA">
                <a:latin typeface="Arial" panose="020B0604020202020204" pitchFamily="34" charset="0"/>
              </a:rPr>
              <a:t>t(18) = .511, p = .615</a:t>
            </a:r>
          </a:p>
          <a:p>
            <a:pPr algn="ctr">
              <a:spcBef>
                <a:spcPct val="50000"/>
              </a:spcBef>
            </a:pPr>
            <a:r>
              <a:rPr lang="en-US" altLang="ar-SA">
                <a:latin typeface="Arial" panose="020B0604020202020204" pitchFamily="34" charset="0"/>
              </a:rPr>
              <a:t>NO DIFFERENCE</a:t>
            </a:r>
          </a:p>
          <a:p>
            <a:pPr algn="ctr">
              <a:spcBef>
                <a:spcPct val="50000"/>
              </a:spcBef>
            </a:pPr>
            <a:r>
              <a:rPr lang="en-US" altLang="ar-SA">
                <a:latin typeface="Arial" panose="020B0604020202020204" pitchFamily="34" charset="0"/>
              </a:rPr>
              <a:t>2.28 is not different from 1.96</a:t>
            </a:r>
          </a:p>
        </p:txBody>
      </p:sp>
      <p:sp>
        <p:nvSpPr>
          <p:cNvPr id="37894" name="Rectangle 9"/>
          <p:cNvSpPr>
            <a:spLocks noChangeArrowheads="1"/>
          </p:cNvSpPr>
          <p:nvPr/>
        </p:nvSpPr>
        <p:spPr bwMode="auto">
          <a:xfrm>
            <a:off x="5181600" y="2971800"/>
            <a:ext cx="2133600" cy="457200"/>
          </a:xfrm>
          <a:prstGeom prst="rect">
            <a:avLst/>
          </a:prstGeom>
          <a:solidFill>
            <a:schemeClr val="accent1">
              <a:alpha val="21960"/>
            </a:schemeClr>
          </a:solidFill>
          <a:ln w="381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endParaRPr lang="ar-JO" altLang="en-US"/>
          </a:p>
        </p:txBody>
      </p:sp>
      <p:sp>
        <p:nvSpPr>
          <p:cNvPr id="37895" name="Line 10"/>
          <p:cNvSpPr>
            <a:spLocks noChangeShapeType="1"/>
          </p:cNvSpPr>
          <p:nvPr/>
        </p:nvSpPr>
        <p:spPr bwMode="auto">
          <a:xfrm flipH="1" flipV="1">
            <a:off x="6629400" y="3505200"/>
            <a:ext cx="990600" cy="12192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2" name="Ink 1"/>
              <p14:cNvContentPartPr/>
              <p14:nvPr>
                <p:extLst>
                  <p:ext uri="{42D2F446-02D8-4167-A562-619A0277C38B}">
                    <p15:isNarration xmlns:p15="http://schemas.microsoft.com/office/powerpoint/2012/main" val="1"/>
                  </p:ext>
                </p:extLst>
              </p14:nvPr>
            </p14:nvContentPartPr>
            <p14:xfrm>
              <a:off x="1089360" y="0"/>
              <a:ext cx="10814400" cy="6331680"/>
            </p14:xfrm>
          </p:contentPart>
        </mc:Choice>
        <mc:Fallback>
          <p:pic>
            <p:nvPicPr>
              <p:cNvPr id="2" name="Ink 1"/>
              <p:cNvPicPr>
                <a:picLocks noGrp="1" noRot="1" noChangeAspect="1" noMove="1" noResize="1" noEditPoints="1" noAdjustHandles="1" noChangeArrowheads="1" noChangeShapeType="1"/>
              </p:cNvPicPr>
              <p:nvPr/>
            </p:nvPicPr>
            <p:blipFill>
              <a:blip r:embed="rId7"/>
              <a:stretch>
                <a:fillRect/>
              </a:stretch>
            </p:blipFill>
            <p:spPr>
              <a:xfrm>
                <a:off x="1080000" y="-9360"/>
                <a:ext cx="10833120" cy="635040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85445074"/>
      </p:ext>
    </p:extLst>
  </p:cSld>
  <p:clrMapOvr>
    <a:masterClrMapping/>
  </p:clrMapOvr>
  <mc:AlternateContent xmlns:mc="http://schemas.openxmlformats.org/markup-compatibility/2006">
    <mc:Choice xmlns:p14="http://schemas.microsoft.com/office/powerpoint/2010/main" Requires="p14">
      <p:transition spd="slow" p14:dur="2000" advTm="245904"/>
    </mc:Choice>
    <mc:Fallback>
      <p:transition spd="slow" advTm="245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eaLnBrk="1" hangingPunct="1">
              <a:defRPr/>
            </a:pPr>
            <a:r>
              <a:rPr lang="en-US" altLang="ar-SA" smtClean="0"/>
              <a:t>Independent Samples </a:t>
            </a:r>
            <a:br>
              <a:rPr lang="en-US" altLang="ar-SA" smtClean="0"/>
            </a:br>
            <a:r>
              <a:rPr lang="en-US" altLang="ar-SA" smtClean="0"/>
              <a:t>Exercise</a:t>
            </a:r>
          </a:p>
        </p:txBody>
      </p:sp>
      <p:graphicFrame>
        <p:nvGraphicFramePr>
          <p:cNvPr id="51203" name="Group 3"/>
          <p:cNvGraphicFramePr>
            <a:graphicFrameLocks noGrp="1"/>
          </p:cNvGraphicFramePr>
          <p:nvPr>
            <p:ph type="tbl" idx="1"/>
          </p:nvPr>
        </p:nvGraphicFramePr>
        <p:xfrm>
          <a:off x="2209800" y="1600200"/>
          <a:ext cx="7162800" cy="3581445"/>
        </p:xfrm>
        <a:graphic>
          <a:graphicData uri="http://schemas.openxmlformats.org/drawingml/2006/table">
            <a:tbl>
              <a:tblPr/>
              <a:tblGrid>
                <a:gridCol w="3430073">
                  <a:extLst>
                    <a:ext uri="{9D8B030D-6E8A-4147-A177-3AD203B41FA5}">
                      <a16:colId xmlns:a16="http://schemas.microsoft.com/office/drawing/2014/main" val="20000"/>
                    </a:ext>
                  </a:extLst>
                </a:gridCol>
                <a:gridCol w="3732727">
                  <a:extLst>
                    <a:ext uri="{9D8B030D-6E8A-4147-A177-3AD203B41FA5}">
                      <a16:colId xmlns:a16="http://schemas.microsoft.com/office/drawing/2014/main" val="20001"/>
                    </a:ext>
                  </a:extLst>
                </a:gridCol>
              </a:tblGrid>
              <a:tr h="602799">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Experimental </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Control</a:t>
                      </a: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2799">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12</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20</a:t>
                      </a: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2799">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14</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18</a:t>
                      </a: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1001">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10</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14</a:t>
                      </a: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1001">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8</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20</a:t>
                      </a: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1001">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ar-SA" sz="32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16</a:t>
                      </a:r>
                    </a:p>
                  </a:txBody>
                  <a:tcPr marT="51668" marB="5166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ar-SA" sz="32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endParaRPr>
                    </a:p>
                  </a:txBody>
                  <a:tcPr marT="51668" marB="5166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0506" name="Rectangle 26"/>
          <p:cNvSpPr>
            <a:spLocks noChangeArrowheads="1"/>
          </p:cNvSpPr>
          <p:nvPr/>
        </p:nvSpPr>
        <p:spPr bwMode="auto">
          <a:xfrm>
            <a:off x="1981200" y="5181601"/>
            <a:ext cx="8686800"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spcBef>
                <a:spcPct val="20000"/>
              </a:spcBef>
              <a:buClr>
                <a:schemeClr val="folHlink"/>
              </a:buClr>
              <a:buSzPct val="75000"/>
              <a:buFont typeface="Wingdings" panose="05000000000000000000" pitchFamily="2" charset="2"/>
              <a:buNone/>
            </a:pPr>
            <a:r>
              <a:rPr lang="en-US" altLang="ar-SA" sz="2800"/>
              <a:t>Work this problem by hand and with SPSS. </a:t>
            </a:r>
          </a:p>
          <a:p>
            <a:pPr eaLnBrk="1" hangingPunct="1">
              <a:spcBef>
                <a:spcPct val="20000"/>
              </a:spcBef>
              <a:buClr>
                <a:schemeClr val="folHlink"/>
              </a:buClr>
              <a:buSzPct val="75000"/>
              <a:buFont typeface="Wingdings" panose="05000000000000000000" pitchFamily="2" charset="2"/>
              <a:buNone/>
            </a:pPr>
            <a:r>
              <a:rPr lang="en-US" altLang="ar-SA" sz="2800"/>
              <a:t>You will have to enter the data into SPSS.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00600623"/>
      </p:ext>
    </p:extLst>
  </p:cSld>
  <p:clrMapOvr>
    <a:masterClrMapping/>
  </p:clrMapOvr>
  <mc:AlternateContent xmlns:mc="http://schemas.openxmlformats.org/markup-compatibility/2006">
    <mc:Choice xmlns:p14="http://schemas.microsoft.com/office/powerpoint/2010/main" Requires="p14">
      <p:transition spd="slow" p14:dur="2000" advTm="31514"/>
    </mc:Choice>
    <mc:Fallback>
      <p:transition spd="slow" advTm="31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828801"/>
            <a:ext cx="8610600" cy="196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813176"/>
            <a:ext cx="95250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Rectangle 4"/>
          <p:cNvSpPr>
            <a:spLocks noChangeArrowheads="1"/>
          </p:cNvSpPr>
          <p:nvPr/>
        </p:nvSpPr>
        <p:spPr bwMode="auto">
          <a:xfrm>
            <a:off x="2395539" y="862013"/>
            <a:ext cx="81629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r>
              <a:rPr lang="en-US" altLang="ar-SA" sz="4400">
                <a:solidFill>
                  <a:schemeClr val="tx2"/>
                </a:solidFill>
              </a:rPr>
              <a:t>SPSS Results</a:t>
            </a:r>
          </a:p>
        </p:txBody>
      </p:sp>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2" name="Ink 1"/>
              <p14:cNvContentPartPr/>
              <p14:nvPr>
                <p:extLst>
                  <p:ext uri="{42D2F446-02D8-4167-A562-619A0277C38B}">
                    <p15:isNarration xmlns:p15="http://schemas.microsoft.com/office/powerpoint/2012/main" val="1"/>
                  </p:ext>
                </p:extLst>
              </p14:nvPr>
            </p14:nvContentPartPr>
            <p14:xfrm>
              <a:off x="1527120" y="2919960"/>
              <a:ext cx="10332000" cy="3420360"/>
            </p14:xfrm>
          </p:contentPart>
        </mc:Choice>
        <mc:Fallback>
          <p:pic>
            <p:nvPicPr>
              <p:cNvPr id="2" name="Ink 1"/>
              <p:cNvPicPr>
                <a:picLocks noGrp="1" noRot="1" noChangeAspect="1" noMove="1" noResize="1" noEditPoints="1" noAdjustHandles="1" noChangeArrowheads="1" noChangeShapeType="1"/>
              </p:cNvPicPr>
              <p:nvPr/>
            </p:nvPicPr>
            <p:blipFill>
              <a:blip r:embed="rId8"/>
              <a:stretch>
                <a:fillRect/>
              </a:stretch>
            </p:blipFill>
            <p:spPr>
              <a:xfrm>
                <a:off x="1517760" y="2910600"/>
                <a:ext cx="10350720" cy="343908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8671981"/>
      </p:ext>
    </p:extLst>
  </p:cSld>
  <p:clrMapOvr>
    <a:masterClrMapping/>
  </p:clrMapOvr>
  <mc:AlternateContent xmlns:mc="http://schemas.openxmlformats.org/markup-compatibility/2006">
    <mc:Choice xmlns:p14="http://schemas.microsoft.com/office/powerpoint/2010/main" Requires="p14">
      <p:transition spd="slow" p14:dur="2000" advTm="153306"/>
    </mc:Choice>
    <mc:Fallback>
      <p:transition spd="slow" advTm="1533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6|21.2"/>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61</TotalTime>
  <Words>1687</Words>
  <Application>Microsoft Office PowerPoint</Application>
  <PresentationFormat>Widescreen</PresentationFormat>
  <Paragraphs>199</Paragraphs>
  <Slides>24</Slides>
  <Notes>12</Notes>
  <HiddenSlides>0</HiddenSlides>
  <MMClips>24</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36" baseType="lpstr">
      <vt:lpstr>Arial</vt:lpstr>
      <vt:lpstr>Blackadder ITC</vt:lpstr>
      <vt:lpstr>Bodoni MT</vt:lpstr>
      <vt:lpstr>Calibri</vt:lpstr>
      <vt:lpstr>Calibri Light</vt:lpstr>
      <vt:lpstr>Symbol</vt:lpstr>
      <vt:lpstr>Times New Roman</vt:lpstr>
      <vt:lpstr>Verdana</vt:lpstr>
      <vt:lpstr>Wingdings</vt:lpstr>
      <vt:lpstr>Retrospect</vt:lpstr>
      <vt:lpstr>Equation</vt:lpstr>
      <vt:lpstr>Image</vt:lpstr>
      <vt:lpstr>t-test</vt:lpstr>
      <vt:lpstr>Review 6 Steps for Significance Testing</vt:lpstr>
      <vt:lpstr>t-test</vt:lpstr>
      <vt:lpstr>What is the t -test</vt:lpstr>
      <vt:lpstr>What is the t -test</vt:lpstr>
      <vt:lpstr>What is the t -test</vt:lpstr>
      <vt:lpstr>Types</vt:lpstr>
      <vt:lpstr>Assumption</vt:lpstr>
      <vt:lpstr>Assumption</vt:lpstr>
      <vt:lpstr>Independent Samples t-test</vt:lpstr>
      <vt:lpstr>Independent samples t-test</vt:lpstr>
      <vt:lpstr>Independent Sample Data (Data are time off task)</vt:lpstr>
      <vt:lpstr>Independent Sample Steps(1)</vt:lpstr>
      <vt:lpstr>Independent Sample Steps(2)</vt:lpstr>
      <vt:lpstr>Independent Sample Steps (3)</vt:lpstr>
      <vt:lpstr>PowerPoint Presentation</vt:lpstr>
      <vt:lpstr>Using SPSS</vt:lpstr>
      <vt:lpstr>Independent t-Test</vt:lpstr>
      <vt:lpstr>Independent t-Test: Independent &amp; Dependent Variables</vt:lpstr>
      <vt:lpstr>Independent t-Test: Define Groups</vt:lpstr>
      <vt:lpstr>Independent t-Test: Options</vt:lpstr>
      <vt:lpstr>Independent t-Test: Output</vt:lpstr>
      <vt:lpstr>Independent Samples  Exercise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t-test</dc:title>
  <dc:creator>Windows User</dc:creator>
  <cp:lastModifiedBy>Windows User</cp:lastModifiedBy>
  <cp:revision>3</cp:revision>
  <dcterms:created xsi:type="dcterms:W3CDTF">2020-03-22T12:57:10Z</dcterms:created>
  <dcterms:modified xsi:type="dcterms:W3CDTF">2020-03-22T13:58:16Z</dcterms:modified>
</cp:coreProperties>
</file>