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78" r:id="rId4"/>
    <p:sldId id="261" r:id="rId5"/>
    <p:sldId id="277" r:id="rId6"/>
    <p:sldId id="259" r:id="rId7"/>
    <p:sldId id="282" r:id="rId8"/>
    <p:sldId id="263" r:id="rId9"/>
    <p:sldId id="260" r:id="rId10"/>
    <p:sldId id="262" r:id="rId11"/>
    <p:sldId id="279" r:id="rId12"/>
    <p:sldId id="280" r:id="rId13"/>
    <p:sldId id="281" r:id="rId14"/>
    <p:sldId id="264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97"/>
  </p:normalViewPr>
  <p:slideViewPr>
    <p:cSldViewPr snapToGrid="0" snapToObjects="1">
      <p:cViewPr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0EB6B-C124-C24F-B270-EFD745A16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73869-0F8F-214D-A673-87F4CFC936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17584-FCC9-B34C-9F4C-AE6B62EC1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B6F4F-0752-B842-9251-412C09205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7FE5F-9F84-3849-B4EC-FFEB465F6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81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91289-9DB7-F34B-AD3A-1B4779A89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5470B-965D-8348-BCA2-334F210EB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B03A5-CB5F-464B-B7EA-A04A4CA8A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26B22-AE77-6F44-AF3A-A8654051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FF887-BF2A-1A46-B765-0C80A4856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E53045-925B-0345-AFED-F92801D4DA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DF7DE2-43F9-DC48-A3E1-D9E86D424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75A5B-A277-3342-8A29-2A5223AEB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F15FD-6C8B-4D42-9998-4EC55FC23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9BB88-0AC2-034D-A52C-1910BD307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0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0E45-9C05-FB4F-87B2-D471DC5A8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2BB6E-48D0-EA41-B484-DD66C61F5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9C71A-4571-3749-8482-5467C998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434D5-BCE5-CA4D-9F59-B5FD00A8A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DD63C-2C02-B64B-AE84-BCC477D5F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4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13DF5-1DA2-1B43-8F57-BB7BFBDB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67795-2F6C-124F-A89D-2412FF788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5246F-07B3-E14C-BEDD-B861D75CE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A7881-A66B-3F48-98DF-449CF99D8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2B65F-7760-A246-AAA5-08E711448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7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B8CD2-C689-2A45-B3C9-69DE49941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67F6E-2ED3-A242-ACBD-35AE3237E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0A3B0-7339-6C4B-89D3-019C34BFC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1E11E5-3426-754D-A008-66040A90D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FF33E6-A907-D04B-9C87-4035F0D14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A3DD6-5EFA-A041-86DE-51A1AE1E7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29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91DBE-0BBD-244E-9F52-E476D1C3F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46D25-1271-D146-9631-43EF75A49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D45A7-BD20-2643-98D1-3AE3CC0E0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DD10BE-36D1-C945-83AD-EA07E5D1F0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54598D-2DF7-8141-B28C-D51209A6A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883EFD-9068-9549-93B5-2401BE663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3BC1C6-ACE9-654A-A52D-7BEB02712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2377AE-20BF-B44C-A72E-2D9EBCC95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1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E081E-CB72-8C4A-B13B-96650E97B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B93A42-B988-0D4F-B91C-D681D4073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423EAD-72C0-8546-BA23-BCA589B6A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5A0D7E-6266-FD4D-8006-1C6D831F9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61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131E8A-4D43-014F-979C-DBABEDE1A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DC6B80-A936-9C42-911A-2A27BFB24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7B754-A391-7C43-A072-F3DCB2958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842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50F66-4140-2144-AC53-0018D8BBC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64ADB-E97D-B74E-A1A4-F046A790C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54D2B3-A4C9-A44D-BE0E-96B95B8C2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2C5B2-6571-F242-AEB4-C45E47830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55E9F3-E1AF-1F4D-8540-7DCC108A4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DFE813-73F2-B842-B41F-45BFE1B7A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2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2054D-14A4-D346-AFD6-D96C6DCBA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B24997-9639-8A46-9D92-4004BA0F83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81A8A2-0C61-A84D-B88C-F06D278C3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2F53F9-4853-FF41-AF87-D0D9F96F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9D581-5BCB-2340-8DE8-4D5D33242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4255E-1ED4-8F49-803F-630AEAA8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92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BF1686-B745-C84E-9914-5DC0C0D73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95B6B-873C-4443-B41D-9F73AF70A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1292A-80C7-FE42-877B-D50CCA69A8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BE1F4-5241-A24B-800E-0E6DE7D7344D}" type="datetimeFigureOut">
              <a:rPr lang="en-US" smtClean="0"/>
              <a:t>10/12/25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B3BA5-E984-AB4E-A8B0-C7FA3B91B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C628B-811C-FD4E-9352-686F10DFC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DD2C1-AC9B-074A-AD5B-DF6BCE7208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53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6837" y="821573"/>
            <a:ext cx="8067674" cy="2387600"/>
          </a:xfrm>
        </p:spPr>
        <p:txBody>
          <a:bodyPr>
            <a:normAutofit/>
          </a:bodyPr>
          <a:lstStyle/>
          <a:p>
            <a:r>
              <a:rPr lang="en-US" b="1" dirty="0"/>
              <a:t> </a:t>
            </a:r>
            <a:r>
              <a:rPr lang="en-US" b="1" dirty="0">
                <a:solidFill>
                  <a:srgbClr val="7030A0"/>
                </a:solidFill>
              </a:rPr>
              <a:t>INTRACRANIAL PRESSURE(ICP)</a:t>
            </a:r>
            <a:br>
              <a:rPr lang="en-US" b="1" dirty="0">
                <a:solidFill>
                  <a:srgbClr val="7030A0"/>
                </a:solidFill>
              </a:rPr>
            </a:br>
            <a:r>
              <a:rPr lang="en-US" sz="4000" b="1" dirty="0">
                <a:solidFill>
                  <a:srgbClr val="7030A0"/>
                </a:solidFill>
              </a:rPr>
              <a:t>5</a:t>
            </a:r>
            <a:r>
              <a:rPr lang="en-US" sz="4000" b="1" baseline="30000" dirty="0">
                <a:solidFill>
                  <a:srgbClr val="7030A0"/>
                </a:solidFill>
              </a:rPr>
              <a:t>TH</a:t>
            </a:r>
            <a:r>
              <a:rPr lang="en-US" sz="4000" b="1" dirty="0">
                <a:solidFill>
                  <a:srgbClr val="7030A0"/>
                </a:solidFill>
              </a:rPr>
              <a:t> YEAR MEDICAL STUDENTS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0436" y="3209173"/>
            <a:ext cx="8158163" cy="3648827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3000" dirty="0" err="1">
                <a:solidFill>
                  <a:srgbClr val="002060"/>
                </a:solidFill>
                <a:latin typeface="Chalkduster" charset="0"/>
                <a:ea typeface="Chalkduster" charset="0"/>
                <a:cs typeface="Chalkduster" charset="0"/>
              </a:rPr>
              <a:t>Prof.Abdulrahman</a:t>
            </a:r>
            <a:r>
              <a:rPr lang="en-US" sz="3000" dirty="0">
                <a:solidFill>
                  <a:srgbClr val="002060"/>
                </a:solidFill>
                <a:latin typeface="Chalkduster" charset="0"/>
                <a:ea typeface="Chalkduster" charset="0"/>
                <a:cs typeface="Chalkduster" charset="0"/>
              </a:rPr>
              <a:t> Al-</a:t>
            </a:r>
            <a:r>
              <a:rPr lang="en-US" sz="3000" dirty="0" err="1">
                <a:solidFill>
                  <a:srgbClr val="002060"/>
                </a:solidFill>
                <a:latin typeface="Chalkduster" charset="0"/>
                <a:ea typeface="Chalkduster" charset="0"/>
                <a:cs typeface="Chalkduster" charset="0"/>
              </a:rPr>
              <a:t>Shudifat</a:t>
            </a:r>
            <a:r>
              <a:rPr lang="en-US" sz="3000" dirty="0">
                <a:solidFill>
                  <a:srgbClr val="002060"/>
                </a:solidFill>
                <a:latin typeface="Chalkduster" charset="0"/>
                <a:ea typeface="Chalkduster" charset="0"/>
                <a:cs typeface="Chalkduster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Chalkduster" charset="0"/>
                <a:ea typeface="Chalkduster" charset="0"/>
                <a:cs typeface="Chalkduster" charset="0"/>
              </a:rPr>
              <a:t>MD,PhD</a:t>
            </a:r>
            <a:endParaRPr lang="en-US" sz="3000" dirty="0">
              <a:solidFill>
                <a:srgbClr val="002060"/>
              </a:solidFill>
              <a:latin typeface="Chalkduster" charset="0"/>
              <a:ea typeface="Chalkduster" charset="0"/>
              <a:cs typeface="Chalkduster" charset="0"/>
            </a:endParaRPr>
          </a:p>
          <a:p>
            <a:r>
              <a:rPr lang="en-US" sz="3000" dirty="0">
                <a:solidFill>
                  <a:srgbClr val="002060"/>
                </a:solidFill>
                <a:latin typeface="Chalkduster" charset="0"/>
                <a:ea typeface="Chalkduster" charset="0"/>
                <a:cs typeface="Chalkduster" charset="0"/>
              </a:rPr>
              <a:t>Neurosurgery Department</a:t>
            </a:r>
          </a:p>
          <a:p>
            <a:r>
              <a:rPr lang="en-US" sz="3000" dirty="0">
                <a:solidFill>
                  <a:srgbClr val="002060"/>
                </a:solidFill>
                <a:latin typeface="Chalkduster" charset="0"/>
                <a:ea typeface="Chalkduster" charset="0"/>
                <a:cs typeface="Chalkduster" charset="0"/>
              </a:rPr>
              <a:t>THE UNIVERSITY OF JORDAN,AMMAN</a:t>
            </a:r>
          </a:p>
          <a:p>
            <a:endParaRPr lang="en-US" sz="5200" dirty="0">
              <a:latin typeface="Chalkduster" charset="0"/>
              <a:ea typeface="Chalkduster" charset="0"/>
              <a:cs typeface="Chalkduster" charset="0"/>
            </a:endParaRPr>
          </a:p>
          <a:p>
            <a:endParaRPr lang="en-US" sz="5200" dirty="0"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175"/>
            <a:ext cx="3019422" cy="2828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9E2EF7-A99D-024B-A42B-115D1BBFD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9162" y="711200"/>
            <a:ext cx="3119437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99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F9AF7-3FEF-F242-8F4A-999A753C9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MX OF INCREASED ICP</a:t>
            </a:r>
          </a:p>
        </p:txBody>
      </p:sp>
      <p:pic>
        <p:nvPicPr>
          <p:cNvPr id="1025" name="Picture 1" descr="page8image2925332256">
            <a:extLst>
              <a:ext uri="{FF2B5EF4-FFF2-40B4-BE49-F238E27FC236}">
                <a16:creationId xmlns:a16="http://schemas.microsoft.com/office/drawing/2014/main" id="{5CB683BE-88E1-424B-8FAD-13CFA33FC2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76"/>
            <a:ext cx="12191999" cy="557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209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4895-A065-CC41-9534-43F327A36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Idiopathic Intracranial Hypertension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6548B0-05B4-7049-A974-F69084752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25624"/>
            <a:ext cx="12192000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25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70C1E-2CBB-FE46-A190-39A87B66D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66BEA65-8367-BC46-97E7-03DC31A65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45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1C74C-BFBE-6946-9FAE-DF408BD24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Mx of IIH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37A2F4-C9E5-1248-B2D3-7A1F802296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71625"/>
            <a:ext cx="11715749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22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8733D-89BE-E34F-8882-84D281719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CLINICAL CASE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3E1628-40DE-4942-8EF7-F0B8981EA1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825624"/>
            <a:ext cx="12087225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95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47" y="76994"/>
            <a:ext cx="8530390" cy="707456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61456" y="2057400"/>
            <a:ext cx="3836776" cy="3811588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Chalkduster" charset="0"/>
                <a:ea typeface="Chalkduster" charset="0"/>
                <a:cs typeface="Chalkduster" charset="0"/>
              </a:rPr>
              <a:t>THANK YOU ALL FOR ATTENTION</a:t>
            </a:r>
          </a:p>
        </p:txBody>
      </p:sp>
    </p:spTree>
    <p:extLst>
      <p:ext uri="{BB962C8B-B14F-4D97-AF65-F5344CB8AC3E}">
        <p14:creationId xmlns:p14="http://schemas.microsoft.com/office/powerpoint/2010/main" val="3509525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4817A-F1EC-D440-BB45-165B84538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325B2-7D78-E741-9325-AF8C09DF8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</a:t>
            </a:r>
            <a:r>
              <a:rPr lang="en-US" b="1" dirty="0" err="1"/>
              <a:t>Monro</a:t>
            </a:r>
            <a:r>
              <a:rPr lang="en-US" b="1" dirty="0"/>
              <a:t>-Kelly doctrine and components of ICP: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b="1" dirty="0" err="1"/>
              <a:t>V</a:t>
            </a:r>
            <a:r>
              <a:rPr lang="en-US" b="1" baseline="-25000" dirty="0" err="1"/>
              <a:t>brain</a:t>
            </a:r>
            <a:r>
              <a:rPr lang="en-US" b="1" dirty="0" err="1"/>
              <a:t>+V</a:t>
            </a:r>
            <a:r>
              <a:rPr lang="en-US" b="1" baseline="-25000" dirty="0" err="1"/>
              <a:t>blood</a:t>
            </a:r>
            <a:r>
              <a:rPr lang="en-US" b="1" dirty="0" err="1"/>
              <a:t>+V</a:t>
            </a:r>
            <a:r>
              <a:rPr lang="en-US" b="1" baseline="-25000" dirty="0" err="1"/>
              <a:t>CSF</a:t>
            </a:r>
            <a:r>
              <a:rPr lang="en-US" b="1" dirty="0"/>
              <a:t>=K</a:t>
            </a:r>
          </a:p>
          <a:p>
            <a:endParaRPr lang="en-US" dirty="0"/>
          </a:p>
          <a:p>
            <a:pPr marL="0" indent="0" fontAlgn="ctr">
              <a:buNone/>
            </a:pPr>
            <a:r>
              <a:rPr lang="en-US" dirty="0"/>
              <a:t>Where </a:t>
            </a:r>
            <a:r>
              <a:rPr lang="en-US" dirty="0" err="1"/>
              <a:t>V</a:t>
            </a:r>
            <a:r>
              <a:rPr lang="en-US" baseline="-25000" dirty="0" err="1"/>
              <a:t>brain</a:t>
            </a:r>
            <a:r>
              <a:rPr lang="en-US" dirty="0"/>
              <a:t> = brain volume, </a:t>
            </a:r>
            <a:r>
              <a:rPr lang="en-US" dirty="0" err="1"/>
              <a:t>V</a:t>
            </a:r>
            <a:r>
              <a:rPr lang="en-US" baseline="-25000" dirty="0" err="1"/>
              <a:t>blood</a:t>
            </a:r>
            <a:r>
              <a:rPr lang="en-US" dirty="0"/>
              <a:t> = blood volume, V</a:t>
            </a:r>
            <a:r>
              <a:rPr lang="en-US" baseline="-25000" dirty="0"/>
              <a:t>CSF</a:t>
            </a:r>
            <a:r>
              <a:rPr lang="en-US" dirty="0"/>
              <a:t> = cerebrospinal fluid volume, K = constant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4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147D-AAB9-7448-95F7-EBD3DF178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FA2869-E481-F94E-9ABB-1332A4EB4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33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EB8B5-CB1E-6741-B311-5C2B3D528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PATHOPHYSILOGY OF INCREASED ICP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6A8D7E4-DC63-2E40-B9A4-7A0DFC2075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2" y="1825624"/>
            <a:ext cx="11858625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18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478B5-E996-7C40-9779-7B7A8F98F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98E9A6-47DB-FC40-9F69-1ADDF69A0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1" y="157164"/>
            <a:ext cx="11587162" cy="670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99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7DC89-70F4-2343-B09B-374F59E6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MEASUREMENTS &amp;MONITORING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D0CDD95-B78A-DA49-A83B-B12588821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25624"/>
            <a:ext cx="12192000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16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6FC9A-A403-A94F-AD0A-3D2B20E0E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BF4EBB-19FD-004B-A0DB-C5B0845C3A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5614988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1211CD-C444-B241-B0BA-DE61D9F61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987" y="0"/>
            <a:ext cx="6577011" cy="43513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65EB0B-93F6-964C-9144-2F44DD825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43374"/>
            <a:ext cx="12192000" cy="271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05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ADA74-1324-0B4B-9081-4971F8392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15F1AC-926A-C948-9265-FDDA61292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3" y="1825625"/>
            <a:ext cx="119014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B4381-DC74-CC48-A216-9F146E694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A52AB-C4B6-CC4C-B616-F7D91FB9F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A37F12-C95F-C547-83AA-7DE5D9DB4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9" y="1485900"/>
            <a:ext cx="115728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30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96</Words>
  <Application>Microsoft Macintosh PowerPoint</Application>
  <PresentationFormat>Widescreen</PresentationFormat>
  <Paragraphs>20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Chalkduster</vt:lpstr>
      <vt:lpstr>Office Theme</vt:lpstr>
      <vt:lpstr> INTRACRANIAL PRESSURE(ICP) 5TH YEAR MEDICAL STUDENTS</vt:lpstr>
      <vt:lpstr>CONCEPT</vt:lpstr>
      <vt:lpstr>PowerPoint Presentation</vt:lpstr>
      <vt:lpstr>PATHOPHYSILOGY OF INCREASED ICP</vt:lpstr>
      <vt:lpstr>PowerPoint Presentation</vt:lpstr>
      <vt:lpstr>MEASUREMENTS &amp;MONITORING</vt:lpstr>
      <vt:lpstr>PowerPoint Presentation</vt:lpstr>
      <vt:lpstr>WAVES</vt:lpstr>
      <vt:lpstr>VALUES</vt:lpstr>
      <vt:lpstr>MX OF INCREASED ICP</vt:lpstr>
      <vt:lpstr>Idiopathic Intracranial Hypertension</vt:lpstr>
      <vt:lpstr>PowerPoint Presentation</vt:lpstr>
      <vt:lpstr>Mx of IIH</vt:lpstr>
      <vt:lpstr>CLINICAL CASE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INTRACRANIAL PRESSURE(ICP) 5TH YEAR MEDICAL STUDENTS</dc:title>
  <dc:creator>Dean of The Faculty of Medicine</dc:creator>
  <cp:lastModifiedBy>Dean of The Faculty of Medicine</cp:lastModifiedBy>
  <cp:revision>17</cp:revision>
  <dcterms:created xsi:type="dcterms:W3CDTF">2025-10-07T11:18:33Z</dcterms:created>
  <dcterms:modified xsi:type="dcterms:W3CDTF">2025-10-12T20:07:29Z</dcterms:modified>
</cp:coreProperties>
</file>